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rawings/legacyDiagramText4.bin" ContentType="application/vnd.ms-office.legacyDiagramText"/>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rawings/legacyDiagramText1.bin" ContentType="application/vnd.ms-office.legacyDiagramText"/>
  <Override PartName="/ppt/drawings/legacyDiagramText3.bin" ContentType="application/vnd.ms-office.legacyDiagramText"/>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rawings/legacyDiagramText2.bin" ContentType="application/vnd.ms-office.legacyDiagramText"/>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79"/>
  </p:notesMasterIdLst>
  <p:handoutMasterIdLst>
    <p:handoutMasterId r:id="rId80"/>
  </p:handoutMasterIdLst>
  <p:sldIdLst>
    <p:sldId id="853" r:id="rId2"/>
    <p:sldId id="854" r:id="rId3"/>
    <p:sldId id="855" r:id="rId4"/>
    <p:sldId id="974" r:id="rId5"/>
    <p:sldId id="859" r:id="rId6"/>
    <p:sldId id="860" r:id="rId7"/>
    <p:sldId id="929" r:id="rId8"/>
    <p:sldId id="930" r:id="rId9"/>
    <p:sldId id="931" r:id="rId10"/>
    <p:sldId id="861" r:id="rId11"/>
    <p:sldId id="903" r:id="rId12"/>
    <p:sldId id="904" r:id="rId13"/>
    <p:sldId id="905" r:id="rId14"/>
    <p:sldId id="911" r:id="rId15"/>
    <p:sldId id="913" r:id="rId16"/>
    <p:sldId id="915" r:id="rId17"/>
    <p:sldId id="919" r:id="rId18"/>
    <p:sldId id="993" r:id="rId19"/>
    <p:sldId id="991" r:id="rId20"/>
    <p:sldId id="922" r:id="rId21"/>
    <p:sldId id="921" r:id="rId22"/>
    <p:sldId id="912" r:id="rId23"/>
    <p:sldId id="936" r:id="rId24"/>
    <p:sldId id="887" r:id="rId25"/>
    <p:sldId id="1047" r:id="rId26"/>
    <p:sldId id="979" r:id="rId27"/>
    <p:sldId id="977" r:id="rId28"/>
    <p:sldId id="976" r:id="rId29"/>
    <p:sldId id="934" r:id="rId30"/>
    <p:sldId id="926" r:id="rId31"/>
    <p:sldId id="978" r:id="rId32"/>
    <p:sldId id="1048" r:id="rId33"/>
    <p:sldId id="994" r:id="rId34"/>
    <p:sldId id="989" r:id="rId35"/>
    <p:sldId id="923" r:id="rId36"/>
    <p:sldId id="995" r:id="rId37"/>
    <p:sldId id="996" r:id="rId38"/>
    <p:sldId id="997" r:id="rId39"/>
    <p:sldId id="998" r:id="rId40"/>
    <p:sldId id="1010" r:id="rId41"/>
    <p:sldId id="1011" r:id="rId42"/>
    <p:sldId id="1016" r:id="rId43"/>
    <p:sldId id="1034" r:id="rId44"/>
    <p:sldId id="1017" r:id="rId45"/>
    <p:sldId id="1018" r:id="rId46"/>
    <p:sldId id="1019" r:id="rId47"/>
    <p:sldId id="1014" r:id="rId48"/>
    <p:sldId id="1020" r:id="rId49"/>
    <p:sldId id="1026" r:id="rId50"/>
    <p:sldId id="1025" r:id="rId51"/>
    <p:sldId id="1051" r:id="rId52"/>
    <p:sldId id="1031" r:id="rId53"/>
    <p:sldId id="1032" r:id="rId54"/>
    <p:sldId id="1035" r:id="rId55"/>
    <p:sldId id="1036" r:id="rId56"/>
    <p:sldId id="1037" r:id="rId57"/>
    <p:sldId id="1038" r:id="rId58"/>
    <p:sldId id="1039" r:id="rId59"/>
    <p:sldId id="1040" r:id="rId60"/>
    <p:sldId id="1041" r:id="rId61"/>
    <p:sldId id="1043" r:id="rId62"/>
    <p:sldId id="1044" r:id="rId63"/>
    <p:sldId id="937" r:id="rId64"/>
    <p:sldId id="1045" r:id="rId65"/>
    <p:sldId id="1046" r:id="rId66"/>
    <p:sldId id="935" r:id="rId67"/>
    <p:sldId id="999" r:id="rId68"/>
    <p:sldId id="1000" r:id="rId69"/>
    <p:sldId id="1001" r:id="rId70"/>
    <p:sldId id="1002" r:id="rId71"/>
    <p:sldId id="1003" r:id="rId72"/>
    <p:sldId id="1004" r:id="rId73"/>
    <p:sldId id="1005" r:id="rId74"/>
    <p:sldId id="1006" r:id="rId75"/>
    <p:sldId id="1007" r:id="rId76"/>
    <p:sldId id="1008" r:id="rId77"/>
    <p:sldId id="1009" r:id="rId78"/>
  </p:sldIdLst>
  <p:sldSz cx="10287000" cy="6858000" type="35mm"/>
  <p:notesSz cx="6858000" cy="9144000"/>
  <p:defaultTextStyle>
    <a:defPPr>
      <a:defRPr lang="en-US"/>
    </a:defPPr>
    <a:lvl1pPr algn="l" rtl="0" eaLnBrk="0" fontAlgn="base" hangingPunct="0">
      <a:lnSpc>
        <a:spcPct val="75000"/>
      </a:lnSpc>
      <a:spcBef>
        <a:spcPct val="0"/>
      </a:spcBef>
      <a:spcAft>
        <a:spcPct val="0"/>
      </a:spcAft>
      <a:defRPr sz="2800" kern="1200">
        <a:solidFill>
          <a:srgbClr val="B8F1FE"/>
        </a:solidFill>
        <a:latin typeface="Lydian" pitchFamily="34" charset="0"/>
        <a:ea typeface="+mn-ea"/>
        <a:cs typeface="+mn-cs"/>
      </a:defRPr>
    </a:lvl1pPr>
    <a:lvl2pPr marL="457200" algn="l" rtl="0" eaLnBrk="0" fontAlgn="base" hangingPunct="0">
      <a:lnSpc>
        <a:spcPct val="75000"/>
      </a:lnSpc>
      <a:spcBef>
        <a:spcPct val="0"/>
      </a:spcBef>
      <a:spcAft>
        <a:spcPct val="0"/>
      </a:spcAft>
      <a:defRPr sz="2800" kern="1200">
        <a:solidFill>
          <a:srgbClr val="B8F1FE"/>
        </a:solidFill>
        <a:latin typeface="Lydian" pitchFamily="34" charset="0"/>
        <a:ea typeface="+mn-ea"/>
        <a:cs typeface="+mn-cs"/>
      </a:defRPr>
    </a:lvl2pPr>
    <a:lvl3pPr marL="914400" algn="l" rtl="0" eaLnBrk="0" fontAlgn="base" hangingPunct="0">
      <a:lnSpc>
        <a:spcPct val="75000"/>
      </a:lnSpc>
      <a:spcBef>
        <a:spcPct val="0"/>
      </a:spcBef>
      <a:spcAft>
        <a:spcPct val="0"/>
      </a:spcAft>
      <a:defRPr sz="2800" kern="1200">
        <a:solidFill>
          <a:srgbClr val="B8F1FE"/>
        </a:solidFill>
        <a:latin typeface="Lydian" pitchFamily="34" charset="0"/>
        <a:ea typeface="+mn-ea"/>
        <a:cs typeface="+mn-cs"/>
      </a:defRPr>
    </a:lvl3pPr>
    <a:lvl4pPr marL="1371600" algn="l" rtl="0" eaLnBrk="0" fontAlgn="base" hangingPunct="0">
      <a:lnSpc>
        <a:spcPct val="75000"/>
      </a:lnSpc>
      <a:spcBef>
        <a:spcPct val="0"/>
      </a:spcBef>
      <a:spcAft>
        <a:spcPct val="0"/>
      </a:spcAft>
      <a:defRPr sz="2800" kern="1200">
        <a:solidFill>
          <a:srgbClr val="B8F1FE"/>
        </a:solidFill>
        <a:latin typeface="Lydian" pitchFamily="34" charset="0"/>
        <a:ea typeface="+mn-ea"/>
        <a:cs typeface="+mn-cs"/>
      </a:defRPr>
    </a:lvl4pPr>
    <a:lvl5pPr marL="1828800" algn="l" rtl="0" eaLnBrk="0" fontAlgn="base" hangingPunct="0">
      <a:lnSpc>
        <a:spcPct val="75000"/>
      </a:lnSpc>
      <a:spcBef>
        <a:spcPct val="0"/>
      </a:spcBef>
      <a:spcAft>
        <a:spcPct val="0"/>
      </a:spcAft>
      <a:defRPr sz="2800" kern="1200">
        <a:solidFill>
          <a:srgbClr val="B8F1FE"/>
        </a:solidFill>
        <a:latin typeface="Lydian" pitchFamily="34" charset="0"/>
        <a:ea typeface="+mn-ea"/>
        <a:cs typeface="+mn-cs"/>
      </a:defRPr>
    </a:lvl5pPr>
    <a:lvl6pPr marL="2286000" algn="l" defTabSz="914400" rtl="0" eaLnBrk="1" latinLnBrk="0" hangingPunct="1">
      <a:defRPr sz="2800" kern="1200">
        <a:solidFill>
          <a:srgbClr val="B8F1FE"/>
        </a:solidFill>
        <a:latin typeface="Lydian" pitchFamily="34" charset="0"/>
        <a:ea typeface="+mn-ea"/>
        <a:cs typeface="+mn-cs"/>
      </a:defRPr>
    </a:lvl6pPr>
    <a:lvl7pPr marL="2743200" algn="l" defTabSz="914400" rtl="0" eaLnBrk="1" latinLnBrk="0" hangingPunct="1">
      <a:defRPr sz="2800" kern="1200">
        <a:solidFill>
          <a:srgbClr val="B8F1FE"/>
        </a:solidFill>
        <a:latin typeface="Lydian" pitchFamily="34" charset="0"/>
        <a:ea typeface="+mn-ea"/>
        <a:cs typeface="+mn-cs"/>
      </a:defRPr>
    </a:lvl7pPr>
    <a:lvl8pPr marL="3200400" algn="l" defTabSz="914400" rtl="0" eaLnBrk="1" latinLnBrk="0" hangingPunct="1">
      <a:defRPr sz="2800" kern="1200">
        <a:solidFill>
          <a:srgbClr val="B8F1FE"/>
        </a:solidFill>
        <a:latin typeface="Lydian" pitchFamily="34" charset="0"/>
        <a:ea typeface="+mn-ea"/>
        <a:cs typeface="+mn-cs"/>
      </a:defRPr>
    </a:lvl8pPr>
    <a:lvl9pPr marL="3657600" algn="l" defTabSz="914400" rtl="0" eaLnBrk="1" latinLnBrk="0" hangingPunct="1">
      <a:defRPr sz="2800" kern="1200">
        <a:solidFill>
          <a:srgbClr val="B8F1FE"/>
        </a:solidFill>
        <a:latin typeface="Lydian"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FF00"/>
    <a:srgbClr val="0000CC"/>
    <a:srgbClr val="FF0066"/>
    <a:srgbClr val="FF3300"/>
    <a:srgbClr val="FF9900"/>
    <a:srgbClr val="3333CC"/>
    <a:srgbClr val="515151"/>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19" autoAdjust="0"/>
    <p:restoredTop sz="94667" autoAdjust="0"/>
  </p:normalViewPr>
  <p:slideViewPr>
    <p:cSldViewPr>
      <p:cViewPr varScale="1">
        <p:scale>
          <a:sx n="60" d="100"/>
          <a:sy n="60" d="100"/>
        </p:scale>
        <p:origin x="-90" y="-294"/>
      </p:cViewPr>
      <p:guideLst>
        <p:guide orient="horz" pos="2160"/>
        <p:guide pos="3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microsoft.com/office/2006/relationships/legacyDocTextInfo" Target="legacyDocTextInfo.bin"/><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 Id="rId4" Type="http://schemas.microsoft.com/office/2006/relationships/legacyDiagramText" Target="legacyDiagramText4.bin"/></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757238" cy="228600"/>
          </a:xfrm>
          <a:prstGeom prst="rect">
            <a:avLst/>
          </a:prstGeom>
          <a:noFill/>
          <a:ln w="9525">
            <a:noFill/>
            <a:miter lim="800000"/>
            <a:headEnd/>
            <a:tailEnd/>
          </a:ln>
          <a:effectLst/>
        </p:spPr>
        <p:txBody>
          <a:bodyPr vert="horz" wrap="none" lIns="91440" tIns="45720" rIns="91440" bIns="45720" numCol="1" anchor="t" anchorCtr="0" compatLnSpc="1">
            <a:prstTxWarp prst="textNoShape">
              <a:avLst/>
            </a:prstTxWarp>
            <a:spAutoFit/>
          </a:bodyPr>
          <a:lstStyle>
            <a:lvl1pPr>
              <a:defRPr sz="1200" smtClean="0">
                <a:solidFill>
                  <a:srgbClr val="FFFF66"/>
                </a:solidFill>
                <a:latin typeface="Arial" pitchFamily="34" charset="0"/>
              </a:defRPr>
            </a:lvl1pPr>
          </a:lstStyle>
          <a:p>
            <a:pPr>
              <a:defRPr/>
            </a:pPr>
            <a:endParaRPr lang="en-US" altLang="ja-JP"/>
          </a:p>
        </p:txBody>
      </p:sp>
      <p:sp>
        <p:nvSpPr>
          <p:cNvPr id="69635" name="Rectangle 3"/>
          <p:cNvSpPr>
            <a:spLocks noGrp="1" noChangeArrowheads="1"/>
          </p:cNvSpPr>
          <p:nvPr>
            <p:ph type="dt" sz="quarter" idx="1"/>
          </p:nvPr>
        </p:nvSpPr>
        <p:spPr bwMode="auto">
          <a:xfrm>
            <a:off x="5946775" y="0"/>
            <a:ext cx="911225" cy="228600"/>
          </a:xfrm>
          <a:prstGeom prst="rect">
            <a:avLst/>
          </a:prstGeom>
          <a:noFill/>
          <a:ln w="9525">
            <a:noFill/>
            <a:miter lim="800000"/>
            <a:headEnd/>
            <a:tailEnd/>
          </a:ln>
          <a:effectLst/>
        </p:spPr>
        <p:txBody>
          <a:bodyPr vert="horz" wrap="none" lIns="91440" tIns="45720" rIns="91440" bIns="45720" numCol="1" anchor="t" anchorCtr="0" compatLnSpc="1">
            <a:prstTxWarp prst="textNoShape">
              <a:avLst/>
            </a:prstTxWarp>
            <a:spAutoFit/>
          </a:bodyPr>
          <a:lstStyle>
            <a:lvl1pPr algn="r">
              <a:defRPr sz="1200" smtClean="0">
                <a:solidFill>
                  <a:srgbClr val="FFFF66"/>
                </a:solidFill>
                <a:latin typeface="Arial" pitchFamily="34" charset="0"/>
              </a:defRPr>
            </a:lvl1pPr>
          </a:lstStyle>
          <a:p>
            <a:pPr>
              <a:defRPr/>
            </a:pPr>
            <a:endParaRPr lang="en-US" altLang="ja-JP"/>
          </a:p>
        </p:txBody>
      </p:sp>
      <p:sp>
        <p:nvSpPr>
          <p:cNvPr id="69636" name="Rectangle 4"/>
          <p:cNvSpPr>
            <a:spLocks noGrp="1" noChangeArrowheads="1"/>
          </p:cNvSpPr>
          <p:nvPr>
            <p:ph type="ftr" sz="quarter" idx="2"/>
          </p:nvPr>
        </p:nvSpPr>
        <p:spPr bwMode="auto">
          <a:xfrm>
            <a:off x="0" y="8915400"/>
            <a:ext cx="674688" cy="2286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spAutoFit/>
          </a:bodyPr>
          <a:lstStyle>
            <a:lvl1pPr>
              <a:defRPr sz="1200" smtClean="0">
                <a:solidFill>
                  <a:srgbClr val="FFFF66"/>
                </a:solidFill>
                <a:latin typeface="Arial" pitchFamily="34" charset="0"/>
              </a:defRPr>
            </a:lvl1pPr>
          </a:lstStyle>
          <a:p>
            <a:pPr>
              <a:defRPr/>
            </a:pPr>
            <a:endParaRPr lang="en-US" altLang="ja-JP"/>
          </a:p>
        </p:txBody>
      </p:sp>
      <p:sp>
        <p:nvSpPr>
          <p:cNvPr id="69637" name="Rectangle 5"/>
          <p:cNvSpPr>
            <a:spLocks noGrp="1" noChangeArrowheads="1"/>
          </p:cNvSpPr>
          <p:nvPr>
            <p:ph type="sldNum" sz="quarter" idx="3"/>
          </p:nvPr>
        </p:nvSpPr>
        <p:spPr bwMode="auto">
          <a:xfrm>
            <a:off x="6488113" y="8915400"/>
            <a:ext cx="369887" cy="2286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spAutoFit/>
          </a:bodyPr>
          <a:lstStyle>
            <a:lvl1pPr algn="r">
              <a:defRPr sz="1200" smtClean="0">
                <a:solidFill>
                  <a:srgbClr val="FFFF66"/>
                </a:solidFill>
                <a:latin typeface="Arial" pitchFamily="34" charset="0"/>
              </a:defRPr>
            </a:lvl1pPr>
          </a:lstStyle>
          <a:p>
            <a:pPr>
              <a:defRPr/>
            </a:pPr>
            <a:fld id="{8650D1D9-D823-402F-BB7F-45C44394DAA4}"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7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defRPr sz="1200" smtClean="0">
                <a:solidFill>
                  <a:schemeClr val="tx1"/>
                </a:solidFill>
                <a:latin typeface="Times New Roman" pitchFamily="18" charset="0"/>
              </a:defRPr>
            </a:lvl1pPr>
          </a:lstStyle>
          <a:p>
            <a:pPr>
              <a:defRPr/>
            </a:pPr>
            <a:endParaRPr lang="en-US" altLang="ja-JP"/>
          </a:p>
        </p:txBody>
      </p:sp>
      <p:sp>
        <p:nvSpPr>
          <p:cNvPr id="2877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defRPr sz="1200" smtClean="0">
                <a:solidFill>
                  <a:schemeClr val="tx1"/>
                </a:solidFill>
                <a:latin typeface="Times New Roman" pitchFamily="18" charset="0"/>
              </a:defRPr>
            </a:lvl1pPr>
          </a:lstStyle>
          <a:p>
            <a:pPr>
              <a:defRPr/>
            </a:pPr>
            <a:endParaRPr lang="en-US" altLang="ja-JP"/>
          </a:p>
        </p:txBody>
      </p:sp>
      <p:sp>
        <p:nvSpPr>
          <p:cNvPr id="80900" name="Rectangle 4"/>
          <p:cNvSpPr>
            <a:spLocks noGrp="1" noRot="1" noChangeAspect="1" noChangeArrowheads="1" noTextEdit="1"/>
          </p:cNvSpPr>
          <p:nvPr>
            <p:ph type="sldImg" idx="2"/>
          </p:nvPr>
        </p:nvSpPr>
        <p:spPr bwMode="auto">
          <a:xfrm>
            <a:off x="857250" y="685800"/>
            <a:ext cx="5143500" cy="3429000"/>
          </a:xfrm>
          <a:prstGeom prst="rect">
            <a:avLst/>
          </a:prstGeom>
          <a:noFill/>
          <a:ln w="9525">
            <a:solidFill>
              <a:srgbClr val="000000"/>
            </a:solidFill>
            <a:miter lim="800000"/>
            <a:headEnd/>
            <a:tailEnd/>
          </a:ln>
        </p:spPr>
      </p:sp>
      <p:sp>
        <p:nvSpPr>
          <p:cNvPr id="2877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ja-JP" noProof="0" smtClean="0"/>
              <a:t>Click to edit Master text styles</a:t>
            </a:r>
          </a:p>
          <a:p>
            <a:pPr lvl="1"/>
            <a:r>
              <a:rPr lang="en-US" altLang="ja-JP" noProof="0" smtClean="0"/>
              <a:t>Second level</a:t>
            </a:r>
          </a:p>
          <a:p>
            <a:pPr lvl="2"/>
            <a:r>
              <a:rPr lang="en-US" altLang="ja-JP" noProof="0" smtClean="0"/>
              <a:t>Third level</a:t>
            </a:r>
          </a:p>
          <a:p>
            <a:pPr lvl="3"/>
            <a:r>
              <a:rPr lang="en-US" altLang="ja-JP" noProof="0" smtClean="0"/>
              <a:t>Fourth level</a:t>
            </a:r>
          </a:p>
          <a:p>
            <a:pPr lvl="4"/>
            <a:r>
              <a:rPr lang="en-US" altLang="ja-JP" noProof="0" smtClean="0"/>
              <a:t>Fifth level</a:t>
            </a:r>
          </a:p>
        </p:txBody>
      </p:sp>
      <p:sp>
        <p:nvSpPr>
          <p:cNvPr id="2877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defRPr sz="1200" smtClean="0">
                <a:solidFill>
                  <a:schemeClr val="tx1"/>
                </a:solidFill>
                <a:latin typeface="Times New Roman" pitchFamily="18" charset="0"/>
              </a:defRPr>
            </a:lvl1pPr>
          </a:lstStyle>
          <a:p>
            <a:pPr>
              <a:defRPr/>
            </a:pPr>
            <a:endParaRPr lang="en-US" altLang="ja-JP"/>
          </a:p>
        </p:txBody>
      </p:sp>
      <p:sp>
        <p:nvSpPr>
          <p:cNvPr id="2877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defRPr sz="1200" smtClean="0">
                <a:solidFill>
                  <a:schemeClr val="tx1"/>
                </a:solidFill>
                <a:latin typeface="Times New Roman" pitchFamily="18" charset="0"/>
              </a:defRPr>
            </a:lvl1pPr>
          </a:lstStyle>
          <a:p>
            <a:pPr>
              <a:defRPr/>
            </a:pPr>
            <a:fld id="{71ADBF4B-B3EE-4591-A3E5-D0AEF925E761}"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8C9D45F4-33BC-4A1B-ADEA-C39B8AEA6001}" type="slidenum">
              <a:rPr lang="ja-JP" altLang="en-US"/>
              <a:pPr/>
              <a:t>7</a:t>
            </a:fld>
            <a:endParaRPr lang="en-US" altLang="ja-JP"/>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xfrm>
            <a:off x="915988" y="4343400"/>
            <a:ext cx="5026025" cy="4114800"/>
          </a:xfrm>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D51AC21A-8774-4D2B-8608-0796AF7E6B01}" type="slidenum">
              <a:rPr lang="ja-JP" altLang="en-US"/>
              <a:pPr/>
              <a:t>30</a:t>
            </a:fld>
            <a:endParaRPr lang="en-US" altLang="ja-JP"/>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xfrm>
            <a:off x="914400" y="4343400"/>
            <a:ext cx="5029200" cy="4114800"/>
          </a:xfrm>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4B4CFA02-103F-4A6A-A1E1-826012A2BFD8}" type="slidenum">
              <a:rPr lang="ja-JP" altLang="en-US"/>
              <a:pPr/>
              <a:t>31</a:t>
            </a:fld>
            <a:endParaRPr lang="en-US" altLang="ja-JP"/>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r>
              <a:rPr lang="en-US" smtClean="0"/>
              <a:t>One example of how this data is being used is in NY, which begun publishing hospital specific data.  </a:t>
            </a:r>
          </a:p>
          <a:p>
            <a:endParaRPr lang="en-US" smtClean="0"/>
          </a:p>
          <a:p>
            <a:r>
              <a:rPr lang="en-US" smtClean="0"/>
              <a:t>NY has published the hospital rates using NHSN, identifying hospitals that are poor performers. Too early to know if this will have impact on rates, but one year results show at least some improvement in surgical infections. These data not only informs the public but allows states and hospitals to target prevention efforts.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AC5B8776-266B-4F3E-8B9D-77E43B7A712B}" type="slidenum">
              <a:rPr lang="ja-JP" altLang="en-US"/>
              <a:pPr/>
              <a:t>43</a:t>
            </a:fld>
            <a:endParaRPr lang="en-US" altLang="ja-JP"/>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a:spcBef>
                <a:spcPct val="0"/>
              </a:spcBef>
            </a:pPr>
            <a:r>
              <a:rPr lang="en-US" smtClean="0"/>
              <a:t>On of the more visible products of this effort has been National HAI prevention goals and the metrics, largely based on CDC data, that will increasingly drive national prevention initiatives, and by extension state and local initiatives.</a:t>
            </a:r>
          </a:p>
          <a:p>
            <a:pPr>
              <a:spcBef>
                <a:spcPct val="0"/>
              </a:spcBef>
            </a:pPr>
            <a:endParaRPr lang="en-US" smtClean="0"/>
          </a:p>
          <a:p>
            <a:pPr>
              <a:spcBef>
                <a:spcPct val="0"/>
              </a:spcBef>
            </a:pPr>
            <a:r>
              <a:rPr lang="en-US" smtClean="0"/>
              <a:t>The 9 initial goal areas, bloodstream infections, urinary tract infections, surgical site infections, two pathogen specific infections: MRSA and C. Diff, and two process measure sets: central line insertion practices and surgical care prevention practices were selected based on input from over 70 leading experts in epidemiology, clinical medicine, quality improvement, public health and  representatives from HHS OS, CDC, CMS, AHRQ.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C362DBF2-FEBC-4784-BBF9-1EF95335F31A}" type="slidenum">
              <a:rPr lang="ja-JP" altLang="en-US"/>
              <a:pPr/>
              <a:t>54</a:t>
            </a:fld>
            <a:endParaRPr lang="en-US" altLang="ja-JP"/>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a:spcBef>
                <a:spcPct val="0"/>
              </a:spcBef>
            </a:pPr>
            <a:r>
              <a:rPr lang="en-US" smtClean="0"/>
              <a:t>In addition to the HHS Action Plan, public reporting by hospitals to HHS, CDC, CMS or through states has been an integral part of recent health reform bills. </a:t>
            </a:r>
          </a:p>
          <a:p>
            <a:pPr>
              <a:spcBef>
                <a:spcPct val="0"/>
              </a:spcBef>
            </a:pPr>
            <a:endParaRPr lang="en-US" smtClean="0"/>
          </a:p>
          <a:p>
            <a:pPr>
              <a:spcBef>
                <a:spcPct val="0"/>
              </a:spcBef>
            </a:pPr>
            <a:r>
              <a:rPr lang="en-US" smtClean="0"/>
              <a:t>But the point is that the publicly reported data and progress toward preventing HAIs should have impact and Congress has focused on linking progress to the HHS Action Plan Goals and  to Medicare payment—in other words, better prevention, better payment</a:t>
            </a:r>
          </a:p>
          <a:p>
            <a:pPr>
              <a:spcBef>
                <a:spcPct val="0"/>
              </a:spcBef>
            </a:pPr>
            <a:endParaRPr lang="en-US" smtClean="0"/>
          </a:p>
          <a:p>
            <a:pPr>
              <a:spcBef>
                <a:spcPct val="0"/>
              </a:spcBef>
            </a:pPr>
            <a:r>
              <a:rPr lang="en-US" smtClean="0"/>
              <a:t>In the presentations to come Dr. Straube will further discuss the role that Medicare plays and Dr. Brennan will provide an insight into how these various policies are playing out in Pennsylvania.</a:t>
            </a:r>
          </a:p>
          <a:p>
            <a:endParaRPr lang="hr-H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6E38430E-2BB6-4ED1-AA70-302AAB7EF7A2}" type="slidenum">
              <a:rPr lang="ja-JP" altLang="en-US"/>
              <a:pPr/>
              <a:t>55</a:t>
            </a:fld>
            <a:endParaRPr lang="en-US" altLang="ja-JP"/>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a:spcBef>
                <a:spcPct val="0"/>
              </a:spcBef>
            </a:pPr>
            <a:r>
              <a:rPr lang="en-US" smtClean="0"/>
              <a:t>One approach to improving data for action, especially publicly available data has been mandated public reporting, which has been primarily led in this country by consumer movements in states. </a:t>
            </a:r>
          </a:p>
          <a:p>
            <a:pPr>
              <a:spcBef>
                <a:spcPct val="0"/>
              </a:spcBef>
            </a:pPr>
            <a:endParaRPr lang="en-US" smtClean="0"/>
          </a:p>
          <a:p>
            <a:pPr>
              <a:spcBef>
                <a:spcPct val="0"/>
              </a:spcBef>
            </a:pPr>
            <a:r>
              <a:rPr lang="en-US" smtClean="0"/>
              <a:t>In 2004, only 3 states required public reporting of HAIs,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47969344-2F11-4337-A3EF-F6BEF5D680AD}" type="slidenum">
              <a:rPr lang="ja-JP" altLang="en-US"/>
              <a:pPr/>
              <a:t>56</a:t>
            </a:fld>
            <a:endParaRPr lang="en-US" altLang="ja-JP"/>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endParaRPr lang="en-US" smtClean="0"/>
          </a:p>
          <a:p>
            <a:r>
              <a:rPr lang="en-US" smtClean="0"/>
              <a:t>By 2009 Public reporting mandated in 28 states with </a:t>
            </a:r>
          </a:p>
          <a:p>
            <a:endParaRPr lang="en-US" smtClean="0"/>
          </a:p>
          <a:p>
            <a:r>
              <a:rPr lang="en-US" smtClean="0"/>
              <a:t>Most of these laws have taken effect in 2008 or 2009 so its too early to know whether this approach nationally is working, but we are definitely getter more data than we have every had.</a:t>
            </a:r>
          </a:p>
          <a:p>
            <a:pPr lvl="1">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AC1F682D-43C2-4A37-9545-02DA7CFAD345}" type="slidenum">
              <a:rPr lang="ja-JP" altLang="en-US"/>
              <a:pPr/>
              <a:t>57</a:t>
            </a:fld>
            <a:endParaRPr lang="en-US" altLang="ja-JP"/>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a:spcBef>
                <a:spcPct val="0"/>
              </a:spcBef>
            </a:pPr>
            <a:r>
              <a:rPr lang="en-US" smtClean="0"/>
              <a:t>We are engaged in a variety of evaluation projects and collaborations but the key for us is having metrics to assess progress both locally and nationally. This is challenging since infection rates vary dramatically by location and population, and simple stratification of rates is complex to visualize and understand. Consequently, we need a measure that is simple and can be used at the various levels we described; and that takes advantage of all the data we have. </a:t>
            </a:r>
          </a:p>
          <a:p>
            <a:pPr>
              <a:spcBef>
                <a:spcPct val="0"/>
              </a:spcBef>
            </a:pPr>
            <a:endParaRPr lang="en-US" smtClean="0"/>
          </a:p>
          <a:p>
            <a:pPr>
              <a:spcBef>
                <a:spcPct val="0"/>
              </a:spcBef>
            </a:pPr>
            <a:r>
              <a:rPr lang="en-US" smtClean="0"/>
              <a:t>To that end we are using the Standardized Infection Ratio, or SIR. Its analogous to a SMR and it allows us to combine data and present a metric at whichever level is needed. Compared to a baseline set in years 2006-2008, if the SIR is greater than 1, then infection rates are rising, if less than 1 infection rates are declining.</a:t>
            </a:r>
          </a:p>
          <a:p>
            <a:pPr>
              <a:spcBef>
                <a:spcPct val="0"/>
              </a:spcBef>
            </a:pPr>
            <a:endParaRPr lang="en-US" smtClean="0"/>
          </a:p>
          <a:p>
            <a:pPr>
              <a:spcBef>
                <a:spcPct val="0"/>
              </a:spcBef>
            </a:pPr>
            <a:r>
              <a:rPr lang="en-US" smtClean="0"/>
              <a:t>We are currently working with states and CSTE to develop a plan for our first state level reported SIRs, this January.</a:t>
            </a:r>
            <a:endParaRPr lang="ru-R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084D62D5-929F-4113-92CE-3C61C2491C2E}" type="slidenum">
              <a:rPr lang="ja-JP" altLang="en-US"/>
              <a:pPr/>
              <a:t>60</a:t>
            </a:fld>
            <a:endParaRPr lang="en-US" altLang="ja-JP"/>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a:lnSpc>
                <a:spcPct val="90000"/>
              </a:lnSpc>
              <a:spcBef>
                <a:spcPct val="0"/>
              </a:spcBef>
            </a:pPr>
            <a:endParaRPr lang="en-US" smtClean="0"/>
          </a:p>
          <a:p>
            <a:pPr>
              <a:lnSpc>
                <a:spcPct val="90000"/>
              </a:lnSpc>
              <a:spcBef>
                <a:spcPct val="0"/>
              </a:spcBef>
            </a:pPr>
            <a:r>
              <a:rPr lang="en-US" smtClean="0"/>
              <a:t>This slide is based on actual data from states…we are not yet identifying states, but are working with states through CSTE to establish by January 2010 a process for vetting the results with states prior to release.</a:t>
            </a:r>
          </a:p>
          <a:p>
            <a:pPr>
              <a:lnSpc>
                <a:spcPct val="90000"/>
              </a:lnSpc>
              <a:spcBef>
                <a:spcPct val="0"/>
              </a:spcBef>
            </a:pPr>
            <a:endParaRPr lang="en-US" smtClean="0"/>
          </a:p>
          <a:p>
            <a:pPr>
              <a:lnSpc>
                <a:spcPct val="90000"/>
              </a:lnSpc>
              <a:spcBef>
                <a:spcPct val="0"/>
              </a:spcBef>
            </a:pPr>
            <a:r>
              <a:rPr lang="en-US" smtClean="0"/>
              <a:t>The examples show states that are preventing infections , but have different levels of participation or from whom most of the data comes from intensive care units.</a:t>
            </a:r>
          </a:p>
          <a:p>
            <a:pPr>
              <a:lnSpc>
                <a:spcPct val="90000"/>
              </a:lnSpc>
              <a:spcBef>
                <a:spcPct val="0"/>
              </a:spcBef>
            </a:pPr>
            <a:endParaRPr lang="en-US" smtClean="0"/>
          </a:p>
          <a:p>
            <a:pPr>
              <a:lnSpc>
                <a:spcPct val="90000"/>
              </a:lnSpc>
              <a:spcBef>
                <a:spcPct val="0"/>
              </a:spcBef>
            </a:pPr>
            <a:r>
              <a:rPr lang="en-US" smtClean="0"/>
              <a:t>Also, this shows states that have increased infections.</a:t>
            </a:r>
          </a:p>
          <a:p>
            <a:pPr>
              <a:lnSpc>
                <a:spcPct val="90000"/>
              </a:lnSpc>
              <a:spcBef>
                <a:spcPct val="0"/>
              </a:spcBef>
            </a:pPr>
            <a:endParaRPr lang="en-US" smtClean="0"/>
          </a:p>
          <a:p>
            <a:pPr>
              <a:lnSpc>
                <a:spcPct val="90000"/>
              </a:lnSpc>
              <a:spcBef>
                <a:spcPct val="0"/>
              </a:spcBef>
            </a:pPr>
            <a:r>
              <a:rPr lang="en-US" smtClean="0"/>
              <a:t>there will be some challenges in specifying how much data is needed and from where the data should be coming to have comparable state reportsr. But we are moving toward state level public reports. </a:t>
            </a:r>
          </a:p>
          <a:p>
            <a:pPr>
              <a:lnSpc>
                <a:spcPct val="90000"/>
              </a:lnSpc>
              <a:spcBef>
                <a:spcPct val="0"/>
              </a:spcBef>
            </a:pPr>
            <a:endParaRPr lang="en-US" smtClean="0"/>
          </a:p>
          <a:p>
            <a:pPr>
              <a:lnSpc>
                <a:spcPct val="90000"/>
              </a:lnSpc>
              <a:spcBef>
                <a:spcPct val="0"/>
              </a:spcBef>
            </a:pPr>
            <a:r>
              <a:rPr lang="en-US" smtClean="0"/>
              <a:t>In concluding, I want to reemphasize the need for partnerships in this effort. Within the Departmernt and with other  sister agencies within federal government, our state partners, our clinical and infectious parnters, partners in prevention and quality improvement.. These partnerships are absolutely essential to realize a goal someday of eliminating these infections from healthcare.</a:t>
            </a:r>
          </a:p>
          <a:p>
            <a:pPr>
              <a:lnSpc>
                <a:spcPct val="90000"/>
              </a:lnSpc>
              <a:spcBef>
                <a:spcPct val="0"/>
              </a:spcBef>
            </a:pPr>
            <a:endParaRPr lang="en-US" smtClean="0"/>
          </a:p>
          <a:p>
            <a:pPr>
              <a:lnSpc>
                <a:spcPct val="90000"/>
              </a:lnSpc>
              <a:spcBef>
                <a:spcPct val="0"/>
              </a:spcBef>
            </a:pPr>
            <a:endParaRPr lang="en-US" smtClean="0"/>
          </a:p>
          <a:p>
            <a:pPr>
              <a:lnSpc>
                <a:spcPct val="90000"/>
              </a:lnSpc>
              <a:spcBef>
                <a:spcPct val="0"/>
              </a:spcBef>
            </a:pPr>
            <a:r>
              <a:rPr lang="en-US" smtClean="0"/>
              <a:t>Thank you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r>
              <a:rPr lang="en-US" smtClean="0">
                <a:latin typeface="Arial" pitchFamily="34" charset="0"/>
              </a:rPr>
              <a:t>CDC obviously has many roles in eliminating HAIs but a key one that is increasingly visible is the data and data systems we provide. In several slides earlier you have seen results from the National Healthcare Safety Network. NHSN is an internet based reporting system with over 2400 US healthcare facilities in all 50 states. The system utilizes standard surveillance definitions and protocols, not only used in our system, but in hospitals and surveillance efforts in more than 20 countries reported in the literature. Historically, the data in NHSN has been manually entered by infection professionals in the participating hospitals; increasingly we are moving toward electronic data capture, taking advantage of the data that resides in healthcare information systems, laboratories, and electronic medical records. </a:t>
            </a:r>
          </a:p>
          <a:p>
            <a:endParaRPr lang="en-US" smtClean="0">
              <a:latin typeface="Arial" pitchFamily="34" charset="0"/>
            </a:endParaRPr>
          </a:p>
          <a:p>
            <a:r>
              <a:rPr lang="en-US" smtClean="0">
                <a:latin typeface="Arial" pitchFamily="34" charset="0"/>
              </a:rPr>
              <a:t>This system provides the bulk of our facility based data on HAIs, and is complemented by surveillance data we receive from the Emerging Infections Program, population based surveillance in 10 states that is helping us to understand the epidemiology of infections caused by MRSA, and </a:t>
            </a:r>
            <a:r>
              <a:rPr lang="en-US" i="1" smtClean="0">
                <a:latin typeface="Arial" pitchFamily="34" charset="0"/>
              </a:rPr>
              <a:t>C. difficile</a:t>
            </a:r>
            <a:r>
              <a:rPr lang="en-US" smtClean="0">
                <a:latin typeface="Arial" pitchFamily="34" charset="0"/>
              </a:rPr>
              <a:t> and rethink HAIs as not only a problem in hospitals but increasingly in non-hospital settings.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5A9AA13D-EF3C-49F0-93C6-679148DDAFDE}" type="slidenum">
              <a:rPr lang="ja-JP" altLang="en-US"/>
              <a:pPr/>
              <a:t>8</a:t>
            </a:fld>
            <a:endParaRPr lang="en-US" altLang="ja-JP"/>
          </a:p>
        </p:txBody>
      </p:sp>
      <p:sp>
        <p:nvSpPr>
          <p:cNvPr id="82947" name="Rectangle 2"/>
          <p:cNvSpPr>
            <a:spLocks noGrp="1" noRot="1" noChangeAspect="1" noChangeArrowheads="1" noTextEdit="1"/>
          </p:cNvSpPr>
          <p:nvPr>
            <p:ph type="sldImg"/>
          </p:nvPr>
        </p:nvSpPr>
        <p:spPr>
          <a:xfrm>
            <a:off x="860425" y="685800"/>
            <a:ext cx="5143500" cy="3429000"/>
          </a:xfrm>
          <a:ln/>
        </p:spPr>
      </p:sp>
      <p:sp>
        <p:nvSpPr>
          <p:cNvPr id="82948" name="Rectangle 3"/>
          <p:cNvSpPr>
            <a:spLocks noGrp="1" noChangeArrowheads="1"/>
          </p:cNvSpPr>
          <p:nvPr>
            <p:ph type="body" idx="1"/>
          </p:nvPr>
        </p:nvSpPr>
        <p:spPr>
          <a:xfrm>
            <a:off x="687388" y="4343400"/>
            <a:ext cx="5483225" cy="4114800"/>
          </a:xfrm>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pPr eaLnBrk="1" hangingPunct="1">
              <a:spcBef>
                <a:spcPct val="0"/>
              </a:spcBef>
            </a:pPr>
            <a:r>
              <a:rPr lang="en-US" smtClean="0"/>
              <a:t>NOTE: Did we decide to take out the biofilms???</a:t>
            </a:r>
          </a:p>
          <a:p>
            <a:pPr eaLnBrk="1" hangingPunct="1">
              <a:spcBef>
                <a:spcPct val="0"/>
              </a:spcBef>
            </a:pPr>
            <a:endParaRPr lang="en-US" smtClean="0"/>
          </a:p>
          <a:p>
            <a:pPr eaLnBrk="1" hangingPunct="1">
              <a:spcBef>
                <a:spcPct val="0"/>
              </a:spcBef>
            </a:pPr>
            <a:r>
              <a:rPr lang="en-US" smtClean="0"/>
              <a:t>As the national and local efforts on reporting, tying data to performance and building state HAI prevention programs moves forward, we still need to address emerging threats and gaps in our knowledge about preventing HAIs. </a:t>
            </a:r>
          </a:p>
          <a:p>
            <a:pPr eaLnBrk="1" hangingPunct="1">
              <a:spcBef>
                <a:spcPct val="0"/>
              </a:spcBef>
            </a:pPr>
            <a:endParaRPr lang="en-US" smtClean="0"/>
          </a:p>
          <a:p>
            <a:pPr eaLnBrk="1" hangingPunct="1">
              <a:spcBef>
                <a:spcPct val="0"/>
              </a:spcBef>
            </a:pPr>
            <a:r>
              <a:rPr lang="en-US" smtClean="0"/>
              <a:t>We need to understand the epidemiology of HAIs especially with new risk factors or populations or settings; and to understand better the impact prevention has not only on HAIs but on patient outcomes</a:t>
            </a:r>
          </a:p>
          <a:p>
            <a:pPr eaLnBrk="1" hangingPunct="1">
              <a:spcBef>
                <a:spcPct val="0"/>
              </a:spcBef>
            </a:pPr>
            <a:endParaRPr lang="en-US" smtClean="0"/>
          </a:p>
          <a:p>
            <a:pPr eaLnBrk="1" hangingPunct="1">
              <a:spcBef>
                <a:spcPct val="0"/>
              </a:spcBef>
            </a:pPr>
            <a:r>
              <a:rPr lang="en-US" smtClean="0"/>
              <a:t>We still need to address prevention recommendations that have weak or no evidence and there is a significant need for comparative effectiveness research on HAIs; 2 of the top 25 recommendations by the Institute of Medicine on priorities for comparative effectives research are HAI related topics</a:t>
            </a:r>
          </a:p>
          <a:p>
            <a:pPr eaLnBrk="1" hangingPunct="1">
              <a:spcBef>
                <a:spcPct val="0"/>
              </a:spcBef>
            </a:pPr>
            <a:endParaRPr lang="en-US" smtClean="0"/>
          </a:p>
          <a:p>
            <a:pPr eaLnBrk="1" hangingPunct="1">
              <a:spcBef>
                <a:spcPct val="0"/>
              </a:spcBef>
            </a:pPr>
            <a:r>
              <a:rPr lang="en-US" smtClean="0"/>
              <a:t>And we need to improve the data for HAIs; both in terms of its validity and quality, and in terms of reporting burden.</a:t>
            </a:r>
          </a:p>
          <a:p>
            <a:pPr eaLnBrk="1" hangingPunct="1">
              <a:spcBef>
                <a:spcPct val="0"/>
              </a:spcBef>
            </a:pPr>
            <a:endParaRPr lang="en-US" smtClean="0"/>
          </a:p>
          <a:p>
            <a:pPr eaLnBrk="1" hangingPunct="1">
              <a:spcBef>
                <a:spcPct val="0"/>
              </a:spcBef>
            </a:pPr>
            <a:r>
              <a:rPr lang="en-US" smtClean="0"/>
              <a:t>For the microbiology of HAIs, developing methods to rapidly assess emerging antimicrobial resistance, better understanding the role of the healthcare environment in infection transmission, and the role of biofilms in medical devices and facility water systems are key areas of interest.</a:t>
            </a:r>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74D02BAE-99F5-4E3B-BA1E-745D93B41867}" type="slidenum">
              <a:rPr lang="ja-JP" altLang="en-US"/>
              <a:pPr/>
              <a:t>9</a:t>
            </a:fld>
            <a:endParaRPr lang="en-US" altLang="ja-JP"/>
          </a:p>
        </p:txBody>
      </p:sp>
      <p:sp>
        <p:nvSpPr>
          <p:cNvPr id="83971" name="Rectangle 2"/>
          <p:cNvSpPr>
            <a:spLocks noGrp="1" noRot="1" noChangeAspect="1" noChangeArrowheads="1" noTextEdit="1"/>
          </p:cNvSpPr>
          <p:nvPr>
            <p:ph type="sldImg"/>
          </p:nvPr>
        </p:nvSpPr>
        <p:spPr>
          <a:xfrm>
            <a:off x="-19050" y="731838"/>
            <a:ext cx="4614863" cy="3076575"/>
          </a:xfrm>
          <a:ln/>
        </p:spPr>
      </p:sp>
      <p:sp>
        <p:nvSpPr>
          <p:cNvPr id="83972" name="Rectangle 3"/>
          <p:cNvSpPr>
            <a:spLocks noGrp="1" noChangeArrowheads="1"/>
          </p:cNvSpPr>
          <p:nvPr>
            <p:ph type="body" idx="1"/>
          </p:nvPr>
        </p:nvSpPr>
        <p:spPr>
          <a:xfrm>
            <a:off x="354013" y="3956050"/>
            <a:ext cx="6354762" cy="5040313"/>
          </a:xfrm>
          <a:noFill/>
          <a:ln/>
        </p:spPr>
        <p:txBody>
          <a:bodyPr lIns="88147" tIns="44075" rIns="88147" bIns="44075"/>
          <a:lstStyle/>
          <a:p>
            <a:pPr>
              <a:lnSpc>
                <a:spcPct val="175000"/>
              </a:lnSpc>
            </a:pPr>
            <a:r>
              <a:rPr lang="en-US" sz="1400" smtClean="0"/>
              <a:t>Common themes emerge from these recent outbreaks, which, to our knowledge, are the largest healthcare-related viral hepatitis outbreaks reported to date in the United States.  Despite their size, they were not identified by current surveillance systems, but by alert clinicians. This is often how these types of outbreaks have been identified in the past. These outbreaks occurred in outpatient settings, in which oversight of infection control practices may be less stringent than the norm in inpatient facilities and where a formal structure to monitor infection control practices is often lacking. All were associated with unsafe injection practices, involving “obvious” violations in standard procedures, and could have been prevented by adherence to basic infection control practices such single use of disposable needles and syringes.  However, the healthcare workers did not know that their routine practices were in error.</a:t>
            </a:r>
            <a:r>
              <a:rPr lang="en-US" smtClean="0"/>
              <a:t>  </a:t>
            </a:r>
          </a:p>
          <a:p>
            <a:pPr>
              <a:lnSpc>
                <a:spcPct val="175000"/>
              </a:lnSpc>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EB7C3935-5154-419D-99A9-AE7CA3025E42}" type="slidenum">
              <a:rPr lang="ja-JP" altLang="en-US"/>
              <a:pPr/>
              <a:t>11</a:t>
            </a:fld>
            <a:endParaRPr lang="en-US" altLang="ja-JP"/>
          </a:p>
        </p:txBody>
      </p:sp>
      <p:sp>
        <p:nvSpPr>
          <p:cNvPr id="84995" name="Rectangle 2"/>
          <p:cNvSpPr>
            <a:spLocks noGrp="1" noRot="1" noChangeAspect="1" noChangeArrowheads="1" noTextEdit="1"/>
          </p:cNvSpPr>
          <p:nvPr>
            <p:ph type="sldImg"/>
          </p:nvPr>
        </p:nvSpPr>
        <p:spPr>
          <a:xfrm>
            <a:off x="892175" y="755650"/>
            <a:ext cx="4772025" cy="3181350"/>
          </a:xfrm>
          <a:ln/>
        </p:spPr>
      </p:sp>
      <p:sp>
        <p:nvSpPr>
          <p:cNvPr id="84996" name="Rectangle 3"/>
          <p:cNvSpPr>
            <a:spLocks noGrp="1" noChangeArrowheads="1"/>
          </p:cNvSpPr>
          <p:nvPr>
            <p:ph type="body" idx="1"/>
          </p:nvPr>
        </p:nvSpPr>
        <p:spPr>
          <a:xfrm>
            <a:off x="0" y="4287838"/>
            <a:ext cx="1174750" cy="269875"/>
          </a:xfrm>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1E603BBF-2AD0-4D7B-9395-79917ADC1061}" type="slidenum">
              <a:rPr lang="ja-JP" altLang="en-US"/>
              <a:pPr/>
              <a:t>12</a:t>
            </a:fld>
            <a:endParaRPr lang="en-US" altLang="ja-JP"/>
          </a:p>
        </p:txBody>
      </p:sp>
      <p:sp>
        <p:nvSpPr>
          <p:cNvPr id="86019" name="Rectangle 2"/>
          <p:cNvSpPr>
            <a:spLocks noGrp="1" noRot="1" noChangeAspect="1" noChangeArrowheads="1" noTextEdit="1"/>
          </p:cNvSpPr>
          <p:nvPr>
            <p:ph type="sldImg"/>
          </p:nvPr>
        </p:nvSpPr>
        <p:spPr>
          <a:xfrm>
            <a:off x="860425" y="685800"/>
            <a:ext cx="5143500" cy="3429000"/>
          </a:xfrm>
          <a:ln/>
        </p:spPr>
      </p:sp>
      <p:sp>
        <p:nvSpPr>
          <p:cNvPr id="86020" name="Rectangle 3"/>
          <p:cNvSpPr>
            <a:spLocks noGrp="1" noChangeArrowheads="1"/>
          </p:cNvSpPr>
          <p:nvPr>
            <p:ph type="body" idx="1"/>
          </p:nvPr>
        </p:nvSpPr>
        <p:spPr>
          <a:xfrm>
            <a:off x="687388" y="4343400"/>
            <a:ext cx="5483225" cy="4114800"/>
          </a:xfrm>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AF3910C0-B655-46C0-8E47-DCF05A471C4D}" type="slidenum">
              <a:rPr lang="ja-JP" altLang="en-US"/>
              <a:pPr/>
              <a:t>13</a:t>
            </a:fld>
            <a:endParaRPr lang="en-US" altLang="ja-JP"/>
          </a:p>
        </p:txBody>
      </p:sp>
      <p:sp>
        <p:nvSpPr>
          <p:cNvPr id="87043" name="Rectangle 2"/>
          <p:cNvSpPr>
            <a:spLocks noGrp="1" noRot="1" noChangeAspect="1" noChangeArrowheads="1" noTextEdit="1"/>
          </p:cNvSpPr>
          <p:nvPr>
            <p:ph type="sldImg"/>
          </p:nvPr>
        </p:nvSpPr>
        <p:spPr>
          <a:xfrm>
            <a:off x="860425" y="685800"/>
            <a:ext cx="5143500" cy="3429000"/>
          </a:xfrm>
          <a:ln/>
        </p:spPr>
      </p:sp>
      <p:sp>
        <p:nvSpPr>
          <p:cNvPr id="87044" name="Rectangle 3"/>
          <p:cNvSpPr>
            <a:spLocks noGrp="1" noChangeArrowheads="1"/>
          </p:cNvSpPr>
          <p:nvPr>
            <p:ph type="body" idx="1"/>
          </p:nvPr>
        </p:nvSpPr>
        <p:spPr>
          <a:xfrm>
            <a:off x="687388" y="4343400"/>
            <a:ext cx="5483225" cy="4114800"/>
          </a:xfrm>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758C7047-79E9-4055-A569-16F6DDCE3A01}" type="slidenum">
              <a:rPr lang="ja-JP" altLang="en-US"/>
              <a:pPr/>
              <a:t>16</a:t>
            </a:fld>
            <a:endParaRPr lang="en-US" altLang="ja-JP"/>
          </a:p>
        </p:txBody>
      </p:sp>
      <p:sp>
        <p:nvSpPr>
          <p:cNvPr id="88067" name="Rectangle 2"/>
          <p:cNvSpPr>
            <a:spLocks noGrp="1" noRot="1" noChangeAspect="1" noChangeArrowheads="1" noTextEdit="1"/>
          </p:cNvSpPr>
          <p:nvPr>
            <p:ph type="sldImg"/>
          </p:nvPr>
        </p:nvSpPr>
        <p:spPr>
          <a:xfrm>
            <a:off x="866775" y="682625"/>
            <a:ext cx="5124450" cy="3416300"/>
          </a:xfrm>
          <a:ln/>
        </p:spPr>
      </p:sp>
      <p:sp>
        <p:nvSpPr>
          <p:cNvPr id="88068" name="Rectangle 3"/>
          <p:cNvSpPr>
            <a:spLocks noGrp="1" noChangeArrowheads="1"/>
          </p:cNvSpPr>
          <p:nvPr>
            <p:ph type="body" idx="1"/>
          </p:nvPr>
        </p:nvSpPr>
        <p:spPr>
          <a:xfrm>
            <a:off x="915988" y="4327525"/>
            <a:ext cx="5026025" cy="4097338"/>
          </a:xfrm>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8CF7671E-3E85-45FD-AF99-30DDBE8382B0}" type="slidenum">
              <a:rPr lang="ja-JP" altLang="en-US"/>
              <a:pPr/>
              <a:t>17</a:t>
            </a:fld>
            <a:endParaRPr lang="en-US" altLang="ja-JP"/>
          </a:p>
        </p:txBody>
      </p:sp>
      <p:sp>
        <p:nvSpPr>
          <p:cNvPr id="89091" name="Slide Image Placeholder 1"/>
          <p:cNvSpPr>
            <a:spLocks noGrp="1" noRot="1" noChangeAspect="1" noTextEdit="1"/>
          </p:cNvSpPr>
          <p:nvPr>
            <p:ph type="sldImg"/>
          </p:nvPr>
        </p:nvSpPr>
        <p:spPr>
          <a:xfrm>
            <a:off x="860425" y="685800"/>
            <a:ext cx="5143500" cy="3429000"/>
          </a:xfrm>
          <a:ln/>
        </p:spPr>
      </p:sp>
      <p:sp>
        <p:nvSpPr>
          <p:cNvPr id="89092" name="Notes Placeholder 2"/>
          <p:cNvSpPr>
            <a:spLocks noGrp="1"/>
          </p:cNvSpPr>
          <p:nvPr>
            <p:ph type="body" idx="1"/>
          </p:nvPr>
        </p:nvSpPr>
        <p:spPr>
          <a:xfrm>
            <a:off x="687388" y="4343400"/>
            <a:ext cx="5483225" cy="4114800"/>
          </a:xfrm>
          <a:noFill/>
          <a:ln/>
        </p:spPr>
        <p:txBody>
          <a:bodyPr lIns="91405" tIns="45701" rIns="91405" bIns="45701"/>
          <a:lstStyle/>
          <a:p>
            <a:endParaRPr lang="en-US" smtClean="0"/>
          </a:p>
        </p:txBody>
      </p:sp>
      <p:sp>
        <p:nvSpPr>
          <p:cNvPr id="89093" name="Slide Number Placeholder 3"/>
          <p:cNvSpPr txBox="1">
            <a:spLocks noGrp="1"/>
          </p:cNvSpPr>
          <p:nvPr/>
        </p:nvSpPr>
        <p:spPr bwMode="auto">
          <a:xfrm>
            <a:off x="3883025" y="8685213"/>
            <a:ext cx="2973388" cy="457200"/>
          </a:xfrm>
          <a:prstGeom prst="rect">
            <a:avLst/>
          </a:prstGeom>
          <a:noFill/>
          <a:ln w="9525">
            <a:noFill/>
            <a:miter lim="800000"/>
            <a:headEnd/>
            <a:tailEnd/>
          </a:ln>
        </p:spPr>
        <p:txBody>
          <a:bodyPr lIns="91405" tIns="45701" rIns="91405" bIns="45701" anchor="b"/>
          <a:lstStyle/>
          <a:p>
            <a:pPr algn="r" defTabSz="915988" eaLnBrk="1" hangingPunct="1">
              <a:lnSpc>
                <a:spcPct val="100000"/>
              </a:lnSpc>
            </a:pPr>
            <a:fld id="{5F8067E7-B071-4BC8-AAB5-3D918FEC2D7F}" type="slidenum">
              <a:rPr lang="en-US" sz="1200">
                <a:solidFill>
                  <a:schemeClr val="tx1"/>
                </a:solidFill>
                <a:latin typeface="Arial" pitchFamily="34" charset="0"/>
              </a:rPr>
              <a:pPr algn="r" defTabSz="915988" eaLnBrk="1" hangingPunct="1">
                <a:lnSpc>
                  <a:spcPct val="100000"/>
                </a:lnSpc>
              </a:pPr>
              <a:t>17</a:t>
            </a:fld>
            <a:endParaRPr lang="en-US" sz="1200">
              <a:solidFill>
                <a:schemeClr val="tx1"/>
              </a:solidFill>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AC471E5-DD20-4E17-90A2-374A2D79091E}" type="slidenum">
              <a:rPr lang="ja-JP" altLang="en-US"/>
              <a:pPr/>
              <a:t>18</a:t>
            </a:fld>
            <a:endParaRPr lang="en-US" altLang="ja-JP"/>
          </a:p>
        </p:txBody>
      </p:sp>
      <p:sp>
        <p:nvSpPr>
          <p:cNvPr id="90115" name="Rectangle 2"/>
          <p:cNvSpPr>
            <a:spLocks noGrp="1" noRot="1" noChangeAspect="1" noChangeArrowheads="1" noTextEdit="1"/>
          </p:cNvSpPr>
          <p:nvPr>
            <p:ph type="sldImg"/>
          </p:nvPr>
        </p:nvSpPr>
        <p:spPr>
          <a:xfrm>
            <a:off x="866775" y="682625"/>
            <a:ext cx="5122863" cy="3416300"/>
          </a:xfrm>
          <a:ln/>
        </p:spPr>
      </p:sp>
      <p:sp>
        <p:nvSpPr>
          <p:cNvPr id="90116" name="Rectangle 3"/>
          <p:cNvSpPr>
            <a:spLocks noGrp="1" noChangeArrowheads="1"/>
          </p:cNvSpPr>
          <p:nvPr>
            <p:ph type="body" idx="1"/>
          </p:nvPr>
        </p:nvSpPr>
        <p:spPr>
          <a:xfrm>
            <a:off x="914400" y="4325938"/>
            <a:ext cx="5029200" cy="4098925"/>
          </a:xfrm>
          <a:noFill/>
          <a:ln/>
        </p:spPr>
        <p:txBody>
          <a:bodyPr/>
          <a:lstStyle/>
          <a:p>
            <a:r>
              <a:rPr lang="en-US" smtClean="0"/>
              <a:t>What is OT?  Surgery?  All entities can participate on a limited basis. Hospitals and outpatient dialysis.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130425"/>
            <a:ext cx="874395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543050" y="3886200"/>
            <a:ext cx="72009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908FC38-0D80-45C8-BD2F-84C9F1D2CE96}" type="slidenum">
              <a:rPr lang="ja-JP" altLang="en-US"/>
              <a:pPr>
                <a:defRPr/>
              </a:pPr>
              <a:t>‹#›</a:t>
            </a:fld>
            <a:endParaRPr lang="en-US" altLang="ja-JP"/>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589D2F-6B34-490E-80E6-F9BF52746C6C}" type="slidenum">
              <a:rPr lang="ja-JP" altLang="en-US"/>
              <a:pPr>
                <a:defRPr/>
              </a:pPr>
              <a:t>‹#›</a:t>
            </a:fld>
            <a:endParaRPr lang="en-US" altLang="ja-JP"/>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29488" y="609600"/>
            <a:ext cx="2185987"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71525" y="609600"/>
            <a:ext cx="6405563"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907AB96-0A90-49A9-BD37-86362B27C9FD}" type="slidenum">
              <a:rPr lang="ja-JP" altLang="en-US"/>
              <a:pPr>
                <a:defRPr/>
              </a:pPr>
              <a:t>‹#›</a:t>
            </a:fld>
            <a:endParaRPr lang="en-US" altLang="ja-JP"/>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71525" y="609600"/>
            <a:ext cx="874395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771525" y="1981200"/>
            <a:ext cx="4295775"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219700" y="1981200"/>
            <a:ext cx="4295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219700" y="4114800"/>
            <a:ext cx="4295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pPr>
              <a:defRPr/>
            </a:pPr>
            <a:fld id="{8E46CB1E-90A5-4FF1-B95C-902D12EB26FB}" type="slidenum">
              <a:rPr lang="ja-JP" altLang="en-US"/>
              <a:pPr>
                <a:defRPr/>
              </a:pPr>
              <a:t>‹#›</a:t>
            </a:fld>
            <a:endParaRPr lang="en-US" altLang="ja-JP"/>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71525" y="609600"/>
            <a:ext cx="874395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771525" y="1981200"/>
            <a:ext cx="4295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771525" y="4114800"/>
            <a:ext cx="4295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5219700" y="1981200"/>
            <a:ext cx="4295775"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pPr>
              <a:defRPr/>
            </a:pPr>
            <a:fld id="{9B383DFC-5D2B-47EA-B849-7A0511BA05C4}" type="slidenum">
              <a:rPr lang="ja-JP" altLang="en-US"/>
              <a:pPr>
                <a:defRPr/>
              </a:pPr>
              <a:t>‹#›</a:t>
            </a:fld>
            <a:endParaRPr lang="en-US" altLang="ja-JP"/>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71525" y="609600"/>
            <a:ext cx="874395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68714C82-0D24-457D-8485-D7FD7C265733}" type="slidenum">
              <a:rPr lang="ja-JP" altLang="en-US"/>
              <a:pPr>
                <a:defRPr/>
              </a:pPr>
              <a:t>‹#›</a:t>
            </a:fld>
            <a:endParaRPr lang="en-US" altLang="ja-JP"/>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71525" y="609600"/>
            <a:ext cx="874395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71525" y="1981200"/>
            <a:ext cx="4295775"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19700" y="1981200"/>
            <a:ext cx="4295775"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318E26E6-52A3-4B9D-9A15-DE1E2D274863}" type="slidenum">
              <a:rPr lang="ja-JP" altLang="en-US"/>
              <a:pPr>
                <a:defRPr/>
              </a:pPr>
              <a:t>‹#›</a:t>
            </a:fld>
            <a:endParaRPr lang="en-US" altLang="ja-JP"/>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71525" y="609600"/>
            <a:ext cx="874395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771525" y="1981200"/>
            <a:ext cx="874395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D84E0E4-5D48-41CA-B37A-D792C64D9799}" type="slidenum">
              <a:rPr lang="ja-JP" altLang="en-US"/>
              <a:pPr>
                <a:defRPr/>
              </a:pPr>
              <a:t>‹#›</a:t>
            </a:fld>
            <a:endParaRPr lang="en-US" altLang="ja-JP"/>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7C724471-983F-4BAE-BF03-06D7029E7D06}" type="slidenum">
              <a:rPr lang="ja-JP" altLang="en-US"/>
              <a:pPr>
                <a:defRPr/>
              </a:pPr>
              <a:t>‹#›</a:t>
            </a:fld>
            <a:endParaRPr lang="en-US" altLang="ja-JP"/>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0" y="4406900"/>
            <a:ext cx="874395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12800"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A6CB939-69AD-427B-9A5A-7C188877ACB4}" type="slidenum">
              <a:rPr lang="ja-JP" altLang="en-US"/>
              <a:pPr>
                <a:defRPr/>
              </a:pPr>
              <a:t>‹#›</a:t>
            </a:fld>
            <a:endParaRPr lang="en-US" altLang="ja-JP"/>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1525" y="1981200"/>
            <a:ext cx="4295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19700" y="1981200"/>
            <a:ext cx="4295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3B9B14D1-3835-4AA9-95EE-5EB240268AB0}" type="slidenum">
              <a:rPr lang="ja-JP" altLang="en-US"/>
              <a:pPr>
                <a:defRPr/>
              </a:pPr>
              <a:t>‹#›</a:t>
            </a:fld>
            <a:endParaRPr lang="en-US" altLang="ja-JP"/>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14350" y="1535113"/>
            <a:ext cx="45450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4350" y="2174875"/>
            <a:ext cx="45450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226050" y="1535113"/>
            <a:ext cx="4546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226050" y="2174875"/>
            <a:ext cx="4546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95A39556-B7DB-4FDC-8EAE-C1C4E9995CD9}" type="slidenum">
              <a:rPr lang="ja-JP" altLang="en-US"/>
              <a:pPr>
                <a:defRPr/>
              </a:pPr>
              <a:t>‹#›</a:t>
            </a:fld>
            <a:endParaRPr lang="en-US" altLang="ja-JP"/>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8FE5C722-9760-421A-9B9B-846A672510B8}" type="slidenum">
              <a:rPr lang="ja-JP" altLang="en-US"/>
              <a:pPr>
                <a:defRPr/>
              </a:pPr>
              <a:t>‹#›</a:t>
            </a:fld>
            <a:endParaRPr lang="en-US" altLang="ja-JP"/>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C6EFA694-BE25-4825-B0B6-7166974B7350}" type="slidenum">
              <a:rPr lang="ja-JP" altLang="en-US"/>
              <a:pPr>
                <a:defRPr/>
              </a:pPr>
              <a:t>‹#›</a:t>
            </a:fld>
            <a:endParaRPr lang="en-US" altLang="ja-JP"/>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3050"/>
            <a:ext cx="3384550"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022725" y="273050"/>
            <a:ext cx="57499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14350" y="1435100"/>
            <a:ext cx="3384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A2BB084-E41D-4222-A25B-D25405795A72}" type="slidenum">
              <a:rPr lang="ja-JP" altLang="en-US"/>
              <a:pPr>
                <a:defRPr/>
              </a:pPr>
              <a:t>‹#›</a:t>
            </a:fld>
            <a:endParaRPr lang="en-US" altLang="ja-JP"/>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125" y="4800600"/>
            <a:ext cx="6172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016125"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016125"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35142265-9C58-44CD-BDB8-FA9C5B0C9F6C}" type="slidenum">
              <a:rPr lang="ja-JP" altLang="en-US"/>
              <a:pPr>
                <a:defRPr/>
              </a:pPr>
              <a:t>‹#›</a:t>
            </a:fld>
            <a:endParaRPr lang="en-US" altLang="ja-JP"/>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003399"/>
            </a:gs>
          </a:gsLst>
          <a:lin ang="5400000" scaled="1"/>
        </a:gra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771525" y="609600"/>
            <a:ext cx="87439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ja-JP" smtClean="0"/>
              <a:t>Click to edit Master title style</a:t>
            </a:r>
          </a:p>
        </p:txBody>
      </p:sp>
      <p:sp>
        <p:nvSpPr>
          <p:cNvPr id="7171" name="Rectangle 3"/>
          <p:cNvSpPr>
            <a:spLocks noGrp="1" noChangeArrowheads="1"/>
          </p:cNvSpPr>
          <p:nvPr>
            <p:ph type="body" idx="1"/>
          </p:nvPr>
        </p:nvSpPr>
        <p:spPr bwMode="auto">
          <a:xfrm>
            <a:off x="771525" y="1981200"/>
            <a:ext cx="874395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p>
        </p:txBody>
      </p:sp>
      <p:sp>
        <p:nvSpPr>
          <p:cNvPr id="1028" name="Rectangle 4"/>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defRPr sz="1400" smtClean="0">
                <a:solidFill>
                  <a:schemeClr val="folHlink"/>
                </a:solidFill>
                <a:latin typeface="Arial" pitchFamily="34" charset="0"/>
                <a:ea typeface="ＭＳ Ｐゴシック" charset="-128"/>
              </a:defRPr>
            </a:lvl1pPr>
          </a:lstStyle>
          <a:p>
            <a:pPr>
              <a:defRPr/>
            </a:pPr>
            <a:endParaRPr lang="en-US" altLang="ja-JP"/>
          </a:p>
        </p:txBody>
      </p:sp>
      <p:sp>
        <p:nvSpPr>
          <p:cNvPr id="1029" name="Rectangle 5"/>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defRPr sz="1400" smtClean="0">
                <a:solidFill>
                  <a:schemeClr val="folHlink"/>
                </a:solidFill>
                <a:latin typeface="Arial" pitchFamily="34" charset="0"/>
                <a:ea typeface="ＭＳ Ｐゴシック"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762750" y="6248400"/>
            <a:ext cx="214312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defRPr sz="1400" smtClean="0">
                <a:solidFill>
                  <a:schemeClr val="folHlink"/>
                </a:solidFill>
                <a:latin typeface="Arial" pitchFamily="34" charset="0"/>
                <a:ea typeface="ＭＳ Ｐゴシック" charset="-128"/>
              </a:defRPr>
            </a:lvl1pPr>
          </a:lstStyle>
          <a:p>
            <a:pPr>
              <a:defRPr/>
            </a:pPr>
            <a:fld id="{B7D95864-65D4-4731-9DBC-AF9404453B9B}" type="slidenum">
              <a:rPr lang="ja-JP" altLang="en-US"/>
              <a:pPr>
                <a:defRPr/>
              </a:pPr>
              <a:t>‹#›</a:t>
            </a:fld>
            <a:endParaRPr lang="en-US" altLang="ja-JP"/>
          </a:p>
        </p:txBody>
      </p:sp>
      <p:pic>
        <p:nvPicPr>
          <p:cNvPr id="7175" name="Picture 11" descr="cdclogoplain_cmyk(noTM)"/>
          <p:cNvPicPr>
            <a:picLocks noChangeAspect="1" noChangeArrowheads="1"/>
          </p:cNvPicPr>
          <p:nvPr userDrawn="1"/>
        </p:nvPicPr>
        <p:blipFill>
          <a:blip r:embed="rId18" cstate="print"/>
          <a:srcRect/>
          <a:stretch>
            <a:fillRect/>
          </a:stretch>
        </p:blipFill>
        <p:spPr bwMode="auto">
          <a:xfrm>
            <a:off x="9144000" y="6172200"/>
            <a:ext cx="728663" cy="4413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xStyles>
    <p:titleStyle>
      <a:lvl1pPr algn="ctr" rtl="0" eaLnBrk="0" fontAlgn="base" hangingPunct="0">
        <a:spcBef>
          <a:spcPct val="0"/>
        </a:spcBef>
        <a:spcAft>
          <a:spcPct val="0"/>
        </a:spcAft>
        <a:defRPr sz="4400">
          <a:solidFill>
            <a:srgbClr val="EAEAEA"/>
          </a:solidFill>
          <a:latin typeface="+mj-lt"/>
          <a:ea typeface="+mj-ea"/>
          <a:cs typeface="+mj-cs"/>
        </a:defRPr>
      </a:lvl1pPr>
      <a:lvl2pPr algn="ctr" rtl="0" eaLnBrk="0" fontAlgn="base" hangingPunct="0">
        <a:spcBef>
          <a:spcPct val="0"/>
        </a:spcBef>
        <a:spcAft>
          <a:spcPct val="0"/>
        </a:spcAft>
        <a:defRPr sz="4400">
          <a:solidFill>
            <a:srgbClr val="EAEAEA"/>
          </a:solidFill>
          <a:latin typeface="Lydian" pitchFamily="34" charset="0"/>
        </a:defRPr>
      </a:lvl2pPr>
      <a:lvl3pPr algn="ctr" rtl="0" eaLnBrk="0" fontAlgn="base" hangingPunct="0">
        <a:spcBef>
          <a:spcPct val="0"/>
        </a:spcBef>
        <a:spcAft>
          <a:spcPct val="0"/>
        </a:spcAft>
        <a:defRPr sz="4400">
          <a:solidFill>
            <a:srgbClr val="EAEAEA"/>
          </a:solidFill>
          <a:latin typeface="Lydian" pitchFamily="34" charset="0"/>
        </a:defRPr>
      </a:lvl3pPr>
      <a:lvl4pPr algn="ctr" rtl="0" eaLnBrk="0" fontAlgn="base" hangingPunct="0">
        <a:spcBef>
          <a:spcPct val="0"/>
        </a:spcBef>
        <a:spcAft>
          <a:spcPct val="0"/>
        </a:spcAft>
        <a:defRPr sz="4400">
          <a:solidFill>
            <a:srgbClr val="EAEAEA"/>
          </a:solidFill>
          <a:latin typeface="Lydian" pitchFamily="34" charset="0"/>
        </a:defRPr>
      </a:lvl4pPr>
      <a:lvl5pPr algn="ctr" rtl="0" eaLnBrk="0" fontAlgn="base" hangingPunct="0">
        <a:spcBef>
          <a:spcPct val="0"/>
        </a:spcBef>
        <a:spcAft>
          <a:spcPct val="0"/>
        </a:spcAft>
        <a:defRPr sz="4400">
          <a:solidFill>
            <a:srgbClr val="EAEAEA"/>
          </a:solidFill>
          <a:latin typeface="Lydian" pitchFamily="34" charset="0"/>
        </a:defRPr>
      </a:lvl5pPr>
      <a:lvl6pPr marL="457200" algn="ctr" rtl="0" eaLnBrk="0" fontAlgn="base" hangingPunct="0">
        <a:spcBef>
          <a:spcPct val="0"/>
        </a:spcBef>
        <a:spcAft>
          <a:spcPct val="0"/>
        </a:spcAft>
        <a:defRPr sz="4400">
          <a:solidFill>
            <a:srgbClr val="EAEAEA"/>
          </a:solidFill>
          <a:latin typeface="Lydian" pitchFamily="34" charset="0"/>
        </a:defRPr>
      </a:lvl6pPr>
      <a:lvl7pPr marL="914400" algn="ctr" rtl="0" eaLnBrk="0" fontAlgn="base" hangingPunct="0">
        <a:spcBef>
          <a:spcPct val="0"/>
        </a:spcBef>
        <a:spcAft>
          <a:spcPct val="0"/>
        </a:spcAft>
        <a:defRPr sz="4400">
          <a:solidFill>
            <a:srgbClr val="EAEAEA"/>
          </a:solidFill>
          <a:latin typeface="Lydian" pitchFamily="34" charset="0"/>
        </a:defRPr>
      </a:lvl7pPr>
      <a:lvl8pPr marL="1371600" algn="ctr" rtl="0" eaLnBrk="0" fontAlgn="base" hangingPunct="0">
        <a:spcBef>
          <a:spcPct val="0"/>
        </a:spcBef>
        <a:spcAft>
          <a:spcPct val="0"/>
        </a:spcAft>
        <a:defRPr sz="4400">
          <a:solidFill>
            <a:srgbClr val="EAEAEA"/>
          </a:solidFill>
          <a:latin typeface="Lydian" pitchFamily="34" charset="0"/>
        </a:defRPr>
      </a:lvl8pPr>
      <a:lvl9pPr marL="1828800" algn="ctr" rtl="0" eaLnBrk="0" fontAlgn="base" hangingPunct="0">
        <a:spcBef>
          <a:spcPct val="0"/>
        </a:spcBef>
        <a:spcAft>
          <a:spcPct val="0"/>
        </a:spcAft>
        <a:defRPr sz="4400">
          <a:solidFill>
            <a:srgbClr val="EAEAEA"/>
          </a:solidFill>
          <a:latin typeface="Lydian" pitchFamily="34" charset="0"/>
        </a:defRPr>
      </a:lvl9pPr>
    </p:titleStyle>
    <p:bodyStyle>
      <a:lvl1pPr marL="342900" indent="-342900" algn="l" rtl="0" eaLnBrk="0" fontAlgn="base" hangingPunct="0">
        <a:spcBef>
          <a:spcPct val="20000"/>
        </a:spcBef>
        <a:spcAft>
          <a:spcPct val="0"/>
        </a:spcAft>
        <a:buClr>
          <a:srgbClr val="66FF66"/>
        </a:buClr>
        <a:buSzPct val="125000"/>
        <a:buChar char="•"/>
        <a:defRPr sz="2800">
          <a:solidFill>
            <a:schemeClr val="bg1"/>
          </a:solidFill>
          <a:latin typeface="+mn-lt"/>
          <a:ea typeface="+mn-ea"/>
          <a:cs typeface="+mn-cs"/>
        </a:defRPr>
      </a:lvl1pPr>
      <a:lvl2pPr marL="742950" indent="-285750" algn="l" rtl="0" eaLnBrk="0" fontAlgn="base" hangingPunct="0">
        <a:spcBef>
          <a:spcPct val="20000"/>
        </a:spcBef>
        <a:spcAft>
          <a:spcPct val="0"/>
        </a:spcAft>
        <a:buClr>
          <a:srgbClr val="66FF66"/>
        </a:buClr>
        <a:buSzPct val="125000"/>
        <a:buChar char="•"/>
        <a:defRPr sz="2800">
          <a:solidFill>
            <a:schemeClr val="bg1"/>
          </a:solidFill>
          <a:latin typeface="+mn-lt"/>
        </a:defRPr>
      </a:lvl2pPr>
      <a:lvl3pPr marL="1143000" indent="-228600" algn="l" rtl="0" eaLnBrk="0" fontAlgn="base" hangingPunct="0">
        <a:spcBef>
          <a:spcPct val="20000"/>
        </a:spcBef>
        <a:spcAft>
          <a:spcPct val="0"/>
        </a:spcAft>
        <a:buClr>
          <a:srgbClr val="66FF66"/>
        </a:buClr>
        <a:buSzPct val="125000"/>
        <a:buChar char="•"/>
        <a:defRPr sz="2800">
          <a:solidFill>
            <a:schemeClr val="bg1"/>
          </a:solidFill>
          <a:latin typeface="+mn-lt"/>
        </a:defRPr>
      </a:lvl3pPr>
      <a:lvl4pPr marL="1600200" indent="-228600" algn="l" rtl="0" eaLnBrk="0" fontAlgn="base" hangingPunct="0">
        <a:spcBef>
          <a:spcPct val="20000"/>
        </a:spcBef>
        <a:spcAft>
          <a:spcPct val="0"/>
        </a:spcAft>
        <a:buClr>
          <a:srgbClr val="66FF66"/>
        </a:buClr>
        <a:buSzPct val="125000"/>
        <a:buChar char="•"/>
        <a:defRPr sz="2000">
          <a:solidFill>
            <a:schemeClr val="bg1"/>
          </a:solidFill>
          <a:latin typeface="+mn-lt"/>
        </a:defRPr>
      </a:lvl4pPr>
      <a:lvl5pPr marL="2057400" indent="-228600" algn="l" rtl="0" eaLnBrk="0" fontAlgn="base" hangingPunct="0">
        <a:spcBef>
          <a:spcPct val="20000"/>
        </a:spcBef>
        <a:spcAft>
          <a:spcPct val="0"/>
        </a:spcAft>
        <a:buClr>
          <a:srgbClr val="66FF66"/>
        </a:buClr>
        <a:buSzPct val="125000"/>
        <a:buChar char="•"/>
        <a:defRPr sz="2000">
          <a:solidFill>
            <a:schemeClr val="bg1"/>
          </a:solidFill>
          <a:latin typeface="+mn-lt"/>
        </a:defRPr>
      </a:lvl5pPr>
      <a:lvl6pPr marL="2514600" indent="-228600" algn="l" rtl="0" eaLnBrk="0" fontAlgn="base" hangingPunct="0">
        <a:spcBef>
          <a:spcPct val="20000"/>
        </a:spcBef>
        <a:spcAft>
          <a:spcPct val="0"/>
        </a:spcAft>
        <a:buClr>
          <a:srgbClr val="66FF66"/>
        </a:buClr>
        <a:buSzPct val="125000"/>
        <a:buChar char="•"/>
        <a:defRPr sz="2000">
          <a:solidFill>
            <a:schemeClr val="bg1"/>
          </a:solidFill>
          <a:latin typeface="+mn-lt"/>
        </a:defRPr>
      </a:lvl6pPr>
      <a:lvl7pPr marL="2971800" indent="-228600" algn="l" rtl="0" eaLnBrk="0" fontAlgn="base" hangingPunct="0">
        <a:spcBef>
          <a:spcPct val="20000"/>
        </a:spcBef>
        <a:spcAft>
          <a:spcPct val="0"/>
        </a:spcAft>
        <a:buClr>
          <a:srgbClr val="66FF66"/>
        </a:buClr>
        <a:buSzPct val="125000"/>
        <a:buChar char="•"/>
        <a:defRPr sz="2000">
          <a:solidFill>
            <a:schemeClr val="bg1"/>
          </a:solidFill>
          <a:latin typeface="+mn-lt"/>
        </a:defRPr>
      </a:lvl7pPr>
      <a:lvl8pPr marL="3429000" indent="-228600" algn="l" rtl="0" eaLnBrk="0" fontAlgn="base" hangingPunct="0">
        <a:spcBef>
          <a:spcPct val="20000"/>
        </a:spcBef>
        <a:spcAft>
          <a:spcPct val="0"/>
        </a:spcAft>
        <a:buClr>
          <a:srgbClr val="66FF66"/>
        </a:buClr>
        <a:buSzPct val="125000"/>
        <a:buChar char="•"/>
        <a:defRPr sz="2000">
          <a:solidFill>
            <a:schemeClr val="bg1"/>
          </a:solidFill>
          <a:latin typeface="+mn-lt"/>
        </a:defRPr>
      </a:lvl8pPr>
      <a:lvl9pPr marL="3886200" indent="-228600" algn="l" rtl="0" eaLnBrk="0" fontAlgn="base" hangingPunct="0">
        <a:spcBef>
          <a:spcPct val="20000"/>
        </a:spcBef>
        <a:spcAft>
          <a:spcPct val="0"/>
        </a:spcAft>
        <a:buClr>
          <a:srgbClr val="66FF66"/>
        </a:buClr>
        <a:buSzPct val="125000"/>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Microsoft_Office_Excel_97-2003_Worksheet1.xls"/></Relationships>
</file>

<file path=ppt/slides/_rels/slide1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9.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wmf"/><Relationship Id="rId3" Type="http://schemas.openxmlformats.org/officeDocument/2006/relationships/image" Target="../media/image25.wmf"/><Relationship Id="rId7" Type="http://schemas.openxmlformats.org/officeDocument/2006/relationships/image" Target="../media/image29.wmf"/><Relationship Id="rId12" Type="http://schemas.openxmlformats.org/officeDocument/2006/relationships/image" Target="../media/image34.wmf"/><Relationship Id="rId2" Type="http://schemas.openxmlformats.org/officeDocument/2006/relationships/image" Target="../media/image24.wmf"/><Relationship Id="rId16"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28.wmf"/><Relationship Id="rId11" Type="http://schemas.openxmlformats.org/officeDocument/2006/relationships/image" Target="../media/image33.png"/><Relationship Id="rId5" Type="http://schemas.openxmlformats.org/officeDocument/2006/relationships/image" Target="../media/image27.wmf"/><Relationship Id="rId15" Type="http://schemas.openxmlformats.org/officeDocument/2006/relationships/image" Target="../media/image37.jpeg"/><Relationship Id="rId10" Type="http://schemas.openxmlformats.org/officeDocument/2006/relationships/image" Target="../media/image32.wmf"/><Relationship Id="rId4" Type="http://schemas.openxmlformats.org/officeDocument/2006/relationships/image" Target="../media/image26.png"/><Relationship Id="rId9" Type="http://schemas.openxmlformats.org/officeDocument/2006/relationships/image" Target="../media/image31.wmf"/><Relationship Id="rId14" Type="http://schemas.openxmlformats.org/officeDocument/2006/relationships/image" Target="../media/image3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w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www.hhs.gov/ophs/initiatives/hai"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hyperlink" Target="http://www.cdc.gov/" TargetMode="External"/><Relationship Id="rId2" Type="http://schemas.openxmlformats.org/officeDocument/2006/relationships/hyperlink" Target="http://www.cdc.gov/hai/recoveryact/"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76200" y="1905000"/>
            <a:ext cx="10020300" cy="1143000"/>
          </a:xfrm>
        </p:spPr>
        <p:txBody>
          <a:bodyPr/>
          <a:lstStyle/>
          <a:p>
            <a:r>
              <a:rPr lang="en-US" altLang="ja-JP" smtClean="0">
                <a:ea typeface="ＭＳ Ｐゴシック" pitchFamily="34" charset="-128"/>
              </a:rPr>
              <a:t>Healthcare-associated Infections:</a:t>
            </a:r>
            <a:br>
              <a:rPr lang="en-US" altLang="ja-JP" smtClean="0">
                <a:ea typeface="ＭＳ Ｐゴシック" pitchFamily="34" charset="-128"/>
              </a:rPr>
            </a:br>
            <a:r>
              <a:rPr lang="en-US" altLang="ja-JP" smtClean="0">
                <a:ea typeface="ＭＳ Ｐゴシック" pitchFamily="34" charset="-128"/>
              </a:rPr>
              <a:t> Transmission and Control</a:t>
            </a:r>
            <a:endParaRPr lang="en-US" altLang="ja-JP" sz="3600" smtClean="0">
              <a:ea typeface="ＭＳ Ｐゴシック" pitchFamily="34" charset="-128"/>
            </a:endParaRPr>
          </a:p>
        </p:txBody>
      </p:sp>
      <p:sp>
        <p:nvSpPr>
          <p:cNvPr id="8195" name="Rectangle 3"/>
          <p:cNvSpPr>
            <a:spLocks noGrp="1" noChangeArrowheads="1"/>
          </p:cNvSpPr>
          <p:nvPr>
            <p:ph type="subTitle" idx="1"/>
          </p:nvPr>
        </p:nvSpPr>
        <p:spPr>
          <a:xfrm>
            <a:off x="304800" y="5638800"/>
            <a:ext cx="7239000" cy="1752600"/>
          </a:xfrm>
        </p:spPr>
        <p:txBody>
          <a:bodyPr/>
          <a:lstStyle/>
          <a:p>
            <a:pPr algn="l"/>
            <a:r>
              <a:rPr lang="en-US" altLang="ja-JP" sz="2000" smtClean="0">
                <a:ea typeface="ＭＳ Ｐゴシック" pitchFamily="34" charset="-128"/>
              </a:rPr>
              <a:t>Michael Bell, M.D.</a:t>
            </a:r>
          </a:p>
          <a:p>
            <a:pPr algn="l"/>
            <a:r>
              <a:rPr lang="en-US" altLang="ja-JP" sz="2000" smtClean="0">
                <a:ea typeface="ＭＳ Ｐゴシック" pitchFamily="34" charset="-128"/>
              </a:rPr>
              <a:t>Division of Healthcare Quality Promotion</a:t>
            </a:r>
          </a:p>
          <a:p>
            <a:pPr algn="l"/>
            <a:r>
              <a:rPr lang="en-US" altLang="ja-JP" sz="2000" smtClean="0">
                <a:ea typeface="ＭＳ Ｐゴシック" pitchFamily="34" charset="-128"/>
              </a:rPr>
              <a:t>Centers for Disease Control and Prevention</a:t>
            </a:r>
          </a:p>
        </p:txBody>
      </p:sp>
      <p:sp>
        <p:nvSpPr>
          <p:cNvPr id="8196" name="Line 4"/>
          <p:cNvSpPr>
            <a:spLocks noChangeShapeType="1"/>
          </p:cNvSpPr>
          <p:nvPr/>
        </p:nvSpPr>
        <p:spPr bwMode="auto">
          <a:xfrm>
            <a:off x="914400" y="2514600"/>
            <a:ext cx="8534400" cy="0"/>
          </a:xfrm>
          <a:prstGeom prst="line">
            <a:avLst/>
          </a:prstGeom>
          <a:noFill/>
          <a:ln w="9525">
            <a:solidFill>
              <a:srgbClr val="00FF00"/>
            </a:solidFill>
            <a:round/>
            <a:headEnd/>
            <a:tailEnd/>
          </a:ln>
        </p:spPr>
        <p:txBody>
          <a:bodyPr wrap="none" anchor="ctr">
            <a:spAutoFit/>
          </a:bodyPr>
          <a:lstStyle/>
          <a:p>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Line 2"/>
          <p:cNvSpPr>
            <a:spLocks noChangeShapeType="1"/>
          </p:cNvSpPr>
          <p:nvPr/>
        </p:nvSpPr>
        <p:spPr bwMode="auto">
          <a:xfrm>
            <a:off x="823913" y="868363"/>
            <a:ext cx="8639175" cy="0"/>
          </a:xfrm>
          <a:prstGeom prst="line">
            <a:avLst/>
          </a:prstGeom>
          <a:noFill/>
          <a:ln w="28575">
            <a:solidFill>
              <a:schemeClr val="tx2"/>
            </a:solidFill>
            <a:round/>
            <a:headEnd/>
            <a:tailEnd/>
          </a:ln>
        </p:spPr>
        <p:txBody>
          <a:bodyPr/>
          <a:lstStyle/>
          <a:p>
            <a:endParaRPr lang="en-US"/>
          </a:p>
        </p:txBody>
      </p:sp>
      <p:pic>
        <p:nvPicPr>
          <p:cNvPr id="15363" name="Picture 3" descr="NV_LVRJ.jpg"/>
          <p:cNvPicPr>
            <a:picLocks noChangeAspect="1" noChangeArrowheads="1"/>
          </p:cNvPicPr>
          <p:nvPr/>
        </p:nvPicPr>
        <p:blipFill>
          <a:blip r:embed="rId2" cstate="print"/>
          <a:srcRect/>
          <a:stretch>
            <a:fillRect/>
          </a:stretch>
        </p:blipFill>
        <p:spPr bwMode="auto">
          <a:xfrm>
            <a:off x="3695700" y="3200400"/>
            <a:ext cx="6286500" cy="9601200"/>
          </a:xfrm>
          <a:prstGeom prst="rect">
            <a:avLst/>
          </a:prstGeom>
          <a:noFill/>
          <a:ln w="9525">
            <a:noFill/>
            <a:miter lim="800000"/>
            <a:headEnd/>
            <a:tailEnd/>
          </a:ln>
        </p:spPr>
      </p:pic>
      <p:sp>
        <p:nvSpPr>
          <p:cNvPr id="15364" name="Rectangle 4"/>
          <p:cNvSpPr>
            <a:spLocks noGrp="1" noChangeArrowheads="1"/>
          </p:cNvSpPr>
          <p:nvPr>
            <p:ph type="title"/>
          </p:nvPr>
        </p:nvSpPr>
        <p:spPr>
          <a:xfrm>
            <a:off x="723900" y="304800"/>
            <a:ext cx="8743950" cy="1143000"/>
          </a:xfrm>
        </p:spPr>
        <p:txBody>
          <a:bodyPr/>
          <a:lstStyle/>
          <a:p>
            <a:r>
              <a:rPr lang="en-US" sz="4000" smtClean="0">
                <a:solidFill>
                  <a:schemeClr val="bg1"/>
                </a:solidFill>
              </a:rPr>
              <a:t>Expanding impact of ambulatory care</a:t>
            </a:r>
          </a:p>
        </p:txBody>
      </p:sp>
      <p:sp>
        <p:nvSpPr>
          <p:cNvPr id="15365" name="Rectangle 5"/>
          <p:cNvSpPr>
            <a:spLocks noGrp="1" noChangeArrowheads="1"/>
          </p:cNvSpPr>
          <p:nvPr>
            <p:ph type="body" idx="1"/>
          </p:nvPr>
        </p:nvSpPr>
        <p:spPr>
          <a:xfrm>
            <a:off x="723900" y="1447800"/>
            <a:ext cx="8743950" cy="4114800"/>
          </a:xfrm>
        </p:spPr>
        <p:txBody>
          <a:bodyPr/>
          <a:lstStyle/>
          <a:p>
            <a:r>
              <a:rPr lang="en-US" smtClean="0"/>
              <a:t>Growing sector for care</a:t>
            </a:r>
          </a:p>
          <a:p>
            <a:r>
              <a:rPr lang="en-US" smtClean="0"/>
              <a:t>Limited infrastructure for infection control</a:t>
            </a:r>
          </a:p>
          <a:p>
            <a:r>
              <a:rPr lang="en-US" smtClean="0"/>
              <a:t>Increasing recognition of outbreaks</a:t>
            </a:r>
          </a:p>
          <a:p>
            <a:endParaRPr lang="en-US" smtClean="0"/>
          </a:p>
        </p:txBody>
      </p:sp>
      <p:sp>
        <p:nvSpPr>
          <p:cNvPr id="15366" name="Line 6"/>
          <p:cNvSpPr>
            <a:spLocks noChangeShapeType="1"/>
          </p:cNvSpPr>
          <p:nvPr/>
        </p:nvSpPr>
        <p:spPr bwMode="auto">
          <a:xfrm>
            <a:off x="571500" y="1219200"/>
            <a:ext cx="9067800" cy="0"/>
          </a:xfrm>
          <a:prstGeom prst="line">
            <a:avLst/>
          </a:prstGeom>
          <a:noFill/>
          <a:ln w="9525">
            <a:solidFill>
              <a:srgbClr val="00FF00"/>
            </a:solidFill>
            <a:round/>
            <a:headEnd/>
            <a:tailEnd/>
          </a:ln>
        </p:spPr>
        <p:txBody>
          <a:bodyPr wrap="none">
            <a:spAutoFit/>
          </a:bodyPr>
          <a:lstStyle/>
          <a:p>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0" y="1593850"/>
          <a:ext cx="8840788" cy="5221288"/>
        </p:xfrm>
        <a:graphic>
          <a:graphicData uri="http://schemas.openxmlformats.org/presentationml/2006/ole">
            <p:oleObj spid="_x0000_s3074" name="Chart" r:id="rId4" imgW="6115202" imgH="4057802" progId="MSGraph.Chart.8">
              <p:embed followColorScheme="full"/>
            </p:oleObj>
          </a:graphicData>
        </a:graphic>
      </p:graphicFrame>
      <p:sp>
        <p:nvSpPr>
          <p:cNvPr id="3075" name="Rectangle 3"/>
          <p:cNvSpPr>
            <a:spLocks noChangeArrowheads="1"/>
          </p:cNvSpPr>
          <p:nvPr/>
        </p:nvSpPr>
        <p:spPr bwMode="auto">
          <a:xfrm>
            <a:off x="946150" y="4875213"/>
            <a:ext cx="1219200" cy="1981200"/>
          </a:xfrm>
          <a:prstGeom prst="rect">
            <a:avLst/>
          </a:prstGeom>
          <a:noFill/>
          <a:ln w="9525">
            <a:noFill/>
            <a:miter lim="800000"/>
            <a:headEnd/>
            <a:tailEnd/>
          </a:ln>
        </p:spPr>
        <p:txBody>
          <a:bodyPr wrap="none" anchor="ctr">
            <a:spAutoFit/>
          </a:bodyPr>
          <a:lstStyle/>
          <a:p>
            <a:endParaRPr lang="en-US"/>
          </a:p>
        </p:txBody>
      </p:sp>
      <p:sp>
        <p:nvSpPr>
          <p:cNvPr id="3076" name="Rectangle 4"/>
          <p:cNvSpPr>
            <a:spLocks noChangeArrowheads="1"/>
          </p:cNvSpPr>
          <p:nvPr/>
        </p:nvSpPr>
        <p:spPr bwMode="auto">
          <a:xfrm>
            <a:off x="8029575" y="2438400"/>
            <a:ext cx="228600" cy="228600"/>
          </a:xfrm>
          <a:prstGeom prst="rect">
            <a:avLst/>
          </a:prstGeom>
          <a:noFill/>
          <a:ln w="9525">
            <a:noFill/>
            <a:miter lim="800000"/>
            <a:headEnd/>
            <a:tailEnd/>
          </a:ln>
        </p:spPr>
        <p:txBody>
          <a:bodyPr wrap="none" anchor="ctr">
            <a:spAutoFit/>
          </a:bodyPr>
          <a:lstStyle/>
          <a:p>
            <a:endParaRPr lang="en-US"/>
          </a:p>
        </p:txBody>
      </p:sp>
      <p:sp>
        <p:nvSpPr>
          <p:cNvPr id="3077" name="Rectangle 5"/>
          <p:cNvSpPr>
            <a:spLocks noChangeArrowheads="1"/>
          </p:cNvSpPr>
          <p:nvPr/>
        </p:nvSpPr>
        <p:spPr bwMode="auto">
          <a:xfrm>
            <a:off x="8105775" y="2819400"/>
            <a:ext cx="227013" cy="228600"/>
          </a:xfrm>
          <a:prstGeom prst="rect">
            <a:avLst/>
          </a:prstGeom>
          <a:noFill/>
          <a:ln w="9525">
            <a:noFill/>
            <a:miter lim="800000"/>
            <a:headEnd/>
            <a:tailEnd/>
          </a:ln>
        </p:spPr>
        <p:txBody>
          <a:bodyPr wrap="none" anchor="ctr">
            <a:spAutoFit/>
          </a:bodyPr>
          <a:lstStyle/>
          <a:p>
            <a:endParaRPr lang="en-US"/>
          </a:p>
        </p:txBody>
      </p:sp>
      <p:sp>
        <p:nvSpPr>
          <p:cNvPr id="3078" name="Rectangle 6"/>
          <p:cNvSpPr>
            <a:spLocks noChangeArrowheads="1"/>
          </p:cNvSpPr>
          <p:nvPr/>
        </p:nvSpPr>
        <p:spPr bwMode="auto">
          <a:xfrm>
            <a:off x="7877175" y="2971800"/>
            <a:ext cx="228600" cy="228600"/>
          </a:xfrm>
          <a:prstGeom prst="rect">
            <a:avLst/>
          </a:prstGeom>
          <a:noFill/>
          <a:ln w="9525">
            <a:noFill/>
            <a:miter lim="800000"/>
            <a:headEnd/>
            <a:tailEnd/>
          </a:ln>
        </p:spPr>
        <p:txBody>
          <a:bodyPr wrap="none" anchor="ctr">
            <a:spAutoFit/>
          </a:bodyPr>
          <a:lstStyle/>
          <a:p>
            <a:endParaRPr lang="en-US"/>
          </a:p>
        </p:txBody>
      </p:sp>
      <p:sp>
        <p:nvSpPr>
          <p:cNvPr id="3079" name="Rectangle 7"/>
          <p:cNvSpPr>
            <a:spLocks noChangeArrowheads="1"/>
          </p:cNvSpPr>
          <p:nvPr/>
        </p:nvSpPr>
        <p:spPr bwMode="auto">
          <a:xfrm>
            <a:off x="8926513" y="2901950"/>
            <a:ext cx="206375" cy="298450"/>
          </a:xfrm>
          <a:prstGeom prst="rect">
            <a:avLst/>
          </a:prstGeom>
          <a:noFill/>
          <a:ln w="9525">
            <a:noFill/>
            <a:miter lim="800000"/>
            <a:headEnd/>
            <a:tailEnd/>
          </a:ln>
        </p:spPr>
        <p:txBody>
          <a:bodyPr wrap="none" anchor="ctr">
            <a:spAutoFit/>
          </a:bodyPr>
          <a:lstStyle/>
          <a:p>
            <a:pPr algn="ctr"/>
            <a:endParaRPr lang="en-US" sz="1800">
              <a:solidFill>
                <a:schemeClr val="tx1"/>
              </a:solidFill>
              <a:latin typeface="Arial" pitchFamily="34" charset="0"/>
            </a:endParaRPr>
          </a:p>
        </p:txBody>
      </p:sp>
      <p:sp>
        <p:nvSpPr>
          <p:cNvPr id="3080" name="Text Box 8"/>
          <p:cNvSpPr txBox="1">
            <a:spLocks noChangeArrowheads="1"/>
          </p:cNvSpPr>
          <p:nvPr/>
        </p:nvSpPr>
        <p:spPr bwMode="auto">
          <a:xfrm>
            <a:off x="942975" y="228600"/>
            <a:ext cx="8401050" cy="1079500"/>
          </a:xfrm>
          <a:prstGeom prst="rect">
            <a:avLst/>
          </a:prstGeom>
          <a:noFill/>
          <a:ln w="9525">
            <a:noFill/>
            <a:miter lim="800000"/>
            <a:headEnd/>
            <a:tailEnd/>
          </a:ln>
        </p:spPr>
        <p:txBody>
          <a:bodyPr>
            <a:spAutoFit/>
          </a:bodyPr>
          <a:lstStyle/>
          <a:p>
            <a:pPr algn="ctr">
              <a:lnSpc>
                <a:spcPct val="90000"/>
              </a:lnSpc>
            </a:pPr>
            <a:r>
              <a:rPr lang="en-US" sz="3600">
                <a:solidFill>
                  <a:schemeClr val="bg1"/>
                </a:solidFill>
                <a:latin typeface="Arial Narrow" pitchFamily="34" charset="0"/>
              </a:rPr>
              <a:t>Resistance among </a:t>
            </a:r>
            <a:r>
              <a:rPr lang="en-US" sz="3600" i="1">
                <a:solidFill>
                  <a:schemeClr val="bg1"/>
                </a:solidFill>
                <a:latin typeface="Arial Narrow" pitchFamily="34" charset="0"/>
              </a:rPr>
              <a:t>Acinetobacter</a:t>
            </a:r>
            <a:r>
              <a:rPr lang="en-US" sz="3600">
                <a:solidFill>
                  <a:schemeClr val="bg1"/>
                </a:solidFill>
                <a:latin typeface="Arial Narrow" pitchFamily="34" charset="0"/>
              </a:rPr>
              <a:t> sp., from ICUs</a:t>
            </a:r>
          </a:p>
          <a:p>
            <a:pPr algn="ctr">
              <a:lnSpc>
                <a:spcPct val="90000"/>
              </a:lnSpc>
            </a:pPr>
            <a:r>
              <a:rPr lang="en-US" sz="3600">
                <a:solidFill>
                  <a:schemeClr val="bg1"/>
                </a:solidFill>
                <a:latin typeface="Arial Narrow" pitchFamily="34" charset="0"/>
              </a:rPr>
              <a:t>1986-2003*</a:t>
            </a:r>
          </a:p>
        </p:txBody>
      </p:sp>
      <p:sp>
        <p:nvSpPr>
          <p:cNvPr id="3081" name="Text Box 9"/>
          <p:cNvSpPr txBox="1">
            <a:spLocks noChangeArrowheads="1"/>
          </p:cNvSpPr>
          <p:nvPr/>
        </p:nvSpPr>
        <p:spPr bwMode="auto">
          <a:xfrm>
            <a:off x="1371600" y="6026150"/>
            <a:ext cx="7715250" cy="298450"/>
          </a:xfrm>
          <a:prstGeom prst="rect">
            <a:avLst/>
          </a:prstGeom>
          <a:noFill/>
          <a:ln w="9525">
            <a:noFill/>
            <a:miter lim="800000"/>
            <a:headEnd/>
            <a:tailEnd/>
          </a:ln>
        </p:spPr>
        <p:txBody>
          <a:bodyPr>
            <a:spAutoFit/>
          </a:bodyPr>
          <a:lstStyle/>
          <a:p>
            <a:r>
              <a:rPr lang="en-US" sz="1800">
                <a:solidFill>
                  <a:srgbClr val="B2B2B2"/>
                </a:solidFill>
                <a:latin typeface="Arial" pitchFamily="34" charset="0"/>
              </a:rPr>
              <a:t>*Source: NNIS System</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2"/>
          <p:cNvSpPr txBox="1">
            <a:spLocks noChangeArrowheads="1"/>
          </p:cNvSpPr>
          <p:nvPr/>
        </p:nvSpPr>
        <p:spPr bwMode="auto">
          <a:xfrm>
            <a:off x="754063" y="6264275"/>
            <a:ext cx="5445125" cy="730250"/>
          </a:xfrm>
          <a:prstGeom prst="rect">
            <a:avLst/>
          </a:prstGeom>
          <a:noFill/>
          <a:ln w="9525">
            <a:noFill/>
            <a:miter lim="800000"/>
            <a:headEnd/>
            <a:tailEnd/>
          </a:ln>
        </p:spPr>
        <p:txBody>
          <a:bodyPr wrap="none">
            <a:spAutoFit/>
          </a:bodyPr>
          <a:lstStyle/>
          <a:p>
            <a:pPr eaLnBrk="1" hangingPunct="1">
              <a:lnSpc>
                <a:spcPct val="100000"/>
              </a:lnSpc>
            </a:pPr>
            <a:r>
              <a:rPr lang="en-US" sz="1400" b="1">
                <a:solidFill>
                  <a:schemeClr val="folHlink"/>
                </a:solidFill>
                <a:latin typeface="Arial" pitchFamily="34" charset="0"/>
              </a:rPr>
              <a:t>McDonald LC, et al. </a:t>
            </a:r>
            <a:r>
              <a:rPr lang="en-US" sz="1400" b="1" i="1">
                <a:solidFill>
                  <a:schemeClr val="folHlink"/>
                </a:solidFill>
                <a:latin typeface="Arial" pitchFamily="34" charset="0"/>
              </a:rPr>
              <a:t>Emerg Infect Dis</a:t>
            </a:r>
            <a:r>
              <a:rPr lang="en-US" sz="1400" b="1">
                <a:solidFill>
                  <a:schemeClr val="folHlink"/>
                </a:solidFill>
                <a:latin typeface="Arial" pitchFamily="34" charset="0"/>
              </a:rPr>
              <a:t>. 2006;12(3):409-15</a:t>
            </a:r>
          </a:p>
          <a:p>
            <a:pPr eaLnBrk="1" hangingPunct="1">
              <a:lnSpc>
                <a:spcPct val="100000"/>
              </a:lnSpc>
            </a:pPr>
            <a:r>
              <a:rPr lang="en-US" sz="1400" b="1">
                <a:solidFill>
                  <a:schemeClr val="folHlink"/>
                </a:solidFill>
                <a:latin typeface="Arial" pitchFamily="34" charset="0"/>
              </a:rPr>
              <a:t>And unpublished CDC data</a:t>
            </a:r>
          </a:p>
          <a:p>
            <a:pPr eaLnBrk="1" hangingPunct="1">
              <a:lnSpc>
                <a:spcPct val="100000"/>
              </a:lnSpc>
            </a:pPr>
            <a:endParaRPr lang="en-US" sz="1400" b="1">
              <a:solidFill>
                <a:schemeClr val="folHlink"/>
              </a:solidFill>
              <a:latin typeface="Arial" pitchFamily="34" charset="0"/>
            </a:endParaRPr>
          </a:p>
        </p:txBody>
      </p:sp>
      <p:sp>
        <p:nvSpPr>
          <p:cNvPr id="4100" name="Text Box 3"/>
          <p:cNvSpPr txBox="1">
            <a:spLocks noChangeArrowheads="1"/>
          </p:cNvSpPr>
          <p:nvPr/>
        </p:nvSpPr>
        <p:spPr bwMode="auto">
          <a:xfrm>
            <a:off x="0" y="304800"/>
            <a:ext cx="10287000" cy="579438"/>
          </a:xfrm>
          <a:prstGeom prst="rect">
            <a:avLst/>
          </a:prstGeom>
          <a:noFill/>
          <a:ln w="9525">
            <a:noFill/>
            <a:miter lim="800000"/>
            <a:headEnd/>
            <a:tailEnd/>
          </a:ln>
        </p:spPr>
        <p:txBody>
          <a:bodyPr>
            <a:spAutoFit/>
          </a:bodyPr>
          <a:lstStyle/>
          <a:p>
            <a:pPr algn="ctr" eaLnBrk="1" hangingPunct="1">
              <a:lnSpc>
                <a:spcPct val="100000"/>
              </a:lnSpc>
            </a:pPr>
            <a:r>
              <a:rPr lang="en-US" sz="3200">
                <a:solidFill>
                  <a:schemeClr val="bg1"/>
                </a:solidFill>
                <a:latin typeface="Arial" pitchFamily="34" charset="0"/>
              </a:rPr>
              <a:t>US Short-Stay Hospital Discharges with </a:t>
            </a:r>
            <a:r>
              <a:rPr lang="en-US" sz="3200" i="1">
                <a:solidFill>
                  <a:schemeClr val="bg1"/>
                </a:solidFill>
                <a:latin typeface="Arial" pitchFamily="34" charset="0"/>
              </a:rPr>
              <a:t>C. difficile</a:t>
            </a:r>
            <a:endParaRPr lang="en-US" sz="3200">
              <a:solidFill>
                <a:schemeClr val="bg1"/>
              </a:solidFill>
              <a:latin typeface="Arial" pitchFamily="34" charset="0"/>
            </a:endParaRPr>
          </a:p>
        </p:txBody>
      </p:sp>
      <p:graphicFrame>
        <p:nvGraphicFramePr>
          <p:cNvPr id="4098" name="Object 4"/>
          <p:cNvGraphicFramePr>
            <a:graphicFrameLocks noChangeAspect="1"/>
          </p:cNvGraphicFramePr>
          <p:nvPr/>
        </p:nvGraphicFramePr>
        <p:xfrm>
          <a:off x="1543050" y="1079500"/>
          <a:ext cx="8743950" cy="5016500"/>
        </p:xfrm>
        <a:graphic>
          <a:graphicData uri="http://schemas.openxmlformats.org/presentationml/2006/ole">
            <p:oleObj spid="_x0000_s4098" name="Chart" r:id="rId4" imgW="6962851" imgH="2914802" progId="Excel.Sheet.8">
              <p:embed/>
            </p:oleObj>
          </a:graphicData>
        </a:graphic>
      </p:graphicFrame>
      <p:sp>
        <p:nvSpPr>
          <p:cNvPr id="4101" name="Text Box 5"/>
          <p:cNvSpPr txBox="1">
            <a:spLocks noChangeArrowheads="1"/>
          </p:cNvSpPr>
          <p:nvPr/>
        </p:nvSpPr>
        <p:spPr bwMode="auto">
          <a:xfrm rot="-5400000">
            <a:off x="-575468" y="3623468"/>
            <a:ext cx="3727450" cy="366713"/>
          </a:xfrm>
          <a:prstGeom prst="rect">
            <a:avLst/>
          </a:prstGeom>
          <a:noFill/>
          <a:ln w="9525">
            <a:noFill/>
            <a:miter lim="800000"/>
            <a:headEnd/>
            <a:tailEnd/>
          </a:ln>
        </p:spPr>
        <p:txBody>
          <a:bodyPr wrap="none">
            <a:spAutoFit/>
          </a:bodyPr>
          <a:lstStyle/>
          <a:p>
            <a:pPr eaLnBrk="1" hangingPunct="1">
              <a:lnSpc>
                <a:spcPct val="100000"/>
              </a:lnSpc>
            </a:pPr>
            <a:r>
              <a:rPr lang="en-US" sz="1800">
                <a:solidFill>
                  <a:schemeClr val="bg1"/>
                </a:solidFill>
                <a:latin typeface="Arial" pitchFamily="34" charset="0"/>
              </a:rPr>
              <a:t>Discharges per 100,000 population</a:t>
            </a:r>
          </a:p>
        </p:txBody>
      </p:sp>
      <p:sp>
        <p:nvSpPr>
          <p:cNvPr id="4102" name="Text Box 6"/>
          <p:cNvSpPr txBox="1">
            <a:spLocks noChangeArrowheads="1"/>
          </p:cNvSpPr>
          <p:nvPr/>
        </p:nvSpPr>
        <p:spPr bwMode="auto">
          <a:xfrm>
            <a:off x="6326188" y="6197600"/>
            <a:ext cx="666750" cy="366713"/>
          </a:xfrm>
          <a:prstGeom prst="rect">
            <a:avLst/>
          </a:prstGeom>
          <a:noFill/>
          <a:ln w="9525">
            <a:noFill/>
            <a:miter lim="800000"/>
            <a:headEnd/>
            <a:tailEnd/>
          </a:ln>
        </p:spPr>
        <p:txBody>
          <a:bodyPr wrap="none">
            <a:spAutoFit/>
          </a:bodyPr>
          <a:lstStyle/>
          <a:p>
            <a:pPr eaLnBrk="1" hangingPunct="1">
              <a:lnSpc>
                <a:spcPct val="100000"/>
              </a:lnSpc>
            </a:pPr>
            <a:r>
              <a:rPr lang="en-US" sz="1800">
                <a:solidFill>
                  <a:schemeClr val="bg1"/>
                </a:solidFill>
                <a:latin typeface="Arial" pitchFamily="34" charset="0"/>
              </a:rPr>
              <a:t>Year</a:t>
            </a:r>
          </a:p>
        </p:txBody>
      </p:sp>
      <p:sp>
        <p:nvSpPr>
          <p:cNvPr id="4103" name="Text Box 7"/>
          <p:cNvSpPr txBox="1">
            <a:spLocks noChangeArrowheads="1"/>
          </p:cNvSpPr>
          <p:nvPr/>
        </p:nvSpPr>
        <p:spPr bwMode="auto">
          <a:xfrm>
            <a:off x="3171825" y="2209800"/>
            <a:ext cx="1158875" cy="517525"/>
          </a:xfrm>
          <a:prstGeom prst="rect">
            <a:avLst/>
          </a:prstGeom>
          <a:noFill/>
          <a:ln w="9525">
            <a:noFill/>
            <a:miter lim="800000"/>
            <a:headEnd/>
            <a:tailEnd/>
          </a:ln>
        </p:spPr>
        <p:txBody>
          <a:bodyPr wrap="none">
            <a:spAutoFit/>
          </a:bodyPr>
          <a:lstStyle/>
          <a:p>
            <a:pPr eaLnBrk="1" hangingPunct="1">
              <a:lnSpc>
                <a:spcPct val="100000"/>
              </a:lnSpc>
            </a:pPr>
            <a:r>
              <a:rPr lang="en-US" sz="1400" b="1">
                <a:solidFill>
                  <a:schemeClr val="bg1"/>
                </a:solidFill>
                <a:latin typeface="Arial" pitchFamily="34" charset="0"/>
              </a:rPr>
              <a:t>Any listed</a:t>
            </a:r>
          </a:p>
          <a:p>
            <a:pPr eaLnBrk="1" hangingPunct="1">
              <a:lnSpc>
                <a:spcPct val="100000"/>
              </a:lnSpc>
            </a:pPr>
            <a:r>
              <a:rPr lang="en-US" sz="1400" b="1">
                <a:solidFill>
                  <a:schemeClr val="bg1"/>
                </a:solidFill>
                <a:latin typeface="Arial" pitchFamily="34" charset="0"/>
              </a:rPr>
              <a:t>Primary</a:t>
            </a:r>
          </a:p>
        </p:txBody>
      </p:sp>
      <p:sp>
        <p:nvSpPr>
          <p:cNvPr id="4104" name="Rectangle 8"/>
          <p:cNvSpPr>
            <a:spLocks noChangeArrowheads="1"/>
          </p:cNvSpPr>
          <p:nvPr/>
        </p:nvSpPr>
        <p:spPr bwMode="auto">
          <a:xfrm>
            <a:off x="2914650" y="2286000"/>
            <a:ext cx="257175" cy="152400"/>
          </a:xfrm>
          <a:prstGeom prst="rect">
            <a:avLst/>
          </a:prstGeom>
          <a:solidFill>
            <a:schemeClr val="hlink"/>
          </a:solidFill>
          <a:ln w="9525">
            <a:noFill/>
            <a:miter lim="800000"/>
            <a:headEnd/>
            <a:tailEnd/>
          </a:ln>
        </p:spPr>
        <p:txBody>
          <a:bodyPr wrap="none" anchor="ctr"/>
          <a:lstStyle/>
          <a:p>
            <a:endParaRPr lang="en-US"/>
          </a:p>
        </p:txBody>
      </p:sp>
      <p:sp>
        <p:nvSpPr>
          <p:cNvPr id="4105" name="Oval 9"/>
          <p:cNvSpPr>
            <a:spLocks noChangeArrowheads="1"/>
          </p:cNvSpPr>
          <p:nvPr/>
        </p:nvSpPr>
        <p:spPr bwMode="auto">
          <a:xfrm>
            <a:off x="2914650" y="2514600"/>
            <a:ext cx="171450" cy="152400"/>
          </a:xfrm>
          <a:prstGeom prst="ellipse">
            <a:avLst/>
          </a:prstGeom>
          <a:solidFill>
            <a:srgbClr val="FFCC00"/>
          </a:solidFill>
          <a:ln w="9525">
            <a:noFill/>
            <a:round/>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srcRect/>
          <a:stretch>
            <a:fillRect/>
          </a:stretch>
        </p:blipFill>
        <p:spPr bwMode="auto">
          <a:xfrm>
            <a:off x="1779588" y="1066800"/>
            <a:ext cx="6640512" cy="5319713"/>
          </a:xfrm>
          <a:prstGeom prst="rect">
            <a:avLst/>
          </a:prstGeom>
          <a:noFill/>
          <a:ln w="9525">
            <a:noFill/>
            <a:miter lim="800000"/>
            <a:headEnd/>
            <a:tailEnd/>
          </a:ln>
        </p:spPr>
      </p:pic>
      <p:sp>
        <p:nvSpPr>
          <p:cNvPr id="16387" name="Rectangle 3"/>
          <p:cNvSpPr>
            <a:spLocks noGrp="1" noChangeArrowheads="1"/>
          </p:cNvSpPr>
          <p:nvPr>
            <p:ph type="title"/>
          </p:nvPr>
        </p:nvSpPr>
        <p:spPr>
          <a:xfrm>
            <a:off x="514350" y="0"/>
            <a:ext cx="9258300" cy="1143000"/>
          </a:xfrm>
        </p:spPr>
        <p:txBody>
          <a:bodyPr/>
          <a:lstStyle/>
          <a:p>
            <a:r>
              <a:rPr lang="en-US" sz="2400" smtClean="0"/>
              <a:t>Yearly </a:t>
            </a:r>
            <a:r>
              <a:rPr lang="en-US" sz="2400" i="1" smtClean="0"/>
              <a:t>Clostridium difficile–</a:t>
            </a:r>
            <a:r>
              <a:rPr lang="en-US" sz="2400" smtClean="0"/>
              <a:t>related mortality rates per million population, United States, 1999–2004.</a:t>
            </a:r>
          </a:p>
        </p:txBody>
      </p:sp>
      <p:sp>
        <p:nvSpPr>
          <p:cNvPr id="16388" name="Text Box 4"/>
          <p:cNvSpPr txBox="1">
            <a:spLocks noChangeArrowheads="1"/>
          </p:cNvSpPr>
          <p:nvPr/>
        </p:nvSpPr>
        <p:spPr bwMode="auto">
          <a:xfrm>
            <a:off x="600075" y="6340475"/>
            <a:ext cx="5302250" cy="517525"/>
          </a:xfrm>
          <a:prstGeom prst="rect">
            <a:avLst/>
          </a:prstGeom>
          <a:noFill/>
          <a:ln w="9525">
            <a:noFill/>
            <a:miter lim="800000"/>
            <a:headEnd/>
            <a:tailEnd/>
          </a:ln>
        </p:spPr>
        <p:txBody>
          <a:bodyPr wrap="none">
            <a:spAutoFit/>
          </a:bodyPr>
          <a:lstStyle/>
          <a:p>
            <a:pPr eaLnBrk="1" hangingPunct="1">
              <a:lnSpc>
                <a:spcPct val="100000"/>
              </a:lnSpc>
            </a:pPr>
            <a:r>
              <a:rPr lang="en-US" sz="1400" b="1">
                <a:solidFill>
                  <a:schemeClr val="folHlink"/>
                </a:solidFill>
                <a:latin typeface="Arial" pitchFamily="34" charset="0"/>
              </a:rPr>
              <a:t>Redelings MD et al. </a:t>
            </a:r>
            <a:r>
              <a:rPr lang="en-US" sz="1400" b="1" i="1">
                <a:solidFill>
                  <a:schemeClr val="folHlink"/>
                </a:solidFill>
                <a:latin typeface="Arial" pitchFamily="34" charset="0"/>
              </a:rPr>
              <a:t>Emerg Infect Dis</a:t>
            </a:r>
            <a:r>
              <a:rPr lang="en-US" sz="1400" b="1">
                <a:solidFill>
                  <a:schemeClr val="folHlink"/>
                </a:solidFill>
                <a:latin typeface="Arial" pitchFamily="34" charset="0"/>
              </a:rPr>
              <a:t> 2007;13: 1417-19</a:t>
            </a:r>
          </a:p>
          <a:p>
            <a:pPr eaLnBrk="1" hangingPunct="1">
              <a:lnSpc>
                <a:spcPct val="100000"/>
              </a:lnSpc>
            </a:pPr>
            <a:endParaRPr lang="en-US" sz="1400" b="1">
              <a:solidFill>
                <a:schemeClr val="folHlink"/>
              </a:solidFill>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ChangeArrowheads="1"/>
          </p:cNvSpPr>
          <p:nvPr/>
        </p:nvSpPr>
        <p:spPr bwMode="auto">
          <a:xfrm>
            <a:off x="-85725" y="303213"/>
            <a:ext cx="10801350" cy="944562"/>
          </a:xfrm>
          <a:prstGeom prst="rect">
            <a:avLst/>
          </a:prstGeom>
          <a:noFill/>
          <a:ln w="9525">
            <a:noFill/>
            <a:miter lim="800000"/>
            <a:headEnd/>
            <a:tailEnd/>
          </a:ln>
        </p:spPr>
        <p:txBody>
          <a:bodyPr lIns="92075" tIns="46038" rIns="92075" bIns="46038" anchor="ctr"/>
          <a:lstStyle/>
          <a:p>
            <a:pPr>
              <a:lnSpc>
                <a:spcPct val="100000"/>
              </a:lnSpc>
            </a:pPr>
            <a:r>
              <a:rPr lang="en-US">
                <a:solidFill>
                  <a:srgbClr val="EAEAEA"/>
                </a:solidFill>
              </a:rPr>
              <a:t>Adherence to CDC Guidelines</a:t>
            </a:r>
            <a:br>
              <a:rPr lang="en-US">
                <a:solidFill>
                  <a:srgbClr val="EAEAEA"/>
                </a:solidFill>
              </a:rPr>
            </a:br>
            <a:r>
              <a:rPr lang="en-US">
                <a:solidFill>
                  <a:srgbClr val="EAEAEA"/>
                </a:solidFill>
              </a:rPr>
              <a:t>Reduces Healthcare-associated Infections</a:t>
            </a:r>
            <a:br>
              <a:rPr lang="en-US">
                <a:solidFill>
                  <a:srgbClr val="EAEAEA"/>
                </a:solidFill>
              </a:rPr>
            </a:br>
            <a:r>
              <a:rPr lang="en-US">
                <a:solidFill>
                  <a:srgbClr val="EAEAEA"/>
                </a:solidFill>
              </a:rPr>
              <a:t>Examples of Success: Pennsylvania, Michigan</a:t>
            </a:r>
          </a:p>
        </p:txBody>
      </p:sp>
      <p:pic>
        <p:nvPicPr>
          <p:cNvPr id="17411" name="Picture 4" descr="mmwr"/>
          <p:cNvPicPr>
            <a:picLocks noChangeAspect="1" noChangeArrowheads="1"/>
          </p:cNvPicPr>
          <p:nvPr/>
        </p:nvPicPr>
        <p:blipFill>
          <a:blip r:embed="rId2" cstate="print"/>
          <a:srcRect/>
          <a:stretch>
            <a:fillRect/>
          </a:stretch>
        </p:blipFill>
        <p:spPr bwMode="auto">
          <a:xfrm>
            <a:off x="2628900" y="1600200"/>
            <a:ext cx="6477000" cy="4706938"/>
          </a:xfrm>
          <a:prstGeom prst="rect">
            <a:avLst/>
          </a:prstGeom>
          <a:noFill/>
          <a:ln w="9525">
            <a:noFill/>
            <a:miter lim="800000"/>
            <a:headEnd/>
            <a:tailEnd/>
          </a:ln>
        </p:spPr>
      </p:pic>
      <p:sp>
        <p:nvSpPr>
          <p:cNvPr id="17412" name="Text Box 5"/>
          <p:cNvSpPr txBox="1">
            <a:spLocks noChangeArrowheads="1"/>
          </p:cNvSpPr>
          <p:nvPr/>
        </p:nvSpPr>
        <p:spPr bwMode="auto">
          <a:xfrm>
            <a:off x="190500" y="5867400"/>
            <a:ext cx="2454275" cy="276225"/>
          </a:xfrm>
          <a:prstGeom prst="rect">
            <a:avLst/>
          </a:prstGeom>
          <a:noFill/>
          <a:ln w="9525">
            <a:noFill/>
            <a:miter lim="800000"/>
            <a:headEnd/>
            <a:tailEnd/>
          </a:ln>
        </p:spPr>
        <p:txBody>
          <a:bodyPr wrap="none">
            <a:spAutoFit/>
          </a:bodyPr>
          <a:lstStyle/>
          <a:p>
            <a:pPr algn="r"/>
            <a:r>
              <a:rPr lang="en-US" sz="1600">
                <a:solidFill>
                  <a:srgbClr val="C0C0C0"/>
                </a:solidFill>
                <a:latin typeface="Arial" pitchFamily="34" charset="0"/>
              </a:rPr>
              <a:t>MMWR 2005;54:1013-16</a:t>
            </a:r>
          </a:p>
        </p:txBody>
      </p:sp>
      <p:sp>
        <p:nvSpPr>
          <p:cNvPr id="17413" name="Text Box 6"/>
          <p:cNvSpPr txBox="1">
            <a:spLocks noChangeArrowheads="1"/>
          </p:cNvSpPr>
          <p:nvPr/>
        </p:nvSpPr>
        <p:spPr bwMode="auto">
          <a:xfrm>
            <a:off x="3676650" y="4964113"/>
            <a:ext cx="666750" cy="476250"/>
          </a:xfrm>
          <a:prstGeom prst="rect">
            <a:avLst/>
          </a:prstGeom>
          <a:noFill/>
          <a:ln w="9525" algn="ctr">
            <a:noFill/>
            <a:miter lim="800000"/>
            <a:headEnd/>
            <a:tailEnd/>
          </a:ln>
        </p:spPr>
        <p:txBody>
          <a:bodyPr wrap="none">
            <a:spAutoFit/>
          </a:bodyPr>
          <a:lstStyle/>
          <a:p>
            <a:pPr marL="342900" indent="-342900" eaLnBrk="1" hangingPunct="1">
              <a:lnSpc>
                <a:spcPct val="90000"/>
              </a:lnSpc>
              <a:spcBef>
                <a:spcPct val="20000"/>
              </a:spcBef>
              <a:buClr>
                <a:srgbClr val="FFFF66"/>
              </a:buClr>
              <a:buSzPct val="115000"/>
              <a:buFontTx/>
              <a:buChar char="•"/>
            </a:pPr>
            <a:endParaRPr lang="en-US">
              <a:solidFill>
                <a:schemeClr val="bg1"/>
              </a:solidFill>
              <a:latin typeface="Arial" pitchFamily="34" charset="0"/>
            </a:endParaRPr>
          </a:p>
        </p:txBody>
      </p:sp>
      <p:sp>
        <p:nvSpPr>
          <p:cNvPr id="17414" name="Text Box 8"/>
          <p:cNvSpPr txBox="1">
            <a:spLocks noChangeArrowheads="1"/>
          </p:cNvSpPr>
          <p:nvPr/>
        </p:nvSpPr>
        <p:spPr bwMode="auto">
          <a:xfrm>
            <a:off x="6515100" y="4227513"/>
            <a:ext cx="593725" cy="476250"/>
          </a:xfrm>
          <a:prstGeom prst="rect">
            <a:avLst/>
          </a:prstGeom>
          <a:noFill/>
          <a:ln w="9525" algn="ctr">
            <a:noFill/>
            <a:miter lim="800000"/>
            <a:headEnd/>
            <a:tailEnd/>
          </a:ln>
        </p:spPr>
        <p:txBody>
          <a:bodyPr wrap="none">
            <a:spAutoFit/>
          </a:bodyPr>
          <a:lstStyle/>
          <a:p>
            <a:pPr marL="342900" indent="-342900" eaLnBrk="1" hangingPunct="1">
              <a:lnSpc>
                <a:spcPct val="90000"/>
              </a:lnSpc>
              <a:spcBef>
                <a:spcPct val="20000"/>
              </a:spcBef>
              <a:buClr>
                <a:srgbClr val="FFFF66"/>
              </a:buClr>
              <a:buSzPct val="115000"/>
              <a:buFontTx/>
              <a:buChar char="•"/>
            </a:pPr>
            <a:endParaRPr lang="en-US">
              <a:solidFill>
                <a:schemeClr val="bg1"/>
              </a:solidFill>
              <a:latin typeface="Arial" pitchFamily="34" charset="0"/>
            </a:endParaRPr>
          </a:p>
        </p:txBody>
      </p:sp>
      <p:sp>
        <p:nvSpPr>
          <p:cNvPr id="17415" name="Text Box 10"/>
          <p:cNvSpPr txBox="1">
            <a:spLocks noChangeArrowheads="1"/>
          </p:cNvSpPr>
          <p:nvPr/>
        </p:nvSpPr>
        <p:spPr bwMode="auto">
          <a:xfrm>
            <a:off x="5438775" y="5802313"/>
            <a:ext cx="592138" cy="476250"/>
          </a:xfrm>
          <a:prstGeom prst="rect">
            <a:avLst/>
          </a:prstGeom>
          <a:noFill/>
          <a:ln w="9525" algn="ctr">
            <a:noFill/>
            <a:miter lim="800000"/>
            <a:headEnd/>
            <a:tailEnd/>
          </a:ln>
        </p:spPr>
        <p:txBody>
          <a:bodyPr wrap="none">
            <a:spAutoFit/>
          </a:bodyPr>
          <a:lstStyle/>
          <a:p>
            <a:pPr marL="342900" indent="-342900" eaLnBrk="1" hangingPunct="1">
              <a:lnSpc>
                <a:spcPct val="90000"/>
              </a:lnSpc>
              <a:spcBef>
                <a:spcPct val="20000"/>
              </a:spcBef>
              <a:buClr>
                <a:srgbClr val="FFFF66"/>
              </a:buClr>
              <a:buSzPct val="115000"/>
              <a:buFontTx/>
              <a:buChar char="•"/>
            </a:pPr>
            <a:endParaRPr lang="en-US">
              <a:solidFill>
                <a:schemeClr val="bg1"/>
              </a:solidFill>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0" y="0"/>
            <a:ext cx="4200525" cy="2209800"/>
            <a:chOff x="1152" y="912"/>
            <a:chExt cx="3456" cy="2641"/>
          </a:xfrm>
        </p:grpSpPr>
        <p:grpSp>
          <p:nvGrpSpPr>
            <p:cNvPr id="18444" name="Group 3"/>
            <p:cNvGrpSpPr>
              <a:grpSpLocks/>
            </p:cNvGrpSpPr>
            <p:nvPr/>
          </p:nvGrpSpPr>
          <p:grpSpPr bwMode="auto">
            <a:xfrm>
              <a:off x="1152" y="912"/>
              <a:ext cx="3455" cy="2641"/>
              <a:chOff x="1151" y="287"/>
              <a:chExt cx="3455" cy="2641"/>
            </a:xfrm>
          </p:grpSpPr>
          <p:pic>
            <p:nvPicPr>
              <p:cNvPr id="18446" name="Picture 4"/>
              <p:cNvPicPr>
                <a:picLocks noChangeAspect="1" noChangeArrowheads="1"/>
              </p:cNvPicPr>
              <p:nvPr/>
            </p:nvPicPr>
            <p:blipFill>
              <a:blip r:embed="rId2" cstate="print"/>
              <a:srcRect/>
              <a:stretch>
                <a:fillRect/>
              </a:stretch>
            </p:blipFill>
            <p:spPr bwMode="auto">
              <a:xfrm>
                <a:off x="1151" y="287"/>
                <a:ext cx="3455" cy="1347"/>
              </a:xfrm>
              <a:prstGeom prst="rect">
                <a:avLst/>
              </a:prstGeom>
              <a:noFill/>
              <a:ln w="9525">
                <a:noFill/>
                <a:miter lim="800000"/>
                <a:headEnd/>
                <a:tailEnd/>
              </a:ln>
            </p:spPr>
          </p:pic>
          <p:pic>
            <p:nvPicPr>
              <p:cNvPr id="18447" name="Picture 5"/>
              <p:cNvPicPr>
                <a:picLocks noChangeAspect="1" noChangeArrowheads="1"/>
              </p:cNvPicPr>
              <p:nvPr/>
            </p:nvPicPr>
            <p:blipFill>
              <a:blip r:embed="rId3" cstate="print"/>
              <a:srcRect/>
              <a:stretch>
                <a:fillRect/>
              </a:stretch>
            </p:blipFill>
            <p:spPr bwMode="auto">
              <a:xfrm>
                <a:off x="1344" y="1968"/>
                <a:ext cx="2965" cy="333"/>
              </a:xfrm>
              <a:prstGeom prst="rect">
                <a:avLst/>
              </a:prstGeom>
              <a:noFill/>
              <a:ln w="9525">
                <a:noFill/>
                <a:miter lim="800000"/>
                <a:headEnd/>
                <a:tailEnd/>
              </a:ln>
            </p:spPr>
          </p:pic>
          <p:pic>
            <p:nvPicPr>
              <p:cNvPr id="18448" name="Picture 6"/>
              <p:cNvPicPr>
                <a:picLocks noChangeAspect="1" noChangeArrowheads="1"/>
              </p:cNvPicPr>
              <p:nvPr/>
            </p:nvPicPr>
            <p:blipFill>
              <a:blip r:embed="rId4" cstate="print"/>
              <a:srcRect/>
              <a:stretch>
                <a:fillRect/>
              </a:stretch>
            </p:blipFill>
            <p:spPr bwMode="auto">
              <a:xfrm>
                <a:off x="1151" y="2640"/>
                <a:ext cx="3455" cy="288"/>
              </a:xfrm>
              <a:prstGeom prst="rect">
                <a:avLst/>
              </a:prstGeom>
              <a:noFill/>
              <a:ln w="9525">
                <a:noFill/>
                <a:miter lim="800000"/>
                <a:headEnd/>
                <a:tailEnd/>
              </a:ln>
            </p:spPr>
          </p:pic>
        </p:grpSp>
        <p:sp>
          <p:nvSpPr>
            <p:cNvPr id="18445" name="Rectangle 7"/>
            <p:cNvSpPr>
              <a:spLocks noChangeArrowheads="1"/>
            </p:cNvSpPr>
            <p:nvPr/>
          </p:nvSpPr>
          <p:spPr bwMode="auto">
            <a:xfrm>
              <a:off x="1152" y="912"/>
              <a:ext cx="3456" cy="2640"/>
            </a:xfrm>
            <a:prstGeom prst="rect">
              <a:avLst/>
            </a:prstGeom>
            <a:noFill/>
            <a:ln w="12700">
              <a:solidFill>
                <a:schemeClr val="tx1"/>
              </a:solidFill>
              <a:miter lim="800000"/>
              <a:headEnd/>
              <a:tailEnd/>
            </a:ln>
          </p:spPr>
          <p:txBody>
            <a:bodyPr wrap="none" anchor="ctr"/>
            <a:lstStyle/>
            <a:p>
              <a:endParaRPr lang="en-US"/>
            </a:p>
          </p:txBody>
        </p:sp>
      </p:grpSp>
      <p:grpSp>
        <p:nvGrpSpPr>
          <p:cNvPr id="18435" name="Group 8"/>
          <p:cNvGrpSpPr>
            <a:grpSpLocks/>
          </p:cNvGrpSpPr>
          <p:nvPr/>
        </p:nvGrpSpPr>
        <p:grpSpPr bwMode="auto">
          <a:xfrm>
            <a:off x="495300" y="2209800"/>
            <a:ext cx="5229225" cy="4038600"/>
            <a:chOff x="2070" y="2298"/>
            <a:chExt cx="3066" cy="1926"/>
          </a:xfrm>
        </p:grpSpPr>
        <p:pic>
          <p:nvPicPr>
            <p:cNvPr id="18439" name="Picture 9"/>
            <p:cNvPicPr>
              <a:picLocks noChangeAspect="1" noChangeArrowheads="1"/>
            </p:cNvPicPr>
            <p:nvPr/>
          </p:nvPicPr>
          <p:blipFill>
            <a:blip r:embed="rId5" cstate="print"/>
            <a:srcRect/>
            <a:stretch>
              <a:fillRect/>
            </a:stretch>
          </p:blipFill>
          <p:spPr bwMode="auto">
            <a:xfrm>
              <a:off x="2073" y="2308"/>
              <a:ext cx="3063" cy="1916"/>
            </a:xfrm>
            <a:prstGeom prst="rect">
              <a:avLst/>
            </a:prstGeom>
            <a:noFill/>
            <a:ln w="9525">
              <a:noFill/>
              <a:miter lim="800000"/>
              <a:headEnd/>
              <a:tailEnd/>
            </a:ln>
          </p:spPr>
        </p:pic>
        <p:sp>
          <p:nvSpPr>
            <p:cNvPr id="18440" name="Rectangle 10"/>
            <p:cNvSpPr>
              <a:spLocks noChangeArrowheads="1"/>
            </p:cNvSpPr>
            <p:nvPr/>
          </p:nvSpPr>
          <p:spPr bwMode="auto">
            <a:xfrm>
              <a:off x="2070" y="2298"/>
              <a:ext cx="3006" cy="1872"/>
            </a:xfrm>
            <a:prstGeom prst="rect">
              <a:avLst/>
            </a:prstGeom>
            <a:noFill/>
            <a:ln w="12700">
              <a:solidFill>
                <a:schemeClr val="tx1"/>
              </a:solidFill>
              <a:miter lim="800000"/>
              <a:headEnd/>
              <a:tailEnd/>
            </a:ln>
          </p:spPr>
          <p:txBody>
            <a:bodyPr wrap="none" anchor="ctr"/>
            <a:lstStyle/>
            <a:p>
              <a:endParaRPr lang="en-US"/>
            </a:p>
          </p:txBody>
        </p:sp>
        <p:sp>
          <p:nvSpPr>
            <p:cNvPr id="18441" name="Rectangle 11"/>
            <p:cNvSpPr>
              <a:spLocks noChangeArrowheads="1"/>
            </p:cNvSpPr>
            <p:nvPr/>
          </p:nvSpPr>
          <p:spPr bwMode="auto">
            <a:xfrm>
              <a:off x="2946" y="3228"/>
              <a:ext cx="1536" cy="144"/>
            </a:xfrm>
            <a:prstGeom prst="rect">
              <a:avLst/>
            </a:prstGeom>
            <a:solidFill>
              <a:srgbClr val="FFFF00">
                <a:alpha val="34901"/>
              </a:srgbClr>
            </a:solidFill>
            <a:ln w="9525">
              <a:noFill/>
              <a:miter lim="800000"/>
              <a:headEnd/>
              <a:tailEnd/>
            </a:ln>
          </p:spPr>
          <p:txBody>
            <a:bodyPr wrap="none" anchor="ctr"/>
            <a:lstStyle/>
            <a:p>
              <a:endParaRPr lang="en-US"/>
            </a:p>
          </p:txBody>
        </p:sp>
        <p:sp>
          <p:nvSpPr>
            <p:cNvPr id="18442" name="Rectangle 12"/>
            <p:cNvSpPr>
              <a:spLocks noChangeArrowheads="1"/>
            </p:cNvSpPr>
            <p:nvPr/>
          </p:nvSpPr>
          <p:spPr bwMode="auto">
            <a:xfrm>
              <a:off x="3438" y="3366"/>
              <a:ext cx="1344" cy="144"/>
            </a:xfrm>
            <a:prstGeom prst="rect">
              <a:avLst/>
            </a:prstGeom>
            <a:solidFill>
              <a:srgbClr val="FFFF00">
                <a:alpha val="34901"/>
              </a:srgbClr>
            </a:solidFill>
            <a:ln w="9525">
              <a:noFill/>
              <a:miter lim="800000"/>
              <a:headEnd/>
              <a:tailEnd/>
            </a:ln>
          </p:spPr>
          <p:txBody>
            <a:bodyPr wrap="none" anchor="ctr"/>
            <a:lstStyle/>
            <a:p>
              <a:endParaRPr lang="en-US"/>
            </a:p>
          </p:txBody>
        </p:sp>
        <p:sp>
          <p:nvSpPr>
            <p:cNvPr id="18443" name="Rectangle 13"/>
            <p:cNvSpPr>
              <a:spLocks noChangeArrowheads="1"/>
            </p:cNvSpPr>
            <p:nvPr/>
          </p:nvSpPr>
          <p:spPr bwMode="auto">
            <a:xfrm>
              <a:off x="2106" y="3492"/>
              <a:ext cx="144" cy="144"/>
            </a:xfrm>
            <a:prstGeom prst="rect">
              <a:avLst/>
            </a:prstGeom>
            <a:solidFill>
              <a:srgbClr val="FFFF00">
                <a:alpha val="34901"/>
              </a:srgbClr>
            </a:solidFill>
            <a:ln w="9525">
              <a:noFill/>
              <a:miter lim="800000"/>
              <a:headEnd/>
              <a:tailEnd/>
            </a:ln>
          </p:spPr>
          <p:txBody>
            <a:bodyPr wrap="none" anchor="ctr"/>
            <a:lstStyle/>
            <a:p>
              <a:endParaRPr lang="en-US"/>
            </a:p>
          </p:txBody>
        </p:sp>
      </p:grpSp>
      <p:pic>
        <p:nvPicPr>
          <p:cNvPr id="18436" name="Picture 14"/>
          <p:cNvPicPr>
            <a:picLocks noChangeAspect="1" noChangeArrowheads="1"/>
          </p:cNvPicPr>
          <p:nvPr/>
        </p:nvPicPr>
        <p:blipFill>
          <a:blip r:embed="rId6" cstate="print"/>
          <a:srcRect/>
          <a:stretch>
            <a:fillRect/>
          </a:stretch>
        </p:blipFill>
        <p:spPr bwMode="auto">
          <a:xfrm>
            <a:off x="3805238" y="1066800"/>
            <a:ext cx="6481762" cy="8763000"/>
          </a:xfrm>
          <a:prstGeom prst="rect">
            <a:avLst/>
          </a:prstGeom>
          <a:noFill/>
          <a:ln w="9525">
            <a:solidFill>
              <a:schemeClr val="tx1"/>
            </a:solidFill>
            <a:miter lim="800000"/>
            <a:headEnd/>
            <a:tailEnd/>
          </a:ln>
        </p:spPr>
      </p:pic>
      <p:sp>
        <p:nvSpPr>
          <p:cNvPr id="18437" name="Oval 15"/>
          <p:cNvSpPr>
            <a:spLocks noChangeArrowheads="1"/>
          </p:cNvSpPr>
          <p:nvPr/>
        </p:nvSpPr>
        <p:spPr bwMode="auto">
          <a:xfrm>
            <a:off x="3771900" y="6400800"/>
            <a:ext cx="1828800" cy="685800"/>
          </a:xfrm>
          <a:prstGeom prst="ellipse">
            <a:avLst/>
          </a:prstGeom>
          <a:noFill/>
          <a:ln w="25400">
            <a:solidFill>
              <a:srgbClr val="FF0000"/>
            </a:solidFill>
            <a:round/>
            <a:headEnd/>
            <a:tailEnd/>
          </a:ln>
        </p:spPr>
        <p:txBody>
          <a:bodyPr wrap="none" anchor="ctr"/>
          <a:lstStyle/>
          <a:p>
            <a:endParaRPr lang="en-US"/>
          </a:p>
        </p:txBody>
      </p:sp>
      <p:sp>
        <p:nvSpPr>
          <p:cNvPr id="18438" name="Oval 16"/>
          <p:cNvSpPr>
            <a:spLocks noChangeArrowheads="1"/>
          </p:cNvSpPr>
          <p:nvPr/>
        </p:nvSpPr>
        <p:spPr bwMode="auto">
          <a:xfrm>
            <a:off x="3771900" y="5486400"/>
            <a:ext cx="1905000" cy="685800"/>
          </a:xfrm>
          <a:prstGeom prst="ellipse">
            <a:avLst/>
          </a:prstGeom>
          <a:noFill/>
          <a:ln w="25400">
            <a:solidFill>
              <a:srgbClr val="FF0000"/>
            </a:solidFill>
            <a:round/>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95300" y="0"/>
            <a:ext cx="9258300" cy="1143000"/>
          </a:xfrm>
        </p:spPr>
        <p:txBody>
          <a:bodyPr/>
          <a:lstStyle/>
          <a:p>
            <a:r>
              <a:rPr lang="en-US" smtClean="0"/>
              <a:t>Hand Hygiene</a:t>
            </a:r>
          </a:p>
        </p:txBody>
      </p:sp>
      <p:pic>
        <p:nvPicPr>
          <p:cNvPr id="19459" name="Picture 3"/>
          <p:cNvPicPr>
            <a:picLocks noGrp="1" noChangeAspect="1" noChangeArrowheads="1"/>
          </p:cNvPicPr>
          <p:nvPr>
            <p:ph sz="half" idx="1"/>
          </p:nvPr>
        </p:nvPicPr>
        <p:blipFill>
          <a:blip r:embed="rId3" cstate="print"/>
          <a:srcRect/>
          <a:stretch>
            <a:fillRect/>
          </a:stretch>
        </p:blipFill>
        <p:spPr>
          <a:xfrm>
            <a:off x="0" y="2036763"/>
            <a:ext cx="4330700" cy="4821237"/>
          </a:xfrm>
          <a:noFill/>
        </p:spPr>
      </p:pic>
      <p:pic>
        <p:nvPicPr>
          <p:cNvPr id="19460" name="Picture 4" descr="antibacterial handrub"/>
          <p:cNvPicPr>
            <a:picLocks noGrp="1" noChangeAspect="1" noChangeArrowheads="1"/>
          </p:cNvPicPr>
          <p:nvPr>
            <p:ph sz="quarter" idx="2"/>
          </p:nvPr>
        </p:nvPicPr>
        <p:blipFill>
          <a:blip r:embed="rId4" cstate="print"/>
          <a:srcRect l="13950" t="4128" r="14377" b="3630"/>
          <a:stretch>
            <a:fillRect/>
          </a:stretch>
        </p:blipFill>
        <p:spPr>
          <a:xfrm>
            <a:off x="4089400" y="3138488"/>
            <a:ext cx="2476500" cy="2728912"/>
          </a:xfrm>
          <a:noFill/>
        </p:spPr>
      </p:pic>
      <p:pic>
        <p:nvPicPr>
          <p:cNvPr id="19461" name="Picture 5" descr="handwashing station"/>
          <p:cNvPicPr>
            <a:picLocks noGrp="1" noChangeAspect="1" noChangeArrowheads="1"/>
          </p:cNvPicPr>
          <p:nvPr>
            <p:ph sz="quarter" idx="3"/>
          </p:nvPr>
        </p:nvPicPr>
        <p:blipFill>
          <a:blip r:embed="rId5" cstate="print"/>
          <a:srcRect l="18434" t="4768" r="18648" b="3630"/>
          <a:stretch>
            <a:fillRect/>
          </a:stretch>
        </p:blipFill>
        <p:spPr>
          <a:xfrm>
            <a:off x="6486525" y="838200"/>
            <a:ext cx="2111375" cy="2738438"/>
          </a:xfrm>
          <a:noFill/>
        </p:spPr>
      </p:pic>
      <p:sp>
        <p:nvSpPr>
          <p:cNvPr id="19462" name="Text Box 6"/>
          <p:cNvSpPr txBox="1">
            <a:spLocks noChangeArrowheads="1"/>
          </p:cNvSpPr>
          <p:nvPr/>
        </p:nvSpPr>
        <p:spPr bwMode="auto">
          <a:xfrm>
            <a:off x="5146675" y="2751138"/>
            <a:ext cx="207963" cy="823912"/>
          </a:xfrm>
          <a:prstGeom prst="rect">
            <a:avLst/>
          </a:prstGeom>
          <a:noFill/>
          <a:ln w="9525">
            <a:noFill/>
            <a:miter lim="800000"/>
            <a:headEnd/>
            <a:tailEnd/>
          </a:ln>
        </p:spPr>
        <p:txBody>
          <a:bodyPr wrap="none">
            <a:spAutoFit/>
          </a:bodyPr>
          <a:lstStyle/>
          <a:p>
            <a:pPr algn="ctr" eaLnBrk="1" hangingPunct="1">
              <a:lnSpc>
                <a:spcPct val="100000"/>
              </a:lnSpc>
            </a:pPr>
            <a:endParaRPr lang="en-US" sz="4800">
              <a:solidFill>
                <a:schemeClr val="tx1"/>
              </a:solidFill>
              <a:latin typeface="Arial" pitchFamily="34" charset="0"/>
            </a:endParaRPr>
          </a:p>
        </p:txBody>
      </p:sp>
      <p:pic>
        <p:nvPicPr>
          <p:cNvPr id="19463" name="Picture 7" descr="hand_hygiene"/>
          <p:cNvPicPr>
            <a:picLocks noChangeAspect="1" noChangeArrowheads="1"/>
          </p:cNvPicPr>
          <p:nvPr/>
        </p:nvPicPr>
        <p:blipFill>
          <a:blip r:embed="rId6" cstate="print"/>
          <a:srcRect/>
          <a:stretch>
            <a:fillRect/>
          </a:stretch>
        </p:blipFill>
        <p:spPr bwMode="auto">
          <a:xfrm>
            <a:off x="7124700" y="4324350"/>
            <a:ext cx="2743200" cy="2438400"/>
          </a:xfrm>
          <a:prstGeom prst="rect">
            <a:avLst/>
          </a:prstGeom>
          <a:noFill/>
          <a:ln w="9525">
            <a:noFill/>
            <a:miter lim="800000"/>
            <a:headEnd/>
            <a:tailEnd/>
          </a:ln>
        </p:spPr>
      </p:pic>
      <p:sp>
        <p:nvSpPr>
          <p:cNvPr id="19464" name="Line 8"/>
          <p:cNvSpPr>
            <a:spLocks noChangeShapeType="1"/>
          </p:cNvSpPr>
          <p:nvPr/>
        </p:nvSpPr>
        <p:spPr bwMode="auto">
          <a:xfrm>
            <a:off x="1028700" y="838200"/>
            <a:ext cx="8686800" cy="0"/>
          </a:xfrm>
          <a:prstGeom prst="line">
            <a:avLst/>
          </a:prstGeom>
          <a:noFill/>
          <a:ln w="9525">
            <a:solidFill>
              <a:srgbClr val="00FF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rganization Chart 3"/>
          <p:cNvGraphicFramePr>
            <a:graphicFrameLocks/>
          </p:cNvGraphicFramePr>
          <p:nvPr>
            <p:ph type="dgm" idx="4294967295"/>
          </p:nvPr>
        </p:nvGraphicFramePr>
        <p:xfrm>
          <a:off x="342900" y="1212850"/>
          <a:ext cx="6400800" cy="5111750"/>
        </p:xfrm>
        <a:graphic>
          <a:graphicData uri="http://schemas.openxmlformats.org/drawingml/2006/compatibility">
            <com:legacyDrawing xmlns:com="http://schemas.openxmlformats.org/drawingml/2006/compatibility" spid="_x0000_s5122"/>
          </a:graphicData>
        </a:graphic>
      </p:graphicFrame>
      <p:pic>
        <p:nvPicPr>
          <p:cNvPr id="5133" name="Picture 6" descr="NHSN Logo"/>
          <p:cNvPicPr>
            <a:picLocks noChangeAspect="1" noChangeArrowheads="1"/>
          </p:cNvPicPr>
          <p:nvPr/>
        </p:nvPicPr>
        <p:blipFill>
          <a:blip r:embed="rId4" cstate="print"/>
          <a:srcRect/>
          <a:stretch>
            <a:fillRect/>
          </a:stretch>
        </p:blipFill>
        <p:spPr bwMode="auto">
          <a:xfrm>
            <a:off x="419100" y="754063"/>
            <a:ext cx="4495800" cy="2674937"/>
          </a:xfrm>
          <a:prstGeom prst="rect">
            <a:avLst/>
          </a:prstGeom>
          <a:noFill/>
          <a:ln w="9525">
            <a:noFill/>
            <a:miter lim="800000"/>
            <a:headEnd/>
            <a:tailEnd/>
          </a:ln>
        </p:spPr>
      </p:pic>
      <p:sp>
        <p:nvSpPr>
          <p:cNvPr id="5134" name="Text Box 14"/>
          <p:cNvSpPr txBox="1">
            <a:spLocks noChangeArrowheads="1"/>
          </p:cNvSpPr>
          <p:nvPr/>
        </p:nvSpPr>
        <p:spPr bwMode="auto">
          <a:xfrm>
            <a:off x="5219700" y="6384925"/>
            <a:ext cx="1687513" cy="396875"/>
          </a:xfrm>
          <a:prstGeom prst="rect">
            <a:avLst/>
          </a:prstGeom>
          <a:noFill/>
          <a:ln w="38100">
            <a:noFill/>
            <a:miter lim="800000"/>
            <a:headEnd/>
            <a:tailEnd/>
          </a:ln>
        </p:spPr>
        <p:txBody>
          <a:bodyPr wrap="none">
            <a:spAutoFit/>
          </a:bodyPr>
          <a:lstStyle/>
          <a:p>
            <a:pPr algn="ctr" eaLnBrk="1" hangingPunct="1">
              <a:lnSpc>
                <a:spcPct val="100000"/>
              </a:lnSpc>
            </a:pPr>
            <a:r>
              <a:rPr lang="en-US" sz="2000">
                <a:solidFill>
                  <a:schemeClr val="bg1"/>
                </a:solidFill>
                <a:latin typeface="Arial Narrow" pitchFamily="34" charset="0"/>
              </a:rPr>
              <a:t>*In development</a:t>
            </a:r>
          </a:p>
        </p:txBody>
      </p:sp>
      <p:sp>
        <p:nvSpPr>
          <p:cNvPr id="5135" name="Content Placeholder 2"/>
          <p:cNvSpPr>
            <a:spLocks/>
          </p:cNvSpPr>
          <p:nvPr/>
        </p:nvSpPr>
        <p:spPr bwMode="auto">
          <a:xfrm>
            <a:off x="5600700" y="457200"/>
            <a:ext cx="5153025" cy="1066800"/>
          </a:xfrm>
          <a:prstGeom prst="rect">
            <a:avLst/>
          </a:prstGeom>
          <a:noFill/>
          <a:ln w="9525">
            <a:noFill/>
            <a:miter lim="800000"/>
            <a:headEnd/>
            <a:tailEnd/>
          </a:ln>
        </p:spPr>
        <p:txBody>
          <a:bodyPr lIns="92075" tIns="46038" rIns="92075" bIns="46038"/>
          <a:lstStyle/>
          <a:p>
            <a:pPr marL="342900" indent="-342900">
              <a:lnSpc>
                <a:spcPct val="100000"/>
              </a:lnSpc>
              <a:spcBef>
                <a:spcPct val="20000"/>
              </a:spcBef>
              <a:buClr>
                <a:srgbClr val="66FF66"/>
              </a:buClr>
              <a:buSzPct val="125000"/>
            </a:pPr>
            <a:r>
              <a:rPr lang="en-US" sz="2400">
                <a:solidFill>
                  <a:schemeClr val="bg1"/>
                </a:solidFill>
              </a:rPr>
              <a:t>491 facilities enrolled</a:t>
            </a:r>
          </a:p>
          <a:p>
            <a:pPr marL="342900" indent="-342900">
              <a:lnSpc>
                <a:spcPct val="100000"/>
              </a:lnSpc>
              <a:spcBef>
                <a:spcPct val="20000"/>
              </a:spcBef>
              <a:buClr>
                <a:srgbClr val="66FF66"/>
              </a:buClr>
              <a:buSzPct val="125000"/>
            </a:pPr>
            <a:r>
              <a:rPr lang="en-US" sz="2400">
                <a:solidFill>
                  <a:schemeClr val="bg1"/>
                </a:solidFill>
              </a:rPr>
              <a:t>44% had 201-500 beds</a:t>
            </a:r>
            <a:br>
              <a:rPr lang="en-US" sz="2400">
                <a:solidFill>
                  <a:schemeClr val="bg1"/>
                </a:solidFill>
              </a:rPr>
            </a:br>
            <a:endParaRPr lang="en-US" sz="2000">
              <a:solidFill>
                <a:schemeClr val="bg1"/>
              </a:solidFill>
            </a:endParaRPr>
          </a:p>
        </p:txBody>
      </p:sp>
      <p:sp>
        <p:nvSpPr>
          <p:cNvPr id="5136" name="Text Placeholder 3"/>
          <p:cNvSpPr>
            <a:spLocks/>
          </p:cNvSpPr>
          <p:nvPr/>
        </p:nvSpPr>
        <p:spPr bwMode="auto">
          <a:xfrm>
            <a:off x="6029325" y="-152400"/>
            <a:ext cx="2314575" cy="641350"/>
          </a:xfrm>
          <a:prstGeom prst="rect">
            <a:avLst/>
          </a:prstGeom>
          <a:noFill/>
          <a:ln w="9525">
            <a:noFill/>
            <a:miter lim="800000"/>
            <a:headEnd/>
            <a:tailEnd/>
          </a:ln>
        </p:spPr>
        <p:txBody>
          <a:bodyPr lIns="92075" tIns="46038" rIns="92075" bIns="46038" anchor="b"/>
          <a:lstStyle/>
          <a:p>
            <a:pPr>
              <a:lnSpc>
                <a:spcPct val="100000"/>
              </a:lnSpc>
              <a:spcBef>
                <a:spcPct val="20000"/>
              </a:spcBef>
              <a:buClr>
                <a:srgbClr val="66FF66"/>
              </a:buClr>
              <a:buSzPct val="125000"/>
            </a:pPr>
            <a:r>
              <a:rPr lang="en-US" sz="3000">
                <a:solidFill>
                  <a:srgbClr val="FFFF00"/>
                </a:solidFill>
                <a:latin typeface="Arial" pitchFamily="34" charset="0"/>
              </a:rPr>
              <a:t>April 2007	</a:t>
            </a:r>
          </a:p>
        </p:txBody>
      </p:sp>
      <p:sp>
        <p:nvSpPr>
          <p:cNvPr id="5137" name="Text Placeholder 4"/>
          <p:cNvSpPr>
            <a:spLocks/>
          </p:cNvSpPr>
          <p:nvPr/>
        </p:nvSpPr>
        <p:spPr bwMode="auto">
          <a:xfrm>
            <a:off x="5905500" y="1447800"/>
            <a:ext cx="3733800" cy="581025"/>
          </a:xfrm>
          <a:prstGeom prst="rect">
            <a:avLst/>
          </a:prstGeom>
          <a:noFill/>
          <a:ln w="9525">
            <a:noFill/>
            <a:miter lim="800000"/>
            <a:headEnd/>
            <a:tailEnd/>
          </a:ln>
        </p:spPr>
        <p:txBody>
          <a:bodyPr lIns="92075" tIns="46038" rIns="92075" bIns="46038" anchor="b"/>
          <a:lstStyle/>
          <a:p>
            <a:pPr>
              <a:lnSpc>
                <a:spcPct val="100000"/>
              </a:lnSpc>
              <a:spcBef>
                <a:spcPct val="20000"/>
              </a:spcBef>
              <a:buClr>
                <a:srgbClr val="66FF66"/>
              </a:buClr>
              <a:buSzPct val="125000"/>
            </a:pPr>
            <a:r>
              <a:rPr lang="en-US" sz="2900">
                <a:solidFill>
                  <a:srgbClr val="FFFF00"/>
                </a:solidFill>
                <a:latin typeface="Arial" pitchFamily="34" charset="0"/>
              </a:rPr>
              <a:t>November 2008</a:t>
            </a:r>
          </a:p>
        </p:txBody>
      </p:sp>
      <p:sp>
        <p:nvSpPr>
          <p:cNvPr id="5138" name="Rectangle 19"/>
          <p:cNvSpPr>
            <a:spLocks noChangeArrowheads="1"/>
          </p:cNvSpPr>
          <p:nvPr/>
        </p:nvSpPr>
        <p:spPr bwMode="auto">
          <a:xfrm>
            <a:off x="5562600" y="2057400"/>
            <a:ext cx="5143500" cy="2014538"/>
          </a:xfrm>
          <a:prstGeom prst="rect">
            <a:avLst/>
          </a:prstGeom>
          <a:noFill/>
          <a:ln w="9525">
            <a:noFill/>
            <a:miter lim="800000"/>
            <a:headEnd/>
            <a:tailEnd/>
          </a:ln>
        </p:spPr>
        <p:txBody>
          <a:bodyPr>
            <a:spAutoFit/>
          </a:bodyPr>
          <a:lstStyle/>
          <a:p>
            <a:r>
              <a:rPr lang="en-US" sz="2400">
                <a:solidFill>
                  <a:schemeClr val="bg1"/>
                </a:solidFill>
              </a:rPr>
              <a:t>2003 facilities enrolled (47 States)</a:t>
            </a:r>
          </a:p>
          <a:p>
            <a:pPr lvl="1"/>
            <a:endParaRPr lang="en-US" sz="2400">
              <a:solidFill>
                <a:schemeClr val="bg1"/>
              </a:solidFill>
            </a:endParaRPr>
          </a:p>
          <a:p>
            <a:pPr lvl="1"/>
            <a:r>
              <a:rPr lang="en-US" sz="2400">
                <a:solidFill>
                  <a:schemeClr val="bg1"/>
                </a:solidFill>
              </a:rPr>
              <a:t>33% have 201-500 beds </a:t>
            </a:r>
            <a:br>
              <a:rPr lang="en-US" sz="2400">
                <a:solidFill>
                  <a:schemeClr val="bg1"/>
                </a:solidFill>
              </a:rPr>
            </a:br>
            <a:r>
              <a:rPr lang="en-US" sz="2400">
                <a:solidFill>
                  <a:schemeClr val="bg1"/>
                </a:solidFill>
              </a:rPr>
              <a:t>(58% have </a:t>
            </a:r>
            <a:r>
              <a:rPr lang="en-US" sz="2400" u="sng">
                <a:solidFill>
                  <a:schemeClr val="bg1"/>
                </a:solidFill>
              </a:rPr>
              <a:t>&lt;</a:t>
            </a:r>
            <a:r>
              <a:rPr lang="en-US" sz="2400">
                <a:solidFill>
                  <a:schemeClr val="bg1"/>
                </a:solidFill>
              </a:rPr>
              <a:t> 200 beds)</a:t>
            </a:r>
          </a:p>
          <a:p>
            <a:pPr lvl="1"/>
            <a:endParaRPr lang="en-US" sz="2400">
              <a:solidFill>
                <a:schemeClr val="bg1"/>
              </a:solidFill>
            </a:endParaRPr>
          </a:p>
          <a:p>
            <a:r>
              <a:rPr lang="en-US" sz="2400">
                <a:solidFill>
                  <a:schemeClr val="bg1"/>
                </a:solidFill>
              </a:rPr>
              <a:t>19 States using NHSN for mandatory reporting</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3600" smtClean="0"/>
              <a:t>New National Healthcare Safety Network (NHSN)</a:t>
            </a:r>
          </a:p>
        </p:txBody>
      </p:sp>
      <p:sp>
        <p:nvSpPr>
          <p:cNvPr id="20483" name="Rectangle 3"/>
          <p:cNvSpPr>
            <a:spLocks noGrp="1" noChangeArrowheads="1"/>
          </p:cNvSpPr>
          <p:nvPr>
            <p:ph type="body" idx="1"/>
          </p:nvPr>
        </p:nvSpPr>
        <p:spPr>
          <a:xfrm>
            <a:off x="419100" y="1981200"/>
            <a:ext cx="10058400" cy="4648200"/>
          </a:xfrm>
        </p:spPr>
        <p:txBody>
          <a:bodyPr/>
          <a:lstStyle/>
          <a:p>
            <a:pPr>
              <a:lnSpc>
                <a:spcPct val="115000"/>
              </a:lnSpc>
            </a:pPr>
            <a:r>
              <a:rPr lang="en-US" smtClean="0"/>
              <a:t>Includes process measures</a:t>
            </a:r>
          </a:p>
          <a:p>
            <a:pPr>
              <a:lnSpc>
                <a:spcPct val="115000"/>
              </a:lnSpc>
            </a:pPr>
            <a:r>
              <a:rPr lang="en-US" smtClean="0"/>
              <a:t>Minimizes user burden</a:t>
            </a:r>
          </a:p>
          <a:p>
            <a:pPr lvl="1">
              <a:lnSpc>
                <a:spcPct val="115000"/>
              </a:lnSpc>
            </a:pPr>
            <a:r>
              <a:rPr lang="en-US" smtClean="0"/>
              <a:t>Streamlines data reporting</a:t>
            </a:r>
          </a:p>
          <a:p>
            <a:pPr lvl="1">
              <a:lnSpc>
                <a:spcPct val="115000"/>
              </a:lnSpc>
            </a:pPr>
            <a:r>
              <a:rPr lang="en-US" smtClean="0"/>
              <a:t>Uses existing electronic data </a:t>
            </a:r>
            <a:r>
              <a:rPr lang="en-US" sz="2400" smtClean="0"/>
              <a:t>(e.g., laboratory information systems, operating room, pharmacy, clinical, administrative databases)</a:t>
            </a:r>
          </a:p>
          <a:p>
            <a:pPr>
              <a:lnSpc>
                <a:spcPct val="115000"/>
              </a:lnSpc>
            </a:pPr>
            <a:r>
              <a:rPr lang="en-US" smtClean="0"/>
              <a:t>All healthcare entities can participate</a:t>
            </a:r>
          </a:p>
          <a:p>
            <a:pPr>
              <a:lnSpc>
                <a:spcPct val="115000"/>
              </a:lnSpc>
            </a:pPr>
            <a:r>
              <a:rPr lang="en-US" smtClean="0"/>
              <a:t>Open to State health departments and other groups</a:t>
            </a:r>
          </a:p>
          <a:p>
            <a:pPr>
              <a:lnSpc>
                <a:spcPct val="115000"/>
              </a:lnSpc>
              <a:buFontTx/>
              <a:buNone/>
            </a:pPr>
            <a:endParaRPr lang="en-US" smtClean="0"/>
          </a:p>
          <a:p>
            <a:pPr>
              <a:lnSpc>
                <a:spcPct val="115000"/>
              </a:lnSpc>
            </a:pPr>
            <a:endParaRPr lang="en-US" smtClean="0"/>
          </a:p>
          <a:p>
            <a:pPr>
              <a:lnSpc>
                <a:spcPct val="115000"/>
              </a:lnSpc>
            </a:pPr>
            <a:endParaRPr 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93738" y="374650"/>
            <a:ext cx="8897937" cy="6032500"/>
          </a:xfrm>
          <a:prstGeom prst="rect">
            <a:avLst/>
          </a:prstGeom>
          <a:noFill/>
          <a:ln w="9525">
            <a:noFill/>
            <a:miter lim="800000"/>
            <a:headEnd/>
            <a:tailEnd/>
          </a:ln>
        </p:spPr>
        <p:txBody>
          <a:bodyPr/>
          <a:lstStyle/>
          <a:p>
            <a:endParaRPr lang="en-US"/>
          </a:p>
        </p:txBody>
      </p:sp>
      <p:pic>
        <p:nvPicPr>
          <p:cNvPr id="21507" name="Picture 3"/>
          <p:cNvPicPr>
            <a:picLocks noChangeAspect="1" noChangeArrowheads="1"/>
          </p:cNvPicPr>
          <p:nvPr/>
        </p:nvPicPr>
        <p:blipFill>
          <a:blip r:embed="rId2" cstate="print"/>
          <a:srcRect/>
          <a:stretch>
            <a:fillRect/>
          </a:stretch>
        </p:blipFill>
        <p:spPr bwMode="auto">
          <a:xfrm>
            <a:off x="1495425" y="125413"/>
            <a:ext cx="7299325" cy="6607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ja-JP" smtClean="0">
                <a:ea typeface="ＭＳ Ｐゴシック" pitchFamily="34" charset="-128"/>
              </a:rPr>
              <a:t>Currently in the United States:</a:t>
            </a:r>
          </a:p>
        </p:txBody>
      </p:sp>
      <p:sp>
        <p:nvSpPr>
          <p:cNvPr id="9219" name="Rectangle 3"/>
          <p:cNvSpPr>
            <a:spLocks noGrp="1" noChangeArrowheads="1"/>
          </p:cNvSpPr>
          <p:nvPr>
            <p:ph type="body" idx="1"/>
          </p:nvPr>
        </p:nvSpPr>
        <p:spPr>
          <a:xfrm>
            <a:off x="342900" y="1981200"/>
            <a:ext cx="10287000" cy="4114800"/>
          </a:xfrm>
        </p:spPr>
        <p:txBody>
          <a:bodyPr/>
          <a:lstStyle/>
          <a:p>
            <a:pPr>
              <a:lnSpc>
                <a:spcPct val="115000"/>
              </a:lnSpc>
            </a:pPr>
            <a:r>
              <a:rPr lang="en-US" altLang="ja-JP" sz="3200" smtClean="0">
                <a:ea typeface="ＭＳ Ｐゴシック" pitchFamily="34" charset="-128"/>
              </a:rPr>
              <a:t>HIAs are most common adverse event </a:t>
            </a:r>
            <a:r>
              <a:rPr lang="en-US" altLang="ja-JP" sz="2400" smtClean="0">
                <a:ea typeface="ＭＳ Ｐゴシック" pitchFamily="34" charset="-128"/>
              </a:rPr>
              <a:t>(Leape 2002)</a:t>
            </a:r>
          </a:p>
          <a:p>
            <a:pPr>
              <a:lnSpc>
                <a:spcPct val="115000"/>
              </a:lnSpc>
            </a:pPr>
            <a:r>
              <a:rPr lang="en-US" altLang="ja-JP" sz="3200" smtClean="0">
                <a:ea typeface="ＭＳ Ｐゴシック" pitchFamily="34" charset="-128"/>
              </a:rPr>
              <a:t>1.7 million healthcare-associated infections (HAI)</a:t>
            </a:r>
          </a:p>
          <a:p>
            <a:pPr>
              <a:lnSpc>
                <a:spcPct val="115000"/>
              </a:lnSpc>
            </a:pPr>
            <a:r>
              <a:rPr lang="en-US" altLang="ja-JP" sz="3200" smtClean="0">
                <a:ea typeface="ＭＳ Ｐゴシック" pitchFamily="34" charset="-128"/>
              </a:rPr>
              <a:t>99,000 attributed deaths </a:t>
            </a:r>
            <a:r>
              <a:rPr lang="en-US" altLang="ja-JP" sz="2400" smtClean="0">
                <a:ea typeface="ＭＳ Ｐゴシック" pitchFamily="34" charset="-128"/>
              </a:rPr>
              <a:t>(Klevens 2007)</a:t>
            </a:r>
          </a:p>
          <a:p>
            <a:pPr>
              <a:lnSpc>
                <a:spcPct val="115000"/>
              </a:lnSpc>
            </a:pPr>
            <a:endParaRPr lang="en-US" altLang="ja-JP" sz="2400" smtClean="0">
              <a:ea typeface="ＭＳ Ｐゴシック" pitchFamily="34" charset="-128"/>
            </a:endParaRPr>
          </a:p>
          <a:p>
            <a:pPr>
              <a:lnSpc>
                <a:spcPct val="115000"/>
              </a:lnSpc>
            </a:pPr>
            <a:r>
              <a:rPr lang="en-US" altLang="ja-JP" sz="3200" smtClean="0">
                <a:ea typeface="ＭＳ Ｐゴシック" pitchFamily="34" charset="-128"/>
              </a:rPr>
              <a:t>Attributed costs: $5-20 billion </a:t>
            </a:r>
            <a:r>
              <a:rPr lang="en-US" altLang="ja-JP" sz="2400" smtClean="0">
                <a:ea typeface="ＭＳ Ｐゴシック" pitchFamily="34" charset="-128"/>
              </a:rPr>
              <a:t>(Stone 2002)</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0" y="95250"/>
            <a:ext cx="10020300" cy="1190625"/>
          </a:xfrm>
          <a:prstGeom prst="rect">
            <a:avLst/>
          </a:prstGeom>
          <a:noFill/>
          <a:ln w="9525" algn="ctr">
            <a:noFill/>
            <a:miter lim="800000"/>
            <a:headEnd/>
            <a:tailEnd/>
          </a:ln>
        </p:spPr>
        <p:txBody>
          <a:bodyPr>
            <a:spAutoFit/>
          </a:bodyPr>
          <a:lstStyle/>
          <a:p>
            <a:pPr algn="ctr" eaLnBrk="1" hangingPunct="1">
              <a:lnSpc>
                <a:spcPct val="65000"/>
              </a:lnSpc>
              <a:spcBef>
                <a:spcPct val="50000"/>
              </a:spcBef>
            </a:pPr>
            <a:r>
              <a:rPr lang="en-US" sz="4000">
                <a:solidFill>
                  <a:schemeClr val="bg1"/>
                </a:solidFill>
                <a:latin typeface="Arial" pitchFamily="34" charset="0"/>
              </a:rPr>
              <a:t>Hospitals using NHSN</a:t>
            </a:r>
          </a:p>
          <a:p>
            <a:pPr algn="ctr" eaLnBrk="1" hangingPunct="1">
              <a:lnSpc>
                <a:spcPct val="65000"/>
              </a:lnSpc>
              <a:spcBef>
                <a:spcPct val="50000"/>
              </a:spcBef>
            </a:pPr>
            <a:r>
              <a:rPr lang="en-US" sz="4000">
                <a:solidFill>
                  <a:schemeClr val="bg1"/>
                </a:solidFill>
                <a:latin typeface="Arial" pitchFamily="34" charset="0"/>
              </a:rPr>
              <a:t>are Preventing Bloodstream Infections</a:t>
            </a:r>
          </a:p>
        </p:txBody>
      </p:sp>
      <p:sp>
        <p:nvSpPr>
          <p:cNvPr id="22531" name="AutoShape 3"/>
          <p:cNvSpPr>
            <a:spLocks noChangeAspect="1" noChangeArrowheads="1" noTextEdit="1"/>
          </p:cNvSpPr>
          <p:nvPr/>
        </p:nvSpPr>
        <p:spPr bwMode="auto">
          <a:xfrm>
            <a:off x="1038225" y="1697038"/>
            <a:ext cx="7877175" cy="4779962"/>
          </a:xfrm>
          <a:prstGeom prst="rect">
            <a:avLst/>
          </a:prstGeom>
          <a:solidFill>
            <a:schemeClr val="bg1"/>
          </a:solidFill>
          <a:ln w="9525">
            <a:noFill/>
            <a:miter lim="800000"/>
            <a:headEnd/>
            <a:tailEnd/>
          </a:ln>
        </p:spPr>
        <p:txBody>
          <a:bodyPr/>
          <a:lstStyle/>
          <a:p>
            <a:endParaRPr lang="en-US"/>
          </a:p>
        </p:txBody>
      </p:sp>
      <p:grpSp>
        <p:nvGrpSpPr>
          <p:cNvPr id="22532" name="Group 4"/>
          <p:cNvGrpSpPr>
            <a:grpSpLocks/>
          </p:cNvGrpSpPr>
          <p:nvPr/>
        </p:nvGrpSpPr>
        <p:grpSpPr bwMode="auto">
          <a:xfrm>
            <a:off x="962025" y="1981200"/>
            <a:ext cx="5803900" cy="4257675"/>
            <a:chOff x="522" y="1247"/>
            <a:chExt cx="3250" cy="2682"/>
          </a:xfrm>
        </p:grpSpPr>
        <p:sp>
          <p:nvSpPr>
            <p:cNvPr id="22588" name="Rectangle 5"/>
            <p:cNvSpPr>
              <a:spLocks noChangeArrowheads="1"/>
            </p:cNvSpPr>
            <p:nvPr/>
          </p:nvSpPr>
          <p:spPr bwMode="auto">
            <a:xfrm>
              <a:off x="546" y="1247"/>
              <a:ext cx="3226" cy="2658"/>
            </a:xfrm>
            <a:prstGeom prst="rect">
              <a:avLst/>
            </a:prstGeom>
            <a:noFill/>
            <a:ln w="9525">
              <a:noFill/>
              <a:miter lim="800000"/>
              <a:headEnd/>
              <a:tailEnd/>
            </a:ln>
          </p:spPr>
          <p:txBody>
            <a:bodyPr/>
            <a:lstStyle/>
            <a:p>
              <a:endParaRPr lang="en-US"/>
            </a:p>
          </p:txBody>
        </p:sp>
        <p:sp>
          <p:nvSpPr>
            <p:cNvPr id="22589" name="Line 6"/>
            <p:cNvSpPr>
              <a:spLocks noChangeShapeType="1"/>
            </p:cNvSpPr>
            <p:nvPr/>
          </p:nvSpPr>
          <p:spPr bwMode="auto">
            <a:xfrm>
              <a:off x="546" y="3609"/>
              <a:ext cx="3226" cy="0"/>
            </a:xfrm>
            <a:prstGeom prst="line">
              <a:avLst/>
            </a:prstGeom>
            <a:noFill/>
            <a:ln w="0">
              <a:solidFill>
                <a:srgbClr val="000000"/>
              </a:solidFill>
              <a:round/>
              <a:headEnd/>
              <a:tailEnd/>
            </a:ln>
          </p:spPr>
          <p:txBody>
            <a:bodyPr/>
            <a:lstStyle/>
            <a:p>
              <a:endParaRPr lang="en-US"/>
            </a:p>
          </p:txBody>
        </p:sp>
        <p:sp>
          <p:nvSpPr>
            <p:cNvPr id="22590" name="Line 7"/>
            <p:cNvSpPr>
              <a:spLocks noChangeShapeType="1"/>
            </p:cNvSpPr>
            <p:nvPr/>
          </p:nvSpPr>
          <p:spPr bwMode="auto">
            <a:xfrm>
              <a:off x="546" y="3314"/>
              <a:ext cx="3226" cy="0"/>
            </a:xfrm>
            <a:prstGeom prst="line">
              <a:avLst/>
            </a:prstGeom>
            <a:noFill/>
            <a:ln w="0">
              <a:solidFill>
                <a:srgbClr val="000000"/>
              </a:solidFill>
              <a:round/>
              <a:headEnd/>
              <a:tailEnd/>
            </a:ln>
          </p:spPr>
          <p:txBody>
            <a:bodyPr/>
            <a:lstStyle/>
            <a:p>
              <a:endParaRPr lang="en-US"/>
            </a:p>
          </p:txBody>
        </p:sp>
        <p:sp>
          <p:nvSpPr>
            <p:cNvPr id="22591" name="Line 8"/>
            <p:cNvSpPr>
              <a:spLocks noChangeShapeType="1"/>
            </p:cNvSpPr>
            <p:nvPr/>
          </p:nvSpPr>
          <p:spPr bwMode="auto">
            <a:xfrm>
              <a:off x="546" y="3018"/>
              <a:ext cx="3226" cy="0"/>
            </a:xfrm>
            <a:prstGeom prst="line">
              <a:avLst/>
            </a:prstGeom>
            <a:noFill/>
            <a:ln w="0">
              <a:solidFill>
                <a:srgbClr val="000000"/>
              </a:solidFill>
              <a:round/>
              <a:headEnd/>
              <a:tailEnd/>
            </a:ln>
          </p:spPr>
          <p:txBody>
            <a:bodyPr/>
            <a:lstStyle/>
            <a:p>
              <a:endParaRPr lang="en-US"/>
            </a:p>
          </p:txBody>
        </p:sp>
        <p:sp>
          <p:nvSpPr>
            <p:cNvPr id="22592" name="Line 9"/>
            <p:cNvSpPr>
              <a:spLocks noChangeShapeType="1"/>
            </p:cNvSpPr>
            <p:nvPr/>
          </p:nvSpPr>
          <p:spPr bwMode="auto">
            <a:xfrm>
              <a:off x="546" y="2724"/>
              <a:ext cx="3226" cy="0"/>
            </a:xfrm>
            <a:prstGeom prst="line">
              <a:avLst/>
            </a:prstGeom>
            <a:noFill/>
            <a:ln w="0">
              <a:solidFill>
                <a:srgbClr val="000000"/>
              </a:solidFill>
              <a:round/>
              <a:headEnd/>
              <a:tailEnd/>
            </a:ln>
          </p:spPr>
          <p:txBody>
            <a:bodyPr/>
            <a:lstStyle/>
            <a:p>
              <a:endParaRPr lang="en-US"/>
            </a:p>
          </p:txBody>
        </p:sp>
        <p:sp>
          <p:nvSpPr>
            <p:cNvPr id="22593" name="Line 10"/>
            <p:cNvSpPr>
              <a:spLocks noChangeShapeType="1"/>
            </p:cNvSpPr>
            <p:nvPr/>
          </p:nvSpPr>
          <p:spPr bwMode="auto">
            <a:xfrm>
              <a:off x="546" y="2428"/>
              <a:ext cx="3226" cy="0"/>
            </a:xfrm>
            <a:prstGeom prst="line">
              <a:avLst/>
            </a:prstGeom>
            <a:noFill/>
            <a:ln w="0">
              <a:solidFill>
                <a:srgbClr val="000000"/>
              </a:solidFill>
              <a:round/>
              <a:headEnd/>
              <a:tailEnd/>
            </a:ln>
          </p:spPr>
          <p:txBody>
            <a:bodyPr/>
            <a:lstStyle/>
            <a:p>
              <a:endParaRPr lang="en-US"/>
            </a:p>
          </p:txBody>
        </p:sp>
        <p:sp>
          <p:nvSpPr>
            <p:cNvPr id="22594" name="Line 11"/>
            <p:cNvSpPr>
              <a:spLocks noChangeShapeType="1"/>
            </p:cNvSpPr>
            <p:nvPr/>
          </p:nvSpPr>
          <p:spPr bwMode="auto">
            <a:xfrm>
              <a:off x="546" y="2133"/>
              <a:ext cx="3226" cy="0"/>
            </a:xfrm>
            <a:prstGeom prst="line">
              <a:avLst/>
            </a:prstGeom>
            <a:noFill/>
            <a:ln w="0">
              <a:solidFill>
                <a:srgbClr val="000000"/>
              </a:solidFill>
              <a:round/>
              <a:headEnd/>
              <a:tailEnd/>
            </a:ln>
          </p:spPr>
          <p:txBody>
            <a:bodyPr/>
            <a:lstStyle/>
            <a:p>
              <a:endParaRPr lang="en-US"/>
            </a:p>
          </p:txBody>
        </p:sp>
        <p:sp>
          <p:nvSpPr>
            <p:cNvPr id="22595" name="Line 12"/>
            <p:cNvSpPr>
              <a:spLocks noChangeShapeType="1"/>
            </p:cNvSpPr>
            <p:nvPr/>
          </p:nvSpPr>
          <p:spPr bwMode="auto">
            <a:xfrm>
              <a:off x="546" y="1837"/>
              <a:ext cx="3226" cy="0"/>
            </a:xfrm>
            <a:prstGeom prst="line">
              <a:avLst/>
            </a:prstGeom>
            <a:noFill/>
            <a:ln w="0">
              <a:solidFill>
                <a:srgbClr val="000000"/>
              </a:solidFill>
              <a:round/>
              <a:headEnd/>
              <a:tailEnd/>
            </a:ln>
          </p:spPr>
          <p:txBody>
            <a:bodyPr/>
            <a:lstStyle/>
            <a:p>
              <a:endParaRPr lang="en-US"/>
            </a:p>
          </p:txBody>
        </p:sp>
        <p:sp>
          <p:nvSpPr>
            <p:cNvPr id="22596" name="Line 13"/>
            <p:cNvSpPr>
              <a:spLocks noChangeShapeType="1"/>
            </p:cNvSpPr>
            <p:nvPr/>
          </p:nvSpPr>
          <p:spPr bwMode="auto">
            <a:xfrm>
              <a:off x="546" y="1543"/>
              <a:ext cx="3226" cy="0"/>
            </a:xfrm>
            <a:prstGeom prst="line">
              <a:avLst/>
            </a:prstGeom>
            <a:noFill/>
            <a:ln w="0">
              <a:solidFill>
                <a:srgbClr val="000000"/>
              </a:solidFill>
              <a:round/>
              <a:headEnd/>
              <a:tailEnd/>
            </a:ln>
          </p:spPr>
          <p:txBody>
            <a:bodyPr/>
            <a:lstStyle/>
            <a:p>
              <a:endParaRPr lang="en-US"/>
            </a:p>
          </p:txBody>
        </p:sp>
        <p:sp>
          <p:nvSpPr>
            <p:cNvPr id="22597" name="Line 14"/>
            <p:cNvSpPr>
              <a:spLocks noChangeShapeType="1"/>
            </p:cNvSpPr>
            <p:nvPr/>
          </p:nvSpPr>
          <p:spPr bwMode="auto">
            <a:xfrm>
              <a:off x="546" y="1247"/>
              <a:ext cx="3226" cy="0"/>
            </a:xfrm>
            <a:prstGeom prst="line">
              <a:avLst/>
            </a:prstGeom>
            <a:noFill/>
            <a:ln w="0">
              <a:solidFill>
                <a:srgbClr val="000000"/>
              </a:solidFill>
              <a:round/>
              <a:headEnd/>
              <a:tailEnd/>
            </a:ln>
          </p:spPr>
          <p:txBody>
            <a:bodyPr/>
            <a:lstStyle/>
            <a:p>
              <a:endParaRPr lang="en-US"/>
            </a:p>
          </p:txBody>
        </p:sp>
        <p:sp>
          <p:nvSpPr>
            <p:cNvPr id="22598" name="Rectangle 15"/>
            <p:cNvSpPr>
              <a:spLocks noChangeArrowheads="1"/>
            </p:cNvSpPr>
            <p:nvPr/>
          </p:nvSpPr>
          <p:spPr bwMode="auto">
            <a:xfrm>
              <a:off x="546" y="1247"/>
              <a:ext cx="3226" cy="2658"/>
            </a:xfrm>
            <a:prstGeom prst="rect">
              <a:avLst/>
            </a:prstGeom>
            <a:noFill/>
            <a:ln w="12700">
              <a:solidFill>
                <a:srgbClr val="808080"/>
              </a:solidFill>
              <a:miter lim="800000"/>
              <a:headEnd/>
              <a:tailEnd/>
            </a:ln>
          </p:spPr>
          <p:txBody>
            <a:bodyPr/>
            <a:lstStyle/>
            <a:p>
              <a:endParaRPr lang="en-US"/>
            </a:p>
          </p:txBody>
        </p:sp>
        <p:sp>
          <p:nvSpPr>
            <p:cNvPr id="22599" name="Line 16"/>
            <p:cNvSpPr>
              <a:spLocks noChangeShapeType="1"/>
            </p:cNvSpPr>
            <p:nvPr/>
          </p:nvSpPr>
          <p:spPr bwMode="auto">
            <a:xfrm>
              <a:off x="546" y="1247"/>
              <a:ext cx="0" cy="2658"/>
            </a:xfrm>
            <a:prstGeom prst="line">
              <a:avLst/>
            </a:prstGeom>
            <a:noFill/>
            <a:ln w="0">
              <a:solidFill>
                <a:srgbClr val="000000"/>
              </a:solidFill>
              <a:round/>
              <a:headEnd/>
              <a:tailEnd/>
            </a:ln>
          </p:spPr>
          <p:txBody>
            <a:bodyPr/>
            <a:lstStyle/>
            <a:p>
              <a:endParaRPr lang="en-US"/>
            </a:p>
          </p:txBody>
        </p:sp>
        <p:sp>
          <p:nvSpPr>
            <p:cNvPr id="22600" name="Line 17"/>
            <p:cNvSpPr>
              <a:spLocks noChangeShapeType="1"/>
            </p:cNvSpPr>
            <p:nvPr/>
          </p:nvSpPr>
          <p:spPr bwMode="auto">
            <a:xfrm>
              <a:off x="522" y="3905"/>
              <a:ext cx="24" cy="0"/>
            </a:xfrm>
            <a:prstGeom prst="line">
              <a:avLst/>
            </a:prstGeom>
            <a:noFill/>
            <a:ln w="0">
              <a:solidFill>
                <a:srgbClr val="000000"/>
              </a:solidFill>
              <a:round/>
              <a:headEnd/>
              <a:tailEnd/>
            </a:ln>
          </p:spPr>
          <p:txBody>
            <a:bodyPr/>
            <a:lstStyle/>
            <a:p>
              <a:endParaRPr lang="en-US"/>
            </a:p>
          </p:txBody>
        </p:sp>
        <p:sp>
          <p:nvSpPr>
            <p:cNvPr id="22601" name="Line 18"/>
            <p:cNvSpPr>
              <a:spLocks noChangeShapeType="1"/>
            </p:cNvSpPr>
            <p:nvPr/>
          </p:nvSpPr>
          <p:spPr bwMode="auto">
            <a:xfrm>
              <a:off x="522" y="3609"/>
              <a:ext cx="24" cy="0"/>
            </a:xfrm>
            <a:prstGeom prst="line">
              <a:avLst/>
            </a:prstGeom>
            <a:noFill/>
            <a:ln w="0">
              <a:solidFill>
                <a:srgbClr val="000000"/>
              </a:solidFill>
              <a:round/>
              <a:headEnd/>
              <a:tailEnd/>
            </a:ln>
          </p:spPr>
          <p:txBody>
            <a:bodyPr/>
            <a:lstStyle/>
            <a:p>
              <a:endParaRPr lang="en-US"/>
            </a:p>
          </p:txBody>
        </p:sp>
        <p:sp>
          <p:nvSpPr>
            <p:cNvPr id="22602" name="Line 19"/>
            <p:cNvSpPr>
              <a:spLocks noChangeShapeType="1"/>
            </p:cNvSpPr>
            <p:nvPr/>
          </p:nvSpPr>
          <p:spPr bwMode="auto">
            <a:xfrm>
              <a:off x="522" y="3314"/>
              <a:ext cx="24" cy="0"/>
            </a:xfrm>
            <a:prstGeom prst="line">
              <a:avLst/>
            </a:prstGeom>
            <a:noFill/>
            <a:ln w="0">
              <a:solidFill>
                <a:srgbClr val="000000"/>
              </a:solidFill>
              <a:round/>
              <a:headEnd/>
              <a:tailEnd/>
            </a:ln>
          </p:spPr>
          <p:txBody>
            <a:bodyPr/>
            <a:lstStyle/>
            <a:p>
              <a:endParaRPr lang="en-US"/>
            </a:p>
          </p:txBody>
        </p:sp>
        <p:sp>
          <p:nvSpPr>
            <p:cNvPr id="22603" name="Line 20"/>
            <p:cNvSpPr>
              <a:spLocks noChangeShapeType="1"/>
            </p:cNvSpPr>
            <p:nvPr/>
          </p:nvSpPr>
          <p:spPr bwMode="auto">
            <a:xfrm>
              <a:off x="522" y="3018"/>
              <a:ext cx="24" cy="0"/>
            </a:xfrm>
            <a:prstGeom prst="line">
              <a:avLst/>
            </a:prstGeom>
            <a:noFill/>
            <a:ln w="0">
              <a:solidFill>
                <a:srgbClr val="000000"/>
              </a:solidFill>
              <a:round/>
              <a:headEnd/>
              <a:tailEnd/>
            </a:ln>
          </p:spPr>
          <p:txBody>
            <a:bodyPr/>
            <a:lstStyle/>
            <a:p>
              <a:endParaRPr lang="en-US"/>
            </a:p>
          </p:txBody>
        </p:sp>
        <p:sp>
          <p:nvSpPr>
            <p:cNvPr id="22604" name="Line 21"/>
            <p:cNvSpPr>
              <a:spLocks noChangeShapeType="1"/>
            </p:cNvSpPr>
            <p:nvPr/>
          </p:nvSpPr>
          <p:spPr bwMode="auto">
            <a:xfrm>
              <a:off x="522" y="2724"/>
              <a:ext cx="24" cy="0"/>
            </a:xfrm>
            <a:prstGeom prst="line">
              <a:avLst/>
            </a:prstGeom>
            <a:noFill/>
            <a:ln w="0">
              <a:solidFill>
                <a:srgbClr val="000000"/>
              </a:solidFill>
              <a:round/>
              <a:headEnd/>
              <a:tailEnd/>
            </a:ln>
          </p:spPr>
          <p:txBody>
            <a:bodyPr/>
            <a:lstStyle/>
            <a:p>
              <a:endParaRPr lang="en-US"/>
            </a:p>
          </p:txBody>
        </p:sp>
        <p:sp>
          <p:nvSpPr>
            <p:cNvPr id="22605" name="Line 22"/>
            <p:cNvSpPr>
              <a:spLocks noChangeShapeType="1"/>
            </p:cNvSpPr>
            <p:nvPr/>
          </p:nvSpPr>
          <p:spPr bwMode="auto">
            <a:xfrm>
              <a:off x="522" y="2428"/>
              <a:ext cx="24" cy="0"/>
            </a:xfrm>
            <a:prstGeom prst="line">
              <a:avLst/>
            </a:prstGeom>
            <a:noFill/>
            <a:ln w="0">
              <a:solidFill>
                <a:srgbClr val="000000"/>
              </a:solidFill>
              <a:round/>
              <a:headEnd/>
              <a:tailEnd/>
            </a:ln>
          </p:spPr>
          <p:txBody>
            <a:bodyPr/>
            <a:lstStyle/>
            <a:p>
              <a:endParaRPr lang="en-US"/>
            </a:p>
          </p:txBody>
        </p:sp>
        <p:sp>
          <p:nvSpPr>
            <p:cNvPr id="22606" name="Line 23"/>
            <p:cNvSpPr>
              <a:spLocks noChangeShapeType="1"/>
            </p:cNvSpPr>
            <p:nvPr/>
          </p:nvSpPr>
          <p:spPr bwMode="auto">
            <a:xfrm>
              <a:off x="522" y="2133"/>
              <a:ext cx="24" cy="0"/>
            </a:xfrm>
            <a:prstGeom prst="line">
              <a:avLst/>
            </a:prstGeom>
            <a:noFill/>
            <a:ln w="0">
              <a:solidFill>
                <a:srgbClr val="000000"/>
              </a:solidFill>
              <a:round/>
              <a:headEnd/>
              <a:tailEnd/>
            </a:ln>
          </p:spPr>
          <p:txBody>
            <a:bodyPr/>
            <a:lstStyle/>
            <a:p>
              <a:endParaRPr lang="en-US"/>
            </a:p>
          </p:txBody>
        </p:sp>
        <p:sp>
          <p:nvSpPr>
            <p:cNvPr id="22607" name="Line 24"/>
            <p:cNvSpPr>
              <a:spLocks noChangeShapeType="1"/>
            </p:cNvSpPr>
            <p:nvPr/>
          </p:nvSpPr>
          <p:spPr bwMode="auto">
            <a:xfrm>
              <a:off x="522" y="1837"/>
              <a:ext cx="24" cy="0"/>
            </a:xfrm>
            <a:prstGeom prst="line">
              <a:avLst/>
            </a:prstGeom>
            <a:noFill/>
            <a:ln w="0">
              <a:solidFill>
                <a:srgbClr val="000000"/>
              </a:solidFill>
              <a:round/>
              <a:headEnd/>
              <a:tailEnd/>
            </a:ln>
          </p:spPr>
          <p:txBody>
            <a:bodyPr/>
            <a:lstStyle/>
            <a:p>
              <a:endParaRPr lang="en-US"/>
            </a:p>
          </p:txBody>
        </p:sp>
        <p:sp>
          <p:nvSpPr>
            <p:cNvPr id="22608" name="Line 25"/>
            <p:cNvSpPr>
              <a:spLocks noChangeShapeType="1"/>
            </p:cNvSpPr>
            <p:nvPr/>
          </p:nvSpPr>
          <p:spPr bwMode="auto">
            <a:xfrm>
              <a:off x="522" y="1543"/>
              <a:ext cx="24" cy="0"/>
            </a:xfrm>
            <a:prstGeom prst="line">
              <a:avLst/>
            </a:prstGeom>
            <a:noFill/>
            <a:ln w="0">
              <a:solidFill>
                <a:srgbClr val="000000"/>
              </a:solidFill>
              <a:round/>
              <a:headEnd/>
              <a:tailEnd/>
            </a:ln>
          </p:spPr>
          <p:txBody>
            <a:bodyPr/>
            <a:lstStyle/>
            <a:p>
              <a:endParaRPr lang="en-US"/>
            </a:p>
          </p:txBody>
        </p:sp>
        <p:sp>
          <p:nvSpPr>
            <p:cNvPr id="22609" name="Line 26"/>
            <p:cNvSpPr>
              <a:spLocks noChangeShapeType="1"/>
            </p:cNvSpPr>
            <p:nvPr/>
          </p:nvSpPr>
          <p:spPr bwMode="auto">
            <a:xfrm>
              <a:off x="522" y="1247"/>
              <a:ext cx="24" cy="0"/>
            </a:xfrm>
            <a:prstGeom prst="line">
              <a:avLst/>
            </a:prstGeom>
            <a:noFill/>
            <a:ln w="0">
              <a:solidFill>
                <a:srgbClr val="000000"/>
              </a:solidFill>
              <a:round/>
              <a:headEnd/>
              <a:tailEnd/>
            </a:ln>
          </p:spPr>
          <p:txBody>
            <a:bodyPr/>
            <a:lstStyle/>
            <a:p>
              <a:endParaRPr lang="en-US"/>
            </a:p>
          </p:txBody>
        </p:sp>
        <p:sp>
          <p:nvSpPr>
            <p:cNvPr id="22610" name="Line 27"/>
            <p:cNvSpPr>
              <a:spLocks noChangeShapeType="1"/>
            </p:cNvSpPr>
            <p:nvPr/>
          </p:nvSpPr>
          <p:spPr bwMode="auto">
            <a:xfrm>
              <a:off x="546" y="3905"/>
              <a:ext cx="3226" cy="0"/>
            </a:xfrm>
            <a:prstGeom prst="line">
              <a:avLst/>
            </a:prstGeom>
            <a:noFill/>
            <a:ln w="0">
              <a:solidFill>
                <a:srgbClr val="000000"/>
              </a:solidFill>
              <a:round/>
              <a:headEnd/>
              <a:tailEnd/>
            </a:ln>
          </p:spPr>
          <p:txBody>
            <a:bodyPr/>
            <a:lstStyle/>
            <a:p>
              <a:endParaRPr lang="en-US"/>
            </a:p>
          </p:txBody>
        </p:sp>
        <p:sp>
          <p:nvSpPr>
            <p:cNvPr id="22611" name="Line 28"/>
            <p:cNvSpPr>
              <a:spLocks noChangeShapeType="1"/>
            </p:cNvSpPr>
            <p:nvPr/>
          </p:nvSpPr>
          <p:spPr bwMode="auto">
            <a:xfrm flipV="1">
              <a:off x="546" y="3905"/>
              <a:ext cx="0" cy="24"/>
            </a:xfrm>
            <a:prstGeom prst="line">
              <a:avLst/>
            </a:prstGeom>
            <a:noFill/>
            <a:ln w="0">
              <a:solidFill>
                <a:srgbClr val="000000"/>
              </a:solidFill>
              <a:round/>
              <a:headEnd/>
              <a:tailEnd/>
            </a:ln>
          </p:spPr>
          <p:txBody>
            <a:bodyPr/>
            <a:lstStyle/>
            <a:p>
              <a:endParaRPr lang="en-US"/>
            </a:p>
          </p:txBody>
        </p:sp>
        <p:sp>
          <p:nvSpPr>
            <p:cNvPr id="22612" name="Line 29"/>
            <p:cNvSpPr>
              <a:spLocks noChangeShapeType="1"/>
            </p:cNvSpPr>
            <p:nvPr/>
          </p:nvSpPr>
          <p:spPr bwMode="auto">
            <a:xfrm flipV="1">
              <a:off x="840" y="3905"/>
              <a:ext cx="0" cy="24"/>
            </a:xfrm>
            <a:prstGeom prst="line">
              <a:avLst/>
            </a:prstGeom>
            <a:noFill/>
            <a:ln w="0">
              <a:solidFill>
                <a:srgbClr val="000000"/>
              </a:solidFill>
              <a:round/>
              <a:headEnd/>
              <a:tailEnd/>
            </a:ln>
          </p:spPr>
          <p:txBody>
            <a:bodyPr/>
            <a:lstStyle/>
            <a:p>
              <a:endParaRPr lang="en-US"/>
            </a:p>
          </p:txBody>
        </p:sp>
        <p:sp>
          <p:nvSpPr>
            <p:cNvPr id="22613" name="Line 30"/>
            <p:cNvSpPr>
              <a:spLocks noChangeShapeType="1"/>
            </p:cNvSpPr>
            <p:nvPr/>
          </p:nvSpPr>
          <p:spPr bwMode="auto">
            <a:xfrm flipV="1">
              <a:off x="1133" y="3905"/>
              <a:ext cx="0" cy="24"/>
            </a:xfrm>
            <a:prstGeom prst="line">
              <a:avLst/>
            </a:prstGeom>
            <a:noFill/>
            <a:ln w="0">
              <a:solidFill>
                <a:srgbClr val="000000"/>
              </a:solidFill>
              <a:round/>
              <a:headEnd/>
              <a:tailEnd/>
            </a:ln>
          </p:spPr>
          <p:txBody>
            <a:bodyPr/>
            <a:lstStyle/>
            <a:p>
              <a:endParaRPr lang="en-US"/>
            </a:p>
          </p:txBody>
        </p:sp>
        <p:sp>
          <p:nvSpPr>
            <p:cNvPr id="22614" name="Line 31"/>
            <p:cNvSpPr>
              <a:spLocks noChangeShapeType="1"/>
            </p:cNvSpPr>
            <p:nvPr/>
          </p:nvSpPr>
          <p:spPr bwMode="auto">
            <a:xfrm flipV="1">
              <a:off x="1426" y="3905"/>
              <a:ext cx="0" cy="24"/>
            </a:xfrm>
            <a:prstGeom prst="line">
              <a:avLst/>
            </a:prstGeom>
            <a:noFill/>
            <a:ln w="0">
              <a:solidFill>
                <a:srgbClr val="000000"/>
              </a:solidFill>
              <a:round/>
              <a:headEnd/>
              <a:tailEnd/>
            </a:ln>
          </p:spPr>
          <p:txBody>
            <a:bodyPr/>
            <a:lstStyle/>
            <a:p>
              <a:endParaRPr lang="en-US"/>
            </a:p>
          </p:txBody>
        </p:sp>
        <p:sp>
          <p:nvSpPr>
            <p:cNvPr id="22615" name="Line 32"/>
            <p:cNvSpPr>
              <a:spLocks noChangeShapeType="1"/>
            </p:cNvSpPr>
            <p:nvPr/>
          </p:nvSpPr>
          <p:spPr bwMode="auto">
            <a:xfrm flipV="1">
              <a:off x="1719" y="3905"/>
              <a:ext cx="0" cy="24"/>
            </a:xfrm>
            <a:prstGeom prst="line">
              <a:avLst/>
            </a:prstGeom>
            <a:noFill/>
            <a:ln w="0">
              <a:solidFill>
                <a:srgbClr val="000000"/>
              </a:solidFill>
              <a:round/>
              <a:headEnd/>
              <a:tailEnd/>
            </a:ln>
          </p:spPr>
          <p:txBody>
            <a:bodyPr/>
            <a:lstStyle/>
            <a:p>
              <a:endParaRPr lang="en-US"/>
            </a:p>
          </p:txBody>
        </p:sp>
        <p:sp>
          <p:nvSpPr>
            <p:cNvPr id="22616" name="Line 33"/>
            <p:cNvSpPr>
              <a:spLocks noChangeShapeType="1"/>
            </p:cNvSpPr>
            <p:nvPr/>
          </p:nvSpPr>
          <p:spPr bwMode="auto">
            <a:xfrm flipV="1">
              <a:off x="2013" y="3905"/>
              <a:ext cx="0" cy="24"/>
            </a:xfrm>
            <a:prstGeom prst="line">
              <a:avLst/>
            </a:prstGeom>
            <a:noFill/>
            <a:ln w="0">
              <a:solidFill>
                <a:srgbClr val="000000"/>
              </a:solidFill>
              <a:round/>
              <a:headEnd/>
              <a:tailEnd/>
            </a:ln>
          </p:spPr>
          <p:txBody>
            <a:bodyPr/>
            <a:lstStyle/>
            <a:p>
              <a:endParaRPr lang="en-US"/>
            </a:p>
          </p:txBody>
        </p:sp>
        <p:sp>
          <p:nvSpPr>
            <p:cNvPr id="22617" name="Line 34"/>
            <p:cNvSpPr>
              <a:spLocks noChangeShapeType="1"/>
            </p:cNvSpPr>
            <p:nvPr/>
          </p:nvSpPr>
          <p:spPr bwMode="auto">
            <a:xfrm flipV="1">
              <a:off x="2305" y="3905"/>
              <a:ext cx="0" cy="24"/>
            </a:xfrm>
            <a:prstGeom prst="line">
              <a:avLst/>
            </a:prstGeom>
            <a:noFill/>
            <a:ln w="0">
              <a:solidFill>
                <a:srgbClr val="000000"/>
              </a:solidFill>
              <a:round/>
              <a:headEnd/>
              <a:tailEnd/>
            </a:ln>
          </p:spPr>
          <p:txBody>
            <a:bodyPr/>
            <a:lstStyle/>
            <a:p>
              <a:endParaRPr lang="en-US"/>
            </a:p>
          </p:txBody>
        </p:sp>
        <p:sp>
          <p:nvSpPr>
            <p:cNvPr id="22618" name="Line 35"/>
            <p:cNvSpPr>
              <a:spLocks noChangeShapeType="1"/>
            </p:cNvSpPr>
            <p:nvPr/>
          </p:nvSpPr>
          <p:spPr bwMode="auto">
            <a:xfrm flipV="1">
              <a:off x="2599" y="3905"/>
              <a:ext cx="0" cy="24"/>
            </a:xfrm>
            <a:prstGeom prst="line">
              <a:avLst/>
            </a:prstGeom>
            <a:noFill/>
            <a:ln w="0">
              <a:solidFill>
                <a:srgbClr val="000000"/>
              </a:solidFill>
              <a:round/>
              <a:headEnd/>
              <a:tailEnd/>
            </a:ln>
          </p:spPr>
          <p:txBody>
            <a:bodyPr/>
            <a:lstStyle/>
            <a:p>
              <a:endParaRPr lang="en-US"/>
            </a:p>
          </p:txBody>
        </p:sp>
        <p:sp>
          <p:nvSpPr>
            <p:cNvPr id="22619" name="Line 36"/>
            <p:cNvSpPr>
              <a:spLocks noChangeShapeType="1"/>
            </p:cNvSpPr>
            <p:nvPr/>
          </p:nvSpPr>
          <p:spPr bwMode="auto">
            <a:xfrm flipV="1">
              <a:off x="2892" y="3905"/>
              <a:ext cx="0" cy="24"/>
            </a:xfrm>
            <a:prstGeom prst="line">
              <a:avLst/>
            </a:prstGeom>
            <a:noFill/>
            <a:ln w="0">
              <a:solidFill>
                <a:srgbClr val="000000"/>
              </a:solidFill>
              <a:round/>
              <a:headEnd/>
              <a:tailEnd/>
            </a:ln>
          </p:spPr>
          <p:txBody>
            <a:bodyPr/>
            <a:lstStyle/>
            <a:p>
              <a:endParaRPr lang="en-US"/>
            </a:p>
          </p:txBody>
        </p:sp>
        <p:sp>
          <p:nvSpPr>
            <p:cNvPr id="22620" name="Line 37"/>
            <p:cNvSpPr>
              <a:spLocks noChangeShapeType="1"/>
            </p:cNvSpPr>
            <p:nvPr/>
          </p:nvSpPr>
          <p:spPr bwMode="auto">
            <a:xfrm flipV="1">
              <a:off x="3185" y="3905"/>
              <a:ext cx="0" cy="24"/>
            </a:xfrm>
            <a:prstGeom prst="line">
              <a:avLst/>
            </a:prstGeom>
            <a:noFill/>
            <a:ln w="0">
              <a:solidFill>
                <a:srgbClr val="000000"/>
              </a:solidFill>
              <a:round/>
              <a:headEnd/>
              <a:tailEnd/>
            </a:ln>
          </p:spPr>
          <p:txBody>
            <a:bodyPr/>
            <a:lstStyle/>
            <a:p>
              <a:endParaRPr lang="en-US"/>
            </a:p>
          </p:txBody>
        </p:sp>
        <p:sp>
          <p:nvSpPr>
            <p:cNvPr id="22621" name="Line 38"/>
            <p:cNvSpPr>
              <a:spLocks noChangeShapeType="1"/>
            </p:cNvSpPr>
            <p:nvPr/>
          </p:nvSpPr>
          <p:spPr bwMode="auto">
            <a:xfrm flipV="1">
              <a:off x="3478" y="3905"/>
              <a:ext cx="0" cy="24"/>
            </a:xfrm>
            <a:prstGeom prst="line">
              <a:avLst/>
            </a:prstGeom>
            <a:noFill/>
            <a:ln w="0">
              <a:solidFill>
                <a:srgbClr val="000000"/>
              </a:solidFill>
              <a:round/>
              <a:headEnd/>
              <a:tailEnd/>
            </a:ln>
          </p:spPr>
          <p:txBody>
            <a:bodyPr/>
            <a:lstStyle/>
            <a:p>
              <a:endParaRPr lang="en-US"/>
            </a:p>
          </p:txBody>
        </p:sp>
        <p:sp>
          <p:nvSpPr>
            <p:cNvPr id="22622" name="Line 39"/>
            <p:cNvSpPr>
              <a:spLocks noChangeShapeType="1"/>
            </p:cNvSpPr>
            <p:nvPr/>
          </p:nvSpPr>
          <p:spPr bwMode="auto">
            <a:xfrm flipV="1">
              <a:off x="3772" y="3905"/>
              <a:ext cx="0" cy="24"/>
            </a:xfrm>
            <a:prstGeom prst="line">
              <a:avLst/>
            </a:prstGeom>
            <a:noFill/>
            <a:ln w="0">
              <a:solidFill>
                <a:srgbClr val="000000"/>
              </a:solidFill>
              <a:round/>
              <a:headEnd/>
              <a:tailEnd/>
            </a:ln>
          </p:spPr>
          <p:txBody>
            <a:bodyPr/>
            <a:lstStyle/>
            <a:p>
              <a:endParaRPr lang="en-US"/>
            </a:p>
          </p:txBody>
        </p:sp>
        <p:sp>
          <p:nvSpPr>
            <p:cNvPr id="22623" name="Freeform 40"/>
            <p:cNvSpPr>
              <a:spLocks/>
            </p:cNvSpPr>
            <p:nvPr/>
          </p:nvSpPr>
          <p:spPr bwMode="auto">
            <a:xfrm>
              <a:off x="693" y="2047"/>
              <a:ext cx="2932" cy="1039"/>
            </a:xfrm>
            <a:custGeom>
              <a:avLst/>
              <a:gdLst>
                <a:gd name="T0" fmla="*/ 0 w 3115"/>
                <a:gd name="T1" fmla="*/ 0 h 1103"/>
                <a:gd name="T2" fmla="*/ 311 w 3115"/>
                <a:gd name="T3" fmla="*/ 6 h 1103"/>
                <a:gd name="T4" fmla="*/ 623 w 3115"/>
                <a:gd name="T5" fmla="*/ 150 h 1103"/>
                <a:gd name="T6" fmla="*/ 934 w 3115"/>
                <a:gd name="T7" fmla="*/ 320 h 1103"/>
                <a:gd name="T8" fmla="*/ 1246 w 3115"/>
                <a:gd name="T9" fmla="*/ 345 h 1103"/>
                <a:gd name="T10" fmla="*/ 1558 w 3115"/>
                <a:gd name="T11" fmla="*/ 357 h 1103"/>
                <a:gd name="T12" fmla="*/ 1869 w 3115"/>
                <a:gd name="T13" fmla="*/ 370 h 1103"/>
                <a:gd name="T14" fmla="*/ 2181 w 3115"/>
                <a:gd name="T15" fmla="*/ 690 h 1103"/>
                <a:gd name="T16" fmla="*/ 2492 w 3115"/>
                <a:gd name="T17" fmla="*/ 724 h 1103"/>
                <a:gd name="T18" fmla="*/ 2804 w 3115"/>
                <a:gd name="T19" fmla="*/ 903 h 1103"/>
                <a:gd name="T20" fmla="*/ 3115 w 3115"/>
                <a:gd name="T21" fmla="*/ 1103 h 1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15"/>
                <a:gd name="T34" fmla="*/ 0 h 1103"/>
                <a:gd name="T35" fmla="*/ 3115 w 3115"/>
                <a:gd name="T36" fmla="*/ 1103 h 1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15" h="1103">
                  <a:moveTo>
                    <a:pt x="0" y="0"/>
                  </a:moveTo>
                  <a:lnTo>
                    <a:pt x="311" y="6"/>
                  </a:lnTo>
                  <a:lnTo>
                    <a:pt x="623" y="150"/>
                  </a:lnTo>
                  <a:lnTo>
                    <a:pt x="934" y="320"/>
                  </a:lnTo>
                  <a:lnTo>
                    <a:pt x="1246" y="345"/>
                  </a:lnTo>
                  <a:lnTo>
                    <a:pt x="1558" y="357"/>
                  </a:lnTo>
                  <a:lnTo>
                    <a:pt x="1869" y="370"/>
                  </a:lnTo>
                  <a:lnTo>
                    <a:pt x="2181" y="690"/>
                  </a:lnTo>
                  <a:lnTo>
                    <a:pt x="2492" y="724"/>
                  </a:lnTo>
                  <a:lnTo>
                    <a:pt x="2804" y="903"/>
                  </a:lnTo>
                  <a:lnTo>
                    <a:pt x="3115" y="1103"/>
                  </a:lnTo>
                </a:path>
              </a:pathLst>
            </a:custGeom>
            <a:noFill/>
            <a:ln w="23813">
              <a:solidFill>
                <a:srgbClr val="800000"/>
              </a:solidFill>
              <a:prstDash val="solid"/>
              <a:round/>
              <a:headEnd/>
              <a:tailEnd/>
            </a:ln>
          </p:spPr>
          <p:txBody>
            <a:bodyPr/>
            <a:lstStyle/>
            <a:p>
              <a:endParaRPr lang="en-US"/>
            </a:p>
          </p:txBody>
        </p:sp>
        <p:sp>
          <p:nvSpPr>
            <p:cNvPr id="22624" name="Freeform 41"/>
            <p:cNvSpPr>
              <a:spLocks/>
            </p:cNvSpPr>
            <p:nvPr/>
          </p:nvSpPr>
          <p:spPr bwMode="auto">
            <a:xfrm>
              <a:off x="693" y="2142"/>
              <a:ext cx="2932" cy="1006"/>
            </a:xfrm>
            <a:custGeom>
              <a:avLst/>
              <a:gdLst>
                <a:gd name="T0" fmla="*/ 0 w 3115"/>
                <a:gd name="T1" fmla="*/ 0 h 1069"/>
                <a:gd name="T2" fmla="*/ 311 w 3115"/>
                <a:gd name="T3" fmla="*/ 72 h 1069"/>
                <a:gd name="T4" fmla="*/ 623 w 3115"/>
                <a:gd name="T5" fmla="*/ 348 h 1069"/>
                <a:gd name="T6" fmla="*/ 934 w 3115"/>
                <a:gd name="T7" fmla="*/ 251 h 1069"/>
                <a:gd name="T8" fmla="*/ 1246 w 3115"/>
                <a:gd name="T9" fmla="*/ 251 h 1069"/>
                <a:gd name="T10" fmla="*/ 1558 w 3115"/>
                <a:gd name="T11" fmla="*/ 452 h 1069"/>
                <a:gd name="T12" fmla="*/ 1869 w 3115"/>
                <a:gd name="T13" fmla="*/ 561 h 1069"/>
                <a:gd name="T14" fmla="*/ 2181 w 3115"/>
                <a:gd name="T15" fmla="*/ 856 h 1069"/>
                <a:gd name="T16" fmla="*/ 2492 w 3115"/>
                <a:gd name="T17" fmla="*/ 925 h 1069"/>
                <a:gd name="T18" fmla="*/ 2804 w 3115"/>
                <a:gd name="T19" fmla="*/ 922 h 1069"/>
                <a:gd name="T20" fmla="*/ 3115 w 3115"/>
                <a:gd name="T21" fmla="*/ 1069 h 10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15"/>
                <a:gd name="T34" fmla="*/ 0 h 1069"/>
                <a:gd name="T35" fmla="*/ 3115 w 3115"/>
                <a:gd name="T36" fmla="*/ 1069 h 10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15" h="1069">
                  <a:moveTo>
                    <a:pt x="0" y="0"/>
                  </a:moveTo>
                  <a:lnTo>
                    <a:pt x="311" y="72"/>
                  </a:lnTo>
                  <a:lnTo>
                    <a:pt x="623" y="348"/>
                  </a:lnTo>
                  <a:lnTo>
                    <a:pt x="934" y="251"/>
                  </a:lnTo>
                  <a:lnTo>
                    <a:pt x="1246" y="251"/>
                  </a:lnTo>
                  <a:lnTo>
                    <a:pt x="1558" y="452"/>
                  </a:lnTo>
                  <a:lnTo>
                    <a:pt x="1869" y="561"/>
                  </a:lnTo>
                  <a:lnTo>
                    <a:pt x="2181" y="856"/>
                  </a:lnTo>
                  <a:lnTo>
                    <a:pt x="2492" y="925"/>
                  </a:lnTo>
                  <a:lnTo>
                    <a:pt x="2804" y="922"/>
                  </a:lnTo>
                  <a:lnTo>
                    <a:pt x="3115" y="1069"/>
                  </a:lnTo>
                </a:path>
              </a:pathLst>
            </a:custGeom>
            <a:noFill/>
            <a:ln w="23813">
              <a:solidFill>
                <a:srgbClr val="000000"/>
              </a:solidFill>
              <a:prstDash val="solid"/>
              <a:round/>
              <a:headEnd/>
              <a:tailEnd/>
            </a:ln>
          </p:spPr>
          <p:txBody>
            <a:bodyPr/>
            <a:lstStyle/>
            <a:p>
              <a:endParaRPr lang="en-US"/>
            </a:p>
          </p:txBody>
        </p:sp>
        <p:sp>
          <p:nvSpPr>
            <p:cNvPr id="22625" name="Freeform 42"/>
            <p:cNvSpPr>
              <a:spLocks/>
            </p:cNvSpPr>
            <p:nvPr/>
          </p:nvSpPr>
          <p:spPr bwMode="auto">
            <a:xfrm>
              <a:off x="693" y="2626"/>
              <a:ext cx="2932" cy="706"/>
            </a:xfrm>
            <a:custGeom>
              <a:avLst/>
              <a:gdLst>
                <a:gd name="T0" fmla="*/ 0 w 3115"/>
                <a:gd name="T1" fmla="*/ 66 h 750"/>
                <a:gd name="T2" fmla="*/ 311 w 3115"/>
                <a:gd name="T3" fmla="*/ 0 h 750"/>
                <a:gd name="T4" fmla="*/ 623 w 3115"/>
                <a:gd name="T5" fmla="*/ 217 h 750"/>
                <a:gd name="T6" fmla="*/ 934 w 3115"/>
                <a:gd name="T7" fmla="*/ 342 h 750"/>
                <a:gd name="T8" fmla="*/ 1246 w 3115"/>
                <a:gd name="T9" fmla="*/ 298 h 750"/>
                <a:gd name="T10" fmla="*/ 1558 w 3115"/>
                <a:gd name="T11" fmla="*/ 311 h 750"/>
                <a:gd name="T12" fmla="*/ 1869 w 3115"/>
                <a:gd name="T13" fmla="*/ 370 h 750"/>
                <a:gd name="T14" fmla="*/ 2181 w 3115"/>
                <a:gd name="T15" fmla="*/ 377 h 750"/>
                <a:gd name="T16" fmla="*/ 2492 w 3115"/>
                <a:gd name="T17" fmla="*/ 521 h 750"/>
                <a:gd name="T18" fmla="*/ 2804 w 3115"/>
                <a:gd name="T19" fmla="*/ 659 h 750"/>
                <a:gd name="T20" fmla="*/ 3115 w 3115"/>
                <a:gd name="T21" fmla="*/ 750 h 7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15"/>
                <a:gd name="T34" fmla="*/ 0 h 750"/>
                <a:gd name="T35" fmla="*/ 3115 w 3115"/>
                <a:gd name="T36" fmla="*/ 750 h 7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15" h="750">
                  <a:moveTo>
                    <a:pt x="0" y="66"/>
                  </a:moveTo>
                  <a:lnTo>
                    <a:pt x="311" y="0"/>
                  </a:lnTo>
                  <a:lnTo>
                    <a:pt x="623" y="217"/>
                  </a:lnTo>
                  <a:lnTo>
                    <a:pt x="934" y="342"/>
                  </a:lnTo>
                  <a:lnTo>
                    <a:pt x="1246" y="298"/>
                  </a:lnTo>
                  <a:lnTo>
                    <a:pt x="1558" y="311"/>
                  </a:lnTo>
                  <a:lnTo>
                    <a:pt x="1869" y="370"/>
                  </a:lnTo>
                  <a:lnTo>
                    <a:pt x="2181" y="377"/>
                  </a:lnTo>
                  <a:lnTo>
                    <a:pt x="2492" y="521"/>
                  </a:lnTo>
                  <a:lnTo>
                    <a:pt x="2804" y="659"/>
                  </a:lnTo>
                  <a:lnTo>
                    <a:pt x="3115" y="750"/>
                  </a:lnTo>
                </a:path>
              </a:pathLst>
            </a:custGeom>
            <a:noFill/>
            <a:ln w="23813">
              <a:solidFill>
                <a:srgbClr val="0000FF"/>
              </a:solidFill>
              <a:prstDash val="solid"/>
              <a:round/>
              <a:headEnd/>
              <a:tailEnd/>
            </a:ln>
          </p:spPr>
          <p:txBody>
            <a:bodyPr/>
            <a:lstStyle/>
            <a:p>
              <a:endParaRPr lang="en-US"/>
            </a:p>
          </p:txBody>
        </p:sp>
        <p:sp>
          <p:nvSpPr>
            <p:cNvPr id="22626" name="Freeform 43"/>
            <p:cNvSpPr>
              <a:spLocks/>
            </p:cNvSpPr>
            <p:nvPr/>
          </p:nvSpPr>
          <p:spPr bwMode="auto">
            <a:xfrm>
              <a:off x="693" y="1598"/>
              <a:ext cx="2932" cy="1205"/>
            </a:xfrm>
            <a:custGeom>
              <a:avLst/>
              <a:gdLst>
                <a:gd name="T0" fmla="*/ 0 w 3115"/>
                <a:gd name="T1" fmla="*/ 0 h 1279"/>
                <a:gd name="T2" fmla="*/ 311 w 3115"/>
                <a:gd name="T3" fmla="*/ 13 h 1279"/>
                <a:gd name="T4" fmla="*/ 623 w 3115"/>
                <a:gd name="T5" fmla="*/ 264 h 1279"/>
                <a:gd name="T6" fmla="*/ 934 w 3115"/>
                <a:gd name="T7" fmla="*/ 238 h 1279"/>
                <a:gd name="T8" fmla="*/ 1246 w 3115"/>
                <a:gd name="T9" fmla="*/ 213 h 1279"/>
                <a:gd name="T10" fmla="*/ 1558 w 3115"/>
                <a:gd name="T11" fmla="*/ 392 h 1279"/>
                <a:gd name="T12" fmla="*/ 1869 w 3115"/>
                <a:gd name="T13" fmla="*/ 389 h 1279"/>
                <a:gd name="T14" fmla="*/ 2181 w 3115"/>
                <a:gd name="T15" fmla="*/ 320 h 1279"/>
                <a:gd name="T16" fmla="*/ 2492 w 3115"/>
                <a:gd name="T17" fmla="*/ 834 h 1279"/>
                <a:gd name="T18" fmla="*/ 2804 w 3115"/>
                <a:gd name="T19" fmla="*/ 712 h 1279"/>
                <a:gd name="T20" fmla="*/ 3115 w 3115"/>
                <a:gd name="T21" fmla="*/ 1279 h 12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15"/>
                <a:gd name="T34" fmla="*/ 0 h 1279"/>
                <a:gd name="T35" fmla="*/ 3115 w 3115"/>
                <a:gd name="T36" fmla="*/ 1279 h 12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15" h="1279">
                  <a:moveTo>
                    <a:pt x="0" y="0"/>
                  </a:moveTo>
                  <a:lnTo>
                    <a:pt x="311" y="13"/>
                  </a:lnTo>
                  <a:lnTo>
                    <a:pt x="623" y="264"/>
                  </a:lnTo>
                  <a:lnTo>
                    <a:pt x="934" y="238"/>
                  </a:lnTo>
                  <a:lnTo>
                    <a:pt x="1246" y="213"/>
                  </a:lnTo>
                  <a:lnTo>
                    <a:pt x="1558" y="392"/>
                  </a:lnTo>
                  <a:lnTo>
                    <a:pt x="1869" y="389"/>
                  </a:lnTo>
                  <a:lnTo>
                    <a:pt x="2181" y="320"/>
                  </a:lnTo>
                  <a:lnTo>
                    <a:pt x="2492" y="834"/>
                  </a:lnTo>
                  <a:lnTo>
                    <a:pt x="2804" y="712"/>
                  </a:lnTo>
                  <a:lnTo>
                    <a:pt x="3115" y="1279"/>
                  </a:lnTo>
                </a:path>
              </a:pathLst>
            </a:custGeom>
            <a:noFill/>
            <a:ln w="23813">
              <a:solidFill>
                <a:srgbClr val="660066"/>
              </a:solidFill>
              <a:prstDash val="solid"/>
              <a:round/>
              <a:headEnd/>
              <a:tailEnd/>
            </a:ln>
          </p:spPr>
          <p:txBody>
            <a:bodyPr/>
            <a:lstStyle/>
            <a:p>
              <a:endParaRPr lang="en-US"/>
            </a:p>
          </p:txBody>
        </p:sp>
        <p:sp>
          <p:nvSpPr>
            <p:cNvPr id="22627" name="Freeform 44"/>
            <p:cNvSpPr>
              <a:spLocks/>
            </p:cNvSpPr>
            <p:nvPr/>
          </p:nvSpPr>
          <p:spPr bwMode="auto">
            <a:xfrm>
              <a:off x="693" y="2198"/>
              <a:ext cx="2932" cy="806"/>
            </a:xfrm>
            <a:custGeom>
              <a:avLst/>
              <a:gdLst>
                <a:gd name="T0" fmla="*/ 0 w 3115"/>
                <a:gd name="T1" fmla="*/ 119 h 856"/>
                <a:gd name="T2" fmla="*/ 311 w 3115"/>
                <a:gd name="T3" fmla="*/ 0 h 856"/>
                <a:gd name="T4" fmla="*/ 623 w 3115"/>
                <a:gd name="T5" fmla="*/ 313 h 856"/>
                <a:gd name="T6" fmla="*/ 934 w 3115"/>
                <a:gd name="T7" fmla="*/ 232 h 856"/>
                <a:gd name="T8" fmla="*/ 1246 w 3115"/>
                <a:gd name="T9" fmla="*/ 169 h 856"/>
                <a:gd name="T10" fmla="*/ 1558 w 3115"/>
                <a:gd name="T11" fmla="*/ 385 h 856"/>
                <a:gd name="T12" fmla="*/ 1869 w 3115"/>
                <a:gd name="T13" fmla="*/ 345 h 856"/>
                <a:gd name="T14" fmla="*/ 2181 w 3115"/>
                <a:gd name="T15" fmla="*/ 555 h 856"/>
                <a:gd name="T16" fmla="*/ 2492 w 3115"/>
                <a:gd name="T17" fmla="*/ 595 h 856"/>
                <a:gd name="T18" fmla="*/ 2804 w 3115"/>
                <a:gd name="T19" fmla="*/ 796 h 856"/>
                <a:gd name="T20" fmla="*/ 3115 w 3115"/>
                <a:gd name="T21" fmla="*/ 856 h 8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15"/>
                <a:gd name="T34" fmla="*/ 0 h 856"/>
                <a:gd name="T35" fmla="*/ 3115 w 3115"/>
                <a:gd name="T36" fmla="*/ 856 h 8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15" h="856">
                  <a:moveTo>
                    <a:pt x="0" y="119"/>
                  </a:moveTo>
                  <a:lnTo>
                    <a:pt x="311" y="0"/>
                  </a:lnTo>
                  <a:lnTo>
                    <a:pt x="623" y="313"/>
                  </a:lnTo>
                  <a:lnTo>
                    <a:pt x="934" y="232"/>
                  </a:lnTo>
                  <a:lnTo>
                    <a:pt x="1246" y="169"/>
                  </a:lnTo>
                  <a:lnTo>
                    <a:pt x="1558" y="385"/>
                  </a:lnTo>
                  <a:lnTo>
                    <a:pt x="1869" y="345"/>
                  </a:lnTo>
                  <a:lnTo>
                    <a:pt x="2181" y="555"/>
                  </a:lnTo>
                  <a:lnTo>
                    <a:pt x="2492" y="595"/>
                  </a:lnTo>
                  <a:lnTo>
                    <a:pt x="2804" y="796"/>
                  </a:lnTo>
                  <a:lnTo>
                    <a:pt x="3115" y="856"/>
                  </a:lnTo>
                </a:path>
              </a:pathLst>
            </a:custGeom>
            <a:noFill/>
            <a:ln w="23813">
              <a:solidFill>
                <a:srgbClr val="008000"/>
              </a:solidFill>
              <a:prstDash val="solid"/>
              <a:round/>
              <a:headEnd/>
              <a:tailEnd/>
            </a:ln>
          </p:spPr>
          <p:txBody>
            <a:bodyPr/>
            <a:lstStyle/>
            <a:p>
              <a:endParaRPr lang="en-US"/>
            </a:p>
          </p:txBody>
        </p:sp>
        <p:sp>
          <p:nvSpPr>
            <p:cNvPr id="22628" name="Freeform 45"/>
            <p:cNvSpPr>
              <a:spLocks/>
            </p:cNvSpPr>
            <p:nvPr/>
          </p:nvSpPr>
          <p:spPr bwMode="auto">
            <a:xfrm>
              <a:off x="666" y="2020"/>
              <a:ext cx="55" cy="55"/>
            </a:xfrm>
            <a:custGeom>
              <a:avLst/>
              <a:gdLst>
                <a:gd name="T0" fmla="*/ 27 w 55"/>
                <a:gd name="T1" fmla="*/ 0 h 55"/>
                <a:gd name="T2" fmla="*/ 55 w 55"/>
                <a:gd name="T3" fmla="*/ 27 h 55"/>
                <a:gd name="T4" fmla="*/ 27 w 55"/>
                <a:gd name="T5" fmla="*/ 55 h 55"/>
                <a:gd name="T6" fmla="*/ 0 w 55"/>
                <a:gd name="T7" fmla="*/ 27 h 55"/>
                <a:gd name="T8" fmla="*/ 27 w 55"/>
                <a:gd name="T9" fmla="*/ 0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27" y="0"/>
                  </a:moveTo>
                  <a:lnTo>
                    <a:pt x="55" y="27"/>
                  </a:lnTo>
                  <a:lnTo>
                    <a:pt x="27" y="55"/>
                  </a:lnTo>
                  <a:lnTo>
                    <a:pt x="0" y="27"/>
                  </a:lnTo>
                  <a:lnTo>
                    <a:pt x="27" y="0"/>
                  </a:lnTo>
                  <a:close/>
                </a:path>
              </a:pathLst>
            </a:custGeom>
            <a:solidFill>
              <a:srgbClr val="800000"/>
            </a:solidFill>
            <a:ln w="12700">
              <a:solidFill>
                <a:srgbClr val="800000"/>
              </a:solidFill>
              <a:prstDash val="solid"/>
              <a:round/>
              <a:headEnd/>
              <a:tailEnd/>
            </a:ln>
          </p:spPr>
          <p:txBody>
            <a:bodyPr/>
            <a:lstStyle/>
            <a:p>
              <a:endParaRPr lang="en-US"/>
            </a:p>
          </p:txBody>
        </p:sp>
        <p:sp>
          <p:nvSpPr>
            <p:cNvPr id="22629" name="Freeform 46"/>
            <p:cNvSpPr>
              <a:spLocks/>
            </p:cNvSpPr>
            <p:nvPr/>
          </p:nvSpPr>
          <p:spPr bwMode="auto">
            <a:xfrm>
              <a:off x="959" y="2026"/>
              <a:ext cx="54" cy="54"/>
            </a:xfrm>
            <a:custGeom>
              <a:avLst/>
              <a:gdLst>
                <a:gd name="T0" fmla="*/ 27 w 54"/>
                <a:gd name="T1" fmla="*/ 0 h 54"/>
                <a:gd name="T2" fmla="*/ 54 w 54"/>
                <a:gd name="T3" fmla="*/ 27 h 54"/>
                <a:gd name="T4" fmla="*/ 27 w 54"/>
                <a:gd name="T5" fmla="*/ 54 h 54"/>
                <a:gd name="T6" fmla="*/ 0 w 54"/>
                <a:gd name="T7" fmla="*/ 27 h 54"/>
                <a:gd name="T8" fmla="*/ 27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27" y="0"/>
                  </a:moveTo>
                  <a:lnTo>
                    <a:pt x="54" y="27"/>
                  </a:lnTo>
                  <a:lnTo>
                    <a:pt x="27" y="54"/>
                  </a:lnTo>
                  <a:lnTo>
                    <a:pt x="0" y="27"/>
                  </a:lnTo>
                  <a:lnTo>
                    <a:pt x="27" y="0"/>
                  </a:lnTo>
                  <a:close/>
                </a:path>
              </a:pathLst>
            </a:custGeom>
            <a:solidFill>
              <a:srgbClr val="800000"/>
            </a:solidFill>
            <a:ln w="12700">
              <a:solidFill>
                <a:srgbClr val="800000"/>
              </a:solidFill>
              <a:prstDash val="solid"/>
              <a:round/>
              <a:headEnd/>
              <a:tailEnd/>
            </a:ln>
          </p:spPr>
          <p:txBody>
            <a:bodyPr/>
            <a:lstStyle/>
            <a:p>
              <a:endParaRPr lang="en-US"/>
            </a:p>
          </p:txBody>
        </p:sp>
        <p:sp>
          <p:nvSpPr>
            <p:cNvPr id="22630" name="Freeform 47"/>
            <p:cNvSpPr>
              <a:spLocks/>
            </p:cNvSpPr>
            <p:nvPr/>
          </p:nvSpPr>
          <p:spPr bwMode="auto">
            <a:xfrm>
              <a:off x="1252" y="2161"/>
              <a:ext cx="55" cy="55"/>
            </a:xfrm>
            <a:custGeom>
              <a:avLst/>
              <a:gdLst>
                <a:gd name="T0" fmla="*/ 28 w 55"/>
                <a:gd name="T1" fmla="*/ 0 h 55"/>
                <a:gd name="T2" fmla="*/ 55 w 55"/>
                <a:gd name="T3" fmla="*/ 28 h 55"/>
                <a:gd name="T4" fmla="*/ 28 w 55"/>
                <a:gd name="T5" fmla="*/ 55 h 55"/>
                <a:gd name="T6" fmla="*/ 0 w 55"/>
                <a:gd name="T7" fmla="*/ 28 h 55"/>
                <a:gd name="T8" fmla="*/ 28 w 55"/>
                <a:gd name="T9" fmla="*/ 0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28" y="0"/>
                  </a:moveTo>
                  <a:lnTo>
                    <a:pt x="55" y="28"/>
                  </a:lnTo>
                  <a:lnTo>
                    <a:pt x="28" y="55"/>
                  </a:lnTo>
                  <a:lnTo>
                    <a:pt x="0" y="28"/>
                  </a:lnTo>
                  <a:lnTo>
                    <a:pt x="28" y="0"/>
                  </a:lnTo>
                  <a:close/>
                </a:path>
              </a:pathLst>
            </a:custGeom>
            <a:solidFill>
              <a:srgbClr val="800000"/>
            </a:solidFill>
            <a:ln w="12700">
              <a:solidFill>
                <a:srgbClr val="800000"/>
              </a:solidFill>
              <a:prstDash val="solid"/>
              <a:round/>
              <a:headEnd/>
              <a:tailEnd/>
            </a:ln>
          </p:spPr>
          <p:txBody>
            <a:bodyPr/>
            <a:lstStyle/>
            <a:p>
              <a:endParaRPr lang="en-US"/>
            </a:p>
          </p:txBody>
        </p:sp>
        <p:sp>
          <p:nvSpPr>
            <p:cNvPr id="22631" name="Freeform 48"/>
            <p:cNvSpPr>
              <a:spLocks/>
            </p:cNvSpPr>
            <p:nvPr/>
          </p:nvSpPr>
          <p:spPr bwMode="auto">
            <a:xfrm>
              <a:off x="1545" y="2321"/>
              <a:ext cx="55" cy="55"/>
            </a:xfrm>
            <a:custGeom>
              <a:avLst/>
              <a:gdLst>
                <a:gd name="T0" fmla="*/ 27 w 55"/>
                <a:gd name="T1" fmla="*/ 0 h 55"/>
                <a:gd name="T2" fmla="*/ 55 w 55"/>
                <a:gd name="T3" fmla="*/ 28 h 55"/>
                <a:gd name="T4" fmla="*/ 27 w 55"/>
                <a:gd name="T5" fmla="*/ 55 h 55"/>
                <a:gd name="T6" fmla="*/ 0 w 55"/>
                <a:gd name="T7" fmla="*/ 28 h 55"/>
                <a:gd name="T8" fmla="*/ 27 w 55"/>
                <a:gd name="T9" fmla="*/ 0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27" y="0"/>
                  </a:moveTo>
                  <a:lnTo>
                    <a:pt x="55" y="28"/>
                  </a:lnTo>
                  <a:lnTo>
                    <a:pt x="27" y="55"/>
                  </a:lnTo>
                  <a:lnTo>
                    <a:pt x="0" y="28"/>
                  </a:lnTo>
                  <a:lnTo>
                    <a:pt x="27" y="0"/>
                  </a:lnTo>
                  <a:close/>
                </a:path>
              </a:pathLst>
            </a:custGeom>
            <a:solidFill>
              <a:srgbClr val="800000"/>
            </a:solidFill>
            <a:ln w="12700">
              <a:solidFill>
                <a:srgbClr val="800000"/>
              </a:solidFill>
              <a:prstDash val="solid"/>
              <a:round/>
              <a:headEnd/>
              <a:tailEnd/>
            </a:ln>
          </p:spPr>
          <p:txBody>
            <a:bodyPr/>
            <a:lstStyle/>
            <a:p>
              <a:endParaRPr lang="en-US"/>
            </a:p>
          </p:txBody>
        </p:sp>
        <p:sp>
          <p:nvSpPr>
            <p:cNvPr id="22632" name="Freeform 49"/>
            <p:cNvSpPr>
              <a:spLocks/>
            </p:cNvSpPr>
            <p:nvPr/>
          </p:nvSpPr>
          <p:spPr bwMode="auto">
            <a:xfrm>
              <a:off x="1839" y="2345"/>
              <a:ext cx="54" cy="55"/>
            </a:xfrm>
            <a:custGeom>
              <a:avLst/>
              <a:gdLst>
                <a:gd name="T0" fmla="*/ 27 w 54"/>
                <a:gd name="T1" fmla="*/ 0 h 55"/>
                <a:gd name="T2" fmla="*/ 54 w 54"/>
                <a:gd name="T3" fmla="*/ 27 h 55"/>
                <a:gd name="T4" fmla="*/ 27 w 54"/>
                <a:gd name="T5" fmla="*/ 55 h 55"/>
                <a:gd name="T6" fmla="*/ 0 w 54"/>
                <a:gd name="T7" fmla="*/ 27 h 55"/>
                <a:gd name="T8" fmla="*/ 27 w 54"/>
                <a:gd name="T9" fmla="*/ 0 h 55"/>
                <a:gd name="T10" fmla="*/ 0 60000 65536"/>
                <a:gd name="T11" fmla="*/ 0 60000 65536"/>
                <a:gd name="T12" fmla="*/ 0 60000 65536"/>
                <a:gd name="T13" fmla="*/ 0 60000 65536"/>
                <a:gd name="T14" fmla="*/ 0 60000 65536"/>
                <a:gd name="T15" fmla="*/ 0 w 54"/>
                <a:gd name="T16" fmla="*/ 0 h 55"/>
                <a:gd name="T17" fmla="*/ 54 w 54"/>
                <a:gd name="T18" fmla="*/ 55 h 55"/>
              </a:gdLst>
              <a:ahLst/>
              <a:cxnLst>
                <a:cxn ang="T10">
                  <a:pos x="T0" y="T1"/>
                </a:cxn>
                <a:cxn ang="T11">
                  <a:pos x="T2" y="T3"/>
                </a:cxn>
                <a:cxn ang="T12">
                  <a:pos x="T4" y="T5"/>
                </a:cxn>
                <a:cxn ang="T13">
                  <a:pos x="T6" y="T7"/>
                </a:cxn>
                <a:cxn ang="T14">
                  <a:pos x="T8" y="T9"/>
                </a:cxn>
              </a:cxnLst>
              <a:rect l="T15" t="T16" r="T17" b="T18"/>
              <a:pathLst>
                <a:path w="54" h="55">
                  <a:moveTo>
                    <a:pt x="27" y="0"/>
                  </a:moveTo>
                  <a:lnTo>
                    <a:pt x="54" y="27"/>
                  </a:lnTo>
                  <a:lnTo>
                    <a:pt x="27" y="55"/>
                  </a:lnTo>
                  <a:lnTo>
                    <a:pt x="0" y="27"/>
                  </a:lnTo>
                  <a:lnTo>
                    <a:pt x="27" y="0"/>
                  </a:lnTo>
                  <a:close/>
                </a:path>
              </a:pathLst>
            </a:custGeom>
            <a:solidFill>
              <a:srgbClr val="800000"/>
            </a:solidFill>
            <a:ln w="12700">
              <a:solidFill>
                <a:srgbClr val="800000"/>
              </a:solidFill>
              <a:prstDash val="solid"/>
              <a:round/>
              <a:headEnd/>
              <a:tailEnd/>
            </a:ln>
          </p:spPr>
          <p:txBody>
            <a:bodyPr/>
            <a:lstStyle/>
            <a:p>
              <a:endParaRPr lang="en-US"/>
            </a:p>
          </p:txBody>
        </p:sp>
        <p:sp>
          <p:nvSpPr>
            <p:cNvPr id="22633" name="Freeform 50"/>
            <p:cNvSpPr>
              <a:spLocks/>
            </p:cNvSpPr>
            <p:nvPr/>
          </p:nvSpPr>
          <p:spPr bwMode="auto">
            <a:xfrm>
              <a:off x="2132" y="2356"/>
              <a:ext cx="55" cy="55"/>
            </a:xfrm>
            <a:custGeom>
              <a:avLst/>
              <a:gdLst>
                <a:gd name="T0" fmla="*/ 28 w 55"/>
                <a:gd name="T1" fmla="*/ 0 h 55"/>
                <a:gd name="T2" fmla="*/ 55 w 55"/>
                <a:gd name="T3" fmla="*/ 28 h 55"/>
                <a:gd name="T4" fmla="*/ 28 w 55"/>
                <a:gd name="T5" fmla="*/ 55 h 55"/>
                <a:gd name="T6" fmla="*/ 0 w 55"/>
                <a:gd name="T7" fmla="*/ 28 h 55"/>
                <a:gd name="T8" fmla="*/ 28 w 55"/>
                <a:gd name="T9" fmla="*/ 0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28" y="0"/>
                  </a:moveTo>
                  <a:lnTo>
                    <a:pt x="55" y="28"/>
                  </a:lnTo>
                  <a:lnTo>
                    <a:pt x="28" y="55"/>
                  </a:lnTo>
                  <a:lnTo>
                    <a:pt x="0" y="28"/>
                  </a:lnTo>
                  <a:lnTo>
                    <a:pt x="28" y="0"/>
                  </a:lnTo>
                  <a:close/>
                </a:path>
              </a:pathLst>
            </a:custGeom>
            <a:solidFill>
              <a:srgbClr val="800000"/>
            </a:solidFill>
            <a:ln w="12700">
              <a:solidFill>
                <a:srgbClr val="800000"/>
              </a:solidFill>
              <a:prstDash val="solid"/>
              <a:round/>
              <a:headEnd/>
              <a:tailEnd/>
            </a:ln>
          </p:spPr>
          <p:txBody>
            <a:bodyPr/>
            <a:lstStyle/>
            <a:p>
              <a:endParaRPr lang="en-US"/>
            </a:p>
          </p:txBody>
        </p:sp>
        <p:sp>
          <p:nvSpPr>
            <p:cNvPr id="22634" name="Freeform 51"/>
            <p:cNvSpPr>
              <a:spLocks/>
            </p:cNvSpPr>
            <p:nvPr/>
          </p:nvSpPr>
          <p:spPr bwMode="auto">
            <a:xfrm>
              <a:off x="2425" y="2369"/>
              <a:ext cx="54" cy="54"/>
            </a:xfrm>
            <a:custGeom>
              <a:avLst/>
              <a:gdLst>
                <a:gd name="T0" fmla="*/ 27 w 54"/>
                <a:gd name="T1" fmla="*/ 0 h 54"/>
                <a:gd name="T2" fmla="*/ 54 w 54"/>
                <a:gd name="T3" fmla="*/ 27 h 54"/>
                <a:gd name="T4" fmla="*/ 27 w 54"/>
                <a:gd name="T5" fmla="*/ 54 h 54"/>
                <a:gd name="T6" fmla="*/ 0 w 54"/>
                <a:gd name="T7" fmla="*/ 27 h 54"/>
                <a:gd name="T8" fmla="*/ 27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27" y="0"/>
                  </a:moveTo>
                  <a:lnTo>
                    <a:pt x="54" y="27"/>
                  </a:lnTo>
                  <a:lnTo>
                    <a:pt x="27" y="54"/>
                  </a:lnTo>
                  <a:lnTo>
                    <a:pt x="0" y="27"/>
                  </a:lnTo>
                  <a:lnTo>
                    <a:pt x="27" y="0"/>
                  </a:lnTo>
                  <a:close/>
                </a:path>
              </a:pathLst>
            </a:custGeom>
            <a:solidFill>
              <a:srgbClr val="800000"/>
            </a:solidFill>
            <a:ln w="12700">
              <a:solidFill>
                <a:srgbClr val="800000"/>
              </a:solidFill>
              <a:prstDash val="solid"/>
              <a:round/>
              <a:headEnd/>
              <a:tailEnd/>
            </a:ln>
          </p:spPr>
          <p:txBody>
            <a:bodyPr/>
            <a:lstStyle/>
            <a:p>
              <a:endParaRPr lang="en-US"/>
            </a:p>
          </p:txBody>
        </p:sp>
        <p:sp>
          <p:nvSpPr>
            <p:cNvPr id="22635" name="Freeform 52"/>
            <p:cNvSpPr>
              <a:spLocks/>
            </p:cNvSpPr>
            <p:nvPr/>
          </p:nvSpPr>
          <p:spPr bwMode="auto">
            <a:xfrm>
              <a:off x="2719" y="2670"/>
              <a:ext cx="54" cy="55"/>
            </a:xfrm>
            <a:custGeom>
              <a:avLst/>
              <a:gdLst>
                <a:gd name="T0" fmla="*/ 27 w 54"/>
                <a:gd name="T1" fmla="*/ 0 h 55"/>
                <a:gd name="T2" fmla="*/ 54 w 54"/>
                <a:gd name="T3" fmla="*/ 27 h 55"/>
                <a:gd name="T4" fmla="*/ 27 w 54"/>
                <a:gd name="T5" fmla="*/ 55 h 55"/>
                <a:gd name="T6" fmla="*/ 0 w 54"/>
                <a:gd name="T7" fmla="*/ 27 h 55"/>
                <a:gd name="T8" fmla="*/ 27 w 54"/>
                <a:gd name="T9" fmla="*/ 0 h 55"/>
                <a:gd name="T10" fmla="*/ 0 60000 65536"/>
                <a:gd name="T11" fmla="*/ 0 60000 65536"/>
                <a:gd name="T12" fmla="*/ 0 60000 65536"/>
                <a:gd name="T13" fmla="*/ 0 60000 65536"/>
                <a:gd name="T14" fmla="*/ 0 60000 65536"/>
                <a:gd name="T15" fmla="*/ 0 w 54"/>
                <a:gd name="T16" fmla="*/ 0 h 55"/>
                <a:gd name="T17" fmla="*/ 54 w 54"/>
                <a:gd name="T18" fmla="*/ 55 h 55"/>
              </a:gdLst>
              <a:ahLst/>
              <a:cxnLst>
                <a:cxn ang="T10">
                  <a:pos x="T0" y="T1"/>
                </a:cxn>
                <a:cxn ang="T11">
                  <a:pos x="T2" y="T3"/>
                </a:cxn>
                <a:cxn ang="T12">
                  <a:pos x="T4" y="T5"/>
                </a:cxn>
                <a:cxn ang="T13">
                  <a:pos x="T6" y="T7"/>
                </a:cxn>
                <a:cxn ang="T14">
                  <a:pos x="T8" y="T9"/>
                </a:cxn>
              </a:cxnLst>
              <a:rect l="T15" t="T16" r="T17" b="T18"/>
              <a:pathLst>
                <a:path w="54" h="55">
                  <a:moveTo>
                    <a:pt x="27" y="0"/>
                  </a:moveTo>
                  <a:lnTo>
                    <a:pt x="54" y="27"/>
                  </a:lnTo>
                  <a:lnTo>
                    <a:pt x="27" y="55"/>
                  </a:lnTo>
                  <a:lnTo>
                    <a:pt x="0" y="27"/>
                  </a:lnTo>
                  <a:lnTo>
                    <a:pt x="27" y="0"/>
                  </a:lnTo>
                  <a:close/>
                </a:path>
              </a:pathLst>
            </a:custGeom>
            <a:solidFill>
              <a:srgbClr val="800000"/>
            </a:solidFill>
            <a:ln w="12700">
              <a:solidFill>
                <a:srgbClr val="800000"/>
              </a:solidFill>
              <a:prstDash val="solid"/>
              <a:round/>
              <a:headEnd/>
              <a:tailEnd/>
            </a:ln>
          </p:spPr>
          <p:txBody>
            <a:bodyPr/>
            <a:lstStyle/>
            <a:p>
              <a:endParaRPr lang="en-US"/>
            </a:p>
          </p:txBody>
        </p:sp>
        <p:sp>
          <p:nvSpPr>
            <p:cNvPr id="22636" name="Freeform 53"/>
            <p:cNvSpPr>
              <a:spLocks/>
            </p:cNvSpPr>
            <p:nvPr/>
          </p:nvSpPr>
          <p:spPr bwMode="auto">
            <a:xfrm>
              <a:off x="3011" y="2702"/>
              <a:ext cx="55" cy="55"/>
            </a:xfrm>
            <a:custGeom>
              <a:avLst/>
              <a:gdLst>
                <a:gd name="T0" fmla="*/ 28 w 55"/>
                <a:gd name="T1" fmla="*/ 0 h 55"/>
                <a:gd name="T2" fmla="*/ 55 w 55"/>
                <a:gd name="T3" fmla="*/ 27 h 55"/>
                <a:gd name="T4" fmla="*/ 28 w 55"/>
                <a:gd name="T5" fmla="*/ 55 h 55"/>
                <a:gd name="T6" fmla="*/ 0 w 55"/>
                <a:gd name="T7" fmla="*/ 27 h 55"/>
                <a:gd name="T8" fmla="*/ 28 w 55"/>
                <a:gd name="T9" fmla="*/ 0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28" y="0"/>
                  </a:moveTo>
                  <a:lnTo>
                    <a:pt x="55" y="27"/>
                  </a:lnTo>
                  <a:lnTo>
                    <a:pt x="28" y="55"/>
                  </a:lnTo>
                  <a:lnTo>
                    <a:pt x="0" y="27"/>
                  </a:lnTo>
                  <a:lnTo>
                    <a:pt x="28" y="0"/>
                  </a:lnTo>
                  <a:close/>
                </a:path>
              </a:pathLst>
            </a:custGeom>
            <a:solidFill>
              <a:srgbClr val="800000"/>
            </a:solidFill>
            <a:ln w="12700">
              <a:solidFill>
                <a:srgbClr val="800000"/>
              </a:solidFill>
              <a:prstDash val="solid"/>
              <a:round/>
              <a:headEnd/>
              <a:tailEnd/>
            </a:ln>
          </p:spPr>
          <p:txBody>
            <a:bodyPr/>
            <a:lstStyle/>
            <a:p>
              <a:endParaRPr lang="en-US"/>
            </a:p>
          </p:txBody>
        </p:sp>
        <p:sp>
          <p:nvSpPr>
            <p:cNvPr id="22637" name="Freeform 54"/>
            <p:cNvSpPr>
              <a:spLocks/>
            </p:cNvSpPr>
            <p:nvPr/>
          </p:nvSpPr>
          <p:spPr bwMode="auto">
            <a:xfrm>
              <a:off x="3305" y="2871"/>
              <a:ext cx="54" cy="54"/>
            </a:xfrm>
            <a:custGeom>
              <a:avLst/>
              <a:gdLst>
                <a:gd name="T0" fmla="*/ 27 w 54"/>
                <a:gd name="T1" fmla="*/ 0 h 54"/>
                <a:gd name="T2" fmla="*/ 54 w 54"/>
                <a:gd name="T3" fmla="*/ 27 h 54"/>
                <a:gd name="T4" fmla="*/ 27 w 54"/>
                <a:gd name="T5" fmla="*/ 54 h 54"/>
                <a:gd name="T6" fmla="*/ 0 w 54"/>
                <a:gd name="T7" fmla="*/ 27 h 54"/>
                <a:gd name="T8" fmla="*/ 27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27" y="0"/>
                  </a:moveTo>
                  <a:lnTo>
                    <a:pt x="54" y="27"/>
                  </a:lnTo>
                  <a:lnTo>
                    <a:pt x="27" y="54"/>
                  </a:lnTo>
                  <a:lnTo>
                    <a:pt x="0" y="27"/>
                  </a:lnTo>
                  <a:lnTo>
                    <a:pt x="27" y="0"/>
                  </a:lnTo>
                  <a:close/>
                </a:path>
              </a:pathLst>
            </a:custGeom>
            <a:solidFill>
              <a:srgbClr val="800000"/>
            </a:solidFill>
            <a:ln w="12700">
              <a:solidFill>
                <a:srgbClr val="800000"/>
              </a:solidFill>
              <a:prstDash val="solid"/>
              <a:round/>
              <a:headEnd/>
              <a:tailEnd/>
            </a:ln>
          </p:spPr>
          <p:txBody>
            <a:bodyPr/>
            <a:lstStyle/>
            <a:p>
              <a:endParaRPr lang="en-US"/>
            </a:p>
          </p:txBody>
        </p:sp>
        <p:sp>
          <p:nvSpPr>
            <p:cNvPr id="22638" name="Freeform 55"/>
            <p:cNvSpPr>
              <a:spLocks/>
            </p:cNvSpPr>
            <p:nvPr/>
          </p:nvSpPr>
          <p:spPr bwMode="auto">
            <a:xfrm>
              <a:off x="3598" y="3059"/>
              <a:ext cx="54" cy="54"/>
            </a:xfrm>
            <a:custGeom>
              <a:avLst/>
              <a:gdLst>
                <a:gd name="T0" fmla="*/ 27 w 54"/>
                <a:gd name="T1" fmla="*/ 0 h 54"/>
                <a:gd name="T2" fmla="*/ 54 w 54"/>
                <a:gd name="T3" fmla="*/ 27 h 54"/>
                <a:gd name="T4" fmla="*/ 27 w 54"/>
                <a:gd name="T5" fmla="*/ 54 h 54"/>
                <a:gd name="T6" fmla="*/ 0 w 54"/>
                <a:gd name="T7" fmla="*/ 27 h 54"/>
                <a:gd name="T8" fmla="*/ 27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27" y="0"/>
                  </a:moveTo>
                  <a:lnTo>
                    <a:pt x="54" y="27"/>
                  </a:lnTo>
                  <a:lnTo>
                    <a:pt x="27" y="54"/>
                  </a:lnTo>
                  <a:lnTo>
                    <a:pt x="0" y="27"/>
                  </a:lnTo>
                  <a:lnTo>
                    <a:pt x="27" y="0"/>
                  </a:lnTo>
                  <a:close/>
                </a:path>
              </a:pathLst>
            </a:custGeom>
            <a:solidFill>
              <a:srgbClr val="800000"/>
            </a:solidFill>
            <a:ln w="12700">
              <a:solidFill>
                <a:srgbClr val="800000"/>
              </a:solidFill>
              <a:prstDash val="solid"/>
              <a:round/>
              <a:headEnd/>
              <a:tailEnd/>
            </a:ln>
          </p:spPr>
          <p:txBody>
            <a:bodyPr/>
            <a:lstStyle/>
            <a:p>
              <a:endParaRPr lang="en-US"/>
            </a:p>
          </p:txBody>
        </p:sp>
        <p:sp>
          <p:nvSpPr>
            <p:cNvPr id="22639" name="Rectangle 56"/>
            <p:cNvSpPr>
              <a:spLocks noChangeArrowheads="1"/>
            </p:cNvSpPr>
            <p:nvPr/>
          </p:nvSpPr>
          <p:spPr bwMode="auto">
            <a:xfrm>
              <a:off x="666" y="2114"/>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40" name="Rectangle 57"/>
            <p:cNvSpPr>
              <a:spLocks noChangeArrowheads="1"/>
            </p:cNvSpPr>
            <p:nvPr/>
          </p:nvSpPr>
          <p:spPr bwMode="auto">
            <a:xfrm>
              <a:off x="959" y="2182"/>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41" name="Rectangle 58"/>
            <p:cNvSpPr>
              <a:spLocks noChangeArrowheads="1"/>
            </p:cNvSpPr>
            <p:nvPr/>
          </p:nvSpPr>
          <p:spPr bwMode="auto">
            <a:xfrm>
              <a:off x="1252" y="2442"/>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42" name="Rectangle 59"/>
            <p:cNvSpPr>
              <a:spLocks noChangeArrowheads="1"/>
            </p:cNvSpPr>
            <p:nvPr/>
          </p:nvSpPr>
          <p:spPr bwMode="auto">
            <a:xfrm>
              <a:off x="1545" y="2351"/>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43" name="Rectangle 60"/>
            <p:cNvSpPr>
              <a:spLocks noChangeArrowheads="1"/>
            </p:cNvSpPr>
            <p:nvPr/>
          </p:nvSpPr>
          <p:spPr bwMode="auto">
            <a:xfrm>
              <a:off x="1839" y="2351"/>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44" name="Rectangle 61"/>
            <p:cNvSpPr>
              <a:spLocks noChangeArrowheads="1"/>
            </p:cNvSpPr>
            <p:nvPr/>
          </p:nvSpPr>
          <p:spPr bwMode="auto">
            <a:xfrm>
              <a:off x="2132" y="2540"/>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45" name="Rectangle 62"/>
            <p:cNvSpPr>
              <a:spLocks noChangeArrowheads="1"/>
            </p:cNvSpPr>
            <p:nvPr/>
          </p:nvSpPr>
          <p:spPr bwMode="auto">
            <a:xfrm>
              <a:off x="2425" y="2643"/>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46" name="Rectangle 63"/>
            <p:cNvSpPr>
              <a:spLocks noChangeArrowheads="1"/>
            </p:cNvSpPr>
            <p:nvPr/>
          </p:nvSpPr>
          <p:spPr bwMode="auto">
            <a:xfrm>
              <a:off x="2719" y="2920"/>
              <a:ext cx="48" cy="49"/>
            </a:xfrm>
            <a:prstGeom prst="rect">
              <a:avLst/>
            </a:prstGeom>
            <a:solidFill>
              <a:srgbClr val="000000"/>
            </a:solidFill>
            <a:ln w="12700">
              <a:solidFill>
                <a:srgbClr val="000000"/>
              </a:solidFill>
              <a:miter lim="800000"/>
              <a:headEnd/>
              <a:tailEnd/>
            </a:ln>
          </p:spPr>
          <p:txBody>
            <a:bodyPr/>
            <a:lstStyle/>
            <a:p>
              <a:endParaRPr lang="en-US"/>
            </a:p>
          </p:txBody>
        </p:sp>
        <p:sp>
          <p:nvSpPr>
            <p:cNvPr id="22647" name="Rectangle 64"/>
            <p:cNvSpPr>
              <a:spLocks noChangeArrowheads="1"/>
            </p:cNvSpPr>
            <p:nvPr/>
          </p:nvSpPr>
          <p:spPr bwMode="auto">
            <a:xfrm>
              <a:off x="3011" y="2985"/>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48" name="Rectangle 65"/>
            <p:cNvSpPr>
              <a:spLocks noChangeArrowheads="1"/>
            </p:cNvSpPr>
            <p:nvPr/>
          </p:nvSpPr>
          <p:spPr bwMode="auto">
            <a:xfrm>
              <a:off x="3305" y="2983"/>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49" name="Rectangle 66"/>
            <p:cNvSpPr>
              <a:spLocks noChangeArrowheads="1"/>
            </p:cNvSpPr>
            <p:nvPr/>
          </p:nvSpPr>
          <p:spPr bwMode="auto">
            <a:xfrm>
              <a:off x="3598" y="3121"/>
              <a:ext cx="49" cy="49"/>
            </a:xfrm>
            <a:prstGeom prst="rect">
              <a:avLst/>
            </a:prstGeom>
            <a:solidFill>
              <a:srgbClr val="000000"/>
            </a:solidFill>
            <a:ln w="12700">
              <a:solidFill>
                <a:srgbClr val="000000"/>
              </a:solidFill>
              <a:miter lim="800000"/>
              <a:headEnd/>
              <a:tailEnd/>
            </a:ln>
          </p:spPr>
          <p:txBody>
            <a:bodyPr/>
            <a:lstStyle/>
            <a:p>
              <a:endParaRPr lang="en-US"/>
            </a:p>
          </p:txBody>
        </p:sp>
        <p:sp>
          <p:nvSpPr>
            <p:cNvPr id="22650" name="Rectangle 67"/>
            <p:cNvSpPr>
              <a:spLocks noChangeArrowheads="1"/>
            </p:cNvSpPr>
            <p:nvPr/>
          </p:nvSpPr>
          <p:spPr bwMode="auto">
            <a:xfrm>
              <a:off x="665" y="2660"/>
              <a:ext cx="53" cy="52"/>
            </a:xfrm>
            <a:prstGeom prst="rect">
              <a:avLst/>
            </a:prstGeom>
            <a:noFill/>
            <a:ln w="9525">
              <a:noFill/>
              <a:miter lim="800000"/>
              <a:headEnd/>
              <a:tailEnd/>
            </a:ln>
          </p:spPr>
          <p:txBody>
            <a:bodyPr/>
            <a:lstStyle/>
            <a:p>
              <a:endParaRPr lang="en-US"/>
            </a:p>
          </p:txBody>
        </p:sp>
        <p:sp>
          <p:nvSpPr>
            <p:cNvPr id="22651" name="Line 68"/>
            <p:cNvSpPr>
              <a:spLocks noChangeShapeType="1"/>
            </p:cNvSpPr>
            <p:nvPr/>
          </p:nvSpPr>
          <p:spPr bwMode="auto">
            <a:xfrm flipH="1" flipV="1">
              <a:off x="666" y="2660"/>
              <a:ext cx="27" cy="28"/>
            </a:xfrm>
            <a:prstGeom prst="line">
              <a:avLst/>
            </a:prstGeom>
            <a:noFill/>
            <a:ln w="12700">
              <a:solidFill>
                <a:srgbClr val="0000FF"/>
              </a:solidFill>
              <a:round/>
              <a:headEnd/>
              <a:tailEnd/>
            </a:ln>
          </p:spPr>
          <p:txBody>
            <a:bodyPr/>
            <a:lstStyle/>
            <a:p>
              <a:endParaRPr lang="en-US"/>
            </a:p>
          </p:txBody>
        </p:sp>
        <p:sp>
          <p:nvSpPr>
            <p:cNvPr id="22652" name="Line 69"/>
            <p:cNvSpPr>
              <a:spLocks noChangeShapeType="1"/>
            </p:cNvSpPr>
            <p:nvPr/>
          </p:nvSpPr>
          <p:spPr bwMode="auto">
            <a:xfrm>
              <a:off x="693" y="2688"/>
              <a:ext cx="28" cy="27"/>
            </a:xfrm>
            <a:prstGeom prst="line">
              <a:avLst/>
            </a:prstGeom>
            <a:noFill/>
            <a:ln w="12700">
              <a:solidFill>
                <a:srgbClr val="0000FF"/>
              </a:solidFill>
              <a:round/>
              <a:headEnd/>
              <a:tailEnd/>
            </a:ln>
          </p:spPr>
          <p:txBody>
            <a:bodyPr/>
            <a:lstStyle/>
            <a:p>
              <a:endParaRPr lang="en-US"/>
            </a:p>
          </p:txBody>
        </p:sp>
        <p:sp>
          <p:nvSpPr>
            <p:cNvPr id="22653" name="Line 70"/>
            <p:cNvSpPr>
              <a:spLocks noChangeShapeType="1"/>
            </p:cNvSpPr>
            <p:nvPr/>
          </p:nvSpPr>
          <p:spPr bwMode="auto">
            <a:xfrm flipH="1">
              <a:off x="666" y="2688"/>
              <a:ext cx="27" cy="27"/>
            </a:xfrm>
            <a:prstGeom prst="line">
              <a:avLst/>
            </a:prstGeom>
            <a:noFill/>
            <a:ln w="12700">
              <a:solidFill>
                <a:srgbClr val="0000FF"/>
              </a:solidFill>
              <a:round/>
              <a:headEnd/>
              <a:tailEnd/>
            </a:ln>
          </p:spPr>
          <p:txBody>
            <a:bodyPr/>
            <a:lstStyle/>
            <a:p>
              <a:endParaRPr lang="en-US"/>
            </a:p>
          </p:txBody>
        </p:sp>
        <p:sp>
          <p:nvSpPr>
            <p:cNvPr id="22654" name="Line 71"/>
            <p:cNvSpPr>
              <a:spLocks noChangeShapeType="1"/>
            </p:cNvSpPr>
            <p:nvPr/>
          </p:nvSpPr>
          <p:spPr bwMode="auto">
            <a:xfrm flipV="1">
              <a:off x="693" y="2660"/>
              <a:ext cx="28" cy="28"/>
            </a:xfrm>
            <a:prstGeom prst="line">
              <a:avLst/>
            </a:prstGeom>
            <a:noFill/>
            <a:ln w="12700">
              <a:solidFill>
                <a:srgbClr val="0000FF"/>
              </a:solidFill>
              <a:round/>
              <a:headEnd/>
              <a:tailEnd/>
            </a:ln>
          </p:spPr>
          <p:txBody>
            <a:bodyPr/>
            <a:lstStyle/>
            <a:p>
              <a:endParaRPr lang="en-US"/>
            </a:p>
          </p:txBody>
        </p:sp>
        <p:sp>
          <p:nvSpPr>
            <p:cNvPr id="22655" name="Rectangle 72"/>
            <p:cNvSpPr>
              <a:spLocks noChangeArrowheads="1"/>
            </p:cNvSpPr>
            <p:nvPr/>
          </p:nvSpPr>
          <p:spPr bwMode="auto">
            <a:xfrm>
              <a:off x="958" y="2597"/>
              <a:ext cx="52" cy="53"/>
            </a:xfrm>
            <a:prstGeom prst="rect">
              <a:avLst/>
            </a:prstGeom>
            <a:noFill/>
            <a:ln w="9525">
              <a:noFill/>
              <a:miter lim="800000"/>
              <a:headEnd/>
              <a:tailEnd/>
            </a:ln>
          </p:spPr>
          <p:txBody>
            <a:bodyPr/>
            <a:lstStyle/>
            <a:p>
              <a:endParaRPr lang="en-US"/>
            </a:p>
          </p:txBody>
        </p:sp>
        <p:sp>
          <p:nvSpPr>
            <p:cNvPr id="22656" name="Line 73"/>
            <p:cNvSpPr>
              <a:spLocks noChangeShapeType="1"/>
            </p:cNvSpPr>
            <p:nvPr/>
          </p:nvSpPr>
          <p:spPr bwMode="auto">
            <a:xfrm flipH="1" flipV="1">
              <a:off x="959" y="2598"/>
              <a:ext cx="27" cy="28"/>
            </a:xfrm>
            <a:prstGeom prst="line">
              <a:avLst/>
            </a:prstGeom>
            <a:noFill/>
            <a:ln w="12700">
              <a:solidFill>
                <a:srgbClr val="0000FF"/>
              </a:solidFill>
              <a:round/>
              <a:headEnd/>
              <a:tailEnd/>
            </a:ln>
          </p:spPr>
          <p:txBody>
            <a:bodyPr/>
            <a:lstStyle/>
            <a:p>
              <a:endParaRPr lang="en-US"/>
            </a:p>
          </p:txBody>
        </p:sp>
        <p:sp>
          <p:nvSpPr>
            <p:cNvPr id="22657" name="Line 74"/>
            <p:cNvSpPr>
              <a:spLocks noChangeShapeType="1"/>
            </p:cNvSpPr>
            <p:nvPr/>
          </p:nvSpPr>
          <p:spPr bwMode="auto">
            <a:xfrm>
              <a:off x="986" y="2626"/>
              <a:ext cx="27" cy="27"/>
            </a:xfrm>
            <a:prstGeom prst="line">
              <a:avLst/>
            </a:prstGeom>
            <a:noFill/>
            <a:ln w="12700">
              <a:solidFill>
                <a:srgbClr val="0000FF"/>
              </a:solidFill>
              <a:round/>
              <a:headEnd/>
              <a:tailEnd/>
            </a:ln>
          </p:spPr>
          <p:txBody>
            <a:bodyPr/>
            <a:lstStyle/>
            <a:p>
              <a:endParaRPr lang="en-US"/>
            </a:p>
          </p:txBody>
        </p:sp>
        <p:sp>
          <p:nvSpPr>
            <p:cNvPr id="22658" name="Line 75"/>
            <p:cNvSpPr>
              <a:spLocks noChangeShapeType="1"/>
            </p:cNvSpPr>
            <p:nvPr/>
          </p:nvSpPr>
          <p:spPr bwMode="auto">
            <a:xfrm flipH="1">
              <a:off x="959" y="2626"/>
              <a:ext cx="27" cy="27"/>
            </a:xfrm>
            <a:prstGeom prst="line">
              <a:avLst/>
            </a:prstGeom>
            <a:noFill/>
            <a:ln w="12700">
              <a:solidFill>
                <a:srgbClr val="0000FF"/>
              </a:solidFill>
              <a:round/>
              <a:headEnd/>
              <a:tailEnd/>
            </a:ln>
          </p:spPr>
          <p:txBody>
            <a:bodyPr/>
            <a:lstStyle/>
            <a:p>
              <a:endParaRPr lang="en-US"/>
            </a:p>
          </p:txBody>
        </p:sp>
        <p:sp>
          <p:nvSpPr>
            <p:cNvPr id="22659" name="Line 76"/>
            <p:cNvSpPr>
              <a:spLocks noChangeShapeType="1"/>
            </p:cNvSpPr>
            <p:nvPr/>
          </p:nvSpPr>
          <p:spPr bwMode="auto">
            <a:xfrm flipV="1">
              <a:off x="986" y="2598"/>
              <a:ext cx="27" cy="28"/>
            </a:xfrm>
            <a:prstGeom prst="line">
              <a:avLst/>
            </a:prstGeom>
            <a:noFill/>
            <a:ln w="12700">
              <a:solidFill>
                <a:srgbClr val="0000FF"/>
              </a:solidFill>
              <a:round/>
              <a:headEnd/>
              <a:tailEnd/>
            </a:ln>
          </p:spPr>
          <p:txBody>
            <a:bodyPr/>
            <a:lstStyle/>
            <a:p>
              <a:endParaRPr lang="en-US"/>
            </a:p>
          </p:txBody>
        </p:sp>
        <p:sp>
          <p:nvSpPr>
            <p:cNvPr id="22660" name="Rectangle 77"/>
            <p:cNvSpPr>
              <a:spLocks noChangeArrowheads="1"/>
            </p:cNvSpPr>
            <p:nvPr/>
          </p:nvSpPr>
          <p:spPr bwMode="auto">
            <a:xfrm>
              <a:off x="1251" y="2802"/>
              <a:ext cx="53" cy="53"/>
            </a:xfrm>
            <a:prstGeom prst="rect">
              <a:avLst/>
            </a:prstGeom>
            <a:noFill/>
            <a:ln w="9525">
              <a:noFill/>
              <a:miter lim="800000"/>
              <a:headEnd/>
              <a:tailEnd/>
            </a:ln>
          </p:spPr>
          <p:txBody>
            <a:bodyPr/>
            <a:lstStyle/>
            <a:p>
              <a:endParaRPr lang="en-US"/>
            </a:p>
          </p:txBody>
        </p:sp>
        <p:sp>
          <p:nvSpPr>
            <p:cNvPr id="22661" name="Line 78"/>
            <p:cNvSpPr>
              <a:spLocks noChangeShapeType="1"/>
            </p:cNvSpPr>
            <p:nvPr/>
          </p:nvSpPr>
          <p:spPr bwMode="auto">
            <a:xfrm flipH="1" flipV="1">
              <a:off x="1252" y="2803"/>
              <a:ext cx="28" cy="27"/>
            </a:xfrm>
            <a:prstGeom prst="line">
              <a:avLst/>
            </a:prstGeom>
            <a:noFill/>
            <a:ln w="12700">
              <a:solidFill>
                <a:srgbClr val="0000FF"/>
              </a:solidFill>
              <a:round/>
              <a:headEnd/>
              <a:tailEnd/>
            </a:ln>
          </p:spPr>
          <p:txBody>
            <a:bodyPr/>
            <a:lstStyle/>
            <a:p>
              <a:endParaRPr lang="en-US"/>
            </a:p>
          </p:txBody>
        </p:sp>
        <p:sp>
          <p:nvSpPr>
            <p:cNvPr id="22662" name="Line 79"/>
            <p:cNvSpPr>
              <a:spLocks noChangeShapeType="1"/>
            </p:cNvSpPr>
            <p:nvPr/>
          </p:nvSpPr>
          <p:spPr bwMode="auto">
            <a:xfrm>
              <a:off x="1280" y="2830"/>
              <a:ext cx="27" cy="27"/>
            </a:xfrm>
            <a:prstGeom prst="line">
              <a:avLst/>
            </a:prstGeom>
            <a:noFill/>
            <a:ln w="12700">
              <a:solidFill>
                <a:srgbClr val="0000FF"/>
              </a:solidFill>
              <a:round/>
              <a:headEnd/>
              <a:tailEnd/>
            </a:ln>
          </p:spPr>
          <p:txBody>
            <a:bodyPr/>
            <a:lstStyle/>
            <a:p>
              <a:endParaRPr lang="en-US"/>
            </a:p>
          </p:txBody>
        </p:sp>
        <p:sp>
          <p:nvSpPr>
            <p:cNvPr id="22663" name="Line 80"/>
            <p:cNvSpPr>
              <a:spLocks noChangeShapeType="1"/>
            </p:cNvSpPr>
            <p:nvPr/>
          </p:nvSpPr>
          <p:spPr bwMode="auto">
            <a:xfrm flipH="1">
              <a:off x="1252" y="2830"/>
              <a:ext cx="28" cy="27"/>
            </a:xfrm>
            <a:prstGeom prst="line">
              <a:avLst/>
            </a:prstGeom>
            <a:noFill/>
            <a:ln w="12700">
              <a:solidFill>
                <a:srgbClr val="0000FF"/>
              </a:solidFill>
              <a:round/>
              <a:headEnd/>
              <a:tailEnd/>
            </a:ln>
          </p:spPr>
          <p:txBody>
            <a:bodyPr/>
            <a:lstStyle/>
            <a:p>
              <a:endParaRPr lang="en-US"/>
            </a:p>
          </p:txBody>
        </p:sp>
        <p:sp>
          <p:nvSpPr>
            <p:cNvPr id="22664" name="Line 81"/>
            <p:cNvSpPr>
              <a:spLocks noChangeShapeType="1"/>
            </p:cNvSpPr>
            <p:nvPr/>
          </p:nvSpPr>
          <p:spPr bwMode="auto">
            <a:xfrm flipV="1">
              <a:off x="1280" y="2803"/>
              <a:ext cx="27" cy="27"/>
            </a:xfrm>
            <a:prstGeom prst="line">
              <a:avLst/>
            </a:prstGeom>
            <a:noFill/>
            <a:ln w="12700">
              <a:solidFill>
                <a:srgbClr val="0000FF"/>
              </a:solidFill>
              <a:round/>
              <a:headEnd/>
              <a:tailEnd/>
            </a:ln>
          </p:spPr>
          <p:txBody>
            <a:bodyPr/>
            <a:lstStyle/>
            <a:p>
              <a:endParaRPr lang="en-US"/>
            </a:p>
          </p:txBody>
        </p:sp>
        <p:sp>
          <p:nvSpPr>
            <p:cNvPr id="22665" name="Rectangle 82"/>
            <p:cNvSpPr>
              <a:spLocks noChangeArrowheads="1"/>
            </p:cNvSpPr>
            <p:nvPr/>
          </p:nvSpPr>
          <p:spPr bwMode="auto">
            <a:xfrm>
              <a:off x="1544" y="2919"/>
              <a:ext cx="53" cy="53"/>
            </a:xfrm>
            <a:prstGeom prst="rect">
              <a:avLst/>
            </a:prstGeom>
            <a:noFill/>
            <a:ln w="9525">
              <a:noFill/>
              <a:miter lim="800000"/>
              <a:headEnd/>
              <a:tailEnd/>
            </a:ln>
          </p:spPr>
          <p:txBody>
            <a:bodyPr/>
            <a:lstStyle/>
            <a:p>
              <a:endParaRPr lang="en-US"/>
            </a:p>
          </p:txBody>
        </p:sp>
        <p:sp>
          <p:nvSpPr>
            <p:cNvPr id="22666" name="Line 83"/>
            <p:cNvSpPr>
              <a:spLocks noChangeShapeType="1"/>
            </p:cNvSpPr>
            <p:nvPr/>
          </p:nvSpPr>
          <p:spPr bwMode="auto">
            <a:xfrm flipH="1" flipV="1">
              <a:off x="1545" y="2920"/>
              <a:ext cx="27" cy="28"/>
            </a:xfrm>
            <a:prstGeom prst="line">
              <a:avLst/>
            </a:prstGeom>
            <a:noFill/>
            <a:ln w="12700">
              <a:solidFill>
                <a:srgbClr val="0000FF"/>
              </a:solidFill>
              <a:round/>
              <a:headEnd/>
              <a:tailEnd/>
            </a:ln>
          </p:spPr>
          <p:txBody>
            <a:bodyPr/>
            <a:lstStyle/>
            <a:p>
              <a:endParaRPr lang="en-US"/>
            </a:p>
          </p:txBody>
        </p:sp>
        <p:sp>
          <p:nvSpPr>
            <p:cNvPr id="22667" name="Line 84"/>
            <p:cNvSpPr>
              <a:spLocks noChangeShapeType="1"/>
            </p:cNvSpPr>
            <p:nvPr/>
          </p:nvSpPr>
          <p:spPr bwMode="auto">
            <a:xfrm>
              <a:off x="1572" y="2948"/>
              <a:ext cx="28" cy="27"/>
            </a:xfrm>
            <a:prstGeom prst="line">
              <a:avLst/>
            </a:prstGeom>
            <a:noFill/>
            <a:ln w="12700">
              <a:solidFill>
                <a:srgbClr val="0000FF"/>
              </a:solidFill>
              <a:round/>
              <a:headEnd/>
              <a:tailEnd/>
            </a:ln>
          </p:spPr>
          <p:txBody>
            <a:bodyPr/>
            <a:lstStyle/>
            <a:p>
              <a:endParaRPr lang="en-US"/>
            </a:p>
          </p:txBody>
        </p:sp>
        <p:sp>
          <p:nvSpPr>
            <p:cNvPr id="22668" name="Line 85"/>
            <p:cNvSpPr>
              <a:spLocks noChangeShapeType="1"/>
            </p:cNvSpPr>
            <p:nvPr/>
          </p:nvSpPr>
          <p:spPr bwMode="auto">
            <a:xfrm flipH="1">
              <a:off x="1545" y="2948"/>
              <a:ext cx="27" cy="27"/>
            </a:xfrm>
            <a:prstGeom prst="line">
              <a:avLst/>
            </a:prstGeom>
            <a:noFill/>
            <a:ln w="12700">
              <a:solidFill>
                <a:srgbClr val="0000FF"/>
              </a:solidFill>
              <a:round/>
              <a:headEnd/>
              <a:tailEnd/>
            </a:ln>
          </p:spPr>
          <p:txBody>
            <a:bodyPr/>
            <a:lstStyle/>
            <a:p>
              <a:endParaRPr lang="en-US"/>
            </a:p>
          </p:txBody>
        </p:sp>
        <p:sp>
          <p:nvSpPr>
            <p:cNvPr id="22669" name="Line 86"/>
            <p:cNvSpPr>
              <a:spLocks noChangeShapeType="1"/>
            </p:cNvSpPr>
            <p:nvPr/>
          </p:nvSpPr>
          <p:spPr bwMode="auto">
            <a:xfrm flipV="1">
              <a:off x="1572" y="2920"/>
              <a:ext cx="28" cy="28"/>
            </a:xfrm>
            <a:prstGeom prst="line">
              <a:avLst/>
            </a:prstGeom>
            <a:noFill/>
            <a:ln w="12700">
              <a:solidFill>
                <a:srgbClr val="0000FF"/>
              </a:solidFill>
              <a:round/>
              <a:headEnd/>
              <a:tailEnd/>
            </a:ln>
          </p:spPr>
          <p:txBody>
            <a:bodyPr/>
            <a:lstStyle/>
            <a:p>
              <a:endParaRPr lang="en-US"/>
            </a:p>
          </p:txBody>
        </p:sp>
        <p:sp>
          <p:nvSpPr>
            <p:cNvPr id="22670" name="Rectangle 87"/>
            <p:cNvSpPr>
              <a:spLocks noChangeArrowheads="1"/>
            </p:cNvSpPr>
            <p:nvPr/>
          </p:nvSpPr>
          <p:spPr bwMode="auto">
            <a:xfrm>
              <a:off x="1838" y="2878"/>
              <a:ext cx="52" cy="53"/>
            </a:xfrm>
            <a:prstGeom prst="rect">
              <a:avLst/>
            </a:prstGeom>
            <a:noFill/>
            <a:ln w="9525">
              <a:noFill/>
              <a:miter lim="800000"/>
              <a:headEnd/>
              <a:tailEnd/>
            </a:ln>
          </p:spPr>
          <p:txBody>
            <a:bodyPr/>
            <a:lstStyle/>
            <a:p>
              <a:endParaRPr lang="en-US"/>
            </a:p>
          </p:txBody>
        </p:sp>
        <p:sp>
          <p:nvSpPr>
            <p:cNvPr id="22671" name="Line 88"/>
            <p:cNvSpPr>
              <a:spLocks noChangeShapeType="1"/>
            </p:cNvSpPr>
            <p:nvPr/>
          </p:nvSpPr>
          <p:spPr bwMode="auto">
            <a:xfrm flipH="1" flipV="1">
              <a:off x="1839" y="2879"/>
              <a:ext cx="27" cy="27"/>
            </a:xfrm>
            <a:prstGeom prst="line">
              <a:avLst/>
            </a:prstGeom>
            <a:noFill/>
            <a:ln w="12700">
              <a:solidFill>
                <a:srgbClr val="0000FF"/>
              </a:solidFill>
              <a:round/>
              <a:headEnd/>
              <a:tailEnd/>
            </a:ln>
          </p:spPr>
          <p:txBody>
            <a:bodyPr/>
            <a:lstStyle/>
            <a:p>
              <a:endParaRPr lang="en-US"/>
            </a:p>
          </p:txBody>
        </p:sp>
        <p:sp>
          <p:nvSpPr>
            <p:cNvPr id="22672" name="Line 89"/>
            <p:cNvSpPr>
              <a:spLocks noChangeShapeType="1"/>
            </p:cNvSpPr>
            <p:nvPr/>
          </p:nvSpPr>
          <p:spPr bwMode="auto">
            <a:xfrm>
              <a:off x="1866" y="2906"/>
              <a:ext cx="27" cy="28"/>
            </a:xfrm>
            <a:prstGeom prst="line">
              <a:avLst/>
            </a:prstGeom>
            <a:noFill/>
            <a:ln w="12700">
              <a:solidFill>
                <a:srgbClr val="0000FF"/>
              </a:solidFill>
              <a:round/>
              <a:headEnd/>
              <a:tailEnd/>
            </a:ln>
          </p:spPr>
          <p:txBody>
            <a:bodyPr/>
            <a:lstStyle/>
            <a:p>
              <a:endParaRPr lang="en-US"/>
            </a:p>
          </p:txBody>
        </p:sp>
        <p:sp>
          <p:nvSpPr>
            <p:cNvPr id="22673" name="Line 90"/>
            <p:cNvSpPr>
              <a:spLocks noChangeShapeType="1"/>
            </p:cNvSpPr>
            <p:nvPr/>
          </p:nvSpPr>
          <p:spPr bwMode="auto">
            <a:xfrm flipH="1">
              <a:off x="1839" y="2906"/>
              <a:ext cx="27" cy="28"/>
            </a:xfrm>
            <a:prstGeom prst="line">
              <a:avLst/>
            </a:prstGeom>
            <a:noFill/>
            <a:ln w="12700">
              <a:solidFill>
                <a:srgbClr val="0000FF"/>
              </a:solidFill>
              <a:round/>
              <a:headEnd/>
              <a:tailEnd/>
            </a:ln>
          </p:spPr>
          <p:txBody>
            <a:bodyPr/>
            <a:lstStyle/>
            <a:p>
              <a:endParaRPr lang="en-US"/>
            </a:p>
          </p:txBody>
        </p:sp>
        <p:sp>
          <p:nvSpPr>
            <p:cNvPr id="22674" name="Line 91"/>
            <p:cNvSpPr>
              <a:spLocks noChangeShapeType="1"/>
            </p:cNvSpPr>
            <p:nvPr/>
          </p:nvSpPr>
          <p:spPr bwMode="auto">
            <a:xfrm flipV="1">
              <a:off x="1866" y="2879"/>
              <a:ext cx="27" cy="27"/>
            </a:xfrm>
            <a:prstGeom prst="line">
              <a:avLst/>
            </a:prstGeom>
            <a:noFill/>
            <a:ln w="12700">
              <a:solidFill>
                <a:srgbClr val="0000FF"/>
              </a:solidFill>
              <a:round/>
              <a:headEnd/>
              <a:tailEnd/>
            </a:ln>
          </p:spPr>
          <p:txBody>
            <a:bodyPr/>
            <a:lstStyle/>
            <a:p>
              <a:endParaRPr lang="en-US"/>
            </a:p>
          </p:txBody>
        </p:sp>
        <p:sp>
          <p:nvSpPr>
            <p:cNvPr id="22675" name="Rectangle 92"/>
            <p:cNvSpPr>
              <a:spLocks noChangeArrowheads="1"/>
            </p:cNvSpPr>
            <p:nvPr/>
          </p:nvSpPr>
          <p:spPr bwMode="auto">
            <a:xfrm>
              <a:off x="2131" y="2890"/>
              <a:ext cx="53" cy="53"/>
            </a:xfrm>
            <a:prstGeom prst="rect">
              <a:avLst/>
            </a:prstGeom>
            <a:noFill/>
            <a:ln w="9525">
              <a:noFill/>
              <a:miter lim="800000"/>
              <a:headEnd/>
              <a:tailEnd/>
            </a:ln>
          </p:spPr>
          <p:txBody>
            <a:bodyPr/>
            <a:lstStyle/>
            <a:p>
              <a:endParaRPr lang="en-US"/>
            </a:p>
          </p:txBody>
        </p:sp>
        <p:sp>
          <p:nvSpPr>
            <p:cNvPr id="22676" name="Line 93"/>
            <p:cNvSpPr>
              <a:spLocks noChangeShapeType="1"/>
            </p:cNvSpPr>
            <p:nvPr/>
          </p:nvSpPr>
          <p:spPr bwMode="auto">
            <a:xfrm flipH="1" flipV="1">
              <a:off x="2132" y="2891"/>
              <a:ext cx="28" cy="28"/>
            </a:xfrm>
            <a:prstGeom prst="line">
              <a:avLst/>
            </a:prstGeom>
            <a:noFill/>
            <a:ln w="12700">
              <a:solidFill>
                <a:srgbClr val="0000FF"/>
              </a:solidFill>
              <a:round/>
              <a:headEnd/>
              <a:tailEnd/>
            </a:ln>
          </p:spPr>
          <p:txBody>
            <a:bodyPr/>
            <a:lstStyle/>
            <a:p>
              <a:endParaRPr lang="en-US"/>
            </a:p>
          </p:txBody>
        </p:sp>
        <p:sp>
          <p:nvSpPr>
            <p:cNvPr id="22677" name="Line 94"/>
            <p:cNvSpPr>
              <a:spLocks noChangeShapeType="1"/>
            </p:cNvSpPr>
            <p:nvPr/>
          </p:nvSpPr>
          <p:spPr bwMode="auto">
            <a:xfrm>
              <a:off x="2160" y="2919"/>
              <a:ext cx="27" cy="27"/>
            </a:xfrm>
            <a:prstGeom prst="line">
              <a:avLst/>
            </a:prstGeom>
            <a:noFill/>
            <a:ln w="12700">
              <a:solidFill>
                <a:srgbClr val="0000FF"/>
              </a:solidFill>
              <a:round/>
              <a:headEnd/>
              <a:tailEnd/>
            </a:ln>
          </p:spPr>
          <p:txBody>
            <a:bodyPr/>
            <a:lstStyle/>
            <a:p>
              <a:endParaRPr lang="en-US"/>
            </a:p>
          </p:txBody>
        </p:sp>
        <p:sp>
          <p:nvSpPr>
            <p:cNvPr id="22678" name="Line 95"/>
            <p:cNvSpPr>
              <a:spLocks noChangeShapeType="1"/>
            </p:cNvSpPr>
            <p:nvPr/>
          </p:nvSpPr>
          <p:spPr bwMode="auto">
            <a:xfrm flipH="1">
              <a:off x="2132" y="2919"/>
              <a:ext cx="28" cy="27"/>
            </a:xfrm>
            <a:prstGeom prst="line">
              <a:avLst/>
            </a:prstGeom>
            <a:noFill/>
            <a:ln w="12700">
              <a:solidFill>
                <a:srgbClr val="0000FF"/>
              </a:solidFill>
              <a:round/>
              <a:headEnd/>
              <a:tailEnd/>
            </a:ln>
          </p:spPr>
          <p:txBody>
            <a:bodyPr/>
            <a:lstStyle/>
            <a:p>
              <a:endParaRPr lang="en-US"/>
            </a:p>
          </p:txBody>
        </p:sp>
        <p:sp>
          <p:nvSpPr>
            <p:cNvPr id="22679" name="Line 96"/>
            <p:cNvSpPr>
              <a:spLocks noChangeShapeType="1"/>
            </p:cNvSpPr>
            <p:nvPr/>
          </p:nvSpPr>
          <p:spPr bwMode="auto">
            <a:xfrm flipV="1">
              <a:off x="2160" y="2891"/>
              <a:ext cx="27" cy="28"/>
            </a:xfrm>
            <a:prstGeom prst="line">
              <a:avLst/>
            </a:prstGeom>
            <a:noFill/>
            <a:ln w="12700">
              <a:solidFill>
                <a:srgbClr val="0000FF"/>
              </a:solidFill>
              <a:round/>
              <a:headEnd/>
              <a:tailEnd/>
            </a:ln>
          </p:spPr>
          <p:txBody>
            <a:bodyPr/>
            <a:lstStyle/>
            <a:p>
              <a:endParaRPr lang="en-US"/>
            </a:p>
          </p:txBody>
        </p:sp>
        <p:sp>
          <p:nvSpPr>
            <p:cNvPr id="22680" name="Rectangle 97"/>
            <p:cNvSpPr>
              <a:spLocks noChangeArrowheads="1"/>
            </p:cNvSpPr>
            <p:nvPr/>
          </p:nvSpPr>
          <p:spPr bwMode="auto">
            <a:xfrm>
              <a:off x="2424" y="2946"/>
              <a:ext cx="53" cy="53"/>
            </a:xfrm>
            <a:prstGeom prst="rect">
              <a:avLst/>
            </a:prstGeom>
            <a:noFill/>
            <a:ln w="9525">
              <a:noFill/>
              <a:miter lim="800000"/>
              <a:headEnd/>
              <a:tailEnd/>
            </a:ln>
          </p:spPr>
          <p:txBody>
            <a:bodyPr/>
            <a:lstStyle/>
            <a:p>
              <a:endParaRPr lang="en-US"/>
            </a:p>
          </p:txBody>
        </p:sp>
        <p:sp>
          <p:nvSpPr>
            <p:cNvPr id="22681" name="Line 98"/>
            <p:cNvSpPr>
              <a:spLocks noChangeShapeType="1"/>
            </p:cNvSpPr>
            <p:nvPr/>
          </p:nvSpPr>
          <p:spPr bwMode="auto">
            <a:xfrm flipH="1" flipV="1">
              <a:off x="2425" y="2947"/>
              <a:ext cx="27" cy="27"/>
            </a:xfrm>
            <a:prstGeom prst="line">
              <a:avLst/>
            </a:prstGeom>
            <a:noFill/>
            <a:ln w="12700">
              <a:solidFill>
                <a:srgbClr val="0000FF"/>
              </a:solidFill>
              <a:round/>
              <a:headEnd/>
              <a:tailEnd/>
            </a:ln>
          </p:spPr>
          <p:txBody>
            <a:bodyPr/>
            <a:lstStyle/>
            <a:p>
              <a:endParaRPr lang="en-US"/>
            </a:p>
          </p:txBody>
        </p:sp>
        <p:sp>
          <p:nvSpPr>
            <p:cNvPr id="22682" name="Line 99"/>
            <p:cNvSpPr>
              <a:spLocks noChangeShapeType="1"/>
            </p:cNvSpPr>
            <p:nvPr/>
          </p:nvSpPr>
          <p:spPr bwMode="auto">
            <a:xfrm>
              <a:off x="2452" y="2974"/>
              <a:ext cx="27" cy="27"/>
            </a:xfrm>
            <a:prstGeom prst="line">
              <a:avLst/>
            </a:prstGeom>
            <a:noFill/>
            <a:ln w="12700">
              <a:solidFill>
                <a:srgbClr val="0000FF"/>
              </a:solidFill>
              <a:round/>
              <a:headEnd/>
              <a:tailEnd/>
            </a:ln>
          </p:spPr>
          <p:txBody>
            <a:bodyPr/>
            <a:lstStyle/>
            <a:p>
              <a:endParaRPr lang="en-US"/>
            </a:p>
          </p:txBody>
        </p:sp>
        <p:sp>
          <p:nvSpPr>
            <p:cNvPr id="22683" name="Line 100"/>
            <p:cNvSpPr>
              <a:spLocks noChangeShapeType="1"/>
            </p:cNvSpPr>
            <p:nvPr/>
          </p:nvSpPr>
          <p:spPr bwMode="auto">
            <a:xfrm flipH="1">
              <a:off x="2425" y="2974"/>
              <a:ext cx="27" cy="27"/>
            </a:xfrm>
            <a:prstGeom prst="line">
              <a:avLst/>
            </a:prstGeom>
            <a:noFill/>
            <a:ln w="12700">
              <a:solidFill>
                <a:srgbClr val="0000FF"/>
              </a:solidFill>
              <a:round/>
              <a:headEnd/>
              <a:tailEnd/>
            </a:ln>
          </p:spPr>
          <p:txBody>
            <a:bodyPr/>
            <a:lstStyle/>
            <a:p>
              <a:endParaRPr lang="en-US"/>
            </a:p>
          </p:txBody>
        </p:sp>
        <p:sp>
          <p:nvSpPr>
            <p:cNvPr id="22684" name="Line 101"/>
            <p:cNvSpPr>
              <a:spLocks noChangeShapeType="1"/>
            </p:cNvSpPr>
            <p:nvPr/>
          </p:nvSpPr>
          <p:spPr bwMode="auto">
            <a:xfrm flipV="1">
              <a:off x="2452" y="2947"/>
              <a:ext cx="27" cy="27"/>
            </a:xfrm>
            <a:prstGeom prst="line">
              <a:avLst/>
            </a:prstGeom>
            <a:noFill/>
            <a:ln w="12700">
              <a:solidFill>
                <a:srgbClr val="0000FF"/>
              </a:solidFill>
              <a:round/>
              <a:headEnd/>
              <a:tailEnd/>
            </a:ln>
          </p:spPr>
          <p:txBody>
            <a:bodyPr/>
            <a:lstStyle/>
            <a:p>
              <a:endParaRPr lang="en-US"/>
            </a:p>
          </p:txBody>
        </p:sp>
        <p:sp>
          <p:nvSpPr>
            <p:cNvPr id="22685" name="Rectangle 102"/>
            <p:cNvSpPr>
              <a:spLocks noChangeArrowheads="1"/>
            </p:cNvSpPr>
            <p:nvPr/>
          </p:nvSpPr>
          <p:spPr bwMode="auto">
            <a:xfrm>
              <a:off x="2718" y="2952"/>
              <a:ext cx="52" cy="53"/>
            </a:xfrm>
            <a:prstGeom prst="rect">
              <a:avLst/>
            </a:prstGeom>
            <a:noFill/>
            <a:ln w="9525">
              <a:noFill/>
              <a:miter lim="800000"/>
              <a:headEnd/>
              <a:tailEnd/>
            </a:ln>
          </p:spPr>
          <p:txBody>
            <a:bodyPr/>
            <a:lstStyle/>
            <a:p>
              <a:endParaRPr lang="en-US"/>
            </a:p>
          </p:txBody>
        </p:sp>
        <p:sp>
          <p:nvSpPr>
            <p:cNvPr id="22686" name="Line 103"/>
            <p:cNvSpPr>
              <a:spLocks noChangeShapeType="1"/>
            </p:cNvSpPr>
            <p:nvPr/>
          </p:nvSpPr>
          <p:spPr bwMode="auto">
            <a:xfrm flipH="1" flipV="1">
              <a:off x="2719" y="2953"/>
              <a:ext cx="27" cy="28"/>
            </a:xfrm>
            <a:prstGeom prst="line">
              <a:avLst/>
            </a:prstGeom>
            <a:noFill/>
            <a:ln w="12700">
              <a:solidFill>
                <a:srgbClr val="0000FF"/>
              </a:solidFill>
              <a:round/>
              <a:headEnd/>
              <a:tailEnd/>
            </a:ln>
          </p:spPr>
          <p:txBody>
            <a:bodyPr/>
            <a:lstStyle/>
            <a:p>
              <a:endParaRPr lang="en-US"/>
            </a:p>
          </p:txBody>
        </p:sp>
        <p:sp>
          <p:nvSpPr>
            <p:cNvPr id="22687" name="Line 104"/>
            <p:cNvSpPr>
              <a:spLocks noChangeShapeType="1"/>
            </p:cNvSpPr>
            <p:nvPr/>
          </p:nvSpPr>
          <p:spPr bwMode="auto">
            <a:xfrm>
              <a:off x="2746" y="2981"/>
              <a:ext cx="27" cy="27"/>
            </a:xfrm>
            <a:prstGeom prst="line">
              <a:avLst/>
            </a:prstGeom>
            <a:noFill/>
            <a:ln w="12700">
              <a:solidFill>
                <a:srgbClr val="0000FF"/>
              </a:solidFill>
              <a:round/>
              <a:headEnd/>
              <a:tailEnd/>
            </a:ln>
          </p:spPr>
          <p:txBody>
            <a:bodyPr/>
            <a:lstStyle/>
            <a:p>
              <a:endParaRPr lang="en-US"/>
            </a:p>
          </p:txBody>
        </p:sp>
        <p:sp>
          <p:nvSpPr>
            <p:cNvPr id="22688" name="Line 105"/>
            <p:cNvSpPr>
              <a:spLocks noChangeShapeType="1"/>
            </p:cNvSpPr>
            <p:nvPr/>
          </p:nvSpPr>
          <p:spPr bwMode="auto">
            <a:xfrm flipH="1">
              <a:off x="2719" y="2981"/>
              <a:ext cx="27" cy="27"/>
            </a:xfrm>
            <a:prstGeom prst="line">
              <a:avLst/>
            </a:prstGeom>
            <a:noFill/>
            <a:ln w="12700">
              <a:solidFill>
                <a:srgbClr val="0000FF"/>
              </a:solidFill>
              <a:round/>
              <a:headEnd/>
              <a:tailEnd/>
            </a:ln>
          </p:spPr>
          <p:txBody>
            <a:bodyPr/>
            <a:lstStyle/>
            <a:p>
              <a:endParaRPr lang="en-US"/>
            </a:p>
          </p:txBody>
        </p:sp>
        <p:sp>
          <p:nvSpPr>
            <p:cNvPr id="22689" name="Line 106"/>
            <p:cNvSpPr>
              <a:spLocks noChangeShapeType="1"/>
            </p:cNvSpPr>
            <p:nvPr/>
          </p:nvSpPr>
          <p:spPr bwMode="auto">
            <a:xfrm flipV="1">
              <a:off x="2746" y="2953"/>
              <a:ext cx="27" cy="28"/>
            </a:xfrm>
            <a:prstGeom prst="line">
              <a:avLst/>
            </a:prstGeom>
            <a:noFill/>
            <a:ln w="12700">
              <a:solidFill>
                <a:srgbClr val="0000FF"/>
              </a:solidFill>
              <a:round/>
              <a:headEnd/>
              <a:tailEnd/>
            </a:ln>
          </p:spPr>
          <p:txBody>
            <a:bodyPr/>
            <a:lstStyle/>
            <a:p>
              <a:endParaRPr lang="en-US"/>
            </a:p>
          </p:txBody>
        </p:sp>
        <p:sp>
          <p:nvSpPr>
            <p:cNvPr id="22690" name="Rectangle 107"/>
            <p:cNvSpPr>
              <a:spLocks noChangeArrowheads="1"/>
            </p:cNvSpPr>
            <p:nvPr/>
          </p:nvSpPr>
          <p:spPr bwMode="auto">
            <a:xfrm>
              <a:off x="3010" y="3088"/>
              <a:ext cx="53" cy="53"/>
            </a:xfrm>
            <a:prstGeom prst="rect">
              <a:avLst/>
            </a:prstGeom>
            <a:noFill/>
            <a:ln w="9525">
              <a:noFill/>
              <a:miter lim="800000"/>
              <a:headEnd/>
              <a:tailEnd/>
            </a:ln>
          </p:spPr>
          <p:txBody>
            <a:bodyPr/>
            <a:lstStyle/>
            <a:p>
              <a:endParaRPr lang="en-US"/>
            </a:p>
          </p:txBody>
        </p:sp>
        <p:sp>
          <p:nvSpPr>
            <p:cNvPr id="22691" name="Line 108"/>
            <p:cNvSpPr>
              <a:spLocks noChangeShapeType="1"/>
            </p:cNvSpPr>
            <p:nvPr/>
          </p:nvSpPr>
          <p:spPr bwMode="auto">
            <a:xfrm flipH="1" flipV="1">
              <a:off x="3011" y="3089"/>
              <a:ext cx="28" cy="27"/>
            </a:xfrm>
            <a:prstGeom prst="line">
              <a:avLst/>
            </a:prstGeom>
            <a:noFill/>
            <a:ln w="12700">
              <a:solidFill>
                <a:srgbClr val="0000FF"/>
              </a:solidFill>
              <a:round/>
              <a:headEnd/>
              <a:tailEnd/>
            </a:ln>
          </p:spPr>
          <p:txBody>
            <a:bodyPr/>
            <a:lstStyle/>
            <a:p>
              <a:endParaRPr lang="en-US"/>
            </a:p>
          </p:txBody>
        </p:sp>
        <p:sp>
          <p:nvSpPr>
            <p:cNvPr id="22692" name="Line 109"/>
            <p:cNvSpPr>
              <a:spLocks noChangeShapeType="1"/>
            </p:cNvSpPr>
            <p:nvPr/>
          </p:nvSpPr>
          <p:spPr bwMode="auto">
            <a:xfrm>
              <a:off x="3039" y="3116"/>
              <a:ext cx="27" cy="28"/>
            </a:xfrm>
            <a:prstGeom prst="line">
              <a:avLst/>
            </a:prstGeom>
            <a:noFill/>
            <a:ln w="12700">
              <a:solidFill>
                <a:srgbClr val="0000FF"/>
              </a:solidFill>
              <a:round/>
              <a:headEnd/>
              <a:tailEnd/>
            </a:ln>
          </p:spPr>
          <p:txBody>
            <a:bodyPr/>
            <a:lstStyle/>
            <a:p>
              <a:endParaRPr lang="en-US"/>
            </a:p>
          </p:txBody>
        </p:sp>
        <p:sp>
          <p:nvSpPr>
            <p:cNvPr id="22693" name="Line 110"/>
            <p:cNvSpPr>
              <a:spLocks noChangeShapeType="1"/>
            </p:cNvSpPr>
            <p:nvPr/>
          </p:nvSpPr>
          <p:spPr bwMode="auto">
            <a:xfrm flipH="1">
              <a:off x="3011" y="3116"/>
              <a:ext cx="28" cy="28"/>
            </a:xfrm>
            <a:prstGeom prst="line">
              <a:avLst/>
            </a:prstGeom>
            <a:noFill/>
            <a:ln w="12700">
              <a:solidFill>
                <a:srgbClr val="0000FF"/>
              </a:solidFill>
              <a:round/>
              <a:headEnd/>
              <a:tailEnd/>
            </a:ln>
          </p:spPr>
          <p:txBody>
            <a:bodyPr/>
            <a:lstStyle/>
            <a:p>
              <a:endParaRPr lang="en-US"/>
            </a:p>
          </p:txBody>
        </p:sp>
        <p:sp>
          <p:nvSpPr>
            <p:cNvPr id="22694" name="Line 111"/>
            <p:cNvSpPr>
              <a:spLocks noChangeShapeType="1"/>
            </p:cNvSpPr>
            <p:nvPr/>
          </p:nvSpPr>
          <p:spPr bwMode="auto">
            <a:xfrm flipV="1">
              <a:off x="3039" y="3089"/>
              <a:ext cx="27" cy="27"/>
            </a:xfrm>
            <a:prstGeom prst="line">
              <a:avLst/>
            </a:prstGeom>
            <a:noFill/>
            <a:ln w="12700">
              <a:solidFill>
                <a:srgbClr val="0000FF"/>
              </a:solidFill>
              <a:round/>
              <a:headEnd/>
              <a:tailEnd/>
            </a:ln>
          </p:spPr>
          <p:txBody>
            <a:bodyPr/>
            <a:lstStyle/>
            <a:p>
              <a:endParaRPr lang="en-US"/>
            </a:p>
          </p:txBody>
        </p:sp>
        <p:sp>
          <p:nvSpPr>
            <p:cNvPr id="22695" name="Rectangle 112"/>
            <p:cNvSpPr>
              <a:spLocks noChangeArrowheads="1"/>
            </p:cNvSpPr>
            <p:nvPr/>
          </p:nvSpPr>
          <p:spPr bwMode="auto">
            <a:xfrm>
              <a:off x="3304" y="3218"/>
              <a:ext cx="53" cy="53"/>
            </a:xfrm>
            <a:prstGeom prst="rect">
              <a:avLst/>
            </a:prstGeom>
            <a:noFill/>
            <a:ln w="9525">
              <a:noFill/>
              <a:miter lim="800000"/>
              <a:headEnd/>
              <a:tailEnd/>
            </a:ln>
          </p:spPr>
          <p:txBody>
            <a:bodyPr/>
            <a:lstStyle/>
            <a:p>
              <a:endParaRPr lang="en-US"/>
            </a:p>
          </p:txBody>
        </p:sp>
        <p:sp>
          <p:nvSpPr>
            <p:cNvPr id="22696" name="Line 113"/>
            <p:cNvSpPr>
              <a:spLocks noChangeShapeType="1"/>
            </p:cNvSpPr>
            <p:nvPr/>
          </p:nvSpPr>
          <p:spPr bwMode="auto">
            <a:xfrm flipH="1" flipV="1">
              <a:off x="3305" y="3219"/>
              <a:ext cx="27" cy="27"/>
            </a:xfrm>
            <a:prstGeom prst="line">
              <a:avLst/>
            </a:prstGeom>
            <a:noFill/>
            <a:ln w="12700">
              <a:solidFill>
                <a:srgbClr val="0000FF"/>
              </a:solidFill>
              <a:round/>
              <a:headEnd/>
              <a:tailEnd/>
            </a:ln>
          </p:spPr>
          <p:txBody>
            <a:bodyPr/>
            <a:lstStyle/>
            <a:p>
              <a:endParaRPr lang="en-US"/>
            </a:p>
          </p:txBody>
        </p:sp>
        <p:sp>
          <p:nvSpPr>
            <p:cNvPr id="22697" name="Line 114"/>
            <p:cNvSpPr>
              <a:spLocks noChangeShapeType="1"/>
            </p:cNvSpPr>
            <p:nvPr/>
          </p:nvSpPr>
          <p:spPr bwMode="auto">
            <a:xfrm>
              <a:off x="3332" y="3246"/>
              <a:ext cx="27" cy="28"/>
            </a:xfrm>
            <a:prstGeom prst="line">
              <a:avLst/>
            </a:prstGeom>
            <a:noFill/>
            <a:ln w="12700">
              <a:solidFill>
                <a:srgbClr val="0000FF"/>
              </a:solidFill>
              <a:round/>
              <a:headEnd/>
              <a:tailEnd/>
            </a:ln>
          </p:spPr>
          <p:txBody>
            <a:bodyPr/>
            <a:lstStyle/>
            <a:p>
              <a:endParaRPr lang="en-US"/>
            </a:p>
          </p:txBody>
        </p:sp>
        <p:sp>
          <p:nvSpPr>
            <p:cNvPr id="22698" name="Line 115"/>
            <p:cNvSpPr>
              <a:spLocks noChangeShapeType="1"/>
            </p:cNvSpPr>
            <p:nvPr/>
          </p:nvSpPr>
          <p:spPr bwMode="auto">
            <a:xfrm flipH="1">
              <a:off x="3305" y="3246"/>
              <a:ext cx="27" cy="28"/>
            </a:xfrm>
            <a:prstGeom prst="line">
              <a:avLst/>
            </a:prstGeom>
            <a:noFill/>
            <a:ln w="12700">
              <a:solidFill>
                <a:srgbClr val="0000FF"/>
              </a:solidFill>
              <a:round/>
              <a:headEnd/>
              <a:tailEnd/>
            </a:ln>
          </p:spPr>
          <p:txBody>
            <a:bodyPr/>
            <a:lstStyle/>
            <a:p>
              <a:endParaRPr lang="en-US"/>
            </a:p>
          </p:txBody>
        </p:sp>
        <p:sp>
          <p:nvSpPr>
            <p:cNvPr id="22699" name="Line 116"/>
            <p:cNvSpPr>
              <a:spLocks noChangeShapeType="1"/>
            </p:cNvSpPr>
            <p:nvPr/>
          </p:nvSpPr>
          <p:spPr bwMode="auto">
            <a:xfrm flipV="1">
              <a:off x="3332" y="3219"/>
              <a:ext cx="27" cy="27"/>
            </a:xfrm>
            <a:prstGeom prst="line">
              <a:avLst/>
            </a:prstGeom>
            <a:noFill/>
            <a:ln w="12700">
              <a:solidFill>
                <a:srgbClr val="0000FF"/>
              </a:solidFill>
              <a:round/>
              <a:headEnd/>
              <a:tailEnd/>
            </a:ln>
          </p:spPr>
          <p:txBody>
            <a:bodyPr/>
            <a:lstStyle/>
            <a:p>
              <a:endParaRPr lang="en-US"/>
            </a:p>
          </p:txBody>
        </p:sp>
        <p:sp>
          <p:nvSpPr>
            <p:cNvPr id="22700" name="Rectangle 117"/>
            <p:cNvSpPr>
              <a:spLocks noChangeArrowheads="1"/>
            </p:cNvSpPr>
            <p:nvPr/>
          </p:nvSpPr>
          <p:spPr bwMode="auto">
            <a:xfrm>
              <a:off x="3597" y="3304"/>
              <a:ext cx="52" cy="52"/>
            </a:xfrm>
            <a:prstGeom prst="rect">
              <a:avLst/>
            </a:prstGeom>
            <a:noFill/>
            <a:ln w="9525">
              <a:noFill/>
              <a:miter lim="800000"/>
              <a:headEnd/>
              <a:tailEnd/>
            </a:ln>
          </p:spPr>
          <p:txBody>
            <a:bodyPr/>
            <a:lstStyle/>
            <a:p>
              <a:endParaRPr lang="en-US"/>
            </a:p>
          </p:txBody>
        </p:sp>
        <p:sp>
          <p:nvSpPr>
            <p:cNvPr id="22701" name="Line 118"/>
            <p:cNvSpPr>
              <a:spLocks noChangeShapeType="1"/>
            </p:cNvSpPr>
            <p:nvPr/>
          </p:nvSpPr>
          <p:spPr bwMode="auto">
            <a:xfrm flipH="1" flipV="1">
              <a:off x="3598" y="3305"/>
              <a:ext cx="27" cy="27"/>
            </a:xfrm>
            <a:prstGeom prst="line">
              <a:avLst/>
            </a:prstGeom>
            <a:noFill/>
            <a:ln w="12700">
              <a:solidFill>
                <a:srgbClr val="0000FF"/>
              </a:solidFill>
              <a:round/>
              <a:headEnd/>
              <a:tailEnd/>
            </a:ln>
          </p:spPr>
          <p:txBody>
            <a:bodyPr/>
            <a:lstStyle/>
            <a:p>
              <a:endParaRPr lang="en-US"/>
            </a:p>
          </p:txBody>
        </p:sp>
        <p:sp>
          <p:nvSpPr>
            <p:cNvPr id="22702" name="Line 119"/>
            <p:cNvSpPr>
              <a:spLocks noChangeShapeType="1"/>
            </p:cNvSpPr>
            <p:nvPr/>
          </p:nvSpPr>
          <p:spPr bwMode="auto">
            <a:xfrm>
              <a:off x="3625" y="3332"/>
              <a:ext cx="27" cy="27"/>
            </a:xfrm>
            <a:prstGeom prst="line">
              <a:avLst/>
            </a:prstGeom>
            <a:noFill/>
            <a:ln w="12700">
              <a:solidFill>
                <a:srgbClr val="0000FF"/>
              </a:solidFill>
              <a:round/>
              <a:headEnd/>
              <a:tailEnd/>
            </a:ln>
          </p:spPr>
          <p:txBody>
            <a:bodyPr/>
            <a:lstStyle/>
            <a:p>
              <a:endParaRPr lang="en-US"/>
            </a:p>
          </p:txBody>
        </p:sp>
        <p:sp>
          <p:nvSpPr>
            <p:cNvPr id="22703" name="Line 120"/>
            <p:cNvSpPr>
              <a:spLocks noChangeShapeType="1"/>
            </p:cNvSpPr>
            <p:nvPr/>
          </p:nvSpPr>
          <p:spPr bwMode="auto">
            <a:xfrm flipH="1">
              <a:off x="3598" y="3332"/>
              <a:ext cx="27" cy="27"/>
            </a:xfrm>
            <a:prstGeom prst="line">
              <a:avLst/>
            </a:prstGeom>
            <a:noFill/>
            <a:ln w="12700">
              <a:solidFill>
                <a:srgbClr val="0000FF"/>
              </a:solidFill>
              <a:round/>
              <a:headEnd/>
              <a:tailEnd/>
            </a:ln>
          </p:spPr>
          <p:txBody>
            <a:bodyPr/>
            <a:lstStyle/>
            <a:p>
              <a:endParaRPr lang="en-US"/>
            </a:p>
          </p:txBody>
        </p:sp>
        <p:sp>
          <p:nvSpPr>
            <p:cNvPr id="22704" name="Line 121"/>
            <p:cNvSpPr>
              <a:spLocks noChangeShapeType="1"/>
            </p:cNvSpPr>
            <p:nvPr/>
          </p:nvSpPr>
          <p:spPr bwMode="auto">
            <a:xfrm flipV="1">
              <a:off x="3625" y="3305"/>
              <a:ext cx="27" cy="27"/>
            </a:xfrm>
            <a:prstGeom prst="line">
              <a:avLst/>
            </a:prstGeom>
            <a:noFill/>
            <a:ln w="12700">
              <a:solidFill>
                <a:srgbClr val="0000FF"/>
              </a:solidFill>
              <a:round/>
              <a:headEnd/>
              <a:tailEnd/>
            </a:ln>
          </p:spPr>
          <p:txBody>
            <a:bodyPr/>
            <a:lstStyle/>
            <a:p>
              <a:endParaRPr lang="en-US"/>
            </a:p>
          </p:txBody>
        </p:sp>
        <p:sp>
          <p:nvSpPr>
            <p:cNvPr id="22705" name="Rectangle 122"/>
            <p:cNvSpPr>
              <a:spLocks noChangeArrowheads="1"/>
            </p:cNvSpPr>
            <p:nvPr/>
          </p:nvSpPr>
          <p:spPr bwMode="auto">
            <a:xfrm>
              <a:off x="665" y="1570"/>
              <a:ext cx="53" cy="53"/>
            </a:xfrm>
            <a:prstGeom prst="rect">
              <a:avLst/>
            </a:prstGeom>
            <a:noFill/>
            <a:ln w="9525">
              <a:noFill/>
              <a:miter lim="800000"/>
              <a:headEnd/>
              <a:tailEnd/>
            </a:ln>
          </p:spPr>
          <p:txBody>
            <a:bodyPr/>
            <a:lstStyle/>
            <a:p>
              <a:endParaRPr lang="en-US"/>
            </a:p>
          </p:txBody>
        </p:sp>
        <p:sp>
          <p:nvSpPr>
            <p:cNvPr id="22706" name="Line 123"/>
            <p:cNvSpPr>
              <a:spLocks noChangeShapeType="1"/>
            </p:cNvSpPr>
            <p:nvPr/>
          </p:nvSpPr>
          <p:spPr bwMode="auto">
            <a:xfrm flipH="1" flipV="1">
              <a:off x="666" y="1571"/>
              <a:ext cx="27" cy="27"/>
            </a:xfrm>
            <a:prstGeom prst="line">
              <a:avLst/>
            </a:prstGeom>
            <a:noFill/>
            <a:ln w="12700">
              <a:solidFill>
                <a:srgbClr val="660066"/>
              </a:solidFill>
              <a:round/>
              <a:headEnd/>
              <a:tailEnd/>
            </a:ln>
          </p:spPr>
          <p:txBody>
            <a:bodyPr/>
            <a:lstStyle/>
            <a:p>
              <a:endParaRPr lang="en-US"/>
            </a:p>
          </p:txBody>
        </p:sp>
        <p:sp>
          <p:nvSpPr>
            <p:cNvPr id="22707" name="Line 124"/>
            <p:cNvSpPr>
              <a:spLocks noChangeShapeType="1"/>
            </p:cNvSpPr>
            <p:nvPr/>
          </p:nvSpPr>
          <p:spPr bwMode="auto">
            <a:xfrm>
              <a:off x="693" y="1598"/>
              <a:ext cx="28" cy="27"/>
            </a:xfrm>
            <a:prstGeom prst="line">
              <a:avLst/>
            </a:prstGeom>
            <a:noFill/>
            <a:ln w="12700">
              <a:solidFill>
                <a:srgbClr val="660066"/>
              </a:solidFill>
              <a:round/>
              <a:headEnd/>
              <a:tailEnd/>
            </a:ln>
          </p:spPr>
          <p:txBody>
            <a:bodyPr/>
            <a:lstStyle/>
            <a:p>
              <a:endParaRPr lang="en-US"/>
            </a:p>
          </p:txBody>
        </p:sp>
        <p:sp>
          <p:nvSpPr>
            <p:cNvPr id="22708" name="Line 125"/>
            <p:cNvSpPr>
              <a:spLocks noChangeShapeType="1"/>
            </p:cNvSpPr>
            <p:nvPr/>
          </p:nvSpPr>
          <p:spPr bwMode="auto">
            <a:xfrm flipH="1">
              <a:off x="666" y="1598"/>
              <a:ext cx="27" cy="27"/>
            </a:xfrm>
            <a:prstGeom prst="line">
              <a:avLst/>
            </a:prstGeom>
            <a:noFill/>
            <a:ln w="12700">
              <a:solidFill>
                <a:srgbClr val="660066"/>
              </a:solidFill>
              <a:round/>
              <a:headEnd/>
              <a:tailEnd/>
            </a:ln>
          </p:spPr>
          <p:txBody>
            <a:bodyPr/>
            <a:lstStyle/>
            <a:p>
              <a:endParaRPr lang="en-US"/>
            </a:p>
          </p:txBody>
        </p:sp>
        <p:sp>
          <p:nvSpPr>
            <p:cNvPr id="22709" name="Line 126"/>
            <p:cNvSpPr>
              <a:spLocks noChangeShapeType="1"/>
            </p:cNvSpPr>
            <p:nvPr/>
          </p:nvSpPr>
          <p:spPr bwMode="auto">
            <a:xfrm flipV="1">
              <a:off x="693" y="1571"/>
              <a:ext cx="28" cy="27"/>
            </a:xfrm>
            <a:prstGeom prst="line">
              <a:avLst/>
            </a:prstGeom>
            <a:noFill/>
            <a:ln w="12700">
              <a:solidFill>
                <a:srgbClr val="660066"/>
              </a:solidFill>
              <a:round/>
              <a:headEnd/>
              <a:tailEnd/>
            </a:ln>
          </p:spPr>
          <p:txBody>
            <a:bodyPr/>
            <a:lstStyle/>
            <a:p>
              <a:endParaRPr lang="en-US"/>
            </a:p>
          </p:txBody>
        </p:sp>
        <p:sp>
          <p:nvSpPr>
            <p:cNvPr id="22710" name="Line 127"/>
            <p:cNvSpPr>
              <a:spLocks noChangeShapeType="1"/>
            </p:cNvSpPr>
            <p:nvPr/>
          </p:nvSpPr>
          <p:spPr bwMode="auto">
            <a:xfrm flipV="1">
              <a:off x="693" y="1571"/>
              <a:ext cx="0" cy="27"/>
            </a:xfrm>
            <a:prstGeom prst="line">
              <a:avLst/>
            </a:prstGeom>
            <a:noFill/>
            <a:ln w="12700">
              <a:solidFill>
                <a:srgbClr val="660066"/>
              </a:solidFill>
              <a:round/>
              <a:headEnd/>
              <a:tailEnd/>
            </a:ln>
          </p:spPr>
          <p:txBody>
            <a:bodyPr/>
            <a:lstStyle/>
            <a:p>
              <a:endParaRPr lang="en-US"/>
            </a:p>
          </p:txBody>
        </p:sp>
        <p:sp>
          <p:nvSpPr>
            <p:cNvPr id="22711" name="Line 128"/>
            <p:cNvSpPr>
              <a:spLocks noChangeShapeType="1"/>
            </p:cNvSpPr>
            <p:nvPr/>
          </p:nvSpPr>
          <p:spPr bwMode="auto">
            <a:xfrm>
              <a:off x="693" y="1598"/>
              <a:ext cx="0" cy="27"/>
            </a:xfrm>
            <a:prstGeom prst="line">
              <a:avLst/>
            </a:prstGeom>
            <a:noFill/>
            <a:ln w="12700">
              <a:solidFill>
                <a:srgbClr val="660066"/>
              </a:solidFill>
              <a:round/>
              <a:headEnd/>
              <a:tailEnd/>
            </a:ln>
          </p:spPr>
          <p:txBody>
            <a:bodyPr/>
            <a:lstStyle/>
            <a:p>
              <a:endParaRPr lang="en-US"/>
            </a:p>
          </p:txBody>
        </p:sp>
        <p:sp>
          <p:nvSpPr>
            <p:cNvPr id="22712" name="Rectangle 129"/>
            <p:cNvSpPr>
              <a:spLocks noChangeArrowheads="1"/>
            </p:cNvSpPr>
            <p:nvPr/>
          </p:nvSpPr>
          <p:spPr bwMode="auto">
            <a:xfrm>
              <a:off x="958" y="1582"/>
              <a:ext cx="52" cy="53"/>
            </a:xfrm>
            <a:prstGeom prst="rect">
              <a:avLst/>
            </a:prstGeom>
            <a:noFill/>
            <a:ln w="9525">
              <a:noFill/>
              <a:miter lim="800000"/>
              <a:headEnd/>
              <a:tailEnd/>
            </a:ln>
          </p:spPr>
          <p:txBody>
            <a:bodyPr/>
            <a:lstStyle/>
            <a:p>
              <a:endParaRPr lang="en-US"/>
            </a:p>
          </p:txBody>
        </p:sp>
        <p:sp>
          <p:nvSpPr>
            <p:cNvPr id="22713" name="Line 130"/>
            <p:cNvSpPr>
              <a:spLocks noChangeShapeType="1"/>
            </p:cNvSpPr>
            <p:nvPr/>
          </p:nvSpPr>
          <p:spPr bwMode="auto">
            <a:xfrm flipH="1" flipV="1">
              <a:off x="959" y="1583"/>
              <a:ext cx="27" cy="27"/>
            </a:xfrm>
            <a:prstGeom prst="line">
              <a:avLst/>
            </a:prstGeom>
            <a:noFill/>
            <a:ln w="12700">
              <a:solidFill>
                <a:srgbClr val="660066"/>
              </a:solidFill>
              <a:round/>
              <a:headEnd/>
              <a:tailEnd/>
            </a:ln>
          </p:spPr>
          <p:txBody>
            <a:bodyPr/>
            <a:lstStyle/>
            <a:p>
              <a:endParaRPr lang="en-US"/>
            </a:p>
          </p:txBody>
        </p:sp>
        <p:sp>
          <p:nvSpPr>
            <p:cNvPr id="22714" name="Line 131"/>
            <p:cNvSpPr>
              <a:spLocks noChangeShapeType="1"/>
            </p:cNvSpPr>
            <p:nvPr/>
          </p:nvSpPr>
          <p:spPr bwMode="auto">
            <a:xfrm>
              <a:off x="986" y="1610"/>
              <a:ext cx="27" cy="28"/>
            </a:xfrm>
            <a:prstGeom prst="line">
              <a:avLst/>
            </a:prstGeom>
            <a:noFill/>
            <a:ln w="12700">
              <a:solidFill>
                <a:srgbClr val="660066"/>
              </a:solidFill>
              <a:round/>
              <a:headEnd/>
              <a:tailEnd/>
            </a:ln>
          </p:spPr>
          <p:txBody>
            <a:bodyPr/>
            <a:lstStyle/>
            <a:p>
              <a:endParaRPr lang="en-US"/>
            </a:p>
          </p:txBody>
        </p:sp>
        <p:sp>
          <p:nvSpPr>
            <p:cNvPr id="22715" name="Line 132"/>
            <p:cNvSpPr>
              <a:spLocks noChangeShapeType="1"/>
            </p:cNvSpPr>
            <p:nvPr/>
          </p:nvSpPr>
          <p:spPr bwMode="auto">
            <a:xfrm flipH="1">
              <a:off x="959" y="1610"/>
              <a:ext cx="27" cy="28"/>
            </a:xfrm>
            <a:prstGeom prst="line">
              <a:avLst/>
            </a:prstGeom>
            <a:noFill/>
            <a:ln w="12700">
              <a:solidFill>
                <a:srgbClr val="660066"/>
              </a:solidFill>
              <a:round/>
              <a:headEnd/>
              <a:tailEnd/>
            </a:ln>
          </p:spPr>
          <p:txBody>
            <a:bodyPr/>
            <a:lstStyle/>
            <a:p>
              <a:endParaRPr lang="en-US"/>
            </a:p>
          </p:txBody>
        </p:sp>
        <p:sp>
          <p:nvSpPr>
            <p:cNvPr id="22716" name="Line 133"/>
            <p:cNvSpPr>
              <a:spLocks noChangeShapeType="1"/>
            </p:cNvSpPr>
            <p:nvPr/>
          </p:nvSpPr>
          <p:spPr bwMode="auto">
            <a:xfrm flipV="1">
              <a:off x="986" y="1583"/>
              <a:ext cx="27" cy="27"/>
            </a:xfrm>
            <a:prstGeom prst="line">
              <a:avLst/>
            </a:prstGeom>
            <a:noFill/>
            <a:ln w="12700">
              <a:solidFill>
                <a:srgbClr val="660066"/>
              </a:solidFill>
              <a:round/>
              <a:headEnd/>
              <a:tailEnd/>
            </a:ln>
          </p:spPr>
          <p:txBody>
            <a:bodyPr/>
            <a:lstStyle/>
            <a:p>
              <a:endParaRPr lang="en-US"/>
            </a:p>
          </p:txBody>
        </p:sp>
        <p:sp>
          <p:nvSpPr>
            <p:cNvPr id="22717" name="Line 134"/>
            <p:cNvSpPr>
              <a:spLocks noChangeShapeType="1"/>
            </p:cNvSpPr>
            <p:nvPr/>
          </p:nvSpPr>
          <p:spPr bwMode="auto">
            <a:xfrm flipV="1">
              <a:off x="986" y="1583"/>
              <a:ext cx="0" cy="27"/>
            </a:xfrm>
            <a:prstGeom prst="line">
              <a:avLst/>
            </a:prstGeom>
            <a:noFill/>
            <a:ln w="12700">
              <a:solidFill>
                <a:srgbClr val="660066"/>
              </a:solidFill>
              <a:round/>
              <a:headEnd/>
              <a:tailEnd/>
            </a:ln>
          </p:spPr>
          <p:txBody>
            <a:bodyPr/>
            <a:lstStyle/>
            <a:p>
              <a:endParaRPr lang="en-US"/>
            </a:p>
          </p:txBody>
        </p:sp>
        <p:sp>
          <p:nvSpPr>
            <p:cNvPr id="22718" name="Line 135"/>
            <p:cNvSpPr>
              <a:spLocks noChangeShapeType="1"/>
            </p:cNvSpPr>
            <p:nvPr/>
          </p:nvSpPr>
          <p:spPr bwMode="auto">
            <a:xfrm>
              <a:off x="986" y="1610"/>
              <a:ext cx="0" cy="28"/>
            </a:xfrm>
            <a:prstGeom prst="line">
              <a:avLst/>
            </a:prstGeom>
            <a:noFill/>
            <a:ln w="12700">
              <a:solidFill>
                <a:srgbClr val="660066"/>
              </a:solidFill>
              <a:round/>
              <a:headEnd/>
              <a:tailEnd/>
            </a:ln>
          </p:spPr>
          <p:txBody>
            <a:bodyPr/>
            <a:lstStyle/>
            <a:p>
              <a:endParaRPr lang="en-US"/>
            </a:p>
          </p:txBody>
        </p:sp>
        <p:sp>
          <p:nvSpPr>
            <p:cNvPr id="22719" name="Rectangle 136"/>
            <p:cNvSpPr>
              <a:spLocks noChangeArrowheads="1"/>
            </p:cNvSpPr>
            <p:nvPr/>
          </p:nvSpPr>
          <p:spPr bwMode="auto">
            <a:xfrm>
              <a:off x="1251" y="1819"/>
              <a:ext cx="53" cy="52"/>
            </a:xfrm>
            <a:prstGeom prst="rect">
              <a:avLst/>
            </a:prstGeom>
            <a:noFill/>
            <a:ln w="9525">
              <a:noFill/>
              <a:miter lim="800000"/>
              <a:headEnd/>
              <a:tailEnd/>
            </a:ln>
          </p:spPr>
          <p:txBody>
            <a:bodyPr/>
            <a:lstStyle/>
            <a:p>
              <a:endParaRPr lang="en-US"/>
            </a:p>
          </p:txBody>
        </p:sp>
        <p:sp>
          <p:nvSpPr>
            <p:cNvPr id="22720" name="Line 137"/>
            <p:cNvSpPr>
              <a:spLocks noChangeShapeType="1"/>
            </p:cNvSpPr>
            <p:nvPr/>
          </p:nvSpPr>
          <p:spPr bwMode="auto">
            <a:xfrm flipH="1" flipV="1">
              <a:off x="1252" y="1819"/>
              <a:ext cx="28" cy="28"/>
            </a:xfrm>
            <a:prstGeom prst="line">
              <a:avLst/>
            </a:prstGeom>
            <a:noFill/>
            <a:ln w="12700">
              <a:solidFill>
                <a:srgbClr val="660066"/>
              </a:solidFill>
              <a:round/>
              <a:headEnd/>
              <a:tailEnd/>
            </a:ln>
          </p:spPr>
          <p:txBody>
            <a:bodyPr/>
            <a:lstStyle/>
            <a:p>
              <a:endParaRPr lang="en-US"/>
            </a:p>
          </p:txBody>
        </p:sp>
        <p:sp>
          <p:nvSpPr>
            <p:cNvPr id="22721" name="Line 138"/>
            <p:cNvSpPr>
              <a:spLocks noChangeShapeType="1"/>
            </p:cNvSpPr>
            <p:nvPr/>
          </p:nvSpPr>
          <p:spPr bwMode="auto">
            <a:xfrm>
              <a:off x="1280" y="1847"/>
              <a:ext cx="27" cy="27"/>
            </a:xfrm>
            <a:prstGeom prst="line">
              <a:avLst/>
            </a:prstGeom>
            <a:noFill/>
            <a:ln w="12700">
              <a:solidFill>
                <a:srgbClr val="660066"/>
              </a:solidFill>
              <a:round/>
              <a:headEnd/>
              <a:tailEnd/>
            </a:ln>
          </p:spPr>
          <p:txBody>
            <a:bodyPr/>
            <a:lstStyle/>
            <a:p>
              <a:endParaRPr lang="en-US"/>
            </a:p>
          </p:txBody>
        </p:sp>
        <p:sp>
          <p:nvSpPr>
            <p:cNvPr id="22722" name="Line 139"/>
            <p:cNvSpPr>
              <a:spLocks noChangeShapeType="1"/>
            </p:cNvSpPr>
            <p:nvPr/>
          </p:nvSpPr>
          <p:spPr bwMode="auto">
            <a:xfrm flipH="1">
              <a:off x="1252" y="1847"/>
              <a:ext cx="28" cy="27"/>
            </a:xfrm>
            <a:prstGeom prst="line">
              <a:avLst/>
            </a:prstGeom>
            <a:noFill/>
            <a:ln w="12700">
              <a:solidFill>
                <a:srgbClr val="660066"/>
              </a:solidFill>
              <a:round/>
              <a:headEnd/>
              <a:tailEnd/>
            </a:ln>
          </p:spPr>
          <p:txBody>
            <a:bodyPr/>
            <a:lstStyle/>
            <a:p>
              <a:endParaRPr lang="en-US"/>
            </a:p>
          </p:txBody>
        </p:sp>
        <p:sp>
          <p:nvSpPr>
            <p:cNvPr id="22723" name="Line 140"/>
            <p:cNvSpPr>
              <a:spLocks noChangeShapeType="1"/>
            </p:cNvSpPr>
            <p:nvPr/>
          </p:nvSpPr>
          <p:spPr bwMode="auto">
            <a:xfrm flipV="1">
              <a:off x="1280" y="1819"/>
              <a:ext cx="27" cy="28"/>
            </a:xfrm>
            <a:prstGeom prst="line">
              <a:avLst/>
            </a:prstGeom>
            <a:noFill/>
            <a:ln w="12700">
              <a:solidFill>
                <a:srgbClr val="660066"/>
              </a:solidFill>
              <a:round/>
              <a:headEnd/>
              <a:tailEnd/>
            </a:ln>
          </p:spPr>
          <p:txBody>
            <a:bodyPr/>
            <a:lstStyle/>
            <a:p>
              <a:endParaRPr lang="en-US"/>
            </a:p>
          </p:txBody>
        </p:sp>
        <p:sp>
          <p:nvSpPr>
            <p:cNvPr id="22724" name="Line 141"/>
            <p:cNvSpPr>
              <a:spLocks noChangeShapeType="1"/>
            </p:cNvSpPr>
            <p:nvPr/>
          </p:nvSpPr>
          <p:spPr bwMode="auto">
            <a:xfrm flipV="1">
              <a:off x="1280" y="1819"/>
              <a:ext cx="0" cy="28"/>
            </a:xfrm>
            <a:prstGeom prst="line">
              <a:avLst/>
            </a:prstGeom>
            <a:noFill/>
            <a:ln w="12700">
              <a:solidFill>
                <a:srgbClr val="660066"/>
              </a:solidFill>
              <a:round/>
              <a:headEnd/>
              <a:tailEnd/>
            </a:ln>
          </p:spPr>
          <p:txBody>
            <a:bodyPr/>
            <a:lstStyle/>
            <a:p>
              <a:endParaRPr lang="en-US"/>
            </a:p>
          </p:txBody>
        </p:sp>
        <p:sp>
          <p:nvSpPr>
            <p:cNvPr id="22725" name="Line 142"/>
            <p:cNvSpPr>
              <a:spLocks noChangeShapeType="1"/>
            </p:cNvSpPr>
            <p:nvPr/>
          </p:nvSpPr>
          <p:spPr bwMode="auto">
            <a:xfrm>
              <a:off x="1280" y="1847"/>
              <a:ext cx="0" cy="27"/>
            </a:xfrm>
            <a:prstGeom prst="line">
              <a:avLst/>
            </a:prstGeom>
            <a:noFill/>
            <a:ln w="12700">
              <a:solidFill>
                <a:srgbClr val="660066"/>
              </a:solidFill>
              <a:round/>
              <a:headEnd/>
              <a:tailEnd/>
            </a:ln>
          </p:spPr>
          <p:txBody>
            <a:bodyPr/>
            <a:lstStyle/>
            <a:p>
              <a:endParaRPr lang="en-US"/>
            </a:p>
          </p:txBody>
        </p:sp>
        <p:sp>
          <p:nvSpPr>
            <p:cNvPr id="22726" name="Rectangle 143"/>
            <p:cNvSpPr>
              <a:spLocks noChangeArrowheads="1"/>
            </p:cNvSpPr>
            <p:nvPr/>
          </p:nvSpPr>
          <p:spPr bwMode="auto">
            <a:xfrm>
              <a:off x="1544" y="1794"/>
              <a:ext cx="53" cy="53"/>
            </a:xfrm>
            <a:prstGeom prst="rect">
              <a:avLst/>
            </a:prstGeom>
            <a:noFill/>
            <a:ln w="9525">
              <a:noFill/>
              <a:miter lim="800000"/>
              <a:headEnd/>
              <a:tailEnd/>
            </a:ln>
          </p:spPr>
          <p:txBody>
            <a:bodyPr/>
            <a:lstStyle/>
            <a:p>
              <a:endParaRPr lang="en-US"/>
            </a:p>
          </p:txBody>
        </p:sp>
        <p:sp>
          <p:nvSpPr>
            <p:cNvPr id="22727" name="Line 144"/>
            <p:cNvSpPr>
              <a:spLocks noChangeShapeType="1"/>
            </p:cNvSpPr>
            <p:nvPr/>
          </p:nvSpPr>
          <p:spPr bwMode="auto">
            <a:xfrm flipH="1" flipV="1">
              <a:off x="1545" y="1795"/>
              <a:ext cx="27" cy="27"/>
            </a:xfrm>
            <a:prstGeom prst="line">
              <a:avLst/>
            </a:prstGeom>
            <a:noFill/>
            <a:ln w="12700">
              <a:solidFill>
                <a:srgbClr val="660066"/>
              </a:solidFill>
              <a:round/>
              <a:headEnd/>
              <a:tailEnd/>
            </a:ln>
          </p:spPr>
          <p:txBody>
            <a:bodyPr/>
            <a:lstStyle/>
            <a:p>
              <a:endParaRPr lang="en-US"/>
            </a:p>
          </p:txBody>
        </p:sp>
        <p:sp>
          <p:nvSpPr>
            <p:cNvPr id="22728" name="Line 145"/>
            <p:cNvSpPr>
              <a:spLocks noChangeShapeType="1"/>
            </p:cNvSpPr>
            <p:nvPr/>
          </p:nvSpPr>
          <p:spPr bwMode="auto">
            <a:xfrm>
              <a:off x="1572" y="1822"/>
              <a:ext cx="28" cy="28"/>
            </a:xfrm>
            <a:prstGeom prst="line">
              <a:avLst/>
            </a:prstGeom>
            <a:noFill/>
            <a:ln w="12700">
              <a:solidFill>
                <a:srgbClr val="660066"/>
              </a:solidFill>
              <a:round/>
              <a:headEnd/>
              <a:tailEnd/>
            </a:ln>
          </p:spPr>
          <p:txBody>
            <a:bodyPr/>
            <a:lstStyle/>
            <a:p>
              <a:endParaRPr lang="en-US"/>
            </a:p>
          </p:txBody>
        </p:sp>
        <p:sp>
          <p:nvSpPr>
            <p:cNvPr id="22729" name="Line 146"/>
            <p:cNvSpPr>
              <a:spLocks noChangeShapeType="1"/>
            </p:cNvSpPr>
            <p:nvPr/>
          </p:nvSpPr>
          <p:spPr bwMode="auto">
            <a:xfrm flipH="1">
              <a:off x="1545" y="1822"/>
              <a:ext cx="27" cy="28"/>
            </a:xfrm>
            <a:prstGeom prst="line">
              <a:avLst/>
            </a:prstGeom>
            <a:noFill/>
            <a:ln w="12700">
              <a:solidFill>
                <a:srgbClr val="660066"/>
              </a:solidFill>
              <a:round/>
              <a:headEnd/>
              <a:tailEnd/>
            </a:ln>
          </p:spPr>
          <p:txBody>
            <a:bodyPr/>
            <a:lstStyle/>
            <a:p>
              <a:endParaRPr lang="en-US"/>
            </a:p>
          </p:txBody>
        </p:sp>
        <p:sp>
          <p:nvSpPr>
            <p:cNvPr id="22730" name="Line 147"/>
            <p:cNvSpPr>
              <a:spLocks noChangeShapeType="1"/>
            </p:cNvSpPr>
            <p:nvPr/>
          </p:nvSpPr>
          <p:spPr bwMode="auto">
            <a:xfrm flipV="1">
              <a:off x="1572" y="1795"/>
              <a:ext cx="28" cy="27"/>
            </a:xfrm>
            <a:prstGeom prst="line">
              <a:avLst/>
            </a:prstGeom>
            <a:noFill/>
            <a:ln w="12700">
              <a:solidFill>
                <a:srgbClr val="660066"/>
              </a:solidFill>
              <a:round/>
              <a:headEnd/>
              <a:tailEnd/>
            </a:ln>
          </p:spPr>
          <p:txBody>
            <a:bodyPr/>
            <a:lstStyle/>
            <a:p>
              <a:endParaRPr lang="en-US"/>
            </a:p>
          </p:txBody>
        </p:sp>
        <p:sp>
          <p:nvSpPr>
            <p:cNvPr id="22731" name="Line 148"/>
            <p:cNvSpPr>
              <a:spLocks noChangeShapeType="1"/>
            </p:cNvSpPr>
            <p:nvPr/>
          </p:nvSpPr>
          <p:spPr bwMode="auto">
            <a:xfrm flipV="1">
              <a:off x="1572" y="1795"/>
              <a:ext cx="0" cy="27"/>
            </a:xfrm>
            <a:prstGeom prst="line">
              <a:avLst/>
            </a:prstGeom>
            <a:noFill/>
            <a:ln w="12700">
              <a:solidFill>
                <a:srgbClr val="660066"/>
              </a:solidFill>
              <a:round/>
              <a:headEnd/>
              <a:tailEnd/>
            </a:ln>
          </p:spPr>
          <p:txBody>
            <a:bodyPr/>
            <a:lstStyle/>
            <a:p>
              <a:endParaRPr lang="en-US"/>
            </a:p>
          </p:txBody>
        </p:sp>
        <p:sp>
          <p:nvSpPr>
            <p:cNvPr id="22732" name="Line 149"/>
            <p:cNvSpPr>
              <a:spLocks noChangeShapeType="1"/>
            </p:cNvSpPr>
            <p:nvPr/>
          </p:nvSpPr>
          <p:spPr bwMode="auto">
            <a:xfrm>
              <a:off x="1572" y="1822"/>
              <a:ext cx="0" cy="28"/>
            </a:xfrm>
            <a:prstGeom prst="line">
              <a:avLst/>
            </a:prstGeom>
            <a:noFill/>
            <a:ln w="12700">
              <a:solidFill>
                <a:srgbClr val="660066"/>
              </a:solidFill>
              <a:round/>
              <a:headEnd/>
              <a:tailEnd/>
            </a:ln>
          </p:spPr>
          <p:txBody>
            <a:bodyPr/>
            <a:lstStyle/>
            <a:p>
              <a:endParaRPr lang="en-US"/>
            </a:p>
          </p:txBody>
        </p:sp>
        <p:sp>
          <p:nvSpPr>
            <p:cNvPr id="22733" name="Rectangle 150"/>
            <p:cNvSpPr>
              <a:spLocks noChangeArrowheads="1"/>
            </p:cNvSpPr>
            <p:nvPr/>
          </p:nvSpPr>
          <p:spPr bwMode="auto">
            <a:xfrm>
              <a:off x="1838" y="1771"/>
              <a:ext cx="52" cy="52"/>
            </a:xfrm>
            <a:prstGeom prst="rect">
              <a:avLst/>
            </a:prstGeom>
            <a:noFill/>
            <a:ln w="9525">
              <a:noFill/>
              <a:miter lim="800000"/>
              <a:headEnd/>
              <a:tailEnd/>
            </a:ln>
          </p:spPr>
          <p:txBody>
            <a:bodyPr/>
            <a:lstStyle/>
            <a:p>
              <a:endParaRPr lang="en-US"/>
            </a:p>
          </p:txBody>
        </p:sp>
        <p:sp>
          <p:nvSpPr>
            <p:cNvPr id="22734" name="Line 151"/>
            <p:cNvSpPr>
              <a:spLocks noChangeShapeType="1"/>
            </p:cNvSpPr>
            <p:nvPr/>
          </p:nvSpPr>
          <p:spPr bwMode="auto">
            <a:xfrm flipH="1" flipV="1">
              <a:off x="1839" y="1771"/>
              <a:ext cx="27" cy="28"/>
            </a:xfrm>
            <a:prstGeom prst="line">
              <a:avLst/>
            </a:prstGeom>
            <a:noFill/>
            <a:ln w="12700">
              <a:solidFill>
                <a:srgbClr val="660066"/>
              </a:solidFill>
              <a:round/>
              <a:headEnd/>
              <a:tailEnd/>
            </a:ln>
          </p:spPr>
          <p:txBody>
            <a:bodyPr/>
            <a:lstStyle/>
            <a:p>
              <a:endParaRPr lang="en-US"/>
            </a:p>
          </p:txBody>
        </p:sp>
        <p:sp>
          <p:nvSpPr>
            <p:cNvPr id="22735" name="Line 152"/>
            <p:cNvSpPr>
              <a:spLocks noChangeShapeType="1"/>
            </p:cNvSpPr>
            <p:nvPr/>
          </p:nvSpPr>
          <p:spPr bwMode="auto">
            <a:xfrm>
              <a:off x="1866" y="1799"/>
              <a:ext cx="27" cy="27"/>
            </a:xfrm>
            <a:prstGeom prst="line">
              <a:avLst/>
            </a:prstGeom>
            <a:noFill/>
            <a:ln w="12700">
              <a:solidFill>
                <a:srgbClr val="660066"/>
              </a:solidFill>
              <a:round/>
              <a:headEnd/>
              <a:tailEnd/>
            </a:ln>
          </p:spPr>
          <p:txBody>
            <a:bodyPr/>
            <a:lstStyle/>
            <a:p>
              <a:endParaRPr lang="en-US"/>
            </a:p>
          </p:txBody>
        </p:sp>
        <p:sp>
          <p:nvSpPr>
            <p:cNvPr id="22736" name="Line 153"/>
            <p:cNvSpPr>
              <a:spLocks noChangeShapeType="1"/>
            </p:cNvSpPr>
            <p:nvPr/>
          </p:nvSpPr>
          <p:spPr bwMode="auto">
            <a:xfrm flipH="1">
              <a:off x="1839" y="1799"/>
              <a:ext cx="27" cy="27"/>
            </a:xfrm>
            <a:prstGeom prst="line">
              <a:avLst/>
            </a:prstGeom>
            <a:noFill/>
            <a:ln w="12700">
              <a:solidFill>
                <a:srgbClr val="660066"/>
              </a:solidFill>
              <a:round/>
              <a:headEnd/>
              <a:tailEnd/>
            </a:ln>
          </p:spPr>
          <p:txBody>
            <a:bodyPr/>
            <a:lstStyle/>
            <a:p>
              <a:endParaRPr lang="en-US"/>
            </a:p>
          </p:txBody>
        </p:sp>
        <p:sp>
          <p:nvSpPr>
            <p:cNvPr id="22737" name="Line 154"/>
            <p:cNvSpPr>
              <a:spLocks noChangeShapeType="1"/>
            </p:cNvSpPr>
            <p:nvPr/>
          </p:nvSpPr>
          <p:spPr bwMode="auto">
            <a:xfrm flipV="1">
              <a:off x="1866" y="1771"/>
              <a:ext cx="27" cy="28"/>
            </a:xfrm>
            <a:prstGeom prst="line">
              <a:avLst/>
            </a:prstGeom>
            <a:noFill/>
            <a:ln w="12700">
              <a:solidFill>
                <a:srgbClr val="660066"/>
              </a:solidFill>
              <a:round/>
              <a:headEnd/>
              <a:tailEnd/>
            </a:ln>
          </p:spPr>
          <p:txBody>
            <a:bodyPr/>
            <a:lstStyle/>
            <a:p>
              <a:endParaRPr lang="en-US"/>
            </a:p>
          </p:txBody>
        </p:sp>
        <p:sp>
          <p:nvSpPr>
            <p:cNvPr id="22738" name="Line 155"/>
            <p:cNvSpPr>
              <a:spLocks noChangeShapeType="1"/>
            </p:cNvSpPr>
            <p:nvPr/>
          </p:nvSpPr>
          <p:spPr bwMode="auto">
            <a:xfrm flipV="1">
              <a:off x="1866" y="1771"/>
              <a:ext cx="0" cy="28"/>
            </a:xfrm>
            <a:prstGeom prst="line">
              <a:avLst/>
            </a:prstGeom>
            <a:noFill/>
            <a:ln w="12700">
              <a:solidFill>
                <a:srgbClr val="660066"/>
              </a:solidFill>
              <a:round/>
              <a:headEnd/>
              <a:tailEnd/>
            </a:ln>
          </p:spPr>
          <p:txBody>
            <a:bodyPr/>
            <a:lstStyle/>
            <a:p>
              <a:endParaRPr lang="en-US"/>
            </a:p>
          </p:txBody>
        </p:sp>
        <p:sp>
          <p:nvSpPr>
            <p:cNvPr id="22739" name="Line 156"/>
            <p:cNvSpPr>
              <a:spLocks noChangeShapeType="1"/>
            </p:cNvSpPr>
            <p:nvPr/>
          </p:nvSpPr>
          <p:spPr bwMode="auto">
            <a:xfrm>
              <a:off x="1866" y="1799"/>
              <a:ext cx="0" cy="27"/>
            </a:xfrm>
            <a:prstGeom prst="line">
              <a:avLst/>
            </a:prstGeom>
            <a:noFill/>
            <a:ln w="12700">
              <a:solidFill>
                <a:srgbClr val="660066"/>
              </a:solidFill>
              <a:round/>
              <a:headEnd/>
              <a:tailEnd/>
            </a:ln>
          </p:spPr>
          <p:txBody>
            <a:bodyPr/>
            <a:lstStyle/>
            <a:p>
              <a:endParaRPr lang="en-US"/>
            </a:p>
          </p:txBody>
        </p:sp>
        <p:sp>
          <p:nvSpPr>
            <p:cNvPr id="22740" name="Rectangle 157"/>
            <p:cNvSpPr>
              <a:spLocks noChangeArrowheads="1"/>
            </p:cNvSpPr>
            <p:nvPr/>
          </p:nvSpPr>
          <p:spPr bwMode="auto">
            <a:xfrm>
              <a:off x="2131" y="1939"/>
              <a:ext cx="53" cy="53"/>
            </a:xfrm>
            <a:prstGeom prst="rect">
              <a:avLst/>
            </a:prstGeom>
            <a:noFill/>
            <a:ln w="9525">
              <a:noFill/>
              <a:miter lim="800000"/>
              <a:headEnd/>
              <a:tailEnd/>
            </a:ln>
          </p:spPr>
          <p:txBody>
            <a:bodyPr/>
            <a:lstStyle/>
            <a:p>
              <a:endParaRPr lang="en-US"/>
            </a:p>
          </p:txBody>
        </p:sp>
        <p:sp>
          <p:nvSpPr>
            <p:cNvPr id="22741" name="Line 158"/>
            <p:cNvSpPr>
              <a:spLocks noChangeShapeType="1"/>
            </p:cNvSpPr>
            <p:nvPr/>
          </p:nvSpPr>
          <p:spPr bwMode="auto">
            <a:xfrm flipH="1" flipV="1">
              <a:off x="2132" y="1940"/>
              <a:ext cx="28" cy="27"/>
            </a:xfrm>
            <a:prstGeom prst="line">
              <a:avLst/>
            </a:prstGeom>
            <a:noFill/>
            <a:ln w="12700">
              <a:solidFill>
                <a:srgbClr val="660066"/>
              </a:solidFill>
              <a:round/>
              <a:headEnd/>
              <a:tailEnd/>
            </a:ln>
          </p:spPr>
          <p:txBody>
            <a:bodyPr/>
            <a:lstStyle/>
            <a:p>
              <a:endParaRPr lang="en-US"/>
            </a:p>
          </p:txBody>
        </p:sp>
        <p:sp>
          <p:nvSpPr>
            <p:cNvPr id="22742" name="Line 159"/>
            <p:cNvSpPr>
              <a:spLocks noChangeShapeType="1"/>
            </p:cNvSpPr>
            <p:nvPr/>
          </p:nvSpPr>
          <p:spPr bwMode="auto">
            <a:xfrm>
              <a:off x="2160" y="1967"/>
              <a:ext cx="27" cy="28"/>
            </a:xfrm>
            <a:prstGeom prst="line">
              <a:avLst/>
            </a:prstGeom>
            <a:noFill/>
            <a:ln w="12700">
              <a:solidFill>
                <a:srgbClr val="660066"/>
              </a:solidFill>
              <a:round/>
              <a:headEnd/>
              <a:tailEnd/>
            </a:ln>
          </p:spPr>
          <p:txBody>
            <a:bodyPr/>
            <a:lstStyle/>
            <a:p>
              <a:endParaRPr lang="en-US"/>
            </a:p>
          </p:txBody>
        </p:sp>
        <p:sp>
          <p:nvSpPr>
            <p:cNvPr id="22743" name="Line 160"/>
            <p:cNvSpPr>
              <a:spLocks noChangeShapeType="1"/>
            </p:cNvSpPr>
            <p:nvPr/>
          </p:nvSpPr>
          <p:spPr bwMode="auto">
            <a:xfrm flipH="1">
              <a:off x="2132" y="1967"/>
              <a:ext cx="28" cy="28"/>
            </a:xfrm>
            <a:prstGeom prst="line">
              <a:avLst/>
            </a:prstGeom>
            <a:noFill/>
            <a:ln w="12700">
              <a:solidFill>
                <a:srgbClr val="660066"/>
              </a:solidFill>
              <a:round/>
              <a:headEnd/>
              <a:tailEnd/>
            </a:ln>
          </p:spPr>
          <p:txBody>
            <a:bodyPr/>
            <a:lstStyle/>
            <a:p>
              <a:endParaRPr lang="en-US"/>
            </a:p>
          </p:txBody>
        </p:sp>
        <p:sp>
          <p:nvSpPr>
            <p:cNvPr id="22744" name="Line 161"/>
            <p:cNvSpPr>
              <a:spLocks noChangeShapeType="1"/>
            </p:cNvSpPr>
            <p:nvPr/>
          </p:nvSpPr>
          <p:spPr bwMode="auto">
            <a:xfrm flipV="1">
              <a:off x="2160" y="1940"/>
              <a:ext cx="27" cy="27"/>
            </a:xfrm>
            <a:prstGeom prst="line">
              <a:avLst/>
            </a:prstGeom>
            <a:noFill/>
            <a:ln w="12700">
              <a:solidFill>
                <a:srgbClr val="660066"/>
              </a:solidFill>
              <a:round/>
              <a:headEnd/>
              <a:tailEnd/>
            </a:ln>
          </p:spPr>
          <p:txBody>
            <a:bodyPr/>
            <a:lstStyle/>
            <a:p>
              <a:endParaRPr lang="en-US"/>
            </a:p>
          </p:txBody>
        </p:sp>
        <p:sp>
          <p:nvSpPr>
            <p:cNvPr id="22745" name="Line 162"/>
            <p:cNvSpPr>
              <a:spLocks noChangeShapeType="1"/>
            </p:cNvSpPr>
            <p:nvPr/>
          </p:nvSpPr>
          <p:spPr bwMode="auto">
            <a:xfrm flipV="1">
              <a:off x="2160" y="1940"/>
              <a:ext cx="0" cy="27"/>
            </a:xfrm>
            <a:prstGeom prst="line">
              <a:avLst/>
            </a:prstGeom>
            <a:noFill/>
            <a:ln w="12700">
              <a:solidFill>
                <a:srgbClr val="660066"/>
              </a:solidFill>
              <a:round/>
              <a:headEnd/>
              <a:tailEnd/>
            </a:ln>
          </p:spPr>
          <p:txBody>
            <a:bodyPr/>
            <a:lstStyle/>
            <a:p>
              <a:endParaRPr lang="en-US"/>
            </a:p>
          </p:txBody>
        </p:sp>
        <p:sp>
          <p:nvSpPr>
            <p:cNvPr id="22746" name="Line 163"/>
            <p:cNvSpPr>
              <a:spLocks noChangeShapeType="1"/>
            </p:cNvSpPr>
            <p:nvPr/>
          </p:nvSpPr>
          <p:spPr bwMode="auto">
            <a:xfrm>
              <a:off x="2160" y="1967"/>
              <a:ext cx="0" cy="28"/>
            </a:xfrm>
            <a:prstGeom prst="line">
              <a:avLst/>
            </a:prstGeom>
            <a:noFill/>
            <a:ln w="12700">
              <a:solidFill>
                <a:srgbClr val="660066"/>
              </a:solidFill>
              <a:round/>
              <a:headEnd/>
              <a:tailEnd/>
            </a:ln>
          </p:spPr>
          <p:txBody>
            <a:bodyPr/>
            <a:lstStyle/>
            <a:p>
              <a:endParaRPr lang="en-US"/>
            </a:p>
          </p:txBody>
        </p:sp>
        <p:sp>
          <p:nvSpPr>
            <p:cNvPr id="22747" name="Rectangle 164"/>
            <p:cNvSpPr>
              <a:spLocks noChangeArrowheads="1"/>
            </p:cNvSpPr>
            <p:nvPr/>
          </p:nvSpPr>
          <p:spPr bwMode="auto">
            <a:xfrm>
              <a:off x="2424" y="1936"/>
              <a:ext cx="53" cy="53"/>
            </a:xfrm>
            <a:prstGeom prst="rect">
              <a:avLst/>
            </a:prstGeom>
            <a:noFill/>
            <a:ln w="9525">
              <a:noFill/>
              <a:miter lim="800000"/>
              <a:headEnd/>
              <a:tailEnd/>
            </a:ln>
          </p:spPr>
          <p:txBody>
            <a:bodyPr/>
            <a:lstStyle/>
            <a:p>
              <a:endParaRPr lang="en-US"/>
            </a:p>
          </p:txBody>
        </p:sp>
        <p:sp>
          <p:nvSpPr>
            <p:cNvPr id="22748" name="Line 165"/>
            <p:cNvSpPr>
              <a:spLocks noChangeShapeType="1"/>
            </p:cNvSpPr>
            <p:nvPr/>
          </p:nvSpPr>
          <p:spPr bwMode="auto">
            <a:xfrm flipH="1" flipV="1">
              <a:off x="2425" y="1937"/>
              <a:ext cx="27" cy="28"/>
            </a:xfrm>
            <a:prstGeom prst="line">
              <a:avLst/>
            </a:prstGeom>
            <a:noFill/>
            <a:ln w="12700">
              <a:solidFill>
                <a:srgbClr val="660066"/>
              </a:solidFill>
              <a:round/>
              <a:headEnd/>
              <a:tailEnd/>
            </a:ln>
          </p:spPr>
          <p:txBody>
            <a:bodyPr/>
            <a:lstStyle/>
            <a:p>
              <a:endParaRPr lang="en-US"/>
            </a:p>
          </p:txBody>
        </p:sp>
        <p:sp>
          <p:nvSpPr>
            <p:cNvPr id="22749" name="Line 166"/>
            <p:cNvSpPr>
              <a:spLocks noChangeShapeType="1"/>
            </p:cNvSpPr>
            <p:nvPr/>
          </p:nvSpPr>
          <p:spPr bwMode="auto">
            <a:xfrm>
              <a:off x="2452" y="1965"/>
              <a:ext cx="27" cy="27"/>
            </a:xfrm>
            <a:prstGeom prst="line">
              <a:avLst/>
            </a:prstGeom>
            <a:noFill/>
            <a:ln w="12700">
              <a:solidFill>
                <a:srgbClr val="660066"/>
              </a:solidFill>
              <a:round/>
              <a:headEnd/>
              <a:tailEnd/>
            </a:ln>
          </p:spPr>
          <p:txBody>
            <a:bodyPr/>
            <a:lstStyle/>
            <a:p>
              <a:endParaRPr lang="en-US"/>
            </a:p>
          </p:txBody>
        </p:sp>
        <p:sp>
          <p:nvSpPr>
            <p:cNvPr id="22750" name="Line 167"/>
            <p:cNvSpPr>
              <a:spLocks noChangeShapeType="1"/>
            </p:cNvSpPr>
            <p:nvPr/>
          </p:nvSpPr>
          <p:spPr bwMode="auto">
            <a:xfrm flipH="1">
              <a:off x="2425" y="1965"/>
              <a:ext cx="27" cy="27"/>
            </a:xfrm>
            <a:prstGeom prst="line">
              <a:avLst/>
            </a:prstGeom>
            <a:noFill/>
            <a:ln w="12700">
              <a:solidFill>
                <a:srgbClr val="660066"/>
              </a:solidFill>
              <a:round/>
              <a:headEnd/>
              <a:tailEnd/>
            </a:ln>
          </p:spPr>
          <p:txBody>
            <a:bodyPr/>
            <a:lstStyle/>
            <a:p>
              <a:endParaRPr lang="en-US"/>
            </a:p>
          </p:txBody>
        </p:sp>
        <p:sp>
          <p:nvSpPr>
            <p:cNvPr id="22751" name="Line 168"/>
            <p:cNvSpPr>
              <a:spLocks noChangeShapeType="1"/>
            </p:cNvSpPr>
            <p:nvPr/>
          </p:nvSpPr>
          <p:spPr bwMode="auto">
            <a:xfrm flipV="1">
              <a:off x="2452" y="1937"/>
              <a:ext cx="27" cy="28"/>
            </a:xfrm>
            <a:prstGeom prst="line">
              <a:avLst/>
            </a:prstGeom>
            <a:noFill/>
            <a:ln w="12700">
              <a:solidFill>
                <a:srgbClr val="660066"/>
              </a:solidFill>
              <a:round/>
              <a:headEnd/>
              <a:tailEnd/>
            </a:ln>
          </p:spPr>
          <p:txBody>
            <a:bodyPr/>
            <a:lstStyle/>
            <a:p>
              <a:endParaRPr lang="en-US"/>
            </a:p>
          </p:txBody>
        </p:sp>
        <p:sp>
          <p:nvSpPr>
            <p:cNvPr id="22752" name="Line 169"/>
            <p:cNvSpPr>
              <a:spLocks noChangeShapeType="1"/>
            </p:cNvSpPr>
            <p:nvPr/>
          </p:nvSpPr>
          <p:spPr bwMode="auto">
            <a:xfrm flipV="1">
              <a:off x="2452" y="1937"/>
              <a:ext cx="0" cy="28"/>
            </a:xfrm>
            <a:prstGeom prst="line">
              <a:avLst/>
            </a:prstGeom>
            <a:noFill/>
            <a:ln w="12700">
              <a:solidFill>
                <a:srgbClr val="660066"/>
              </a:solidFill>
              <a:round/>
              <a:headEnd/>
              <a:tailEnd/>
            </a:ln>
          </p:spPr>
          <p:txBody>
            <a:bodyPr/>
            <a:lstStyle/>
            <a:p>
              <a:endParaRPr lang="en-US"/>
            </a:p>
          </p:txBody>
        </p:sp>
        <p:sp>
          <p:nvSpPr>
            <p:cNvPr id="22753" name="Line 170"/>
            <p:cNvSpPr>
              <a:spLocks noChangeShapeType="1"/>
            </p:cNvSpPr>
            <p:nvPr/>
          </p:nvSpPr>
          <p:spPr bwMode="auto">
            <a:xfrm>
              <a:off x="2452" y="1965"/>
              <a:ext cx="0" cy="27"/>
            </a:xfrm>
            <a:prstGeom prst="line">
              <a:avLst/>
            </a:prstGeom>
            <a:noFill/>
            <a:ln w="12700">
              <a:solidFill>
                <a:srgbClr val="660066"/>
              </a:solidFill>
              <a:round/>
              <a:headEnd/>
              <a:tailEnd/>
            </a:ln>
          </p:spPr>
          <p:txBody>
            <a:bodyPr/>
            <a:lstStyle/>
            <a:p>
              <a:endParaRPr lang="en-US"/>
            </a:p>
          </p:txBody>
        </p:sp>
        <p:sp>
          <p:nvSpPr>
            <p:cNvPr id="22754" name="Rectangle 171"/>
            <p:cNvSpPr>
              <a:spLocks noChangeArrowheads="1"/>
            </p:cNvSpPr>
            <p:nvPr/>
          </p:nvSpPr>
          <p:spPr bwMode="auto">
            <a:xfrm>
              <a:off x="2718" y="1871"/>
              <a:ext cx="52" cy="53"/>
            </a:xfrm>
            <a:prstGeom prst="rect">
              <a:avLst/>
            </a:prstGeom>
            <a:noFill/>
            <a:ln w="9525">
              <a:noFill/>
              <a:miter lim="800000"/>
              <a:headEnd/>
              <a:tailEnd/>
            </a:ln>
          </p:spPr>
          <p:txBody>
            <a:bodyPr/>
            <a:lstStyle/>
            <a:p>
              <a:endParaRPr lang="en-US"/>
            </a:p>
          </p:txBody>
        </p:sp>
        <p:sp>
          <p:nvSpPr>
            <p:cNvPr id="22755" name="Line 172"/>
            <p:cNvSpPr>
              <a:spLocks noChangeShapeType="1"/>
            </p:cNvSpPr>
            <p:nvPr/>
          </p:nvSpPr>
          <p:spPr bwMode="auto">
            <a:xfrm flipH="1" flipV="1">
              <a:off x="2719" y="1872"/>
              <a:ext cx="27" cy="28"/>
            </a:xfrm>
            <a:prstGeom prst="line">
              <a:avLst/>
            </a:prstGeom>
            <a:noFill/>
            <a:ln w="12700">
              <a:solidFill>
                <a:srgbClr val="660066"/>
              </a:solidFill>
              <a:round/>
              <a:headEnd/>
              <a:tailEnd/>
            </a:ln>
          </p:spPr>
          <p:txBody>
            <a:bodyPr/>
            <a:lstStyle/>
            <a:p>
              <a:endParaRPr lang="en-US"/>
            </a:p>
          </p:txBody>
        </p:sp>
        <p:sp>
          <p:nvSpPr>
            <p:cNvPr id="22756" name="Line 173"/>
            <p:cNvSpPr>
              <a:spLocks noChangeShapeType="1"/>
            </p:cNvSpPr>
            <p:nvPr/>
          </p:nvSpPr>
          <p:spPr bwMode="auto">
            <a:xfrm>
              <a:off x="2746" y="1900"/>
              <a:ext cx="27" cy="27"/>
            </a:xfrm>
            <a:prstGeom prst="line">
              <a:avLst/>
            </a:prstGeom>
            <a:noFill/>
            <a:ln w="12700">
              <a:solidFill>
                <a:srgbClr val="660066"/>
              </a:solidFill>
              <a:round/>
              <a:headEnd/>
              <a:tailEnd/>
            </a:ln>
          </p:spPr>
          <p:txBody>
            <a:bodyPr/>
            <a:lstStyle/>
            <a:p>
              <a:endParaRPr lang="en-US"/>
            </a:p>
          </p:txBody>
        </p:sp>
        <p:sp>
          <p:nvSpPr>
            <p:cNvPr id="22757" name="Line 174"/>
            <p:cNvSpPr>
              <a:spLocks noChangeShapeType="1"/>
            </p:cNvSpPr>
            <p:nvPr/>
          </p:nvSpPr>
          <p:spPr bwMode="auto">
            <a:xfrm flipH="1">
              <a:off x="2719" y="1900"/>
              <a:ext cx="27" cy="27"/>
            </a:xfrm>
            <a:prstGeom prst="line">
              <a:avLst/>
            </a:prstGeom>
            <a:noFill/>
            <a:ln w="12700">
              <a:solidFill>
                <a:srgbClr val="660066"/>
              </a:solidFill>
              <a:round/>
              <a:headEnd/>
              <a:tailEnd/>
            </a:ln>
          </p:spPr>
          <p:txBody>
            <a:bodyPr/>
            <a:lstStyle/>
            <a:p>
              <a:endParaRPr lang="en-US"/>
            </a:p>
          </p:txBody>
        </p:sp>
        <p:sp>
          <p:nvSpPr>
            <p:cNvPr id="22758" name="Line 175"/>
            <p:cNvSpPr>
              <a:spLocks noChangeShapeType="1"/>
            </p:cNvSpPr>
            <p:nvPr/>
          </p:nvSpPr>
          <p:spPr bwMode="auto">
            <a:xfrm flipV="1">
              <a:off x="2746" y="1872"/>
              <a:ext cx="27" cy="28"/>
            </a:xfrm>
            <a:prstGeom prst="line">
              <a:avLst/>
            </a:prstGeom>
            <a:noFill/>
            <a:ln w="12700">
              <a:solidFill>
                <a:srgbClr val="660066"/>
              </a:solidFill>
              <a:round/>
              <a:headEnd/>
              <a:tailEnd/>
            </a:ln>
          </p:spPr>
          <p:txBody>
            <a:bodyPr/>
            <a:lstStyle/>
            <a:p>
              <a:endParaRPr lang="en-US"/>
            </a:p>
          </p:txBody>
        </p:sp>
        <p:sp>
          <p:nvSpPr>
            <p:cNvPr id="22759" name="Line 176"/>
            <p:cNvSpPr>
              <a:spLocks noChangeShapeType="1"/>
            </p:cNvSpPr>
            <p:nvPr/>
          </p:nvSpPr>
          <p:spPr bwMode="auto">
            <a:xfrm flipV="1">
              <a:off x="2746" y="1872"/>
              <a:ext cx="0" cy="28"/>
            </a:xfrm>
            <a:prstGeom prst="line">
              <a:avLst/>
            </a:prstGeom>
            <a:noFill/>
            <a:ln w="12700">
              <a:solidFill>
                <a:srgbClr val="660066"/>
              </a:solidFill>
              <a:round/>
              <a:headEnd/>
              <a:tailEnd/>
            </a:ln>
          </p:spPr>
          <p:txBody>
            <a:bodyPr/>
            <a:lstStyle/>
            <a:p>
              <a:endParaRPr lang="en-US"/>
            </a:p>
          </p:txBody>
        </p:sp>
        <p:sp>
          <p:nvSpPr>
            <p:cNvPr id="22760" name="Line 177"/>
            <p:cNvSpPr>
              <a:spLocks noChangeShapeType="1"/>
            </p:cNvSpPr>
            <p:nvPr/>
          </p:nvSpPr>
          <p:spPr bwMode="auto">
            <a:xfrm>
              <a:off x="2746" y="1900"/>
              <a:ext cx="0" cy="27"/>
            </a:xfrm>
            <a:prstGeom prst="line">
              <a:avLst/>
            </a:prstGeom>
            <a:noFill/>
            <a:ln w="12700">
              <a:solidFill>
                <a:srgbClr val="660066"/>
              </a:solidFill>
              <a:round/>
              <a:headEnd/>
              <a:tailEnd/>
            </a:ln>
          </p:spPr>
          <p:txBody>
            <a:bodyPr/>
            <a:lstStyle/>
            <a:p>
              <a:endParaRPr lang="en-US"/>
            </a:p>
          </p:txBody>
        </p:sp>
        <p:sp>
          <p:nvSpPr>
            <p:cNvPr id="22761" name="Rectangle 178"/>
            <p:cNvSpPr>
              <a:spLocks noChangeArrowheads="1"/>
            </p:cNvSpPr>
            <p:nvPr/>
          </p:nvSpPr>
          <p:spPr bwMode="auto">
            <a:xfrm>
              <a:off x="3010" y="2355"/>
              <a:ext cx="53" cy="53"/>
            </a:xfrm>
            <a:prstGeom prst="rect">
              <a:avLst/>
            </a:prstGeom>
            <a:noFill/>
            <a:ln w="9525">
              <a:noFill/>
              <a:miter lim="800000"/>
              <a:headEnd/>
              <a:tailEnd/>
            </a:ln>
          </p:spPr>
          <p:txBody>
            <a:bodyPr/>
            <a:lstStyle/>
            <a:p>
              <a:endParaRPr lang="en-US"/>
            </a:p>
          </p:txBody>
        </p:sp>
        <p:sp>
          <p:nvSpPr>
            <p:cNvPr id="22762" name="Line 179"/>
            <p:cNvSpPr>
              <a:spLocks noChangeShapeType="1"/>
            </p:cNvSpPr>
            <p:nvPr/>
          </p:nvSpPr>
          <p:spPr bwMode="auto">
            <a:xfrm flipH="1" flipV="1">
              <a:off x="3011" y="2356"/>
              <a:ext cx="28" cy="28"/>
            </a:xfrm>
            <a:prstGeom prst="line">
              <a:avLst/>
            </a:prstGeom>
            <a:noFill/>
            <a:ln w="12700">
              <a:solidFill>
                <a:srgbClr val="660066"/>
              </a:solidFill>
              <a:round/>
              <a:headEnd/>
              <a:tailEnd/>
            </a:ln>
          </p:spPr>
          <p:txBody>
            <a:bodyPr/>
            <a:lstStyle/>
            <a:p>
              <a:endParaRPr lang="en-US"/>
            </a:p>
          </p:txBody>
        </p:sp>
        <p:sp>
          <p:nvSpPr>
            <p:cNvPr id="22763" name="Line 180"/>
            <p:cNvSpPr>
              <a:spLocks noChangeShapeType="1"/>
            </p:cNvSpPr>
            <p:nvPr/>
          </p:nvSpPr>
          <p:spPr bwMode="auto">
            <a:xfrm>
              <a:off x="3039" y="2384"/>
              <a:ext cx="27" cy="27"/>
            </a:xfrm>
            <a:prstGeom prst="line">
              <a:avLst/>
            </a:prstGeom>
            <a:noFill/>
            <a:ln w="12700">
              <a:solidFill>
                <a:srgbClr val="660066"/>
              </a:solidFill>
              <a:round/>
              <a:headEnd/>
              <a:tailEnd/>
            </a:ln>
          </p:spPr>
          <p:txBody>
            <a:bodyPr/>
            <a:lstStyle/>
            <a:p>
              <a:endParaRPr lang="en-US"/>
            </a:p>
          </p:txBody>
        </p:sp>
        <p:sp>
          <p:nvSpPr>
            <p:cNvPr id="22764" name="Line 181"/>
            <p:cNvSpPr>
              <a:spLocks noChangeShapeType="1"/>
            </p:cNvSpPr>
            <p:nvPr/>
          </p:nvSpPr>
          <p:spPr bwMode="auto">
            <a:xfrm flipH="1">
              <a:off x="3011" y="2384"/>
              <a:ext cx="28" cy="27"/>
            </a:xfrm>
            <a:prstGeom prst="line">
              <a:avLst/>
            </a:prstGeom>
            <a:noFill/>
            <a:ln w="12700">
              <a:solidFill>
                <a:srgbClr val="660066"/>
              </a:solidFill>
              <a:round/>
              <a:headEnd/>
              <a:tailEnd/>
            </a:ln>
          </p:spPr>
          <p:txBody>
            <a:bodyPr/>
            <a:lstStyle/>
            <a:p>
              <a:endParaRPr lang="en-US"/>
            </a:p>
          </p:txBody>
        </p:sp>
        <p:sp>
          <p:nvSpPr>
            <p:cNvPr id="22765" name="Line 182"/>
            <p:cNvSpPr>
              <a:spLocks noChangeShapeType="1"/>
            </p:cNvSpPr>
            <p:nvPr/>
          </p:nvSpPr>
          <p:spPr bwMode="auto">
            <a:xfrm flipV="1">
              <a:off x="3039" y="2356"/>
              <a:ext cx="27" cy="28"/>
            </a:xfrm>
            <a:prstGeom prst="line">
              <a:avLst/>
            </a:prstGeom>
            <a:noFill/>
            <a:ln w="12700">
              <a:solidFill>
                <a:srgbClr val="660066"/>
              </a:solidFill>
              <a:round/>
              <a:headEnd/>
              <a:tailEnd/>
            </a:ln>
          </p:spPr>
          <p:txBody>
            <a:bodyPr/>
            <a:lstStyle/>
            <a:p>
              <a:endParaRPr lang="en-US"/>
            </a:p>
          </p:txBody>
        </p:sp>
        <p:sp>
          <p:nvSpPr>
            <p:cNvPr id="22766" name="Line 183"/>
            <p:cNvSpPr>
              <a:spLocks noChangeShapeType="1"/>
            </p:cNvSpPr>
            <p:nvPr/>
          </p:nvSpPr>
          <p:spPr bwMode="auto">
            <a:xfrm flipV="1">
              <a:off x="3039" y="2356"/>
              <a:ext cx="0" cy="28"/>
            </a:xfrm>
            <a:prstGeom prst="line">
              <a:avLst/>
            </a:prstGeom>
            <a:noFill/>
            <a:ln w="12700">
              <a:solidFill>
                <a:srgbClr val="660066"/>
              </a:solidFill>
              <a:round/>
              <a:headEnd/>
              <a:tailEnd/>
            </a:ln>
          </p:spPr>
          <p:txBody>
            <a:bodyPr/>
            <a:lstStyle/>
            <a:p>
              <a:endParaRPr lang="en-US"/>
            </a:p>
          </p:txBody>
        </p:sp>
        <p:sp>
          <p:nvSpPr>
            <p:cNvPr id="22767" name="Line 184"/>
            <p:cNvSpPr>
              <a:spLocks noChangeShapeType="1"/>
            </p:cNvSpPr>
            <p:nvPr/>
          </p:nvSpPr>
          <p:spPr bwMode="auto">
            <a:xfrm>
              <a:off x="3039" y="2384"/>
              <a:ext cx="0" cy="27"/>
            </a:xfrm>
            <a:prstGeom prst="line">
              <a:avLst/>
            </a:prstGeom>
            <a:noFill/>
            <a:ln w="12700">
              <a:solidFill>
                <a:srgbClr val="660066"/>
              </a:solidFill>
              <a:round/>
              <a:headEnd/>
              <a:tailEnd/>
            </a:ln>
          </p:spPr>
          <p:txBody>
            <a:bodyPr/>
            <a:lstStyle/>
            <a:p>
              <a:endParaRPr lang="en-US"/>
            </a:p>
          </p:txBody>
        </p:sp>
        <p:sp>
          <p:nvSpPr>
            <p:cNvPr id="22768" name="Rectangle 185"/>
            <p:cNvSpPr>
              <a:spLocks noChangeArrowheads="1"/>
            </p:cNvSpPr>
            <p:nvPr/>
          </p:nvSpPr>
          <p:spPr bwMode="auto">
            <a:xfrm>
              <a:off x="3304" y="2240"/>
              <a:ext cx="53" cy="53"/>
            </a:xfrm>
            <a:prstGeom prst="rect">
              <a:avLst/>
            </a:prstGeom>
            <a:noFill/>
            <a:ln w="9525">
              <a:noFill/>
              <a:miter lim="800000"/>
              <a:headEnd/>
              <a:tailEnd/>
            </a:ln>
          </p:spPr>
          <p:txBody>
            <a:bodyPr/>
            <a:lstStyle/>
            <a:p>
              <a:endParaRPr lang="en-US"/>
            </a:p>
          </p:txBody>
        </p:sp>
        <p:sp>
          <p:nvSpPr>
            <p:cNvPr id="22769" name="Line 186"/>
            <p:cNvSpPr>
              <a:spLocks noChangeShapeType="1"/>
            </p:cNvSpPr>
            <p:nvPr/>
          </p:nvSpPr>
          <p:spPr bwMode="auto">
            <a:xfrm flipH="1" flipV="1">
              <a:off x="3305" y="2241"/>
              <a:ext cx="27" cy="28"/>
            </a:xfrm>
            <a:prstGeom prst="line">
              <a:avLst/>
            </a:prstGeom>
            <a:noFill/>
            <a:ln w="12700">
              <a:solidFill>
                <a:srgbClr val="660066"/>
              </a:solidFill>
              <a:round/>
              <a:headEnd/>
              <a:tailEnd/>
            </a:ln>
          </p:spPr>
          <p:txBody>
            <a:bodyPr/>
            <a:lstStyle/>
            <a:p>
              <a:endParaRPr lang="en-US"/>
            </a:p>
          </p:txBody>
        </p:sp>
        <p:sp>
          <p:nvSpPr>
            <p:cNvPr id="22770" name="Line 187"/>
            <p:cNvSpPr>
              <a:spLocks noChangeShapeType="1"/>
            </p:cNvSpPr>
            <p:nvPr/>
          </p:nvSpPr>
          <p:spPr bwMode="auto">
            <a:xfrm>
              <a:off x="3332" y="2269"/>
              <a:ext cx="27" cy="27"/>
            </a:xfrm>
            <a:prstGeom prst="line">
              <a:avLst/>
            </a:prstGeom>
            <a:noFill/>
            <a:ln w="12700">
              <a:solidFill>
                <a:srgbClr val="660066"/>
              </a:solidFill>
              <a:round/>
              <a:headEnd/>
              <a:tailEnd/>
            </a:ln>
          </p:spPr>
          <p:txBody>
            <a:bodyPr/>
            <a:lstStyle/>
            <a:p>
              <a:endParaRPr lang="en-US"/>
            </a:p>
          </p:txBody>
        </p:sp>
        <p:sp>
          <p:nvSpPr>
            <p:cNvPr id="22771" name="Line 188"/>
            <p:cNvSpPr>
              <a:spLocks noChangeShapeType="1"/>
            </p:cNvSpPr>
            <p:nvPr/>
          </p:nvSpPr>
          <p:spPr bwMode="auto">
            <a:xfrm flipH="1">
              <a:off x="3305" y="2269"/>
              <a:ext cx="27" cy="27"/>
            </a:xfrm>
            <a:prstGeom prst="line">
              <a:avLst/>
            </a:prstGeom>
            <a:noFill/>
            <a:ln w="12700">
              <a:solidFill>
                <a:srgbClr val="660066"/>
              </a:solidFill>
              <a:round/>
              <a:headEnd/>
              <a:tailEnd/>
            </a:ln>
          </p:spPr>
          <p:txBody>
            <a:bodyPr/>
            <a:lstStyle/>
            <a:p>
              <a:endParaRPr lang="en-US"/>
            </a:p>
          </p:txBody>
        </p:sp>
        <p:sp>
          <p:nvSpPr>
            <p:cNvPr id="22772" name="Line 189"/>
            <p:cNvSpPr>
              <a:spLocks noChangeShapeType="1"/>
            </p:cNvSpPr>
            <p:nvPr/>
          </p:nvSpPr>
          <p:spPr bwMode="auto">
            <a:xfrm flipV="1">
              <a:off x="3332" y="2241"/>
              <a:ext cx="27" cy="28"/>
            </a:xfrm>
            <a:prstGeom prst="line">
              <a:avLst/>
            </a:prstGeom>
            <a:noFill/>
            <a:ln w="12700">
              <a:solidFill>
                <a:srgbClr val="660066"/>
              </a:solidFill>
              <a:round/>
              <a:headEnd/>
              <a:tailEnd/>
            </a:ln>
          </p:spPr>
          <p:txBody>
            <a:bodyPr/>
            <a:lstStyle/>
            <a:p>
              <a:endParaRPr lang="en-US"/>
            </a:p>
          </p:txBody>
        </p:sp>
        <p:sp>
          <p:nvSpPr>
            <p:cNvPr id="22773" name="Line 190"/>
            <p:cNvSpPr>
              <a:spLocks noChangeShapeType="1"/>
            </p:cNvSpPr>
            <p:nvPr/>
          </p:nvSpPr>
          <p:spPr bwMode="auto">
            <a:xfrm flipV="1">
              <a:off x="3332" y="2241"/>
              <a:ext cx="0" cy="28"/>
            </a:xfrm>
            <a:prstGeom prst="line">
              <a:avLst/>
            </a:prstGeom>
            <a:noFill/>
            <a:ln w="12700">
              <a:solidFill>
                <a:srgbClr val="660066"/>
              </a:solidFill>
              <a:round/>
              <a:headEnd/>
              <a:tailEnd/>
            </a:ln>
          </p:spPr>
          <p:txBody>
            <a:bodyPr/>
            <a:lstStyle/>
            <a:p>
              <a:endParaRPr lang="en-US"/>
            </a:p>
          </p:txBody>
        </p:sp>
        <p:sp>
          <p:nvSpPr>
            <p:cNvPr id="22774" name="Line 191"/>
            <p:cNvSpPr>
              <a:spLocks noChangeShapeType="1"/>
            </p:cNvSpPr>
            <p:nvPr/>
          </p:nvSpPr>
          <p:spPr bwMode="auto">
            <a:xfrm>
              <a:off x="3332" y="2269"/>
              <a:ext cx="0" cy="27"/>
            </a:xfrm>
            <a:prstGeom prst="line">
              <a:avLst/>
            </a:prstGeom>
            <a:noFill/>
            <a:ln w="12700">
              <a:solidFill>
                <a:srgbClr val="660066"/>
              </a:solidFill>
              <a:round/>
              <a:headEnd/>
              <a:tailEnd/>
            </a:ln>
          </p:spPr>
          <p:txBody>
            <a:bodyPr/>
            <a:lstStyle/>
            <a:p>
              <a:endParaRPr lang="en-US"/>
            </a:p>
          </p:txBody>
        </p:sp>
        <p:sp>
          <p:nvSpPr>
            <p:cNvPr id="22775" name="Rectangle 192"/>
            <p:cNvSpPr>
              <a:spLocks noChangeArrowheads="1"/>
            </p:cNvSpPr>
            <p:nvPr/>
          </p:nvSpPr>
          <p:spPr bwMode="auto">
            <a:xfrm>
              <a:off x="3597" y="2774"/>
              <a:ext cx="52" cy="53"/>
            </a:xfrm>
            <a:prstGeom prst="rect">
              <a:avLst/>
            </a:prstGeom>
            <a:noFill/>
            <a:ln w="9525">
              <a:noFill/>
              <a:miter lim="800000"/>
              <a:headEnd/>
              <a:tailEnd/>
            </a:ln>
          </p:spPr>
          <p:txBody>
            <a:bodyPr/>
            <a:lstStyle/>
            <a:p>
              <a:endParaRPr lang="en-US"/>
            </a:p>
          </p:txBody>
        </p:sp>
        <p:sp>
          <p:nvSpPr>
            <p:cNvPr id="22776" name="Line 193"/>
            <p:cNvSpPr>
              <a:spLocks noChangeShapeType="1"/>
            </p:cNvSpPr>
            <p:nvPr/>
          </p:nvSpPr>
          <p:spPr bwMode="auto">
            <a:xfrm flipH="1" flipV="1">
              <a:off x="3598" y="2775"/>
              <a:ext cx="27" cy="28"/>
            </a:xfrm>
            <a:prstGeom prst="line">
              <a:avLst/>
            </a:prstGeom>
            <a:noFill/>
            <a:ln w="12700">
              <a:solidFill>
                <a:srgbClr val="660066"/>
              </a:solidFill>
              <a:round/>
              <a:headEnd/>
              <a:tailEnd/>
            </a:ln>
          </p:spPr>
          <p:txBody>
            <a:bodyPr/>
            <a:lstStyle/>
            <a:p>
              <a:endParaRPr lang="en-US"/>
            </a:p>
          </p:txBody>
        </p:sp>
        <p:sp>
          <p:nvSpPr>
            <p:cNvPr id="22777" name="Line 194"/>
            <p:cNvSpPr>
              <a:spLocks noChangeShapeType="1"/>
            </p:cNvSpPr>
            <p:nvPr/>
          </p:nvSpPr>
          <p:spPr bwMode="auto">
            <a:xfrm>
              <a:off x="3625" y="2803"/>
              <a:ext cx="27" cy="27"/>
            </a:xfrm>
            <a:prstGeom prst="line">
              <a:avLst/>
            </a:prstGeom>
            <a:noFill/>
            <a:ln w="12700">
              <a:solidFill>
                <a:srgbClr val="660066"/>
              </a:solidFill>
              <a:round/>
              <a:headEnd/>
              <a:tailEnd/>
            </a:ln>
          </p:spPr>
          <p:txBody>
            <a:bodyPr/>
            <a:lstStyle/>
            <a:p>
              <a:endParaRPr lang="en-US"/>
            </a:p>
          </p:txBody>
        </p:sp>
        <p:sp>
          <p:nvSpPr>
            <p:cNvPr id="22778" name="Line 195"/>
            <p:cNvSpPr>
              <a:spLocks noChangeShapeType="1"/>
            </p:cNvSpPr>
            <p:nvPr/>
          </p:nvSpPr>
          <p:spPr bwMode="auto">
            <a:xfrm flipH="1">
              <a:off x="3598" y="2803"/>
              <a:ext cx="27" cy="27"/>
            </a:xfrm>
            <a:prstGeom prst="line">
              <a:avLst/>
            </a:prstGeom>
            <a:noFill/>
            <a:ln w="12700">
              <a:solidFill>
                <a:srgbClr val="660066"/>
              </a:solidFill>
              <a:round/>
              <a:headEnd/>
              <a:tailEnd/>
            </a:ln>
          </p:spPr>
          <p:txBody>
            <a:bodyPr/>
            <a:lstStyle/>
            <a:p>
              <a:endParaRPr lang="en-US"/>
            </a:p>
          </p:txBody>
        </p:sp>
        <p:sp>
          <p:nvSpPr>
            <p:cNvPr id="22779" name="Line 196"/>
            <p:cNvSpPr>
              <a:spLocks noChangeShapeType="1"/>
            </p:cNvSpPr>
            <p:nvPr/>
          </p:nvSpPr>
          <p:spPr bwMode="auto">
            <a:xfrm flipV="1">
              <a:off x="3625" y="2775"/>
              <a:ext cx="27" cy="28"/>
            </a:xfrm>
            <a:prstGeom prst="line">
              <a:avLst/>
            </a:prstGeom>
            <a:noFill/>
            <a:ln w="12700">
              <a:solidFill>
                <a:srgbClr val="660066"/>
              </a:solidFill>
              <a:round/>
              <a:headEnd/>
              <a:tailEnd/>
            </a:ln>
          </p:spPr>
          <p:txBody>
            <a:bodyPr/>
            <a:lstStyle/>
            <a:p>
              <a:endParaRPr lang="en-US"/>
            </a:p>
          </p:txBody>
        </p:sp>
        <p:sp>
          <p:nvSpPr>
            <p:cNvPr id="22780" name="Line 197"/>
            <p:cNvSpPr>
              <a:spLocks noChangeShapeType="1"/>
            </p:cNvSpPr>
            <p:nvPr/>
          </p:nvSpPr>
          <p:spPr bwMode="auto">
            <a:xfrm flipV="1">
              <a:off x="3625" y="2775"/>
              <a:ext cx="0" cy="28"/>
            </a:xfrm>
            <a:prstGeom prst="line">
              <a:avLst/>
            </a:prstGeom>
            <a:noFill/>
            <a:ln w="12700">
              <a:solidFill>
                <a:srgbClr val="660066"/>
              </a:solidFill>
              <a:round/>
              <a:headEnd/>
              <a:tailEnd/>
            </a:ln>
          </p:spPr>
          <p:txBody>
            <a:bodyPr/>
            <a:lstStyle/>
            <a:p>
              <a:endParaRPr lang="en-US"/>
            </a:p>
          </p:txBody>
        </p:sp>
        <p:sp>
          <p:nvSpPr>
            <p:cNvPr id="22781" name="Line 198"/>
            <p:cNvSpPr>
              <a:spLocks noChangeShapeType="1"/>
            </p:cNvSpPr>
            <p:nvPr/>
          </p:nvSpPr>
          <p:spPr bwMode="auto">
            <a:xfrm>
              <a:off x="3625" y="2803"/>
              <a:ext cx="0" cy="27"/>
            </a:xfrm>
            <a:prstGeom prst="line">
              <a:avLst/>
            </a:prstGeom>
            <a:noFill/>
            <a:ln w="12700">
              <a:solidFill>
                <a:srgbClr val="660066"/>
              </a:solidFill>
              <a:round/>
              <a:headEnd/>
              <a:tailEnd/>
            </a:ln>
          </p:spPr>
          <p:txBody>
            <a:bodyPr/>
            <a:lstStyle/>
            <a:p>
              <a:endParaRPr lang="en-US"/>
            </a:p>
          </p:txBody>
        </p:sp>
        <p:sp>
          <p:nvSpPr>
            <p:cNvPr id="22782" name="Oval 199"/>
            <p:cNvSpPr>
              <a:spLocks noChangeArrowheads="1"/>
            </p:cNvSpPr>
            <p:nvPr/>
          </p:nvSpPr>
          <p:spPr bwMode="auto">
            <a:xfrm>
              <a:off x="666" y="2283"/>
              <a:ext cx="49" cy="49"/>
            </a:xfrm>
            <a:prstGeom prst="ellipse">
              <a:avLst/>
            </a:prstGeom>
            <a:solidFill>
              <a:srgbClr val="008000"/>
            </a:solidFill>
            <a:ln w="12700">
              <a:solidFill>
                <a:srgbClr val="008000"/>
              </a:solidFill>
              <a:round/>
              <a:headEnd/>
              <a:tailEnd/>
            </a:ln>
          </p:spPr>
          <p:txBody>
            <a:bodyPr/>
            <a:lstStyle/>
            <a:p>
              <a:endParaRPr lang="en-US"/>
            </a:p>
          </p:txBody>
        </p:sp>
        <p:sp>
          <p:nvSpPr>
            <p:cNvPr id="22783" name="Oval 200"/>
            <p:cNvSpPr>
              <a:spLocks noChangeArrowheads="1"/>
            </p:cNvSpPr>
            <p:nvPr/>
          </p:nvSpPr>
          <p:spPr bwMode="auto">
            <a:xfrm>
              <a:off x="959" y="2171"/>
              <a:ext cx="49" cy="49"/>
            </a:xfrm>
            <a:prstGeom prst="ellipse">
              <a:avLst/>
            </a:prstGeom>
            <a:solidFill>
              <a:srgbClr val="008000"/>
            </a:solidFill>
            <a:ln w="12700">
              <a:solidFill>
                <a:srgbClr val="008000"/>
              </a:solidFill>
              <a:round/>
              <a:headEnd/>
              <a:tailEnd/>
            </a:ln>
          </p:spPr>
          <p:txBody>
            <a:bodyPr/>
            <a:lstStyle/>
            <a:p>
              <a:endParaRPr lang="en-US"/>
            </a:p>
          </p:txBody>
        </p:sp>
        <p:sp>
          <p:nvSpPr>
            <p:cNvPr id="22784" name="Oval 201"/>
            <p:cNvSpPr>
              <a:spLocks noChangeArrowheads="1"/>
            </p:cNvSpPr>
            <p:nvPr/>
          </p:nvSpPr>
          <p:spPr bwMode="auto">
            <a:xfrm>
              <a:off x="1252" y="2466"/>
              <a:ext cx="49" cy="49"/>
            </a:xfrm>
            <a:prstGeom prst="ellipse">
              <a:avLst/>
            </a:prstGeom>
            <a:solidFill>
              <a:srgbClr val="008000"/>
            </a:solidFill>
            <a:ln w="12700">
              <a:solidFill>
                <a:srgbClr val="008000"/>
              </a:solidFill>
              <a:round/>
              <a:headEnd/>
              <a:tailEnd/>
            </a:ln>
          </p:spPr>
          <p:txBody>
            <a:bodyPr/>
            <a:lstStyle/>
            <a:p>
              <a:endParaRPr lang="en-US"/>
            </a:p>
          </p:txBody>
        </p:sp>
        <p:sp>
          <p:nvSpPr>
            <p:cNvPr id="22785" name="Oval 202"/>
            <p:cNvSpPr>
              <a:spLocks noChangeArrowheads="1"/>
            </p:cNvSpPr>
            <p:nvPr/>
          </p:nvSpPr>
          <p:spPr bwMode="auto">
            <a:xfrm>
              <a:off x="1545" y="2389"/>
              <a:ext cx="49" cy="49"/>
            </a:xfrm>
            <a:prstGeom prst="ellipse">
              <a:avLst/>
            </a:prstGeom>
            <a:solidFill>
              <a:srgbClr val="008000"/>
            </a:solidFill>
            <a:ln w="12700">
              <a:solidFill>
                <a:srgbClr val="008000"/>
              </a:solidFill>
              <a:round/>
              <a:headEnd/>
              <a:tailEnd/>
            </a:ln>
          </p:spPr>
          <p:txBody>
            <a:bodyPr/>
            <a:lstStyle/>
            <a:p>
              <a:endParaRPr lang="en-US"/>
            </a:p>
          </p:txBody>
        </p:sp>
        <p:sp>
          <p:nvSpPr>
            <p:cNvPr id="22786" name="Oval 203"/>
            <p:cNvSpPr>
              <a:spLocks noChangeArrowheads="1"/>
            </p:cNvSpPr>
            <p:nvPr/>
          </p:nvSpPr>
          <p:spPr bwMode="auto">
            <a:xfrm>
              <a:off x="1839" y="2330"/>
              <a:ext cx="49" cy="49"/>
            </a:xfrm>
            <a:prstGeom prst="ellipse">
              <a:avLst/>
            </a:prstGeom>
            <a:solidFill>
              <a:srgbClr val="008000"/>
            </a:solidFill>
            <a:ln w="12700">
              <a:solidFill>
                <a:srgbClr val="008000"/>
              </a:solidFill>
              <a:round/>
              <a:headEnd/>
              <a:tailEnd/>
            </a:ln>
          </p:spPr>
          <p:txBody>
            <a:bodyPr/>
            <a:lstStyle/>
            <a:p>
              <a:endParaRPr lang="en-US"/>
            </a:p>
          </p:txBody>
        </p:sp>
        <p:sp>
          <p:nvSpPr>
            <p:cNvPr id="22787" name="Oval 204"/>
            <p:cNvSpPr>
              <a:spLocks noChangeArrowheads="1"/>
            </p:cNvSpPr>
            <p:nvPr/>
          </p:nvSpPr>
          <p:spPr bwMode="auto">
            <a:xfrm>
              <a:off x="2132" y="2533"/>
              <a:ext cx="49" cy="49"/>
            </a:xfrm>
            <a:prstGeom prst="ellipse">
              <a:avLst/>
            </a:prstGeom>
            <a:solidFill>
              <a:srgbClr val="008000"/>
            </a:solidFill>
            <a:ln w="12700">
              <a:solidFill>
                <a:srgbClr val="008000"/>
              </a:solidFill>
              <a:round/>
              <a:headEnd/>
              <a:tailEnd/>
            </a:ln>
          </p:spPr>
          <p:txBody>
            <a:bodyPr/>
            <a:lstStyle/>
            <a:p>
              <a:endParaRPr lang="en-US"/>
            </a:p>
          </p:txBody>
        </p:sp>
      </p:grpSp>
      <p:sp>
        <p:nvSpPr>
          <p:cNvPr id="22533" name="Oval 205"/>
          <p:cNvSpPr>
            <a:spLocks noChangeArrowheads="1"/>
          </p:cNvSpPr>
          <p:nvPr/>
        </p:nvSpPr>
        <p:spPr bwMode="auto">
          <a:xfrm>
            <a:off x="4330700" y="3962400"/>
            <a:ext cx="87313" cy="77788"/>
          </a:xfrm>
          <a:prstGeom prst="ellipse">
            <a:avLst/>
          </a:prstGeom>
          <a:solidFill>
            <a:srgbClr val="008000"/>
          </a:solidFill>
          <a:ln w="12700">
            <a:solidFill>
              <a:srgbClr val="008000"/>
            </a:solidFill>
            <a:round/>
            <a:headEnd/>
            <a:tailEnd/>
          </a:ln>
        </p:spPr>
        <p:txBody>
          <a:bodyPr/>
          <a:lstStyle/>
          <a:p>
            <a:endParaRPr lang="en-US"/>
          </a:p>
        </p:txBody>
      </p:sp>
      <p:sp>
        <p:nvSpPr>
          <p:cNvPr id="22534" name="Oval 206"/>
          <p:cNvSpPr>
            <a:spLocks noChangeArrowheads="1"/>
          </p:cNvSpPr>
          <p:nvPr/>
        </p:nvSpPr>
        <p:spPr bwMode="auto">
          <a:xfrm>
            <a:off x="4856163" y="4275138"/>
            <a:ext cx="85725" cy="77787"/>
          </a:xfrm>
          <a:prstGeom prst="ellipse">
            <a:avLst/>
          </a:prstGeom>
          <a:solidFill>
            <a:srgbClr val="008000"/>
          </a:solidFill>
          <a:ln w="12700">
            <a:solidFill>
              <a:srgbClr val="008000"/>
            </a:solidFill>
            <a:round/>
            <a:headEnd/>
            <a:tailEnd/>
          </a:ln>
        </p:spPr>
        <p:txBody>
          <a:bodyPr/>
          <a:lstStyle/>
          <a:p>
            <a:endParaRPr lang="en-US"/>
          </a:p>
        </p:txBody>
      </p:sp>
      <p:sp>
        <p:nvSpPr>
          <p:cNvPr id="22535" name="Oval 207"/>
          <p:cNvSpPr>
            <a:spLocks noChangeArrowheads="1"/>
          </p:cNvSpPr>
          <p:nvPr/>
        </p:nvSpPr>
        <p:spPr bwMode="auto">
          <a:xfrm>
            <a:off x="5376863" y="4335463"/>
            <a:ext cx="88900" cy="77787"/>
          </a:xfrm>
          <a:prstGeom prst="ellipse">
            <a:avLst/>
          </a:prstGeom>
          <a:solidFill>
            <a:srgbClr val="008000"/>
          </a:solidFill>
          <a:ln w="12700">
            <a:solidFill>
              <a:srgbClr val="008000"/>
            </a:solidFill>
            <a:round/>
            <a:headEnd/>
            <a:tailEnd/>
          </a:ln>
        </p:spPr>
        <p:txBody>
          <a:bodyPr/>
          <a:lstStyle/>
          <a:p>
            <a:endParaRPr lang="en-US"/>
          </a:p>
        </p:txBody>
      </p:sp>
      <p:sp>
        <p:nvSpPr>
          <p:cNvPr id="22536" name="Oval 208"/>
          <p:cNvSpPr>
            <a:spLocks noChangeArrowheads="1"/>
          </p:cNvSpPr>
          <p:nvPr/>
        </p:nvSpPr>
        <p:spPr bwMode="auto">
          <a:xfrm>
            <a:off x="5902325" y="4635500"/>
            <a:ext cx="87313" cy="77788"/>
          </a:xfrm>
          <a:prstGeom prst="ellipse">
            <a:avLst/>
          </a:prstGeom>
          <a:solidFill>
            <a:srgbClr val="008000"/>
          </a:solidFill>
          <a:ln w="12700">
            <a:solidFill>
              <a:srgbClr val="008000"/>
            </a:solidFill>
            <a:round/>
            <a:headEnd/>
            <a:tailEnd/>
          </a:ln>
        </p:spPr>
        <p:txBody>
          <a:bodyPr/>
          <a:lstStyle/>
          <a:p>
            <a:endParaRPr lang="en-US"/>
          </a:p>
        </p:txBody>
      </p:sp>
      <p:sp>
        <p:nvSpPr>
          <p:cNvPr id="22537" name="Oval 209"/>
          <p:cNvSpPr>
            <a:spLocks noChangeArrowheads="1"/>
          </p:cNvSpPr>
          <p:nvPr/>
        </p:nvSpPr>
        <p:spPr bwMode="auto">
          <a:xfrm>
            <a:off x="6426200" y="4725988"/>
            <a:ext cx="87313" cy="77787"/>
          </a:xfrm>
          <a:prstGeom prst="ellipse">
            <a:avLst/>
          </a:prstGeom>
          <a:solidFill>
            <a:srgbClr val="008000"/>
          </a:solidFill>
          <a:ln w="12700">
            <a:solidFill>
              <a:srgbClr val="008000"/>
            </a:solidFill>
            <a:round/>
            <a:headEnd/>
            <a:tailEnd/>
          </a:ln>
        </p:spPr>
        <p:txBody>
          <a:bodyPr/>
          <a:lstStyle/>
          <a:p>
            <a:endParaRPr lang="en-US"/>
          </a:p>
        </p:txBody>
      </p:sp>
      <p:sp>
        <p:nvSpPr>
          <p:cNvPr id="22538" name="Rectangle 210"/>
          <p:cNvSpPr>
            <a:spLocks noChangeArrowheads="1"/>
          </p:cNvSpPr>
          <p:nvPr/>
        </p:nvSpPr>
        <p:spPr bwMode="auto">
          <a:xfrm>
            <a:off x="825500" y="6122988"/>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0</a:t>
            </a:r>
            <a:endParaRPr lang="en-US" sz="1400" b="1">
              <a:solidFill>
                <a:schemeClr val="tx1"/>
              </a:solidFill>
              <a:latin typeface="Lucida Sans Unicode" pitchFamily="34" charset="0"/>
            </a:endParaRPr>
          </a:p>
        </p:txBody>
      </p:sp>
      <p:sp>
        <p:nvSpPr>
          <p:cNvPr id="22539" name="Rectangle 211"/>
          <p:cNvSpPr>
            <a:spLocks noChangeArrowheads="1"/>
          </p:cNvSpPr>
          <p:nvPr/>
        </p:nvSpPr>
        <p:spPr bwMode="auto">
          <a:xfrm>
            <a:off x="825500" y="5654675"/>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1</a:t>
            </a:r>
            <a:endParaRPr lang="en-US" sz="1400" b="1">
              <a:solidFill>
                <a:schemeClr val="tx1"/>
              </a:solidFill>
              <a:latin typeface="Lucida Sans Unicode" pitchFamily="34" charset="0"/>
            </a:endParaRPr>
          </a:p>
        </p:txBody>
      </p:sp>
      <p:sp>
        <p:nvSpPr>
          <p:cNvPr id="22540" name="Rectangle 212"/>
          <p:cNvSpPr>
            <a:spLocks noChangeArrowheads="1"/>
          </p:cNvSpPr>
          <p:nvPr/>
        </p:nvSpPr>
        <p:spPr bwMode="auto">
          <a:xfrm>
            <a:off x="825500" y="5186363"/>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2</a:t>
            </a:r>
            <a:endParaRPr lang="en-US" sz="1400" b="1">
              <a:solidFill>
                <a:schemeClr val="tx1"/>
              </a:solidFill>
              <a:latin typeface="Lucida Sans Unicode" pitchFamily="34" charset="0"/>
            </a:endParaRPr>
          </a:p>
        </p:txBody>
      </p:sp>
      <p:sp>
        <p:nvSpPr>
          <p:cNvPr id="22541" name="Rectangle 213"/>
          <p:cNvSpPr>
            <a:spLocks noChangeArrowheads="1"/>
          </p:cNvSpPr>
          <p:nvPr/>
        </p:nvSpPr>
        <p:spPr bwMode="auto">
          <a:xfrm>
            <a:off x="825500" y="4716463"/>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3</a:t>
            </a:r>
            <a:endParaRPr lang="en-US" sz="1400" b="1">
              <a:solidFill>
                <a:schemeClr val="tx1"/>
              </a:solidFill>
              <a:latin typeface="Lucida Sans Unicode" pitchFamily="34" charset="0"/>
            </a:endParaRPr>
          </a:p>
        </p:txBody>
      </p:sp>
      <p:sp>
        <p:nvSpPr>
          <p:cNvPr id="22542" name="Rectangle 214"/>
          <p:cNvSpPr>
            <a:spLocks noChangeArrowheads="1"/>
          </p:cNvSpPr>
          <p:nvPr/>
        </p:nvSpPr>
        <p:spPr bwMode="auto">
          <a:xfrm>
            <a:off x="825500" y="4249738"/>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4</a:t>
            </a:r>
            <a:endParaRPr lang="en-US" sz="1400" b="1">
              <a:solidFill>
                <a:schemeClr val="tx1"/>
              </a:solidFill>
              <a:latin typeface="Lucida Sans Unicode" pitchFamily="34" charset="0"/>
            </a:endParaRPr>
          </a:p>
        </p:txBody>
      </p:sp>
      <p:sp>
        <p:nvSpPr>
          <p:cNvPr id="22543" name="Rectangle 215"/>
          <p:cNvSpPr>
            <a:spLocks noChangeArrowheads="1"/>
          </p:cNvSpPr>
          <p:nvPr/>
        </p:nvSpPr>
        <p:spPr bwMode="auto">
          <a:xfrm>
            <a:off x="825500" y="3779838"/>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5</a:t>
            </a:r>
            <a:endParaRPr lang="en-US" sz="1400" b="1">
              <a:solidFill>
                <a:schemeClr val="tx1"/>
              </a:solidFill>
              <a:latin typeface="Lucida Sans Unicode" pitchFamily="34" charset="0"/>
            </a:endParaRPr>
          </a:p>
        </p:txBody>
      </p:sp>
      <p:sp>
        <p:nvSpPr>
          <p:cNvPr id="22544" name="Rectangle 216"/>
          <p:cNvSpPr>
            <a:spLocks noChangeArrowheads="1"/>
          </p:cNvSpPr>
          <p:nvPr/>
        </p:nvSpPr>
        <p:spPr bwMode="auto">
          <a:xfrm>
            <a:off x="825500" y="3311525"/>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6</a:t>
            </a:r>
            <a:endParaRPr lang="en-US" sz="1400" b="1">
              <a:solidFill>
                <a:schemeClr val="tx1"/>
              </a:solidFill>
              <a:latin typeface="Lucida Sans Unicode" pitchFamily="34" charset="0"/>
            </a:endParaRPr>
          </a:p>
        </p:txBody>
      </p:sp>
      <p:sp>
        <p:nvSpPr>
          <p:cNvPr id="22545" name="Rectangle 217"/>
          <p:cNvSpPr>
            <a:spLocks noChangeArrowheads="1"/>
          </p:cNvSpPr>
          <p:nvPr/>
        </p:nvSpPr>
        <p:spPr bwMode="auto">
          <a:xfrm>
            <a:off x="825500" y="2841625"/>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7</a:t>
            </a:r>
            <a:endParaRPr lang="en-US" sz="1400" b="1">
              <a:solidFill>
                <a:schemeClr val="tx1"/>
              </a:solidFill>
              <a:latin typeface="Lucida Sans Unicode" pitchFamily="34" charset="0"/>
            </a:endParaRPr>
          </a:p>
        </p:txBody>
      </p:sp>
      <p:sp>
        <p:nvSpPr>
          <p:cNvPr id="22546" name="Rectangle 218"/>
          <p:cNvSpPr>
            <a:spLocks noChangeArrowheads="1"/>
          </p:cNvSpPr>
          <p:nvPr/>
        </p:nvSpPr>
        <p:spPr bwMode="auto">
          <a:xfrm>
            <a:off x="825500" y="2374900"/>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8</a:t>
            </a:r>
            <a:endParaRPr lang="en-US" sz="1400" b="1">
              <a:solidFill>
                <a:schemeClr val="tx1"/>
              </a:solidFill>
              <a:latin typeface="Lucida Sans Unicode" pitchFamily="34" charset="0"/>
            </a:endParaRPr>
          </a:p>
        </p:txBody>
      </p:sp>
      <p:sp>
        <p:nvSpPr>
          <p:cNvPr id="22547" name="Rectangle 219"/>
          <p:cNvSpPr>
            <a:spLocks noChangeArrowheads="1"/>
          </p:cNvSpPr>
          <p:nvPr/>
        </p:nvSpPr>
        <p:spPr bwMode="auto">
          <a:xfrm>
            <a:off x="825500" y="1905000"/>
            <a:ext cx="777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9</a:t>
            </a:r>
            <a:endParaRPr lang="en-US" sz="1400" b="1">
              <a:solidFill>
                <a:schemeClr val="tx1"/>
              </a:solidFill>
              <a:latin typeface="Lucida Sans Unicode" pitchFamily="34" charset="0"/>
            </a:endParaRPr>
          </a:p>
        </p:txBody>
      </p:sp>
      <p:sp>
        <p:nvSpPr>
          <p:cNvPr id="22548" name="Rectangle 220"/>
          <p:cNvSpPr>
            <a:spLocks noChangeArrowheads="1"/>
          </p:cNvSpPr>
          <p:nvPr/>
        </p:nvSpPr>
        <p:spPr bwMode="auto">
          <a:xfrm>
            <a:off x="1117600"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1997</a:t>
            </a:r>
            <a:endParaRPr lang="en-US" sz="1400" b="1">
              <a:solidFill>
                <a:schemeClr val="tx1"/>
              </a:solidFill>
              <a:latin typeface="Lucida Sans Unicode" pitchFamily="34" charset="0"/>
            </a:endParaRPr>
          </a:p>
        </p:txBody>
      </p:sp>
      <p:sp>
        <p:nvSpPr>
          <p:cNvPr id="22549" name="Rectangle 221"/>
          <p:cNvSpPr>
            <a:spLocks noChangeArrowheads="1"/>
          </p:cNvSpPr>
          <p:nvPr/>
        </p:nvSpPr>
        <p:spPr bwMode="auto">
          <a:xfrm>
            <a:off x="1639888"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1998</a:t>
            </a:r>
            <a:endParaRPr lang="en-US" sz="1400" b="1">
              <a:solidFill>
                <a:schemeClr val="tx1"/>
              </a:solidFill>
              <a:latin typeface="Lucida Sans Unicode" pitchFamily="34" charset="0"/>
            </a:endParaRPr>
          </a:p>
        </p:txBody>
      </p:sp>
      <p:sp>
        <p:nvSpPr>
          <p:cNvPr id="22550" name="Rectangle 222"/>
          <p:cNvSpPr>
            <a:spLocks noChangeArrowheads="1"/>
          </p:cNvSpPr>
          <p:nvPr/>
        </p:nvSpPr>
        <p:spPr bwMode="auto">
          <a:xfrm>
            <a:off x="2165350"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1999</a:t>
            </a:r>
            <a:endParaRPr lang="en-US" sz="1400" b="1">
              <a:solidFill>
                <a:schemeClr val="tx1"/>
              </a:solidFill>
              <a:latin typeface="Lucida Sans Unicode" pitchFamily="34" charset="0"/>
            </a:endParaRPr>
          </a:p>
        </p:txBody>
      </p:sp>
      <p:sp>
        <p:nvSpPr>
          <p:cNvPr id="22551" name="Rectangle 223"/>
          <p:cNvSpPr>
            <a:spLocks noChangeArrowheads="1"/>
          </p:cNvSpPr>
          <p:nvPr/>
        </p:nvSpPr>
        <p:spPr bwMode="auto">
          <a:xfrm>
            <a:off x="2687638"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2000</a:t>
            </a:r>
            <a:endParaRPr lang="en-US" sz="1400" b="1">
              <a:solidFill>
                <a:schemeClr val="tx1"/>
              </a:solidFill>
              <a:latin typeface="Lucida Sans Unicode" pitchFamily="34" charset="0"/>
            </a:endParaRPr>
          </a:p>
        </p:txBody>
      </p:sp>
      <p:sp>
        <p:nvSpPr>
          <p:cNvPr id="22552" name="Rectangle 224"/>
          <p:cNvSpPr>
            <a:spLocks noChangeArrowheads="1"/>
          </p:cNvSpPr>
          <p:nvPr/>
        </p:nvSpPr>
        <p:spPr bwMode="auto">
          <a:xfrm>
            <a:off x="3211513"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2001</a:t>
            </a:r>
            <a:endParaRPr lang="en-US" sz="1400" b="1">
              <a:solidFill>
                <a:schemeClr val="tx1"/>
              </a:solidFill>
              <a:latin typeface="Lucida Sans Unicode" pitchFamily="34" charset="0"/>
            </a:endParaRPr>
          </a:p>
        </p:txBody>
      </p:sp>
      <p:sp>
        <p:nvSpPr>
          <p:cNvPr id="22553" name="Rectangle 225"/>
          <p:cNvSpPr>
            <a:spLocks noChangeArrowheads="1"/>
          </p:cNvSpPr>
          <p:nvPr/>
        </p:nvSpPr>
        <p:spPr bwMode="auto">
          <a:xfrm>
            <a:off x="3736975"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2002</a:t>
            </a:r>
            <a:endParaRPr lang="en-US" sz="1400" b="1">
              <a:solidFill>
                <a:schemeClr val="tx1"/>
              </a:solidFill>
              <a:latin typeface="Lucida Sans Unicode" pitchFamily="34" charset="0"/>
            </a:endParaRPr>
          </a:p>
        </p:txBody>
      </p:sp>
      <p:sp>
        <p:nvSpPr>
          <p:cNvPr id="22554" name="Rectangle 226"/>
          <p:cNvSpPr>
            <a:spLocks noChangeArrowheads="1"/>
          </p:cNvSpPr>
          <p:nvPr/>
        </p:nvSpPr>
        <p:spPr bwMode="auto">
          <a:xfrm>
            <a:off x="4259263"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2003</a:t>
            </a:r>
            <a:endParaRPr lang="en-US" sz="1400" b="1">
              <a:solidFill>
                <a:schemeClr val="tx1"/>
              </a:solidFill>
              <a:latin typeface="Lucida Sans Unicode" pitchFamily="34" charset="0"/>
            </a:endParaRPr>
          </a:p>
        </p:txBody>
      </p:sp>
      <p:sp>
        <p:nvSpPr>
          <p:cNvPr id="22555" name="Rectangle 227"/>
          <p:cNvSpPr>
            <a:spLocks noChangeArrowheads="1"/>
          </p:cNvSpPr>
          <p:nvPr/>
        </p:nvSpPr>
        <p:spPr bwMode="auto">
          <a:xfrm>
            <a:off x="4783138"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2004</a:t>
            </a:r>
            <a:endParaRPr lang="en-US" sz="1400" b="1">
              <a:solidFill>
                <a:schemeClr val="tx1"/>
              </a:solidFill>
              <a:latin typeface="Lucida Sans Unicode" pitchFamily="34" charset="0"/>
            </a:endParaRPr>
          </a:p>
        </p:txBody>
      </p:sp>
      <p:sp>
        <p:nvSpPr>
          <p:cNvPr id="22556" name="Rectangle 228"/>
          <p:cNvSpPr>
            <a:spLocks noChangeArrowheads="1"/>
          </p:cNvSpPr>
          <p:nvPr/>
        </p:nvSpPr>
        <p:spPr bwMode="auto">
          <a:xfrm>
            <a:off x="5305425"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2005</a:t>
            </a:r>
            <a:endParaRPr lang="en-US" sz="1400" b="1">
              <a:solidFill>
                <a:schemeClr val="tx1"/>
              </a:solidFill>
              <a:latin typeface="Lucida Sans Unicode" pitchFamily="34" charset="0"/>
            </a:endParaRPr>
          </a:p>
        </p:txBody>
      </p:sp>
      <p:sp>
        <p:nvSpPr>
          <p:cNvPr id="22557" name="Rectangle 229"/>
          <p:cNvSpPr>
            <a:spLocks noChangeArrowheads="1"/>
          </p:cNvSpPr>
          <p:nvPr/>
        </p:nvSpPr>
        <p:spPr bwMode="auto">
          <a:xfrm>
            <a:off x="5830888"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2006</a:t>
            </a:r>
            <a:endParaRPr lang="en-US" sz="1400" b="1">
              <a:solidFill>
                <a:schemeClr val="tx1"/>
              </a:solidFill>
              <a:latin typeface="Lucida Sans Unicode" pitchFamily="34" charset="0"/>
            </a:endParaRPr>
          </a:p>
        </p:txBody>
      </p:sp>
      <p:sp>
        <p:nvSpPr>
          <p:cNvPr id="22558" name="Rectangle 230"/>
          <p:cNvSpPr>
            <a:spLocks noChangeArrowheads="1"/>
          </p:cNvSpPr>
          <p:nvPr/>
        </p:nvSpPr>
        <p:spPr bwMode="auto">
          <a:xfrm>
            <a:off x="6353175" y="6308725"/>
            <a:ext cx="31432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2007</a:t>
            </a:r>
            <a:endParaRPr lang="en-US" sz="1400" b="1">
              <a:solidFill>
                <a:schemeClr val="tx1"/>
              </a:solidFill>
              <a:latin typeface="Lucida Sans Unicode" pitchFamily="34" charset="0"/>
            </a:endParaRPr>
          </a:p>
        </p:txBody>
      </p:sp>
      <p:sp>
        <p:nvSpPr>
          <p:cNvPr id="22559" name="Rectangle 231"/>
          <p:cNvSpPr>
            <a:spLocks noChangeArrowheads="1"/>
          </p:cNvSpPr>
          <p:nvPr/>
        </p:nvSpPr>
        <p:spPr bwMode="auto">
          <a:xfrm>
            <a:off x="3622675" y="6526213"/>
            <a:ext cx="536575" cy="3048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2000">
                <a:solidFill>
                  <a:schemeClr val="bg1"/>
                </a:solidFill>
                <a:latin typeface="Arial" pitchFamily="34" charset="0"/>
              </a:rPr>
              <a:t>Year</a:t>
            </a:r>
            <a:endParaRPr lang="en-US">
              <a:solidFill>
                <a:schemeClr val="bg1"/>
              </a:solidFill>
              <a:latin typeface="Lucida Sans Unicode" pitchFamily="34" charset="0"/>
            </a:endParaRPr>
          </a:p>
        </p:txBody>
      </p:sp>
      <p:sp>
        <p:nvSpPr>
          <p:cNvPr id="22560" name="Rectangle 232"/>
          <p:cNvSpPr>
            <a:spLocks noChangeArrowheads="1"/>
          </p:cNvSpPr>
          <p:nvPr/>
        </p:nvSpPr>
        <p:spPr bwMode="auto">
          <a:xfrm rot="-5400000">
            <a:off x="-1839118" y="3920331"/>
            <a:ext cx="5008562" cy="212725"/>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400">
                <a:solidFill>
                  <a:schemeClr val="bg1"/>
                </a:solidFill>
                <a:latin typeface="Arial" pitchFamily="34" charset="0"/>
              </a:rPr>
              <a:t>Pooled Mean Annual CLABSI Rate per 1,000 Central Line Days</a:t>
            </a:r>
            <a:endParaRPr lang="en-US" sz="1800">
              <a:solidFill>
                <a:schemeClr val="bg1"/>
              </a:solidFill>
              <a:latin typeface="Lucida Sans Unicode" pitchFamily="34" charset="0"/>
            </a:endParaRPr>
          </a:p>
        </p:txBody>
      </p:sp>
      <p:sp>
        <p:nvSpPr>
          <p:cNvPr id="22561" name="Rectangle 233"/>
          <p:cNvSpPr>
            <a:spLocks noChangeArrowheads="1"/>
          </p:cNvSpPr>
          <p:nvPr/>
        </p:nvSpPr>
        <p:spPr bwMode="auto">
          <a:xfrm>
            <a:off x="6832600" y="3581400"/>
            <a:ext cx="3278188" cy="1009650"/>
          </a:xfrm>
          <a:prstGeom prst="rect">
            <a:avLst/>
          </a:prstGeom>
          <a:solidFill>
            <a:srgbClr val="FFFFFF"/>
          </a:solidFill>
          <a:ln w="0">
            <a:solidFill>
              <a:srgbClr val="000000"/>
            </a:solidFill>
            <a:miter lim="800000"/>
            <a:headEnd/>
            <a:tailEnd/>
          </a:ln>
        </p:spPr>
        <p:txBody>
          <a:bodyPr/>
          <a:lstStyle/>
          <a:p>
            <a:endParaRPr lang="en-US"/>
          </a:p>
        </p:txBody>
      </p:sp>
      <p:sp>
        <p:nvSpPr>
          <p:cNvPr id="22562" name="Line 234"/>
          <p:cNvSpPr>
            <a:spLocks noChangeShapeType="1"/>
          </p:cNvSpPr>
          <p:nvPr/>
        </p:nvSpPr>
        <p:spPr bwMode="auto">
          <a:xfrm>
            <a:off x="6896100" y="3705225"/>
            <a:ext cx="300038" cy="0"/>
          </a:xfrm>
          <a:prstGeom prst="line">
            <a:avLst/>
          </a:prstGeom>
          <a:noFill/>
          <a:ln w="23813">
            <a:solidFill>
              <a:srgbClr val="800000"/>
            </a:solidFill>
            <a:round/>
            <a:headEnd/>
            <a:tailEnd/>
          </a:ln>
        </p:spPr>
        <p:txBody>
          <a:bodyPr/>
          <a:lstStyle/>
          <a:p>
            <a:endParaRPr lang="en-US"/>
          </a:p>
        </p:txBody>
      </p:sp>
      <p:sp>
        <p:nvSpPr>
          <p:cNvPr id="22563" name="Freeform 235"/>
          <p:cNvSpPr>
            <a:spLocks/>
          </p:cNvSpPr>
          <p:nvPr/>
        </p:nvSpPr>
        <p:spPr bwMode="auto">
          <a:xfrm>
            <a:off x="7000875" y="3665538"/>
            <a:ext cx="87313" cy="77787"/>
          </a:xfrm>
          <a:custGeom>
            <a:avLst/>
            <a:gdLst>
              <a:gd name="T0" fmla="*/ 25 w 49"/>
              <a:gd name="T1" fmla="*/ 0 h 49"/>
              <a:gd name="T2" fmla="*/ 49 w 49"/>
              <a:gd name="T3" fmla="*/ 25 h 49"/>
              <a:gd name="T4" fmla="*/ 25 w 49"/>
              <a:gd name="T5" fmla="*/ 49 h 49"/>
              <a:gd name="T6" fmla="*/ 0 w 49"/>
              <a:gd name="T7" fmla="*/ 25 h 49"/>
              <a:gd name="T8" fmla="*/ 25 w 49"/>
              <a:gd name="T9" fmla="*/ 0 h 49"/>
              <a:gd name="T10" fmla="*/ 0 60000 65536"/>
              <a:gd name="T11" fmla="*/ 0 60000 65536"/>
              <a:gd name="T12" fmla="*/ 0 60000 65536"/>
              <a:gd name="T13" fmla="*/ 0 60000 65536"/>
              <a:gd name="T14" fmla="*/ 0 60000 65536"/>
              <a:gd name="T15" fmla="*/ 0 w 49"/>
              <a:gd name="T16" fmla="*/ 0 h 49"/>
              <a:gd name="T17" fmla="*/ 49 w 49"/>
              <a:gd name="T18" fmla="*/ 49 h 49"/>
            </a:gdLst>
            <a:ahLst/>
            <a:cxnLst>
              <a:cxn ang="T10">
                <a:pos x="T0" y="T1"/>
              </a:cxn>
              <a:cxn ang="T11">
                <a:pos x="T2" y="T3"/>
              </a:cxn>
              <a:cxn ang="T12">
                <a:pos x="T4" y="T5"/>
              </a:cxn>
              <a:cxn ang="T13">
                <a:pos x="T6" y="T7"/>
              </a:cxn>
              <a:cxn ang="T14">
                <a:pos x="T8" y="T9"/>
              </a:cxn>
            </a:cxnLst>
            <a:rect l="T15" t="T16" r="T17" b="T18"/>
            <a:pathLst>
              <a:path w="49" h="49">
                <a:moveTo>
                  <a:pt x="25" y="0"/>
                </a:moveTo>
                <a:lnTo>
                  <a:pt x="49" y="25"/>
                </a:lnTo>
                <a:lnTo>
                  <a:pt x="25" y="49"/>
                </a:lnTo>
                <a:lnTo>
                  <a:pt x="0" y="25"/>
                </a:lnTo>
                <a:lnTo>
                  <a:pt x="25" y="0"/>
                </a:lnTo>
                <a:close/>
              </a:path>
            </a:pathLst>
          </a:custGeom>
          <a:solidFill>
            <a:srgbClr val="800000"/>
          </a:solidFill>
          <a:ln w="12700">
            <a:solidFill>
              <a:srgbClr val="800000"/>
            </a:solidFill>
            <a:prstDash val="solid"/>
            <a:round/>
            <a:headEnd/>
            <a:tailEnd/>
          </a:ln>
        </p:spPr>
        <p:txBody>
          <a:bodyPr/>
          <a:lstStyle/>
          <a:p>
            <a:endParaRPr lang="en-US"/>
          </a:p>
        </p:txBody>
      </p:sp>
      <p:sp>
        <p:nvSpPr>
          <p:cNvPr id="22564" name="Rectangle 236"/>
          <p:cNvSpPr>
            <a:spLocks noChangeArrowheads="1"/>
          </p:cNvSpPr>
          <p:nvPr/>
        </p:nvSpPr>
        <p:spPr bwMode="auto">
          <a:xfrm>
            <a:off x="7261225" y="3640138"/>
            <a:ext cx="522288"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Medical</a:t>
            </a:r>
            <a:endParaRPr lang="en-US" sz="1400" b="1">
              <a:solidFill>
                <a:schemeClr val="tx1"/>
              </a:solidFill>
              <a:latin typeface="Lucida Sans Unicode" pitchFamily="34" charset="0"/>
            </a:endParaRPr>
          </a:p>
        </p:txBody>
      </p:sp>
      <p:sp>
        <p:nvSpPr>
          <p:cNvPr id="22565" name="Line 237"/>
          <p:cNvSpPr>
            <a:spLocks noChangeShapeType="1"/>
          </p:cNvSpPr>
          <p:nvPr/>
        </p:nvSpPr>
        <p:spPr bwMode="auto">
          <a:xfrm>
            <a:off x="6896100" y="3894138"/>
            <a:ext cx="300038" cy="0"/>
          </a:xfrm>
          <a:prstGeom prst="line">
            <a:avLst/>
          </a:prstGeom>
          <a:noFill/>
          <a:ln w="23813">
            <a:solidFill>
              <a:srgbClr val="000000"/>
            </a:solidFill>
            <a:round/>
            <a:headEnd/>
            <a:tailEnd/>
          </a:ln>
        </p:spPr>
        <p:txBody>
          <a:bodyPr/>
          <a:lstStyle/>
          <a:p>
            <a:endParaRPr lang="en-US"/>
          </a:p>
        </p:txBody>
      </p:sp>
      <p:sp>
        <p:nvSpPr>
          <p:cNvPr id="22566" name="Rectangle 238"/>
          <p:cNvSpPr>
            <a:spLocks noChangeArrowheads="1"/>
          </p:cNvSpPr>
          <p:nvPr/>
        </p:nvSpPr>
        <p:spPr bwMode="auto">
          <a:xfrm>
            <a:off x="7000875" y="3856038"/>
            <a:ext cx="79375" cy="68262"/>
          </a:xfrm>
          <a:prstGeom prst="rect">
            <a:avLst/>
          </a:prstGeom>
          <a:solidFill>
            <a:srgbClr val="000000"/>
          </a:solidFill>
          <a:ln w="12700">
            <a:solidFill>
              <a:srgbClr val="000000"/>
            </a:solidFill>
            <a:miter lim="800000"/>
            <a:headEnd/>
            <a:tailEnd/>
          </a:ln>
        </p:spPr>
        <p:txBody>
          <a:bodyPr/>
          <a:lstStyle/>
          <a:p>
            <a:endParaRPr lang="en-US"/>
          </a:p>
        </p:txBody>
      </p:sp>
      <p:sp>
        <p:nvSpPr>
          <p:cNvPr id="22567" name="Rectangle 239"/>
          <p:cNvSpPr>
            <a:spLocks noChangeArrowheads="1"/>
          </p:cNvSpPr>
          <p:nvPr/>
        </p:nvSpPr>
        <p:spPr bwMode="auto">
          <a:xfrm>
            <a:off x="7261225" y="3830638"/>
            <a:ext cx="226377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Medical/Surgical--Major Teaching</a:t>
            </a:r>
            <a:endParaRPr lang="en-US" sz="1400" b="1">
              <a:solidFill>
                <a:schemeClr val="tx1"/>
              </a:solidFill>
              <a:latin typeface="Lucida Sans Unicode" pitchFamily="34" charset="0"/>
            </a:endParaRPr>
          </a:p>
        </p:txBody>
      </p:sp>
      <p:sp>
        <p:nvSpPr>
          <p:cNvPr id="22568" name="Line 240"/>
          <p:cNvSpPr>
            <a:spLocks noChangeShapeType="1"/>
          </p:cNvSpPr>
          <p:nvPr/>
        </p:nvSpPr>
        <p:spPr bwMode="auto">
          <a:xfrm>
            <a:off x="6896100" y="4084638"/>
            <a:ext cx="300038" cy="0"/>
          </a:xfrm>
          <a:prstGeom prst="line">
            <a:avLst/>
          </a:prstGeom>
          <a:noFill/>
          <a:ln w="23813">
            <a:solidFill>
              <a:srgbClr val="0000FF"/>
            </a:solidFill>
            <a:round/>
            <a:headEnd/>
            <a:tailEnd/>
          </a:ln>
        </p:spPr>
        <p:txBody>
          <a:bodyPr/>
          <a:lstStyle/>
          <a:p>
            <a:endParaRPr lang="en-US"/>
          </a:p>
        </p:txBody>
      </p:sp>
      <p:sp>
        <p:nvSpPr>
          <p:cNvPr id="22569" name="Rectangle 241"/>
          <p:cNvSpPr>
            <a:spLocks noChangeArrowheads="1"/>
          </p:cNvSpPr>
          <p:nvPr/>
        </p:nvSpPr>
        <p:spPr bwMode="auto">
          <a:xfrm>
            <a:off x="6999288" y="4043363"/>
            <a:ext cx="84137" cy="76200"/>
          </a:xfrm>
          <a:prstGeom prst="rect">
            <a:avLst/>
          </a:prstGeom>
          <a:noFill/>
          <a:ln w="9525">
            <a:noFill/>
            <a:miter lim="800000"/>
            <a:headEnd/>
            <a:tailEnd/>
          </a:ln>
        </p:spPr>
        <p:txBody>
          <a:bodyPr/>
          <a:lstStyle/>
          <a:p>
            <a:endParaRPr lang="en-US"/>
          </a:p>
        </p:txBody>
      </p:sp>
      <p:sp>
        <p:nvSpPr>
          <p:cNvPr id="22570" name="Line 242"/>
          <p:cNvSpPr>
            <a:spLocks noChangeShapeType="1"/>
          </p:cNvSpPr>
          <p:nvPr/>
        </p:nvSpPr>
        <p:spPr bwMode="auto">
          <a:xfrm flipH="1" flipV="1">
            <a:off x="7000875" y="4044950"/>
            <a:ext cx="44450" cy="39688"/>
          </a:xfrm>
          <a:prstGeom prst="line">
            <a:avLst/>
          </a:prstGeom>
          <a:noFill/>
          <a:ln w="12700">
            <a:solidFill>
              <a:srgbClr val="0000FF"/>
            </a:solidFill>
            <a:round/>
            <a:headEnd/>
            <a:tailEnd/>
          </a:ln>
        </p:spPr>
        <p:txBody>
          <a:bodyPr/>
          <a:lstStyle/>
          <a:p>
            <a:endParaRPr lang="en-US"/>
          </a:p>
        </p:txBody>
      </p:sp>
      <p:sp>
        <p:nvSpPr>
          <p:cNvPr id="22571" name="Line 243"/>
          <p:cNvSpPr>
            <a:spLocks noChangeShapeType="1"/>
          </p:cNvSpPr>
          <p:nvPr/>
        </p:nvSpPr>
        <p:spPr bwMode="auto">
          <a:xfrm>
            <a:off x="7045325" y="4084638"/>
            <a:ext cx="42863" cy="38100"/>
          </a:xfrm>
          <a:prstGeom prst="line">
            <a:avLst/>
          </a:prstGeom>
          <a:noFill/>
          <a:ln w="12700">
            <a:solidFill>
              <a:srgbClr val="0000FF"/>
            </a:solidFill>
            <a:round/>
            <a:headEnd/>
            <a:tailEnd/>
          </a:ln>
        </p:spPr>
        <p:txBody>
          <a:bodyPr/>
          <a:lstStyle/>
          <a:p>
            <a:endParaRPr lang="en-US"/>
          </a:p>
        </p:txBody>
      </p:sp>
      <p:sp>
        <p:nvSpPr>
          <p:cNvPr id="22572" name="Line 244"/>
          <p:cNvSpPr>
            <a:spLocks noChangeShapeType="1"/>
          </p:cNvSpPr>
          <p:nvPr/>
        </p:nvSpPr>
        <p:spPr bwMode="auto">
          <a:xfrm flipH="1">
            <a:off x="7000875" y="4084638"/>
            <a:ext cx="44450" cy="38100"/>
          </a:xfrm>
          <a:prstGeom prst="line">
            <a:avLst/>
          </a:prstGeom>
          <a:noFill/>
          <a:ln w="12700">
            <a:solidFill>
              <a:srgbClr val="0000FF"/>
            </a:solidFill>
            <a:round/>
            <a:headEnd/>
            <a:tailEnd/>
          </a:ln>
        </p:spPr>
        <p:txBody>
          <a:bodyPr/>
          <a:lstStyle/>
          <a:p>
            <a:endParaRPr lang="en-US"/>
          </a:p>
        </p:txBody>
      </p:sp>
      <p:sp>
        <p:nvSpPr>
          <p:cNvPr id="22573" name="Line 245"/>
          <p:cNvSpPr>
            <a:spLocks noChangeShapeType="1"/>
          </p:cNvSpPr>
          <p:nvPr/>
        </p:nvSpPr>
        <p:spPr bwMode="auto">
          <a:xfrm flipV="1">
            <a:off x="7045325" y="4044950"/>
            <a:ext cx="42863" cy="39688"/>
          </a:xfrm>
          <a:prstGeom prst="line">
            <a:avLst/>
          </a:prstGeom>
          <a:noFill/>
          <a:ln w="12700">
            <a:solidFill>
              <a:srgbClr val="0000FF"/>
            </a:solidFill>
            <a:round/>
            <a:headEnd/>
            <a:tailEnd/>
          </a:ln>
        </p:spPr>
        <p:txBody>
          <a:bodyPr/>
          <a:lstStyle/>
          <a:p>
            <a:endParaRPr lang="en-US"/>
          </a:p>
        </p:txBody>
      </p:sp>
      <p:sp>
        <p:nvSpPr>
          <p:cNvPr id="22574" name="Rectangle 246"/>
          <p:cNvSpPr>
            <a:spLocks noChangeArrowheads="1"/>
          </p:cNvSpPr>
          <p:nvPr/>
        </p:nvSpPr>
        <p:spPr bwMode="auto">
          <a:xfrm>
            <a:off x="7261225" y="4019550"/>
            <a:ext cx="2590800"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Medical/Surgical--Non-Major Teaching</a:t>
            </a:r>
            <a:endParaRPr lang="en-US" sz="1400" b="1">
              <a:solidFill>
                <a:schemeClr val="tx1"/>
              </a:solidFill>
              <a:latin typeface="Lucida Sans Unicode" pitchFamily="34" charset="0"/>
            </a:endParaRPr>
          </a:p>
        </p:txBody>
      </p:sp>
      <p:sp>
        <p:nvSpPr>
          <p:cNvPr id="22575" name="Line 247"/>
          <p:cNvSpPr>
            <a:spLocks noChangeShapeType="1"/>
          </p:cNvSpPr>
          <p:nvPr/>
        </p:nvSpPr>
        <p:spPr bwMode="auto">
          <a:xfrm>
            <a:off x="6896100" y="4275138"/>
            <a:ext cx="300038" cy="0"/>
          </a:xfrm>
          <a:prstGeom prst="line">
            <a:avLst/>
          </a:prstGeom>
          <a:noFill/>
          <a:ln w="23813">
            <a:solidFill>
              <a:srgbClr val="660066"/>
            </a:solidFill>
            <a:round/>
            <a:headEnd/>
            <a:tailEnd/>
          </a:ln>
        </p:spPr>
        <p:txBody>
          <a:bodyPr/>
          <a:lstStyle/>
          <a:p>
            <a:endParaRPr lang="en-US"/>
          </a:p>
        </p:txBody>
      </p:sp>
      <p:sp>
        <p:nvSpPr>
          <p:cNvPr id="22576" name="Rectangle 248"/>
          <p:cNvSpPr>
            <a:spLocks noChangeArrowheads="1"/>
          </p:cNvSpPr>
          <p:nvPr/>
        </p:nvSpPr>
        <p:spPr bwMode="auto">
          <a:xfrm>
            <a:off x="6999288" y="4233863"/>
            <a:ext cx="84137" cy="74612"/>
          </a:xfrm>
          <a:prstGeom prst="rect">
            <a:avLst/>
          </a:prstGeom>
          <a:noFill/>
          <a:ln w="9525">
            <a:noFill/>
            <a:miter lim="800000"/>
            <a:headEnd/>
            <a:tailEnd/>
          </a:ln>
        </p:spPr>
        <p:txBody>
          <a:bodyPr/>
          <a:lstStyle/>
          <a:p>
            <a:endParaRPr lang="en-US"/>
          </a:p>
        </p:txBody>
      </p:sp>
      <p:sp>
        <p:nvSpPr>
          <p:cNvPr id="22577" name="Line 249"/>
          <p:cNvSpPr>
            <a:spLocks noChangeShapeType="1"/>
          </p:cNvSpPr>
          <p:nvPr/>
        </p:nvSpPr>
        <p:spPr bwMode="auto">
          <a:xfrm flipH="1" flipV="1">
            <a:off x="7000875" y="4235450"/>
            <a:ext cx="44450" cy="39688"/>
          </a:xfrm>
          <a:prstGeom prst="line">
            <a:avLst/>
          </a:prstGeom>
          <a:noFill/>
          <a:ln w="12700">
            <a:solidFill>
              <a:srgbClr val="660066"/>
            </a:solidFill>
            <a:round/>
            <a:headEnd/>
            <a:tailEnd/>
          </a:ln>
        </p:spPr>
        <p:txBody>
          <a:bodyPr/>
          <a:lstStyle/>
          <a:p>
            <a:endParaRPr lang="en-US"/>
          </a:p>
        </p:txBody>
      </p:sp>
      <p:sp>
        <p:nvSpPr>
          <p:cNvPr id="22578" name="Line 250"/>
          <p:cNvSpPr>
            <a:spLocks noChangeShapeType="1"/>
          </p:cNvSpPr>
          <p:nvPr/>
        </p:nvSpPr>
        <p:spPr bwMode="auto">
          <a:xfrm>
            <a:off x="7045325" y="4275138"/>
            <a:ext cx="42863" cy="38100"/>
          </a:xfrm>
          <a:prstGeom prst="line">
            <a:avLst/>
          </a:prstGeom>
          <a:noFill/>
          <a:ln w="12700">
            <a:solidFill>
              <a:srgbClr val="660066"/>
            </a:solidFill>
            <a:round/>
            <a:headEnd/>
            <a:tailEnd/>
          </a:ln>
        </p:spPr>
        <p:txBody>
          <a:bodyPr/>
          <a:lstStyle/>
          <a:p>
            <a:endParaRPr lang="en-US"/>
          </a:p>
        </p:txBody>
      </p:sp>
      <p:sp>
        <p:nvSpPr>
          <p:cNvPr id="22579" name="Line 251"/>
          <p:cNvSpPr>
            <a:spLocks noChangeShapeType="1"/>
          </p:cNvSpPr>
          <p:nvPr/>
        </p:nvSpPr>
        <p:spPr bwMode="auto">
          <a:xfrm flipH="1">
            <a:off x="7000875" y="4275138"/>
            <a:ext cx="44450" cy="38100"/>
          </a:xfrm>
          <a:prstGeom prst="line">
            <a:avLst/>
          </a:prstGeom>
          <a:noFill/>
          <a:ln w="12700">
            <a:solidFill>
              <a:srgbClr val="660066"/>
            </a:solidFill>
            <a:round/>
            <a:headEnd/>
            <a:tailEnd/>
          </a:ln>
        </p:spPr>
        <p:txBody>
          <a:bodyPr/>
          <a:lstStyle/>
          <a:p>
            <a:endParaRPr lang="en-US"/>
          </a:p>
        </p:txBody>
      </p:sp>
      <p:sp>
        <p:nvSpPr>
          <p:cNvPr id="22580" name="Line 252"/>
          <p:cNvSpPr>
            <a:spLocks noChangeShapeType="1"/>
          </p:cNvSpPr>
          <p:nvPr/>
        </p:nvSpPr>
        <p:spPr bwMode="auto">
          <a:xfrm flipV="1">
            <a:off x="7045325" y="4235450"/>
            <a:ext cx="42863" cy="39688"/>
          </a:xfrm>
          <a:prstGeom prst="line">
            <a:avLst/>
          </a:prstGeom>
          <a:noFill/>
          <a:ln w="12700">
            <a:solidFill>
              <a:srgbClr val="660066"/>
            </a:solidFill>
            <a:round/>
            <a:headEnd/>
            <a:tailEnd/>
          </a:ln>
        </p:spPr>
        <p:txBody>
          <a:bodyPr/>
          <a:lstStyle/>
          <a:p>
            <a:endParaRPr lang="en-US"/>
          </a:p>
        </p:txBody>
      </p:sp>
      <p:sp>
        <p:nvSpPr>
          <p:cNvPr id="22581" name="Line 253"/>
          <p:cNvSpPr>
            <a:spLocks noChangeShapeType="1"/>
          </p:cNvSpPr>
          <p:nvPr/>
        </p:nvSpPr>
        <p:spPr bwMode="auto">
          <a:xfrm flipV="1">
            <a:off x="7045325" y="4235450"/>
            <a:ext cx="0" cy="39688"/>
          </a:xfrm>
          <a:prstGeom prst="line">
            <a:avLst/>
          </a:prstGeom>
          <a:noFill/>
          <a:ln w="12700">
            <a:solidFill>
              <a:srgbClr val="660066"/>
            </a:solidFill>
            <a:round/>
            <a:headEnd/>
            <a:tailEnd/>
          </a:ln>
        </p:spPr>
        <p:txBody>
          <a:bodyPr/>
          <a:lstStyle/>
          <a:p>
            <a:endParaRPr lang="en-US"/>
          </a:p>
        </p:txBody>
      </p:sp>
      <p:sp>
        <p:nvSpPr>
          <p:cNvPr id="22582" name="Line 254"/>
          <p:cNvSpPr>
            <a:spLocks noChangeShapeType="1"/>
          </p:cNvSpPr>
          <p:nvPr/>
        </p:nvSpPr>
        <p:spPr bwMode="auto">
          <a:xfrm>
            <a:off x="7045325" y="4275138"/>
            <a:ext cx="0" cy="38100"/>
          </a:xfrm>
          <a:prstGeom prst="line">
            <a:avLst/>
          </a:prstGeom>
          <a:noFill/>
          <a:ln w="12700">
            <a:solidFill>
              <a:srgbClr val="660066"/>
            </a:solidFill>
            <a:round/>
            <a:headEnd/>
            <a:tailEnd/>
          </a:ln>
        </p:spPr>
        <p:txBody>
          <a:bodyPr/>
          <a:lstStyle/>
          <a:p>
            <a:endParaRPr lang="en-US"/>
          </a:p>
        </p:txBody>
      </p:sp>
      <p:sp>
        <p:nvSpPr>
          <p:cNvPr id="22583" name="Rectangle 255"/>
          <p:cNvSpPr>
            <a:spLocks noChangeArrowheads="1"/>
          </p:cNvSpPr>
          <p:nvPr/>
        </p:nvSpPr>
        <p:spPr bwMode="auto">
          <a:xfrm>
            <a:off x="7261225" y="4210050"/>
            <a:ext cx="60007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Pediatric</a:t>
            </a:r>
            <a:endParaRPr lang="en-US" sz="1400" b="1">
              <a:solidFill>
                <a:schemeClr val="tx1"/>
              </a:solidFill>
              <a:latin typeface="Lucida Sans Unicode" pitchFamily="34" charset="0"/>
            </a:endParaRPr>
          </a:p>
        </p:txBody>
      </p:sp>
      <p:sp>
        <p:nvSpPr>
          <p:cNvPr id="22584" name="Line 256"/>
          <p:cNvSpPr>
            <a:spLocks noChangeShapeType="1"/>
          </p:cNvSpPr>
          <p:nvPr/>
        </p:nvSpPr>
        <p:spPr bwMode="auto">
          <a:xfrm>
            <a:off x="6896100" y="4464050"/>
            <a:ext cx="300038" cy="0"/>
          </a:xfrm>
          <a:prstGeom prst="line">
            <a:avLst/>
          </a:prstGeom>
          <a:noFill/>
          <a:ln w="23813">
            <a:solidFill>
              <a:srgbClr val="008000"/>
            </a:solidFill>
            <a:round/>
            <a:headEnd/>
            <a:tailEnd/>
          </a:ln>
        </p:spPr>
        <p:txBody>
          <a:bodyPr/>
          <a:lstStyle/>
          <a:p>
            <a:endParaRPr lang="en-US"/>
          </a:p>
        </p:txBody>
      </p:sp>
      <p:sp>
        <p:nvSpPr>
          <p:cNvPr id="22585" name="Oval 257"/>
          <p:cNvSpPr>
            <a:spLocks noChangeArrowheads="1"/>
          </p:cNvSpPr>
          <p:nvPr/>
        </p:nvSpPr>
        <p:spPr bwMode="auto">
          <a:xfrm>
            <a:off x="7000875" y="4425950"/>
            <a:ext cx="79375" cy="68263"/>
          </a:xfrm>
          <a:prstGeom prst="ellipse">
            <a:avLst/>
          </a:prstGeom>
          <a:solidFill>
            <a:srgbClr val="008000"/>
          </a:solidFill>
          <a:ln w="12700">
            <a:solidFill>
              <a:srgbClr val="008000"/>
            </a:solidFill>
            <a:round/>
            <a:headEnd/>
            <a:tailEnd/>
          </a:ln>
        </p:spPr>
        <p:txBody>
          <a:bodyPr/>
          <a:lstStyle/>
          <a:p>
            <a:endParaRPr lang="en-US"/>
          </a:p>
        </p:txBody>
      </p:sp>
      <p:sp>
        <p:nvSpPr>
          <p:cNvPr id="22586" name="Rectangle 258"/>
          <p:cNvSpPr>
            <a:spLocks noChangeArrowheads="1"/>
          </p:cNvSpPr>
          <p:nvPr/>
        </p:nvSpPr>
        <p:spPr bwMode="auto">
          <a:xfrm>
            <a:off x="7261225" y="4400550"/>
            <a:ext cx="561975" cy="152400"/>
          </a:xfrm>
          <a:prstGeom prst="rect">
            <a:avLst/>
          </a:prstGeom>
          <a:noFill/>
          <a:ln w="9525">
            <a:noFill/>
            <a:miter lim="800000"/>
            <a:headEnd/>
            <a:tailEnd/>
          </a:ln>
        </p:spPr>
        <p:txBody>
          <a:bodyPr wrap="none" lIns="0" tIns="0" rIns="0" bIns="0">
            <a:spAutoFit/>
          </a:bodyPr>
          <a:lstStyle/>
          <a:p>
            <a:pPr algn="ctr" eaLnBrk="1" hangingPunct="1">
              <a:lnSpc>
                <a:spcPct val="100000"/>
              </a:lnSpc>
              <a:spcBef>
                <a:spcPct val="50000"/>
              </a:spcBef>
            </a:pPr>
            <a:r>
              <a:rPr lang="en-US" sz="1000" b="1">
                <a:solidFill>
                  <a:srgbClr val="000000"/>
                </a:solidFill>
                <a:latin typeface="Arial" pitchFamily="34" charset="0"/>
              </a:rPr>
              <a:t>Surgical</a:t>
            </a:r>
            <a:endParaRPr lang="en-US" sz="1400" b="1">
              <a:solidFill>
                <a:schemeClr val="tx1"/>
              </a:solidFill>
              <a:latin typeface="Lucida Sans Unicode" pitchFamily="34" charset="0"/>
            </a:endParaRPr>
          </a:p>
        </p:txBody>
      </p:sp>
      <p:sp>
        <p:nvSpPr>
          <p:cNvPr id="22587" name="Text Box 259"/>
          <p:cNvSpPr txBox="1">
            <a:spLocks noChangeArrowheads="1"/>
          </p:cNvSpPr>
          <p:nvPr/>
        </p:nvSpPr>
        <p:spPr bwMode="auto">
          <a:xfrm>
            <a:off x="257175" y="1385888"/>
            <a:ext cx="10029825" cy="366712"/>
          </a:xfrm>
          <a:prstGeom prst="rect">
            <a:avLst/>
          </a:prstGeom>
          <a:noFill/>
          <a:ln w="9525" algn="ctr">
            <a:noFill/>
            <a:miter lim="800000"/>
            <a:headEnd/>
            <a:tailEnd/>
          </a:ln>
        </p:spPr>
        <p:txBody>
          <a:bodyPr>
            <a:spAutoFit/>
          </a:bodyPr>
          <a:lstStyle/>
          <a:p>
            <a:pPr algn="ctr" eaLnBrk="1" hangingPunct="1">
              <a:lnSpc>
                <a:spcPct val="100000"/>
              </a:lnSpc>
              <a:spcBef>
                <a:spcPct val="50000"/>
              </a:spcBef>
            </a:pPr>
            <a:r>
              <a:rPr lang="en-US" sz="1800">
                <a:solidFill>
                  <a:schemeClr val="bg1"/>
                </a:solidFill>
                <a:latin typeface="Lucida Sans Unicode" pitchFamily="34" charset="0"/>
              </a:rPr>
              <a:t>Trends in Bloodstream Infections* by ICU Type, NHSN Hospitals, 1997-2007</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sz="quarter" idx="2"/>
          </p:nvPr>
        </p:nvSpPr>
        <p:spPr>
          <a:xfrm>
            <a:off x="6858000" y="1524000"/>
            <a:ext cx="3429000" cy="3581400"/>
          </a:xfrm>
        </p:spPr>
        <p:txBody>
          <a:bodyPr/>
          <a:lstStyle/>
          <a:p>
            <a:pPr>
              <a:spcBef>
                <a:spcPct val="50000"/>
              </a:spcBef>
            </a:pPr>
            <a:r>
              <a:rPr lang="en-US" sz="2000" smtClean="0"/>
              <a:t>Building infrastructure </a:t>
            </a:r>
          </a:p>
          <a:p>
            <a:pPr>
              <a:spcBef>
                <a:spcPct val="50000"/>
              </a:spcBef>
            </a:pPr>
            <a:r>
              <a:rPr lang="en-US" sz="2000" smtClean="0"/>
              <a:t>Sharing best practices</a:t>
            </a:r>
          </a:p>
          <a:p>
            <a:pPr>
              <a:spcBef>
                <a:spcPct val="50000"/>
              </a:spcBef>
            </a:pPr>
            <a:r>
              <a:rPr lang="en-US" sz="2000" smtClean="0"/>
              <a:t>Bundles of practices</a:t>
            </a:r>
          </a:p>
          <a:p>
            <a:pPr>
              <a:spcBef>
                <a:spcPct val="50000"/>
              </a:spcBef>
            </a:pPr>
            <a:r>
              <a:rPr lang="en-US" sz="2000" smtClean="0"/>
              <a:t>Culture of accountability</a:t>
            </a:r>
          </a:p>
          <a:p>
            <a:pPr lvl="1">
              <a:spcBef>
                <a:spcPct val="50000"/>
              </a:spcBef>
            </a:pPr>
            <a:r>
              <a:rPr lang="en-US" sz="2000" smtClean="0"/>
              <a:t>CEO to support staff</a:t>
            </a:r>
          </a:p>
          <a:p>
            <a:pPr lvl="1">
              <a:spcBef>
                <a:spcPct val="50000"/>
              </a:spcBef>
            </a:pPr>
            <a:r>
              <a:rPr lang="en-US" sz="2000" smtClean="0"/>
              <a:t>Site visits</a:t>
            </a:r>
          </a:p>
          <a:p>
            <a:pPr lvl="1">
              <a:spcBef>
                <a:spcPct val="50000"/>
              </a:spcBef>
            </a:pPr>
            <a:r>
              <a:rPr lang="en-US" sz="2000" smtClean="0"/>
              <a:t>Monthly reporting</a:t>
            </a:r>
          </a:p>
        </p:txBody>
      </p:sp>
      <p:sp>
        <p:nvSpPr>
          <p:cNvPr id="23555" name="Rectangle 4"/>
          <p:cNvSpPr>
            <a:spLocks noGrp="1" noChangeArrowheads="1"/>
          </p:cNvSpPr>
          <p:nvPr>
            <p:ph type="body" sz="half" idx="4294967295"/>
          </p:nvPr>
        </p:nvSpPr>
        <p:spPr>
          <a:xfrm>
            <a:off x="266700" y="228600"/>
            <a:ext cx="9563100" cy="2133600"/>
          </a:xfrm>
        </p:spPr>
        <p:txBody>
          <a:bodyPr/>
          <a:lstStyle/>
          <a:p>
            <a:pPr>
              <a:buFontTx/>
              <a:buNone/>
            </a:pPr>
            <a:r>
              <a:rPr lang="en-US" sz="2900" smtClean="0"/>
              <a:t>CDC guideline implementation</a:t>
            </a:r>
          </a:p>
          <a:p>
            <a:pPr lvl="1">
              <a:buFontTx/>
              <a:buNone/>
            </a:pPr>
            <a:r>
              <a:rPr lang="en-US" sz="2500" smtClean="0"/>
              <a:t>Greater New York Hospital Association prevention initiative</a:t>
            </a:r>
          </a:p>
          <a:p>
            <a:pPr lvl="1">
              <a:buFontTx/>
              <a:buNone/>
            </a:pPr>
            <a:r>
              <a:rPr lang="en-US" sz="2500" smtClean="0"/>
              <a:t>Collaborative of 46 hospitals</a:t>
            </a:r>
          </a:p>
        </p:txBody>
      </p:sp>
      <p:pic>
        <p:nvPicPr>
          <p:cNvPr id="23556" name="Picture 5"/>
          <p:cNvPicPr>
            <a:picLocks noChangeAspect="1" noChangeArrowheads="1"/>
          </p:cNvPicPr>
          <p:nvPr/>
        </p:nvPicPr>
        <p:blipFill>
          <a:blip r:embed="rId2" cstate="print"/>
          <a:srcRect r="8000"/>
          <a:stretch>
            <a:fillRect/>
          </a:stretch>
        </p:blipFill>
        <p:spPr bwMode="auto">
          <a:xfrm>
            <a:off x="76200" y="2514600"/>
            <a:ext cx="6743700" cy="3829050"/>
          </a:xfrm>
          <a:prstGeom prst="rect">
            <a:avLst/>
          </a:prstGeom>
          <a:noFill/>
          <a:ln w="38100">
            <a:noFill/>
            <a:miter lim="800000"/>
            <a:headEnd/>
            <a:tailEnd/>
          </a:ln>
        </p:spPr>
      </p:pic>
      <p:sp>
        <p:nvSpPr>
          <p:cNvPr id="23557" name="Text Box 6"/>
          <p:cNvSpPr txBox="1">
            <a:spLocks noChangeArrowheads="1"/>
          </p:cNvSpPr>
          <p:nvPr/>
        </p:nvSpPr>
        <p:spPr bwMode="auto">
          <a:xfrm>
            <a:off x="0" y="4221163"/>
            <a:ext cx="10009188" cy="1187450"/>
          </a:xfrm>
          <a:prstGeom prst="rect">
            <a:avLst/>
          </a:prstGeom>
          <a:noFill/>
          <a:ln w="38100">
            <a:noFill/>
            <a:miter lim="800000"/>
            <a:headEnd/>
            <a:tailEnd/>
          </a:ln>
        </p:spPr>
        <p:txBody>
          <a:bodyPr>
            <a:spAutoFit/>
          </a:bodyPr>
          <a:lstStyle/>
          <a:p>
            <a:pPr lvl="1" eaLnBrk="1" hangingPunct="1">
              <a:lnSpc>
                <a:spcPct val="100000"/>
              </a:lnSpc>
            </a:pPr>
            <a:endParaRPr lang="en-US" sz="2400">
              <a:solidFill>
                <a:schemeClr val="tx1"/>
              </a:solidFill>
              <a:latin typeface="Arial  "/>
            </a:endParaRPr>
          </a:p>
          <a:p>
            <a:pPr eaLnBrk="1" hangingPunct="1">
              <a:lnSpc>
                <a:spcPct val="100000"/>
              </a:lnSpc>
            </a:pPr>
            <a:endParaRPr lang="en-US" sz="2400">
              <a:solidFill>
                <a:schemeClr val="tx1"/>
              </a:solidFill>
              <a:latin typeface="Times New Roman" pitchFamily="18" charset="0"/>
            </a:endParaRPr>
          </a:p>
          <a:p>
            <a:pPr eaLnBrk="1" hangingPunct="1">
              <a:lnSpc>
                <a:spcPct val="100000"/>
              </a:lnSpc>
            </a:pPr>
            <a:endParaRPr lang="en-US" sz="2400" b="1">
              <a:solidFill>
                <a:schemeClr val="tx1"/>
              </a:solidFill>
              <a:latin typeface="Times New Roman" pitchFamily="18" charset="0"/>
            </a:endParaRPr>
          </a:p>
        </p:txBody>
      </p:sp>
      <p:sp>
        <p:nvSpPr>
          <p:cNvPr id="23558" name="Line 8"/>
          <p:cNvSpPr>
            <a:spLocks noChangeShapeType="1"/>
          </p:cNvSpPr>
          <p:nvPr/>
        </p:nvSpPr>
        <p:spPr bwMode="auto">
          <a:xfrm>
            <a:off x="266700" y="1752600"/>
            <a:ext cx="6324600" cy="0"/>
          </a:xfrm>
          <a:prstGeom prst="line">
            <a:avLst/>
          </a:prstGeom>
          <a:noFill/>
          <a:ln w="9525">
            <a:solidFill>
              <a:srgbClr val="00FF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66700" y="609600"/>
            <a:ext cx="9753600" cy="1143000"/>
          </a:xfrm>
        </p:spPr>
        <p:txBody>
          <a:bodyPr/>
          <a:lstStyle/>
          <a:p>
            <a:r>
              <a:rPr lang="en-US" sz="3600" smtClean="0">
                <a:solidFill>
                  <a:schemeClr val="bg1"/>
                </a:solidFill>
              </a:rPr>
              <a:t>Elements for Successful Infection Prevention</a:t>
            </a:r>
          </a:p>
        </p:txBody>
      </p:sp>
      <p:sp>
        <p:nvSpPr>
          <p:cNvPr id="24579" name="Rectangle 3"/>
          <p:cNvSpPr>
            <a:spLocks noGrp="1" noChangeArrowheads="1"/>
          </p:cNvSpPr>
          <p:nvPr>
            <p:ph type="body" idx="1"/>
          </p:nvPr>
        </p:nvSpPr>
        <p:spPr>
          <a:xfrm>
            <a:off x="0" y="1747838"/>
            <a:ext cx="10287000" cy="4525962"/>
          </a:xfrm>
        </p:spPr>
        <p:txBody>
          <a:bodyPr/>
          <a:lstStyle/>
          <a:p>
            <a:r>
              <a:rPr lang="en-US" smtClean="0">
                <a:solidFill>
                  <a:srgbClr val="00FF00"/>
                </a:solidFill>
              </a:rPr>
              <a:t>Simple</a:t>
            </a:r>
            <a:r>
              <a:rPr lang="en-US" smtClean="0"/>
              <a:t>, the only option</a:t>
            </a:r>
          </a:p>
          <a:p>
            <a:r>
              <a:rPr lang="en-US" smtClean="0"/>
              <a:t>Patient-centered, </a:t>
            </a:r>
            <a:r>
              <a:rPr lang="en-US" smtClean="0">
                <a:solidFill>
                  <a:srgbClr val="00FF00"/>
                </a:solidFill>
              </a:rPr>
              <a:t>integrated</a:t>
            </a:r>
            <a:r>
              <a:rPr lang="en-US" smtClean="0"/>
              <a:t> with care</a:t>
            </a:r>
          </a:p>
          <a:p>
            <a:r>
              <a:rPr lang="en-US" smtClean="0">
                <a:solidFill>
                  <a:srgbClr val="00FF00"/>
                </a:solidFill>
              </a:rPr>
              <a:t>Evidence-based</a:t>
            </a:r>
            <a:r>
              <a:rPr lang="en-US" smtClean="0"/>
              <a:t> recommendations </a:t>
            </a:r>
          </a:p>
          <a:p>
            <a:r>
              <a:rPr lang="en-US" smtClean="0"/>
              <a:t>Part of a “</a:t>
            </a:r>
            <a:r>
              <a:rPr lang="en-US" smtClean="0">
                <a:solidFill>
                  <a:srgbClr val="00FF00"/>
                </a:solidFill>
              </a:rPr>
              <a:t>package</a:t>
            </a:r>
            <a:r>
              <a:rPr lang="en-US" smtClean="0"/>
              <a:t>” for prevention</a:t>
            </a:r>
          </a:p>
          <a:p>
            <a:r>
              <a:rPr lang="en-US" smtClean="0"/>
              <a:t>Engaging and empowering </a:t>
            </a:r>
            <a:r>
              <a:rPr lang="en-US" smtClean="0">
                <a:solidFill>
                  <a:srgbClr val="00FF00"/>
                </a:solidFill>
              </a:rPr>
              <a:t>clinicians</a:t>
            </a:r>
          </a:p>
          <a:p>
            <a:r>
              <a:rPr lang="en-US" smtClean="0"/>
              <a:t>Protocols and systems in place</a:t>
            </a:r>
          </a:p>
          <a:p>
            <a:r>
              <a:rPr lang="en-US" smtClean="0"/>
              <a:t>Standardized ways for recording information about infections</a:t>
            </a:r>
          </a:p>
          <a:p>
            <a:r>
              <a:rPr lang="en-US" smtClean="0"/>
              <a:t>Regular </a:t>
            </a:r>
            <a:r>
              <a:rPr lang="en-US" smtClean="0">
                <a:solidFill>
                  <a:srgbClr val="00FF00"/>
                </a:solidFill>
              </a:rPr>
              <a:t>feed-back</a:t>
            </a:r>
            <a:r>
              <a:rPr lang="en-US" smtClean="0"/>
              <a:t> of information to providers</a:t>
            </a:r>
          </a:p>
          <a:p>
            <a:pPr>
              <a:buFont typeface="Wingdings" pitchFamily="2" charset="2"/>
              <a:buNone/>
            </a:pPr>
            <a:endParaRPr lang="en-US" sz="32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p:cNvSpPr>
            <a:spLocks noChangeArrowheads="1"/>
          </p:cNvSpPr>
          <p:nvPr/>
        </p:nvSpPr>
        <p:spPr bwMode="auto">
          <a:xfrm>
            <a:off x="8539163" y="320675"/>
            <a:ext cx="1543050" cy="457200"/>
          </a:xfrm>
          <a:prstGeom prst="roundRect">
            <a:avLst>
              <a:gd name="adj" fmla="val 16667"/>
            </a:avLst>
          </a:prstGeom>
          <a:solidFill>
            <a:srgbClr val="00CCFF"/>
          </a:solidFill>
          <a:ln w="9525">
            <a:noFill/>
            <a:round/>
            <a:headEnd/>
            <a:tailEnd/>
          </a:ln>
        </p:spPr>
        <p:txBody>
          <a:bodyPr wrap="none" anchor="ctr"/>
          <a:lstStyle/>
          <a:p>
            <a:endParaRPr lang="en-US"/>
          </a:p>
        </p:txBody>
      </p:sp>
      <p:grpSp>
        <p:nvGrpSpPr>
          <p:cNvPr id="25603" name="Group 3"/>
          <p:cNvGrpSpPr>
            <a:grpSpLocks/>
          </p:cNvGrpSpPr>
          <p:nvPr/>
        </p:nvGrpSpPr>
        <p:grpSpPr bwMode="auto">
          <a:xfrm>
            <a:off x="5657850" y="960438"/>
            <a:ext cx="2365375" cy="5029200"/>
            <a:chOff x="2352" y="978"/>
            <a:chExt cx="1152" cy="2545"/>
          </a:xfrm>
        </p:grpSpPr>
        <p:grpSp>
          <p:nvGrpSpPr>
            <p:cNvPr id="25634" name="Group 4"/>
            <p:cNvGrpSpPr>
              <a:grpSpLocks/>
            </p:cNvGrpSpPr>
            <p:nvPr/>
          </p:nvGrpSpPr>
          <p:grpSpPr bwMode="auto">
            <a:xfrm>
              <a:off x="2352" y="978"/>
              <a:ext cx="1008" cy="2545"/>
              <a:chOff x="2352" y="978"/>
              <a:chExt cx="1008" cy="2545"/>
            </a:xfrm>
          </p:grpSpPr>
          <p:sp>
            <p:nvSpPr>
              <p:cNvPr id="25636" name="AutoShape 5"/>
              <p:cNvSpPr>
                <a:spLocks noChangeArrowheads="1"/>
              </p:cNvSpPr>
              <p:nvPr/>
            </p:nvSpPr>
            <p:spPr bwMode="auto">
              <a:xfrm>
                <a:off x="2418" y="978"/>
                <a:ext cx="864" cy="288"/>
              </a:xfrm>
              <a:prstGeom prst="roundRect">
                <a:avLst>
                  <a:gd name="adj" fmla="val 16667"/>
                </a:avLst>
              </a:prstGeom>
              <a:solidFill>
                <a:srgbClr val="CCFFFF"/>
              </a:solidFill>
              <a:ln w="9525">
                <a:noFill/>
                <a:round/>
                <a:headEnd/>
                <a:tailEnd/>
              </a:ln>
            </p:spPr>
            <p:txBody>
              <a:bodyPr wrap="none" anchor="ctr"/>
              <a:lstStyle/>
              <a:p>
                <a:endParaRPr lang="en-US"/>
              </a:p>
            </p:txBody>
          </p:sp>
          <p:sp>
            <p:nvSpPr>
              <p:cNvPr id="25637" name="AutoShape 6"/>
              <p:cNvSpPr>
                <a:spLocks noChangeArrowheads="1"/>
              </p:cNvSpPr>
              <p:nvPr/>
            </p:nvSpPr>
            <p:spPr bwMode="auto">
              <a:xfrm>
                <a:off x="2352" y="1364"/>
                <a:ext cx="1008" cy="2159"/>
              </a:xfrm>
              <a:prstGeom prst="roundRect">
                <a:avLst>
                  <a:gd name="adj" fmla="val 16667"/>
                </a:avLst>
              </a:prstGeom>
              <a:solidFill>
                <a:srgbClr val="CCFFFF"/>
              </a:solidFill>
              <a:ln w="9525">
                <a:noFill/>
                <a:round/>
                <a:headEnd/>
                <a:tailEnd/>
              </a:ln>
            </p:spPr>
            <p:txBody>
              <a:bodyPr wrap="none" anchor="ctr"/>
              <a:lstStyle/>
              <a:p>
                <a:endParaRPr lang="en-US"/>
              </a:p>
            </p:txBody>
          </p:sp>
        </p:grpSp>
        <p:sp>
          <p:nvSpPr>
            <p:cNvPr id="25635" name="AutoShape 7"/>
            <p:cNvSpPr>
              <a:spLocks noChangeArrowheads="1"/>
            </p:cNvSpPr>
            <p:nvPr/>
          </p:nvSpPr>
          <p:spPr bwMode="auto">
            <a:xfrm>
              <a:off x="3360" y="2352"/>
              <a:ext cx="144" cy="144"/>
            </a:xfrm>
            <a:prstGeom prst="rightArrow">
              <a:avLst>
                <a:gd name="adj1" fmla="val 61111"/>
                <a:gd name="adj2" fmla="val 32144"/>
              </a:avLst>
            </a:prstGeom>
            <a:solidFill>
              <a:srgbClr val="CCFFFF"/>
            </a:solidFill>
            <a:ln w="9525">
              <a:noFill/>
              <a:miter lim="800000"/>
              <a:headEnd/>
              <a:tailEnd/>
            </a:ln>
          </p:spPr>
          <p:txBody>
            <a:bodyPr wrap="none" anchor="ctr"/>
            <a:lstStyle/>
            <a:p>
              <a:pPr algn="ctr" eaLnBrk="1" hangingPunct="1">
                <a:lnSpc>
                  <a:spcPct val="100000"/>
                </a:lnSpc>
              </a:pPr>
              <a:endParaRPr lang="en-US" sz="2400" b="1">
                <a:solidFill>
                  <a:schemeClr val="tx1"/>
                </a:solidFill>
                <a:latin typeface="Times New Roman" pitchFamily="18" charset="0"/>
              </a:endParaRPr>
            </a:p>
          </p:txBody>
        </p:sp>
      </p:grpSp>
      <p:grpSp>
        <p:nvGrpSpPr>
          <p:cNvPr id="25604" name="Group 8"/>
          <p:cNvGrpSpPr>
            <a:grpSpLocks/>
          </p:cNvGrpSpPr>
          <p:nvPr/>
        </p:nvGrpSpPr>
        <p:grpSpPr bwMode="auto">
          <a:xfrm>
            <a:off x="2982913" y="1874838"/>
            <a:ext cx="2057400" cy="2779712"/>
            <a:chOff x="1200" y="1376"/>
            <a:chExt cx="1152" cy="1751"/>
          </a:xfrm>
        </p:grpSpPr>
        <p:grpSp>
          <p:nvGrpSpPr>
            <p:cNvPr id="25630" name="Group 9"/>
            <p:cNvGrpSpPr>
              <a:grpSpLocks/>
            </p:cNvGrpSpPr>
            <p:nvPr/>
          </p:nvGrpSpPr>
          <p:grpSpPr bwMode="auto">
            <a:xfrm>
              <a:off x="1200" y="1376"/>
              <a:ext cx="1008" cy="1751"/>
              <a:chOff x="1200" y="1376"/>
              <a:chExt cx="1008" cy="1751"/>
            </a:xfrm>
          </p:grpSpPr>
          <p:sp>
            <p:nvSpPr>
              <p:cNvPr id="25632" name="AutoShape 10"/>
              <p:cNvSpPr>
                <a:spLocks noChangeArrowheads="1"/>
              </p:cNvSpPr>
              <p:nvPr/>
            </p:nvSpPr>
            <p:spPr bwMode="auto">
              <a:xfrm>
                <a:off x="1266" y="1376"/>
                <a:ext cx="864" cy="288"/>
              </a:xfrm>
              <a:prstGeom prst="roundRect">
                <a:avLst>
                  <a:gd name="adj" fmla="val 16667"/>
                </a:avLst>
              </a:prstGeom>
              <a:solidFill>
                <a:srgbClr val="CCFF99"/>
              </a:solidFill>
              <a:ln w="9525">
                <a:noFill/>
                <a:round/>
                <a:headEnd/>
                <a:tailEnd/>
              </a:ln>
            </p:spPr>
            <p:txBody>
              <a:bodyPr wrap="none" anchor="ctr"/>
              <a:lstStyle/>
              <a:p>
                <a:endParaRPr lang="en-US"/>
              </a:p>
            </p:txBody>
          </p:sp>
          <p:sp>
            <p:nvSpPr>
              <p:cNvPr id="25633" name="AutoShape 11"/>
              <p:cNvSpPr>
                <a:spLocks noChangeArrowheads="1"/>
              </p:cNvSpPr>
              <p:nvPr/>
            </p:nvSpPr>
            <p:spPr bwMode="auto">
              <a:xfrm>
                <a:off x="1200" y="1762"/>
                <a:ext cx="1008" cy="1365"/>
              </a:xfrm>
              <a:prstGeom prst="roundRect">
                <a:avLst>
                  <a:gd name="adj" fmla="val 16667"/>
                </a:avLst>
              </a:prstGeom>
              <a:solidFill>
                <a:srgbClr val="CCFF99"/>
              </a:solidFill>
              <a:ln w="9525">
                <a:noFill/>
                <a:round/>
                <a:headEnd/>
                <a:tailEnd/>
              </a:ln>
            </p:spPr>
            <p:txBody>
              <a:bodyPr wrap="none" anchor="ctr"/>
              <a:lstStyle/>
              <a:p>
                <a:endParaRPr lang="en-US"/>
              </a:p>
            </p:txBody>
          </p:sp>
        </p:grpSp>
        <p:sp>
          <p:nvSpPr>
            <p:cNvPr id="25631" name="AutoShape 12"/>
            <p:cNvSpPr>
              <a:spLocks noChangeArrowheads="1"/>
            </p:cNvSpPr>
            <p:nvPr/>
          </p:nvSpPr>
          <p:spPr bwMode="auto">
            <a:xfrm>
              <a:off x="2208" y="2352"/>
              <a:ext cx="144" cy="144"/>
            </a:xfrm>
            <a:prstGeom prst="rightArrow">
              <a:avLst>
                <a:gd name="adj1" fmla="val 61111"/>
                <a:gd name="adj2" fmla="val 32144"/>
              </a:avLst>
            </a:prstGeom>
            <a:solidFill>
              <a:srgbClr val="CCFF99"/>
            </a:solidFill>
            <a:ln w="9525">
              <a:noFill/>
              <a:miter lim="800000"/>
              <a:headEnd/>
              <a:tailEnd/>
            </a:ln>
          </p:spPr>
          <p:txBody>
            <a:bodyPr wrap="none" anchor="ctr"/>
            <a:lstStyle/>
            <a:p>
              <a:pPr algn="ctr" eaLnBrk="1" hangingPunct="1">
                <a:lnSpc>
                  <a:spcPct val="100000"/>
                </a:lnSpc>
              </a:pPr>
              <a:endParaRPr lang="en-US" sz="2400" b="1">
                <a:solidFill>
                  <a:schemeClr val="tx1"/>
                </a:solidFill>
                <a:latin typeface="Times New Roman" pitchFamily="18" charset="0"/>
              </a:endParaRPr>
            </a:p>
          </p:txBody>
        </p:sp>
      </p:grpSp>
      <p:grpSp>
        <p:nvGrpSpPr>
          <p:cNvPr id="25605" name="Group 13"/>
          <p:cNvGrpSpPr>
            <a:grpSpLocks/>
          </p:cNvGrpSpPr>
          <p:nvPr/>
        </p:nvGrpSpPr>
        <p:grpSpPr bwMode="auto">
          <a:xfrm>
            <a:off x="411163" y="2819400"/>
            <a:ext cx="2057400" cy="1522413"/>
            <a:chOff x="48" y="1776"/>
            <a:chExt cx="1152" cy="959"/>
          </a:xfrm>
        </p:grpSpPr>
        <p:grpSp>
          <p:nvGrpSpPr>
            <p:cNvPr id="25626" name="Group 14"/>
            <p:cNvGrpSpPr>
              <a:grpSpLocks/>
            </p:cNvGrpSpPr>
            <p:nvPr/>
          </p:nvGrpSpPr>
          <p:grpSpPr bwMode="auto">
            <a:xfrm>
              <a:off x="48" y="1776"/>
              <a:ext cx="1008" cy="959"/>
              <a:chOff x="48" y="1776"/>
              <a:chExt cx="1008" cy="959"/>
            </a:xfrm>
          </p:grpSpPr>
          <p:sp>
            <p:nvSpPr>
              <p:cNvPr id="25628" name="AutoShape 15"/>
              <p:cNvSpPr>
                <a:spLocks noChangeArrowheads="1"/>
              </p:cNvSpPr>
              <p:nvPr/>
            </p:nvSpPr>
            <p:spPr bwMode="auto">
              <a:xfrm>
                <a:off x="115" y="1776"/>
                <a:ext cx="864" cy="288"/>
              </a:xfrm>
              <a:prstGeom prst="roundRect">
                <a:avLst>
                  <a:gd name="adj" fmla="val 16667"/>
                </a:avLst>
              </a:prstGeom>
              <a:solidFill>
                <a:srgbClr val="CCFF66"/>
              </a:solidFill>
              <a:ln w="9525">
                <a:noFill/>
                <a:round/>
                <a:headEnd/>
                <a:tailEnd/>
              </a:ln>
            </p:spPr>
            <p:txBody>
              <a:bodyPr wrap="none" anchor="ctr"/>
              <a:lstStyle/>
              <a:p>
                <a:endParaRPr lang="en-US"/>
              </a:p>
            </p:txBody>
          </p:sp>
          <p:sp>
            <p:nvSpPr>
              <p:cNvPr id="25629" name="AutoShape 16"/>
              <p:cNvSpPr>
                <a:spLocks noChangeArrowheads="1"/>
              </p:cNvSpPr>
              <p:nvPr/>
            </p:nvSpPr>
            <p:spPr bwMode="auto">
              <a:xfrm>
                <a:off x="48" y="2159"/>
                <a:ext cx="1008" cy="576"/>
              </a:xfrm>
              <a:prstGeom prst="roundRect">
                <a:avLst>
                  <a:gd name="adj" fmla="val 16667"/>
                </a:avLst>
              </a:prstGeom>
              <a:solidFill>
                <a:srgbClr val="CCFF66"/>
              </a:solidFill>
              <a:ln w="9525">
                <a:noFill/>
                <a:round/>
                <a:headEnd/>
                <a:tailEnd/>
              </a:ln>
            </p:spPr>
            <p:txBody>
              <a:bodyPr wrap="none" anchor="ctr"/>
              <a:lstStyle/>
              <a:p>
                <a:endParaRPr lang="en-US"/>
              </a:p>
            </p:txBody>
          </p:sp>
        </p:grpSp>
        <p:sp>
          <p:nvSpPr>
            <p:cNvPr id="25627" name="AutoShape 17"/>
            <p:cNvSpPr>
              <a:spLocks noChangeArrowheads="1"/>
            </p:cNvSpPr>
            <p:nvPr/>
          </p:nvSpPr>
          <p:spPr bwMode="auto">
            <a:xfrm>
              <a:off x="1056" y="2352"/>
              <a:ext cx="144" cy="144"/>
            </a:xfrm>
            <a:prstGeom prst="rightArrow">
              <a:avLst>
                <a:gd name="adj1" fmla="val 61111"/>
                <a:gd name="adj2" fmla="val 32144"/>
              </a:avLst>
            </a:prstGeom>
            <a:solidFill>
              <a:srgbClr val="CCFF66"/>
            </a:solidFill>
            <a:ln w="9525">
              <a:noFill/>
              <a:miter lim="800000"/>
              <a:headEnd/>
              <a:tailEnd/>
            </a:ln>
          </p:spPr>
          <p:txBody>
            <a:bodyPr wrap="none" anchor="ctr"/>
            <a:lstStyle/>
            <a:p>
              <a:pPr algn="ctr" eaLnBrk="1" hangingPunct="1">
                <a:lnSpc>
                  <a:spcPct val="100000"/>
                </a:lnSpc>
              </a:pPr>
              <a:endParaRPr lang="en-US" sz="2400" b="1">
                <a:solidFill>
                  <a:schemeClr val="tx1"/>
                </a:solidFill>
                <a:latin typeface="Times New Roman" pitchFamily="18" charset="0"/>
              </a:endParaRPr>
            </a:p>
          </p:txBody>
        </p:sp>
      </p:grpSp>
      <p:sp>
        <p:nvSpPr>
          <p:cNvPr id="25606" name="AutoShape 18"/>
          <p:cNvSpPr>
            <a:spLocks noChangeArrowheads="1"/>
          </p:cNvSpPr>
          <p:nvPr/>
        </p:nvSpPr>
        <p:spPr bwMode="auto">
          <a:xfrm>
            <a:off x="514350" y="6172200"/>
            <a:ext cx="1543050" cy="457200"/>
          </a:xfrm>
          <a:prstGeom prst="roundRect">
            <a:avLst>
              <a:gd name="adj" fmla="val 16667"/>
            </a:avLst>
          </a:prstGeom>
          <a:solidFill>
            <a:srgbClr val="CCFF66"/>
          </a:solidFill>
          <a:ln w="9525">
            <a:noFill/>
            <a:round/>
            <a:headEnd/>
            <a:tailEnd/>
          </a:ln>
        </p:spPr>
        <p:txBody>
          <a:bodyPr wrap="none" anchor="ctr"/>
          <a:lstStyle/>
          <a:p>
            <a:endParaRPr lang="en-US"/>
          </a:p>
        </p:txBody>
      </p:sp>
      <p:sp>
        <p:nvSpPr>
          <p:cNvPr id="25607" name="AutoShape 19"/>
          <p:cNvSpPr>
            <a:spLocks noChangeArrowheads="1"/>
          </p:cNvSpPr>
          <p:nvPr/>
        </p:nvSpPr>
        <p:spPr bwMode="auto">
          <a:xfrm>
            <a:off x="8115300" y="915988"/>
            <a:ext cx="2171700" cy="5942012"/>
          </a:xfrm>
          <a:prstGeom prst="roundRect">
            <a:avLst>
              <a:gd name="adj" fmla="val 16667"/>
            </a:avLst>
          </a:prstGeom>
          <a:solidFill>
            <a:srgbClr val="66CCFF"/>
          </a:solidFill>
          <a:ln w="9525">
            <a:noFill/>
            <a:round/>
            <a:headEnd/>
            <a:tailEnd/>
          </a:ln>
        </p:spPr>
        <p:txBody>
          <a:bodyPr wrap="none" anchor="ctr"/>
          <a:lstStyle/>
          <a:p>
            <a:endParaRPr lang="en-US"/>
          </a:p>
        </p:txBody>
      </p:sp>
      <p:sp>
        <p:nvSpPr>
          <p:cNvPr id="25608" name="Line 20"/>
          <p:cNvSpPr>
            <a:spLocks noChangeShapeType="1"/>
          </p:cNvSpPr>
          <p:nvPr/>
        </p:nvSpPr>
        <p:spPr bwMode="auto">
          <a:xfrm>
            <a:off x="1390650" y="457200"/>
            <a:ext cx="6648450" cy="0"/>
          </a:xfrm>
          <a:prstGeom prst="line">
            <a:avLst/>
          </a:prstGeom>
          <a:noFill/>
          <a:ln w="38100">
            <a:noFill/>
            <a:round/>
            <a:headEnd/>
            <a:tailEnd type="arrow" w="med" len="med"/>
          </a:ln>
        </p:spPr>
        <p:txBody>
          <a:bodyPr>
            <a:spAutoFit/>
          </a:bodyPr>
          <a:lstStyle/>
          <a:p>
            <a:endParaRPr lang="en-US"/>
          </a:p>
        </p:txBody>
      </p:sp>
      <p:sp>
        <p:nvSpPr>
          <p:cNvPr id="25609" name="Text Box 21"/>
          <p:cNvSpPr txBox="1">
            <a:spLocks noChangeArrowheads="1"/>
          </p:cNvSpPr>
          <p:nvPr/>
        </p:nvSpPr>
        <p:spPr bwMode="auto">
          <a:xfrm>
            <a:off x="411163" y="3521075"/>
            <a:ext cx="1800225" cy="762000"/>
          </a:xfrm>
          <a:prstGeom prst="rect">
            <a:avLst/>
          </a:prstGeom>
          <a:noFill/>
          <a:ln w="9525">
            <a:noFill/>
            <a:miter lim="800000"/>
            <a:headEnd/>
            <a:tailEnd/>
          </a:ln>
        </p:spPr>
        <p:txBody>
          <a:bodyPr>
            <a:spAutoFit/>
          </a:bodyPr>
          <a:lstStyle/>
          <a:p>
            <a:pPr algn="ctr" eaLnBrk="1" hangingPunct="1">
              <a:lnSpc>
                <a:spcPct val="100000"/>
              </a:lnSpc>
              <a:spcBef>
                <a:spcPct val="50000"/>
              </a:spcBef>
            </a:pPr>
            <a:r>
              <a:rPr lang="en-US" sz="2400" b="1">
                <a:solidFill>
                  <a:srgbClr val="003399"/>
                </a:solidFill>
                <a:latin typeface="Arial Narrow" pitchFamily="34" charset="0"/>
              </a:rPr>
              <a:t>ICU</a:t>
            </a:r>
            <a:r>
              <a:rPr lang="en-US" sz="2000" b="1">
                <a:solidFill>
                  <a:srgbClr val="003399"/>
                </a:solidFill>
                <a:latin typeface="Arial Narrow" pitchFamily="34" charset="0"/>
              </a:rPr>
              <a:t/>
            </a:r>
            <a:br>
              <a:rPr lang="en-US" sz="2000" b="1">
                <a:solidFill>
                  <a:srgbClr val="003399"/>
                </a:solidFill>
                <a:latin typeface="Arial Narrow" pitchFamily="34" charset="0"/>
              </a:rPr>
            </a:br>
            <a:r>
              <a:rPr lang="en-US" sz="2000" b="1">
                <a:solidFill>
                  <a:srgbClr val="003399"/>
                </a:solidFill>
                <a:latin typeface="Arial Narrow" pitchFamily="34" charset="0"/>
              </a:rPr>
              <a:t>VA Pittsburgh</a:t>
            </a:r>
          </a:p>
        </p:txBody>
      </p:sp>
      <p:sp>
        <p:nvSpPr>
          <p:cNvPr id="25610" name="Text Box 22"/>
          <p:cNvSpPr txBox="1">
            <a:spLocks noChangeArrowheads="1"/>
          </p:cNvSpPr>
          <p:nvPr/>
        </p:nvSpPr>
        <p:spPr bwMode="auto">
          <a:xfrm>
            <a:off x="2982913" y="2879725"/>
            <a:ext cx="1800225" cy="1279525"/>
          </a:xfrm>
          <a:prstGeom prst="rect">
            <a:avLst/>
          </a:prstGeom>
          <a:noFill/>
          <a:ln w="9525">
            <a:noFill/>
            <a:miter lim="800000"/>
            <a:headEnd/>
            <a:tailEnd/>
          </a:ln>
        </p:spPr>
        <p:txBody>
          <a:bodyPr>
            <a:spAutoFit/>
          </a:bodyPr>
          <a:lstStyle/>
          <a:p>
            <a:pPr eaLnBrk="1" hangingPunct="1">
              <a:lnSpc>
                <a:spcPct val="100000"/>
              </a:lnSpc>
              <a:spcBef>
                <a:spcPct val="50000"/>
              </a:spcBef>
            </a:pPr>
            <a:r>
              <a:rPr lang="en-US" sz="2400" b="1">
                <a:solidFill>
                  <a:srgbClr val="003399"/>
                </a:solidFill>
                <a:latin typeface="Arial Narrow" pitchFamily="34" charset="0"/>
              </a:rPr>
              <a:t>Hospital-wide</a:t>
            </a:r>
            <a:endParaRPr lang="en-US" sz="2000" b="1">
              <a:solidFill>
                <a:srgbClr val="003399"/>
              </a:solidFill>
              <a:latin typeface="Arial Narrow" pitchFamily="34" charset="0"/>
            </a:endParaRPr>
          </a:p>
          <a:p>
            <a:pPr eaLnBrk="1" hangingPunct="1">
              <a:lnSpc>
                <a:spcPct val="100000"/>
              </a:lnSpc>
              <a:spcBef>
                <a:spcPct val="50000"/>
              </a:spcBef>
            </a:pPr>
            <a:r>
              <a:rPr lang="en-US" sz="2000" b="1">
                <a:solidFill>
                  <a:srgbClr val="003399"/>
                </a:solidFill>
                <a:latin typeface="Arial Narrow" pitchFamily="34" charset="0"/>
              </a:rPr>
              <a:t>VA Pittsburgh</a:t>
            </a:r>
          </a:p>
        </p:txBody>
      </p:sp>
      <p:sp>
        <p:nvSpPr>
          <p:cNvPr id="25611" name="Text Box 23"/>
          <p:cNvSpPr txBox="1">
            <a:spLocks noChangeArrowheads="1"/>
          </p:cNvSpPr>
          <p:nvPr/>
        </p:nvSpPr>
        <p:spPr bwMode="auto">
          <a:xfrm>
            <a:off x="5676900" y="1752600"/>
            <a:ext cx="1885950" cy="2722563"/>
          </a:xfrm>
          <a:prstGeom prst="rect">
            <a:avLst/>
          </a:prstGeom>
          <a:noFill/>
          <a:ln w="9525">
            <a:noFill/>
            <a:miter lim="800000"/>
            <a:headEnd/>
            <a:tailEnd/>
          </a:ln>
        </p:spPr>
        <p:txBody>
          <a:bodyPr>
            <a:spAutoFit/>
          </a:bodyPr>
          <a:lstStyle/>
          <a:p>
            <a:pPr eaLnBrk="1" hangingPunct="1">
              <a:lnSpc>
                <a:spcPct val="100000"/>
              </a:lnSpc>
              <a:spcBef>
                <a:spcPct val="50000"/>
              </a:spcBef>
            </a:pPr>
            <a:r>
              <a:rPr lang="en-US" sz="1400" b="1">
                <a:solidFill>
                  <a:srgbClr val="003399"/>
                </a:solidFill>
                <a:latin typeface="Arial" pitchFamily="34" charset="0"/>
              </a:rPr>
              <a:t>Southwest Pennsylvania Regional Collaborative</a:t>
            </a:r>
          </a:p>
          <a:p>
            <a:pPr eaLnBrk="1" hangingPunct="1">
              <a:lnSpc>
                <a:spcPct val="100000"/>
              </a:lnSpc>
              <a:spcBef>
                <a:spcPct val="50000"/>
              </a:spcBef>
              <a:buFontTx/>
              <a:buChar char="•"/>
            </a:pPr>
            <a:r>
              <a:rPr lang="en-US" sz="1400" b="1">
                <a:solidFill>
                  <a:srgbClr val="003399"/>
                </a:solidFill>
                <a:latin typeface="Arial Narrow" pitchFamily="34" charset="0"/>
              </a:rPr>
              <a:t> 19 hospitals</a:t>
            </a:r>
            <a:br>
              <a:rPr lang="en-US" sz="1400" b="1">
                <a:solidFill>
                  <a:srgbClr val="003399"/>
                </a:solidFill>
                <a:latin typeface="Arial Narrow" pitchFamily="34" charset="0"/>
              </a:rPr>
            </a:br>
            <a:r>
              <a:rPr lang="en-US" sz="1400" b="1">
                <a:solidFill>
                  <a:srgbClr val="003399"/>
                </a:solidFill>
                <a:latin typeface="Arial Narrow" pitchFamily="34" charset="0"/>
              </a:rPr>
              <a:t/>
            </a:r>
            <a:br>
              <a:rPr lang="en-US" sz="1400" b="1">
                <a:solidFill>
                  <a:srgbClr val="003399"/>
                </a:solidFill>
                <a:latin typeface="Arial Narrow" pitchFamily="34" charset="0"/>
              </a:rPr>
            </a:br>
            <a:r>
              <a:rPr lang="en-US" sz="2000" b="1">
                <a:solidFill>
                  <a:srgbClr val="003399"/>
                </a:solidFill>
                <a:latin typeface="Arial Narrow" pitchFamily="34" charset="0"/>
              </a:rPr>
              <a:t>Maryland</a:t>
            </a:r>
            <a:br>
              <a:rPr lang="en-US" sz="2000" b="1">
                <a:solidFill>
                  <a:srgbClr val="003399"/>
                </a:solidFill>
                <a:latin typeface="Arial Narrow" pitchFamily="34" charset="0"/>
              </a:rPr>
            </a:br>
            <a:r>
              <a:rPr lang="en-US" sz="2000" b="1">
                <a:solidFill>
                  <a:srgbClr val="003399"/>
                </a:solidFill>
                <a:latin typeface="Arial Narrow" pitchFamily="34" charset="0"/>
              </a:rPr>
              <a:t>Initiative</a:t>
            </a:r>
          </a:p>
          <a:p>
            <a:pPr eaLnBrk="1" hangingPunct="1">
              <a:lnSpc>
                <a:spcPct val="100000"/>
              </a:lnSpc>
              <a:spcBef>
                <a:spcPct val="50000"/>
              </a:spcBef>
              <a:buFontTx/>
              <a:buChar char="•"/>
            </a:pPr>
            <a:r>
              <a:rPr lang="en-US" sz="1400" b="1">
                <a:solidFill>
                  <a:srgbClr val="003399"/>
                </a:solidFill>
                <a:latin typeface="Arial Narrow" pitchFamily="34" charset="0"/>
              </a:rPr>
              <a:t> 3 hospitals</a:t>
            </a:r>
          </a:p>
          <a:p>
            <a:pPr eaLnBrk="1" hangingPunct="1">
              <a:lnSpc>
                <a:spcPct val="100000"/>
              </a:lnSpc>
              <a:spcBef>
                <a:spcPct val="50000"/>
              </a:spcBef>
            </a:pPr>
            <a:endParaRPr lang="en-US" sz="1400" b="1">
              <a:solidFill>
                <a:srgbClr val="003399"/>
              </a:solidFill>
              <a:latin typeface="Arial Narrow" pitchFamily="34" charset="0"/>
            </a:endParaRPr>
          </a:p>
        </p:txBody>
      </p:sp>
      <p:sp>
        <p:nvSpPr>
          <p:cNvPr id="25612" name="Text Box 24"/>
          <p:cNvSpPr txBox="1">
            <a:spLocks noChangeArrowheads="1"/>
          </p:cNvSpPr>
          <p:nvPr/>
        </p:nvSpPr>
        <p:spPr bwMode="auto">
          <a:xfrm>
            <a:off x="617538" y="2789238"/>
            <a:ext cx="1457325" cy="519112"/>
          </a:xfrm>
          <a:prstGeom prst="rect">
            <a:avLst/>
          </a:prstGeom>
          <a:noFill/>
          <a:ln w="9525">
            <a:noFill/>
            <a:miter lim="800000"/>
            <a:headEnd/>
            <a:tailEnd/>
          </a:ln>
        </p:spPr>
        <p:txBody>
          <a:bodyPr anchorCtr="1">
            <a:spAutoFit/>
          </a:bodyPr>
          <a:lstStyle/>
          <a:p>
            <a:pPr algn="ctr" eaLnBrk="1" hangingPunct="1">
              <a:lnSpc>
                <a:spcPct val="100000"/>
              </a:lnSpc>
              <a:spcBef>
                <a:spcPct val="50000"/>
              </a:spcBef>
            </a:pPr>
            <a:r>
              <a:rPr lang="en-US" b="1">
                <a:solidFill>
                  <a:srgbClr val="003399"/>
                </a:solidFill>
                <a:latin typeface="Arial Narrow" pitchFamily="34" charset="0"/>
              </a:rPr>
              <a:t>Unit</a:t>
            </a:r>
          </a:p>
        </p:txBody>
      </p:sp>
      <p:sp>
        <p:nvSpPr>
          <p:cNvPr id="25613" name="Text Box 25"/>
          <p:cNvSpPr txBox="1">
            <a:spLocks noChangeArrowheads="1"/>
          </p:cNvSpPr>
          <p:nvPr/>
        </p:nvSpPr>
        <p:spPr bwMode="auto">
          <a:xfrm>
            <a:off x="3189288" y="1874838"/>
            <a:ext cx="1457325" cy="519112"/>
          </a:xfrm>
          <a:prstGeom prst="rect">
            <a:avLst/>
          </a:prstGeom>
          <a:noFill/>
          <a:ln w="9525">
            <a:noFill/>
            <a:miter lim="800000"/>
            <a:headEnd/>
            <a:tailEnd/>
          </a:ln>
        </p:spPr>
        <p:txBody>
          <a:bodyPr anchorCtr="1">
            <a:spAutoFit/>
          </a:bodyPr>
          <a:lstStyle/>
          <a:p>
            <a:pPr algn="ctr" eaLnBrk="1" hangingPunct="1">
              <a:lnSpc>
                <a:spcPct val="100000"/>
              </a:lnSpc>
              <a:spcBef>
                <a:spcPct val="50000"/>
              </a:spcBef>
            </a:pPr>
            <a:r>
              <a:rPr lang="en-US" b="1">
                <a:solidFill>
                  <a:srgbClr val="003399"/>
                </a:solidFill>
                <a:latin typeface="Arial Narrow" pitchFamily="34" charset="0"/>
              </a:rPr>
              <a:t>Facility</a:t>
            </a:r>
          </a:p>
        </p:txBody>
      </p:sp>
      <p:sp>
        <p:nvSpPr>
          <p:cNvPr id="25614" name="Text Box 26"/>
          <p:cNvSpPr txBox="1">
            <a:spLocks noChangeArrowheads="1"/>
          </p:cNvSpPr>
          <p:nvPr/>
        </p:nvSpPr>
        <p:spPr bwMode="auto">
          <a:xfrm>
            <a:off x="5967413" y="960438"/>
            <a:ext cx="1457325" cy="519112"/>
          </a:xfrm>
          <a:prstGeom prst="rect">
            <a:avLst/>
          </a:prstGeom>
          <a:noFill/>
          <a:ln w="9525">
            <a:noFill/>
            <a:miter lim="800000"/>
            <a:headEnd/>
            <a:tailEnd/>
          </a:ln>
        </p:spPr>
        <p:txBody>
          <a:bodyPr>
            <a:spAutoFit/>
          </a:bodyPr>
          <a:lstStyle/>
          <a:p>
            <a:pPr algn="ctr" eaLnBrk="1" hangingPunct="1">
              <a:lnSpc>
                <a:spcPct val="100000"/>
              </a:lnSpc>
              <a:spcBef>
                <a:spcPct val="50000"/>
              </a:spcBef>
            </a:pPr>
            <a:r>
              <a:rPr lang="en-US" b="1">
                <a:solidFill>
                  <a:srgbClr val="003399"/>
                </a:solidFill>
                <a:latin typeface="Arial Narrow" pitchFamily="34" charset="0"/>
              </a:rPr>
              <a:t>Region</a:t>
            </a:r>
          </a:p>
        </p:txBody>
      </p:sp>
      <p:sp>
        <p:nvSpPr>
          <p:cNvPr id="25615" name="Text Box 27"/>
          <p:cNvSpPr txBox="1">
            <a:spLocks noChangeArrowheads="1"/>
          </p:cNvSpPr>
          <p:nvPr/>
        </p:nvSpPr>
        <p:spPr bwMode="auto">
          <a:xfrm>
            <a:off x="8332788" y="5989638"/>
            <a:ext cx="1598612" cy="519112"/>
          </a:xfrm>
          <a:prstGeom prst="rect">
            <a:avLst/>
          </a:prstGeom>
          <a:noFill/>
          <a:ln w="9525">
            <a:noFill/>
            <a:miter lim="800000"/>
            <a:headEnd/>
            <a:tailEnd/>
          </a:ln>
        </p:spPr>
        <p:txBody>
          <a:bodyPr>
            <a:spAutoFit/>
          </a:bodyPr>
          <a:lstStyle/>
          <a:p>
            <a:pPr algn="ctr" eaLnBrk="1" hangingPunct="1">
              <a:lnSpc>
                <a:spcPct val="100000"/>
              </a:lnSpc>
              <a:spcBef>
                <a:spcPct val="50000"/>
              </a:spcBef>
            </a:pPr>
            <a:r>
              <a:rPr lang="en-US" b="1">
                <a:solidFill>
                  <a:srgbClr val="003399"/>
                </a:solidFill>
                <a:latin typeface="Arial Narrow" pitchFamily="34" charset="0"/>
              </a:rPr>
              <a:t> National</a:t>
            </a:r>
          </a:p>
        </p:txBody>
      </p:sp>
      <p:sp>
        <p:nvSpPr>
          <p:cNvPr id="25616" name="Text Box 28"/>
          <p:cNvSpPr txBox="1">
            <a:spLocks noChangeArrowheads="1"/>
          </p:cNvSpPr>
          <p:nvPr/>
        </p:nvSpPr>
        <p:spPr bwMode="auto">
          <a:xfrm>
            <a:off x="514350" y="6080125"/>
            <a:ext cx="1457325" cy="519113"/>
          </a:xfrm>
          <a:prstGeom prst="rect">
            <a:avLst/>
          </a:prstGeom>
          <a:noFill/>
          <a:ln w="9525">
            <a:noFill/>
            <a:miter lim="800000"/>
            <a:headEnd/>
            <a:tailEnd/>
          </a:ln>
        </p:spPr>
        <p:txBody>
          <a:bodyPr>
            <a:spAutoFit/>
          </a:bodyPr>
          <a:lstStyle/>
          <a:p>
            <a:pPr algn="ctr" eaLnBrk="1" hangingPunct="1">
              <a:lnSpc>
                <a:spcPct val="100000"/>
              </a:lnSpc>
              <a:spcBef>
                <a:spcPct val="50000"/>
              </a:spcBef>
            </a:pPr>
            <a:r>
              <a:rPr lang="en-US" b="1">
                <a:solidFill>
                  <a:srgbClr val="003399"/>
                </a:solidFill>
                <a:latin typeface="Arial Narrow" pitchFamily="34" charset="0"/>
              </a:rPr>
              <a:t>Local</a:t>
            </a:r>
          </a:p>
        </p:txBody>
      </p:sp>
      <p:sp>
        <p:nvSpPr>
          <p:cNvPr id="25617" name="Text Box 29"/>
          <p:cNvSpPr txBox="1">
            <a:spLocks noChangeArrowheads="1"/>
          </p:cNvSpPr>
          <p:nvPr/>
        </p:nvSpPr>
        <p:spPr bwMode="auto">
          <a:xfrm>
            <a:off x="8401050" y="960438"/>
            <a:ext cx="1885950" cy="2197100"/>
          </a:xfrm>
          <a:prstGeom prst="rect">
            <a:avLst/>
          </a:prstGeom>
          <a:noFill/>
          <a:ln w="9525">
            <a:noFill/>
            <a:miter lim="800000"/>
            <a:headEnd/>
            <a:tailEnd/>
          </a:ln>
        </p:spPr>
        <p:txBody>
          <a:bodyPr>
            <a:spAutoFit/>
          </a:bodyPr>
          <a:lstStyle/>
          <a:p>
            <a:pPr eaLnBrk="1" hangingPunct="1">
              <a:lnSpc>
                <a:spcPct val="100000"/>
              </a:lnSpc>
              <a:spcBef>
                <a:spcPct val="50000"/>
              </a:spcBef>
            </a:pPr>
            <a:r>
              <a:rPr lang="en-US" sz="2400" b="1">
                <a:solidFill>
                  <a:srgbClr val="003399"/>
                </a:solidFill>
                <a:latin typeface="Arial Narrow" pitchFamily="34" charset="0"/>
              </a:rPr>
              <a:t>National VA Initiative</a:t>
            </a:r>
          </a:p>
          <a:p>
            <a:pPr eaLnBrk="1" hangingPunct="1">
              <a:lnSpc>
                <a:spcPct val="100000"/>
              </a:lnSpc>
              <a:spcBef>
                <a:spcPct val="50000"/>
              </a:spcBef>
              <a:buFontTx/>
              <a:buChar char="•"/>
            </a:pPr>
            <a:r>
              <a:rPr lang="en-US" sz="1800" b="1">
                <a:solidFill>
                  <a:srgbClr val="003399"/>
                </a:solidFill>
                <a:latin typeface="Arial Narrow" pitchFamily="34" charset="0"/>
              </a:rPr>
              <a:t> 150 hospitals</a:t>
            </a:r>
          </a:p>
          <a:p>
            <a:pPr eaLnBrk="1" hangingPunct="1">
              <a:lnSpc>
                <a:spcPct val="100000"/>
              </a:lnSpc>
              <a:spcBef>
                <a:spcPct val="50000"/>
              </a:spcBef>
              <a:buFontTx/>
              <a:buChar char="•"/>
            </a:pPr>
            <a:r>
              <a:rPr lang="en-US" sz="1800" b="1">
                <a:solidFill>
                  <a:srgbClr val="003399"/>
                </a:solidFill>
                <a:latin typeface="Arial Narrow" pitchFamily="34" charset="0"/>
              </a:rPr>
              <a:t> nationwide</a:t>
            </a:r>
            <a:br>
              <a:rPr lang="en-US" sz="1800" b="1">
                <a:solidFill>
                  <a:srgbClr val="003399"/>
                </a:solidFill>
                <a:latin typeface="Arial Narrow" pitchFamily="34" charset="0"/>
              </a:rPr>
            </a:br>
            <a:r>
              <a:rPr lang="en-US" sz="1800" b="1">
                <a:solidFill>
                  <a:srgbClr val="003399"/>
                </a:solidFill>
                <a:latin typeface="Arial Narrow" pitchFamily="34" charset="0"/>
              </a:rPr>
              <a:t/>
            </a:r>
            <a:br>
              <a:rPr lang="en-US" sz="1800" b="1">
                <a:solidFill>
                  <a:srgbClr val="003399"/>
                </a:solidFill>
                <a:latin typeface="Arial Narrow" pitchFamily="34" charset="0"/>
              </a:rPr>
            </a:br>
            <a:endParaRPr lang="en-US" sz="1800" b="1">
              <a:solidFill>
                <a:srgbClr val="003399"/>
              </a:solidFill>
              <a:latin typeface="Arial Narrow" pitchFamily="34" charset="0"/>
            </a:endParaRPr>
          </a:p>
        </p:txBody>
      </p:sp>
      <p:sp>
        <p:nvSpPr>
          <p:cNvPr id="25618" name="Text Box 30"/>
          <p:cNvSpPr txBox="1">
            <a:spLocks noChangeArrowheads="1"/>
          </p:cNvSpPr>
          <p:nvPr/>
        </p:nvSpPr>
        <p:spPr bwMode="auto">
          <a:xfrm>
            <a:off x="2468563" y="122238"/>
            <a:ext cx="206375" cy="304800"/>
          </a:xfrm>
          <a:prstGeom prst="rect">
            <a:avLst/>
          </a:prstGeom>
          <a:noFill/>
          <a:ln w="9525" algn="ctr">
            <a:noFill/>
            <a:miter lim="800000"/>
            <a:headEnd/>
            <a:tailEnd/>
          </a:ln>
        </p:spPr>
        <p:txBody>
          <a:bodyPr wrap="none">
            <a:spAutoFit/>
          </a:bodyPr>
          <a:lstStyle/>
          <a:p>
            <a:pPr algn="ctr" eaLnBrk="1" hangingPunct="1">
              <a:lnSpc>
                <a:spcPct val="100000"/>
              </a:lnSpc>
              <a:spcBef>
                <a:spcPct val="50000"/>
              </a:spcBef>
            </a:pPr>
            <a:endParaRPr lang="en-US" sz="1400" b="1">
              <a:solidFill>
                <a:schemeClr val="tx1"/>
              </a:solidFill>
              <a:latin typeface="Lucida Sans Unicode" pitchFamily="34" charset="0"/>
            </a:endParaRPr>
          </a:p>
        </p:txBody>
      </p:sp>
      <p:sp>
        <p:nvSpPr>
          <p:cNvPr id="25619" name="Text Box 31"/>
          <p:cNvSpPr txBox="1">
            <a:spLocks noChangeArrowheads="1"/>
          </p:cNvSpPr>
          <p:nvPr/>
        </p:nvSpPr>
        <p:spPr bwMode="auto">
          <a:xfrm>
            <a:off x="0" y="0"/>
            <a:ext cx="8539163" cy="641350"/>
          </a:xfrm>
          <a:prstGeom prst="rect">
            <a:avLst/>
          </a:prstGeom>
          <a:noFill/>
          <a:ln w="9525" algn="ctr">
            <a:noFill/>
            <a:miter lim="800000"/>
            <a:headEnd/>
            <a:tailEnd/>
          </a:ln>
        </p:spPr>
        <p:txBody>
          <a:bodyPr>
            <a:spAutoFit/>
          </a:bodyPr>
          <a:lstStyle/>
          <a:p>
            <a:pPr algn="ctr" eaLnBrk="1" hangingPunct="1">
              <a:lnSpc>
                <a:spcPct val="100000"/>
              </a:lnSpc>
              <a:spcBef>
                <a:spcPct val="50000"/>
              </a:spcBef>
            </a:pPr>
            <a:r>
              <a:rPr lang="en-US" sz="3600" b="1">
                <a:solidFill>
                  <a:schemeClr val="bg1"/>
                </a:solidFill>
                <a:latin typeface="Arial Narrow" pitchFamily="34" charset="0"/>
              </a:rPr>
              <a:t>Expanding local successes to the nation</a:t>
            </a:r>
          </a:p>
        </p:txBody>
      </p:sp>
      <p:sp>
        <p:nvSpPr>
          <p:cNvPr id="25620" name="AutoShape 32"/>
          <p:cNvSpPr>
            <a:spLocks noChangeArrowheads="1"/>
          </p:cNvSpPr>
          <p:nvPr/>
        </p:nvSpPr>
        <p:spPr bwMode="auto">
          <a:xfrm>
            <a:off x="2057400" y="6172200"/>
            <a:ext cx="6205538" cy="457200"/>
          </a:xfrm>
          <a:prstGeom prst="rightArrow">
            <a:avLst>
              <a:gd name="adj1" fmla="val 36667"/>
              <a:gd name="adj2" fmla="val 95262"/>
            </a:avLst>
          </a:prstGeom>
          <a:gradFill rotWithShape="1">
            <a:gsLst>
              <a:gs pos="0">
                <a:srgbClr val="CCFF66"/>
              </a:gs>
              <a:gs pos="100000">
                <a:srgbClr val="66CCFF"/>
              </a:gs>
            </a:gsLst>
            <a:lin ang="0" scaled="1"/>
          </a:gradFill>
          <a:ln w="9525">
            <a:noFill/>
            <a:miter lim="800000"/>
            <a:headEnd/>
            <a:tailEnd/>
          </a:ln>
        </p:spPr>
        <p:txBody>
          <a:bodyPr wrap="none" anchor="ctr"/>
          <a:lstStyle/>
          <a:p>
            <a:endParaRPr lang="en-US"/>
          </a:p>
        </p:txBody>
      </p:sp>
      <p:sp>
        <p:nvSpPr>
          <p:cNvPr id="25621" name="Text Box 33"/>
          <p:cNvSpPr txBox="1">
            <a:spLocks noChangeArrowheads="1"/>
          </p:cNvSpPr>
          <p:nvPr/>
        </p:nvSpPr>
        <p:spPr bwMode="auto">
          <a:xfrm>
            <a:off x="8434388" y="320675"/>
            <a:ext cx="1598612" cy="519113"/>
          </a:xfrm>
          <a:prstGeom prst="rect">
            <a:avLst/>
          </a:prstGeom>
          <a:noFill/>
          <a:ln w="9525">
            <a:noFill/>
            <a:miter lim="800000"/>
            <a:headEnd/>
            <a:tailEnd/>
          </a:ln>
        </p:spPr>
        <p:txBody>
          <a:bodyPr>
            <a:spAutoFit/>
          </a:bodyPr>
          <a:lstStyle/>
          <a:p>
            <a:pPr algn="ctr" eaLnBrk="1" hangingPunct="1">
              <a:lnSpc>
                <a:spcPct val="100000"/>
              </a:lnSpc>
              <a:spcBef>
                <a:spcPct val="50000"/>
              </a:spcBef>
            </a:pPr>
            <a:r>
              <a:rPr lang="en-US" b="1">
                <a:solidFill>
                  <a:srgbClr val="003399"/>
                </a:solidFill>
                <a:latin typeface="Arial Narrow" pitchFamily="34" charset="0"/>
              </a:rPr>
              <a:t> National</a:t>
            </a:r>
          </a:p>
        </p:txBody>
      </p:sp>
      <p:sp>
        <p:nvSpPr>
          <p:cNvPr id="25622" name="Rectangle 34"/>
          <p:cNvSpPr>
            <a:spLocks noChangeArrowheads="1"/>
          </p:cNvSpPr>
          <p:nvPr/>
        </p:nvSpPr>
        <p:spPr bwMode="auto">
          <a:xfrm>
            <a:off x="5676900" y="4241800"/>
            <a:ext cx="2984500" cy="2616200"/>
          </a:xfrm>
          <a:prstGeom prst="rect">
            <a:avLst/>
          </a:prstGeom>
          <a:noFill/>
          <a:ln w="9525" algn="ctr">
            <a:noFill/>
            <a:miter lim="800000"/>
            <a:headEnd/>
            <a:tailEnd/>
          </a:ln>
        </p:spPr>
        <p:txBody>
          <a:bodyPr>
            <a:spAutoFit/>
          </a:bodyPr>
          <a:lstStyle/>
          <a:p>
            <a:pPr eaLnBrk="1" hangingPunct="1">
              <a:lnSpc>
                <a:spcPct val="100000"/>
              </a:lnSpc>
              <a:spcBef>
                <a:spcPct val="50000"/>
              </a:spcBef>
            </a:pPr>
            <a:r>
              <a:rPr lang="en-US" sz="2000" b="1">
                <a:solidFill>
                  <a:srgbClr val="003399"/>
                </a:solidFill>
                <a:latin typeface="Arial Narrow" pitchFamily="34" charset="0"/>
              </a:rPr>
              <a:t>VA Pilot</a:t>
            </a:r>
          </a:p>
          <a:p>
            <a:pPr eaLnBrk="1" hangingPunct="1">
              <a:lnSpc>
                <a:spcPct val="100000"/>
              </a:lnSpc>
              <a:spcBef>
                <a:spcPct val="50000"/>
              </a:spcBef>
              <a:buFontTx/>
              <a:buChar char="•"/>
            </a:pPr>
            <a:r>
              <a:rPr lang="en-US" sz="1400" b="1">
                <a:solidFill>
                  <a:srgbClr val="003399"/>
                </a:solidFill>
                <a:latin typeface="Arial Narrow" pitchFamily="34" charset="0"/>
              </a:rPr>
              <a:t> 18 hospitals,                            </a:t>
            </a:r>
          </a:p>
          <a:p>
            <a:pPr eaLnBrk="1" hangingPunct="1">
              <a:lnSpc>
                <a:spcPct val="100000"/>
              </a:lnSpc>
              <a:spcBef>
                <a:spcPct val="50000"/>
              </a:spcBef>
              <a:buFontTx/>
              <a:buChar char="•"/>
            </a:pPr>
            <a:r>
              <a:rPr lang="en-US" sz="1400" b="1">
                <a:solidFill>
                  <a:srgbClr val="003399"/>
                </a:solidFill>
                <a:latin typeface="Arial Narrow" pitchFamily="34" charset="0"/>
              </a:rPr>
              <a:t> multiple states</a:t>
            </a:r>
          </a:p>
          <a:p>
            <a:pPr eaLnBrk="1" hangingPunct="1">
              <a:lnSpc>
                <a:spcPct val="100000"/>
              </a:lnSpc>
              <a:spcBef>
                <a:spcPct val="50000"/>
              </a:spcBef>
            </a:pPr>
            <a:r>
              <a:rPr lang="en-US" sz="1400" b="1">
                <a:solidFill>
                  <a:srgbClr val="003399"/>
                </a:solidFill>
                <a:latin typeface="Arial Narrow" pitchFamily="34" charset="0"/>
              </a:rPr>
              <a:t/>
            </a:r>
            <a:br>
              <a:rPr lang="en-US" sz="1400" b="1">
                <a:solidFill>
                  <a:srgbClr val="003399"/>
                </a:solidFill>
                <a:latin typeface="Arial Narrow" pitchFamily="34" charset="0"/>
              </a:rPr>
            </a:br>
            <a:r>
              <a:rPr lang="en-US" sz="2000" b="1">
                <a:solidFill>
                  <a:srgbClr val="003399"/>
                </a:solidFill>
                <a:latin typeface="Arial Narrow" pitchFamily="34" charset="0"/>
              </a:rPr>
              <a:t>RWJ Initiative</a:t>
            </a:r>
          </a:p>
          <a:p>
            <a:pPr eaLnBrk="1" hangingPunct="1">
              <a:lnSpc>
                <a:spcPct val="100000"/>
              </a:lnSpc>
              <a:spcBef>
                <a:spcPct val="50000"/>
              </a:spcBef>
              <a:buFontTx/>
              <a:buChar char="•"/>
            </a:pPr>
            <a:r>
              <a:rPr lang="en-US" sz="1400" b="1">
                <a:solidFill>
                  <a:srgbClr val="003399"/>
                </a:solidFill>
                <a:latin typeface="Arial Narrow" pitchFamily="34" charset="0"/>
              </a:rPr>
              <a:t> 6 hospitals, 4 states</a:t>
            </a:r>
          </a:p>
          <a:p>
            <a:pPr eaLnBrk="1" hangingPunct="1">
              <a:lnSpc>
                <a:spcPct val="100000"/>
              </a:lnSpc>
              <a:spcBef>
                <a:spcPct val="50000"/>
              </a:spcBef>
            </a:pPr>
            <a:endParaRPr lang="en-US" sz="1400" b="1">
              <a:solidFill>
                <a:srgbClr val="003399"/>
              </a:solidFill>
              <a:latin typeface="Arial Narrow" pitchFamily="34" charset="0"/>
            </a:endParaRPr>
          </a:p>
          <a:p>
            <a:pPr eaLnBrk="1" hangingPunct="1">
              <a:lnSpc>
                <a:spcPct val="100000"/>
              </a:lnSpc>
              <a:spcBef>
                <a:spcPct val="50000"/>
              </a:spcBef>
              <a:buFontTx/>
              <a:buChar char="•"/>
            </a:pPr>
            <a:endParaRPr lang="en-US" sz="1400" b="1">
              <a:solidFill>
                <a:srgbClr val="003399"/>
              </a:solidFill>
              <a:latin typeface="Arial Narrow" pitchFamily="34" charset="0"/>
            </a:endParaRPr>
          </a:p>
        </p:txBody>
      </p:sp>
      <p:sp>
        <p:nvSpPr>
          <p:cNvPr id="25623" name="Text Box 35"/>
          <p:cNvSpPr txBox="1">
            <a:spLocks noChangeArrowheads="1"/>
          </p:cNvSpPr>
          <p:nvPr/>
        </p:nvSpPr>
        <p:spPr bwMode="auto">
          <a:xfrm>
            <a:off x="514350" y="5622925"/>
            <a:ext cx="4525963" cy="466725"/>
          </a:xfrm>
          <a:prstGeom prst="rect">
            <a:avLst/>
          </a:prstGeom>
          <a:noFill/>
          <a:ln w="9525" algn="ctr">
            <a:solidFill>
              <a:schemeClr val="bg1"/>
            </a:solidFill>
            <a:miter lim="800000"/>
            <a:headEnd/>
            <a:tailEnd/>
          </a:ln>
        </p:spPr>
        <p:txBody>
          <a:bodyPr>
            <a:spAutoFit/>
          </a:bodyPr>
          <a:lstStyle/>
          <a:p>
            <a:pPr algn="ctr" eaLnBrk="1" hangingPunct="1">
              <a:lnSpc>
                <a:spcPct val="100000"/>
              </a:lnSpc>
              <a:spcBef>
                <a:spcPct val="50000"/>
              </a:spcBef>
            </a:pPr>
            <a:r>
              <a:rPr lang="en-US" sz="2400">
                <a:solidFill>
                  <a:schemeClr val="bg1"/>
                </a:solidFill>
                <a:latin typeface="Arial" pitchFamily="34" charset="0"/>
              </a:rPr>
              <a:t>&gt; 50% Reduction in MRSA</a:t>
            </a:r>
          </a:p>
        </p:txBody>
      </p:sp>
      <p:sp>
        <p:nvSpPr>
          <p:cNvPr id="25624" name="AutoShape 36"/>
          <p:cNvSpPr>
            <a:spLocks noChangeArrowheads="1"/>
          </p:cNvSpPr>
          <p:nvPr/>
        </p:nvSpPr>
        <p:spPr bwMode="auto">
          <a:xfrm>
            <a:off x="3808413" y="4618038"/>
            <a:ext cx="101600" cy="976312"/>
          </a:xfrm>
          <a:prstGeom prst="upArrow">
            <a:avLst>
              <a:gd name="adj1" fmla="val 50000"/>
              <a:gd name="adj2" fmla="val 240234"/>
            </a:avLst>
          </a:prstGeom>
          <a:solidFill>
            <a:schemeClr val="bg1"/>
          </a:solidFill>
          <a:ln w="9525" algn="ctr">
            <a:solidFill>
              <a:schemeClr val="bg1"/>
            </a:solidFill>
            <a:miter lim="800000"/>
            <a:headEnd/>
            <a:tailEnd/>
          </a:ln>
        </p:spPr>
        <p:txBody>
          <a:bodyPr wrap="none" anchor="ctr"/>
          <a:lstStyle/>
          <a:p>
            <a:endParaRPr lang="en-US"/>
          </a:p>
        </p:txBody>
      </p:sp>
      <p:sp>
        <p:nvSpPr>
          <p:cNvPr id="25625" name="AutoShape 37"/>
          <p:cNvSpPr>
            <a:spLocks noChangeArrowheads="1"/>
          </p:cNvSpPr>
          <p:nvPr/>
        </p:nvSpPr>
        <p:spPr bwMode="auto">
          <a:xfrm>
            <a:off x="1233488" y="4618038"/>
            <a:ext cx="103187" cy="976312"/>
          </a:xfrm>
          <a:prstGeom prst="upArrow">
            <a:avLst>
              <a:gd name="adj1" fmla="val 50000"/>
              <a:gd name="adj2" fmla="val 236539"/>
            </a:avLst>
          </a:prstGeom>
          <a:solidFill>
            <a:schemeClr val="bg1"/>
          </a:solidFill>
          <a:ln w="9525" algn="ctr">
            <a:solidFill>
              <a:schemeClr val="bg1"/>
            </a:solidFill>
            <a:miter lim="800000"/>
            <a:headEnd/>
            <a:tailEnd/>
          </a:ln>
        </p:spPr>
        <p:txBody>
          <a:bodyPr wrap="none" anchor="ctr"/>
          <a:lstStyle/>
          <a:p>
            <a:pPr algn="ctr"/>
            <a:endParaRPr lang="en-US">
              <a:solidFill>
                <a:schemeClr val="bg1"/>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ja-JP" smtClean="0">
                <a:ea typeface="ＭＳ Ｐゴシック" pitchFamily="34" charset="-128"/>
              </a:rPr>
              <a:t>Adherence</a:t>
            </a:r>
          </a:p>
        </p:txBody>
      </p:sp>
      <p:sp>
        <p:nvSpPr>
          <p:cNvPr id="26627" name="Rectangle 3"/>
          <p:cNvSpPr>
            <a:spLocks noGrp="1" noChangeArrowheads="1"/>
          </p:cNvSpPr>
          <p:nvPr>
            <p:ph type="body" idx="1"/>
          </p:nvPr>
        </p:nvSpPr>
        <p:spPr>
          <a:xfrm>
            <a:off x="342900" y="2057400"/>
            <a:ext cx="9753600" cy="4724400"/>
          </a:xfrm>
        </p:spPr>
        <p:txBody>
          <a:bodyPr/>
          <a:lstStyle/>
          <a:p>
            <a:pPr>
              <a:lnSpc>
                <a:spcPct val="115000"/>
              </a:lnSpc>
            </a:pPr>
            <a:r>
              <a:rPr lang="en-US" altLang="ja-JP" smtClean="0">
                <a:ea typeface="ＭＳ Ｐゴシック" pitchFamily="34" charset="-128"/>
              </a:rPr>
              <a:t>Administrative involvement</a:t>
            </a:r>
          </a:p>
          <a:p>
            <a:pPr lvl="1">
              <a:lnSpc>
                <a:spcPct val="115000"/>
              </a:lnSpc>
            </a:pPr>
            <a:r>
              <a:rPr lang="en-US" altLang="ja-JP" smtClean="0">
                <a:ea typeface="ＭＳ Ｐゴシック" pitchFamily="34" charset="-128"/>
              </a:rPr>
              <a:t>Staffing support</a:t>
            </a:r>
          </a:p>
          <a:p>
            <a:pPr lvl="1">
              <a:lnSpc>
                <a:spcPct val="115000"/>
              </a:lnSpc>
            </a:pPr>
            <a:r>
              <a:rPr lang="en-US" altLang="ja-JP" smtClean="0">
                <a:ea typeface="ＭＳ Ｐゴシック" pitchFamily="34" charset="-128"/>
              </a:rPr>
              <a:t>Resource allocation</a:t>
            </a:r>
          </a:p>
          <a:p>
            <a:pPr>
              <a:lnSpc>
                <a:spcPct val="115000"/>
              </a:lnSpc>
            </a:pPr>
            <a:r>
              <a:rPr lang="en-US" altLang="ja-JP" smtClean="0">
                <a:ea typeface="ＭＳ Ｐゴシック" pitchFamily="34" charset="-128"/>
              </a:rPr>
              <a:t>Systematic implementation</a:t>
            </a:r>
          </a:p>
          <a:p>
            <a:pPr>
              <a:lnSpc>
                <a:spcPct val="115000"/>
              </a:lnSpc>
            </a:pPr>
            <a:r>
              <a:rPr lang="en-US" altLang="ja-JP" smtClean="0">
                <a:ea typeface="ＭＳ Ｐゴシック" pitchFamily="34" charset="-128"/>
              </a:rPr>
              <a:t>Observation and enforcement</a:t>
            </a:r>
          </a:p>
          <a:p>
            <a:pPr>
              <a:lnSpc>
                <a:spcPct val="115000"/>
              </a:lnSpc>
            </a:pPr>
            <a:r>
              <a:rPr lang="en-US" altLang="ja-JP" smtClean="0">
                <a:ea typeface="ＭＳ Ｐゴシック" pitchFamily="34" charset="-128"/>
              </a:rPr>
              <a:t>Culture change:</a:t>
            </a:r>
          </a:p>
          <a:p>
            <a:pPr>
              <a:lnSpc>
                <a:spcPct val="115000"/>
              </a:lnSpc>
              <a:buFontTx/>
              <a:buNone/>
            </a:pPr>
            <a:r>
              <a:rPr lang="en-US" altLang="ja-JP" i="1" smtClean="0">
                <a:solidFill>
                  <a:srgbClr val="00FF00"/>
                </a:solidFill>
                <a:ea typeface="ＭＳ Ｐゴシック" pitchFamily="34" charset="-128"/>
              </a:rPr>
              <a:t>Infection control and prevention is everyone’s responsibility.</a:t>
            </a:r>
          </a:p>
        </p:txBody>
      </p:sp>
      <p:sp>
        <p:nvSpPr>
          <p:cNvPr id="26628" name="Line 4"/>
          <p:cNvSpPr>
            <a:spLocks noChangeShapeType="1"/>
          </p:cNvSpPr>
          <p:nvPr/>
        </p:nvSpPr>
        <p:spPr bwMode="auto">
          <a:xfrm>
            <a:off x="838200" y="1447800"/>
            <a:ext cx="8458200" cy="0"/>
          </a:xfrm>
          <a:prstGeom prst="line">
            <a:avLst/>
          </a:prstGeom>
          <a:noFill/>
          <a:ln w="9525">
            <a:solidFill>
              <a:srgbClr val="00FF00"/>
            </a:solidFill>
            <a:round/>
            <a:headEnd/>
            <a:tailEnd/>
          </a:ln>
        </p:spPr>
        <p:txBody>
          <a:bodyPr wrap="none" anchor="ctr">
            <a:spAutoFit/>
          </a:bodyPr>
          <a:lstStyle/>
          <a:p>
            <a:endParaRPr 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p:txBody>
          <a:bodyPr/>
          <a:lstStyle/>
          <a:p>
            <a:r>
              <a:rPr lang="en-US" smtClean="0">
                <a:latin typeface="Arial" pitchFamily="34" charset="0"/>
              </a:rPr>
              <a:t>Culture Change </a:t>
            </a:r>
          </a:p>
        </p:txBody>
      </p:sp>
      <p:sp>
        <p:nvSpPr>
          <p:cNvPr id="27651" name="Rectangle 3"/>
          <p:cNvSpPr>
            <a:spLocks noGrp="1" noChangeArrowheads="1"/>
          </p:cNvSpPr>
          <p:nvPr>
            <p:ph type="body" idx="4294967295"/>
          </p:nvPr>
        </p:nvSpPr>
        <p:spPr>
          <a:xfrm>
            <a:off x="0" y="1981200"/>
            <a:ext cx="10629900" cy="4076700"/>
          </a:xfrm>
        </p:spPr>
        <p:txBody>
          <a:bodyPr/>
          <a:lstStyle/>
          <a:p>
            <a:pPr>
              <a:buFont typeface="Wingdings" pitchFamily="2" charset="2"/>
              <a:buNone/>
            </a:pPr>
            <a:r>
              <a:rPr lang="es-ES" sz="3200" smtClean="0"/>
              <a:t>“Many infections are inevitable;</a:t>
            </a:r>
          </a:p>
          <a:p>
            <a:pPr>
              <a:buFont typeface="Wingdings" pitchFamily="2" charset="2"/>
              <a:buNone/>
            </a:pPr>
            <a:r>
              <a:rPr lang="es-ES" sz="3200" smtClean="0"/>
              <a:t>   some might be preventable“  </a:t>
            </a:r>
          </a:p>
          <a:p>
            <a:pPr>
              <a:buFontTx/>
              <a:buNone/>
            </a:pPr>
            <a:endParaRPr lang="es-ES" smtClean="0"/>
          </a:p>
          <a:p>
            <a:endParaRPr lang="es-ES" smtClean="0"/>
          </a:p>
          <a:p>
            <a:pPr>
              <a:buFont typeface="Wingdings" pitchFamily="2" charset="2"/>
              <a:buNone/>
            </a:pPr>
            <a:endParaRPr lang="es-ES" smtClean="0"/>
          </a:p>
          <a:p>
            <a:pPr>
              <a:buFont typeface="Wingdings" pitchFamily="2" charset="2"/>
              <a:buNone/>
            </a:pPr>
            <a:r>
              <a:rPr lang="es-ES" sz="3200" smtClean="0"/>
              <a:t>			“Each infection is potentially preventable, 					unless proven otherwise</a:t>
            </a:r>
            <a:r>
              <a:rPr lang="en-US" sz="3200" smtClean="0"/>
              <a:t>”</a:t>
            </a:r>
          </a:p>
        </p:txBody>
      </p:sp>
      <p:sp>
        <p:nvSpPr>
          <p:cNvPr id="27652" name="Line 4"/>
          <p:cNvSpPr>
            <a:spLocks noChangeShapeType="1"/>
          </p:cNvSpPr>
          <p:nvPr/>
        </p:nvSpPr>
        <p:spPr bwMode="auto">
          <a:xfrm>
            <a:off x="4608513" y="2209800"/>
            <a:ext cx="0" cy="0"/>
          </a:xfrm>
          <a:prstGeom prst="line">
            <a:avLst/>
          </a:prstGeom>
          <a:noFill/>
          <a:ln w="9525">
            <a:solidFill>
              <a:schemeClr val="tx1"/>
            </a:solidFill>
            <a:round/>
            <a:headEnd/>
            <a:tailEnd type="triangle" w="med" len="med"/>
          </a:ln>
        </p:spPr>
        <p:txBody>
          <a:bodyPr/>
          <a:lstStyle/>
          <a:p>
            <a:endParaRPr lang="en-US"/>
          </a:p>
        </p:txBody>
      </p:sp>
      <p:sp>
        <p:nvSpPr>
          <p:cNvPr id="27653" name="AutoShape 5"/>
          <p:cNvSpPr>
            <a:spLocks noChangeArrowheads="1"/>
          </p:cNvSpPr>
          <p:nvPr/>
        </p:nvSpPr>
        <p:spPr bwMode="auto">
          <a:xfrm>
            <a:off x="4471988" y="2882900"/>
            <a:ext cx="100012" cy="88900"/>
          </a:xfrm>
          <a:prstGeom prst="downArrow">
            <a:avLst>
              <a:gd name="adj1" fmla="val 50000"/>
              <a:gd name="adj2" fmla="val 25000"/>
            </a:avLst>
          </a:prstGeom>
          <a:noFill/>
          <a:ln w="9525" algn="ctr">
            <a:noFill/>
            <a:miter lim="800000"/>
            <a:headEnd/>
            <a:tailEnd/>
          </a:ln>
        </p:spPr>
        <p:txBody>
          <a:bodyPr wrap="none" anchor="ctr"/>
          <a:lstStyle/>
          <a:p>
            <a:pPr marL="342900" indent="-342900">
              <a:lnSpc>
                <a:spcPct val="90000"/>
              </a:lnSpc>
              <a:spcBef>
                <a:spcPct val="20000"/>
              </a:spcBef>
              <a:buClr>
                <a:srgbClr val="FFFF66"/>
              </a:buClr>
              <a:buSzPct val="115000"/>
              <a:buFontTx/>
              <a:buChar char="•"/>
            </a:pPr>
            <a:endParaRPr lang="en-US">
              <a:solidFill>
                <a:srgbClr val="FFFF00"/>
              </a:solidFill>
            </a:endParaRPr>
          </a:p>
        </p:txBody>
      </p:sp>
      <p:sp>
        <p:nvSpPr>
          <p:cNvPr id="27654" name="AutoShape 6"/>
          <p:cNvSpPr>
            <a:spLocks noChangeArrowheads="1"/>
          </p:cNvSpPr>
          <p:nvPr/>
        </p:nvSpPr>
        <p:spPr bwMode="auto">
          <a:xfrm rot="-5400000">
            <a:off x="4097338" y="3651250"/>
            <a:ext cx="1295400" cy="546100"/>
          </a:xfrm>
          <a:prstGeom prst="leftArrow">
            <a:avLst>
              <a:gd name="adj1" fmla="val 50000"/>
              <a:gd name="adj2" fmla="val 33067"/>
            </a:avLst>
          </a:prstGeom>
          <a:solidFill>
            <a:srgbClr val="FFFF00"/>
          </a:solidFill>
          <a:ln w="9525">
            <a:solidFill>
              <a:schemeClr val="tx1"/>
            </a:solidFill>
            <a:miter lim="800000"/>
            <a:headEnd/>
            <a:tailEnd/>
          </a:ln>
        </p:spPr>
        <p:txBody>
          <a:bodyPr wrap="none" anchor="ctr"/>
          <a:lstStyle/>
          <a:p>
            <a:endParaRPr lang="en-US"/>
          </a:p>
        </p:txBody>
      </p:sp>
      <p:cxnSp>
        <p:nvCxnSpPr>
          <p:cNvPr id="27655" name="Straight Connector 7"/>
          <p:cNvCxnSpPr>
            <a:cxnSpLocks noChangeShapeType="1"/>
          </p:cNvCxnSpPr>
          <p:nvPr/>
        </p:nvCxnSpPr>
        <p:spPr bwMode="auto">
          <a:xfrm>
            <a:off x="647700" y="1524000"/>
            <a:ext cx="8763000" cy="0"/>
          </a:xfrm>
          <a:prstGeom prst="line">
            <a:avLst/>
          </a:prstGeom>
          <a:noFill/>
          <a:ln w="9525" algn="ctr">
            <a:solidFill>
              <a:srgbClr val="00FF00"/>
            </a:solidFill>
            <a:round/>
            <a:headEnd/>
            <a:tailEnd/>
          </a:ln>
        </p:spPr>
      </p:cxn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smtClean="0"/>
              <a:t>Historical perspective</a:t>
            </a:r>
          </a:p>
        </p:txBody>
      </p:sp>
      <p:sp>
        <p:nvSpPr>
          <p:cNvPr id="28675" name="Rectangle 3"/>
          <p:cNvSpPr>
            <a:spLocks noGrp="1" noChangeArrowheads="1"/>
          </p:cNvSpPr>
          <p:nvPr>
            <p:ph type="body" idx="1"/>
          </p:nvPr>
        </p:nvSpPr>
        <p:spPr>
          <a:xfrm>
            <a:off x="341313" y="2057400"/>
            <a:ext cx="9601200" cy="4114800"/>
          </a:xfrm>
        </p:spPr>
        <p:txBody>
          <a:bodyPr/>
          <a:lstStyle/>
          <a:p>
            <a:r>
              <a:rPr lang="en-US" smtClean="0"/>
              <a:t>Only a fraction of HAIs thought to be preventable</a:t>
            </a:r>
          </a:p>
          <a:p>
            <a:endParaRPr lang="en-US" smtClean="0"/>
          </a:p>
          <a:p>
            <a:r>
              <a:rPr lang="en-US" smtClean="0"/>
              <a:t>Since 1970s, voluntary confidential reporting to CDC</a:t>
            </a:r>
          </a:p>
          <a:p>
            <a:endParaRPr lang="en-US" smtClean="0"/>
          </a:p>
          <a:p>
            <a:r>
              <a:rPr lang="en-US" smtClean="0"/>
              <a:t>Information directed toward Infection Control programs</a:t>
            </a:r>
          </a:p>
          <a:p>
            <a:endParaRPr lang="en-US" smtClean="0"/>
          </a:p>
          <a:p>
            <a:r>
              <a:rPr lang="en-US" smtClean="0"/>
              <a:t>Little consumer or legislative interest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471488" y="312738"/>
            <a:ext cx="9258300" cy="5851525"/>
          </a:xfrm>
          <a:prstGeom prst="rect">
            <a:avLst/>
          </a:prstGeom>
          <a:noFill/>
          <a:ln w="9525">
            <a:noFill/>
            <a:miter lim="800000"/>
            <a:headEnd/>
            <a:tailEnd/>
          </a:ln>
        </p:spPr>
        <p:txBody>
          <a:bodyPr/>
          <a:lstStyle/>
          <a:p>
            <a:pPr marL="342900" indent="-342900">
              <a:lnSpc>
                <a:spcPct val="100000"/>
              </a:lnSpc>
              <a:spcBef>
                <a:spcPct val="20000"/>
              </a:spcBef>
              <a:buClr>
                <a:srgbClr val="66FF66"/>
              </a:buClr>
              <a:buSzPct val="125000"/>
              <a:buFontTx/>
              <a:buChar char="•"/>
            </a:pPr>
            <a:endParaRPr lang="en-US">
              <a:solidFill>
                <a:schemeClr val="bg1"/>
              </a:solidFill>
            </a:endParaRPr>
          </a:p>
        </p:txBody>
      </p:sp>
      <p:sp>
        <p:nvSpPr>
          <p:cNvPr id="29699" name="Rectangle 3"/>
          <p:cNvSpPr>
            <a:spLocks noChangeArrowheads="1"/>
          </p:cNvSpPr>
          <p:nvPr/>
        </p:nvSpPr>
        <p:spPr bwMode="auto">
          <a:xfrm>
            <a:off x="5600700" y="609600"/>
            <a:ext cx="4686300" cy="4400550"/>
          </a:xfrm>
          <a:prstGeom prst="rect">
            <a:avLst/>
          </a:prstGeom>
          <a:noFill/>
          <a:ln w="9525">
            <a:noFill/>
            <a:miter lim="800000"/>
            <a:headEnd/>
            <a:tailEnd/>
          </a:ln>
        </p:spPr>
        <p:txBody>
          <a:bodyPr>
            <a:spAutoFit/>
          </a:bodyPr>
          <a:lstStyle/>
          <a:p>
            <a:pPr algn="ctr" eaLnBrk="1" hangingPunct="1">
              <a:lnSpc>
                <a:spcPct val="100000"/>
              </a:lnSpc>
            </a:pPr>
            <a:r>
              <a:rPr lang="en-US" sz="2000">
                <a:solidFill>
                  <a:schemeClr val="bg1"/>
                </a:solidFill>
                <a:latin typeface="Arial" pitchFamily="34" charset="0"/>
              </a:rPr>
              <a:t>Joint Commission on Accreditation</a:t>
            </a:r>
          </a:p>
          <a:p>
            <a:pPr algn="ctr" eaLnBrk="1" hangingPunct="1">
              <a:lnSpc>
                <a:spcPct val="100000"/>
              </a:lnSpc>
            </a:pPr>
            <a:r>
              <a:rPr lang="en-US" sz="2000">
                <a:solidFill>
                  <a:schemeClr val="bg1"/>
                </a:solidFill>
                <a:latin typeface="Arial" pitchFamily="34" charset="0"/>
              </a:rPr>
              <a:t>of Healthcare Organizations</a:t>
            </a:r>
          </a:p>
          <a:p>
            <a:pPr algn="ctr" eaLnBrk="1" hangingPunct="1">
              <a:lnSpc>
                <a:spcPct val="100000"/>
              </a:lnSpc>
            </a:pPr>
            <a:endParaRPr lang="en-US" sz="2000">
              <a:solidFill>
                <a:schemeClr val="bg1"/>
              </a:solidFill>
              <a:latin typeface="Arial" pitchFamily="34" charset="0"/>
            </a:endParaRPr>
          </a:p>
          <a:p>
            <a:pPr algn="ctr" eaLnBrk="1" hangingPunct="1">
              <a:lnSpc>
                <a:spcPct val="100000"/>
              </a:lnSpc>
            </a:pPr>
            <a:r>
              <a:rPr lang="en-US" sz="2000">
                <a:solidFill>
                  <a:schemeClr val="bg1"/>
                </a:solidFill>
                <a:latin typeface="Arial" pitchFamily="34" charset="0"/>
              </a:rPr>
              <a:t>Centers for Disease Control and Prevention</a:t>
            </a:r>
          </a:p>
          <a:p>
            <a:pPr algn="ctr" eaLnBrk="1" hangingPunct="1">
              <a:lnSpc>
                <a:spcPct val="100000"/>
              </a:lnSpc>
            </a:pPr>
            <a:endParaRPr lang="en-US" sz="2000">
              <a:solidFill>
                <a:schemeClr val="bg1"/>
              </a:solidFill>
              <a:latin typeface="Arial" pitchFamily="34" charset="0"/>
            </a:endParaRPr>
          </a:p>
          <a:p>
            <a:pPr algn="ctr" eaLnBrk="1" hangingPunct="1">
              <a:lnSpc>
                <a:spcPct val="100000"/>
              </a:lnSpc>
            </a:pPr>
            <a:r>
              <a:rPr lang="en-US" sz="2000">
                <a:solidFill>
                  <a:schemeClr val="bg1"/>
                </a:solidFill>
                <a:latin typeface="Arial" pitchFamily="34" charset="0"/>
              </a:rPr>
              <a:t>Society for Healthcare</a:t>
            </a:r>
          </a:p>
          <a:p>
            <a:pPr algn="ctr" eaLnBrk="1" hangingPunct="1">
              <a:lnSpc>
                <a:spcPct val="100000"/>
              </a:lnSpc>
            </a:pPr>
            <a:r>
              <a:rPr lang="en-US" sz="2000">
                <a:solidFill>
                  <a:schemeClr val="bg1"/>
                </a:solidFill>
                <a:latin typeface="Arial" pitchFamily="34" charset="0"/>
              </a:rPr>
              <a:t>Epidemiology of America</a:t>
            </a:r>
          </a:p>
          <a:p>
            <a:pPr algn="ctr" eaLnBrk="1" hangingPunct="1">
              <a:lnSpc>
                <a:spcPct val="100000"/>
              </a:lnSpc>
            </a:pPr>
            <a:endParaRPr lang="en-US" sz="2000">
              <a:solidFill>
                <a:schemeClr val="bg1"/>
              </a:solidFill>
              <a:latin typeface="Arial" pitchFamily="34" charset="0"/>
            </a:endParaRPr>
          </a:p>
          <a:p>
            <a:pPr algn="ctr" eaLnBrk="1" hangingPunct="1">
              <a:lnSpc>
                <a:spcPct val="100000"/>
              </a:lnSpc>
            </a:pPr>
            <a:r>
              <a:rPr lang="en-US" sz="2000">
                <a:solidFill>
                  <a:schemeClr val="bg1"/>
                </a:solidFill>
                <a:latin typeface="Arial" pitchFamily="34" charset="0"/>
              </a:rPr>
              <a:t>Infectious Diseases Society of America</a:t>
            </a:r>
          </a:p>
          <a:p>
            <a:pPr algn="ctr" eaLnBrk="1" hangingPunct="1">
              <a:lnSpc>
                <a:spcPct val="100000"/>
              </a:lnSpc>
            </a:pPr>
            <a:endParaRPr lang="en-US" sz="2000">
              <a:solidFill>
                <a:schemeClr val="bg1"/>
              </a:solidFill>
              <a:latin typeface="Arial" pitchFamily="34" charset="0"/>
            </a:endParaRPr>
          </a:p>
          <a:p>
            <a:pPr algn="ctr" eaLnBrk="1" hangingPunct="1">
              <a:lnSpc>
                <a:spcPct val="100000"/>
              </a:lnSpc>
            </a:pPr>
            <a:r>
              <a:rPr lang="en-US" sz="2000">
                <a:solidFill>
                  <a:schemeClr val="bg1"/>
                </a:solidFill>
                <a:latin typeface="Arial" pitchFamily="34" charset="0"/>
              </a:rPr>
              <a:t>Association for Professionals in</a:t>
            </a:r>
          </a:p>
          <a:p>
            <a:pPr algn="ctr" eaLnBrk="1" hangingPunct="1">
              <a:lnSpc>
                <a:spcPct val="100000"/>
              </a:lnSpc>
            </a:pPr>
            <a:r>
              <a:rPr lang="en-US" sz="2000">
                <a:solidFill>
                  <a:schemeClr val="bg1"/>
                </a:solidFill>
                <a:latin typeface="Arial" pitchFamily="34" charset="0"/>
              </a:rPr>
              <a:t>Infection Control and Epidemiology, Inc.</a:t>
            </a:r>
          </a:p>
          <a:p>
            <a:pPr algn="ctr" eaLnBrk="1" hangingPunct="1">
              <a:lnSpc>
                <a:spcPct val="100000"/>
              </a:lnSpc>
            </a:pPr>
            <a:endParaRPr lang="en-US" sz="2000">
              <a:solidFill>
                <a:schemeClr val="bg1"/>
              </a:solidFill>
              <a:latin typeface="Arial" pitchFamily="34" charset="0"/>
            </a:endParaRPr>
          </a:p>
        </p:txBody>
      </p:sp>
      <p:pic>
        <p:nvPicPr>
          <p:cNvPr id="29700" name="Picture 4"/>
          <p:cNvPicPr>
            <a:picLocks noChangeAspect="1" noChangeArrowheads="1"/>
          </p:cNvPicPr>
          <p:nvPr/>
        </p:nvPicPr>
        <p:blipFill>
          <a:blip r:embed="rId2" cstate="print"/>
          <a:srcRect/>
          <a:stretch>
            <a:fillRect/>
          </a:stretch>
        </p:blipFill>
        <p:spPr bwMode="auto">
          <a:xfrm>
            <a:off x="190500" y="1371600"/>
            <a:ext cx="5181600" cy="5254625"/>
          </a:xfrm>
          <a:prstGeom prst="rect">
            <a:avLst/>
          </a:prstGeom>
          <a:noFill/>
          <a:ln w="9525">
            <a:solidFill>
              <a:srgbClr val="0000FF"/>
            </a:solidFill>
            <a:miter lim="800000"/>
            <a:headEnd/>
            <a:tailEnd/>
          </a:ln>
        </p:spPr>
      </p:pic>
      <p:sp>
        <p:nvSpPr>
          <p:cNvPr id="29701" name="Line 5"/>
          <p:cNvSpPr>
            <a:spLocks noChangeShapeType="1"/>
          </p:cNvSpPr>
          <p:nvPr/>
        </p:nvSpPr>
        <p:spPr bwMode="auto">
          <a:xfrm>
            <a:off x="5524500" y="533400"/>
            <a:ext cx="0" cy="4191000"/>
          </a:xfrm>
          <a:prstGeom prst="line">
            <a:avLst/>
          </a:prstGeom>
          <a:noFill/>
          <a:ln w="9525">
            <a:solidFill>
              <a:srgbClr val="00FF00"/>
            </a:solidFill>
            <a:round/>
            <a:headEnd/>
            <a:tailEnd/>
          </a:ln>
        </p:spPr>
        <p:txBody>
          <a:bodyPr>
            <a:spAutoFit/>
          </a:bodyP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endParaRPr lang="en-US" smtClean="0"/>
          </a:p>
        </p:txBody>
      </p:sp>
      <p:graphicFrame>
        <p:nvGraphicFramePr>
          <p:cNvPr id="6146" name="Object 3"/>
          <p:cNvGraphicFramePr>
            <a:graphicFrameLocks noChangeAspect="1"/>
          </p:cNvGraphicFramePr>
          <p:nvPr>
            <p:ph idx="1"/>
          </p:nvPr>
        </p:nvGraphicFramePr>
        <p:xfrm>
          <a:off x="0" y="0"/>
          <a:ext cx="10287000" cy="6858000"/>
        </p:xfrm>
        <a:graphic>
          <a:graphicData uri="http://schemas.openxmlformats.org/presentationml/2006/ole">
            <p:oleObj spid="_x0000_s6146" name="Bitmap Image" r:id="rId3" imgW="7333333" imgH="5514286" progId="PBrush">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14350" y="304800"/>
            <a:ext cx="9258300" cy="1143000"/>
          </a:xfrm>
        </p:spPr>
        <p:txBody>
          <a:bodyPr/>
          <a:lstStyle/>
          <a:p>
            <a:r>
              <a:rPr lang="en-US" smtClean="0"/>
              <a:t>Involving patients……</a:t>
            </a:r>
          </a:p>
        </p:txBody>
      </p:sp>
      <p:pic>
        <p:nvPicPr>
          <p:cNvPr id="946179" name="Picture 3"/>
          <p:cNvPicPr preferRelativeResize="0">
            <a:picLocks noChangeAspect="1" noChangeArrowheads="1"/>
          </p:cNvPicPr>
          <p:nvPr/>
        </p:nvPicPr>
        <p:blipFill>
          <a:blip r:embed="rId2" cstate="print"/>
          <a:srcRect/>
          <a:stretch>
            <a:fillRect/>
          </a:stretch>
        </p:blipFill>
        <p:spPr bwMode="auto">
          <a:xfrm>
            <a:off x="2657475" y="1371600"/>
            <a:ext cx="2519363" cy="1728788"/>
          </a:xfrm>
          <a:prstGeom prst="rect">
            <a:avLst/>
          </a:prstGeom>
          <a:noFill/>
          <a:ln w="9525">
            <a:noFill/>
            <a:miter lim="800000"/>
            <a:headEnd/>
            <a:tailEnd/>
          </a:ln>
        </p:spPr>
      </p:pic>
      <p:grpSp>
        <p:nvGrpSpPr>
          <p:cNvPr id="2" name="Group 4"/>
          <p:cNvGrpSpPr>
            <a:grpSpLocks/>
          </p:cNvGrpSpPr>
          <p:nvPr/>
        </p:nvGrpSpPr>
        <p:grpSpPr bwMode="auto">
          <a:xfrm>
            <a:off x="257175" y="1676400"/>
            <a:ext cx="4265613" cy="3975100"/>
            <a:chOff x="3280" y="1200"/>
            <a:chExt cx="2388" cy="2504"/>
          </a:xfrm>
        </p:grpSpPr>
        <p:pic>
          <p:nvPicPr>
            <p:cNvPr id="30733" name="Picture 5"/>
            <p:cNvPicPr preferRelativeResize="0">
              <a:picLocks noChangeAspect="1" noChangeArrowheads="1"/>
            </p:cNvPicPr>
            <p:nvPr/>
          </p:nvPicPr>
          <p:blipFill>
            <a:blip r:embed="rId3" cstate="print"/>
            <a:srcRect/>
            <a:stretch>
              <a:fillRect/>
            </a:stretch>
          </p:blipFill>
          <p:spPr bwMode="auto">
            <a:xfrm>
              <a:off x="3280" y="1200"/>
              <a:ext cx="944" cy="1220"/>
            </a:xfrm>
            <a:prstGeom prst="rect">
              <a:avLst/>
            </a:prstGeom>
            <a:noFill/>
            <a:ln w="9525">
              <a:noFill/>
              <a:miter lim="800000"/>
              <a:headEnd/>
              <a:tailEnd/>
            </a:ln>
          </p:spPr>
        </p:pic>
        <p:pic>
          <p:nvPicPr>
            <p:cNvPr id="30734" name="Picture 6"/>
            <p:cNvPicPr preferRelativeResize="0">
              <a:picLocks noChangeAspect="1" noChangeArrowheads="1"/>
            </p:cNvPicPr>
            <p:nvPr/>
          </p:nvPicPr>
          <p:blipFill>
            <a:blip r:embed="rId4" cstate="print"/>
            <a:srcRect/>
            <a:stretch>
              <a:fillRect/>
            </a:stretch>
          </p:blipFill>
          <p:spPr bwMode="auto">
            <a:xfrm>
              <a:off x="3568" y="1444"/>
              <a:ext cx="944" cy="1221"/>
            </a:xfrm>
            <a:prstGeom prst="rect">
              <a:avLst/>
            </a:prstGeom>
            <a:noFill/>
            <a:ln w="9525">
              <a:noFill/>
              <a:miter lim="800000"/>
              <a:headEnd/>
              <a:tailEnd/>
            </a:ln>
          </p:spPr>
        </p:pic>
        <p:pic>
          <p:nvPicPr>
            <p:cNvPr id="30735" name="Picture 7"/>
            <p:cNvPicPr preferRelativeResize="0">
              <a:picLocks noChangeAspect="1" noChangeArrowheads="1"/>
            </p:cNvPicPr>
            <p:nvPr/>
          </p:nvPicPr>
          <p:blipFill>
            <a:blip r:embed="rId5" cstate="print"/>
            <a:srcRect/>
            <a:stretch>
              <a:fillRect/>
            </a:stretch>
          </p:blipFill>
          <p:spPr bwMode="auto">
            <a:xfrm>
              <a:off x="3856" y="1732"/>
              <a:ext cx="944" cy="1220"/>
            </a:xfrm>
            <a:prstGeom prst="rect">
              <a:avLst/>
            </a:prstGeom>
            <a:noFill/>
            <a:ln w="9525">
              <a:noFill/>
              <a:miter lim="800000"/>
              <a:headEnd/>
              <a:tailEnd/>
            </a:ln>
          </p:spPr>
        </p:pic>
        <p:pic>
          <p:nvPicPr>
            <p:cNvPr id="30736" name="Picture 8"/>
            <p:cNvPicPr preferRelativeResize="0">
              <a:picLocks noChangeAspect="1" noChangeArrowheads="1"/>
            </p:cNvPicPr>
            <p:nvPr/>
          </p:nvPicPr>
          <p:blipFill>
            <a:blip r:embed="rId6" cstate="print"/>
            <a:srcRect/>
            <a:stretch>
              <a:fillRect/>
            </a:stretch>
          </p:blipFill>
          <p:spPr bwMode="auto">
            <a:xfrm>
              <a:off x="4144" y="1944"/>
              <a:ext cx="944" cy="1220"/>
            </a:xfrm>
            <a:prstGeom prst="rect">
              <a:avLst/>
            </a:prstGeom>
            <a:noFill/>
            <a:ln w="9525">
              <a:noFill/>
              <a:miter lim="800000"/>
              <a:headEnd/>
              <a:tailEnd/>
            </a:ln>
          </p:spPr>
        </p:pic>
        <p:pic>
          <p:nvPicPr>
            <p:cNvPr id="30737" name="Picture 9"/>
            <p:cNvPicPr preferRelativeResize="0">
              <a:picLocks noChangeAspect="1" noChangeArrowheads="1"/>
            </p:cNvPicPr>
            <p:nvPr/>
          </p:nvPicPr>
          <p:blipFill>
            <a:blip r:embed="rId7" cstate="print"/>
            <a:srcRect/>
            <a:stretch>
              <a:fillRect/>
            </a:stretch>
          </p:blipFill>
          <p:spPr bwMode="auto">
            <a:xfrm>
              <a:off x="4432" y="2232"/>
              <a:ext cx="944" cy="1220"/>
            </a:xfrm>
            <a:prstGeom prst="rect">
              <a:avLst/>
            </a:prstGeom>
            <a:noFill/>
            <a:ln w="9525">
              <a:noFill/>
              <a:miter lim="800000"/>
              <a:headEnd/>
              <a:tailEnd/>
            </a:ln>
          </p:spPr>
        </p:pic>
        <p:grpSp>
          <p:nvGrpSpPr>
            <p:cNvPr id="30738" name="Group 10"/>
            <p:cNvGrpSpPr>
              <a:grpSpLocks noChangeAspect="1"/>
            </p:cNvGrpSpPr>
            <p:nvPr/>
          </p:nvGrpSpPr>
          <p:grpSpPr bwMode="auto">
            <a:xfrm>
              <a:off x="4724" y="2484"/>
              <a:ext cx="944" cy="1220"/>
              <a:chOff x="4724" y="2484"/>
              <a:chExt cx="944" cy="1220"/>
            </a:xfrm>
          </p:grpSpPr>
          <p:sp>
            <p:nvSpPr>
              <p:cNvPr id="30739" name="AutoShape 11"/>
              <p:cNvSpPr>
                <a:spLocks noChangeAspect="1" noChangeArrowheads="1" noTextEdit="1"/>
              </p:cNvSpPr>
              <p:nvPr/>
            </p:nvSpPr>
            <p:spPr bwMode="auto">
              <a:xfrm>
                <a:off x="4724" y="2484"/>
                <a:ext cx="944" cy="1220"/>
              </a:xfrm>
              <a:prstGeom prst="rect">
                <a:avLst/>
              </a:prstGeom>
              <a:noFill/>
              <a:ln w="9525">
                <a:noFill/>
                <a:miter lim="800000"/>
                <a:headEnd/>
                <a:tailEnd/>
              </a:ln>
            </p:spPr>
            <p:txBody>
              <a:bodyPr/>
              <a:lstStyle/>
              <a:p>
                <a:endParaRPr lang="en-US"/>
              </a:p>
            </p:txBody>
          </p:sp>
          <p:pic>
            <p:nvPicPr>
              <p:cNvPr id="30740" name="Picture 12"/>
              <p:cNvPicPr preferRelativeResize="0">
                <a:picLocks noChangeAspect="1" noChangeArrowheads="1"/>
              </p:cNvPicPr>
              <p:nvPr/>
            </p:nvPicPr>
            <p:blipFill>
              <a:blip r:embed="rId8" cstate="print"/>
              <a:srcRect/>
              <a:stretch>
                <a:fillRect/>
              </a:stretch>
            </p:blipFill>
            <p:spPr bwMode="auto">
              <a:xfrm>
                <a:off x="4724" y="2484"/>
                <a:ext cx="945" cy="1221"/>
              </a:xfrm>
              <a:prstGeom prst="rect">
                <a:avLst/>
              </a:prstGeom>
              <a:noFill/>
              <a:ln w="9525">
                <a:noFill/>
                <a:miter lim="800000"/>
                <a:headEnd/>
                <a:tailEnd/>
              </a:ln>
            </p:spPr>
          </p:pic>
        </p:grpSp>
      </p:grpSp>
      <p:pic>
        <p:nvPicPr>
          <p:cNvPr id="946189" name="Picture 13"/>
          <p:cNvPicPr preferRelativeResize="0">
            <a:picLocks noChangeAspect="1" noChangeArrowheads="1"/>
          </p:cNvPicPr>
          <p:nvPr/>
        </p:nvPicPr>
        <p:blipFill>
          <a:blip r:embed="rId9" cstate="print"/>
          <a:srcRect/>
          <a:stretch>
            <a:fillRect/>
          </a:stretch>
        </p:blipFill>
        <p:spPr bwMode="auto">
          <a:xfrm>
            <a:off x="5486400" y="1371600"/>
            <a:ext cx="2108200" cy="2886075"/>
          </a:xfrm>
          <a:prstGeom prst="rect">
            <a:avLst/>
          </a:prstGeom>
          <a:noFill/>
          <a:ln w="9525">
            <a:noFill/>
            <a:miter lim="800000"/>
            <a:headEnd/>
            <a:tailEnd/>
          </a:ln>
        </p:spPr>
      </p:pic>
      <p:pic>
        <p:nvPicPr>
          <p:cNvPr id="946190" name="Picture 14"/>
          <p:cNvPicPr preferRelativeResize="0">
            <a:picLocks noChangeAspect="1" noChangeArrowheads="1"/>
          </p:cNvPicPr>
          <p:nvPr/>
        </p:nvPicPr>
        <p:blipFill>
          <a:blip r:embed="rId10" cstate="print"/>
          <a:srcRect/>
          <a:stretch>
            <a:fillRect/>
          </a:stretch>
        </p:blipFill>
        <p:spPr bwMode="auto">
          <a:xfrm>
            <a:off x="514350" y="3384550"/>
            <a:ext cx="1644650" cy="2262188"/>
          </a:xfrm>
          <a:prstGeom prst="rect">
            <a:avLst/>
          </a:prstGeom>
          <a:noFill/>
          <a:ln w="3175">
            <a:solidFill>
              <a:schemeClr val="tx1"/>
            </a:solidFill>
            <a:miter lim="800000"/>
            <a:headEnd/>
            <a:tailEnd/>
          </a:ln>
        </p:spPr>
      </p:pic>
      <p:pic>
        <p:nvPicPr>
          <p:cNvPr id="946191" name="Picture 15"/>
          <p:cNvPicPr preferRelativeResize="0">
            <a:picLocks noChangeAspect="1" noChangeArrowheads="1"/>
          </p:cNvPicPr>
          <p:nvPr/>
        </p:nvPicPr>
        <p:blipFill>
          <a:blip r:embed="rId11" cstate="print"/>
          <a:srcRect/>
          <a:stretch>
            <a:fillRect/>
          </a:stretch>
        </p:blipFill>
        <p:spPr bwMode="auto">
          <a:xfrm>
            <a:off x="4200525" y="1905000"/>
            <a:ext cx="1233488" cy="1730375"/>
          </a:xfrm>
          <a:prstGeom prst="rect">
            <a:avLst/>
          </a:prstGeom>
          <a:noFill/>
          <a:ln w="9525">
            <a:noFill/>
            <a:miter lim="800000"/>
            <a:headEnd/>
            <a:tailEnd/>
          </a:ln>
        </p:spPr>
      </p:pic>
      <p:pic>
        <p:nvPicPr>
          <p:cNvPr id="946192" name="Picture 16"/>
          <p:cNvPicPr preferRelativeResize="0">
            <a:picLocks noChangeAspect="1" noChangeArrowheads="1"/>
          </p:cNvPicPr>
          <p:nvPr/>
        </p:nvPicPr>
        <p:blipFill>
          <a:blip r:embed="rId12" cstate="print"/>
          <a:srcRect/>
          <a:stretch>
            <a:fillRect/>
          </a:stretch>
        </p:blipFill>
        <p:spPr bwMode="auto">
          <a:xfrm>
            <a:off x="6429375" y="3505200"/>
            <a:ext cx="2643188" cy="1809750"/>
          </a:xfrm>
          <a:prstGeom prst="rect">
            <a:avLst/>
          </a:prstGeom>
          <a:noFill/>
          <a:ln w="3175">
            <a:solidFill>
              <a:schemeClr val="tx1"/>
            </a:solidFill>
            <a:miter lim="800000"/>
            <a:headEnd/>
            <a:tailEnd/>
          </a:ln>
        </p:spPr>
      </p:pic>
      <p:pic>
        <p:nvPicPr>
          <p:cNvPr id="946193" name="Picture 17"/>
          <p:cNvPicPr preferRelativeResize="0">
            <a:picLocks noChangeAspect="1" noChangeArrowheads="1"/>
          </p:cNvPicPr>
          <p:nvPr/>
        </p:nvPicPr>
        <p:blipFill>
          <a:blip r:embed="rId13" cstate="print"/>
          <a:srcRect/>
          <a:stretch>
            <a:fillRect/>
          </a:stretch>
        </p:blipFill>
        <p:spPr bwMode="auto">
          <a:xfrm>
            <a:off x="8658225" y="3962400"/>
            <a:ext cx="1316038" cy="1803400"/>
          </a:xfrm>
          <a:prstGeom prst="rect">
            <a:avLst/>
          </a:prstGeom>
          <a:noFill/>
          <a:ln w="9525">
            <a:noFill/>
            <a:miter lim="800000"/>
            <a:headEnd/>
            <a:tailEnd/>
          </a:ln>
        </p:spPr>
      </p:pic>
      <p:pic>
        <p:nvPicPr>
          <p:cNvPr id="946194" name="Picture 18" descr="Video Pic"/>
          <p:cNvPicPr preferRelativeResize="0">
            <a:picLocks noChangeAspect="1" noChangeArrowheads="1"/>
          </p:cNvPicPr>
          <p:nvPr/>
        </p:nvPicPr>
        <p:blipFill>
          <a:blip r:embed="rId14" cstate="print"/>
          <a:srcRect/>
          <a:stretch>
            <a:fillRect/>
          </a:stretch>
        </p:blipFill>
        <p:spPr bwMode="auto">
          <a:xfrm>
            <a:off x="7629525" y="1676400"/>
            <a:ext cx="2355850" cy="1571625"/>
          </a:xfrm>
          <a:prstGeom prst="rect">
            <a:avLst/>
          </a:prstGeom>
          <a:noFill/>
          <a:ln w="9525">
            <a:noFill/>
            <a:miter lim="800000"/>
            <a:headEnd/>
            <a:tailEnd/>
          </a:ln>
        </p:spPr>
      </p:pic>
      <p:pic>
        <p:nvPicPr>
          <p:cNvPr id="946195" name="Picture 19" descr="Kid poster"/>
          <p:cNvPicPr>
            <a:picLocks noChangeAspect="1" noChangeArrowheads="1"/>
          </p:cNvPicPr>
          <p:nvPr/>
        </p:nvPicPr>
        <p:blipFill>
          <a:blip r:embed="rId15" cstate="print"/>
          <a:srcRect/>
          <a:stretch>
            <a:fillRect/>
          </a:stretch>
        </p:blipFill>
        <p:spPr bwMode="auto">
          <a:xfrm>
            <a:off x="4543425" y="4495800"/>
            <a:ext cx="1862138" cy="2130425"/>
          </a:xfrm>
          <a:prstGeom prst="rect">
            <a:avLst/>
          </a:prstGeom>
          <a:noFill/>
          <a:ln w="9525">
            <a:noFill/>
            <a:miter lim="800000"/>
            <a:headEnd/>
            <a:tailEnd/>
          </a:ln>
        </p:spPr>
      </p:pic>
      <p:pic>
        <p:nvPicPr>
          <p:cNvPr id="946196" name="Picture 20"/>
          <p:cNvPicPr>
            <a:picLocks noChangeAspect="1" noChangeArrowheads="1"/>
          </p:cNvPicPr>
          <p:nvPr/>
        </p:nvPicPr>
        <p:blipFill>
          <a:blip r:embed="rId16" cstate="print"/>
          <a:srcRect/>
          <a:stretch>
            <a:fillRect/>
          </a:stretch>
        </p:blipFill>
        <p:spPr bwMode="auto">
          <a:xfrm>
            <a:off x="6086475" y="5105400"/>
            <a:ext cx="2143125" cy="14747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619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461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4617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4618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4619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4619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4619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4619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46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ja-JP" smtClean="0">
                <a:ea typeface="ＭＳ Ｐゴシック" pitchFamily="34" charset="-128"/>
              </a:rPr>
              <a:t>Currently in the United States:</a:t>
            </a:r>
          </a:p>
        </p:txBody>
      </p:sp>
      <p:sp>
        <p:nvSpPr>
          <p:cNvPr id="10243" name="Rectangle 3"/>
          <p:cNvSpPr>
            <a:spLocks noGrp="1" noChangeArrowheads="1"/>
          </p:cNvSpPr>
          <p:nvPr>
            <p:ph type="body" idx="1"/>
          </p:nvPr>
        </p:nvSpPr>
        <p:spPr>
          <a:xfrm>
            <a:off x="114300" y="1981200"/>
            <a:ext cx="10210800" cy="4114800"/>
          </a:xfrm>
        </p:spPr>
        <p:txBody>
          <a:bodyPr/>
          <a:lstStyle/>
          <a:p>
            <a:pPr>
              <a:lnSpc>
                <a:spcPct val="115000"/>
              </a:lnSpc>
            </a:pPr>
            <a:r>
              <a:rPr lang="en-US" altLang="ja-JP" sz="3200" smtClean="0">
                <a:ea typeface="ＭＳ Ｐゴシック" pitchFamily="34" charset="-128"/>
              </a:rPr>
              <a:t>Postoperative infections:</a:t>
            </a:r>
          </a:p>
          <a:p>
            <a:pPr lvl="1">
              <a:lnSpc>
                <a:spcPct val="115000"/>
              </a:lnSpc>
            </a:pPr>
            <a:r>
              <a:rPr lang="en-US" altLang="ja-JP" sz="3200" smtClean="0">
                <a:ea typeface="ＭＳ Ｐゴシック" pitchFamily="34" charset="-128"/>
              </a:rPr>
              <a:t>290,000/year with 13,000 deaths</a:t>
            </a:r>
          </a:p>
          <a:p>
            <a:pPr lvl="1">
              <a:lnSpc>
                <a:spcPct val="115000"/>
              </a:lnSpc>
              <a:buFontTx/>
              <a:buNone/>
            </a:pPr>
            <a:endParaRPr lang="en-US" altLang="ja-JP" sz="3200" smtClean="0">
              <a:ea typeface="ＭＳ Ｐゴシック" pitchFamily="34" charset="-128"/>
            </a:endParaRPr>
          </a:p>
          <a:p>
            <a:pPr>
              <a:lnSpc>
                <a:spcPct val="115000"/>
              </a:lnSpc>
            </a:pPr>
            <a:r>
              <a:rPr lang="en-US" altLang="ja-JP" sz="3200" smtClean="0">
                <a:ea typeface="ＭＳ Ｐゴシック" pitchFamily="34" charset="-128"/>
              </a:rPr>
              <a:t>BSI occur in 250,000 inpatients/ year</a:t>
            </a:r>
          </a:p>
          <a:p>
            <a:pPr lvl="1">
              <a:lnSpc>
                <a:spcPct val="115000"/>
              </a:lnSpc>
            </a:pPr>
            <a:r>
              <a:rPr lang="en-US" altLang="ja-JP" sz="3200" smtClean="0">
                <a:ea typeface="ＭＳ Ｐゴシック" pitchFamily="34" charset="-128"/>
              </a:rPr>
              <a:t>30,000 associated deaths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42900" y="228600"/>
            <a:ext cx="9677400" cy="1143000"/>
          </a:xfrm>
        </p:spPr>
        <p:txBody>
          <a:bodyPr/>
          <a:lstStyle/>
          <a:p>
            <a:r>
              <a:rPr lang="en-US" sz="3100" smtClean="0"/>
              <a:t>Most Important Information</a:t>
            </a:r>
            <a:br>
              <a:rPr lang="en-US" sz="3100" smtClean="0"/>
            </a:br>
            <a:r>
              <a:rPr lang="en-US" sz="3100" smtClean="0"/>
              <a:t>to Consumers Choosing a Hospital</a:t>
            </a:r>
          </a:p>
        </p:txBody>
      </p:sp>
      <p:sp>
        <p:nvSpPr>
          <p:cNvPr id="31747" name="Rectangle 3"/>
          <p:cNvSpPr>
            <a:spLocks noChangeArrowheads="1"/>
          </p:cNvSpPr>
          <p:nvPr/>
        </p:nvSpPr>
        <p:spPr bwMode="auto">
          <a:xfrm>
            <a:off x="685800" y="1752600"/>
            <a:ext cx="9001125" cy="685800"/>
          </a:xfrm>
          <a:prstGeom prst="rect">
            <a:avLst/>
          </a:prstGeom>
          <a:noFill/>
          <a:ln w="9525">
            <a:noFill/>
            <a:miter lim="800000"/>
            <a:headEnd/>
            <a:tailEnd/>
          </a:ln>
        </p:spPr>
        <p:txBody>
          <a:bodyPr lIns="92075" tIns="46038" rIns="92075" bIns="46038" anchor="ctr"/>
          <a:lstStyle/>
          <a:p>
            <a:pPr algn="ctr">
              <a:lnSpc>
                <a:spcPct val="100000"/>
              </a:lnSpc>
            </a:pPr>
            <a:r>
              <a:rPr lang="en-US" sz="2400" i="1">
                <a:solidFill>
                  <a:schemeClr val="bg1"/>
                </a:solidFill>
              </a:rPr>
              <a:t>How important would that information be to you personally the next time you choose a hospital?</a:t>
            </a:r>
          </a:p>
        </p:txBody>
      </p:sp>
      <p:sp>
        <p:nvSpPr>
          <p:cNvPr id="31748" name="Text Box 4"/>
          <p:cNvSpPr txBox="1">
            <a:spLocks noChangeArrowheads="1"/>
          </p:cNvSpPr>
          <p:nvPr/>
        </p:nvSpPr>
        <p:spPr bwMode="auto">
          <a:xfrm>
            <a:off x="171450" y="6019800"/>
            <a:ext cx="10115550" cy="730250"/>
          </a:xfrm>
          <a:prstGeom prst="rect">
            <a:avLst/>
          </a:prstGeom>
          <a:noFill/>
          <a:ln w="9525">
            <a:noFill/>
            <a:miter lim="800000"/>
            <a:headEnd/>
            <a:tailEnd/>
          </a:ln>
        </p:spPr>
        <p:txBody>
          <a:bodyPr>
            <a:spAutoFit/>
          </a:bodyPr>
          <a:lstStyle/>
          <a:p>
            <a:pPr eaLnBrk="1" hangingPunct="1">
              <a:lnSpc>
                <a:spcPct val="100000"/>
              </a:lnSpc>
              <a:spcBef>
                <a:spcPct val="50000"/>
              </a:spcBef>
            </a:pPr>
            <a:r>
              <a:rPr lang="en-US" sz="1400">
                <a:solidFill>
                  <a:schemeClr val="bg1"/>
                </a:solidFill>
                <a:latin typeface="Arial Narrow" pitchFamily="34" charset="0"/>
              </a:rPr>
              <a:t>Source: Blue Cross Blue Shield of Massachusetts. Looking for Answers: How consumers make health care decisions in Massachusetts, a survey of Massachusetts adults.  Presented at the </a:t>
            </a:r>
            <a:r>
              <a:rPr lang="en-US" sz="1400" i="1">
                <a:solidFill>
                  <a:schemeClr val="bg1"/>
                </a:solidFill>
                <a:latin typeface="Arial Narrow" pitchFamily="34" charset="0"/>
              </a:rPr>
              <a:t>High-Performance Health Care: What It Takes</a:t>
            </a:r>
            <a:r>
              <a:rPr lang="en-US" sz="1400">
                <a:solidFill>
                  <a:schemeClr val="bg1"/>
                </a:solidFill>
                <a:latin typeface="Arial Narrow" pitchFamily="34" charset="0"/>
              </a:rPr>
              <a:t> Conference, April 2, 2007. Available at: </a:t>
            </a:r>
            <a:r>
              <a:rPr lang="en-US" sz="1400" u="sng">
                <a:solidFill>
                  <a:schemeClr val="bg1"/>
                </a:solidFill>
                <a:latin typeface="Arial Narrow" pitchFamily="34" charset="0"/>
              </a:rPr>
              <a:t>http://www.bluecrossma.com/common/en_US/pdfs/aboutUs/consumers-make-health-care-decisions-in-ma.pdf</a:t>
            </a:r>
            <a:r>
              <a:rPr lang="en-US" sz="1400">
                <a:solidFill>
                  <a:schemeClr val="bg1"/>
                </a:solidFill>
                <a:latin typeface="Arial Narrow" pitchFamily="34" charset="0"/>
              </a:rPr>
              <a:t>.</a:t>
            </a:r>
          </a:p>
        </p:txBody>
      </p:sp>
      <p:pic>
        <p:nvPicPr>
          <p:cNvPr id="31749" name="Picture 5"/>
          <p:cNvPicPr>
            <a:picLocks noChangeAspect="1" noChangeArrowheads="1"/>
          </p:cNvPicPr>
          <p:nvPr/>
        </p:nvPicPr>
        <p:blipFill>
          <a:blip r:embed="rId3" cstate="print"/>
          <a:srcRect/>
          <a:stretch>
            <a:fillRect/>
          </a:stretch>
        </p:blipFill>
        <p:spPr bwMode="auto">
          <a:xfrm>
            <a:off x="1439863" y="2438400"/>
            <a:ext cx="7475537" cy="3567113"/>
          </a:xfrm>
          <a:prstGeom prst="rect">
            <a:avLst/>
          </a:prstGeom>
          <a:noFill/>
          <a:ln w="9525">
            <a:noFill/>
            <a:miter lim="800000"/>
            <a:headEnd/>
            <a:tailEnd/>
          </a:ln>
        </p:spPr>
      </p:pic>
      <p:sp>
        <p:nvSpPr>
          <p:cNvPr id="31750" name="Rectangle 6"/>
          <p:cNvSpPr>
            <a:spLocks noChangeArrowheads="1"/>
          </p:cNvSpPr>
          <p:nvPr/>
        </p:nvSpPr>
        <p:spPr bwMode="auto">
          <a:xfrm>
            <a:off x="2943225" y="2781300"/>
            <a:ext cx="5829300" cy="304800"/>
          </a:xfrm>
          <a:prstGeom prst="rect">
            <a:avLst/>
          </a:prstGeom>
          <a:noFill/>
          <a:ln w="9525">
            <a:solidFill>
              <a:srgbClr val="FF0000"/>
            </a:solidFill>
            <a:miter lim="800000"/>
            <a:headEnd/>
            <a:tailEnd/>
          </a:ln>
        </p:spPr>
        <p:txBody>
          <a:bodyPr wrap="none" anchor="ctr"/>
          <a:lstStyle/>
          <a:p>
            <a:endParaRPr lang="en-US"/>
          </a:p>
        </p:txBody>
      </p:sp>
      <p:sp>
        <p:nvSpPr>
          <p:cNvPr id="31751" name="Line 7"/>
          <p:cNvSpPr>
            <a:spLocks noChangeShapeType="1"/>
          </p:cNvSpPr>
          <p:nvPr/>
        </p:nvSpPr>
        <p:spPr bwMode="auto">
          <a:xfrm>
            <a:off x="800100" y="1447800"/>
            <a:ext cx="8534400" cy="0"/>
          </a:xfrm>
          <a:prstGeom prst="line">
            <a:avLst/>
          </a:prstGeom>
          <a:noFill/>
          <a:ln w="9525">
            <a:solidFill>
              <a:srgbClr val="00FF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wsj_2"/>
          <p:cNvPicPr>
            <a:picLocks noGrp="1" noChangeAspect="1" noChangeArrowheads="1"/>
          </p:cNvPicPr>
          <p:nvPr>
            <p:ph/>
          </p:nvPr>
        </p:nvPicPr>
        <p:blipFill>
          <a:blip r:embed="rId3" cstate="print"/>
          <a:srcRect/>
          <a:stretch>
            <a:fillRect/>
          </a:stretch>
        </p:blipFill>
        <p:spPr>
          <a:xfrm>
            <a:off x="1185863" y="157163"/>
            <a:ext cx="7915275" cy="6535737"/>
          </a:xfr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p:cNvPicPr>
            <a:picLocks noChangeAspect="1" noChangeArrowheads="1"/>
          </p:cNvPicPr>
          <p:nvPr/>
        </p:nvPicPr>
        <p:blipFill>
          <a:blip r:embed="rId3" cstate="print"/>
          <a:srcRect l="24747" t="8438" r="22498" b="38443"/>
          <a:stretch>
            <a:fillRect/>
          </a:stretch>
        </p:blipFill>
        <p:spPr bwMode="auto">
          <a:xfrm>
            <a:off x="171450" y="1295400"/>
            <a:ext cx="5657850" cy="5181600"/>
          </a:xfrm>
          <a:prstGeom prst="rect">
            <a:avLst/>
          </a:prstGeom>
          <a:noFill/>
          <a:ln w="9525">
            <a:noFill/>
            <a:miter lim="800000"/>
            <a:headEnd/>
            <a:tailEnd/>
          </a:ln>
        </p:spPr>
      </p:pic>
      <p:sp>
        <p:nvSpPr>
          <p:cNvPr id="205826" name="Text Box 4"/>
          <p:cNvSpPr txBox="1">
            <a:spLocks noChangeArrowheads="1"/>
          </p:cNvSpPr>
          <p:nvPr/>
        </p:nvSpPr>
        <p:spPr bwMode="auto">
          <a:xfrm>
            <a:off x="-171450" y="282575"/>
            <a:ext cx="10715625" cy="646113"/>
          </a:xfrm>
          <a:prstGeom prst="rect">
            <a:avLst/>
          </a:prstGeom>
          <a:noFill/>
          <a:ln w="9525">
            <a:noFill/>
            <a:miter lim="800000"/>
            <a:headEnd/>
            <a:tailEnd/>
          </a:ln>
        </p:spPr>
        <p:txBody>
          <a:bodyPr>
            <a:spAutoFit/>
          </a:bodyPr>
          <a:lstStyle/>
          <a:p>
            <a:pPr algn="ctr">
              <a:defRPr/>
            </a:pPr>
            <a:r>
              <a:rPr lang="en-US" b="1" dirty="0">
                <a:solidFill>
                  <a:schemeClr val="bg1"/>
                </a:solidFill>
                <a:latin typeface="+mn-lt"/>
                <a:cs typeface="Arial" charset="0"/>
              </a:rPr>
              <a:t>Healthcare-associated Infections in New York State, 2008</a:t>
            </a:r>
          </a:p>
          <a:p>
            <a:pPr algn="ctr">
              <a:defRPr/>
            </a:pPr>
            <a:r>
              <a:rPr lang="en-US" sz="2000" dirty="0">
                <a:solidFill>
                  <a:schemeClr val="bg1"/>
                </a:solidFill>
                <a:latin typeface="+mn-lt"/>
                <a:cs typeface="Arial" charset="0"/>
              </a:rPr>
              <a:t>A State Report Utilizing CDC’s National Healthcare Safety Network</a:t>
            </a:r>
          </a:p>
        </p:txBody>
      </p:sp>
      <p:sp>
        <p:nvSpPr>
          <p:cNvPr id="33796" name="Rectangle 7"/>
          <p:cNvSpPr>
            <a:spLocks noGrp="1" noChangeArrowheads="1"/>
          </p:cNvSpPr>
          <p:nvPr>
            <p:ph type="body" sz="half" idx="2"/>
          </p:nvPr>
        </p:nvSpPr>
        <p:spPr>
          <a:xfrm>
            <a:off x="6000750" y="1874838"/>
            <a:ext cx="4543425" cy="3078162"/>
          </a:xfrm>
        </p:spPr>
        <p:txBody>
          <a:bodyPr/>
          <a:lstStyle/>
          <a:p>
            <a:pPr>
              <a:lnSpc>
                <a:spcPct val="90000"/>
              </a:lnSpc>
            </a:pPr>
            <a:r>
              <a:rPr lang="en-US" sz="1800" b="1" smtClean="0"/>
              <a:t>Report includes </a:t>
            </a:r>
          </a:p>
          <a:p>
            <a:pPr lvl="1">
              <a:lnSpc>
                <a:spcPct val="90000"/>
              </a:lnSpc>
            </a:pPr>
            <a:r>
              <a:rPr lang="en-US" sz="1600" b="1" smtClean="0"/>
              <a:t>Bloodstream infections in intensive care unit (ICU) patients</a:t>
            </a:r>
          </a:p>
          <a:p>
            <a:pPr lvl="1">
              <a:lnSpc>
                <a:spcPct val="90000"/>
              </a:lnSpc>
            </a:pPr>
            <a:r>
              <a:rPr lang="en-US" sz="1600" b="1" smtClean="0"/>
              <a:t>Surgical site infections</a:t>
            </a:r>
          </a:p>
          <a:p>
            <a:pPr>
              <a:lnSpc>
                <a:spcPct val="90000"/>
              </a:lnSpc>
            </a:pPr>
            <a:endParaRPr lang="en-US" sz="1200" b="1" smtClean="0"/>
          </a:p>
          <a:p>
            <a:pPr>
              <a:lnSpc>
                <a:spcPct val="90000"/>
              </a:lnSpc>
            </a:pPr>
            <a:r>
              <a:rPr lang="en-US" sz="1800" b="1" smtClean="0"/>
              <a:t>From 2007 to 2008</a:t>
            </a:r>
          </a:p>
          <a:p>
            <a:pPr lvl="1">
              <a:lnSpc>
                <a:spcPct val="90000"/>
              </a:lnSpc>
            </a:pPr>
            <a:r>
              <a:rPr lang="en-US" sz="1600" b="1" smtClean="0"/>
              <a:t>Bloodstream infection rates increasing</a:t>
            </a:r>
          </a:p>
          <a:p>
            <a:pPr lvl="1">
              <a:lnSpc>
                <a:spcPct val="90000"/>
              </a:lnSpc>
            </a:pPr>
            <a:r>
              <a:rPr lang="en-US" sz="1600" b="1" smtClean="0"/>
              <a:t>Surgical site infection rates decreasing</a:t>
            </a:r>
          </a:p>
          <a:p>
            <a:pPr lvl="1">
              <a:lnSpc>
                <a:spcPct val="90000"/>
              </a:lnSpc>
            </a:pPr>
            <a:r>
              <a:rPr lang="en-US" sz="1600" b="1" smtClean="0"/>
              <a:t>Targeted prevention efforts</a:t>
            </a:r>
          </a:p>
        </p:txBody>
      </p:sp>
      <p:sp>
        <p:nvSpPr>
          <p:cNvPr id="33797" name="Rectangle 8"/>
          <p:cNvSpPr>
            <a:spLocks noChangeArrowheads="1"/>
          </p:cNvSpPr>
          <p:nvPr/>
        </p:nvSpPr>
        <p:spPr bwMode="auto">
          <a:xfrm>
            <a:off x="257175" y="6575425"/>
            <a:ext cx="6519863" cy="230188"/>
          </a:xfrm>
          <a:prstGeom prst="rect">
            <a:avLst/>
          </a:prstGeom>
          <a:noFill/>
          <a:ln w="9525">
            <a:noFill/>
            <a:miter lim="800000"/>
            <a:headEnd/>
            <a:tailEnd/>
          </a:ln>
        </p:spPr>
        <p:txBody>
          <a:bodyPr wrap="none">
            <a:spAutoFit/>
          </a:bodyPr>
          <a:lstStyle/>
          <a:p>
            <a:r>
              <a:rPr lang="en-US" sz="1200" b="1">
                <a:solidFill>
                  <a:schemeClr val="bg1"/>
                </a:solidFill>
              </a:rPr>
              <a:t>http://www.health.state.ny.us/statistics/facilities/hospital/hospital_acquired_infections/</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771525" y="457200"/>
            <a:ext cx="8743950" cy="1143000"/>
          </a:xfrm>
        </p:spPr>
        <p:txBody>
          <a:bodyPr/>
          <a:lstStyle/>
          <a:p>
            <a:r>
              <a:rPr lang="en-US" sz="3200" smtClean="0"/>
              <a:t>Potential Adverse Effects of Public Reporting</a:t>
            </a:r>
            <a:endParaRPr lang="en-US" sz="4000" smtClean="0"/>
          </a:p>
        </p:txBody>
      </p:sp>
      <p:sp>
        <p:nvSpPr>
          <p:cNvPr id="34819" name="Rectangle 3"/>
          <p:cNvSpPr>
            <a:spLocks noGrp="1" noChangeArrowheads="1"/>
          </p:cNvSpPr>
          <p:nvPr>
            <p:ph type="body" idx="1"/>
          </p:nvPr>
        </p:nvSpPr>
        <p:spPr>
          <a:xfrm>
            <a:off x="608013" y="1824038"/>
            <a:ext cx="9678987" cy="4805362"/>
          </a:xfrm>
        </p:spPr>
        <p:txBody>
          <a:bodyPr/>
          <a:lstStyle/>
          <a:p>
            <a:pPr>
              <a:lnSpc>
                <a:spcPct val="120000"/>
              </a:lnSpc>
              <a:buFontTx/>
              <a:buNone/>
            </a:pPr>
            <a:r>
              <a:rPr lang="en-US" smtClean="0"/>
              <a:t>Diversion of resources </a:t>
            </a:r>
          </a:p>
          <a:p>
            <a:pPr lvl="2">
              <a:lnSpc>
                <a:spcPct val="120000"/>
              </a:lnSpc>
            </a:pPr>
            <a:r>
              <a:rPr lang="en-US" sz="2400" smtClean="0"/>
              <a:t>away from patient care and prevention programs</a:t>
            </a:r>
          </a:p>
          <a:p>
            <a:pPr>
              <a:lnSpc>
                <a:spcPct val="120000"/>
              </a:lnSpc>
              <a:buFontTx/>
              <a:buNone/>
            </a:pPr>
            <a:r>
              <a:rPr lang="en-US" smtClean="0"/>
              <a:t>Creation of disincentives</a:t>
            </a:r>
          </a:p>
          <a:p>
            <a:pPr lvl="2">
              <a:lnSpc>
                <a:spcPct val="120000"/>
              </a:lnSpc>
            </a:pPr>
            <a:r>
              <a:rPr lang="en-US" sz="2400" smtClean="0"/>
              <a:t>to treat patients at higher risk for HAI</a:t>
            </a:r>
          </a:p>
          <a:p>
            <a:pPr>
              <a:lnSpc>
                <a:spcPct val="120000"/>
              </a:lnSpc>
              <a:buFontTx/>
              <a:buNone/>
            </a:pPr>
            <a:r>
              <a:rPr lang="en-US" smtClean="0"/>
              <a:t>Misuse of current standard methods </a:t>
            </a:r>
          </a:p>
          <a:p>
            <a:pPr lvl="2">
              <a:lnSpc>
                <a:spcPct val="120000"/>
              </a:lnSpc>
            </a:pPr>
            <a:r>
              <a:rPr lang="en-US" sz="2400" smtClean="0"/>
              <a:t>for HAI surveillance, which were developed for voluntary use</a:t>
            </a:r>
          </a:p>
          <a:p>
            <a:pPr>
              <a:lnSpc>
                <a:spcPct val="120000"/>
              </a:lnSpc>
              <a:buFontTx/>
              <a:buNone/>
            </a:pPr>
            <a:r>
              <a:rPr lang="en-US" smtClean="0"/>
              <a:t>Misinformation of stakeholders </a:t>
            </a:r>
          </a:p>
          <a:p>
            <a:pPr lvl="2">
              <a:lnSpc>
                <a:spcPct val="120000"/>
              </a:lnSpc>
            </a:pPr>
            <a:r>
              <a:rPr lang="en-US" sz="2400" smtClean="0"/>
              <a:t>if inaccurate data are disseminated</a:t>
            </a:r>
            <a:r>
              <a:rPr lang="en-US" sz="3200" smtClean="0"/>
              <a:t>   </a:t>
            </a:r>
          </a:p>
        </p:txBody>
      </p:sp>
      <p:sp>
        <p:nvSpPr>
          <p:cNvPr id="34820" name="Line 4"/>
          <p:cNvSpPr>
            <a:spLocks noChangeShapeType="1"/>
          </p:cNvSpPr>
          <p:nvPr/>
        </p:nvSpPr>
        <p:spPr bwMode="auto">
          <a:xfrm>
            <a:off x="571500" y="1295400"/>
            <a:ext cx="8991600" cy="0"/>
          </a:xfrm>
          <a:prstGeom prst="line">
            <a:avLst/>
          </a:prstGeom>
          <a:noFill/>
          <a:ln w="9525">
            <a:solidFill>
              <a:srgbClr val="00FF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srcRect/>
          <a:stretch>
            <a:fillRect/>
          </a:stretch>
        </p:blipFill>
        <p:spPr bwMode="auto">
          <a:xfrm>
            <a:off x="-4763" y="935038"/>
            <a:ext cx="10293351" cy="4994275"/>
          </a:xfrm>
          <a:prstGeom prst="rect">
            <a:avLst/>
          </a:prstGeom>
          <a:noFill/>
          <a:ln w="9525">
            <a:noFill/>
            <a:miter lim="800000"/>
            <a:headEnd/>
            <a:tailEnd/>
          </a:ln>
        </p:spPr>
      </p:pic>
      <p:pic>
        <p:nvPicPr>
          <p:cNvPr id="35843" name="Picture 3"/>
          <p:cNvPicPr>
            <a:picLocks noChangeAspect="1" noChangeArrowheads="1"/>
          </p:cNvPicPr>
          <p:nvPr/>
        </p:nvPicPr>
        <p:blipFill>
          <a:blip r:embed="rId3" cstate="print"/>
          <a:srcRect/>
          <a:stretch>
            <a:fillRect/>
          </a:stretch>
        </p:blipFill>
        <p:spPr bwMode="auto">
          <a:xfrm>
            <a:off x="0" y="6092825"/>
            <a:ext cx="9123363" cy="7651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857250" y="609600"/>
            <a:ext cx="8486775" cy="1143000"/>
          </a:xfrm>
        </p:spPr>
        <p:txBody>
          <a:bodyPr/>
          <a:lstStyle/>
          <a:p>
            <a:r>
              <a:rPr lang="en-US" sz="3200" smtClean="0"/>
              <a:t>Other Legislation related to</a:t>
            </a:r>
            <a:br>
              <a:rPr lang="en-US" sz="3200" smtClean="0"/>
            </a:br>
            <a:r>
              <a:rPr lang="en-US" sz="3200" smtClean="0"/>
              <a:t>healthcare-associated infections (HAI)</a:t>
            </a:r>
          </a:p>
        </p:txBody>
      </p:sp>
      <p:sp>
        <p:nvSpPr>
          <p:cNvPr id="36867" name="Rectangle 3"/>
          <p:cNvSpPr>
            <a:spLocks noGrp="1" noChangeArrowheads="1"/>
          </p:cNvSpPr>
          <p:nvPr>
            <p:ph type="body" idx="1"/>
          </p:nvPr>
        </p:nvSpPr>
        <p:spPr>
          <a:xfrm>
            <a:off x="685800" y="1905000"/>
            <a:ext cx="9086850" cy="4114800"/>
          </a:xfrm>
        </p:spPr>
        <p:txBody>
          <a:bodyPr/>
          <a:lstStyle/>
          <a:p>
            <a:pPr>
              <a:lnSpc>
                <a:spcPct val="115000"/>
              </a:lnSpc>
            </a:pPr>
            <a:r>
              <a:rPr lang="en-US" sz="2400" smtClean="0">
                <a:latin typeface="Arial" pitchFamily="34" charset="0"/>
              </a:rPr>
              <a:t>State legislation</a:t>
            </a:r>
          </a:p>
          <a:p>
            <a:pPr lvl="1">
              <a:lnSpc>
                <a:spcPct val="115000"/>
              </a:lnSpc>
            </a:pPr>
            <a:r>
              <a:rPr lang="en-US" sz="2400" smtClean="0">
                <a:latin typeface="Arial" pitchFamily="34" charset="0"/>
              </a:rPr>
              <a:t>40 states have introduced and/or passed HAI legislation</a:t>
            </a:r>
          </a:p>
          <a:p>
            <a:pPr lvl="1">
              <a:lnSpc>
                <a:spcPct val="115000"/>
              </a:lnSpc>
            </a:pPr>
            <a:r>
              <a:rPr lang="en-US" sz="2400" smtClean="0">
                <a:latin typeface="Arial" pitchFamily="34" charset="0"/>
              </a:rPr>
              <a:t>several states have MRSA legislation in addition to HAI legislation</a:t>
            </a:r>
          </a:p>
          <a:p>
            <a:pPr>
              <a:lnSpc>
                <a:spcPct val="115000"/>
              </a:lnSpc>
            </a:pPr>
            <a:r>
              <a:rPr lang="en-US" sz="2400" smtClean="0">
                <a:latin typeface="Arial" pitchFamily="34" charset="0"/>
              </a:rPr>
              <a:t>Federal regulation</a:t>
            </a:r>
          </a:p>
          <a:p>
            <a:pPr lvl="1">
              <a:lnSpc>
                <a:spcPct val="115000"/>
              </a:lnSpc>
            </a:pPr>
            <a:r>
              <a:rPr lang="en-US" sz="2400" smtClean="0">
                <a:latin typeface="Arial" pitchFamily="34" charset="0"/>
              </a:rPr>
              <a:t>Deficit Reconciliation Act (DRA)</a:t>
            </a:r>
          </a:p>
          <a:p>
            <a:pPr lvl="1">
              <a:lnSpc>
                <a:spcPct val="115000"/>
              </a:lnSpc>
              <a:buFontTx/>
              <a:buNone/>
            </a:pPr>
            <a:endParaRPr lang="en-US" sz="2600" smtClean="0">
              <a:latin typeface="Arial" pitchFamily="34" charset="0"/>
            </a:endParaRPr>
          </a:p>
          <a:p>
            <a:pPr lvl="1">
              <a:lnSpc>
                <a:spcPct val="115000"/>
              </a:lnSpc>
              <a:buFontTx/>
              <a:buNone/>
            </a:pPr>
            <a:endParaRPr lang="en-US" sz="2600" smtClean="0">
              <a:latin typeface="Arial" pitchFamily="34" charset="0"/>
            </a:endParaRPr>
          </a:p>
          <a:p>
            <a:pPr>
              <a:lnSpc>
                <a:spcPct val="115000"/>
              </a:lnSpc>
              <a:buFontTx/>
              <a:buNone/>
            </a:pPr>
            <a:endParaRPr lang="en-US" sz="2400" smtClean="0">
              <a:latin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xfrm>
            <a:off x="419100" y="1676400"/>
            <a:ext cx="9096375" cy="4648200"/>
          </a:xfrm>
        </p:spPr>
        <p:txBody>
          <a:bodyPr/>
          <a:lstStyle/>
          <a:p>
            <a:pPr>
              <a:lnSpc>
                <a:spcPct val="140000"/>
              </a:lnSpc>
            </a:pPr>
            <a:r>
              <a:rPr lang="en-US" smtClean="0"/>
              <a:t>Requires the Secretary to identify, by October 1, 2007, </a:t>
            </a:r>
            <a:r>
              <a:rPr lang="en-US" u="sng" smtClean="0"/>
              <a:t>at least</a:t>
            </a:r>
            <a:r>
              <a:rPr lang="en-US" smtClean="0"/>
              <a:t> two conditions that: </a:t>
            </a:r>
          </a:p>
          <a:p>
            <a:pPr lvl="1">
              <a:lnSpc>
                <a:spcPct val="140000"/>
              </a:lnSpc>
            </a:pPr>
            <a:r>
              <a:rPr lang="en-US" smtClean="0"/>
              <a:t>are high cost, high volume or both</a:t>
            </a:r>
          </a:p>
          <a:p>
            <a:pPr lvl="1">
              <a:lnSpc>
                <a:spcPct val="140000"/>
              </a:lnSpc>
            </a:pPr>
            <a:r>
              <a:rPr lang="en-US" smtClean="0"/>
              <a:t>result in a higher payment when present as a secondary diagnosis</a:t>
            </a:r>
          </a:p>
          <a:p>
            <a:pPr lvl="1">
              <a:lnSpc>
                <a:spcPct val="140000"/>
              </a:lnSpc>
            </a:pPr>
            <a:r>
              <a:rPr lang="en-US" smtClean="0"/>
              <a:t>could “reasonably” be prevented by application of evidence-based guidelines </a:t>
            </a:r>
          </a:p>
        </p:txBody>
      </p:sp>
      <p:sp>
        <p:nvSpPr>
          <p:cNvPr id="37891" name="Rectangle 3"/>
          <p:cNvSpPr>
            <a:spLocks noGrp="1" noChangeArrowheads="1"/>
          </p:cNvSpPr>
          <p:nvPr>
            <p:ph type="title"/>
          </p:nvPr>
        </p:nvSpPr>
        <p:spPr>
          <a:xfrm>
            <a:off x="771525" y="381000"/>
            <a:ext cx="8743950" cy="1143000"/>
          </a:xfrm>
        </p:spPr>
        <p:txBody>
          <a:bodyPr/>
          <a:lstStyle/>
          <a:p>
            <a:r>
              <a:rPr lang="en-US" smtClean="0"/>
              <a:t>Deficit Reduction Act</a:t>
            </a:r>
          </a:p>
        </p:txBody>
      </p:sp>
      <p:sp>
        <p:nvSpPr>
          <p:cNvPr id="37892" name="Line 4"/>
          <p:cNvSpPr>
            <a:spLocks noChangeShapeType="1"/>
          </p:cNvSpPr>
          <p:nvPr/>
        </p:nvSpPr>
        <p:spPr bwMode="auto">
          <a:xfrm>
            <a:off x="723900" y="1295400"/>
            <a:ext cx="8915400" cy="0"/>
          </a:xfrm>
          <a:prstGeom prst="line">
            <a:avLst/>
          </a:prstGeom>
          <a:noFill/>
          <a:ln w="9525">
            <a:solidFill>
              <a:srgbClr val="00FF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mtClean="0">
                <a:solidFill>
                  <a:schemeClr val="bg1"/>
                </a:solidFill>
                <a:latin typeface="Arial" pitchFamily="34" charset="0"/>
              </a:rPr>
              <a:t>Questions to address</a:t>
            </a:r>
          </a:p>
        </p:txBody>
      </p:sp>
      <p:sp>
        <p:nvSpPr>
          <p:cNvPr id="38915" name="Rectangle 3"/>
          <p:cNvSpPr>
            <a:spLocks noGrp="1" noChangeArrowheads="1"/>
          </p:cNvSpPr>
          <p:nvPr>
            <p:ph type="body" idx="1"/>
          </p:nvPr>
        </p:nvSpPr>
        <p:spPr>
          <a:xfrm>
            <a:off x="266700" y="1828800"/>
            <a:ext cx="10020300" cy="4114800"/>
          </a:xfrm>
        </p:spPr>
        <p:txBody>
          <a:bodyPr/>
          <a:lstStyle/>
          <a:p>
            <a:pPr>
              <a:lnSpc>
                <a:spcPct val="105000"/>
              </a:lnSpc>
            </a:pPr>
            <a:r>
              <a:rPr lang="en-US" smtClean="0"/>
              <a:t>Burden</a:t>
            </a:r>
          </a:p>
          <a:p>
            <a:pPr lvl="1">
              <a:lnSpc>
                <a:spcPct val="105000"/>
              </a:lnSpc>
            </a:pPr>
            <a:r>
              <a:rPr lang="en-US" sz="2400" smtClean="0"/>
              <a:t>Frequency, cost, mortality</a:t>
            </a:r>
          </a:p>
          <a:p>
            <a:pPr>
              <a:lnSpc>
                <a:spcPct val="105000"/>
              </a:lnSpc>
            </a:pPr>
            <a:r>
              <a:rPr lang="en-US" smtClean="0"/>
              <a:t>Preventability</a:t>
            </a:r>
          </a:p>
          <a:p>
            <a:pPr lvl="1">
              <a:lnSpc>
                <a:spcPct val="105000"/>
              </a:lnSpc>
            </a:pPr>
            <a:r>
              <a:rPr lang="en-US" sz="2400" smtClean="0"/>
              <a:t>Guidelines/interventions exist</a:t>
            </a:r>
          </a:p>
          <a:p>
            <a:pPr lvl="1">
              <a:lnSpc>
                <a:spcPct val="105000"/>
              </a:lnSpc>
            </a:pPr>
            <a:r>
              <a:rPr lang="en-US" sz="2400" smtClean="0"/>
              <a:t>Application can prevent these infections</a:t>
            </a:r>
          </a:p>
          <a:p>
            <a:pPr>
              <a:lnSpc>
                <a:spcPct val="105000"/>
              </a:lnSpc>
            </a:pPr>
            <a:r>
              <a:rPr lang="en-US" smtClean="0"/>
              <a:t>Measurement</a:t>
            </a:r>
          </a:p>
          <a:p>
            <a:pPr lvl="1">
              <a:lnSpc>
                <a:spcPct val="105000"/>
              </a:lnSpc>
            </a:pPr>
            <a:r>
              <a:rPr lang="en-US" sz="2400" smtClean="0"/>
              <a:t>Can events be easily and appropriately detected via ICD-9 codes?</a:t>
            </a:r>
          </a:p>
        </p:txBody>
      </p:sp>
      <p:sp>
        <p:nvSpPr>
          <p:cNvPr id="38916" name="Line 4"/>
          <p:cNvSpPr>
            <a:spLocks noChangeShapeType="1"/>
          </p:cNvSpPr>
          <p:nvPr/>
        </p:nvSpPr>
        <p:spPr bwMode="auto">
          <a:xfrm>
            <a:off x="342900" y="1447800"/>
            <a:ext cx="9525000" cy="0"/>
          </a:xfrm>
          <a:prstGeom prst="line">
            <a:avLst/>
          </a:prstGeom>
          <a:noFill/>
          <a:ln w="9525">
            <a:solidFill>
              <a:srgbClr val="00FF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noFill/>
        </p:spPr>
        <p:txBody>
          <a:bodyPr/>
          <a:lstStyle/>
          <a:p>
            <a:r>
              <a:rPr lang="en-US" sz="3600" smtClean="0">
                <a:solidFill>
                  <a:schemeClr val="bg1"/>
                </a:solidFill>
                <a:latin typeface="Arial" pitchFamily="34" charset="0"/>
              </a:rPr>
              <a:t>Present on Admission (POA) Indicator</a:t>
            </a:r>
          </a:p>
        </p:txBody>
      </p:sp>
      <p:sp>
        <p:nvSpPr>
          <p:cNvPr id="39939" name="Rectangle 3"/>
          <p:cNvSpPr>
            <a:spLocks noGrp="1" noChangeArrowheads="1"/>
          </p:cNvSpPr>
          <p:nvPr>
            <p:ph type="body" idx="1"/>
          </p:nvPr>
        </p:nvSpPr>
        <p:spPr>
          <a:xfrm>
            <a:off x="266700" y="1905000"/>
            <a:ext cx="9677400" cy="4419600"/>
          </a:xfrm>
          <a:noFill/>
        </p:spPr>
        <p:txBody>
          <a:bodyPr/>
          <a:lstStyle/>
          <a:p>
            <a:pPr>
              <a:lnSpc>
                <a:spcPct val="115000"/>
              </a:lnSpc>
            </a:pPr>
            <a:r>
              <a:rPr lang="en-US" smtClean="0"/>
              <a:t>New data element approved by the National Uniform Billing Committee (NUBC)</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28625" y="228600"/>
            <a:ext cx="9258300" cy="1143000"/>
          </a:xfrm>
        </p:spPr>
        <p:txBody>
          <a:bodyPr/>
          <a:lstStyle/>
          <a:p>
            <a:r>
              <a:rPr lang="en-US" smtClean="0"/>
              <a:t>Ideal Candidate Event</a:t>
            </a:r>
          </a:p>
        </p:txBody>
      </p:sp>
      <p:sp>
        <p:nvSpPr>
          <p:cNvPr id="40963" name="Rectangle 3"/>
          <p:cNvSpPr>
            <a:spLocks noGrp="1" noChangeArrowheads="1"/>
          </p:cNvSpPr>
          <p:nvPr>
            <p:ph type="body" idx="1"/>
          </p:nvPr>
        </p:nvSpPr>
        <p:spPr>
          <a:xfrm>
            <a:off x="514350" y="1295400"/>
            <a:ext cx="9258300" cy="5257800"/>
          </a:xfrm>
        </p:spPr>
        <p:txBody>
          <a:bodyPr/>
          <a:lstStyle/>
          <a:p>
            <a:pPr>
              <a:lnSpc>
                <a:spcPct val="130000"/>
              </a:lnSpc>
            </a:pPr>
            <a:r>
              <a:rPr lang="en-US" smtClean="0"/>
              <a:t>Common adverse event</a:t>
            </a:r>
          </a:p>
          <a:p>
            <a:pPr lvl="1">
              <a:lnSpc>
                <a:spcPct val="130000"/>
              </a:lnSpc>
            </a:pPr>
            <a:r>
              <a:rPr lang="en-US" smtClean="0"/>
              <a:t>Costly and deadly</a:t>
            </a:r>
          </a:p>
          <a:p>
            <a:pPr lvl="1">
              <a:lnSpc>
                <a:spcPct val="130000"/>
              </a:lnSpc>
            </a:pPr>
            <a:r>
              <a:rPr lang="en-US" smtClean="0"/>
              <a:t>Cost and morbidity/mortality are attributable</a:t>
            </a:r>
          </a:p>
          <a:p>
            <a:pPr lvl="1">
              <a:lnSpc>
                <a:spcPct val="130000"/>
              </a:lnSpc>
            </a:pPr>
            <a:r>
              <a:rPr lang="en-US" smtClean="0"/>
              <a:t>Prevention will save money and lives</a:t>
            </a:r>
          </a:p>
          <a:p>
            <a:pPr>
              <a:lnSpc>
                <a:spcPct val="130000"/>
              </a:lnSpc>
            </a:pPr>
            <a:r>
              <a:rPr lang="en-US" smtClean="0"/>
              <a:t>Evidence-based prevention interventions exist and can be implemented broadly</a:t>
            </a:r>
          </a:p>
          <a:p>
            <a:pPr>
              <a:lnSpc>
                <a:spcPct val="130000"/>
              </a:lnSpc>
            </a:pPr>
            <a:r>
              <a:rPr lang="en-US" smtClean="0"/>
              <a:t>Available interventions approach100% effectiveness in preventing the event</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ja-JP" smtClean="0">
                <a:ea typeface="ＭＳ Ｐゴシック" pitchFamily="34" charset="-128"/>
              </a:rPr>
              <a:t>Currently in the United States:</a:t>
            </a:r>
          </a:p>
        </p:txBody>
      </p:sp>
      <p:sp>
        <p:nvSpPr>
          <p:cNvPr id="11267" name="Rectangle 3"/>
          <p:cNvSpPr>
            <a:spLocks noGrp="1" noChangeArrowheads="1"/>
          </p:cNvSpPr>
          <p:nvPr>
            <p:ph type="body" idx="1"/>
          </p:nvPr>
        </p:nvSpPr>
        <p:spPr>
          <a:xfrm>
            <a:off x="-38100" y="1676400"/>
            <a:ext cx="10439400" cy="4648200"/>
          </a:xfrm>
        </p:spPr>
        <p:txBody>
          <a:bodyPr/>
          <a:lstStyle/>
          <a:p>
            <a:pPr>
              <a:lnSpc>
                <a:spcPct val="125000"/>
              </a:lnSpc>
              <a:buFontTx/>
              <a:buNone/>
            </a:pPr>
            <a:r>
              <a:rPr lang="en-US" altLang="ja-JP" smtClean="0">
                <a:ea typeface="ＭＳ Ｐゴシック" pitchFamily="34" charset="-128"/>
              </a:rPr>
              <a:t>HAIs caused by </a:t>
            </a:r>
            <a:r>
              <a:rPr lang="en-US" altLang="ja-JP" i="1" smtClean="0">
                <a:ea typeface="ＭＳ Ｐゴシック" pitchFamily="34" charset="-128"/>
              </a:rPr>
              <a:t>Staphylococcus aureus</a:t>
            </a:r>
            <a:r>
              <a:rPr lang="en-US" altLang="ja-JP" smtClean="0">
                <a:ea typeface="ＭＳ Ｐゴシック" pitchFamily="34" charset="-128"/>
              </a:rPr>
              <a:t>: </a:t>
            </a:r>
          </a:p>
          <a:p>
            <a:pPr lvl="1">
              <a:lnSpc>
                <a:spcPct val="125000"/>
              </a:lnSpc>
            </a:pPr>
            <a:r>
              <a:rPr lang="en-US" altLang="ja-JP" smtClean="0">
                <a:ea typeface="ＭＳ Ｐゴシック" pitchFamily="34" charset="-128"/>
              </a:rPr>
              <a:t>290,000 HAIs/year</a:t>
            </a:r>
          </a:p>
          <a:p>
            <a:pPr lvl="1">
              <a:lnSpc>
                <a:spcPct val="125000"/>
              </a:lnSpc>
            </a:pPr>
            <a:r>
              <a:rPr lang="en-US" altLang="ja-JP" smtClean="0">
                <a:ea typeface="ＭＳ Ｐゴシック" pitchFamily="34" charset="-128"/>
              </a:rPr>
              <a:t>125,000 admissions with MRSA </a:t>
            </a:r>
            <a:r>
              <a:rPr lang="en-US" altLang="ja-JP" sz="2000" smtClean="0">
                <a:ea typeface="ＭＳ Ｐゴシック" pitchFamily="34" charset="-128"/>
              </a:rPr>
              <a:t>(Kuehnert 2005)</a:t>
            </a:r>
          </a:p>
          <a:p>
            <a:pPr lvl="1">
              <a:lnSpc>
                <a:spcPct val="125000"/>
              </a:lnSpc>
            </a:pPr>
            <a:r>
              <a:rPr lang="en-US" altLang="ja-JP" smtClean="0">
                <a:ea typeface="ＭＳ Ｐゴシック" pitchFamily="34" charset="-128"/>
              </a:rPr>
              <a:t>5-fold increase in deaths with </a:t>
            </a:r>
            <a:r>
              <a:rPr lang="en-US" altLang="ja-JP" i="1" smtClean="0">
                <a:ea typeface="ＭＳ Ｐゴシック" pitchFamily="34" charset="-128"/>
              </a:rPr>
              <a:t>S. aureus</a:t>
            </a:r>
            <a:r>
              <a:rPr lang="en-US" altLang="ja-JP" smtClean="0">
                <a:ea typeface="ＭＳ Ｐゴシック" pitchFamily="34" charset="-128"/>
              </a:rPr>
              <a:t> infection </a:t>
            </a:r>
            <a:r>
              <a:rPr lang="en-US" altLang="ja-JP" sz="2000" smtClean="0">
                <a:ea typeface="ＭＳ Ｐゴシック" pitchFamily="34" charset="-128"/>
              </a:rPr>
              <a:t>(Noskin 2005)</a:t>
            </a:r>
          </a:p>
          <a:p>
            <a:pPr lvl="1">
              <a:lnSpc>
                <a:spcPct val="125000"/>
              </a:lnSpc>
            </a:pPr>
            <a:r>
              <a:rPr lang="en-US" altLang="ja-JP" smtClean="0">
                <a:ea typeface="ＭＳ Ｐゴシック" pitchFamily="34" charset="-128"/>
              </a:rPr>
              <a:t>Proportion of methicillin resistant isolates rising:</a:t>
            </a:r>
          </a:p>
          <a:p>
            <a:pPr lvl="2">
              <a:lnSpc>
                <a:spcPct val="125000"/>
              </a:lnSpc>
            </a:pPr>
            <a:r>
              <a:rPr lang="en-US" altLang="ja-JP" smtClean="0">
                <a:ea typeface="ＭＳ Ｐゴシック" pitchFamily="34" charset="-128"/>
              </a:rPr>
              <a:t>~36% </a:t>
            </a:r>
            <a:r>
              <a:rPr lang="en-US" altLang="ja-JP" sz="2400" smtClean="0">
                <a:ea typeface="ＭＳ Ｐゴシック" pitchFamily="34" charset="-128"/>
              </a:rPr>
              <a:t>in 1992</a:t>
            </a:r>
            <a:r>
              <a:rPr lang="en-US" altLang="ja-JP" smtClean="0">
                <a:ea typeface="ＭＳ Ｐゴシック" pitchFamily="34" charset="-128"/>
              </a:rPr>
              <a:t> vs ~65% </a:t>
            </a:r>
            <a:r>
              <a:rPr lang="en-US" altLang="ja-JP" sz="2400" smtClean="0">
                <a:ea typeface="ＭＳ Ｐゴシック" pitchFamily="34" charset="-128"/>
              </a:rPr>
              <a:t>in 2003</a:t>
            </a:r>
            <a:r>
              <a:rPr lang="en-US" altLang="ja-JP" smtClean="0">
                <a:ea typeface="ＭＳ Ｐゴシック" pitchFamily="34" charset="-128"/>
              </a:rPr>
              <a:t> </a:t>
            </a:r>
            <a:r>
              <a:rPr lang="en-US" altLang="ja-JP" sz="2000" smtClean="0">
                <a:ea typeface="ＭＳ Ｐゴシック" pitchFamily="34" charset="-128"/>
              </a:rPr>
              <a:t>(Klevens 2006)</a:t>
            </a:r>
          </a:p>
          <a:p>
            <a:pPr lvl="2">
              <a:lnSpc>
                <a:spcPct val="125000"/>
              </a:lnSpc>
            </a:pPr>
            <a:endParaRPr lang="en-US" altLang="ja-JP" sz="2000" smtClean="0">
              <a:ea typeface="ＭＳ Ｐゴシック" pitchFamily="34" charset="-128"/>
            </a:endParaRPr>
          </a:p>
          <a:p>
            <a:pPr>
              <a:lnSpc>
                <a:spcPct val="125000"/>
              </a:lnSpc>
              <a:buFontTx/>
              <a:buNone/>
            </a:pPr>
            <a:r>
              <a:rPr lang="en-US" altLang="ja-JP" sz="2600" smtClean="0">
                <a:ea typeface="ＭＳ Ｐゴシック" pitchFamily="34" charset="-128"/>
              </a:rPr>
              <a:t>HAIs caused by Gram Negative Rods?</a:t>
            </a:r>
          </a:p>
        </p:txBody>
      </p:sp>
      <p:cxnSp>
        <p:nvCxnSpPr>
          <p:cNvPr id="11268" name="Straight Connector 6"/>
          <p:cNvCxnSpPr>
            <a:cxnSpLocks noChangeShapeType="1"/>
          </p:cNvCxnSpPr>
          <p:nvPr/>
        </p:nvCxnSpPr>
        <p:spPr bwMode="auto">
          <a:xfrm>
            <a:off x="647700" y="5791200"/>
            <a:ext cx="8991600" cy="0"/>
          </a:xfrm>
          <a:prstGeom prst="line">
            <a:avLst/>
          </a:prstGeom>
          <a:noFill/>
          <a:ln w="9525" algn="ctr">
            <a:solidFill>
              <a:schemeClr val="bg1"/>
            </a:solidFill>
            <a:round/>
            <a:headEnd/>
            <a:tailEnd/>
          </a:ln>
        </p:spPr>
      </p:cxn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smtClean="0">
                <a:solidFill>
                  <a:schemeClr val="bg1"/>
                </a:solidFill>
              </a:rPr>
              <a:t>Potential Problems</a:t>
            </a:r>
          </a:p>
        </p:txBody>
      </p:sp>
      <p:sp>
        <p:nvSpPr>
          <p:cNvPr id="41987" name="Rectangle 3"/>
          <p:cNvSpPr>
            <a:spLocks noGrp="1" noChangeArrowheads="1"/>
          </p:cNvSpPr>
          <p:nvPr>
            <p:ph type="body" idx="1"/>
          </p:nvPr>
        </p:nvSpPr>
        <p:spPr/>
        <p:txBody>
          <a:bodyPr/>
          <a:lstStyle/>
          <a:p>
            <a:pPr>
              <a:lnSpc>
                <a:spcPct val="120000"/>
              </a:lnSpc>
            </a:pPr>
            <a:r>
              <a:rPr lang="en-US" sz="3200" smtClean="0"/>
              <a:t>Over-use of “Present on Admission”</a:t>
            </a:r>
          </a:p>
          <a:p>
            <a:pPr>
              <a:lnSpc>
                <a:spcPct val="120000"/>
              </a:lnSpc>
            </a:pPr>
            <a:r>
              <a:rPr lang="en-US" sz="3200" smtClean="0"/>
              <a:t>Changes in coding practices</a:t>
            </a:r>
          </a:p>
          <a:p>
            <a:pPr>
              <a:lnSpc>
                <a:spcPct val="120000"/>
              </a:lnSpc>
            </a:pPr>
            <a:r>
              <a:rPr lang="en-US" sz="3200" smtClean="0"/>
              <a:t>Risk adjustment challenges for billing data</a:t>
            </a:r>
          </a:p>
          <a:p>
            <a:pPr lvl="1">
              <a:lnSpc>
                <a:spcPct val="120000"/>
              </a:lnSpc>
            </a:pPr>
            <a:r>
              <a:rPr lang="en-US" smtClean="0"/>
              <a:t>POA can be helpful but may not be sufficient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mtClean="0">
                <a:solidFill>
                  <a:schemeClr val="bg1"/>
                </a:solidFill>
                <a:latin typeface="Arial" pitchFamily="34" charset="0"/>
              </a:rPr>
              <a:t>Possible Benefits</a:t>
            </a:r>
          </a:p>
        </p:txBody>
      </p:sp>
      <p:sp>
        <p:nvSpPr>
          <p:cNvPr id="43011" name="Rectangle 3"/>
          <p:cNvSpPr>
            <a:spLocks noGrp="1" noChangeArrowheads="1"/>
          </p:cNvSpPr>
          <p:nvPr>
            <p:ph type="body" idx="1"/>
          </p:nvPr>
        </p:nvSpPr>
        <p:spPr>
          <a:xfrm>
            <a:off x="266700" y="1981200"/>
            <a:ext cx="9829800" cy="4114800"/>
          </a:xfrm>
        </p:spPr>
        <p:txBody>
          <a:bodyPr/>
          <a:lstStyle/>
          <a:p>
            <a:r>
              <a:rPr lang="en-US" b="1" u="sng" smtClean="0"/>
              <a:t>Might</a:t>
            </a:r>
            <a:r>
              <a:rPr lang="en-US" smtClean="0"/>
              <a:t> increase focus on prevention and processes</a:t>
            </a:r>
          </a:p>
          <a:p>
            <a:r>
              <a:rPr lang="en-US" smtClean="0"/>
              <a:t>Focused, specific coding might improve data quality and prevention impact</a:t>
            </a:r>
          </a:p>
          <a:p>
            <a:endParaRPr lang="en-US" smtClean="0"/>
          </a:p>
          <a:p>
            <a:r>
              <a:rPr lang="en-US" smtClean="0"/>
              <a:t>Pilot testing over the next year</a:t>
            </a:r>
          </a:p>
          <a:p>
            <a:r>
              <a:rPr lang="en-US" smtClean="0"/>
              <a:t>Tied to several prevention initiatives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723900" y="381000"/>
            <a:ext cx="8743950" cy="1143000"/>
          </a:xfrm>
          <a:noFill/>
        </p:spPr>
        <p:txBody>
          <a:bodyPr/>
          <a:lstStyle/>
          <a:p>
            <a:pPr eaLnBrk="1" hangingPunct="1"/>
            <a:r>
              <a:rPr lang="en-US" b="1" smtClean="0">
                <a:solidFill>
                  <a:schemeClr val="bg1"/>
                </a:solidFill>
              </a:rPr>
              <a:t>HHS Action Plan</a:t>
            </a:r>
          </a:p>
        </p:txBody>
      </p:sp>
      <p:sp>
        <p:nvSpPr>
          <p:cNvPr id="44035" name="Rectangle 3"/>
          <p:cNvSpPr>
            <a:spLocks noGrp="1" noChangeArrowheads="1"/>
          </p:cNvSpPr>
          <p:nvPr>
            <p:ph type="body" idx="4294967295"/>
          </p:nvPr>
        </p:nvSpPr>
        <p:spPr>
          <a:xfrm>
            <a:off x="495300" y="1219200"/>
            <a:ext cx="9258300" cy="587375"/>
          </a:xfrm>
        </p:spPr>
        <p:txBody>
          <a:bodyPr/>
          <a:lstStyle/>
          <a:p>
            <a:pPr eaLnBrk="1" hangingPunct="1">
              <a:buFontTx/>
              <a:buNone/>
            </a:pPr>
            <a:r>
              <a:rPr lang="en-US" sz="1600" smtClean="0">
                <a:latin typeface="Times New Roman" pitchFamily="18" charset="0"/>
              </a:rPr>
              <a:t>In January 2009, the Department of Health and Human Services released the HHS Action Plan to Prevent Healthcare-Associated Infections (</a:t>
            </a:r>
            <a:r>
              <a:rPr lang="en-US" sz="1600" smtClean="0">
                <a:solidFill>
                  <a:srgbClr val="0000FF"/>
                </a:solidFill>
                <a:latin typeface="Times New Roman" pitchFamily="18" charset="0"/>
                <a:hlinkClick r:id="rId2"/>
              </a:rPr>
              <a:t>http://www.hhs.gov/ophs/initiatives/hai</a:t>
            </a:r>
            <a:r>
              <a:rPr lang="en-US" sz="1600" smtClean="0">
                <a:latin typeface="Times New Roman" pitchFamily="18" charset="0"/>
              </a:rPr>
              <a:t>). </a:t>
            </a:r>
          </a:p>
          <a:p>
            <a:pPr eaLnBrk="1" hangingPunct="1"/>
            <a:endParaRPr lang="en-US" sz="1600" smtClean="0">
              <a:latin typeface="Times New Roman" pitchFamily="18" charset="0"/>
            </a:endParaRPr>
          </a:p>
          <a:p>
            <a:pPr eaLnBrk="1" hangingPunct="1"/>
            <a:endParaRPr lang="en-US" sz="1600" smtClean="0">
              <a:latin typeface="Times New Roman" pitchFamily="18" charset="0"/>
            </a:endParaRPr>
          </a:p>
        </p:txBody>
      </p:sp>
      <p:pic>
        <p:nvPicPr>
          <p:cNvPr id="44036" name="Picture 3"/>
          <p:cNvPicPr>
            <a:picLocks noChangeAspect="1" noChangeArrowheads="1"/>
          </p:cNvPicPr>
          <p:nvPr/>
        </p:nvPicPr>
        <p:blipFill>
          <a:blip r:embed="rId3" cstate="print"/>
          <a:srcRect/>
          <a:stretch>
            <a:fillRect/>
          </a:stretch>
        </p:blipFill>
        <p:spPr bwMode="auto">
          <a:xfrm>
            <a:off x="0" y="1825625"/>
            <a:ext cx="8686800" cy="50323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800100" y="228600"/>
            <a:ext cx="8743950" cy="1143000"/>
          </a:xfrm>
        </p:spPr>
        <p:txBody>
          <a:bodyPr/>
          <a:lstStyle/>
          <a:p>
            <a:r>
              <a:rPr lang="en-US" sz="4000" smtClean="0">
                <a:cs typeface="Arial" pitchFamily="34" charset="0"/>
              </a:rPr>
              <a:t>HHS Action Plan for HAI Prevention </a:t>
            </a:r>
            <a:r>
              <a:rPr lang="hr-HR" sz="4000" smtClean="0">
                <a:cs typeface="Arial" pitchFamily="34" charset="0"/>
              </a:rPr>
              <a:t/>
            </a:r>
            <a:br>
              <a:rPr lang="hr-HR" sz="4000" smtClean="0">
                <a:cs typeface="Arial" pitchFamily="34" charset="0"/>
              </a:rPr>
            </a:br>
            <a:r>
              <a:rPr lang="en-US" sz="3200" smtClean="0">
                <a:cs typeface="Arial" pitchFamily="34" charset="0"/>
              </a:rPr>
              <a:t>National 5 Year Goals</a:t>
            </a:r>
          </a:p>
        </p:txBody>
      </p:sp>
      <p:graphicFrame>
        <p:nvGraphicFramePr>
          <p:cNvPr id="1069116" name="Group 60"/>
          <p:cNvGraphicFramePr>
            <a:graphicFrameLocks noGrp="1"/>
          </p:cNvGraphicFramePr>
          <p:nvPr>
            <p:ph idx="1"/>
          </p:nvPr>
        </p:nvGraphicFramePr>
        <p:xfrm>
          <a:off x="495300" y="1676400"/>
          <a:ext cx="9172575" cy="4888865"/>
        </p:xfrm>
        <a:graphic>
          <a:graphicData uri="http://schemas.openxmlformats.org/drawingml/2006/table">
            <a:tbl>
              <a:tblPr/>
              <a:tblGrid>
                <a:gridCol w="3894138"/>
                <a:gridCol w="1058862"/>
                <a:gridCol w="2676525"/>
                <a:gridCol w="1543050"/>
              </a:tblGrid>
              <a:tr h="455613">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1600" b="1" i="0" u="none" strike="noStrike" cap="none" normalizeH="0" baseline="0" dirty="0" smtClean="0">
                          <a:ln>
                            <a:noFill/>
                          </a:ln>
                          <a:solidFill>
                            <a:schemeClr val="bg1"/>
                          </a:solidFill>
                          <a:effectLst/>
                          <a:latin typeface="Lydian" pitchFamily="34" charset="0"/>
                          <a:cs typeface="Times New Roman" pitchFamily="18" charset="0"/>
                        </a:rPr>
                        <a:t>Metric</a:t>
                      </a:r>
                      <a:endParaRPr kumimoji="0" lang="en-US" sz="1600" b="0" i="0" u="none" strike="noStrike" cap="none" normalizeH="0" baseline="0" dirty="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1600" b="1" i="0" u="none" strike="noStrike" cap="none" normalizeH="0" baseline="0" smtClean="0">
                          <a:ln>
                            <a:noFill/>
                          </a:ln>
                          <a:solidFill>
                            <a:schemeClr val="bg1"/>
                          </a:solidFill>
                          <a:effectLst/>
                          <a:latin typeface="Lydian" pitchFamily="34" charset="0"/>
                        </a:rPr>
                        <a:t>Source</a:t>
                      </a: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1600" b="1" i="0" u="none" strike="noStrike" cap="none" normalizeH="0" baseline="0" smtClean="0">
                          <a:ln>
                            <a:noFill/>
                          </a:ln>
                          <a:solidFill>
                            <a:schemeClr val="bg1"/>
                          </a:solidFill>
                          <a:effectLst/>
                          <a:latin typeface="Lydian" pitchFamily="34" charset="0"/>
                          <a:cs typeface="Times New Roman" pitchFamily="18" charset="0"/>
                        </a:rPr>
                        <a:t>National 5-Year </a:t>
                      </a:r>
                    </a:p>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1600" b="1" i="0" u="none" strike="noStrike" cap="none" normalizeH="0" baseline="0" smtClean="0">
                          <a:ln>
                            <a:noFill/>
                          </a:ln>
                          <a:solidFill>
                            <a:schemeClr val="bg1"/>
                          </a:solidFill>
                          <a:effectLst/>
                          <a:latin typeface="Lydian" pitchFamily="34" charset="0"/>
                          <a:cs typeface="Times New Roman" pitchFamily="18" charset="0"/>
                        </a:rPr>
                        <a:t>Prevention Target</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1600" b="1" i="0" u="none" strike="noStrike" cap="none" normalizeH="0" baseline="0" smtClean="0">
                          <a:ln>
                            <a:noFill/>
                          </a:ln>
                          <a:solidFill>
                            <a:schemeClr val="bg1"/>
                          </a:solidFill>
                          <a:effectLst/>
                          <a:latin typeface="Lydian" pitchFamily="34" charset="0"/>
                          <a:cs typeface="Times New Roman" pitchFamily="18" charset="0"/>
                        </a:rPr>
                        <a:t>Coordinator</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284163">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Bloodstream infections</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NHSN</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cs typeface="Times New Roman" pitchFamily="18" charset="0"/>
                        </a:rPr>
                        <a:t>50%  reduction</a:t>
                      </a:r>
                      <a:endParaRPr kumimoji="0" lang="en-US" sz="18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CDC</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11163">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Adherence to central-line insertion practices </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NHSN </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cs typeface="Times New Roman" pitchFamily="18" charset="0"/>
                        </a:rPr>
                        <a:t>100% adherence </a:t>
                      </a:r>
                      <a:endParaRPr kumimoji="0" lang="en-US" sz="18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CDC</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55613">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1" u="none" strike="noStrike" cap="none" normalizeH="0" baseline="0" smtClean="0">
                          <a:ln>
                            <a:noFill/>
                          </a:ln>
                          <a:solidFill>
                            <a:schemeClr val="bg1"/>
                          </a:solidFill>
                          <a:effectLst/>
                          <a:latin typeface="Lydian" pitchFamily="34" charset="0"/>
                          <a:cs typeface="Times New Roman" pitchFamily="18" charset="0"/>
                        </a:rPr>
                        <a:t>Clostridium difficile</a:t>
                      </a:r>
                      <a:r>
                        <a:rPr kumimoji="0" lang="en-US" sz="1600" b="0" i="0" u="none" strike="noStrike" cap="none" normalizeH="0" baseline="0" smtClean="0">
                          <a:ln>
                            <a:noFill/>
                          </a:ln>
                          <a:solidFill>
                            <a:schemeClr val="bg1"/>
                          </a:solidFill>
                          <a:effectLst/>
                          <a:latin typeface="Lydian" pitchFamily="34" charset="0"/>
                          <a:cs typeface="Times New Roman" pitchFamily="18" charset="0"/>
                        </a:rPr>
                        <a:t> (hospitalizations)</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NHDS</a:t>
                      </a:r>
                    </a:p>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HCUP</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cs typeface="Times New Roman" pitchFamily="18" charset="0"/>
                        </a:rPr>
                        <a:t>30% reduction</a:t>
                      </a:r>
                      <a:endParaRPr kumimoji="0" lang="en-US" sz="18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CDC/AHRQ</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12738">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Clostridium difficile infections</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NHSN</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cs typeface="Times New Roman" pitchFamily="18" charset="0"/>
                        </a:rPr>
                        <a:t>30% reduction</a:t>
                      </a:r>
                      <a:endParaRPr kumimoji="0" lang="en-US" sz="18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CDC</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55613">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Urinary tract infections</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NHSN</a:t>
                      </a: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cs typeface="Times New Roman" pitchFamily="18" charset="0"/>
                        </a:rPr>
                        <a:t>25% reduction</a:t>
                      </a:r>
                    </a:p>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cs typeface="Times New Roman" pitchFamily="18" charset="0"/>
                        </a:rPr>
                        <a:t> </a:t>
                      </a:r>
                      <a:endParaRPr kumimoji="0" lang="en-US" sz="18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CDC</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25450">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MRSA invasive infections (population)</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EIP</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cs typeface="Times New Roman" pitchFamily="18" charset="0"/>
                        </a:rPr>
                        <a:t>50% reduction</a:t>
                      </a:r>
                      <a:endParaRPr kumimoji="0" lang="en-US" sz="18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CDC</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27025">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MRSA bacteremia (hospital)</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NHSN</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cs typeface="Times New Roman" pitchFamily="18" charset="0"/>
                        </a:rPr>
                        <a:t>25% reduction </a:t>
                      </a:r>
                      <a:endParaRPr kumimoji="0" lang="en-US" sz="18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CDC</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09575">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Surgical site infections</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NHSN</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cs typeface="Times New Roman" pitchFamily="18" charset="0"/>
                        </a:rPr>
                        <a:t>25% reduction </a:t>
                      </a: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CDC</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71488">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rPr>
                        <a:t>Surgical Care Improvement Project Measures</a:t>
                      </a: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SCIP</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dirty="0" smtClean="0">
                          <a:ln>
                            <a:noFill/>
                          </a:ln>
                          <a:solidFill>
                            <a:schemeClr val="bg1"/>
                          </a:solidFill>
                          <a:effectLst/>
                          <a:latin typeface="Lydian" pitchFamily="34" charset="0"/>
                          <a:cs typeface="Times New Roman" pitchFamily="18" charset="0"/>
                        </a:rPr>
                        <a:t>95% adherence</a:t>
                      </a:r>
                      <a:endParaRPr kumimoji="0" lang="en-US" sz="1800" b="0" i="0" u="none" strike="noStrike" cap="none" normalizeH="0" baseline="0" dirty="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600" b="0" i="0" u="none" strike="noStrike" cap="none" normalizeH="0" baseline="0" smtClean="0">
                          <a:ln>
                            <a:noFill/>
                          </a:ln>
                          <a:solidFill>
                            <a:schemeClr val="bg1"/>
                          </a:solidFill>
                          <a:effectLst/>
                          <a:latin typeface="Lydian" pitchFamily="34" charset="0"/>
                          <a:cs typeface="Times New Roman" pitchFamily="18" charset="0"/>
                        </a:rPr>
                        <a:t>CMS</a:t>
                      </a:r>
                      <a:endParaRPr kumimoji="0" lang="en-US" sz="1600" b="0" i="0" u="none" strike="noStrike" cap="none" normalizeH="0" baseline="0" smtClean="0">
                        <a:ln>
                          <a:noFill/>
                        </a:ln>
                        <a:solidFill>
                          <a:schemeClr val="bg1"/>
                        </a:solidFill>
                        <a:effectLst/>
                        <a:latin typeface="Lydian" pitchFamily="34" charset="0"/>
                      </a:endParaRPr>
                    </a:p>
                  </a:txBody>
                  <a:tcPr marL="45720" marR="4572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idx="4294967295"/>
          </p:nvPr>
        </p:nvSpPr>
        <p:spPr>
          <a:xfrm>
            <a:off x="342900" y="1547813"/>
            <a:ext cx="9596438" cy="4876800"/>
          </a:xfrm>
        </p:spPr>
        <p:txBody>
          <a:bodyPr/>
          <a:lstStyle/>
          <a:p>
            <a:pPr eaLnBrk="1" hangingPunct="1">
              <a:buFontTx/>
              <a:buNone/>
            </a:pPr>
            <a:r>
              <a:rPr lang="en-US" sz="2400" smtClean="0">
                <a:latin typeface="Arial" pitchFamily="34" charset="0"/>
                <a:cs typeface="Times New Roman" pitchFamily="18" charset="0"/>
              </a:rPr>
              <a:t>Fiscal Year 2009 Omnibus Bill:</a:t>
            </a:r>
          </a:p>
          <a:p>
            <a:pPr lvl="1" eaLnBrk="1" hangingPunct="1"/>
            <a:r>
              <a:rPr lang="en-US" sz="2400" smtClean="0">
                <a:latin typeface="Arial" pitchFamily="34" charset="0"/>
                <a:cs typeface="Times New Roman" pitchFamily="18" charset="0"/>
              </a:rPr>
              <a:t>Requires states receiving Preventive Health and Health Services (PHHS) Block Grant funds to certify that they will submit an HAI plan to the Secretary of HHS not later than January 1, 2010</a:t>
            </a:r>
          </a:p>
          <a:p>
            <a:pPr lvl="1" eaLnBrk="1" hangingPunct="1"/>
            <a:r>
              <a:rPr lang="en-US" sz="2400" smtClean="0">
                <a:latin typeface="Arial" pitchFamily="34" charset="0"/>
                <a:cs typeface="Times New Roman" pitchFamily="18" charset="0"/>
              </a:rPr>
              <a:t>State plans will:</a:t>
            </a:r>
          </a:p>
          <a:p>
            <a:pPr lvl="2" eaLnBrk="1" hangingPunct="1"/>
            <a:r>
              <a:rPr lang="en-US" sz="2400" smtClean="0">
                <a:latin typeface="Arial" pitchFamily="34" charset="0"/>
                <a:cs typeface="Times New Roman" pitchFamily="18" charset="0"/>
              </a:rPr>
              <a:t>Be consistent with the HHS Action Plan</a:t>
            </a:r>
          </a:p>
          <a:p>
            <a:pPr lvl="2" eaLnBrk="1" hangingPunct="1"/>
            <a:r>
              <a:rPr lang="en-US" sz="2400" smtClean="0">
                <a:latin typeface="Arial" pitchFamily="34" charset="0"/>
                <a:cs typeface="Times New Roman" pitchFamily="18" charset="0"/>
              </a:rPr>
              <a:t>Contain measurable 5-year goals and interim milestones for preventing HAIs</a:t>
            </a:r>
          </a:p>
          <a:p>
            <a:pPr lvl="2" eaLnBrk="1" hangingPunct="1"/>
            <a:r>
              <a:rPr lang="en-US" sz="2400" smtClean="0">
                <a:latin typeface="Arial" pitchFamily="34" charset="0"/>
                <a:cs typeface="Times New Roman" pitchFamily="18" charset="0"/>
              </a:rPr>
              <a:t>Be reviewed by the Secretary of HHS with a summary report submitted to Congress by June 1, 2010</a:t>
            </a:r>
          </a:p>
        </p:txBody>
      </p:sp>
      <p:sp>
        <p:nvSpPr>
          <p:cNvPr id="46083" name="Rectangle 2"/>
          <p:cNvSpPr>
            <a:spLocks noChangeArrowheads="1"/>
          </p:cNvSpPr>
          <p:nvPr/>
        </p:nvSpPr>
        <p:spPr bwMode="auto">
          <a:xfrm>
            <a:off x="514350" y="274638"/>
            <a:ext cx="9258300" cy="1143000"/>
          </a:xfrm>
          <a:prstGeom prst="rect">
            <a:avLst/>
          </a:prstGeom>
          <a:noFill/>
          <a:ln w="9525">
            <a:noFill/>
            <a:miter lim="800000"/>
            <a:headEnd/>
            <a:tailEnd/>
          </a:ln>
        </p:spPr>
        <p:txBody>
          <a:bodyPr anchor="ctr"/>
          <a:lstStyle/>
          <a:p>
            <a:pPr algn="ctr" eaLnBrk="1" hangingPunct="1">
              <a:lnSpc>
                <a:spcPct val="100000"/>
              </a:lnSpc>
            </a:pPr>
            <a:r>
              <a:rPr lang="en-US" sz="4400" b="1">
                <a:solidFill>
                  <a:schemeClr val="bg1"/>
                </a:solidFill>
              </a:rPr>
              <a:t>State HAI Plan Legislation</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800100" y="381000"/>
            <a:ext cx="8743950" cy="1143000"/>
          </a:xfrm>
        </p:spPr>
        <p:txBody>
          <a:bodyPr/>
          <a:lstStyle/>
          <a:p>
            <a:r>
              <a:rPr lang="en-US" sz="4000" smtClean="0"/>
              <a:t>State HAI Plan Template</a:t>
            </a:r>
          </a:p>
        </p:txBody>
      </p:sp>
      <p:sp>
        <p:nvSpPr>
          <p:cNvPr id="47107" name="Rectangle 3"/>
          <p:cNvSpPr>
            <a:spLocks noGrp="1" noChangeArrowheads="1"/>
          </p:cNvSpPr>
          <p:nvPr>
            <p:ph type="body" idx="1"/>
          </p:nvPr>
        </p:nvSpPr>
        <p:spPr>
          <a:xfrm>
            <a:off x="190500" y="2133600"/>
            <a:ext cx="9258300" cy="4525963"/>
          </a:xfrm>
        </p:spPr>
        <p:txBody>
          <a:bodyPr/>
          <a:lstStyle/>
          <a:p>
            <a:pPr marL="457200" indent="-457200"/>
            <a:r>
              <a:rPr lang="en-US" sz="2400" smtClean="0"/>
              <a:t>Provides framework to ensure progress towards five-year national prevention targets as described in the HHS Action Plan </a:t>
            </a:r>
          </a:p>
          <a:p>
            <a:pPr marL="457200" indent="-457200">
              <a:spcAft>
                <a:spcPct val="20000"/>
              </a:spcAft>
            </a:pPr>
            <a:r>
              <a:rPr lang="en-US" sz="2400" smtClean="0"/>
              <a:t>Assist state planning efforts in the following areas:</a:t>
            </a:r>
          </a:p>
          <a:p>
            <a:pPr marL="876300" lvl="1" indent="-419100">
              <a:spcAft>
                <a:spcPct val="20000"/>
              </a:spcAft>
              <a:buFontTx/>
              <a:buAutoNum type="arabicPeriod"/>
            </a:pPr>
            <a:r>
              <a:rPr lang="en-US" sz="2400" smtClean="0"/>
              <a:t>Develop or Enhance HAI Program Infrastructure</a:t>
            </a:r>
          </a:p>
          <a:p>
            <a:pPr marL="876300" lvl="1" indent="-419100">
              <a:spcAft>
                <a:spcPct val="20000"/>
              </a:spcAft>
              <a:buFontTx/>
              <a:buAutoNum type="arabicPeriod"/>
            </a:pPr>
            <a:r>
              <a:rPr lang="en-US" sz="2400" smtClean="0"/>
              <a:t>Surveillance, Detection, Reporting, and Response </a:t>
            </a:r>
          </a:p>
          <a:p>
            <a:pPr marL="876300" lvl="1" indent="-419100">
              <a:spcAft>
                <a:spcPct val="20000"/>
              </a:spcAft>
              <a:buFontTx/>
              <a:buAutoNum type="arabicPeriod"/>
            </a:pPr>
            <a:r>
              <a:rPr lang="en-US" sz="2400" smtClean="0"/>
              <a:t>Prevention</a:t>
            </a:r>
          </a:p>
          <a:p>
            <a:pPr marL="876300" lvl="1" indent="-419100">
              <a:spcAft>
                <a:spcPct val="20000"/>
              </a:spcAft>
              <a:buFontTx/>
              <a:buAutoNum type="arabicPeriod"/>
            </a:pPr>
            <a:r>
              <a:rPr lang="en-US" sz="2400" smtClean="0"/>
              <a:t>Evaluation, Oversight, and Communication</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738188" y="6127750"/>
            <a:ext cx="8829675" cy="1143000"/>
          </a:xfrm>
        </p:spPr>
        <p:txBody>
          <a:bodyPr/>
          <a:lstStyle/>
          <a:p>
            <a:r>
              <a:rPr lang="en-US" sz="3200" smtClean="0"/>
              <a:t>http://www.cdc.gov/ncidod/dhqp/index.html</a:t>
            </a:r>
            <a:br>
              <a:rPr lang="en-US" sz="3200" smtClean="0"/>
            </a:br>
            <a:endParaRPr lang="en-US" sz="3200" smtClean="0"/>
          </a:p>
        </p:txBody>
      </p:sp>
      <p:sp>
        <p:nvSpPr>
          <p:cNvPr id="48131" name="Rectangle 3"/>
          <p:cNvSpPr>
            <a:spLocks noGrp="1" noChangeArrowheads="1"/>
          </p:cNvSpPr>
          <p:nvPr>
            <p:ph type="body" idx="1"/>
          </p:nvPr>
        </p:nvSpPr>
        <p:spPr/>
        <p:txBody>
          <a:bodyPr/>
          <a:lstStyle/>
          <a:p>
            <a:endParaRPr lang="en-US" smtClean="0"/>
          </a:p>
        </p:txBody>
      </p:sp>
      <p:pic>
        <p:nvPicPr>
          <p:cNvPr id="48132" name="Picture 4"/>
          <p:cNvPicPr>
            <a:picLocks noChangeAspect="1" noChangeArrowheads="1"/>
          </p:cNvPicPr>
          <p:nvPr/>
        </p:nvPicPr>
        <p:blipFill>
          <a:blip r:embed="rId2" cstate="print"/>
          <a:srcRect/>
          <a:stretch>
            <a:fillRect/>
          </a:stretch>
        </p:blipFill>
        <p:spPr bwMode="auto">
          <a:xfrm>
            <a:off x="257175" y="1123950"/>
            <a:ext cx="10029825" cy="5005388"/>
          </a:xfrm>
          <a:prstGeom prst="rect">
            <a:avLst/>
          </a:prstGeom>
          <a:noFill/>
          <a:ln w="38100">
            <a:noFill/>
            <a:miter lim="800000"/>
            <a:headEnd/>
            <a:tailEnd/>
          </a:ln>
        </p:spPr>
      </p:pic>
      <p:pic>
        <p:nvPicPr>
          <p:cNvPr id="48133" name="Picture 5"/>
          <p:cNvPicPr>
            <a:picLocks noChangeAspect="1" noChangeArrowheads="1"/>
          </p:cNvPicPr>
          <p:nvPr/>
        </p:nvPicPr>
        <p:blipFill>
          <a:blip r:embed="rId3" cstate="print"/>
          <a:srcRect/>
          <a:stretch>
            <a:fillRect/>
          </a:stretch>
        </p:blipFill>
        <p:spPr bwMode="auto">
          <a:xfrm>
            <a:off x="954088" y="3340100"/>
            <a:ext cx="7121525" cy="2486025"/>
          </a:xfrm>
          <a:prstGeom prst="rect">
            <a:avLst/>
          </a:prstGeom>
          <a:noFill/>
          <a:ln w="38100">
            <a:solidFill>
              <a:srgbClr val="000080"/>
            </a:solidFill>
            <a:miter lim="800000"/>
            <a:headEnd/>
            <a:tailEnd/>
          </a:ln>
        </p:spPr>
      </p:pic>
      <p:sp>
        <p:nvSpPr>
          <p:cNvPr id="48134" name="Rectangle 6"/>
          <p:cNvSpPr>
            <a:spLocks noChangeArrowheads="1"/>
          </p:cNvSpPr>
          <p:nvPr/>
        </p:nvSpPr>
        <p:spPr bwMode="auto">
          <a:xfrm>
            <a:off x="771525" y="150813"/>
            <a:ext cx="8829675" cy="1143000"/>
          </a:xfrm>
          <a:prstGeom prst="rect">
            <a:avLst/>
          </a:prstGeom>
          <a:noFill/>
          <a:ln w="9525">
            <a:noFill/>
            <a:miter lim="800000"/>
            <a:headEnd/>
            <a:tailEnd/>
          </a:ln>
        </p:spPr>
        <p:txBody>
          <a:bodyPr lIns="92075" tIns="46038" rIns="92075" bIns="46038" anchor="ctr"/>
          <a:lstStyle/>
          <a:p>
            <a:pPr algn="ctr">
              <a:lnSpc>
                <a:spcPct val="100000"/>
              </a:lnSpc>
            </a:pPr>
            <a:r>
              <a:rPr lang="en-US" sz="4400">
                <a:solidFill>
                  <a:srgbClr val="EAEAEA"/>
                </a:solidFill>
              </a:rPr>
              <a:t>State HAI Plan Template</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idx="4294967295"/>
          </p:nvPr>
        </p:nvSpPr>
        <p:spPr>
          <a:xfrm>
            <a:off x="857250" y="2806700"/>
            <a:ext cx="8486775" cy="1981200"/>
          </a:xfrm>
        </p:spPr>
        <p:txBody>
          <a:bodyPr/>
          <a:lstStyle/>
          <a:p>
            <a:pPr eaLnBrk="1" hangingPunct="1"/>
            <a:r>
              <a:rPr lang="en-US" sz="3200" smtClean="0">
                <a:latin typeface="Times New Roman" pitchFamily="18" charset="0"/>
              </a:rPr>
              <a:t>2009 American Recovery and Reinvestment Act</a:t>
            </a:r>
            <a:br>
              <a:rPr lang="en-US" sz="3200" smtClean="0">
                <a:latin typeface="Times New Roman" pitchFamily="18" charset="0"/>
              </a:rPr>
            </a:br>
            <a:r>
              <a:rPr lang="en-US" sz="3200" smtClean="0">
                <a:latin typeface="Times New Roman" pitchFamily="18" charset="0"/>
              </a:rPr>
              <a:t/>
            </a:r>
            <a:br>
              <a:rPr lang="en-US" sz="3200" smtClean="0">
                <a:latin typeface="Times New Roman" pitchFamily="18" charset="0"/>
              </a:rPr>
            </a:br>
            <a:r>
              <a:rPr lang="en-US" sz="3200" smtClean="0">
                <a:latin typeface="Times New Roman" pitchFamily="18" charset="0"/>
              </a:rPr>
              <a:t>Healthcare-associated Infections</a:t>
            </a:r>
            <a:br>
              <a:rPr lang="en-US" sz="3200" smtClean="0">
                <a:latin typeface="Times New Roman" pitchFamily="18" charset="0"/>
              </a:rPr>
            </a:br>
            <a:endParaRPr lang="en-US" sz="3200" smtClean="0">
              <a:latin typeface="Times New Roman" pitchFamily="18" charset="0"/>
            </a:endParaRPr>
          </a:p>
        </p:txBody>
      </p:sp>
      <p:sp>
        <p:nvSpPr>
          <p:cNvPr id="49155" name="Rectangle 3"/>
          <p:cNvSpPr>
            <a:spLocks noChangeArrowheads="1"/>
          </p:cNvSpPr>
          <p:nvPr/>
        </p:nvSpPr>
        <p:spPr bwMode="auto">
          <a:xfrm>
            <a:off x="1471613" y="4695825"/>
            <a:ext cx="7200900" cy="457200"/>
          </a:xfrm>
          <a:prstGeom prst="rect">
            <a:avLst/>
          </a:prstGeom>
          <a:noFill/>
          <a:ln w="9525">
            <a:noFill/>
            <a:miter lim="800000"/>
            <a:headEnd/>
            <a:tailEnd/>
          </a:ln>
        </p:spPr>
        <p:txBody>
          <a:bodyPr/>
          <a:lstStyle/>
          <a:p>
            <a:pPr algn="ctr" eaLnBrk="1" hangingPunct="1">
              <a:lnSpc>
                <a:spcPct val="100000"/>
              </a:lnSpc>
              <a:spcBef>
                <a:spcPct val="20000"/>
              </a:spcBef>
              <a:buClr>
                <a:srgbClr val="66FF66"/>
              </a:buClr>
              <a:buSzPct val="125000"/>
            </a:pPr>
            <a:endParaRPr lang="en-US" sz="2000" i="1">
              <a:solidFill>
                <a:schemeClr val="bg1"/>
              </a:solidFill>
              <a:latin typeface="Times New Roman" pitchFamily="18" charset="0"/>
            </a:endParaRPr>
          </a:p>
        </p:txBody>
      </p:sp>
      <p:pic>
        <p:nvPicPr>
          <p:cNvPr id="49156" name="Picture 4" descr="09_207039-A_Jackson_HAI Prevention Final  Logo _color.png"/>
          <p:cNvPicPr>
            <a:picLocks noChangeAspect="1"/>
          </p:cNvPicPr>
          <p:nvPr/>
        </p:nvPicPr>
        <p:blipFill>
          <a:blip r:embed="rId2" cstate="print"/>
          <a:srcRect/>
          <a:stretch>
            <a:fillRect/>
          </a:stretch>
        </p:blipFill>
        <p:spPr bwMode="auto">
          <a:xfrm>
            <a:off x="3619500" y="533400"/>
            <a:ext cx="2936875" cy="1554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723900" y="228600"/>
            <a:ext cx="8743950" cy="1143000"/>
          </a:xfrm>
          <a:noFill/>
        </p:spPr>
        <p:txBody>
          <a:bodyPr/>
          <a:lstStyle/>
          <a:p>
            <a:pPr eaLnBrk="1" hangingPunct="1"/>
            <a:r>
              <a:rPr lang="en-US" b="1" smtClean="0">
                <a:solidFill>
                  <a:schemeClr val="bg1"/>
                </a:solidFill>
              </a:rPr>
              <a:t>Recovery Act</a:t>
            </a:r>
            <a:endParaRPr lang="en-US" smtClean="0">
              <a:solidFill>
                <a:schemeClr val="bg1"/>
              </a:solidFill>
            </a:endParaRPr>
          </a:p>
        </p:txBody>
      </p:sp>
      <p:sp>
        <p:nvSpPr>
          <p:cNvPr id="50179" name="Rectangle 3"/>
          <p:cNvSpPr>
            <a:spLocks noGrp="1" noChangeArrowheads="1"/>
          </p:cNvSpPr>
          <p:nvPr>
            <p:ph type="body" idx="4294967295"/>
          </p:nvPr>
        </p:nvSpPr>
        <p:spPr>
          <a:xfrm>
            <a:off x="266700" y="1143000"/>
            <a:ext cx="9715500" cy="5029200"/>
          </a:xfrm>
        </p:spPr>
        <p:txBody>
          <a:bodyPr/>
          <a:lstStyle/>
          <a:p>
            <a:pPr eaLnBrk="1" hangingPunct="1">
              <a:lnSpc>
                <a:spcPct val="80000"/>
              </a:lnSpc>
              <a:buFontTx/>
              <a:buNone/>
            </a:pPr>
            <a:r>
              <a:rPr lang="en-US" sz="2400" smtClean="0">
                <a:latin typeface="Arial" pitchFamily="34" charset="0"/>
              </a:rPr>
              <a:t>Congress passed the American Recovery and Reinvestment Act of 2009  on February 13; signed into law February 17. </a:t>
            </a:r>
          </a:p>
          <a:p>
            <a:pPr eaLnBrk="1" hangingPunct="1">
              <a:lnSpc>
                <a:spcPct val="80000"/>
              </a:lnSpc>
              <a:buFontTx/>
              <a:buNone/>
            </a:pPr>
            <a:endParaRPr lang="en-US" sz="2400" smtClean="0">
              <a:latin typeface="Arial" pitchFamily="34" charset="0"/>
            </a:endParaRPr>
          </a:p>
          <a:p>
            <a:pPr eaLnBrk="1" hangingPunct="1">
              <a:lnSpc>
                <a:spcPct val="80000"/>
              </a:lnSpc>
              <a:buFontTx/>
              <a:buNone/>
            </a:pPr>
            <a:r>
              <a:rPr lang="en-US" sz="2400" smtClean="0">
                <a:latin typeface="Arial" pitchFamily="34" charset="0"/>
              </a:rPr>
              <a:t> The Recovery Act’s three main goals are to:</a:t>
            </a:r>
          </a:p>
          <a:p>
            <a:pPr lvl="1" eaLnBrk="1" hangingPunct="1">
              <a:lnSpc>
                <a:spcPct val="80000"/>
              </a:lnSpc>
            </a:pPr>
            <a:r>
              <a:rPr lang="en-US" sz="2400" smtClean="0">
                <a:latin typeface="Arial" pitchFamily="34" charset="0"/>
              </a:rPr>
              <a:t>Create and save jobs </a:t>
            </a:r>
          </a:p>
          <a:p>
            <a:pPr lvl="1" eaLnBrk="1" hangingPunct="1">
              <a:lnSpc>
                <a:spcPct val="80000"/>
              </a:lnSpc>
            </a:pPr>
            <a:r>
              <a:rPr lang="en-US" sz="2400" smtClean="0">
                <a:latin typeface="Arial" pitchFamily="34" charset="0"/>
              </a:rPr>
              <a:t>Spur economic activity / invest in long-term economic growth </a:t>
            </a:r>
          </a:p>
          <a:p>
            <a:pPr lvl="1" eaLnBrk="1" hangingPunct="1">
              <a:lnSpc>
                <a:spcPct val="80000"/>
              </a:lnSpc>
            </a:pPr>
            <a:r>
              <a:rPr lang="en-US" sz="2400" smtClean="0">
                <a:latin typeface="Arial" pitchFamily="34" charset="0"/>
              </a:rPr>
              <a:t>Foster unprecedented levels of accountability and transparency in government spending</a:t>
            </a:r>
          </a:p>
          <a:p>
            <a:pPr lvl="1" eaLnBrk="1" hangingPunct="1">
              <a:lnSpc>
                <a:spcPct val="80000"/>
              </a:lnSpc>
            </a:pPr>
            <a:endParaRPr lang="en-US" sz="2400" smtClean="0">
              <a:solidFill>
                <a:schemeClr val="bg2"/>
              </a:solidFill>
              <a:latin typeface="Arial" pitchFamily="34" charset="0"/>
            </a:endParaRPr>
          </a:p>
          <a:p>
            <a:pPr eaLnBrk="1" hangingPunct="1">
              <a:buFontTx/>
              <a:buNone/>
            </a:pPr>
            <a:r>
              <a:rPr lang="en-US" sz="2400" i="1" smtClean="0">
                <a:latin typeface="Arial" pitchFamily="34" charset="0"/>
              </a:rPr>
              <a:t>The Prevention and Wellness Fund section of the Recovery Act provides funding specifically for</a:t>
            </a:r>
            <a:r>
              <a:rPr lang="en-US" sz="2400" b="1" i="1" smtClean="0">
                <a:latin typeface="Arial" pitchFamily="34" charset="0"/>
              </a:rPr>
              <a:t> </a:t>
            </a:r>
            <a:r>
              <a:rPr lang="en-US" sz="2400" i="1" smtClean="0">
                <a:latin typeface="Arial" pitchFamily="34" charset="0"/>
              </a:rPr>
              <a:t>States to carry out activities to reduce healthcare-associated infections.</a:t>
            </a:r>
            <a:r>
              <a:rPr lang="en-US" sz="2400" smtClean="0">
                <a:latin typeface="Arial" pitchFamily="34" charset="0"/>
              </a:rPr>
              <a:t> </a:t>
            </a:r>
          </a:p>
          <a:p>
            <a:pPr eaLnBrk="1" hangingPunct="1">
              <a:lnSpc>
                <a:spcPct val="80000"/>
              </a:lnSpc>
            </a:pPr>
            <a:endParaRPr lang="en-US" sz="2400" smtClean="0">
              <a:latin typeface="Arial" pitchFamily="34" charset="0"/>
            </a:endParaRPr>
          </a:p>
          <a:p>
            <a:pPr eaLnBrk="1" hangingPunct="1">
              <a:lnSpc>
                <a:spcPct val="80000"/>
              </a:lnSpc>
            </a:pPr>
            <a:endParaRPr lang="en-US" sz="2400" smtClean="0">
              <a:solidFill>
                <a:schemeClr val="bg2"/>
              </a:solidFill>
              <a:latin typeface="Arial" pitchFamily="34" charset="0"/>
            </a:endParaRPr>
          </a:p>
          <a:p>
            <a:pPr eaLnBrk="1" hangingPunct="1">
              <a:lnSpc>
                <a:spcPct val="80000"/>
              </a:lnSpc>
            </a:pPr>
            <a:endParaRPr lang="en-US" sz="2400" smtClean="0">
              <a:latin typeface="Arial"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idx="4294967295"/>
          </p:nvPr>
        </p:nvSpPr>
        <p:spPr>
          <a:xfrm>
            <a:off x="723900" y="1524000"/>
            <a:ext cx="8258175" cy="4017963"/>
          </a:xfrm>
        </p:spPr>
        <p:txBody>
          <a:bodyPr/>
          <a:lstStyle/>
          <a:p>
            <a:pPr eaLnBrk="1" hangingPunct="1"/>
            <a:r>
              <a:rPr lang="en-US" sz="2400" smtClean="0">
                <a:latin typeface="Arial" pitchFamily="34" charset="0"/>
              </a:rPr>
              <a:t>Rapid development and expansion of state-based efforts on HAI prevention</a:t>
            </a:r>
          </a:p>
          <a:p>
            <a:pPr eaLnBrk="1" hangingPunct="1">
              <a:lnSpc>
                <a:spcPct val="80000"/>
              </a:lnSpc>
            </a:pPr>
            <a:endParaRPr lang="en-US" sz="2400" smtClean="0">
              <a:latin typeface="Arial" pitchFamily="34" charset="0"/>
              <a:cs typeface="Times New Roman" pitchFamily="18" charset="0"/>
            </a:endParaRPr>
          </a:p>
          <a:p>
            <a:pPr eaLnBrk="1" hangingPunct="1">
              <a:lnSpc>
                <a:spcPct val="80000"/>
              </a:lnSpc>
            </a:pPr>
            <a:r>
              <a:rPr lang="en-US" sz="2400" smtClean="0">
                <a:latin typeface="Arial" pitchFamily="34" charset="0"/>
                <a:cs typeface="Times New Roman" pitchFamily="18" charset="0"/>
              </a:rPr>
              <a:t>Develop and expand HAI prevention expertise in State Health Departments </a:t>
            </a:r>
          </a:p>
          <a:p>
            <a:pPr lvl="1" eaLnBrk="1" hangingPunct="1">
              <a:lnSpc>
                <a:spcPct val="80000"/>
              </a:lnSpc>
              <a:buFontTx/>
              <a:buNone/>
            </a:pPr>
            <a:endParaRPr lang="en-US" sz="2400" smtClean="0">
              <a:latin typeface="Arial" pitchFamily="34" charset="0"/>
              <a:cs typeface="Times New Roman" pitchFamily="18" charset="0"/>
            </a:endParaRPr>
          </a:p>
          <a:p>
            <a:pPr eaLnBrk="1" hangingPunct="1">
              <a:lnSpc>
                <a:spcPct val="80000"/>
              </a:lnSpc>
            </a:pPr>
            <a:r>
              <a:rPr lang="en-US" sz="2400" smtClean="0">
                <a:latin typeface="Arial" pitchFamily="34" charset="0"/>
                <a:cs typeface="Times New Roman" pitchFamily="18" charset="0"/>
              </a:rPr>
              <a:t>Strengthen collaboration within HHS and among HHS agencies—AHRQ, CMS, CDC</a:t>
            </a:r>
          </a:p>
          <a:p>
            <a:pPr eaLnBrk="1" hangingPunct="1">
              <a:lnSpc>
                <a:spcPct val="80000"/>
              </a:lnSpc>
            </a:pPr>
            <a:endParaRPr lang="en-US" sz="2400" smtClean="0">
              <a:latin typeface="Arial" pitchFamily="34" charset="0"/>
              <a:cs typeface="Times New Roman" pitchFamily="18" charset="0"/>
            </a:endParaRPr>
          </a:p>
          <a:p>
            <a:pPr eaLnBrk="1" hangingPunct="1">
              <a:lnSpc>
                <a:spcPct val="80000"/>
              </a:lnSpc>
            </a:pPr>
            <a:r>
              <a:rPr lang="en-US" sz="2400" smtClean="0">
                <a:latin typeface="Arial" pitchFamily="34" charset="0"/>
                <a:cs typeface="Times New Roman" pitchFamily="18" charset="0"/>
              </a:rPr>
              <a:t>A model for population-based prevention of healthcare safety challenges </a:t>
            </a:r>
          </a:p>
          <a:p>
            <a:pPr lvl="1" eaLnBrk="1" hangingPunct="1">
              <a:lnSpc>
                <a:spcPct val="80000"/>
              </a:lnSpc>
            </a:pPr>
            <a:endParaRPr lang="en-US" sz="2400" smtClean="0">
              <a:latin typeface="Arial" pitchFamily="34" charset="0"/>
              <a:cs typeface="Times New Roman" pitchFamily="18" charset="0"/>
            </a:endParaRPr>
          </a:p>
          <a:p>
            <a:pPr eaLnBrk="1" hangingPunct="1">
              <a:lnSpc>
                <a:spcPct val="80000"/>
              </a:lnSpc>
            </a:pPr>
            <a:r>
              <a:rPr lang="en-US" sz="2400" smtClean="0">
                <a:latin typeface="Arial" pitchFamily="34" charset="0"/>
              </a:rPr>
              <a:t>Prevent infections, reduce deaths</a:t>
            </a:r>
            <a:endParaRPr lang="en-US" sz="2400" smtClean="0">
              <a:latin typeface="Arial" pitchFamily="34" charset="0"/>
              <a:cs typeface="Times New Roman" pitchFamily="18" charset="0"/>
            </a:endParaRPr>
          </a:p>
          <a:p>
            <a:pPr lvl="2" eaLnBrk="1" hangingPunct="1"/>
            <a:endParaRPr lang="en-US" sz="2400" smtClean="0">
              <a:latin typeface="Arial" pitchFamily="34" charset="0"/>
            </a:endParaRPr>
          </a:p>
        </p:txBody>
      </p:sp>
      <p:sp>
        <p:nvSpPr>
          <p:cNvPr id="51203" name="Rectangle 2"/>
          <p:cNvSpPr>
            <a:spLocks noChangeArrowheads="1"/>
          </p:cNvSpPr>
          <p:nvPr/>
        </p:nvSpPr>
        <p:spPr bwMode="auto">
          <a:xfrm>
            <a:off x="514350" y="274638"/>
            <a:ext cx="9258300" cy="1143000"/>
          </a:xfrm>
          <a:prstGeom prst="rect">
            <a:avLst/>
          </a:prstGeom>
          <a:noFill/>
          <a:ln w="9525">
            <a:noFill/>
            <a:miter lim="800000"/>
            <a:headEnd/>
            <a:tailEnd/>
          </a:ln>
        </p:spPr>
        <p:txBody>
          <a:bodyPr anchor="ctr"/>
          <a:lstStyle/>
          <a:p>
            <a:pPr algn="ctr" eaLnBrk="1" hangingPunct="1">
              <a:lnSpc>
                <a:spcPct val="100000"/>
              </a:lnSpc>
            </a:pPr>
            <a:r>
              <a:rPr lang="en-US" sz="4400" b="1">
                <a:solidFill>
                  <a:schemeClr val="bg1"/>
                </a:solidFill>
              </a:rPr>
              <a:t>Opportunity &amp; Impact</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ja-JP" sz="4000" smtClean="0">
                <a:ea typeface="ＭＳ Ｐゴシック" pitchFamily="34" charset="-128"/>
              </a:rPr>
              <a:t>Changing landscape of healthcare:</a:t>
            </a:r>
          </a:p>
        </p:txBody>
      </p:sp>
      <p:sp>
        <p:nvSpPr>
          <p:cNvPr id="12291" name="Rectangle 3"/>
          <p:cNvSpPr>
            <a:spLocks noGrp="1" noChangeArrowheads="1"/>
          </p:cNvSpPr>
          <p:nvPr>
            <p:ph type="body" idx="1"/>
          </p:nvPr>
        </p:nvSpPr>
        <p:spPr>
          <a:xfrm>
            <a:off x="0" y="1905000"/>
            <a:ext cx="9944100" cy="4114800"/>
          </a:xfrm>
        </p:spPr>
        <p:txBody>
          <a:bodyPr/>
          <a:lstStyle/>
          <a:p>
            <a:r>
              <a:rPr lang="en-US" altLang="ja-JP" smtClean="0">
                <a:ea typeface="ＭＳ Ｐゴシック" pitchFamily="34" charset="-128"/>
              </a:rPr>
              <a:t>Increasing prevalence of antimicrobial-resistant pathogens</a:t>
            </a:r>
          </a:p>
          <a:p>
            <a:endParaRPr lang="en-US" altLang="ja-JP" smtClean="0">
              <a:ea typeface="ＭＳ Ｐゴシック" pitchFamily="34" charset="-128"/>
            </a:endParaRPr>
          </a:p>
          <a:p>
            <a:r>
              <a:rPr lang="en-US" altLang="ja-JP" smtClean="0">
                <a:ea typeface="ＭＳ Ｐゴシック" pitchFamily="34" charset="-128"/>
              </a:rPr>
              <a:t>Organizational factors affect success of infection control</a:t>
            </a:r>
          </a:p>
          <a:p>
            <a:pPr lvl="1"/>
            <a:r>
              <a:rPr lang="en-US" altLang="ja-JP" smtClean="0">
                <a:ea typeface="ＭＳ Ｐゴシック" pitchFamily="34" charset="-128"/>
              </a:rPr>
              <a:t>Administrative policies</a:t>
            </a:r>
          </a:p>
          <a:p>
            <a:pPr lvl="1"/>
            <a:r>
              <a:rPr lang="en-US" altLang="ja-JP" smtClean="0">
                <a:ea typeface="ＭＳ Ｐゴシック" pitchFamily="34" charset="-128"/>
              </a:rPr>
              <a:t>Antimicrobial utilization</a:t>
            </a:r>
          </a:p>
          <a:p>
            <a:pPr lvl="1"/>
            <a:r>
              <a:rPr lang="en-US" altLang="ja-JP" smtClean="0">
                <a:ea typeface="ＭＳ Ｐゴシック" pitchFamily="34" charset="-128"/>
              </a:rPr>
              <a:t>Staffing</a:t>
            </a:r>
          </a:p>
          <a:p>
            <a:pPr lvl="1"/>
            <a:r>
              <a:rPr lang="en-US" altLang="ja-JP" smtClean="0">
                <a:ea typeface="ＭＳ Ｐゴシック" pitchFamily="34" charset="-128"/>
              </a:rPr>
              <a:t>Education</a:t>
            </a:r>
          </a:p>
          <a:p>
            <a:pPr lvl="1"/>
            <a:endParaRPr lang="en-US" altLang="ja-JP" smtClean="0">
              <a:ea typeface="ＭＳ Ｐゴシック" pitchFamily="34" charset="-128"/>
            </a:endParaRPr>
          </a:p>
          <a:p>
            <a:endParaRPr lang="en-US" altLang="ja-JP" smtClean="0">
              <a:ea typeface="ＭＳ Ｐゴシック" pitchFamily="34" charset="-128"/>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idx="4294967295"/>
          </p:nvPr>
        </p:nvSpPr>
        <p:spPr>
          <a:xfrm>
            <a:off x="771525" y="1508125"/>
            <a:ext cx="9248775" cy="4572000"/>
          </a:xfrm>
        </p:spPr>
        <p:txBody>
          <a:bodyPr/>
          <a:lstStyle/>
          <a:p>
            <a:pPr eaLnBrk="1" hangingPunct="1">
              <a:lnSpc>
                <a:spcPct val="80000"/>
              </a:lnSpc>
              <a:buFontTx/>
              <a:buNone/>
            </a:pPr>
            <a:r>
              <a:rPr lang="en-US" sz="2400" smtClean="0">
                <a:latin typeface="Arial" pitchFamily="34" charset="0"/>
                <a:cs typeface="Times New Roman" pitchFamily="18" charset="0"/>
              </a:rPr>
              <a:t>A: State HAI program</a:t>
            </a:r>
          </a:p>
          <a:p>
            <a:pPr lvl="1" eaLnBrk="1" hangingPunct="1">
              <a:lnSpc>
                <a:spcPct val="80000"/>
              </a:lnSpc>
            </a:pPr>
            <a:r>
              <a:rPr lang="en-US" sz="2400" smtClean="0">
                <a:latin typeface="Arial" pitchFamily="34" charset="0"/>
                <a:cs typeface="Times New Roman" pitchFamily="18" charset="0"/>
              </a:rPr>
              <a:t>State HAI plan and State HAI coordinator</a:t>
            </a:r>
          </a:p>
          <a:p>
            <a:pPr lvl="1" eaLnBrk="1" hangingPunct="1">
              <a:lnSpc>
                <a:spcPct val="80000"/>
              </a:lnSpc>
            </a:pPr>
            <a:r>
              <a:rPr lang="en-US" sz="2400" smtClean="0">
                <a:latin typeface="Arial" pitchFamily="34" charset="0"/>
                <a:cs typeface="Times New Roman" pitchFamily="18" charset="0"/>
              </a:rPr>
              <a:t>Multidisciplinary committee for State HAI program</a:t>
            </a:r>
          </a:p>
          <a:p>
            <a:pPr lvl="1" eaLnBrk="1" hangingPunct="1">
              <a:lnSpc>
                <a:spcPct val="80000"/>
              </a:lnSpc>
            </a:pPr>
            <a:r>
              <a:rPr lang="en-US" sz="2400" smtClean="0">
                <a:latin typeface="Arial" pitchFamily="34" charset="0"/>
                <a:cs typeface="Times New Roman" pitchFamily="18" charset="0"/>
              </a:rPr>
              <a:t>Report to CDC on progress in HAI prevention</a:t>
            </a:r>
          </a:p>
          <a:p>
            <a:pPr lvl="1" eaLnBrk="1" hangingPunct="1">
              <a:lnSpc>
                <a:spcPct val="80000"/>
              </a:lnSpc>
            </a:pPr>
            <a:endParaRPr lang="en-US" sz="2400" smtClean="0">
              <a:latin typeface="Arial" pitchFamily="34" charset="0"/>
              <a:cs typeface="Times New Roman" pitchFamily="18" charset="0"/>
            </a:endParaRPr>
          </a:p>
          <a:p>
            <a:pPr eaLnBrk="1" hangingPunct="1">
              <a:lnSpc>
                <a:spcPct val="80000"/>
              </a:lnSpc>
              <a:buFontTx/>
              <a:buNone/>
            </a:pPr>
            <a:r>
              <a:rPr lang="en-US" sz="2400" smtClean="0">
                <a:latin typeface="Arial" pitchFamily="34" charset="0"/>
                <a:cs typeface="Times New Roman" pitchFamily="18" charset="0"/>
              </a:rPr>
              <a:t>B: Expand NHSN for reporting on HHS targets</a:t>
            </a:r>
          </a:p>
          <a:p>
            <a:pPr lvl="1" eaLnBrk="1" hangingPunct="1">
              <a:lnSpc>
                <a:spcPct val="80000"/>
              </a:lnSpc>
            </a:pPr>
            <a:r>
              <a:rPr lang="en-US" sz="2400" smtClean="0">
                <a:latin typeface="Arial" pitchFamily="34" charset="0"/>
                <a:cs typeface="Times New Roman" pitchFamily="18" charset="0"/>
              </a:rPr>
              <a:t>NHSN state coordinator</a:t>
            </a:r>
          </a:p>
          <a:p>
            <a:pPr lvl="1" eaLnBrk="1" hangingPunct="1">
              <a:lnSpc>
                <a:spcPct val="80000"/>
              </a:lnSpc>
            </a:pPr>
            <a:r>
              <a:rPr lang="en-US" sz="2400" smtClean="0">
                <a:latin typeface="Arial" pitchFamily="34" charset="0"/>
                <a:cs typeface="Times New Roman" pitchFamily="18" charset="0"/>
              </a:rPr>
              <a:t>Training for hospitals in state and NHSN expansion </a:t>
            </a:r>
          </a:p>
          <a:p>
            <a:pPr lvl="1" eaLnBrk="1" hangingPunct="1">
              <a:lnSpc>
                <a:spcPct val="80000"/>
              </a:lnSpc>
            </a:pPr>
            <a:r>
              <a:rPr lang="en-US" sz="2400" smtClean="0">
                <a:latin typeface="Arial" pitchFamily="34" charset="0"/>
                <a:cs typeface="Times New Roman" pitchFamily="18" charset="0"/>
              </a:rPr>
              <a:t>Validation studies in hospitals in state</a:t>
            </a:r>
          </a:p>
          <a:p>
            <a:pPr lvl="1" eaLnBrk="1" hangingPunct="1">
              <a:lnSpc>
                <a:spcPct val="80000"/>
              </a:lnSpc>
            </a:pPr>
            <a:endParaRPr lang="en-US" sz="2400" smtClean="0">
              <a:latin typeface="Arial" pitchFamily="34" charset="0"/>
              <a:cs typeface="Times New Roman" pitchFamily="18" charset="0"/>
            </a:endParaRPr>
          </a:p>
          <a:p>
            <a:pPr eaLnBrk="1" hangingPunct="1">
              <a:lnSpc>
                <a:spcPct val="80000"/>
              </a:lnSpc>
              <a:buFontTx/>
              <a:buNone/>
            </a:pPr>
            <a:r>
              <a:rPr lang="en-US" sz="2400" smtClean="0">
                <a:latin typeface="Arial" pitchFamily="34" charset="0"/>
                <a:cs typeface="Times New Roman" pitchFamily="18" charset="0"/>
              </a:rPr>
              <a:t>C: State Prevention Collaboratives</a:t>
            </a:r>
          </a:p>
          <a:p>
            <a:pPr lvl="1" eaLnBrk="1" hangingPunct="1">
              <a:lnSpc>
                <a:spcPct val="80000"/>
              </a:lnSpc>
            </a:pPr>
            <a:r>
              <a:rPr lang="en-US" sz="2400" smtClean="0">
                <a:latin typeface="Arial" pitchFamily="34" charset="0"/>
                <a:cs typeface="Times New Roman" pitchFamily="18" charset="0"/>
              </a:rPr>
              <a:t>Training for hospitals </a:t>
            </a:r>
          </a:p>
          <a:p>
            <a:pPr lvl="1" eaLnBrk="1" hangingPunct="1">
              <a:lnSpc>
                <a:spcPct val="80000"/>
              </a:lnSpc>
            </a:pPr>
            <a:r>
              <a:rPr lang="en-US" sz="2400" smtClean="0">
                <a:latin typeface="Arial" pitchFamily="34" charset="0"/>
                <a:cs typeface="Times New Roman" pitchFamily="18" charset="0"/>
              </a:rPr>
              <a:t>Linkage to other HHS and private sector initiatives</a:t>
            </a:r>
          </a:p>
          <a:p>
            <a:pPr lvl="1" eaLnBrk="1" hangingPunct="1">
              <a:lnSpc>
                <a:spcPct val="80000"/>
              </a:lnSpc>
            </a:pPr>
            <a:r>
              <a:rPr lang="en-US" sz="2400" smtClean="0">
                <a:latin typeface="Arial" pitchFamily="34" charset="0"/>
                <a:cs typeface="Times New Roman" pitchFamily="18" charset="0"/>
              </a:rPr>
              <a:t>Achievement of HHS Prevention goals</a:t>
            </a:r>
          </a:p>
        </p:txBody>
      </p:sp>
      <p:sp>
        <p:nvSpPr>
          <p:cNvPr id="52227" name="Rectangle 2"/>
          <p:cNvSpPr>
            <a:spLocks noChangeArrowheads="1"/>
          </p:cNvSpPr>
          <p:nvPr/>
        </p:nvSpPr>
        <p:spPr bwMode="auto">
          <a:xfrm>
            <a:off x="519113" y="317500"/>
            <a:ext cx="9258300" cy="1143000"/>
          </a:xfrm>
          <a:prstGeom prst="rect">
            <a:avLst/>
          </a:prstGeom>
          <a:noFill/>
          <a:ln w="9525">
            <a:noFill/>
            <a:miter lim="800000"/>
            <a:headEnd/>
            <a:tailEnd/>
          </a:ln>
        </p:spPr>
        <p:txBody>
          <a:bodyPr anchor="ctr"/>
          <a:lstStyle/>
          <a:p>
            <a:pPr algn="ctr" eaLnBrk="1" hangingPunct="1">
              <a:lnSpc>
                <a:spcPct val="100000"/>
              </a:lnSpc>
            </a:pPr>
            <a:r>
              <a:rPr lang="en-US" sz="4400" b="1">
                <a:solidFill>
                  <a:schemeClr val="bg1"/>
                </a:solidFill>
              </a:rPr>
              <a:t>Recovery Act Funding $35.8M for:</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0" y="112713"/>
            <a:ext cx="7043738" cy="668337"/>
          </a:xfrm>
        </p:spPr>
        <p:txBody>
          <a:bodyPr/>
          <a:lstStyle/>
          <a:p>
            <a:r>
              <a:rPr lang="en-US" sz="2000" smtClean="0">
                <a:solidFill>
                  <a:srgbClr val="FFFF66"/>
                </a:solidFill>
                <a:latin typeface="Arial" pitchFamily="34" charset="0"/>
              </a:rPr>
              <a:t>Epidemiology Laboratory Capacity Grantees</a:t>
            </a:r>
            <a:r>
              <a:rPr lang="en-US" sz="1600" smtClean="0">
                <a:solidFill>
                  <a:srgbClr val="FFFF66"/>
                </a:solidFill>
                <a:latin typeface="Arial" pitchFamily="34" charset="0"/>
              </a:rPr>
              <a:t/>
            </a:r>
            <a:br>
              <a:rPr lang="en-US" sz="1600" smtClean="0">
                <a:solidFill>
                  <a:srgbClr val="FFFF66"/>
                </a:solidFill>
                <a:latin typeface="Arial" pitchFamily="34" charset="0"/>
              </a:rPr>
            </a:br>
            <a:r>
              <a:rPr lang="en-US" sz="1600" smtClean="0">
                <a:solidFill>
                  <a:srgbClr val="FFFF66"/>
                </a:solidFill>
                <a:latin typeface="Arial" pitchFamily="34" charset="0"/>
              </a:rPr>
              <a:t>by Recommended Funded Activities</a:t>
            </a:r>
          </a:p>
        </p:txBody>
      </p:sp>
      <p:sp>
        <p:nvSpPr>
          <p:cNvPr id="53251" name="AutoShape 3"/>
          <p:cNvSpPr>
            <a:spLocks noChangeArrowheads="1"/>
          </p:cNvSpPr>
          <p:nvPr/>
        </p:nvSpPr>
        <p:spPr bwMode="auto">
          <a:xfrm>
            <a:off x="7372350" y="0"/>
            <a:ext cx="1971675" cy="1295400"/>
          </a:xfrm>
          <a:prstGeom prst="flowChartAlternateProcess">
            <a:avLst/>
          </a:prstGeom>
          <a:noFill/>
          <a:ln w="19050">
            <a:solidFill>
              <a:schemeClr val="tx1"/>
            </a:solidFill>
            <a:miter lim="800000"/>
            <a:headEnd/>
            <a:tailEnd/>
          </a:ln>
        </p:spPr>
        <p:txBody>
          <a:bodyPr wrap="none" anchor="ctr"/>
          <a:lstStyle/>
          <a:p>
            <a:endParaRPr lang="en-US">
              <a:solidFill>
                <a:schemeClr val="bg1"/>
              </a:solidFill>
            </a:endParaRPr>
          </a:p>
        </p:txBody>
      </p:sp>
      <p:sp>
        <p:nvSpPr>
          <p:cNvPr id="53252" name="Text Box 4"/>
          <p:cNvSpPr txBox="1">
            <a:spLocks noChangeArrowheads="1"/>
          </p:cNvSpPr>
          <p:nvPr/>
        </p:nvSpPr>
        <p:spPr bwMode="auto">
          <a:xfrm>
            <a:off x="7543800" y="0"/>
            <a:ext cx="1800225" cy="1108075"/>
          </a:xfrm>
          <a:prstGeom prst="rect">
            <a:avLst/>
          </a:prstGeom>
          <a:noFill/>
          <a:ln w="9525">
            <a:noFill/>
            <a:miter lim="800000"/>
            <a:headEnd/>
            <a:tailEnd/>
          </a:ln>
        </p:spPr>
        <p:txBody>
          <a:bodyPr lIns="91427" tIns="45713" rIns="91427" bIns="45713">
            <a:spAutoFit/>
          </a:bodyPr>
          <a:lstStyle/>
          <a:p>
            <a:pPr algn="ctr"/>
            <a:r>
              <a:rPr lang="en-US" sz="1100" b="1" u="sng">
                <a:solidFill>
                  <a:schemeClr val="bg1"/>
                </a:solidFill>
                <a:latin typeface="Tw Cen MT" pitchFamily="34" charset="0"/>
              </a:rPr>
              <a:t>Activity Color Legend</a:t>
            </a:r>
          </a:p>
          <a:p>
            <a:r>
              <a:rPr lang="en-US" sz="1100">
                <a:solidFill>
                  <a:schemeClr val="bg1"/>
                </a:solidFill>
                <a:latin typeface="Tw Cen MT" pitchFamily="34" charset="0"/>
              </a:rPr>
              <a:t>A Only</a:t>
            </a:r>
          </a:p>
          <a:p>
            <a:r>
              <a:rPr lang="en-US" sz="1100">
                <a:solidFill>
                  <a:schemeClr val="bg1"/>
                </a:solidFill>
                <a:latin typeface="Tw Cen MT" pitchFamily="34" charset="0"/>
              </a:rPr>
              <a:t>A &amp; B Only</a:t>
            </a:r>
          </a:p>
          <a:p>
            <a:r>
              <a:rPr lang="en-US" sz="1100">
                <a:solidFill>
                  <a:schemeClr val="bg1"/>
                </a:solidFill>
                <a:latin typeface="Tw Cen MT" pitchFamily="34" charset="0"/>
              </a:rPr>
              <a:t>A &amp; C Only</a:t>
            </a:r>
          </a:p>
          <a:p>
            <a:r>
              <a:rPr lang="en-US" sz="1100">
                <a:solidFill>
                  <a:schemeClr val="bg1"/>
                </a:solidFill>
                <a:latin typeface="Tw Cen MT" pitchFamily="34" charset="0"/>
              </a:rPr>
              <a:t>A, B &amp; C</a:t>
            </a:r>
          </a:p>
          <a:p>
            <a:r>
              <a:rPr lang="en-US" sz="1100">
                <a:solidFill>
                  <a:schemeClr val="bg1"/>
                </a:solidFill>
                <a:latin typeface="Tw Cen MT" pitchFamily="34" charset="0"/>
              </a:rPr>
              <a:t>B &amp; C Only</a:t>
            </a:r>
          </a:p>
          <a:p>
            <a:r>
              <a:rPr lang="en-US" sz="1100">
                <a:solidFill>
                  <a:schemeClr val="bg1"/>
                </a:solidFill>
                <a:latin typeface="Tw Cen MT" pitchFamily="34" charset="0"/>
              </a:rPr>
              <a:t>Not funded</a:t>
            </a:r>
          </a:p>
          <a:p>
            <a:r>
              <a:rPr lang="en-US" sz="1100">
                <a:latin typeface="Tw Cen MT" pitchFamily="34" charset="0"/>
              </a:rPr>
              <a:t>	</a:t>
            </a:r>
          </a:p>
        </p:txBody>
      </p:sp>
      <p:sp>
        <p:nvSpPr>
          <p:cNvPr id="53253" name="Oval 5"/>
          <p:cNvSpPr>
            <a:spLocks noChangeArrowheads="1"/>
          </p:cNvSpPr>
          <p:nvPr/>
        </p:nvSpPr>
        <p:spPr bwMode="auto">
          <a:xfrm>
            <a:off x="8786813" y="254000"/>
            <a:ext cx="257175" cy="92075"/>
          </a:xfrm>
          <a:prstGeom prst="ellipse">
            <a:avLst/>
          </a:prstGeom>
          <a:solidFill>
            <a:srgbClr val="99CC00"/>
          </a:solidFill>
          <a:ln w="9525">
            <a:solidFill>
              <a:schemeClr val="tx1"/>
            </a:solidFill>
            <a:round/>
            <a:headEnd/>
            <a:tailEnd/>
          </a:ln>
        </p:spPr>
        <p:txBody>
          <a:bodyPr wrap="none" anchor="ctr"/>
          <a:lstStyle/>
          <a:p>
            <a:endParaRPr lang="en-US"/>
          </a:p>
        </p:txBody>
      </p:sp>
      <p:sp>
        <p:nvSpPr>
          <p:cNvPr id="53254" name="Oval 6"/>
          <p:cNvSpPr>
            <a:spLocks noChangeArrowheads="1"/>
          </p:cNvSpPr>
          <p:nvPr/>
        </p:nvSpPr>
        <p:spPr bwMode="auto">
          <a:xfrm>
            <a:off x="8829675" y="441325"/>
            <a:ext cx="257175" cy="92075"/>
          </a:xfrm>
          <a:prstGeom prst="ellipse">
            <a:avLst/>
          </a:prstGeom>
          <a:solidFill>
            <a:srgbClr val="FF9900"/>
          </a:solidFill>
          <a:ln w="9525">
            <a:solidFill>
              <a:schemeClr val="tx1"/>
            </a:solidFill>
            <a:round/>
            <a:headEnd/>
            <a:tailEnd/>
          </a:ln>
        </p:spPr>
        <p:txBody>
          <a:bodyPr wrap="none" anchor="ctr"/>
          <a:lstStyle/>
          <a:p>
            <a:endParaRPr lang="en-US"/>
          </a:p>
        </p:txBody>
      </p:sp>
      <p:sp>
        <p:nvSpPr>
          <p:cNvPr id="53255" name="Oval 7"/>
          <p:cNvSpPr>
            <a:spLocks noChangeArrowheads="1"/>
          </p:cNvSpPr>
          <p:nvPr/>
        </p:nvSpPr>
        <p:spPr bwMode="auto">
          <a:xfrm>
            <a:off x="8809038" y="609600"/>
            <a:ext cx="257175" cy="92075"/>
          </a:xfrm>
          <a:prstGeom prst="ellipse">
            <a:avLst/>
          </a:prstGeom>
          <a:solidFill>
            <a:srgbClr val="CC99FF"/>
          </a:solidFill>
          <a:ln w="9525">
            <a:solidFill>
              <a:schemeClr val="tx1"/>
            </a:solidFill>
            <a:round/>
            <a:headEnd/>
            <a:tailEnd/>
          </a:ln>
        </p:spPr>
        <p:txBody>
          <a:bodyPr wrap="none" anchor="ctr"/>
          <a:lstStyle/>
          <a:p>
            <a:endParaRPr lang="en-US"/>
          </a:p>
        </p:txBody>
      </p:sp>
      <p:sp>
        <p:nvSpPr>
          <p:cNvPr id="53256" name="Oval 8"/>
          <p:cNvSpPr>
            <a:spLocks noChangeArrowheads="1"/>
          </p:cNvSpPr>
          <p:nvPr/>
        </p:nvSpPr>
        <p:spPr bwMode="auto">
          <a:xfrm>
            <a:off x="8829675" y="762000"/>
            <a:ext cx="257175" cy="92075"/>
          </a:xfrm>
          <a:prstGeom prst="ellipse">
            <a:avLst/>
          </a:pr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wrap="none" anchor="ctr"/>
          <a:lstStyle/>
          <a:p>
            <a:endParaRPr lang="en-US"/>
          </a:p>
        </p:txBody>
      </p:sp>
      <p:sp>
        <p:nvSpPr>
          <p:cNvPr id="53257" name="Oval 9"/>
          <p:cNvSpPr>
            <a:spLocks noChangeArrowheads="1"/>
          </p:cNvSpPr>
          <p:nvPr/>
        </p:nvSpPr>
        <p:spPr bwMode="auto">
          <a:xfrm>
            <a:off x="8829675" y="898525"/>
            <a:ext cx="257175" cy="92075"/>
          </a:xfrm>
          <a:prstGeom prst="ellipse">
            <a:avLst/>
          </a:prstGeom>
          <a:solidFill>
            <a:srgbClr val="FFFF00"/>
          </a:solidFill>
          <a:ln w="9525">
            <a:solidFill>
              <a:schemeClr val="tx1"/>
            </a:solidFill>
            <a:round/>
            <a:headEnd/>
            <a:tailEnd/>
          </a:ln>
        </p:spPr>
        <p:txBody>
          <a:bodyPr wrap="none" anchor="ctr"/>
          <a:lstStyle/>
          <a:p>
            <a:endParaRPr lang="en-US"/>
          </a:p>
        </p:txBody>
      </p:sp>
      <p:sp>
        <p:nvSpPr>
          <p:cNvPr id="53258" name="Oval 10"/>
          <p:cNvSpPr>
            <a:spLocks noChangeArrowheads="1"/>
          </p:cNvSpPr>
          <p:nvPr/>
        </p:nvSpPr>
        <p:spPr bwMode="auto">
          <a:xfrm>
            <a:off x="8809038" y="1066800"/>
            <a:ext cx="257175" cy="92075"/>
          </a:xfrm>
          <a:prstGeom prst="ellipse">
            <a:avLst/>
          </a:prstGeom>
          <a:solidFill>
            <a:srgbClr val="EAEAEA"/>
          </a:solidFill>
          <a:ln w="9525">
            <a:solidFill>
              <a:schemeClr val="tx1"/>
            </a:solidFill>
            <a:round/>
            <a:headEnd/>
            <a:tailEnd/>
          </a:ln>
        </p:spPr>
        <p:txBody>
          <a:bodyPr wrap="none" anchor="ctr"/>
          <a:lstStyle/>
          <a:p>
            <a:endParaRPr lang="en-US"/>
          </a:p>
        </p:txBody>
      </p:sp>
      <p:sp>
        <p:nvSpPr>
          <p:cNvPr id="53259" name="Rectangle 11"/>
          <p:cNvSpPr>
            <a:spLocks noChangeArrowheads="1"/>
          </p:cNvSpPr>
          <p:nvPr/>
        </p:nvSpPr>
        <p:spPr bwMode="auto">
          <a:xfrm>
            <a:off x="612775" y="2259013"/>
            <a:ext cx="209550" cy="115887"/>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OR</a:t>
            </a:r>
          </a:p>
        </p:txBody>
      </p:sp>
      <p:sp>
        <p:nvSpPr>
          <p:cNvPr id="53260" name="Rectangle 12"/>
          <p:cNvSpPr>
            <a:spLocks noChangeArrowheads="1"/>
          </p:cNvSpPr>
          <p:nvPr/>
        </p:nvSpPr>
        <p:spPr bwMode="auto">
          <a:xfrm>
            <a:off x="1543050" y="2335213"/>
            <a:ext cx="176213"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ID</a:t>
            </a:r>
          </a:p>
        </p:txBody>
      </p:sp>
      <p:sp>
        <p:nvSpPr>
          <p:cNvPr id="53261" name="Freeform 13"/>
          <p:cNvSpPr>
            <a:spLocks/>
          </p:cNvSpPr>
          <p:nvPr/>
        </p:nvSpPr>
        <p:spPr bwMode="auto">
          <a:xfrm>
            <a:off x="795338" y="6537325"/>
            <a:ext cx="19050" cy="17463"/>
          </a:xfrm>
          <a:custGeom>
            <a:avLst/>
            <a:gdLst>
              <a:gd name="T0" fmla="*/ 0 w 12"/>
              <a:gd name="T1" fmla="*/ 2147483647 h 12"/>
              <a:gd name="T2" fmla="*/ 0 w 12"/>
              <a:gd name="T3" fmla="*/ 2147483647 h 12"/>
              <a:gd name="T4" fmla="*/ 2147483647 w 12"/>
              <a:gd name="T5" fmla="*/ 2147483647 h 12"/>
              <a:gd name="T6" fmla="*/ 2147483647 w 12"/>
              <a:gd name="T7" fmla="*/ 0 h 12"/>
              <a:gd name="T8" fmla="*/ 2147483647 w 12"/>
              <a:gd name="T9" fmla="*/ 0 h 12"/>
              <a:gd name="T10" fmla="*/ 2147483647 w 12"/>
              <a:gd name="T11" fmla="*/ 0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2147483647 w 12"/>
              <a:gd name="T23" fmla="*/ 2147483647 h 12"/>
              <a:gd name="T24" fmla="*/ 2147483647 w 12"/>
              <a:gd name="T25" fmla="*/ 2147483647 h 12"/>
              <a:gd name="T26" fmla="*/ 2147483647 w 12"/>
              <a:gd name="T27" fmla="*/ 2147483647 h 12"/>
              <a:gd name="T28" fmla="*/ 2147483647 w 12"/>
              <a:gd name="T29" fmla="*/ 2147483647 h 12"/>
              <a:gd name="T30" fmla="*/ 0 w 12"/>
              <a:gd name="T31" fmla="*/ 2147483647 h 12"/>
              <a:gd name="T32" fmla="*/ 0 w 12"/>
              <a:gd name="T33" fmla="*/ 2147483647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0" y="5"/>
                </a:moveTo>
                <a:lnTo>
                  <a:pt x="0" y="4"/>
                </a:lnTo>
                <a:lnTo>
                  <a:pt x="2" y="2"/>
                </a:lnTo>
                <a:lnTo>
                  <a:pt x="4" y="0"/>
                </a:lnTo>
                <a:lnTo>
                  <a:pt x="7" y="0"/>
                </a:lnTo>
                <a:lnTo>
                  <a:pt x="9" y="0"/>
                </a:lnTo>
                <a:lnTo>
                  <a:pt x="10" y="2"/>
                </a:lnTo>
                <a:lnTo>
                  <a:pt x="12" y="4"/>
                </a:lnTo>
                <a:lnTo>
                  <a:pt x="12" y="5"/>
                </a:lnTo>
                <a:lnTo>
                  <a:pt x="12" y="9"/>
                </a:lnTo>
                <a:lnTo>
                  <a:pt x="10" y="10"/>
                </a:lnTo>
                <a:lnTo>
                  <a:pt x="9" y="10"/>
                </a:lnTo>
                <a:lnTo>
                  <a:pt x="7" y="12"/>
                </a:lnTo>
                <a:lnTo>
                  <a:pt x="4" y="10"/>
                </a:lnTo>
                <a:lnTo>
                  <a:pt x="2" y="10"/>
                </a:lnTo>
                <a:lnTo>
                  <a:pt x="0" y="9"/>
                </a:lnTo>
                <a:lnTo>
                  <a:pt x="0" y="5"/>
                </a:lnTo>
                <a:close/>
              </a:path>
            </a:pathLst>
          </a:custGeom>
          <a:solidFill>
            <a:srgbClr val="FF9900"/>
          </a:solidFill>
          <a:ln w="9525">
            <a:solidFill>
              <a:schemeClr val="tx1"/>
            </a:solidFill>
            <a:round/>
            <a:headEnd/>
            <a:tailEnd/>
          </a:ln>
        </p:spPr>
        <p:txBody>
          <a:bodyPr/>
          <a:lstStyle/>
          <a:p>
            <a:endParaRPr lang="en-US"/>
          </a:p>
        </p:txBody>
      </p:sp>
      <p:sp>
        <p:nvSpPr>
          <p:cNvPr id="53262" name="Freeform 14"/>
          <p:cNvSpPr>
            <a:spLocks/>
          </p:cNvSpPr>
          <p:nvPr/>
        </p:nvSpPr>
        <p:spPr bwMode="auto">
          <a:xfrm>
            <a:off x="427038" y="6611938"/>
            <a:ext cx="17462" cy="14287"/>
          </a:xfrm>
          <a:custGeom>
            <a:avLst/>
            <a:gdLst>
              <a:gd name="T0" fmla="*/ 0 w 10"/>
              <a:gd name="T1" fmla="*/ 2147483647 h 9"/>
              <a:gd name="T2" fmla="*/ 0 w 10"/>
              <a:gd name="T3" fmla="*/ 2147483647 h 9"/>
              <a:gd name="T4" fmla="*/ 2147483647 w 10"/>
              <a:gd name="T5" fmla="*/ 2147483647 h 9"/>
              <a:gd name="T6" fmla="*/ 2147483647 w 10"/>
              <a:gd name="T7" fmla="*/ 0 h 9"/>
              <a:gd name="T8" fmla="*/ 2147483647 w 10"/>
              <a:gd name="T9" fmla="*/ 0 h 9"/>
              <a:gd name="T10" fmla="*/ 2147483647 w 10"/>
              <a:gd name="T11" fmla="*/ 0 h 9"/>
              <a:gd name="T12" fmla="*/ 2147483647 w 10"/>
              <a:gd name="T13" fmla="*/ 2147483647 h 9"/>
              <a:gd name="T14" fmla="*/ 2147483647 w 10"/>
              <a:gd name="T15" fmla="*/ 2147483647 h 9"/>
              <a:gd name="T16" fmla="*/ 2147483647 w 10"/>
              <a:gd name="T17" fmla="*/ 2147483647 h 9"/>
              <a:gd name="T18" fmla="*/ 2147483647 w 10"/>
              <a:gd name="T19" fmla="*/ 2147483647 h 9"/>
              <a:gd name="T20" fmla="*/ 2147483647 w 10"/>
              <a:gd name="T21" fmla="*/ 2147483647 h 9"/>
              <a:gd name="T22" fmla="*/ 2147483647 w 10"/>
              <a:gd name="T23" fmla="*/ 2147483647 h 9"/>
              <a:gd name="T24" fmla="*/ 2147483647 w 10"/>
              <a:gd name="T25" fmla="*/ 2147483647 h 9"/>
              <a:gd name="T26" fmla="*/ 2147483647 w 10"/>
              <a:gd name="T27" fmla="*/ 2147483647 h 9"/>
              <a:gd name="T28" fmla="*/ 2147483647 w 10"/>
              <a:gd name="T29" fmla="*/ 2147483647 h 9"/>
              <a:gd name="T30" fmla="*/ 0 w 10"/>
              <a:gd name="T31" fmla="*/ 2147483647 h 9"/>
              <a:gd name="T32" fmla="*/ 0 w 10"/>
              <a:gd name="T33" fmla="*/ 2147483647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9"/>
              <a:gd name="T53" fmla="*/ 10 w 10"/>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9">
                <a:moveTo>
                  <a:pt x="0" y="5"/>
                </a:moveTo>
                <a:lnTo>
                  <a:pt x="0" y="4"/>
                </a:lnTo>
                <a:lnTo>
                  <a:pt x="1" y="2"/>
                </a:lnTo>
                <a:lnTo>
                  <a:pt x="3" y="0"/>
                </a:lnTo>
                <a:lnTo>
                  <a:pt x="5" y="0"/>
                </a:lnTo>
                <a:lnTo>
                  <a:pt x="6" y="0"/>
                </a:lnTo>
                <a:lnTo>
                  <a:pt x="8" y="2"/>
                </a:lnTo>
                <a:lnTo>
                  <a:pt x="10" y="4"/>
                </a:lnTo>
                <a:lnTo>
                  <a:pt x="10" y="5"/>
                </a:lnTo>
                <a:lnTo>
                  <a:pt x="10" y="7"/>
                </a:lnTo>
                <a:lnTo>
                  <a:pt x="8" y="9"/>
                </a:lnTo>
                <a:lnTo>
                  <a:pt x="6" y="9"/>
                </a:lnTo>
                <a:lnTo>
                  <a:pt x="5" y="9"/>
                </a:lnTo>
                <a:lnTo>
                  <a:pt x="3" y="9"/>
                </a:lnTo>
                <a:lnTo>
                  <a:pt x="1" y="9"/>
                </a:lnTo>
                <a:lnTo>
                  <a:pt x="0" y="7"/>
                </a:lnTo>
                <a:lnTo>
                  <a:pt x="0" y="5"/>
                </a:lnTo>
                <a:close/>
              </a:path>
            </a:pathLst>
          </a:custGeom>
          <a:solidFill>
            <a:srgbClr val="FF9900"/>
          </a:solidFill>
          <a:ln w="9525">
            <a:solidFill>
              <a:schemeClr val="tx1"/>
            </a:solidFill>
            <a:round/>
            <a:headEnd/>
            <a:tailEnd/>
          </a:ln>
        </p:spPr>
        <p:txBody>
          <a:bodyPr/>
          <a:lstStyle/>
          <a:p>
            <a:endParaRPr lang="en-US"/>
          </a:p>
        </p:txBody>
      </p:sp>
      <p:sp>
        <p:nvSpPr>
          <p:cNvPr id="53263" name="Freeform 15"/>
          <p:cNvSpPr>
            <a:spLocks/>
          </p:cNvSpPr>
          <p:nvPr/>
        </p:nvSpPr>
        <p:spPr bwMode="auto">
          <a:xfrm>
            <a:off x="517525" y="6615113"/>
            <a:ext cx="26988" cy="14287"/>
          </a:xfrm>
          <a:custGeom>
            <a:avLst/>
            <a:gdLst>
              <a:gd name="T0" fmla="*/ 0 w 15"/>
              <a:gd name="T1" fmla="*/ 2147483647 h 9"/>
              <a:gd name="T2" fmla="*/ 0 w 15"/>
              <a:gd name="T3" fmla="*/ 2147483647 h 9"/>
              <a:gd name="T4" fmla="*/ 2147483647 w 15"/>
              <a:gd name="T5" fmla="*/ 2147483647 h 9"/>
              <a:gd name="T6" fmla="*/ 2147483647 w 15"/>
              <a:gd name="T7" fmla="*/ 0 h 9"/>
              <a:gd name="T8" fmla="*/ 2147483647 w 15"/>
              <a:gd name="T9" fmla="*/ 0 h 9"/>
              <a:gd name="T10" fmla="*/ 2147483647 w 15"/>
              <a:gd name="T11" fmla="*/ 0 h 9"/>
              <a:gd name="T12" fmla="*/ 2147483647 w 15"/>
              <a:gd name="T13" fmla="*/ 2147483647 h 9"/>
              <a:gd name="T14" fmla="*/ 2147483647 w 15"/>
              <a:gd name="T15" fmla="*/ 2147483647 h 9"/>
              <a:gd name="T16" fmla="*/ 2147483647 w 15"/>
              <a:gd name="T17" fmla="*/ 2147483647 h 9"/>
              <a:gd name="T18" fmla="*/ 2147483647 w 15"/>
              <a:gd name="T19" fmla="*/ 2147483647 h 9"/>
              <a:gd name="T20" fmla="*/ 2147483647 w 15"/>
              <a:gd name="T21" fmla="*/ 2147483647 h 9"/>
              <a:gd name="T22" fmla="*/ 2147483647 w 15"/>
              <a:gd name="T23" fmla="*/ 2147483647 h 9"/>
              <a:gd name="T24" fmla="*/ 2147483647 w 15"/>
              <a:gd name="T25" fmla="*/ 2147483647 h 9"/>
              <a:gd name="T26" fmla="*/ 2147483647 w 15"/>
              <a:gd name="T27" fmla="*/ 2147483647 h 9"/>
              <a:gd name="T28" fmla="*/ 2147483647 w 15"/>
              <a:gd name="T29" fmla="*/ 2147483647 h 9"/>
              <a:gd name="T30" fmla="*/ 0 w 15"/>
              <a:gd name="T31" fmla="*/ 2147483647 h 9"/>
              <a:gd name="T32" fmla="*/ 0 w 15"/>
              <a:gd name="T33" fmla="*/ 2147483647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9"/>
              <a:gd name="T53" fmla="*/ 15 w 15"/>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9">
                <a:moveTo>
                  <a:pt x="0" y="5"/>
                </a:moveTo>
                <a:lnTo>
                  <a:pt x="0" y="3"/>
                </a:lnTo>
                <a:lnTo>
                  <a:pt x="2" y="2"/>
                </a:lnTo>
                <a:lnTo>
                  <a:pt x="5" y="0"/>
                </a:lnTo>
                <a:lnTo>
                  <a:pt x="7" y="0"/>
                </a:lnTo>
                <a:lnTo>
                  <a:pt x="10" y="0"/>
                </a:lnTo>
                <a:lnTo>
                  <a:pt x="12" y="2"/>
                </a:lnTo>
                <a:lnTo>
                  <a:pt x="14" y="3"/>
                </a:lnTo>
                <a:lnTo>
                  <a:pt x="15" y="5"/>
                </a:lnTo>
                <a:lnTo>
                  <a:pt x="14" y="7"/>
                </a:lnTo>
                <a:lnTo>
                  <a:pt x="12" y="7"/>
                </a:lnTo>
                <a:lnTo>
                  <a:pt x="10" y="9"/>
                </a:lnTo>
                <a:lnTo>
                  <a:pt x="7" y="9"/>
                </a:lnTo>
                <a:lnTo>
                  <a:pt x="5" y="9"/>
                </a:lnTo>
                <a:lnTo>
                  <a:pt x="2" y="7"/>
                </a:lnTo>
                <a:lnTo>
                  <a:pt x="0" y="7"/>
                </a:lnTo>
                <a:lnTo>
                  <a:pt x="0" y="5"/>
                </a:lnTo>
                <a:close/>
              </a:path>
            </a:pathLst>
          </a:custGeom>
          <a:solidFill>
            <a:srgbClr val="FF9900"/>
          </a:solidFill>
          <a:ln w="9525">
            <a:solidFill>
              <a:schemeClr val="tx1"/>
            </a:solidFill>
            <a:round/>
            <a:headEnd/>
            <a:tailEnd/>
          </a:ln>
        </p:spPr>
        <p:txBody>
          <a:bodyPr/>
          <a:lstStyle/>
          <a:p>
            <a:endParaRPr lang="en-US"/>
          </a:p>
        </p:txBody>
      </p:sp>
      <p:sp>
        <p:nvSpPr>
          <p:cNvPr id="53264" name="Freeform 16"/>
          <p:cNvSpPr>
            <a:spLocks/>
          </p:cNvSpPr>
          <p:nvPr/>
        </p:nvSpPr>
        <p:spPr bwMode="auto">
          <a:xfrm>
            <a:off x="385763" y="6602413"/>
            <a:ext cx="14287" cy="15875"/>
          </a:xfrm>
          <a:custGeom>
            <a:avLst/>
            <a:gdLst>
              <a:gd name="T0" fmla="*/ 0 w 8"/>
              <a:gd name="T1" fmla="*/ 2147483647 h 10"/>
              <a:gd name="T2" fmla="*/ 0 w 8"/>
              <a:gd name="T3" fmla="*/ 2147483647 h 10"/>
              <a:gd name="T4" fmla="*/ 2147483647 w 8"/>
              <a:gd name="T5" fmla="*/ 2147483647 h 10"/>
              <a:gd name="T6" fmla="*/ 2147483647 w 8"/>
              <a:gd name="T7" fmla="*/ 0 h 10"/>
              <a:gd name="T8" fmla="*/ 2147483647 w 8"/>
              <a:gd name="T9" fmla="*/ 0 h 10"/>
              <a:gd name="T10" fmla="*/ 2147483647 w 8"/>
              <a:gd name="T11" fmla="*/ 0 h 10"/>
              <a:gd name="T12" fmla="*/ 2147483647 w 8"/>
              <a:gd name="T13" fmla="*/ 2147483647 h 10"/>
              <a:gd name="T14" fmla="*/ 2147483647 w 8"/>
              <a:gd name="T15" fmla="*/ 2147483647 h 10"/>
              <a:gd name="T16" fmla="*/ 2147483647 w 8"/>
              <a:gd name="T17" fmla="*/ 2147483647 h 10"/>
              <a:gd name="T18" fmla="*/ 2147483647 w 8"/>
              <a:gd name="T19" fmla="*/ 2147483647 h 10"/>
              <a:gd name="T20" fmla="*/ 2147483647 w 8"/>
              <a:gd name="T21" fmla="*/ 2147483647 h 10"/>
              <a:gd name="T22" fmla="*/ 2147483647 w 8"/>
              <a:gd name="T23" fmla="*/ 2147483647 h 10"/>
              <a:gd name="T24" fmla="*/ 2147483647 w 8"/>
              <a:gd name="T25" fmla="*/ 2147483647 h 10"/>
              <a:gd name="T26" fmla="*/ 2147483647 w 8"/>
              <a:gd name="T27" fmla="*/ 2147483647 h 10"/>
              <a:gd name="T28" fmla="*/ 2147483647 w 8"/>
              <a:gd name="T29" fmla="*/ 2147483647 h 10"/>
              <a:gd name="T30" fmla="*/ 0 w 8"/>
              <a:gd name="T31" fmla="*/ 2147483647 h 10"/>
              <a:gd name="T32" fmla="*/ 0 w 8"/>
              <a:gd name="T33" fmla="*/ 2147483647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0" y="1"/>
                </a:lnTo>
                <a:lnTo>
                  <a:pt x="2" y="1"/>
                </a:lnTo>
                <a:lnTo>
                  <a:pt x="2" y="0"/>
                </a:lnTo>
                <a:lnTo>
                  <a:pt x="3" y="0"/>
                </a:lnTo>
                <a:lnTo>
                  <a:pt x="5" y="0"/>
                </a:lnTo>
                <a:lnTo>
                  <a:pt x="7" y="1"/>
                </a:lnTo>
                <a:lnTo>
                  <a:pt x="8" y="1"/>
                </a:lnTo>
                <a:lnTo>
                  <a:pt x="8" y="5"/>
                </a:lnTo>
                <a:lnTo>
                  <a:pt x="8" y="6"/>
                </a:lnTo>
                <a:lnTo>
                  <a:pt x="7" y="8"/>
                </a:lnTo>
                <a:lnTo>
                  <a:pt x="5" y="10"/>
                </a:lnTo>
                <a:lnTo>
                  <a:pt x="3" y="10"/>
                </a:lnTo>
                <a:lnTo>
                  <a:pt x="2" y="10"/>
                </a:lnTo>
                <a:lnTo>
                  <a:pt x="2" y="8"/>
                </a:lnTo>
                <a:lnTo>
                  <a:pt x="0" y="6"/>
                </a:lnTo>
                <a:lnTo>
                  <a:pt x="0" y="5"/>
                </a:lnTo>
                <a:close/>
              </a:path>
            </a:pathLst>
          </a:custGeom>
          <a:solidFill>
            <a:srgbClr val="FF9900"/>
          </a:solidFill>
          <a:ln w="9525">
            <a:solidFill>
              <a:schemeClr val="tx1"/>
            </a:solidFill>
            <a:round/>
            <a:headEnd/>
            <a:tailEnd/>
          </a:ln>
        </p:spPr>
        <p:txBody>
          <a:bodyPr/>
          <a:lstStyle/>
          <a:p>
            <a:endParaRPr lang="en-US"/>
          </a:p>
        </p:txBody>
      </p:sp>
      <p:sp>
        <p:nvSpPr>
          <p:cNvPr id="53265" name="Rectangle 17"/>
          <p:cNvSpPr>
            <a:spLocks noChangeArrowheads="1"/>
          </p:cNvSpPr>
          <p:nvPr/>
        </p:nvSpPr>
        <p:spPr bwMode="auto">
          <a:xfrm>
            <a:off x="871538" y="1649413"/>
            <a:ext cx="242887" cy="115887"/>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WA</a:t>
            </a:r>
          </a:p>
        </p:txBody>
      </p:sp>
      <p:sp>
        <p:nvSpPr>
          <p:cNvPr id="53266" name="Freeform 18"/>
          <p:cNvSpPr>
            <a:spLocks/>
          </p:cNvSpPr>
          <p:nvPr/>
        </p:nvSpPr>
        <p:spPr bwMode="auto">
          <a:xfrm rot="-2587158">
            <a:off x="2246313" y="5749925"/>
            <a:ext cx="58737" cy="101600"/>
          </a:xfrm>
          <a:custGeom>
            <a:avLst/>
            <a:gdLst>
              <a:gd name="T0" fmla="*/ 0 w 26"/>
              <a:gd name="T1" fmla="*/ 2147483647 h 18"/>
              <a:gd name="T2" fmla="*/ 0 w 26"/>
              <a:gd name="T3" fmla="*/ 2147483647 h 18"/>
              <a:gd name="T4" fmla="*/ 2147483647 w 26"/>
              <a:gd name="T5" fmla="*/ 2147483647 h 18"/>
              <a:gd name="T6" fmla="*/ 2147483647 w 26"/>
              <a:gd name="T7" fmla="*/ 2147483647 h 18"/>
              <a:gd name="T8" fmla="*/ 2147483647 w 26"/>
              <a:gd name="T9" fmla="*/ 2147483647 h 18"/>
              <a:gd name="T10" fmla="*/ 2147483647 w 26"/>
              <a:gd name="T11" fmla="*/ 2147483647 h 18"/>
              <a:gd name="T12" fmla="*/ 2147483647 w 26"/>
              <a:gd name="T13" fmla="*/ 2147483647 h 18"/>
              <a:gd name="T14" fmla="*/ 2147483647 w 26"/>
              <a:gd name="T15" fmla="*/ 0 h 18"/>
              <a:gd name="T16" fmla="*/ 2147483647 w 26"/>
              <a:gd name="T17" fmla="*/ 0 h 18"/>
              <a:gd name="T18" fmla="*/ 2147483647 w 26"/>
              <a:gd name="T19" fmla="*/ 0 h 18"/>
              <a:gd name="T20" fmla="*/ 2147483647 w 26"/>
              <a:gd name="T21" fmla="*/ 2147483647 h 18"/>
              <a:gd name="T22" fmla="*/ 2147483647 w 26"/>
              <a:gd name="T23" fmla="*/ 2147483647 h 18"/>
              <a:gd name="T24" fmla="*/ 2147483647 w 26"/>
              <a:gd name="T25" fmla="*/ 2147483647 h 18"/>
              <a:gd name="T26" fmla="*/ 2147483647 w 26"/>
              <a:gd name="T27" fmla="*/ 2147483647 h 18"/>
              <a:gd name="T28" fmla="*/ 2147483647 w 26"/>
              <a:gd name="T29" fmla="*/ 2147483647 h 18"/>
              <a:gd name="T30" fmla="*/ 0 w 2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
              <a:gd name="T49" fmla="*/ 0 h 18"/>
              <a:gd name="T50" fmla="*/ 26 w 2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 h="18">
                <a:moveTo>
                  <a:pt x="0" y="8"/>
                </a:moveTo>
                <a:lnTo>
                  <a:pt x="0" y="8"/>
                </a:lnTo>
                <a:lnTo>
                  <a:pt x="2" y="6"/>
                </a:lnTo>
                <a:lnTo>
                  <a:pt x="5" y="3"/>
                </a:lnTo>
                <a:lnTo>
                  <a:pt x="9" y="3"/>
                </a:lnTo>
                <a:lnTo>
                  <a:pt x="12" y="1"/>
                </a:lnTo>
                <a:lnTo>
                  <a:pt x="17" y="0"/>
                </a:lnTo>
                <a:lnTo>
                  <a:pt x="22" y="0"/>
                </a:lnTo>
                <a:lnTo>
                  <a:pt x="24" y="0"/>
                </a:lnTo>
                <a:lnTo>
                  <a:pt x="24" y="3"/>
                </a:lnTo>
                <a:lnTo>
                  <a:pt x="24" y="6"/>
                </a:lnTo>
                <a:lnTo>
                  <a:pt x="26" y="6"/>
                </a:lnTo>
                <a:lnTo>
                  <a:pt x="21" y="18"/>
                </a:lnTo>
                <a:lnTo>
                  <a:pt x="4" y="13"/>
                </a:lnTo>
                <a:lnTo>
                  <a:pt x="0" y="8"/>
                </a:lnTo>
                <a:close/>
              </a:path>
            </a:pathLst>
          </a:custGeom>
          <a:solidFill>
            <a:srgbClr val="CC99FF"/>
          </a:solidFill>
          <a:ln w="9525">
            <a:solidFill>
              <a:schemeClr val="tx1"/>
            </a:solidFill>
            <a:round/>
            <a:headEnd/>
            <a:tailEnd/>
          </a:ln>
        </p:spPr>
        <p:txBody>
          <a:bodyPr/>
          <a:lstStyle/>
          <a:p>
            <a:endParaRPr lang="en-US"/>
          </a:p>
        </p:txBody>
      </p:sp>
      <p:sp>
        <p:nvSpPr>
          <p:cNvPr id="53267" name="Freeform 19"/>
          <p:cNvSpPr>
            <a:spLocks/>
          </p:cNvSpPr>
          <p:nvPr/>
        </p:nvSpPr>
        <p:spPr bwMode="auto">
          <a:xfrm rot="-2587158">
            <a:off x="2246313" y="5749925"/>
            <a:ext cx="58737" cy="101600"/>
          </a:xfrm>
          <a:custGeom>
            <a:avLst/>
            <a:gdLst>
              <a:gd name="T0" fmla="*/ 0 w 26"/>
              <a:gd name="T1" fmla="*/ 2147483647 h 18"/>
              <a:gd name="T2" fmla="*/ 0 w 26"/>
              <a:gd name="T3" fmla="*/ 2147483647 h 18"/>
              <a:gd name="T4" fmla="*/ 0 w 26"/>
              <a:gd name="T5" fmla="*/ 2147483647 h 18"/>
              <a:gd name="T6" fmla="*/ 2147483647 w 26"/>
              <a:gd name="T7" fmla="*/ 2147483647 h 18"/>
              <a:gd name="T8" fmla="*/ 2147483647 w 26"/>
              <a:gd name="T9" fmla="*/ 2147483647 h 18"/>
              <a:gd name="T10" fmla="*/ 2147483647 w 26"/>
              <a:gd name="T11" fmla="*/ 2147483647 h 18"/>
              <a:gd name="T12" fmla="*/ 2147483647 w 26"/>
              <a:gd name="T13" fmla="*/ 2147483647 h 18"/>
              <a:gd name="T14" fmla="*/ 2147483647 w 26"/>
              <a:gd name="T15" fmla="*/ 2147483647 h 18"/>
              <a:gd name="T16" fmla="*/ 2147483647 w 26"/>
              <a:gd name="T17" fmla="*/ 0 h 18"/>
              <a:gd name="T18" fmla="*/ 2147483647 w 26"/>
              <a:gd name="T19" fmla="*/ 0 h 18"/>
              <a:gd name="T20" fmla="*/ 2147483647 w 26"/>
              <a:gd name="T21" fmla="*/ 0 h 18"/>
              <a:gd name="T22" fmla="*/ 2147483647 w 26"/>
              <a:gd name="T23" fmla="*/ 0 h 18"/>
              <a:gd name="T24" fmla="*/ 2147483647 w 26"/>
              <a:gd name="T25" fmla="*/ 2147483647 h 18"/>
              <a:gd name="T26" fmla="*/ 2147483647 w 26"/>
              <a:gd name="T27" fmla="*/ 2147483647 h 18"/>
              <a:gd name="T28" fmla="*/ 2147483647 w 26"/>
              <a:gd name="T29" fmla="*/ 2147483647 h 18"/>
              <a:gd name="T30" fmla="*/ 2147483647 w 26"/>
              <a:gd name="T31" fmla="*/ 2147483647 h 18"/>
              <a:gd name="T32" fmla="*/ 2147483647 w 26"/>
              <a:gd name="T33" fmla="*/ 2147483647 h 18"/>
              <a:gd name="T34" fmla="*/ 0 w 26"/>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18"/>
              <a:gd name="T56" fmla="*/ 26 w 26"/>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18">
                <a:moveTo>
                  <a:pt x="0" y="8"/>
                </a:moveTo>
                <a:lnTo>
                  <a:pt x="0" y="8"/>
                </a:lnTo>
                <a:lnTo>
                  <a:pt x="2" y="6"/>
                </a:lnTo>
                <a:lnTo>
                  <a:pt x="5" y="3"/>
                </a:lnTo>
                <a:lnTo>
                  <a:pt x="9" y="3"/>
                </a:lnTo>
                <a:lnTo>
                  <a:pt x="12" y="1"/>
                </a:lnTo>
                <a:lnTo>
                  <a:pt x="17" y="0"/>
                </a:lnTo>
                <a:lnTo>
                  <a:pt x="22" y="0"/>
                </a:lnTo>
                <a:lnTo>
                  <a:pt x="24" y="0"/>
                </a:lnTo>
                <a:lnTo>
                  <a:pt x="24" y="3"/>
                </a:lnTo>
                <a:lnTo>
                  <a:pt x="24" y="6"/>
                </a:lnTo>
                <a:lnTo>
                  <a:pt x="26" y="6"/>
                </a:lnTo>
                <a:lnTo>
                  <a:pt x="21" y="18"/>
                </a:lnTo>
                <a:lnTo>
                  <a:pt x="4" y="13"/>
                </a:lnTo>
                <a:lnTo>
                  <a:pt x="0" y="8"/>
                </a:lnTo>
              </a:path>
            </a:pathLst>
          </a:custGeom>
          <a:solidFill>
            <a:srgbClr val="CC99FF"/>
          </a:solidFill>
          <a:ln w="3175">
            <a:solidFill>
              <a:schemeClr val="tx1"/>
            </a:solidFill>
            <a:prstDash val="solid"/>
            <a:round/>
            <a:headEnd/>
            <a:tailEnd/>
          </a:ln>
        </p:spPr>
        <p:txBody>
          <a:bodyPr/>
          <a:lstStyle/>
          <a:p>
            <a:endParaRPr lang="en-US"/>
          </a:p>
        </p:txBody>
      </p:sp>
      <p:sp>
        <p:nvSpPr>
          <p:cNvPr id="53268" name="Freeform 20"/>
          <p:cNvSpPr>
            <a:spLocks/>
          </p:cNvSpPr>
          <p:nvPr/>
        </p:nvSpPr>
        <p:spPr bwMode="auto">
          <a:xfrm rot="-2587158">
            <a:off x="2509838" y="5749925"/>
            <a:ext cx="66675" cy="134938"/>
          </a:xfrm>
          <a:custGeom>
            <a:avLst/>
            <a:gdLst>
              <a:gd name="T0" fmla="*/ 0 w 30"/>
              <a:gd name="T1" fmla="*/ 2147483647 h 24"/>
              <a:gd name="T2" fmla="*/ 2147483647 w 30"/>
              <a:gd name="T3" fmla="*/ 2147483647 h 24"/>
              <a:gd name="T4" fmla="*/ 2147483647 w 30"/>
              <a:gd name="T5" fmla="*/ 2147483647 h 24"/>
              <a:gd name="T6" fmla="*/ 2147483647 w 30"/>
              <a:gd name="T7" fmla="*/ 2147483647 h 24"/>
              <a:gd name="T8" fmla="*/ 2147483647 w 30"/>
              <a:gd name="T9" fmla="*/ 2147483647 h 24"/>
              <a:gd name="T10" fmla="*/ 2147483647 w 30"/>
              <a:gd name="T11" fmla="*/ 0 h 24"/>
              <a:gd name="T12" fmla="*/ 2147483647 w 30"/>
              <a:gd name="T13" fmla="*/ 0 h 24"/>
              <a:gd name="T14" fmla="*/ 2147483647 w 30"/>
              <a:gd name="T15" fmla="*/ 0 h 24"/>
              <a:gd name="T16" fmla="*/ 2147483647 w 30"/>
              <a:gd name="T17" fmla="*/ 2147483647 h 24"/>
              <a:gd name="T18" fmla="*/ 2147483647 w 30"/>
              <a:gd name="T19" fmla="*/ 2147483647 h 24"/>
              <a:gd name="T20" fmla="*/ 2147483647 w 30"/>
              <a:gd name="T21" fmla="*/ 2147483647 h 24"/>
              <a:gd name="T22" fmla="*/ 2147483647 w 30"/>
              <a:gd name="T23" fmla="*/ 2147483647 h 24"/>
              <a:gd name="T24" fmla="*/ 2147483647 w 30"/>
              <a:gd name="T25" fmla="*/ 2147483647 h 24"/>
              <a:gd name="T26" fmla="*/ 2147483647 w 30"/>
              <a:gd name="T27" fmla="*/ 2147483647 h 24"/>
              <a:gd name="T28" fmla="*/ 2147483647 w 30"/>
              <a:gd name="T29" fmla="*/ 2147483647 h 24"/>
              <a:gd name="T30" fmla="*/ 2147483647 w 30"/>
              <a:gd name="T31" fmla="*/ 2147483647 h 24"/>
              <a:gd name="T32" fmla="*/ 2147483647 w 30"/>
              <a:gd name="T33" fmla="*/ 2147483647 h 24"/>
              <a:gd name="T34" fmla="*/ 2147483647 w 30"/>
              <a:gd name="T35" fmla="*/ 2147483647 h 24"/>
              <a:gd name="T36" fmla="*/ 2147483647 w 30"/>
              <a:gd name="T37" fmla="*/ 2147483647 h 24"/>
              <a:gd name="T38" fmla="*/ 2147483647 w 30"/>
              <a:gd name="T39" fmla="*/ 2147483647 h 24"/>
              <a:gd name="T40" fmla="*/ 2147483647 w 30"/>
              <a:gd name="T41" fmla="*/ 2147483647 h 24"/>
              <a:gd name="T42" fmla="*/ 2147483647 w 30"/>
              <a:gd name="T43" fmla="*/ 2147483647 h 24"/>
              <a:gd name="T44" fmla="*/ 2147483647 w 30"/>
              <a:gd name="T45" fmla="*/ 2147483647 h 24"/>
              <a:gd name="T46" fmla="*/ 2147483647 w 30"/>
              <a:gd name="T47" fmla="*/ 2147483647 h 24"/>
              <a:gd name="T48" fmla="*/ 2147483647 w 30"/>
              <a:gd name="T49" fmla="*/ 2147483647 h 24"/>
              <a:gd name="T50" fmla="*/ 2147483647 w 30"/>
              <a:gd name="T51" fmla="*/ 2147483647 h 24"/>
              <a:gd name="T52" fmla="*/ 2147483647 w 30"/>
              <a:gd name="T53" fmla="*/ 2147483647 h 24"/>
              <a:gd name="T54" fmla="*/ 0 w 30"/>
              <a:gd name="T55" fmla="*/ 2147483647 h 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0"/>
              <a:gd name="T85" fmla="*/ 0 h 24"/>
              <a:gd name="T86" fmla="*/ 30 w 30"/>
              <a:gd name="T87" fmla="*/ 24 h 2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0" h="24">
                <a:moveTo>
                  <a:pt x="0" y="5"/>
                </a:moveTo>
                <a:lnTo>
                  <a:pt x="8" y="5"/>
                </a:lnTo>
                <a:lnTo>
                  <a:pt x="8" y="4"/>
                </a:lnTo>
                <a:lnTo>
                  <a:pt x="8" y="2"/>
                </a:lnTo>
                <a:lnTo>
                  <a:pt x="10" y="0"/>
                </a:lnTo>
                <a:lnTo>
                  <a:pt x="12" y="0"/>
                </a:lnTo>
                <a:lnTo>
                  <a:pt x="13" y="2"/>
                </a:lnTo>
                <a:lnTo>
                  <a:pt x="17" y="5"/>
                </a:lnTo>
                <a:lnTo>
                  <a:pt x="17" y="7"/>
                </a:lnTo>
                <a:lnTo>
                  <a:pt x="18" y="9"/>
                </a:lnTo>
                <a:lnTo>
                  <a:pt x="22" y="12"/>
                </a:lnTo>
                <a:lnTo>
                  <a:pt x="27" y="16"/>
                </a:lnTo>
                <a:lnTo>
                  <a:pt x="27" y="17"/>
                </a:lnTo>
                <a:lnTo>
                  <a:pt x="29" y="19"/>
                </a:lnTo>
                <a:lnTo>
                  <a:pt x="30" y="21"/>
                </a:lnTo>
                <a:lnTo>
                  <a:pt x="30" y="22"/>
                </a:lnTo>
                <a:lnTo>
                  <a:pt x="30" y="24"/>
                </a:lnTo>
                <a:lnTo>
                  <a:pt x="27" y="24"/>
                </a:lnTo>
                <a:lnTo>
                  <a:pt x="22" y="24"/>
                </a:lnTo>
                <a:lnTo>
                  <a:pt x="15" y="21"/>
                </a:lnTo>
                <a:lnTo>
                  <a:pt x="13" y="21"/>
                </a:lnTo>
                <a:lnTo>
                  <a:pt x="10" y="21"/>
                </a:lnTo>
                <a:lnTo>
                  <a:pt x="8" y="22"/>
                </a:lnTo>
                <a:lnTo>
                  <a:pt x="1" y="14"/>
                </a:lnTo>
                <a:lnTo>
                  <a:pt x="0" y="5"/>
                </a:lnTo>
                <a:close/>
              </a:path>
            </a:pathLst>
          </a:custGeom>
          <a:solidFill>
            <a:srgbClr val="CC99FF"/>
          </a:solidFill>
          <a:ln w="9525">
            <a:solidFill>
              <a:schemeClr val="tx1"/>
            </a:solidFill>
            <a:round/>
            <a:headEnd/>
            <a:tailEnd/>
          </a:ln>
        </p:spPr>
        <p:txBody>
          <a:bodyPr/>
          <a:lstStyle/>
          <a:p>
            <a:endParaRPr lang="en-US"/>
          </a:p>
        </p:txBody>
      </p:sp>
      <p:sp>
        <p:nvSpPr>
          <p:cNvPr id="53269" name="Freeform 21"/>
          <p:cNvSpPr>
            <a:spLocks/>
          </p:cNvSpPr>
          <p:nvPr/>
        </p:nvSpPr>
        <p:spPr bwMode="auto">
          <a:xfrm rot="-2587158">
            <a:off x="2509838" y="5749925"/>
            <a:ext cx="66675" cy="134938"/>
          </a:xfrm>
          <a:custGeom>
            <a:avLst/>
            <a:gdLst>
              <a:gd name="T0" fmla="*/ 0 w 30"/>
              <a:gd name="T1" fmla="*/ 2147483647 h 24"/>
              <a:gd name="T2" fmla="*/ 2147483647 w 30"/>
              <a:gd name="T3" fmla="*/ 2147483647 h 24"/>
              <a:gd name="T4" fmla="*/ 2147483647 w 30"/>
              <a:gd name="T5" fmla="*/ 2147483647 h 24"/>
              <a:gd name="T6" fmla="*/ 2147483647 w 30"/>
              <a:gd name="T7" fmla="*/ 2147483647 h 24"/>
              <a:gd name="T8" fmla="*/ 2147483647 w 30"/>
              <a:gd name="T9" fmla="*/ 2147483647 h 24"/>
              <a:gd name="T10" fmla="*/ 2147483647 w 30"/>
              <a:gd name="T11" fmla="*/ 2147483647 h 24"/>
              <a:gd name="T12" fmla="*/ 2147483647 w 30"/>
              <a:gd name="T13" fmla="*/ 0 h 24"/>
              <a:gd name="T14" fmla="*/ 2147483647 w 30"/>
              <a:gd name="T15" fmla="*/ 0 h 24"/>
              <a:gd name="T16" fmla="*/ 2147483647 w 30"/>
              <a:gd name="T17" fmla="*/ 0 h 24"/>
              <a:gd name="T18" fmla="*/ 2147483647 w 30"/>
              <a:gd name="T19" fmla="*/ 2147483647 h 24"/>
              <a:gd name="T20" fmla="*/ 2147483647 w 30"/>
              <a:gd name="T21" fmla="*/ 2147483647 h 24"/>
              <a:gd name="T22" fmla="*/ 2147483647 w 30"/>
              <a:gd name="T23" fmla="*/ 2147483647 h 24"/>
              <a:gd name="T24" fmla="*/ 2147483647 w 30"/>
              <a:gd name="T25" fmla="*/ 2147483647 h 24"/>
              <a:gd name="T26" fmla="*/ 2147483647 w 30"/>
              <a:gd name="T27" fmla="*/ 2147483647 h 24"/>
              <a:gd name="T28" fmla="*/ 2147483647 w 30"/>
              <a:gd name="T29" fmla="*/ 2147483647 h 24"/>
              <a:gd name="T30" fmla="*/ 2147483647 w 30"/>
              <a:gd name="T31" fmla="*/ 2147483647 h 24"/>
              <a:gd name="T32" fmla="*/ 2147483647 w 30"/>
              <a:gd name="T33" fmla="*/ 2147483647 h 24"/>
              <a:gd name="T34" fmla="*/ 2147483647 w 30"/>
              <a:gd name="T35" fmla="*/ 2147483647 h 24"/>
              <a:gd name="T36" fmla="*/ 2147483647 w 30"/>
              <a:gd name="T37" fmla="*/ 2147483647 h 24"/>
              <a:gd name="T38" fmla="*/ 2147483647 w 30"/>
              <a:gd name="T39" fmla="*/ 2147483647 h 24"/>
              <a:gd name="T40" fmla="*/ 2147483647 w 30"/>
              <a:gd name="T41" fmla="*/ 2147483647 h 24"/>
              <a:gd name="T42" fmla="*/ 2147483647 w 30"/>
              <a:gd name="T43" fmla="*/ 2147483647 h 24"/>
              <a:gd name="T44" fmla="*/ 2147483647 w 30"/>
              <a:gd name="T45" fmla="*/ 2147483647 h 24"/>
              <a:gd name="T46" fmla="*/ 2147483647 w 30"/>
              <a:gd name="T47" fmla="*/ 2147483647 h 24"/>
              <a:gd name="T48" fmla="*/ 2147483647 w 30"/>
              <a:gd name="T49" fmla="*/ 2147483647 h 24"/>
              <a:gd name="T50" fmla="*/ 2147483647 w 30"/>
              <a:gd name="T51" fmla="*/ 2147483647 h 24"/>
              <a:gd name="T52" fmla="*/ 2147483647 w 30"/>
              <a:gd name="T53" fmla="*/ 2147483647 h 24"/>
              <a:gd name="T54" fmla="*/ 2147483647 w 30"/>
              <a:gd name="T55" fmla="*/ 2147483647 h 24"/>
              <a:gd name="T56" fmla="*/ 2147483647 w 30"/>
              <a:gd name="T57" fmla="*/ 2147483647 h 24"/>
              <a:gd name="T58" fmla="*/ 2147483647 w 30"/>
              <a:gd name="T59" fmla="*/ 2147483647 h 24"/>
              <a:gd name="T60" fmla="*/ 2147483647 w 30"/>
              <a:gd name="T61" fmla="*/ 2147483647 h 24"/>
              <a:gd name="T62" fmla="*/ 0 w 30"/>
              <a:gd name="T63" fmla="*/ 2147483647 h 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
              <a:gd name="T97" fmla="*/ 0 h 24"/>
              <a:gd name="T98" fmla="*/ 30 w 30"/>
              <a:gd name="T99" fmla="*/ 24 h 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 h="24">
                <a:moveTo>
                  <a:pt x="0" y="5"/>
                </a:moveTo>
                <a:lnTo>
                  <a:pt x="8" y="5"/>
                </a:lnTo>
                <a:lnTo>
                  <a:pt x="8" y="4"/>
                </a:lnTo>
                <a:lnTo>
                  <a:pt x="8" y="2"/>
                </a:lnTo>
                <a:lnTo>
                  <a:pt x="10" y="0"/>
                </a:lnTo>
                <a:lnTo>
                  <a:pt x="12" y="0"/>
                </a:lnTo>
                <a:lnTo>
                  <a:pt x="13" y="2"/>
                </a:lnTo>
                <a:lnTo>
                  <a:pt x="17" y="5"/>
                </a:lnTo>
                <a:lnTo>
                  <a:pt x="17" y="7"/>
                </a:lnTo>
                <a:lnTo>
                  <a:pt x="18" y="9"/>
                </a:lnTo>
                <a:lnTo>
                  <a:pt x="22" y="12"/>
                </a:lnTo>
                <a:lnTo>
                  <a:pt x="27" y="16"/>
                </a:lnTo>
                <a:lnTo>
                  <a:pt x="27" y="17"/>
                </a:lnTo>
                <a:lnTo>
                  <a:pt x="29" y="19"/>
                </a:lnTo>
                <a:lnTo>
                  <a:pt x="30" y="21"/>
                </a:lnTo>
                <a:lnTo>
                  <a:pt x="30" y="22"/>
                </a:lnTo>
                <a:lnTo>
                  <a:pt x="30" y="24"/>
                </a:lnTo>
                <a:lnTo>
                  <a:pt x="27" y="24"/>
                </a:lnTo>
                <a:lnTo>
                  <a:pt x="22" y="24"/>
                </a:lnTo>
                <a:lnTo>
                  <a:pt x="15" y="21"/>
                </a:lnTo>
                <a:lnTo>
                  <a:pt x="13" y="21"/>
                </a:lnTo>
                <a:lnTo>
                  <a:pt x="10" y="21"/>
                </a:lnTo>
                <a:lnTo>
                  <a:pt x="8" y="22"/>
                </a:lnTo>
                <a:lnTo>
                  <a:pt x="1" y="14"/>
                </a:lnTo>
                <a:lnTo>
                  <a:pt x="0" y="5"/>
                </a:lnTo>
              </a:path>
            </a:pathLst>
          </a:custGeom>
          <a:solidFill>
            <a:srgbClr val="CC99FF"/>
          </a:solidFill>
          <a:ln w="3175">
            <a:solidFill>
              <a:schemeClr val="tx1"/>
            </a:solidFill>
            <a:prstDash val="solid"/>
            <a:round/>
            <a:headEnd/>
            <a:tailEnd/>
          </a:ln>
        </p:spPr>
        <p:txBody>
          <a:bodyPr/>
          <a:lstStyle/>
          <a:p>
            <a:endParaRPr lang="en-US"/>
          </a:p>
        </p:txBody>
      </p:sp>
      <p:sp>
        <p:nvSpPr>
          <p:cNvPr id="53270" name="Freeform 22"/>
          <p:cNvSpPr>
            <a:spLocks/>
          </p:cNvSpPr>
          <p:nvPr/>
        </p:nvSpPr>
        <p:spPr bwMode="auto">
          <a:xfrm rot="-2587158">
            <a:off x="2670175" y="5791200"/>
            <a:ext cx="58738" cy="66675"/>
          </a:xfrm>
          <a:custGeom>
            <a:avLst/>
            <a:gdLst>
              <a:gd name="T0" fmla="*/ 2147483647 w 27"/>
              <a:gd name="T1" fmla="*/ 0 h 12"/>
              <a:gd name="T2" fmla="*/ 0 w 27"/>
              <a:gd name="T3" fmla="*/ 2147483647 h 12"/>
              <a:gd name="T4" fmla="*/ 2147483647 w 27"/>
              <a:gd name="T5" fmla="*/ 2147483647 h 12"/>
              <a:gd name="T6" fmla="*/ 2147483647 w 27"/>
              <a:gd name="T7" fmla="*/ 2147483647 h 12"/>
              <a:gd name="T8" fmla="*/ 2147483647 w 27"/>
              <a:gd name="T9" fmla="*/ 2147483647 h 12"/>
              <a:gd name="T10" fmla="*/ 2147483647 w 27"/>
              <a:gd name="T11" fmla="*/ 2147483647 h 12"/>
              <a:gd name="T12" fmla="*/ 2147483647 w 27"/>
              <a:gd name="T13" fmla="*/ 2147483647 h 12"/>
              <a:gd name="T14" fmla="*/ 2147483647 w 27"/>
              <a:gd name="T15" fmla="*/ 2147483647 h 12"/>
              <a:gd name="T16" fmla="*/ 2147483647 w 27"/>
              <a:gd name="T17" fmla="*/ 2147483647 h 12"/>
              <a:gd name="T18" fmla="*/ 2147483647 w 27"/>
              <a:gd name="T19" fmla="*/ 2147483647 h 12"/>
              <a:gd name="T20" fmla="*/ 2147483647 w 27"/>
              <a:gd name="T21" fmla="*/ 2147483647 h 12"/>
              <a:gd name="T22" fmla="*/ 2147483647 w 27"/>
              <a:gd name="T23" fmla="*/ 2147483647 h 12"/>
              <a:gd name="T24" fmla="*/ 2147483647 w 27"/>
              <a:gd name="T25" fmla="*/ 2147483647 h 12"/>
              <a:gd name="T26" fmla="*/ 2147483647 w 27"/>
              <a:gd name="T27" fmla="*/ 2147483647 h 12"/>
              <a:gd name="T28" fmla="*/ 2147483647 w 27"/>
              <a:gd name="T29" fmla="*/ 2147483647 h 12"/>
              <a:gd name="T30" fmla="*/ 2147483647 w 27"/>
              <a:gd name="T31" fmla="*/ 2147483647 h 12"/>
              <a:gd name="T32" fmla="*/ 2147483647 w 27"/>
              <a:gd name="T33" fmla="*/ 0 h 12"/>
              <a:gd name="T34" fmla="*/ 2147483647 w 27"/>
              <a:gd name="T35" fmla="*/ 0 h 12"/>
              <a:gd name="T36" fmla="*/ 2147483647 w 27"/>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12"/>
              <a:gd name="T59" fmla="*/ 27 w 27"/>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12">
                <a:moveTo>
                  <a:pt x="1" y="0"/>
                </a:moveTo>
                <a:lnTo>
                  <a:pt x="0" y="9"/>
                </a:lnTo>
                <a:lnTo>
                  <a:pt x="18" y="12"/>
                </a:lnTo>
                <a:lnTo>
                  <a:pt x="20" y="10"/>
                </a:lnTo>
                <a:lnTo>
                  <a:pt x="23" y="9"/>
                </a:lnTo>
                <a:lnTo>
                  <a:pt x="27" y="7"/>
                </a:lnTo>
                <a:lnTo>
                  <a:pt x="27" y="5"/>
                </a:lnTo>
                <a:lnTo>
                  <a:pt x="27" y="3"/>
                </a:lnTo>
                <a:lnTo>
                  <a:pt x="23" y="3"/>
                </a:lnTo>
                <a:lnTo>
                  <a:pt x="18" y="3"/>
                </a:lnTo>
                <a:lnTo>
                  <a:pt x="16" y="3"/>
                </a:lnTo>
                <a:lnTo>
                  <a:pt x="13" y="2"/>
                </a:lnTo>
                <a:lnTo>
                  <a:pt x="11" y="2"/>
                </a:lnTo>
                <a:lnTo>
                  <a:pt x="8" y="2"/>
                </a:lnTo>
                <a:lnTo>
                  <a:pt x="6" y="2"/>
                </a:lnTo>
                <a:lnTo>
                  <a:pt x="3" y="0"/>
                </a:lnTo>
                <a:lnTo>
                  <a:pt x="1" y="0"/>
                </a:lnTo>
                <a:close/>
              </a:path>
            </a:pathLst>
          </a:custGeom>
          <a:solidFill>
            <a:srgbClr val="CC99FF"/>
          </a:solidFill>
          <a:ln w="9525">
            <a:solidFill>
              <a:schemeClr val="tx1"/>
            </a:solidFill>
            <a:round/>
            <a:headEnd/>
            <a:tailEnd/>
          </a:ln>
        </p:spPr>
        <p:txBody>
          <a:bodyPr/>
          <a:lstStyle/>
          <a:p>
            <a:endParaRPr lang="en-US"/>
          </a:p>
        </p:txBody>
      </p:sp>
      <p:sp>
        <p:nvSpPr>
          <p:cNvPr id="53271" name="Freeform 23"/>
          <p:cNvSpPr>
            <a:spLocks/>
          </p:cNvSpPr>
          <p:nvPr/>
        </p:nvSpPr>
        <p:spPr bwMode="auto">
          <a:xfrm rot="-2587158">
            <a:off x="2670175" y="5791200"/>
            <a:ext cx="58738" cy="66675"/>
          </a:xfrm>
          <a:custGeom>
            <a:avLst/>
            <a:gdLst>
              <a:gd name="T0" fmla="*/ 2147483647 w 27"/>
              <a:gd name="T1" fmla="*/ 0 h 12"/>
              <a:gd name="T2" fmla="*/ 0 w 27"/>
              <a:gd name="T3" fmla="*/ 2147483647 h 12"/>
              <a:gd name="T4" fmla="*/ 2147483647 w 27"/>
              <a:gd name="T5" fmla="*/ 2147483647 h 12"/>
              <a:gd name="T6" fmla="*/ 2147483647 w 27"/>
              <a:gd name="T7" fmla="*/ 2147483647 h 12"/>
              <a:gd name="T8" fmla="*/ 2147483647 w 27"/>
              <a:gd name="T9" fmla="*/ 2147483647 h 12"/>
              <a:gd name="T10" fmla="*/ 2147483647 w 27"/>
              <a:gd name="T11" fmla="*/ 2147483647 h 12"/>
              <a:gd name="T12" fmla="*/ 2147483647 w 27"/>
              <a:gd name="T13" fmla="*/ 2147483647 h 12"/>
              <a:gd name="T14" fmla="*/ 2147483647 w 27"/>
              <a:gd name="T15" fmla="*/ 2147483647 h 12"/>
              <a:gd name="T16" fmla="*/ 2147483647 w 27"/>
              <a:gd name="T17" fmla="*/ 2147483647 h 12"/>
              <a:gd name="T18" fmla="*/ 2147483647 w 27"/>
              <a:gd name="T19" fmla="*/ 2147483647 h 12"/>
              <a:gd name="T20" fmla="*/ 2147483647 w 27"/>
              <a:gd name="T21" fmla="*/ 2147483647 h 12"/>
              <a:gd name="T22" fmla="*/ 2147483647 w 27"/>
              <a:gd name="T23" fmla="*/ 2147483647 h 12"/>
              <a:gd name="T24" fmla="*/ 2147483647 w 27"/>
              <a:gd name="T25" fmla="*/ 2147483647 h 12"/>
              <a:gd name="T26" fmla="*/ 2147483647 w 27"/>
              <a:gd name="T27" fmla="*/ 2147483647 h 12"/>
              <a:gd name="T28" fmla="*/ 2147483647 w 27"/>
              <a:gd name="T29" fmla="*/ 2147483647 h 12"/>
              <a:gd name="T30" fmla="*/ 2147483647 w 27"/>
              <a:gd name="T31" fmla="*/ 2147483647 h 12"/>
              <a:gd name="T32" fmla="*/ 2147483647 w 27"/>
              <a:gd name="T33" fmla="*/ 2147483647 h 12"/>
              <a:gd name="T34" fmla="*/ 2147483647 w 27"/>
              <a:gd name="T35" fmla="*/ 2147483647 h 12"/>
              <a:gd name="T36" fmla="*/ 2147483647 w 27"/>
              <a:gd name="T37" fmla="*/ 0 h 12"/>
              <a:gd name="T38" fmla="*/ 2147483647 w 27"/>
              <a:gd name="T39" fmla="*/ 0 h 12"/>
              <a:gd name="T40" fmla="*/ 2147483647 w 27"/>
              <a:gd name="T41" fmla="*/ 0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7"/>
              <a:gd name="T64" fmla="*/ 0 h 12"/>
              <a:gd name="T65" fmla="*/ 27 w 27"/>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7" h="12">
                <a:moveTo>
                  <a:pt x="1" y="0"/>
                </a:moveTo>
                <a:lnTo>
                  <a:pt x="0" y="9"/>
                </a:lnTo>
                <a:lnTo>
                  <a:pt x="18" y="12"/>
                </a:lnTo>
                <a:lnTo>
                  <a:pt x="20" y="10"/>
                </a:lnTo>
                <a:lnTo>
                  <a:pt x="23" y="9"/>
                </a:lnTo>
                <a:lnTo>
                  <a:pt x="27" y="7"/>
                </a:lnTo>
                <a:lnTo>
                  <a:pt x="27" y="5"/>
                </a:lnTo>
                <a:lnTo>
                  <a:pt x="27" y="3"/>
                </a:lnTo>
                <a:lnTo>
                  <a:pt x="23" y="3"/>
                </a:lnTo>
                <a:lnTo>
                  <a:pt x="18" y="3"/>
                </a:lnTo>
                <a:lnTo>
                  <a:pt x="16" y="3"/>
                </a:lnTo>
                <a:lnTo>
                  <a:pt x="13" y="2"/>
                </a:lnTo>
                <a:lnTo>
                  <a:pt x="11" y="2"/>
                </a:lnTo>
                <a:lnTo>
                  <a:pt x="8" y="2"/>
                </a:lnTo>
                <a:lnTo>
                  <a:pt x="6" y="2"/>
                </a:lnTo>
                <a:lnTo>
                  <a:pt x="3" y="0"/>
                </a:lnTo>
                <a:lnTo>
                  <a:pt x="1" y="0"/>
                </a:lnTo>
              </a:path>
            </a:pathLst>
          </a:custGeom>
          <a:solidFill>
            <a:srgbClr val="CC99FF"/>
          </a:solidFill>
          <a:ln w="3175">
            <a:solidFill>
              <a:schemeClr val="tx1"/>
            </a:solidFill>
            <a:prstDash val="solid"/>
            <a:round/>
            <a:headEnd/>
            <a:tailEnd/>
          </a:ln>
        </p:spPr>
        <p:txBody>
          <a:bodyPr/>
          <a:lstStyle/>
          <a:p>
            <a:endParaRPr lang="en-US"/>
          </a:p>
        </p:txBody>
      </p:sp>
      <p:sp>
        <p:nvSpPr>
          <p:cNvPr id="53272" name="Freeform 24"/>
          <p:cNvSpPr>
            <a:spLocks/>
          </p:cNvSpPr>
          <p:nvPr/>
        </p:nvSpPr>
        <p:spPr bwMode="auto">
          <a:xfrm rot="-2587158">
            <a:off x="2805113" y="5789613"/>
            <a:ext cx="79375" cy="139700"/>
          </a:xfrm>
          <a:custGeom>
            <a:avLst/>
            <a:gdLst>
              <a:gd name="T0" fmla="*/ 2147483647 w 35"/>
              <a:gd name="T1" fmla="*/ 2147483647 h 25"/>
              <a:gd name="T2" fmla="*/ 2147483647 w 35"/>
              <a:gd name="T3" fmla="*/ 2147483647 h 25"/>
              <a:gd name="T4" fmla="*/ 0 w 35"/>
              <a:gd name="T5" fmla="*/ 2147483647 h 25"/>
              <a:gd name="T6" fmla="*/ 0 w 35"/>
              <a:gd name="T7" fmla="*/ 2147483647 h 25"/>
              <a:gd name="T8" fmla="*/ 0 w 35"/>
              <a:gd name="T9" fmla="*/ 2147483647 h 25"/>
              <a:gd name="T10" fmla="*/ 0 w 35"/>
              <a:gd name="T11" fmla="*/ 2147483647 h 25"/>
              <a:gd name="T12" fmla="*/ 2147483647 w 35"/>
              <a:gd name="T13" fmla="*/ 0 h 25"/>
              <a:gd name="T14" fmla="*/ 2147483647 w 35"/>
              <a:gd name="T15" fmla="*/ 2147483647 h 25"/>
              <a:gd name="T16" fmla="*/ 2147483647 w 35"/>
              <a:gd name="T17" fmla="*/ 2147483647 h 25"/>
              <a:gd name="T18" fmla="*/ 2147483647 w 35"/>
              <a:gd name="T19" fmla="*/ 2147483647 h 25"/>
              <a:gd name="T20" fmla="*/ 2147483647 w 35"/>
              <a:gd name="T21" fmla="*/ 2147483647 h 25"/>
              <a:gd name="T22" fmla="*/ 2147483647 w 35"/>
              <a:gd name="T23" fmla="*/ 2147483647 h 25"/>
              <a:gd name="T24" fmla="*/ 2147483647 w 35"/>
              <a:gd name="T25" fmla="*/ 2147483647 h 25"/>
              <a:gd name="T26" fmla="*/ 2147483647 w 35"/>
              <a:gd name="T27" fmla="*/ 2147483647 h 25"/>
              <a:gd name="T28" fmla="*/ 2147483647 w 35"/>
              <a:gd name="T29" fmla="*/ 2147483647 h 25"/>
              <a:gd name="T30" fmla="*/ 2147483647 w 35"/>
              <a:gd name="T31" fmla="*/ 2147483647 h 25"/>
              <a:gd name="T32" fmla="*/ 2147483647 w 35"/>
              <a:gd name="T33" fmla="*/ 2147483647 h 25"/>
              <a:gd name="T34" fmla="*/ 2147483647 w 35"/>
              <a:gd name="T35" fmla="*/ 2147483647 h 25"/>
              <a:gd name="T36" fmla="*/ 2147483647 w 35"/>
              <a:gd name="T37" fmla="*/ 2147483647 h 25"/>
              <a:gd name="T38" fmla="*/ 2147483647 w 35"/>
              <a:gd name="T39" fmla="*/ 2147483647 h 25"/>
              <a:gd name="T40" fmla="*/ 2147483647 w 35"/>
              <a:gd name="T41" fmla="*/ 2147483647 h 25"/>
              <a:gd name="T42" fmla="*/ 2147483647 w 35"/>
              <a:gd name="T43" fmla="*/ 2147483647 h 25"/>
              <a:gd name="T44" fmla="*/ 2147483647 w 35"/>
              <a:gd name="T45" fmla="*/ 2147483647 h 25"/>
              <a:gd name="T46" fmla="*/ 2147483647 w 35"/>
              <a:gd name="T47" fmla="*/ 2147483647 h 25"/>
              <a:gd name="T48" fmla="*/ 2147483647 w 35"/>
              <a:gd name="T49" fmla="*/ 2147483647 h 25"/>
              <a:gd name="T50" fmla="*/ 2147483647 w 35"/>
              <a:gd name="T51" fmla="*/ 2147483647 h 25"/>
              <a:gd name="T52" fmla="*/ 2147483647 w 35"/>
              <a:gd name="T53" fmla="*/ 2147483647 h 25"/>
              <a:gd name="T54" fmla="*/ 2147483647 w 35"/>
              <a:gd name="T55" fmla="*/ 2147483647 h 25"/>
              <a:gd name="T56" fmla="*/ 2147483647 w 35"/>
              <a:gd name="T57" fmla="*/ 2147483647 h 25"/>
              <a:gd name="T58" fmla="*/ 2147483647 w 35"/>
              <a:gd name="T59" fmla="*/ 2147483647 h 25"/>
              <a:gd name="T60" fmla="*/ 2147483647 w 35"/>
              <a:gd name="T61" fmla="*/ 2147483647 h 25"/>
              <a:gd name="T62" fmla="*/ 2147483647 w 35"/>
              <a:gd name="T63" fmla="*/ 2147483647 h 25"/>
              <a:gd name="T64" fmla="*/ 2147483647 w 35"/>
              <a:gd name="T65" fmla="*/ 2147483647 h 25"/>
              <a:gd name="T66" fmla="*/ 2147483647 w 35"/>
              <a:gd name="T67" fmla="*/ 2147483647 h 25"/>
              <a:gd name="T68" fmla="*/ 2147483647 w 35"/>
              <a:gd name="T69" fmla="*/ 2147483647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25"/>
              <a:gd name="T107" fmla="*/ 35 w 35"/>
              <a:gd name="T108" fmla="*/ 25 h 2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25">
                <a:moveTo>
                  <a:pt x="1" y="8"/>
                </a:moveTo>
                <a:lnTo>
                  <a:pt x="1" y="8"/>
                </a:lnTo>
                <a:lnTo>
                  <a:pt x="0" y="6"/>
                </a:lnTo>
                <a:lnTo>
                  <a:pt x="0" y="5"/>
                </a:lnTo>
                <a:lnTo>
                  <a:pt x="0" y="3"/>
                </a:lnTo>
                <a:lnTo>
                  <a:pt x="0" y="1"/>
                </a:lnTo>
                <a:lnTo>
                  <a:pt x="1" y="0"/>
                </a:lnTo>
                <a:lnTo>
                  <a:pt x="5" y="1"/>
                </a:lnTo>
                <a:lnTo>
                  <a:pt x="8" y="3"/>
                </a:lnTo>
                <a:lnTo>
                  <a:pt x="10" y="3"/>
                </a:lnTo>
                <a:lnTo>
                  <a:pt x="13" y="3"/>
                </a:lnTo>
                <a:lnTo>
                  <a:pt x="13" y="5"/>
                </a:lnTo>
                <a:lnTo>
                  <a:pt x="15" y="5"/>
                </a:lnTo>
                <a:lnTo>
                  <a:pt x="22" y="5"/>
                </a:lnTo>
                <a:lnTo>
                  <a:pt x="30" y="10"/>
                </a:lnTo>
                <a:lnTo>
                  <a:pt x="32" y="11"/>
                </a:lnTo>
                <a:lnTo>
                  <a:pt x="34" y="13"/>
                </a:lnTo>
                <a:lnTo>
                  <a:pt x="35" y="15"/>
                </a:lnTo>
                <a:lnTo>
                  <a:pt x="35" y="17"/>
                </a:lnTo>
                <a:lnTo>
                  <a:pt x="34" y="20"/>
                </a:lnTo>
                <a:lnTo>
                  <a:pt x="30" y="20"/>
                </a:lnTo>
                <a:lnTo>
                  <a:pt x="25" y="22"/>
                </a:lnTo>
                <a:lnTo>
                  <a:pt x="23" y="22"/>
                </a:lnTo>
                <a:lnTo>
                  <a:pt x="23" y="23"/>
                </a:lnTo>
                <a:lnTo>
                  <a:pt x="22" y="23"/>
                </a:lnTo>
                <a:lnTo>
                  <a:pt x="20" y="25"/>
                </a:lnTo>
                <a:lnTo>
                  <a:pt x="18" y="25"/>
                </a:lnTo>
                <a:lnTo>
                  <a:pt x="15" y="23"/>
                </a:lnTo>
                <a:lnTo>
                  <a:pt x="13" y="20"/>
                </a:lnTo>
                <a:lnTo>
                  <a:pt x="12" y="17"/>
                </a:lnTo>
                <a:lnTo>
                  <a:pt x="10" y="15"/>
                </a:lnTo>
                <a:lnTo>
                  <a:pt x="6" y="11"/>
                </a:lnTo>
                <a:lnTo>
                  <a:pt x="3" y="10"/>
                </a:lnTo>
                <a:lnTo>
                  <a:pt x="1" y="8"/>
                </a:lnTo>
                <a:close/>
              </a:path>
            </a:pathLst>
          </a:custGeom>
          <a:solidFill>
            <a:srgbClr val="CC99FF"/>
          </a:solidFill>
          <a:ln w="9525">
            <a:solidFill>
              <a:schemeClr val="tx1"/>
            </a:solidFill>
            <a:round/>
            <a:headEnd/>
            <a:tailEnd/>
          </a:ln>
        </p:spPr>
        <p:txBody>
          <a:bodyPr/>
          <a:lstStyle/>
          <a:p>
            <a:endParaRPr lang="en-US"/>
          </a:p>
        </p:txBody>
      </p:sp>
      <p:sp>
        <p:nvSpPr>
          <p:cNvPr id="53273" name="Freeform 25"/>
          <p:cNvSpPr>
            <a:spLocks/>
          </p:cNvSpPr>
          <p:nvPr/>
        </p:nvSpPr>
        <p:spPr bwMode="auto">
          <a:xfrm rot="-2587158">
            <a:off x="2805113" y="5789613"/>
            <a:ext cx="79375" cy="139700"/>
          </a:xfrm>
          <a:custGeom>
            <a:avLst/>
            <a:gdLst>
              <a:gd name="T0" fmla="*/ 2147483647 w 35"/>
              <a:gd name="T1" fmla="*/ 2147483647 h 25"/>
              <a:gd name="T2" fmla="*/ 2147483647 w 35"/>
              <a:gd name="T3" fmla="*/ 2147483647 h 25"/>
              <a:gd name="T4" fmla="*/ 2147483647 w 35"/>
              <a:gd name="T5" fmla="*/ 2147483647 h 25"/>
              <a:gd name="T6" fmla="*/ 0 w 35"/>
              <a:gd name="T7" fmla="*/ 2147483647 h 25"/>
              <a:gd name="T8" fmla="*/ 0 w 35"/>
              <a:gd name="T9" fmla="*/ 2147483647 h 25"/>
              <a:gd name="T10" fmla="*/ 0 w 35"/>
              <a:gd name="T11" fmla="*/ 2147483647 h 25"/>
              <a:gd name="T12" fmla="*/ 0 w 35"/>
              <a:gd name="T13" fmla="*/ 2147483647 h 25"/>
              <a:gd name="T14" fmla="*/ 2147483647 w 35"/>
              <a:gd name="T15" fmla="*/ 0 h 25"/>
              <a:gd name="T16" fmla="*/ 2147483647 w 35"/>
              <a:gd name="T17" fmla="*/ 2147483647 h 25"/>
              <a:gd name="T18" fmla="*/ 2147483647 w 35"/>
              <a:gd name="T19" fmla="*/ 2147483647 h 25"/>
              <a:gd name="T20" fmla="*/ 2147483647 w 35"/>
              <a:gd name="T21" fmla="*/ 2147483647 h 25"/>
              <a:gd name="T22" fmla="*/ 2147483647 w 35"/>
              <a:gd name="T23" fmla="*/ 2147483647 h 25"/>
              <a:gd name="T24" fmla="*/ 2147483647 w 35"/>
              <a:gd name="T25" fmla="*/ 2147483647 h 25"/>
              <a:gd name="T26" fmla="*/ 2147483647 w 35"/>
              <a:gd name="T27" fmla="*/ 2147483647 h 25"/>
              <a:gd name="T28" fmla="*/ 2147483647 w 35"/>
              <a:gd name="T29" fmla="*/ 2147483647 h 25"/>
              <a:gd name="T30" fmla="*/ 2147483647 w 35"/>
              <a:gd name="T31" fmla="*/ 2147483647 h 25"/>
              <a:gd name="T32" fmla="*/ 2147483647 w 35"/>
              <a:gd name="T33" fmla="*/ 2147483647 h 25"/>
              <a:gd name="T34" fmla="*/ 2147483647 w 35"/>
              <a:gd name="T35" fmla="*/ 2147483647 h 25"/>
              <a:gd name="T36" fmla="*/ 2147483647 w 35"/>
              <a:gd name="T37" fmla="*/ 2147483647 h 25"/>
              <a:gd name="T38" fmla="*/ 2147483647 w 35"/>
              <a:gd name="T39" fmla="*/ 2147483647 h 25"/>
              <a:gd name="T40" fmla="*/ 2147483647 w 35"/>
              <a:gd name="T41" fmla="*/ 2147483647 h 25"/>
              <a:gd name="T42" fmla="*/ 2147483647 w 35"/>
              <a:gd name="T43" fmla="*/ 2147483647 h 25"/>
              <a:gd name="T44" fmla="*/ 2147483647 w 35"/>
              <a:gd name="T45" fmla="*/ 2147483647 h 25"/>
              <a:gd name="T46" fmla="*/ 2147483647 w 35"/>
              <a:gd name="T47" fmla="*/ 2147483647 h 25"/>
              <a:gd name="T48" fmla="*/ 2147483647 w 35"/>
              <a:gd name="T49" fmla="*/ 2147483647 h 25"/>
              <a:gd name="T50" fmla="*/ 2147483647 w 35"/>
              <a:gd name="T51" fmla="*/ 2147483647 h 25"/>
              <a:gd name="T52" fmla="*/ 2147483647 w 35"/>
              <a:gd name="T53" fmla="*/ 2147483647 h 25"/>
              <a:gd name="T54" fmla="*/ 2147483647 w 35"/>
              <a:gd name="T55" fmla="*/ 2147483647 h 25"/>
              <a:gd name="T56" fmla="*/ 2147483647 w 35"/>
              <a:gd name="T57" fmla="*/ 2147483647 h 25"/>
              <a:gd name="T58" fmla="*/ 2147483647 w 35"/>
              <a:gd name="T59" fmla="*/ 2147483647 h 25"/>
              <a:gd name="T60" fmla="*/ 2147483647 w 35"/>
              <a:gd name="T61" fmla="*/ 2147483647 h 25"/>
              <a:gd name="T62" fmla="*/ 2147483647 w 35"/>
              <a:gd name="T63" fmla="*/ 2147483647 h 25"/>
              <a:gd name="T64" fmla="*/ 2147483647 w 35"/>
              <a:gd name="T65" fmla="*/ 2147483647 h 25"/>
              <a:gd name="T66" fmla="*/ 2147483647 w 35"/>
              <a:gd name="T67" fmla="*/ 2147483647 h 25"/>
              <a:gd name="T68" fmla="*/ 2147483647 w 35"/>
              <a:gd name="T69" fmla="*/ 2147483647 h 25"/>
              <a:gd name="T70" fmla="*/ 2147483647 w 35"/>
              <a:gd name="T71" fmla="*/ 2147483647 h 25"/>
              <a:gd name="T72" fmla="*/ 2147483647 w 35"/>
              <a:gd name="T73" fmla="*/ 2147483647 h 25"/>
              <a:gd name="T74" fmla="*/ 2147483647 w 35"/>
              <a:gd name="T75" fmla="*/ 2147483647 h 25"/>
              <a:gd name="T76" fmla="*/ 2147483647 w 35"/>
              <a:gd name="T77" fmla="*/ 2147483647 h 25"/>
              <a:gd name="T78" fmla="*/ 2147483647 w 35"/>
              <a:gd name="T79" fmla="*/ 2147483647 h 2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5"/>
              <a:gd name="T121" fmla="*/ 0 h 25"/>
              <a:gd name="T122" fmla="*/ 35 w 35"/>
              <a:gd name="T123" fmla="*/ 25 h 2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5" h="25">
                <a:moveTo>
                  <a:pt x="1" y="8"/>
                </a:moveTo>
                <a:lnTo>
                  <a:pt x="1" y="8"/>
                </a:lnTo>
                <a:lnTo>
                  <a:pt x="0" y="6"/>
                </a:lnTo>
                <a:lnTo>
                  <a:pt x="0" y="5"/>
                </a:lnTo>
                <a:lnTo>
                  <a:pt x="0" y="3"/>
                </a:lnTo>
                <a:lnTo>
                  <a:pt x="0" y="1"/>
                </a:lnTo>
                <a:lnTo>
                  <a:pt x="1" y="0"/>
                </a:lnTo>
                <a:lnTo>
                  <a:pt x="5" y="1"/>
                </a:lnTo>
                <a:lnTo>
                  <a:pt x="8" y="3"/>
                </a:lnTo>
                <a:lnTo>
                  <a:pt x="10" y="3"/>
                </a:lnTo>
                <a:lnTo>
                  <a:pt x="13" y="3"/>
                </a:lnTo>
                <a:lnTo>
                  <a:pt x="13" y="5"/>
                </a:lnTo>
                <a:lnTo>
                  <a:pt x="15" y="5"/>
                </a:lnTo>
                <a:lnTo>
                  <a:pt x="22" y="5"/>
                </a:lnTo>
                <a:lnTo>
                  <a:pt x="30" y="10"/>
                </a:lnTo>
                <a:lnTo>
                  <a:pt x="32" y="11"/>
                </a:lnTo>
                <a:lnTo>
                  <a:pt x="34" y="13"/>
                </a:lnTo>
                <a:lnTo>
                  <a:pt x="35" y="15"/>
                </a:lnTo>
                <a:lnTo>
                  <a:pt x="35" y="17"/>
                </a:lnTo>
                <a:lnTo>
                  <a:pt x="34" y="20"/>
                </a:lnTo>
                <a:lnTo>
                  <a:pt x="30" y="20"/>
                </a:lnTo>
                <a:lnTo>
                  <a:pt x="25" y="22"/>
                </a:lnTo>
                <a:lnTo>
                  <a:pt x="23" y="22"/>
                </a:lnTo>
                <a:lnTo>
                  <a:pt x="23" y="23"/>
                </a:lnTo>
                <a:lnTo>
                  <a:pt x="22" y="23"/>
                </a:lnTo>
                <a:lnTo>
                  <a:pt x="20" y="25"/>
                </a:lnTo>
                <a:lnTo>
                  <a:pt x="18" y="25"/>
                </a:lnTo>
                <a:lnTo>
                  <a:pt x="15" y="23"/>
                </a:lnTo>
                <a:lnTo>
                  <a:pt x="13" y="20"/>
                </a:lnTo>
                <a:lnTo>
                  <a:pt x="12" y="17"/>
                </a:lnTo>
                <a:lnTo>
                  <a:pt x="10" y="15"/>
                </a:lnTo>
                <a:lnTo>
                  <a:pt x="6" y="11"/>
                </a:lnTo>
                <a:lnTo>
                  <a:pt x="3" y="10"/>
                </a:lnTo>
                <a:lnTo>
                  <a:pt x="1" y="8"/>
                </a:lnTo>
              </a:path>
            </a:pathLst>
          </a:custGeom>
          <a:solidFill>
            <a:srgbClr val="CC99FF"/>
          </a:solidFill>
          <a:ln w="3175">
            <a:solidFill>
              <a:schemeClr val="tx1"/>
            </a:solidFill>
            <a:prstDash val="solid"/>
            <a:round/>
            <a:headEnd/>
            <a:tailEnd/>
          </a:ln>
        </p:spPr>
        <p:txBody>
          <a:bodyPr/>
          <a:lstStyle/>
          <a:p>
            <a:endParaRPr lang="en-US"/>
          </a:p>
        </p:txBody>
      </p:sp>
      <p:sp>
        <p:nvSpPr>
          <p:cNvPr id="53274" name="Freeform 26"/>
          <p:cNvSpPr>
            <a:spLocks/>
          </p:cNvSpPr>
          <p:nvPr/>
        </p:nvSpPr>
        <p:spPr bwMode="auto">
          <a:xfrm rot="-2587158">
            <a:off x="3124200" y="5851525"/>
            <a:ext cx="146050" cy="425450"/>
          </a:xfrm>
          <a:custGeom>
            <a:avLst/>
            <a:gdLst>
              <a:gd name="T0" fmla="*/ 2147483647 w 66"/>
              <a:gd name="T1" fmla="*/ 2147483647 h 76"/>
              <a:gd name="T2" fmla="*/ 2147483647 w 66"/>
              <a:gd name="T3" fmla="*/ 0 h 76"/>
              <a:gd name="T4" fmla="*/ 2147483647 w 66"/>
              <a:gd name="T5" fmla="*/ 2147483647 h 76"/>
              <a:gd name="T6" fmla="*/ 2147483647 w 66"/>
              <a:gd name="T7" fmla="*/ 2147483647 h 76"/>
              <a:gd name="T8" fmla="*/ 2147483647 w 66"/>
              <a:gd name="T9" fmla="*/ 2147483647 h 76"/>
              <a:gd name="T10" fmla="*/ 2147483647 w 66"/>
              <a:gd name="T11" fmla="*/ 2147483647 h 76"/>
              <a:gd name="T12" fmla="*/ 2147483647 w 66"/>
              <a:gd name="T13" fmla="*/ 2147483647 h 76"/>
              <a:gd name="T14" fmla="*/ 2147483647 w 66"/>
              <a:gd name="T15" fmla="*/ 2147483647 h 76"/>
              <a:gd name="T16" fmla="*/ 2147483647 w 66"/>
              <a:gd name="T17" fmla="*/ 2147483647 h 76"/>
              <a:gd name="T18" fmla="*/ 2147483647 w 66"/>
              <a:gd name="T19" fmla="*/ 2147483647 h 76"/>
              <a:gd name="T20" fmla="*/ 2147483647 w 66"/>
              <a:gd name="T21" fmla="*/ 2147483647 h 76"/>
              <a:gd name="T22" fmla="*/ 2147483647 w 66"/>
              <a:gd name="T23" fmla="*/ 2147483647 h 76"/>
              <a:gd name="T24" fmla="*/ 2147483647 w 66"/>
              <a:gd name="T25" fmla="*/ 2147483647 h 76"/>
              <a:gd name="T26" fmla="*/ 2147483647 w 66"/>
              <a:gd name="T27" fmla="*/ 2147483647 h 76"/>
              <a:gd name="T28" fmla="*/ 2147483647 w 66"/>
              <a:gd name="T29" fmla="*/ 2147483647 h 76"/>
              <a:gd name="T30" fmla="*/ 2147483647 w 66"/>
              <a:gd name="T31" fmla="*/ 2147483647 h 76"/>
              <a:gd name="T32" fmla="*/ 2147483647 w 66"/>
              <a:gd name="T33" fmla="*/ 2147483647 h 76"/>
              <a:gd name="T34" fmla="*/ 2147483647 w 66"/>
              <a:gd name="T35" fmla="*/ 2147483647 h 76"/>
              <a:gd name="T36" fmla="*/ 2147483647 w 66"/>
              <a:gd name="T37" fmla="*/ 2147483647 h 76"/>
              <a:gd name="T38" fmla="*/ 2147483647 w 66"/>
              <a:gd name="T39" fmla="*/ 2147483647 h 76"/>
              <a:gd name="T40" fmla="*/ 2147483647 w 66"/>
              <a:gd name="T41" fmla="*/ 2147483647 h 76"/>
              <a:gd name="T42" fmla="*/ 2147483647 w 66"/>
              <a:gd name="T43" fmla="*/ 2147483647 h 76"/>
              <a:gd name="T44" fmla="*/ 2147483647 w 66"/>
              <a:gd name="T45" fmla="*/ 2147483647 h 76"/>
              <a:gd name="T46" fmla="*/ 2147483647 w 66"/>
              <a:gd name="T47" fmla="*/ 2147483647 h 76"/>
              <a:gd name="T48" fmla="*/ 2147483647 w 66"/>
              <a:gd name="T49" fmla="*/ 2147483647 h 76"/>
              <a:gd name="T50" fmla="*/ 2147483647 w 66"/>
              <a:gd name="T51" fmla="*/ 2147483647 h 76"/>
              <a:gd name="T52" fmla="*/ 2147483647 w 66"/>
              <a:gd name="T53" fmla="*/ 2147483647 h 76"/>
              <a:gd name="T54" fmla="*/ 2147483647 w 66"/>
              <a:gd name="T55" fmla="*/ 2147483647 h 76"/>
              <a:gd name="T56" fmla="*/ 2147483647 w 66"/>
              <a:gd name="T57" fmla="*/ 2147483647 h 76"/>
              <a:gd name="T58" fmla="*/ 2147483647 w 66"/>
              <a:gd name="T59" fmla="*/ 2147483647 h 76"/>
              <a:gd name="T60" fmla="*/ 2147483647 w 66"/>
              <a:gd name="T61" fmla="*/ 2147483647 h 76"/>
              <a:gd name="T62" fmla="*/ 2147483647 w 66"/>
              <a:gd name="T63" fmla="*/ 2147483647 h 76"/>
              <a:gd name="T64" fmla="*/ 2147483647 w 66"/>
              <a:gd name="T65" fmla="*/ 2147483647 h 76"/>
              <a:gd name="T66" fmla="*/ 2147483647 w 66"/>
              <a:gd name="T67" fmla="*/ 2147483647 h 76"/>
              <a:gd name="T68" fmla="*/ 2147483647 w 66"/>
              <a:gd name="T69" fmla="*/ 2147483647 h 76"/>
              <a:gd name="T70" fmla="*/ 2147483647 w 66"/>
              <a:gd name="T71" fmla="*/ 2147483647 h 76"/>
              <a:gd name="T72" fmla="*/ 2147483647 w 66"/>
              <a:gd name="T73" fmla="*/ 2147483647 h 76"/>
              <a:gd name="T74" fmla="*/ 2147483647 w 66"/>
              <a:gd name="T75" fmla="*/ 2147483647 h 76"/>
              <a:gd name="T76" fmla="*/ 2147483647 w 66"/>
              <a:gd name="T77" fmla="*/ 2147483647 h 76"/>
              <a:gd name="T78" fmla="*/ 2147483647 w 66"/>
              <a:gd name="T79" fmla="*/ 2147483647 h 76"/>
              <a:gd name="T80" fmla="*/ 2147483647 w 66"/>
              <a:gd name="T81" fmla="*/ 2147483647 h 76"/>
              <a:gd name="T82" fmla="*/ 2147483647 w 66"/>
              <a:gd name="T83" fmla="*/ 2147483647 h 76"/>
              <a:gd name="T84" fmla="*/ 0 w 66"/>
              <a:gd name="T85" fmla="*/ 2147483647 h 76"/>
              <a:gd name="T86" fmla="*/ 0 w 66"/>
              <a:gd name="T87" fmla="*/ 2147483647 h 76"/>
              <a:gd name="T88" fmla="*/ 2147483647 w 66"/>
              <a:gd name="T89" fmla="*/ 2147483647 h 76"/>
              <a:gd name="T90" fmla="*/ 2147483647 w 66"/>
              <a:gd name="T91" fmla="*/ 2147483647 h 76"/>
              <a:gd name="T92" fmla="*/ 2147483647 w 66"/>
              <a:gd name="T93" fmla="*/ 2147483647 h 76"/>
              <a:gd name="T94" fmla="*/ 2147483647 w 66"/>
              <a:gd name="T95" fmla="*/ 2147483647 h 76"/>
              <a:gd name="T96" fmla="*/ 2147483647 w 66"/>
              <a:gd name="T97" fmla="*/ 2147483647 h 76"/>
              <a:gd name="T98" fmla="*/ 2147483647 w 66"/>
              <a:gd name="T99" fmla="*/ 2147483647 h 76"/>
              <a:gd name="T100" fmla="*/ 2147483647 w 66"/>
              <a:gd name="T101" fmla="*/ 2147483647 h 76"/>
              <a:gd name="T102" fmla="*/ 2147483647 w 66"/>
              <a:gd name="T103" fmla="*/ 2147483647 h 76"/>
              <a:gd name="T104" fmla="*/ 2147483647 w 66"/>
              <a:gd name="T105" fmla="*/ 2147483647 h 76"/>
              <a:gd name="T106" fmla="*/ 2147483647 w 66"/>
              <a:gd name="T107" fmla="*/ 2147483647 h 76"/>
              <a:gd name="T108" fmla="*/ 2147483647 w 66"/>
              <a:gd name="T109" fmla="*/ 2147483647 h 76"/>
              <a:gd name="T110" fmla="*/ 2147483647 w 66"/>
              <a:gd name="T111" fmla="*/ 2147483647 h 76"/>
              <a:gd name="T112" fmla="*/ 2147483647 w 66"/>
              <a:gd name="T113" fmla="*/ 2147483647 h 76"/>
              <a:gd name="T114" fmla="*/ 2147483647 w 66"/>
              <a:gd name="T115" fmla="*/ 2147483647 h 76"/>
              <a:gd name="T116" fmla="*/ 2147483647 w 66"/>
              <a:gd name="T117" fmla="*/ 2147483647 h 7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
              <a:gd name="T178" fmla="*/ 0 h 76"/>
              <a:gd name="T179" fmla="*/ 66 w 66"/>
              <a:gd name="T180" fmla="*/ 76 h 7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 h="76">
                <a:moveTo>
                  <a:pt x="10" y="5"/>
                </a:moveTo>
                <a:lnTo>
                  <a:pt x="14" y="0"/>
                </a:lnTo>
                <a:lnTo>
                  <a:pt x="22" y="6"/>
                </a:lnTo>
                <a:lnTo>
                  <a:pt x="46" y="18"/>
                </a:lnTo>
                <a:lnTo>
                  <a:pt x="54" y="22"/>
                </a:lnTo>
                <a:lnTo>
                  <a:pt x="54" y="28"/>
                </a:lnTo>
                <a:lnTo>
                  <a:pt x="61" y="38"/>
                </a:lnTo>
                <a:lnTo>
                  <a:pt x="63" y="38"/>
                </a:lnTo>
                <a:lnTo>
                  <a:pt x="64" y="40"/>
                </a:lnTo>
                <a:lnTo>
                  <a:pt x="66" y="42"/>
                </a:lnTo>
                <a:lnTo>
                  <a:pt x="66" y="44"/>
                </a:lnTo>
                <a:lnTo>
                  <a:pt x="66" y="45"/>
                </a:lnTo>
                <a:lnTo>
                  <a:pt x="63" y="49"/>
                </a:lnTo>
                <a:lnTo>
                  <a:pt x="58" y="52"/>
                </a:lnTo>
                <a:lnTo>
                  <a:pt x="56" y="52"/>
                </a:lnTo>
                <a:lnTo>
                  <a:pt x="54" y="52"/>
                </a:lnTo>
                <a:lnTo>
                  <a:pt x="49" y="54"/>
                </a:lnTo>
                <a:lnTo>
                  <a:pt x="44" y="55"/>
                </a:lnTo>
                <a:lnTo>
                  <a:pt x="37" y="59"/>
                </a:lnTo>
                <a:lnTo>
                  <a:pt x="32" y="62"/>
                </a:lnTo>
                <a:lnTo>
                  <a:pt x="27" y="67"/>
                </a:lnTo>
                <a:lnTo>
                  <a:pt x="24" y="76"/>
                </a:lnTo>
                <a:lnTo>
                  <a:pt x="22" y="76"/>
                </a:lnTo>
                <a:lnTo>
                  <a:pt x="22" y="74"/>
                </a:lnTo>
                <a:lnTo>
                  <a:pt x="19" y="74"/>
                </a:lnTo>
                <a:lnTo>
                  <a:pt x="15" y="71"/>
                </a:lnTo>
                <a:lnTo>
                  <a:pt x="14" y="69"/>
                </a:lnTo>
                <a:lnTo>
                  <a:pt x="10" y="66"/>
                </a:lnTo>
                <a:lnTo>
                  <a:pt x="10" y="60"/>
                </a:lnTo>
                <a:lnTo>
                  <a:pt x="9" y="54"/>
                </a:lnTo>
                <a:lnTo>
                  <a:pt x="9" y="52"/>
                </a:lnTo>
                <a:lnTo>
                  <a:pt x="10" y="50"/>
                </a:lnTo>
                <a:lnTo>
                  <a:pt x="10" y="49"/>
                </a:lnTo>
                <a:lnTo>
                  <a:pt x="9" y="47"/>
                </a:lnTo>
                <a:lnTo>
                  <a:pt x="9" y="44"/>
                </a:lnTo>
                <a:lnTo>
                  <a:pt x="7" y="40"/>
                </a:lnTo>
                <a:lnTo>
                  <a:pt x="4" y="37"/>
                </a:lnTo>
                <a:lnTo>
                  <a:pt x="4" y="35"/>
                </a:lnTo>
                <a:lnTo>
                  <a:pt x="2" y="33"/>
                </a:lnTo>
                <a:lnTo>
                  <a:pt x="2" y="32"/>
                </a:lnTo>
                <a:lnTo>
                  <a:pt x="0" y="30"/>
                </a:lnTo>
                <a:lnTo>
                  <a:pt x="0" y="28"/>
                </a:lnTo>
                <a:lnTo>
                  <a:pt x="2" y="25"/>
                </a:lnTo>
                <a:lnTo>
                  <a:pt x="4" y="25"/>
                </a:lnTo>
                <a:lnTo>
                  <a:pt x="7" y="23"/>
                </a:lnTo>
                <a:lnTo>
                  <a:pt x="9" y="25"/>
                </a:lnTo>
                <a:lnTo>
                  <a:pt x="10" y="25"/>
                </a:lnTo>
                <a:lnTo>
                  <a:pt x="10" y="23"/>
                </a:lnTo>
                <a:lnTo>
                  <a:pt x="12" y="22"/>
                </a:lnTo>
                <a:lnTo>
                  <a:pt x="12" y="16"/>
                </a:lnTo>
                <a:lnTo>
                  <a:pt x="12" y="10"/>
                </a:lnTo>
                <a:lnTo>
                  <a:pt x="12" y="8"/>
                </a:lnTo>
                <a:lnTo>
                  <a:pt x="10" y="6"/>
                </a:lnTo>
                <a:lnTo>
                  <a:pt x="10" y="5"/>
                </a:lnTo>
                <a:close/>
              </a:path>
            </a:pathLst>
          </a:custGeom>
          <a:solidFill>
            <a:srgbClr val="CC99FF"/>
          </a:solidFill>
          <a:ln w="9525">
            <a:solidFill>
              <a:schemeClr val="tx1"/>
            </a:solidFill>
            <a:round/>
            <a:headEnd/>
            <a:tailEnd/>
          </a:ln>
        </p:spPr>
        <p:txBody>
          <a:bodyPr/>
          <a:lstStyle/>
          <a:p>
            <a:endParaRPr lang="en-US"/>
          </a:p>
        </p:txBody>
      </p:sp>
      <p:sp>
        <p:nvSpPr>
          <p:cNvPr id="53275" name="Freeform 27"/>
          <p:cNvSpPr>
            <a:spLocks/>
          </p:cNvSpPr>
          <p:nvPr/>
        </p:nvSpPr>
        <p:spPr bwMode="auto">
          <a:xfrm rot="-2587158">
            <a:off x="3124200" y="5851525"/>
            <a:ext cx="146050" cy="425450"/>
          </a:xfrm>
          <a:custGeom>
            <a:avLst/>
            <a:gdLst>
              <a:gd name="T0" fmla="*/ 2147483647 w 66"/>
              <a:gd name="T1" fmla="*/ 0 h 76"/>
              <a:gd name="T2" fmla="*/ 2147483647 w 66"/>
              <a:gd name="T3" fmla="*/ 2147483647 h 76"/>
              <a:gd name="T4" fmla="*/ 2147483647 w 66"/>
              <a:gd name="T5" fmla="*/ 2147483647 h 76"/>
              <a:gd name="T6" fmla="*/ 2147483647 w 66"/>
              <a:gd name="T7" fmla="*/ 2147483647 h 76"/>
              <a:gd name="T8" fmla="*/ 2147483647 w 66"/>
              <a:gd name="T9" fmla="*/ 2147483647 h 76"/>
              <a:gd name="T10" fmla="*/ 2147483647 w 66"/>
              <a:gd name="T11" fmla="*/ 2147483647 h 76"/>
              <a:gd name="T12" fmla="*/ 2147483647 w 66"/>
              <a:gd name="T13" fmla="*/ 2147483647 h 76"/>
              <a:gd name="T14" fmla="*/ 2147483647 w 66"/>
              <a:gd name="T15" fmla="*/ 2147483647 h 76"/>
              <a:gd name="T16" fmla="*/ 2147483647 w 66"/>
              <a:gd name="T17" fmla="*/ 2147483647 h 76"/>
              <a:gd name="T18" fmla="*/ 2147483647 w 66"/>
              <a:gd name="T19" fmla="*/ 2147483647 h 76"/>
              <a:gd name="T20" fmla="*/ 2147483647 w 66"/>
              <a:gd name="T21" fmla="*/ 2147483647 h 76"/>
              <a:gd name="T22" fmla="*/ 2147483647 w 66"/>
              <a:gd name="T23" fmla="*/ 2147483647 h 76"/>
              <a:gd name="T24" fmla="*/ 2147483647 w 66"/>
              <a:gd name="T25" fmla="*/ 2147483647 h 76"/>
              <a:gd name="T26" fmla="*/ 2147483647 w 66"/>
              <a:gd name="T27" fmla="*/ 2147483647 h 76"/>
              <a:gd name="T28" fmla="*/ 2147483647 w 66"/>
              <a:gd name="T29" fmla="*/ 2147483647 h 76"/>
              <a:gd name="T30" fmla="*/ 2147483647 w 66"/>
              <a:gd name="T31" fmla="*/ 2147483647 h 76"/>
              <a:gd name="T32" fmla="*/ 2147483647 w 66"/>
              <a:gd name="T33" fmla="*/ 2147483647 h 76"/>
              <a:gd name="T34" fmla="*/ 2147483647 w 66"/>
              <a:gd name="T35" fmla="*/ 2147483647 h 76"/>
              <a:gd name="T36" fmla="*/ 2147483647 w 66"/>
              <a:gd name="T37" fmla="*/ 2147483647 h 76"/>
              <a:gd name="T38" fmla="*/ 2147483647 w 66"/>
              <a:gd name="T39" fmla="*/ 2147483647 h 76"/>
              <a:gd name="T40" fmla="*/ 2147483647 w 66"/>
              <a:gd name="T41" fmla="*/ 2147483647 h 76"/>
              <a:gd name="T42" fmla="*/ 2147483647 w 66"/>
              <a:gd name="T43" fmla="*/ 2147483647 h 76"/>
              <a:gd name="T44" fmla="*/ 2147483647 w 66"/>
              <a:gd name="T45" fmla="*/ 2147483647 h 76"/>
              <a:gd name="T46" fmla="*/ 0 w 66"/>
              <a:gd name="T47" fmla="*/ 2147483647 h 76"/>
              <a:gd name="T48" fmla="*/ 2147483647 w 66"/>
              <a:gd name="T49" fmla="*/ 2147483647 h 76"/>
              <a:gd name="T50" fmla="*/ 2147483647 w 66"/>
              <a:gd name="T51" fmla="*/ 2147483647 h 76"/>
              <a:gd name="T52" fmla="*/ 2147483647 w 66"/>
              <a:gd name="T53" fmla="*/ 2147483647 h 76"/>
              <a:gd name="T54" fmla="*/ 2147483647 w 66"/>
              <a:gd name="T55" fmla="*/ 2147483647 h 76"/>
              <a:gd name="T56" fmla="*/ 2147483647 w 66"/>
              <a:gd name="T57" fmla="*/ 2147483647 h 76"/>
              <a:gd name="T58" fmla="*/ 2147483647 w 66"/>
              <a:gd name="T59" fmla="*/ 2147483647 h 76"/>
              <a:gd name="T60" fmla="*/ 2147483647 w 66"/>
              <a:gd name="T61" fmla="*/ 2147483647 h 76"/>
              <a:gd name="T62" fmla="*/ 2147483647 w 66"/>
              <a:gd name="T63" fmla="*/ 2147483647 h 76"/>
              <a:gd name="T64" fmla="*/ 2147483647 w 66"/>
              <a:gd name="T65" fmla="*/ 2147483647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76"/>
              <a:gd name="T101" fmla="*/ 66 w 6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76">
                <a:moveTo>
                  <a:pt x="10" y="5"/>
                </a:moveTo>
                <a:lnTo>
                  <a:pt x="14" y="0"/>
                </a:lnTo>
                <a:lnTo>
                  <a:pt x="22" y="6"/>
                </a:lnTo>
                <a:lnTo>
                  <a:pt x="46" y="18"/>
                </a:lnTo>
                <a:lnTo>
                  <a:pt x="54" y="22"/>
                </a:lnTo>
                <a:lnTo>
                  <a:pt x="54" y="28"/>
                </a:lnTo>
                <a:lnTo>
                  <a:pt x="61" y="38"/>
                </a:lnTo>
                <a:lnTo>
                  <a:pt x="63" y="38"/>
                </a:lnTo>
                <a:lnTo>
                  <a:pt x="64" y="40"/>
                </a:lnTo>
                <a:lnTo>
                  <a:pt x="66" y="42"/>
                </a:lnTo>
                <a:lnTo>
                  <a:pt x="66" y="44"/>
                </a:lnTo>
                <a:lnTo>
                  <a:pt x="66" y="45"/>
                </a:lnTo>
                <a:lnTo>
                  <a:pt x="63" y="49"/>
                </a:lnTo>
                <a:lnTo>
                  <a:pt x="58" y="52"/>
                </a:lnTo>
                <a:lnTo>
                  <a:pt x="56" y="52"/>
                </a:lnTo>
                <a:lnTo>
                  <a:pt x="54" y="52"/>
                </a:lnTo>
                <a:lnTo>
                  <a:pt x="49" y="54"/>
                </a:lnTo>
                <a:lnTo>
                  <a:pt x="44" y="55"/>
                </a:lnTo>
                <a:lnTo>
                  <a:pt x="37" y="59"/>
                </a:lnTo>
                <a:lnTo>
                  <a:pt x="32" y="62"/>
                </a:lnTo>
                <a:lnTo>
                  <a:pt x="27" y="67"/>
                </a:lnTo>
                <a:lnTo>
                  <a:pt x="24" y="76"/>
                </a:lnTo>
                <a:lnTo>
                  <a:pt x="22" y="76"/>
                </a:lnTo>
                <a:lnTo>
                  <a:pt x="22" y="74"/>
                </a:lnTo>
                <a:lnTo>
                  <a:pt x="19" y="74"/>
                </a:lnTo>
                <a:lnTo>
                  <a:pt x="15" y="71"/>
                </a:lnTo>
                <a:lnTo>
                  <a:pt x="14" y="69"/>
                </a:lnTo>
                <a:lnTo>
                  <a:pt x="10" y="66"/>
                </a:lnTo>
                <a:lnTo>
                  <a:pt x="10" y="60"/>
                </a:lnTo>
                <a:lnTo>
                  <a:pt x="9" y="54"/>
                </a:lnTo>
                <a:lnTo>
                  <a:pt x="9" y="52"/>
                </a:lnTo>
                <a:lnTo>
                  <a:pt x="10" y="50"/>
                </a:lnTo>
                <a:lnTo>
                  <a:pt x="10" y="49"/>
                </a:lnTo>
                <a:lnTo>
                  <a:pt x="9" y="47"/>
                </a:lnTo>
                <a:lnTo>
                  <a:pt x="9" y="44"/>
                </a:lnTo>
                <a:lnTo>
                  <a:pt x="7" y="40"/>
                </a:lnTo>
                <a:lnTo>
                  <a:pt x="4" y="37"/>
                </a:lnTo>
                <a:lnTo>
                  <a:pt x="4" y="35"/>
                </a:lnTo>
                <a:lnTo>
                  <a:pt x="2" y="33"/>
                </a:lnTo>
                <a:lnTo>
                  <a:pt x="2" y="32"/>
                </a:lnTo>
                <a:lnTo>
                  <a:pt x="0" y="30"/>
                </a:lnTo>
                <a:lnTo>
                  <a:pt x="0" y="28"/>
                </a:lnTo>
                <a:lnTo>
                  <a:pt x="2" y="25"/>
                </a:lnTo>
                <a:lnTo>
                  <a:pt x="4" y="25"/>
                </a:lnTo>
                <a:lnTo>
                  <a:pt x="7" y="23"/>
                </a:lnTo>
                <a:lnTo>
                  <a:pt x="9" y="25"/>
                </a:lnTo>
                <a:lnTo>
                  <a:pt x="10" y="25"/>
                </a:lnTo>
                <a:lnTo>
                  <a:pt x="10" y="23"/>
                </a:lnTo>
                <a:lnTo>
                  <a:pt x="12" y="22"/>
                </a:lnTo>
                <a:lnTo>
                  <a:pt x="12" y="16"/>
                </a:lnTo>
                <a:lnTo>
                  <a:pt x="12" y="10"/>
                </a:lnTo>
                <a:lnTo>
                  <a:pt x="12" y="8"/>
                </a:lnTo>
                <a:lnTo>
                  <a:pt x="10" y="6"/>
                </a:lnTo>
                <a:lnTo>
                  <a:pt x="10" y="5"/>
                </a:lnTo>
              </a:path>
            </a:pathLst>
          </a:custGeom>
          <a:solidFill>
            <a:srgbClr val="CC99FF"/>
          </a:solidFill>
          <a:ln w="3175">
            <a:solidFill>
              <a:schemeClr val="tx1"/>
            </a:solidFill>
            <a:prstDash val="solid"/>
            <a:round/>
            <a:headEnd/>
            <a:tailEnd/>
          </a:ln>
        </p:spPr>
        <p:txBody>
          <a:bodyPr/>
          <a:lstStyle/>
          <a:p>
            <a:endParaRPr lang="en-US"/>
          </a:p>
        </p:txBody>
      </p:sp>
      <p:sp>
        <p:nvSpPr>
          <p:cNvPr id="53276" name="Freeform 28"/>
          <p:cNvSpPr>
            <a:spLocks/>
          </p:cNvSpPr>
          <p:nvPr/>
        </p:nvSpPr>
        <p:spPr bwMode="auto">
          <a:xfrm rot="-2587158">
            <a:off x="2773363" y="5864225"/>
            <a:ext cx="22225" cy="55563"/>
          </a:xfrm>
          <a:custGeom>
            <a:avLst/>
            <a:gdLst>
              <a:gd name="T0" fmla="*/ 0 w 10"/>
              <a:gd name="T1" fmla="*/ 0 h 10"/>
              <a:gd name="T2" fmla="*/ 2147483647 w 10"/>
              <a:gd name="T3" fmla="*/ 0 h 10"/>
              <a:gd name="T4" fmla="*/ 2147483647 w 10"/>
              <a:gd name="T5" fmla="*/ 2147483647 h 10"/>
              <a:gd name="T6" fmla="*/ 2147483647 w 10"/>
              <a:gd name="T7" fmla="*/ 2147483647 h 10"/>
              <a:gd name="T8" fmla="*/ 2147483647 w 10"/>
              <a:gd name="T9" fmla="*/ 2147483647 h 10"/>
              <a:gd name="T10" fmla="*/ 0 w 10"/>
              <a:gd name="T11" fmla="*/ 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0"/>
                </a:moveTo>
                <a:lnTo>
                  <a:pt x="7" y="0"/>
                </a:lnTo>
                <a:lnTo>
                  <a:pt x="10" y="6"/>
                </a:lnTo>
                <a:lnTo>
                  <a:pt x="5" y="10"/>
                </a:lnTo>
                <a:lnTo>
                  <a:pt x="2" y="8"/>
                </a:lnTo>
                <a:lnTo>
                  <a:pt x="0" y="0"/>
                </a:lnTo>
                <a:close/>
              </a:path>
            </a:pathLst>
          </a:custGeom>
          <a:solidFill>
            <a:srgbClr val="CC99FF"/>
          </a:solidFill>
          <a:ln w="9525">
            <a:solidFill>
              <a:schemeClr val="tx1"/>
            </a:solidFill>
            <a:round/>
            <a:headEnd/>
            <a:tailEnd/>
          </a:ln>
        </p:spPr>
        <p:txBody>
          <a:bodyPr/>
          <a:lstStyle/>
          <a:p>
            <a:endParaRPr lang="en-US"/>
          </a:p>
        </p:txBody>
      </p:sp>
      <p:sp>
        <p:nvSpPr>
          <p:cNvPr id="53277" name="Freeform 29"/>
          <p:cNvSpPr>
            <a:spLocks/>
          </p:cNvSpPr>
          <p:nvPr/>
        </p:nvSpPr>
        <p:spPr bwMode="auto">
          <a:xfrm rot="-2587158">
            <a:off x="2773363" y="5864225"/>
            <a:ext cx="22225" cy="55563"/>
          </a:xfrm>
          <a:custGeom>
            <a:avLst/>
            <a:gdLst>
              <a:gd name="T0" fmla="*/ 0 w 10"/>
              <a:gd name="T1" fmla="*/ 0 h 10"/>
              <a:gd name="T2" fmla="*/ 2147483647 w 10"/>
              <a:gd name="T3" fmla="*/ 0 h 10"/>
              <a:gd name="T4" fmla="*/ 2147483647 w 10"/>
              <a:gd name="T5" fmla="*/ 2147483647 h 10"/>
              <a:gd name="T6" fmla="*/ 2147483647 w 10"/>
              <a:gd name="T7" fmla="*/ 2147483647 h 10"/>
              <a:gd name="T8" fmla="*/ 2147483647 w 10"/>
              <a:gd name="T9" fmla="*/ 2147483647 h 10"/>
              <a:gd name="T10" fmla="*/ 0 w 10"/>
              <a:gd name="T11" fmla="*/ 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0"/>
                </a:moveTo>
                <a:lnTo>
                  <a:pt x="7" y="0"/>
                </a:lnTo>
                <a:lnTo>
                  <a:pt x="10" y="6"/>
                </a:lnTo>
                <a:lnTo>
                  <a:pt x="5" y="10"/>
                </a:lnTo>
                <a:lnTo>
                  <a:pt x="2" y="8"/>
                </a:lnTo>
                <a:lnTo>
                  <a:pt x="0" y="0"/>
                </a:lnTo>
              </a:path>
            </a:pathLst>
          </a:custGeom>
          <a:solidFill>
            <a:srgbClr val="CC99FF"/>
          </a:solidFill>
          <a:ln w="3175">
            <a:solidFill>
              <a:schemeClr val="tx1"/>
            </a:solidFill>
            <a:prstDash val="solid"/>
            <a:round/>
            <a:headEnd/>
            <a:tailEnd/>
          </a:ln>
        </p:spPr>
        <p:txBody>
          <a:bodyPr/>
          <a:lstStyle/>
          <a:p>
            <a:endParaRPr lang="en-US"/>
          </a:p>
        </p:txBody>
      </p:sp>
      <p:sp>
        <p:nvSpPr>
          <p:cNvPr id="53278" name="Freeform 30"/>
          <p:cNvSpPr>
            <a:spLocks/>
          </p:cNvSpPr>
          <p:nvPr/>
        </p:nvSpPr>
        <p:spPr bwMode="auto">
          <a:xfrm rot="-2587158">
            <a:off x="2873375" y="5913438"/>
            <a:ext cx="14288" cy="44450"/>
          </a:xfrm>
          <a:custGeom>
            <a:avLst/>
            <a:gdLst>
              <a:gd name="T0" fmla="*/ 0 w 6"/>
              <a:gd name="T1" fmla="*/ 2147483647 h 8"/>
              <a:gd name="T2" fmla="*/ 0 w 6"/>
              <a:gd name="T3" fmla="*/ 2147483647 h 8"/>
              <a:gd name="T4" fmla="*/ 0 w 6"/>
              <a:gd name="T5" fmla="*/ 2147483647 h 8"/>
              <a:gd name="T6" fmla="*/ 2147483647 w 6"/>
              <a:gd name="T7" fmla="*/ 2147483647 h 8"/>
              <a:gd name="T8" fmla="*/ 2147483647 w 6"/>
              <a:gd name="T9" fmla="*/ 0 h 8"/>
              <a:gd name="T10" fmla="*/ 2147483647 w 6"/>
              <a:gd name="T11" fmla="*/ 2147483647 h 8"/>
              <a:gd name="T12" fmla="*/ 2147483647 w 6"/>
              <a:gd name="T13" fmla="*/ 2147483647 h 8"/>
              <a:gd name="T14" fmla="*/ 2147483647 w 6"/>
              <a:gd name="T15" fmla="*/ 2147483647 h 8"/>
              <a:gd name="T16" fmla="*/ 2147483647 w 6"/>
              <a:gd name="T17" fmla="*/ 2147483647 h 8"/>
              <a:gd name="T18" fmla="*/ 2147483647 w 6"/>
              <a:gd name="T19" fmla="*/ 2147483647 h 8"/>
              <a:gd name="T20" fmla="*/ 2147483647 w 6"/>
              <a:gd name="T21" fmla="*/ 2147483647 h 8"/>
              <a:gd name="T22" fmla="*/ 2147483647 w 6"/>
              <a:gd name="T23" fmla="*/ 2147483647 h 8"/>
              <a:gd name="T24" fmla="*/ 2147483647 w 6"/>
              <a:gd name="T25" fmla="*/ 2147483647 h 8"/>
              <a:gd name="T26" fmla="*/ 2147483647 w 6"/>
              <a:gd name="T27" fmla="*/ 2147483647 h 8"/>
              <a:gd name="T28" fmla="*/ 0 w 6"/>
              <a:gd name="T29" fmla="*/ 2147483647 h 8"/>
              <a:gd name="T30" fmla="*/ 0 w 6"/>
              <a:gd name="T31" fmla="*/ 2147483647 h 8"/>
              <a:gd name="T32" fmla="*/ 0 w 6"/>
              <a:gd name="T33" fmla="*/ 2147483647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0" y="5"/>
                </a:moveTo>
                <a:lnTo>
                  <a:pt x="0" y="3"/>
                </a:lnTo>
                <a:lnTo>
                  <a:pt x="0" y="1"/>
                </a:lnTo>
                <a:lnTo>
                  <a:pt x="1" y="1"/>
                </a:lnTo>
                <a:lnTo>
                  <a:pt x="3" y="0"/>
                </a:lnTo>
                <a:lnTo>
                  <a:pt x="5" y="1"/>
                </a:lnTo>
                <a:lnTo>
                  <a:pt x="6" y="1"/>
                </a:lnTo>
                <a:lnTo>
                  <a:pt x="6" y="3"/>
                </a:lnTo>
                <a:lnTo>
                  <a:pt x="6" y="5"/>
                </a:lnTo>
                <a:lnTo>
                  <a:pt x="6" y="6"/>
                </a:lnTo>
                <a:lnTo>
                  <a:pt x="6" y="8"/>
                </a:lnTo>
                <a:lnTo>
                  <a:pt x="5" y="8"/>
                </a:lnTo>
                <a:lnTo>
                  <a:pt x="3" y="8"/>
                </a:lnTo>
                <a:lnTo>
                  <a:pt x="1" y="8"/>
                </a:lnTo>
                <a:lnTo>
                  <a:pt x="0" y="8"/>
                </a:lnTo>
                <a:lnTo>
                  <a:pt x="0" y="6"/>
                </a:lnTo>
                <a:lnTo>
                  <a:pt x="0" y="5"/>
                </a:lnTo>
                <a:close/>
              </a:path>
            </a:pathLst>
          </a:custGeom>
          <a:solidFill>
            <a:srgbClr val="CC99FF"/>
          </a:solidFill>
          <a:ln w="9525">
            <a:solidFill>
              <a:schemeClr val="tx1"/>
            </a:solidFill>
            <a:round/>
            <a:headEnd/>
            <a:tailEnd/>
          </a:ln>
        </p:spPr>
        <p:txBody>
          <a:bodyPr/>
          <a:lstStyle/>
          <a:p>
            <a:endParaRPr lang="en-US"/>
          </a:p>
        </p:txBody>
      </p:sp>
      <p:sp>
        <p:nvSpPr>
          <p:cNvPr id="53279" name="Freeform 31"/>
          <p:cNvSpPr>
            <a:spLocks/>
          </p:cNvSpPr>
          <p:nvPr/>
        </p:nvSpPr>
        <p:spPr bwMode="auto">
          <a:xfrm rot="-2587158">
            <a:off x="2873375" y="5913438"/>
            <a:ext cx="14288" cy="44450"/>
          </a:xfrm>
          <a:custGeom>
            <a:avLst/>
            <a:gdLst>
              <a:gd name="T0" fmla="*/ 0 w 6"/>
              <a:gd name="T1" fmla="*/ 2147483647 h 8"/>
              <a:gd name="T2" fmla="*/ 0 w 6"/>
              <a:gd name="T3" fmla="*/ 2147483647 h 8"/>
              <a:gd name="T4" fmla="*/ 0 w 6"/>
              <a:gd name="T5" fmla="*/ 2147483647 h 8"/>
              <a:gd name="T6" fmla="*/ 0 w 6"/>
              <a:gd name="T7" fmla="*/ 2147483647 h 8"/>
              <a:gd name="T8" fmla="*/ 2147483647 w 6"/>
              <a:gd name="T9" fmla="*/ 2147483647 h 8"/>
              <a:gd name="T10" fmla="*/ 2147483647 w 6"/>
              <a:gd name="T11" fmla="*/ 0 h 8"/>
              <a:gd name="T12" fmla="*/ 2147483647 w 6"/>
              <a:gd name="T13" fmla="*/ 0 h 8"/>
              <a:gd name="T14" fmla="*/ 2147483647 w 6"/>
              <a:gd name="T15" fmla="*/ 2147483647 h 8"/>
              <a:gd name="T16" fmla="*/ 2147483647 w 6"/>
              <a:gd name="T17" fmla="*/ 2147483647 h 8"/>
              <a:gd name="T18" fmla="*/ 2147483647 w 6"/>
              <a:gd name="T19" fmla="*/ 2147483647 h 8"/>
              <a:gd name="T20" fmla="*/ 2147483647 w 6"/>
              <a:gd name="T21" fmla="*/ 2147483647 h 8"/>
              <a:gd name="T22" fmla="*/ 2147483647 w 6"/>
              <a:gd name="T23" fmla="*/ 2147483647 h 8"/>
              <a:gd name="T24" fmla="*/ 2147483647 w 6"/>
              <a:gd name="T25" fmla="*/ 2147483647 h 8"/>
              <a:gd name="T26" fmla="*/ 2147483647 w 6"/>
              <a:gd name="T27" fmla="*/ 2147483647 h 8"/>
              <a:gd name="T28" fmla="*/ 2147483647 w 6"/>
              <a:gd name="T29" fmla="*/ 2147483647 h 8"/>
              <a:gd name="T30" fmla="*/ 2147483647 w 6"/>
              <a:gd name="T31" fmla="*/ 2147483647 h 8"/>
              <a:gd name="T32" fmla="*/ 2147483647 w 6"/>
              <a:gd name="T33" fmla="*/ 2147483647 h 8"/>
              <a:gd name="T34" fmla="*/ 2147483647 w 6"/>
              <a:gd name="T35" fmla="*/ 2147483647 h 8"/>
              <a:gd name="T36" fmla="*/ 0 w 6"/>
              <a:gd name="T37" fmla="*/ 2147483647 h 8"/>
              <a:gd name="T38" fmla="*/ 0 w 6"/>
              <a:gd name="T39" fmla="*/ 2147483647 h 8"/>
              <a:gd name="T40" fmla="*/ 0 w 6"/>
              <a:gd name="T41" fmla="*/ 2147483647 h 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8"/>
              <a:gd name="T65" fmla="*/ 6 w 6"/>
              <a:gd name="T66" fmla="*/ 8 h 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8">
                <a:moveTo>
                  <a:pt x="0" y="5"/>
                </a:moveTo>
                <a:lnTo>
                  <a:pt x="0" y="5"/>
                </a:lnTo>
                <a:lnTo>
                  <a:pt x="0" y="3"/>
                </a:lnTo>
                <a:lnTo>
                  <a:pt x="0" y="1"/>
                </a:lnTo>
                <a:lnTo>
                  <a:pt x="1" y="1"/>
                </a:lnTo>
                <a:lnTo>
                  <a:pt x="3" y="0"/>
                </a:lnTo>
                <a:lnTo>
                  <a:pt x="5" y="1"/>
                </a:lnTo>
                <a:lnTo>
                  <a:pt x="6" y="1"/>
                </a:lnTo>
                <a:lnTo>
                  <a:pt x="6" y="3"/>
                </a:lnTo>
                <a:lnTo>
                  <a:pt x="6" y="5"/>
                </a:lnTo>
                <a:lnTo>
                  <a:pt x="6" y="6"/>
                </a:lnTo>
                <a:lnTo>
                  <a:pt x="6" y="8"/>
                </a:lnTo>
                <a:lnTo>
                  <a:pt x="5" y="8"/>
                </a:lnTo>
                <a:lnTo>
                  <a:pt x="3" y="8"/>
                </a:lnTo>
                <a:lnTo>
                  <a:pt x="1" y="8"/>
                </a:lnTo>
                <a:lnTo>
                  <a:pt x="0" y="8"/>
                </a:lnTo>
                <a:lnTo>
                  <a:pt x="0" y="6"/>
                </a:lnTo>
                <a:lnTo>
                  <a:pt x="0" y="5"/>
                </a:lnTo>
              </a:path>
            </a:pathLst>
          </a:custGeom>
          <a:solidFill>
            <a:srgbClr val="CC99FF"/>
          </a:solidFill>
          <a:ln w="3175">
            <a:solidFill>
              <a:schemeClr val="tx1"/>
            </a:solidFill>
            <a:prstDash val="solid"/>
            <a:round/>
            <a:headEnd/>
            <a:tailEnd/>
          </a:ln>
        </p:spPr>
        <p:txBody>
          <a:bodyPr/>
          <a:lstStyle/>
          <a:p>
            <a:endParaRPr lang="en-US"/>
          </a:p>
        </p:txBody>
      </p:sp>
      <p:sp>
        <p:nvSpPr>
          <p:cNvPr id="53280" name="Freeform 32"/>
          <p:cNvSpPr>
            <a:spLocks/>
          </p:cNvSpPr>
          <p:nvPr/>
        </p:nvSpPr>
        <p:spPr bwMode="auto">
          <a:xfrm rot="-2587158">
            <a:off x="2252663" y="5851525"/>
            <a:ext cx="23812" cy="50800"/>
          </a:xfrm>
          <a:custGeom>
            <a:avLst/>
            <a:gdLst>
              <a:gd name="T0" fmla="*/ 0 w 11"/>
              <a:gd name="T1" fmla="*/ 2147483647 h 9"/>
              <a:gd name="T2" fmla="*/ 0 w 11"/>
              <a:gd name="T3" fmla="*/ 2147483647 h 9"/>
              <a:gd name="T4" fmla="*/ 2147483647 w 11"/>
              <a:gd name="T5" fmla="*/ 2147483647 h 9"/>
              <a:gd name="T6" fmla="*/ 2147483647 w 11"/>
              <a:gd name="T7" fmla="*/ 0 h 9"/>
              <a:gd name="T8" fmla="*/ 2147483647 w 11"/>
              <a:gd name="T9" fmla="*/ 0 h 9"/>
              <a:gd name="T10" fmla="*/ 2147483647 w 11"/>
              <a:gd name="T11" fmla="*/ 0 h 9"/>
              <a:gd name="T12" fmla="*/ 2147483647 w 11"/>
              <a:gd name="T13" fmla="*/ 2147483647 h 9"/>
              <a:gd name="T14" fmla="*/ 2147483647 w 11"/>
              <a:gd name="T15" fmla="*/ 2147483647 h 9"/>
              <a:gd name="T16" fmla="*/ 2147483647 w 11"/>
              <a:gd name="T17" fmla="*/ 2147483647 h 9"/>
              <a:gd name="T18" fmla="*/ 2147483647 w 11"/>
              <a:gd name="T19" fmla="*/ 2147483647 h 9"/>
              <a:gd name="T20" fmla="*/ 2147483647 w 11"/>
              <a:gd name="T21" fmla="*/ 2147483647 h 9"/>
              <a:gd name="T22" fmla="*/ 2147483647 w 11"/>
              <a:gd name="T23" fmla="*/ 2147483647 h 9"/>
              <a:gd name="T24" fmla="*/ 2147483647 w 11"/>
              <a:gd name="T25" fmla="*/ 2147483647 h 9"/>
              <a:gd name="T26" fmla="*/ 2147483647 w 11"/>
              <a:gd name="T27" fmla="*/ 2147483647 h 9"/>
              <a:gd name="T28" fmla="*/ 2147483647 w 11"/>
              <a:gd name="T29" fmla="*/ 2147483647 h 9"/>
              <a:gd name="T30" fmla="*/ 0 w 11"/>
              <a:gd name="T31" fmla="*/ 2147483647 h 9"/>
              <a:gd name="T32" fmla="*/ 0 w 11"/>
              <a:gd name="T33" fmla="*/ 2147483647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9"/>
              <a:gd name="T53" fmla="*/ 11 w 11"/>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9">
                <a:moveTo>
                  <a:pt x="0" y="4"/>
                </a:moveTo>
                <a:lnTo>
                  <a:pt x="0" y="2"/>
                </a:lnTo>
                <a:lnTo>
                  <a:pt x="1" y="2"/>
                </a:lnTo>
                <a:lnTo>
                  <a:pt x="3" y="0"/>
                </a:lnTo>
                <a:lnTo>
                  <a:pt x="6" y="0"/>
                </a:lnTo>
                <a:lnTo>
                  <a:pt x="8" y="0"/>
                </a:lnTo>
                <a:lnTo>
                  <a:pt x="10" y="2"/>
                </a:lnTo>
                <a:lnTo>
                  <a:pt x="11" y="2"/>
                </a:lnTo>
                <a:lnTo>
                  <a:pt x="11" y="4"/>
                </a:lnTo>
                <a:lnTo>
                  <a:pt x="11" y="5"/>
                </a:lnTo>
                <a:lnTo>
                  <a:pt x="10" y="7"/>
                </a:lnTo>
                <a:lnTo>
                  <a:pt x="8" y="9"/>
                </a:lnTo>
                <a:lnTo>
                  <a:pt x="6" y="9"/>
                </a:lnTo>
                <a:lnTo>
                  <a:pt x="3" y="9"/>
                </a:lnTo>
                <a:lnTo>
                  <a:pt x="1" y="7"/>
                </a:lnTo>
                <a:lnTo>
                  <a:pt x="0" y="5"/>
                </a:lnTo>
                <a:lnTo>
                  <a:pt x="0" y="4"/>
                </a:lnTo>
                <a:close/>
              </a:path>
            </a:pathLst>
          </a:custGeom>
          <a:solidFill>
            <a:srgbClr val="CC99FF"/>
          </a:solidFill>
          <a:ln w="9525">
            <a:solidFill>
              <a:schemeClr val="tx1"/>
            </a:solidFill>
            <a:round/>
            <a:headEnd/>
            <a:tailEnd/>
          </a:ln>
        </p:spPr>
        <p:txBody>
          <a:bodyPr/>
          <a:lstStyle/>
          <a:p>
            <a:endParaRPr lang="en-US"/>
          </a:p>
        </p:txBody>
      </p:sp>
      <p:sp>
        <p:nvSpPr>
          <p:cNvPr id="53281" name="Freeform 33"/>
          <p:cNvSpPr>
            <a:spLocks/>
          </p:cNvSpPr>
          <p:nvPr/>
        </p:nvSpPr>
        <p:spPr bwMode="auto">
          <a:xfrm rot="-2587158">
            <a:off x="2252663" y="5851525"/>
            <a:ext cx="23812" cy="50800"/>
          </a:xfrm>
          <a:custGeom>
            <a:avLst/>
            <a:gdLst>
              <a:gd name="T0" fmla="*/ 0 w 11"/>
              <a:gd name="T1" fmla="*/ 2147483647 h 9"/>
              <a:gd name="T2" fmla="*/ 0 w 11"/>
              <a:gd name="T3" fmla="*/ 2147483647 h 9"/>
              <a:gd name="T4" fmla="*/ 0 w 11"/>
              <a:gd name="T5" fmla="*/ 2147483647 h 9"/>
              <a:gd name="T6" fmla="*/ 2147483647 w 11"/>
              <a:gd name="T7" fmla="*/ 2147483647 h 9"/>
              <a:gd name="T8" fmla="*/ 2147483647 w 11"/>
              <a:gd name="T9" fmla="*/ 0 h 9"/>
              <a:gd name="T10" fmla="*/ 2147483647 w 11"/>
              <a:gd name="T11" fmla="*/ 0 h 9"/>
              <a:gd name="T12" fmla="*/ 2147483647 w 11"/>
              <a:gd name="T13" fmla="*/ 0 h 9"/>
              <a:gd name="T14" fmla="*/ 2147483647 w 11"/>
              <a:gd name="T15" fmla="*/ 0 h 9"/>
              <a:gd name="T16" fmla="*/ 2147483647 w 11"/>
              <a:gd name="T17" fmla="*/ 2147483647 h 9"/>
              <a:gd name="T18" fmla="*/ 2147483647 w 11"/>
              <a:gd name="T19" fmla="*/ 2147483647 h 9"/>
              <a:gd name="T20" fmla="*/ 2147483647 w 11"/>
              <a:gd name="T21" fmla="*/ 2147483647 h 9"/>
              <a:gd name="T22" fmla="*/ 2147483647 w 11"/>
              <a:gd name="T23" fmla="*/ 2147483647 h 9"/>
              <a:gd name="T24" fmla="*/ 2147483647 w 11"/>
              <a:gd name="T25" fmla="*/ 2147483647 h 9"/>
              <a:gd name="T26" fmla="*/ 2147483647 w 11"/>
              <a:gd name="T27" fmla="*/ 2147483647 h 9"/>
              <a:gd name="T28" fmla="*/ 2147483647 w 11"/>
              <a:gd name="T29" fmla="*/ 2147483647 h 9"/>
              <a:gd name="T30" fmla="*/ 2147483647 w 11"/>
              <a:gd name="T31" fmla="*/ 2147483647 h 9"/>
              <a:gd name="T32" fmla="*/ 2147483647 w 11"/>
              <a:gd name="T33" fmla="*/ 2147483647 h 9"/>
              <a:gd name="T34" fmla="*/ 2147483647 w 11"/>
              <a:gd name="T35" fmla="*/ 2147483647 h 9"/>
              <a:gd name="T36" fmla="*/ 2147483647 w 11"/>
              <a:gd name="T37" fmla="*/ 2147483647 h 9"/>
              <a:gd name="T38" fmla="*/ 0 w 11"/>
              <a:gd name="T39" fmla="*/ 2147483647 h 9"/>
              <a:gd name="T40" fmla="*/ 0 w 11"/>
              <a:gd name="T41" fmla="*/ 2147483647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9"/>
              <a:gd name="T65" fmla="*/ 11 w 11"/>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9">
                <a:moveTo>
                  <a:pt x="0" y="4"/>
                </a:moveTo>
                <a:lnTo>
                  <a:pt x="0" y="4"/>
                </a:lnTo>
                <a:lnTo>
                  <a:pt x="0" y="2"/>
                </a:lnTo>
                <a:lnTo>
                  <a:pt x="1" y="2"/>
                </a:lnTo>
                <a:lnTo>
                  <a:pt x="3" y="0"/>
                </a:lnTo>
                <a:lnTo>
                  <a:pt x="6" y="0"/>
                </a:lnTo>
                <a:lnTo>
                  <a:pt x="8" y="0"/>
                </a:lnTo>
                <a:lnTo>
                  <a:pt x="10" y="2"/>
                </a:lnTo>
                <a:lnTo>
                  <a:pt x="11" y="2"/>
                </a:lnTo>
                <a:lnTo>
                  <a:pt x="11" y="4"/>
                </a:lnTo>
                <a:lnTo>
                  <a:pt x="11" y="5"/>
                </a:lnTo>
                <a:lnTo>
                  <a:pt x="10" y="7"/>
                </a:lnTo>
                <a:lnTo>
                  <a:pt x="8" y="9"/>
                </a:lnTo>
                <a:lnTo>
                  <a:pt x="6" y="9"/>
                </a:lnTo>
                <a:lnTo>
                  <a:pt x="3" y="9"/>
                </a:lnTo>
                <a:lnTo>
                  <a:pt x="1" y="7"/>
                </a:lnTo>
                <a:lnTo>
                  <a:pt x="0" y="5"/>
                </a:lnTo>
                <a:lnTo>
                  <a:pt x="0" y="4"/>
                </a:lnTo>
              </a:path>
            </a:pathLst>
          </a:custGeom>
          <a:solidFill>
            <a:srgbClr val="CC99FF"/>
          </a:solidFill>
          <a:ln w="3175">
            <a:solidFill>
              <a:schemeClr val="tx1"/>
            </a:solidFill>
            <a:prstDash val="solid"/>
            <a:round/>
            <a:headEnd/>
            <a:tailEnd/>
          </a:ln>
        </p:spPr>
        <p:txBody>
          <a:bodyPr/>
          <a:lstStyle/>
          <a:p>
            <a:endParaRPr lang="en-US"/>
          </a:p>
        </p:txBody>
      </p:sp>
      <p:sp>
        <p:nvSpPr>
          <p:cNvPr id="53282" name="Rectangle 34"/>
          <p:cNvSpPr>
            <a:spLocks noChangeArrowheads="1"/>
          </p:cNvSpPr>
          <p:nvPr/>
        </p:nvSpPr>
        <p:spPr bwMode="auto">
          <a:xfrm>
            <a:off x="3171825" y="5791200"/>
            <a:ext cx="177800" cy="115888"/>
          </a:xfrm>
          <a:prstGeom prst="rect">
            <a:avLst/>
          </a:prstGeom>
          <a:noFill/>
          <a:ln w="9525">
            <a:noFill/>
            <a:miter lim="800000"/>
            <a:headEnd/>
            <a:tailEnd/>
          </a:ln>
        </p:spPr>
        <p:txBody>
          <a:bodyPr wrap="none" lIns="0" tIns="0" rIns="0" bIns="0">
            <a:spAutoFit/>
          </a:bodyPr>
          <a:lstStyle/>
          <a:p>
            <a:r>
              <a:rPr lang="en-US" sz="1000" b="1">
                <a:solidFill>
                  <a:schemeClr val="tx2"/>
                </a:solidFill>
                <a:latin typeface="Verdana" pitchFamily="34" charset="0"/>
              </a:rPr>
              <a:t>HI</a:t>
            </a:r>
          </a:p>
        </p:txBody>
      </p:sp>
      <p:sp>
        <p:nvSpPr>
          <p:cNvPr id="53283" name="Freeform 35"/>
          <p:cNvSpPr>
            <a:spLocks/>
          </p:cNvSpPr>
          <p:nvPr/>
        </p:nvSpPr>
        <p:spPr bwMode="auto">
          <a:xfrm>
            <a:off x="1212850" y="2870200"/>
            <a:ext cx="1087438" cy="1495425"/>
          </a:xfrm>
          <a:custGeom>
            <a:avLst/>
            <a:gdLst>
              <a:gd name="T0" fmla="*/ 0 w 626"/>
              <a:gd name="T1" fmla="*/ 2147483647 h 970"/>
              <a:gd name="T2" fmla="*/ 2147483647 w 626"/>
              <a:gd name="T3" fmla="*/ 2147483647 h 970"/>
              <a:gd name="T4" fmla="*/ 2147483647 w 626"/>
              <a:gd name="T5" fmla="*/ 2147483647 h 970"/>
              <a:gd name="T6" fmla="*/ 2147483647 w 626"/>
              <a:gd name="T7" fmla="*/ 2147483647 h 970"/>
              <a:gd name="T8" fmla="*/ 2147483647 w 626"/>
              <a:gd name="T9" fmla="*/ 2147483647 h 970"/>
              <a:gd name="T10" fmla="*/ 2147483647 w 626"/>
              <a:gd name="T11" fmla="*/ 2147483647 h 970"/>
              <a:gd name="T12" fmla="*/ 2147483647 w 626"/>
              <a:gd name="T13" fmla="*/ 2147483647 h 970"/>
              <a:gd name="T14" fmla="*/ 2147483647 w 626"/>
              <a:gd name="T15" fmla="*/ 2147483647 h 970"/>
              <a:gd name="T16" fmla="*/ 2147483647 w 626"/>
              <a:gd name="T17" fmla="*/ 2147483647 h 970"/>
              <a:gd name="T18" fmla="*/ 2147483647 w 626"/>
              <a:gd name="T19" fmla="*/ 2147483647 h 970"/>
              <a:gd name="T20" fmla="*/ 2147483647 w 626"/>
              <a:gd name="T21" fmla="*/ 2147483647 h 970"/>
              <a:gd name="T22" fmla="*/ 2147483647 w 626"/>
              <a:gd name="T23" fmla="*/ 2147483647 h 970"/>
              <a:gd name="T24" fmla="*/ 2147483647 w 626"/>
              <a:gd name="T25" fmla="*/ 2147483647 h 970"/>
              <a:gd name="T26" fmla="*/ 2147483647 w 626"/>
              <a:gd name="T27" fmla="*/ 2147483647 h 970"/>
              <a:gd name="T28" fmla="*/ 2147483647 w 626"/>
              <a:gd name="T29" fmla="*/ 2147483647 h 970"/>
              <a:gd name="T30" fmla="*/ 2147483647 w 626"/>
              <a:gd name="T31" fmla="*/ 2147483647 h 970"/>
              <a:gd name="T32" fmla="*/ 2147483647 w 626"/>
              <a:gd name="T33" fmla="*/ 2147483647 h 970"/>
              <a:gd name="T34" fmla="*/ 2147483647 w 626"/>
              <a:gd name="T35" fmla="*/ 2147483647 h 970"/>
              <a:gd name="T36" fmla="*/ 2147483647 w 626"/>
              <a:gd name="T37" fmla="*/ 2147483647 h 970"/>
              <a:gd name="T38" fmla="*/ 2147483647 w 626"/>
              <a:gd name="T39" fmla="*/ 2147483647 h 970"/>
              <a:gd name="T40" fmla="*/ 2147483647 w 626"/>
              <a:gd name="T41" fmla="*/ 2147483647 h 970"/>
              <a:gd name="T42" fmla="*/ 2147483647 w 626"/>
              <a:gd name="T43" fmla="*/ 2147483647 h 970"/>
              <a:gd name="T44" fmla="*/ 2147483647 w 626"/>
              <a:gd name="T45" fmla="*/ 2147483647 h 970"/>
              <a:gd name="T46" fmla="*/ 2147483647 w 626"/>
              <a:gd name="T47" fmla="*/ 2147483647 h 970"/>
              <a:gd name="T48" fmla="*/ 2147483647 w 626"/>
              <a:gd name="T49" fmla="*/ 2147483647 h 970"/>
              <a:gd name="T50" fmla="*/ 2147483647 w 626"/>
              <a:gd name="T51" fmla="*/ 2147483647 h 970"/>
              <a:gd name="T52" fmla="*/ 2147483647 w 626"/>
              <a:gd name="T53" fmla="*/ 2147483647 h 970"/>
              <a:gd name="T54" fmla="*/ 2147483647 w 626"/>
              <a:gd name="T55" fmla="*/ 2147483647 h 970"/>
              <a:gd name="T56" fmla="*/ 2147483647 w 626"/>
              <a:gd name="T57" fmla="*/ 2147483647 h 970"/>
              <a:gd name="T58" fmla="*/ 2147483647 w 626"/>
              <a:gd name="T59" fmla="*/ 2147483647 h 970"/>
              <a:gd name="T60" fmla="*/ 2147483647 w 626"/>
              <a:gd name="T61" fmla="*/ 2147483647 h 970"/>
              <a:gd name="T62" fmla="*/ 2147483647 w 626"/>
              <a:gd name="T63" fmla="*/ 2147483647 h 970"/>
              <a:gd name="T64" fmla="*/ 2147483647 w 626"/>
              <a:gd name="T65" fmla="*/ 2147483647 h 970"/>
              <a:gd name="T66" fmla="*/ 2147483647 w 626"/>
              <a:gd name="T67" fmla="*/ 2147483647 h 970"/>
              <a:gd name="T68" fmla="*/ 2147483647 w 626"/>
              <a:gd name="T69" fmla="*/ 2147483647 h 970"/>
              <a:gd name="T70" fmla="*/ 2147483647 w 626"/>
              <a:gd name="T71" fmla="*/ 2147483647 h 970"/>
              <a:gd name="T72" fmla="*/ 2147483647 w 626"/>
              <a:gd name="T73" fmla="*/ 2147483647 h 970"/>
              <a:gd name="T74" fmla="*/ 2147483647 w 626"/>
              <a:gd name="T75" fmla="*/ 2147483647 h 970"/>
              <a:gd name="T76" fmla="*/ 2147483647 w 626"/>
              <a:gd name="T77" fmla="*/ 2147483647 h 970"/>
              <a:gd name="T78" fmla="*/ 2147483647 w 626"/>
              <a:gd name="T79" fmla="*/ 2147483647 h 970"/>
              <a:gd name="T80" fmla="*/ 2147483647 w 626"/>
              <a:gd name="T81" fmla="*/ 2147483647 h 970"/>
              <a:gd name="T82" fmla="*/ 2147483647 w 626"/>
              <a:gd name="T83" fmla="*/ 2147483647 h 970"/>
              <a:gd name="T84" fmla="*/ 2147483647 w 626"/>
              <a:gd name="T85" fmla="*/ 2147483647 h 970"/>
              <a:gd name="T86" fmla="*/ 2147483647 w 626"/>
              <a:gd name="T87" fmla="*/ 2147483647 h 970"/>
              <a:gd name="T88" fmla="*/ 2147483647 w 626"/>
              <a:gd name="T89" fmla="*/ 2147483647 h 970"/>
              <a:gd name="T90" fmla="*/ 2147483647 w 626"/>
              <a:gd name="T91" fmla="*/ 2147483647 h 970"/>
              <a:gd name="T92" fmla="*/ 2147483647 w 626"/>
              <a:gd name="T93" fmla="*/ 2147483647 h 970"/>
              <a:gd name="T94" fmla="*/ 2147483647 w 626"/>
              <a:gd name="T95" fmla="*/ 2147483647 h 970"/>
              <a:gd name="T96" fmla="*/ 2147483647 w 626"/>
              <a:gd name="T97" fmla="*/ 2147483647 h 970"/>
              <a:gd name="T98" fmla="*/ 2147483647 w 626"/>
              <a:gd name="T99" fmla="*/ 2147483647 h 970"/>
              <a:gd name="T100" fmla="*/ 2147483647 w 626"/>
              <a:gd name="T101" fmla="*/ 2147483647 h 970"/>
              <a:gd name="T102" fmla="*/ 2147483647 w 626"/>
              <a:gd name="T103" fmla="*/ 2147483647 h 9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26"/>
              <a:gd name="T157" fmla="*/ 0 h 970"/>
              <a:gd name="T158" fmla="*/ 626 w 626"/>
              <a:gd name="T159" fmla="*/ 970 h 97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26" h="970">
                <a:moveTo>
                  <a:pt x="400" y="970"/>
                </a:moveTo>
                <a:lnTo>
                  <a:pt x="0" y="366"/>
                </a:lnTo>
                <a:lnTo>
                  <a:pt x="95" y="0"/>
                </a:lnTo>
                <a:lnTo>
                  <a:pt x="93" y="2"/>
                </a:lnTo>
                <a:lnTo>
                  <a:pt x="107" y="5"/>
                </a:lnTo>
                <a:lnTo>
                  <a:pt x="120" y="8"/>
                </a:lnTo>
                <a:lnTo>
                  <a:pt x="132" y="12"/>
                </a:lnTo>
                <a:lnTo>
                  <a:pt x="146" y="15"/>
                </a:lnTo>
                <a:lnTo>
                  <a:pt x="158" y="19"/>
                </a:lnTo>
                <a:lnTo>
                  <a:pt x="170" y="20"/>
                </a:lnTo>
                <a:lnTo>
                  <a:pt x="183" y="24"/>
                </a:lnTo>
                <a:lnTo>
                  <a:pt x="193" y="27"/>
                </a:lnTo>
                <a:lnTo>
                  <a:pt x="205" y="30"/>
                </a:lnTo>
                <a:lnTo>
                  <a:pt x="217" y="32"/>
                </a:lnTo>
                <a:lnTo>
                  <a:pt x="229" y="36"/>
                </a:lnTo>
                <a:lnTo>
                  <a:pt x="239" y="39"/>
                </a:lnTo>
                <a:lnTo>
                  <a:pt x="249" y="41"/>
                </a:lnTo>
                <a:lnTo>
                  <a:pt x="259" y="44"/>
                </a:lnTo>
                <a:lnTo>
                  <a:pt x="269" y="46"/>
                </a:lnTo>
                <a:lnTo>
                  <a:pt x="278" y="49"/>
                </a:lnTo>
                <a:lnTo>
                  <a:pt x="288" y="51"/>
                </a:lnTo>
                <a:lnTo>
                  <a:pt x="296" y="52"/>
                </a:lnTo>
                <a:lnTo>
                  <a:pt x="303" y="54"/>
                </a:lnTo>
                <a:lnTo>
                  <a:pt x="312" y="56"/>
                </a:lnTo>
                <a:lnTo>
                  <a:pt x="318" y="58"/>
                </a:lnTo>
                <a:lnTo>
                  <a:pt x="325" y="59"/>
                </a:lnTo>
                <a:lnTo>
                  <a:pt x="330" y="61"/>
                </a:lnTo>
                <a:lnTo>
                  <a:pt x="337" y="63"/>
                </a:lnTo>
                <a:lnTo>
                  <a:pt x="340" y="64"/>
                </a:lnTo>
                <a:lnTo>
                  <a:pt x="346" y="66"/>
                </a:lnTo>
                <a:lnTo>
                  <a:pt x="349" y="66"/>
                </a:lnTo>
                <a:lnTo>
                  <a:pt x="352" y="66"/>
                </a:lnTo>
                <a:lnTo>
                  <a:pt x="354" y="68"/>
                </a:lnTo>
                <a:lnTo>
                  <a:pt x="357" y="68"/>
                </a:lnTo>
                <a:lnTo>
                  <a:pt x="626" y="125"/>
                </a:lnTo>
                <a:lnTo>
                  <a:pt x="508" y="741"/>
                </a:lnTo>
                <a:lnTo>
                  <a:pt x="491" y="831"/>
                </a:lnTo>
                <a:lnTo>
                  <a:pt x="491" y="833"/>
                </a:lnTo>
                <a:lnTo>
                  <a:pt x="489" y="836"/>
                </a:lnTo>
                <a:lnTo>
                  <a:pt x="488" y="843"/>
                </a:lnTo>
                <a:lnTo>
                  <a:pt x="484" y="850"/>
                </a:lnTo>
                <a:lnTo>
                  <a:pt x="481" y="855"/>
                </a:lnTo>
                <a:lnTo>
                  <a:pt x="476" y="858"/>
                </a:lnTo>
                <a:lnTo>
                  <a:pt x="471" y="858"/>
                </a:lnTo>
                <a:lnTo>
                  <a:pt x="464" y="853"/>
                </a:lnTo>
                <a:lnTo>
                  <a:pt x="464" y="851"/>
                </a:lnTo>
                <a:lnTo>
                  <a:pt x="462" y="850"/>
                </a:lnTo>
                <a:lnTo>
                  <a:pt x="462" y="848"/>
                </a:lnTo>
                <a:lnTo>
                  <a:pt x="462" y="846"/>
                </a:lnTo>
                <a:lnTo>
                  <a:pt x="461" y="844"/>
                </a:lnTo>
                <a:lnTo>
                  <a:pt x="457" y="841"/>
                </a:lnTo>
                <a:lnTo>
                  <a:pt x="454" y="841"/>
                </a:lnTo>
                <a:lnTo>
                  <a:pt x="449" y="839"/>
                </a:lnTo>
                <a:lnTo>
                  <a:pt x="447" y="839"/>
                </a:lnTo>
                <a:lnTo>
                  <a:pt x="445" y="838"/>
                </a:lnTo>
                <a:lnTo>
                  <a:pt x="445" y="836"/>
                </a:lnTo>
                <a:lnTo>
                  <a:pt x="444" y="834"/>
                </a:lnTo>
                <a:lnTo>
                  <a:pt x="440" y="833"/>
                </a:lnTo>
                <a:lnTo>
                  <a:pt x="439" y="833"/>
                </a:lnTo>
                <a:lnTo>
                  <a:pt x="437" y="833"/>
                </a:lnTo>
                <a:lnTo>
                  <a:pt x="435" y="836"/>
                </a:lnTo>
                <a:lnTo>
                  <a:pt x="434" y="836"/>
                </a:lnTo>
                <a:lnTo>
                  <a:pt x="432" y="838"/>
                </a:lnTo>
                <a:lnTo>
                  <a:pt x="428" y="838"/>
                </a:lnTo>
                <a:lnTo>
                  <a:pt x="425" y="838"/>
                </a:lnTo>
                <a:lnTo>
                  <a:pt x="423" y="838"/>
                </a:lnTo>
                <a:lnTo>
                  <a:pt x="420" y="839"/>
                </a:lnTo>
                <a:lnTo>
                  <a:pt x="420" y="841"/>
                </a:lnTo>
                <a:lnTo>
                  <a:pt x="418" y="843"/>
                </a:lnTo>
                <a:lnTo>
                  <a:pt x="418" y="844"/>
                </a:lnTo>
                <a:lnTo>
                  <a:pt x="418" y="846"/>
                </a:lnTo>
                <a:lnTo>
                  <a:pt x="420" y="850"/>
                </a:lnTo>
                <a:lnTo>
                  <a:pt x="420" y="853"/>
                </a:lnTo>
                <a:lnTo>
                  <a:pt x="420" y="856"/>
                </a:lnTo>
                <a:lnTo>
                  <a:pt x="420" y="861"/>
                </a:lnTo>
                <a:lnTo>
                  <a:pt x="420" y="866"/>
                </a:lnTo>
                <a:lnTo>
                  <a:pt x="420" y="873"/>
                </a:lnTo>
                <a:lnTo>
                  <a:pt x="422" y="878"/>
                </a:lnTo>
                <a:lnTo>
                  <a:pt x="422" y="885"/>
                </a:lnTo>
                <a:lnTo>
                  <a:pt x="420" y="890"/>
                </a:lnTo>
                <a:lnTo>
                  <a:pt x="420" y="897"/>
                </a:lnTo>
                <a:lnTo>
                  <a:pt x="420" y="902"/>
                </a:lnTo>
                <a:lnTo>
                  <a:pt x="418" y="907"/>
                </a:lnTo>
                <a:lnTo>
                  <a:pt x="417" y="912"/>
                </a:lnTo>
                <a:lnTo>
                  <a:pt x="415" y="916"/>
                </a:lnTo>
                <a:lnTo>
                  <a:pt x="415" y="919"/>
                </a:lnTo>
                <a:lnTo>
                  <a:pt x="415" y="922"/>
                </a:lnTo>
                <a:lnTo>
                  <a:pt x="415" y="927"/>
                </a:lnTo>
                <a:lnTo>
                  <a:pt x="415" y="934"/>
                </a:lnTo>
                <a:lnTo>
                  <a:pt x="415" y="941"/>
                </a:lnTo>
                <a:lnTo>
                  <a:pt x="415" y="948"/>
                </a:lnTo>
                <a:lnTo>
                  <a:pt x="415" y="954"/>
                </a:lnTo>
                <a:lnTo>
                  <a:pt x="413" y="960"/>
                </a:lnTo>
                <a:lnTo>
                  <a:pt x="412" y="960"/>
                </a:lnTo>
                <a:lnTo>
                  <a:pt x="410" y="961"/>
                </a:lnTo>
                <a:lnTo>
                  <a:pt x="408" y="963"/>
                </a:lnTo>
                <a:lnTo>
                  <a:pt x="406" y="965"/>
                </a:lnTo>
                <a:lnTo>
                  <a:pt x="403" y="966"/>
                </a:lnTo>
                <a:lnTo>
                  <a:pt x="401" y="968"/>
                </a:lnTo>
                <a:lnTo>
                  <a:pt x="400" y="970"/>
                </a:lnTo>
                <a:close/>
              </a:path>
            </a:pathLst>
          </a:custGeom>
          <a:solidFill>
            <a:srgbClr val="99CC00"/>
          </a:solidFill>
          <a:ln w="9525">
            <a:solidFill>
              <a:schemeClr val="tx1"/>
            </a:solidFill>
            <a:round/>
            <a:headEnd/>
            <a:tailEnd/>
          </a:ln>
        </p:spPr>
        <p:txBody>
          <a:bodyPr/>
          <a:lstStyle/>
          <a:p>
            <a:endParaRPr lang="en-US"/>
          </a:p>
        </p:txBody>
      </p:sp>
      <p:sp>
        <p:nvSpPr>
          <p:cNvPr id="53284" name="Freeform 36"/>
          <p:cNvSpPr>
            <a:spLocks/>
          </p:cNvSpPr>
          <p:nvPr/>
        </p:nvSpPr>
        <p:spPr bwMode="auto">
          <a:xfrm>
            <a:off x="1781175" y="4011613"/>
            <a:ext cx="1158875" cy="1201737"/>
          </a:xfrm>
          <a:custGeom>
            <a:avLst/>
            <a:gdLst>
              <a:gd name="T0" fmla="*/ 2147483647 w 667"/>
              <a:gd name="T1" fmla="*/ 2147483647 h 780"/>
              <a:gd name="T2" fmla="*/ 2147483647 w 667"/>
              <a:gd name="T3" fmla="*/ 2147483647 h 780"/>
              <a:gd name="T4" fmla="*/ 2147483647 w 667"/>
              <a:gd name="T5" fmla="*/ 2147483647 h 780"/>
              <a:gd name="T6" fmla="*/ 2147483647 w 667"/>
              <a:gd name="T7" fmla="*/ 2147483647 h 780"/>
              <a:gd name="T8" fmla="*/ 2147483647 w 667"/>
              <a:gd name="T9" fmla="*/ 2147483647 h 780"/>
              <a:gd name="T10" fmla="*/ 2147483647 w 667"/>
              <a:gd name="T11" fmla="*/ 2147483647 h 780"/>
              <a:gd name="T12" fmla="*/ 2147483647 w 667"/>
              <a:gd name="T13" fmla="*/ 2147483647 h 780"/>
              <a:gd name="T14" fmla="*/ 2147483647 w 667"/>
              <a:gd name="T15" fmla="*/ 2147483647 h 780"/>
              <a:gd name="T16" fmla="*/ 2147483647 w 667"/>
              <a:gd name="T17" fmla="*/ 2147483647 h 780"/>
              <a:gd name="T18" fmla="*/ 2147483647 w 667"/>
              <a:gd name="T19" fmla="*/ 2147483647 h 780"/>
              <a:gd name="T20" fmla="*/ 2147483647 w 667"/>
              <a:gd name="T21" fmla="*/ 2147483647 h 780"/>
              <a:gd name="T22" fmla="*/ 2147483647 w 667"/>
              <a:gd name="T23" fmla="*/ 2147483647 h 780"/>
              <a:gd name="T24" fmla="*/ 2147483647 w 667"/>
              <a:gd name="T25" fmla="*/ 2147483647 h 780"/>
              <a:gd name="T26" fmla="*/ 2147483647 w 667"/>
              <a:gd name="T27" fmla="*/ 2147483647 h 780"/>
              <a:gd name="T28" fmla="*/ 2147483647 w 667"/>
              <a:gd name="T29" fmla="*/ 2147483647 h 780"/>
              <a:gd name="T30" fmla="*/ 2147483647 w 667"/>
              <a:gd name="T31" fmla="*/ 2147483647 h 780"/>
              <a:gd name="T32" fmla="*/ 2147483647 w 667"/>
              <a:gd name="T33" fmla="*/ 2147483647 h 780"/>
              <a:gd name="T34" fmla="*/ 2147483647 w 667"/>
              <a:gd name="T35" fmla="*/ 2147483647 h 780"/>
              <a:gd name="T36" fmla="*/ 2147483647 w 667"/>
              <a:gd name="T37" fmla="*/ 2147483647 h 780"/>
              <a:gd name="T38" fmla="*/ 2147483647 w 667"/>
              <a:gd name="T39" fmla="*/ 2147483647 h 780"/>
              <a:gd name="T40" fmla="*/ 2147483647 w 667"/>
              <a:gd name="T41" fmla="*/ 2147483647 h 780"/>
              <a:gd name="T42" fmla="*/ 2147483647 w 667"/>
              <a:gd name="T43" fmla="*/ 2147483647 h 780"/>
              <a:gd name="T44" fmla="*/ 2147483647 w 667"/>
              <a:gd name="T45" fmla="*/ 2147483647 h 780"/>
              <a:gd name="T46" fmla="*/ 2147483647 w 667"/>
              <a:gd name="T47" fmla="*/ 2147483647 h 780"/>
              <a:gd name="T48" fmla="*/ 2147483647 w 667"/>
              <a:gd name="T49" fmla="*/ 2147483647 h 780"/>
              <a:gd name="T50" fmla="*/ 2147483647 w 667"/>
              <a:gd name="T51" fmla="*/ 2147483647 h 780"/>
              <a:gd name="T52" fmla="*/ 2147483647 w 667"/>
              <a:gd name="T53" fmla="*/ 2147483647 h 780"/>
              <a:gd name="T54" fmla="*/ 2147483647 w 667"/>
              <a:gd name="T55" fmla="*/ 2147483647 h 780"/>
              <a:gd name="T56" fmla="*/ 2147483647 w 667"/>
              <a:gd name="T57" fmla="*/ 2147483647 h 780"/>
              <a:gd name="T58" fmla="*/ 2147483647 w 667"/>
              <a:gd name="T59" fmla="*/ 2147483647 h 780"/>
              <a:gd name="T60" fmla="*/ 2147483647 w 667"/>
              <a:gd name="T61" fmla="*/ 2147483647 h 780"/>
              <a:gd name="T62" fmla="*/ 2147483647 w 667"/>
              <a:gd name="T63" fmla="*/ 2147483647 h 780"/>
              <a:gd name="T64" fmla="*/ 2147483647 w 667"/>
              <a:gd name="T65" fmla="*/ 2147483647 h 780"/>
              <a:gd name="T66" fmla="*/ 2147483647 w 667"/>
              <a:gd name="T67" fmla="*/ 2147483647 h 780"/>
              <a:gd name="T68" fmla="*/ 2147483647 w 667"/>
              <a:gd name="T69" fmla="*/ 2147483647 h 780"/>
              <a:gd name="T70" fmla="*/ 2147483647 w 667"/>
              <a:gd name="T71" fmla="*/ 2147483647 h 780"/>
              <a:gd name="T72" fmla="*/ 2147483647 w 667"/>
              <a:gd name="T73" fmla="*/ 2147483647 h 780"/>
              <a:gd name="T74" fmla="*/ 2147483647 w 667"/>
              <a:gd name="T75" fmla="*/ 2147483647 h 780"/>
              <a:gd name="T76" fmla="*/ 2147483647 w 667"/>
              <a:gd name="T77" fmla="*/ 2147483647 h 780"/>
              <a:gd name="T78" fmla="*/ 2147483647 w 667"/>
              <a:gd name="T79" fmla="*/ 2147483647 h 780"/>
              <a:gd name="T80" fmla="*/ 2147483647 w 667"/>
              <a:gd name="T81" fmla="*/ 2147483647 h 780"/>
              <a:gd name="T82" fmla="*/ 2147483647 w 667"/>
              <a:gd name="T83" fmla="*/ 2147483647 h 780"/>
              <a:gd name="T84" fmla="*/ 2147483647 w 667"/>
              <a:gd name="T85" fmla="*/ 2147483647 h 780"/>
              <a:gd name="T86" fmla="*/ 2147483647 w 667"/>
              <a:gd name="T87" fmla="*/ 2147483647 h 780"/>
              <a:gd name="T88" fmla="*/ 2147483647 w 667"/>
              <a:gd name="T89" fmla="*/ 2147483647 h 780"/>
              <a:gd name="T90" fmla="*/ 2147483647 w 667"/>
              <a:gd name="T91" fmla="*/ 2147483647 h 780"/>
              <a:gd name="T92" fmla="*/ 2147483647 w 667"/>
              <a:gd name="T93" fmla="*/ 2147483647 h 780"/>
              <a:gd name="T94" fmla="*/ 2147483647 w 667"/>
              <a:gd name="T95" fmla="*/ 2147483647 h 780"/>
              <a:gd name="T96" fmla="*/ 2147483647 w 667"/>
              <a:gd name="T97" fmla="*/ 2147483647 h 780"/>
              <a:gd name="T98" fmla="*/ 2147483647 w 667"/>
              <a:gd name="T99" fmla="*/ 2147483647 h 780"/>
              <a:gd name="T100" fmla="*/ 2147483647 w 667"/>
              <a:gd name="T101" fmla="*/ 2147483647 h 780"/>
              <a:gd name="T102" fmla="*/ 2147483647 w 667"/>
              <a:gd name="T103" fmla="*/ 2147483647 h 780"/>
              <a:gd name="T104" fmla="*/ 2147483647 w 667"/>
              <a:gd name="T105" fmla="*/ 2147483647 h 780"/>
              <a:gd name="T106" fmla="*/ 2147483647 w 667"/>
              <a:gd name="T107" fmla="*/ 2147483647 h 780"/>
              <a:gd name="T108" fmla="*/ 2147483647 w 667"/>
              <a:gd name="T109" fmla="*/ 0 h 780"/>
              <a:gd name="T110" fmla="*/ 2147483647 w 667"/>
              <a:gd name="T111" fmla="*/ 2147483647 h 780"/>
              <a:gd name="T112" fmla="*/ 2147483647 w 667"/>
              <a:gd name="T113" fmla="*/ 2147483647 h 780"/>
              <a:gd name="T114" fmla="*/ 2147483647 w 667"/>
              <a:gd name="T115" fmla="*/ 2147483647 h 7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67"/>
              <a:gd name="T175" fmla="*/ 0 h 780"/>
              <a:gd name="T176" fmla="*/ 667 w 667"/>
              <a:gd name="T177" fmla="*/ 780 h 78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67" h="780">
                <a:moveTo>
                  <a:pt x="13" y="513"/>
                </a:moveTo>
                <a:lnTo>
                  <a:pt x="29" y="513"/>
                </a:lnTo>
                <a:lnTo>
                  <a:pt x="34" y="511"/>
                </a:lnTo>
                <a:lnTo>
                  <a:pt x="39" y="508"/>
                </a:lnTo>
                <a:lnTo>
                  <a:pt x="41" y="503"/>
                </a:lnTo>
                <a:lnTo>
                  <a:pt x="42" y="496"/>
                </a:lnTo>
                <a:lnTo>
                  <a:pt x="42" y="491"/>
                </a:lnTo>
                <a:lnTo>
                  <a:pt x="42" y="486"/>
                </a:lnTo>
                <a:lnTo>
                  <a:pt x="42" y="483"/>
                </a:lnTo>
                <a:lnTo>
                  <a:pt x="41" y="481"/>
                </a:lnTo>
                <a:lnTo>
                  <a:pt x="24" y="472"/>
                </a:lnTo>
                <a:lnTo>
                  <a:pt x="29" y="455"/>
                </a:lnTo>
                <a:lnTo>
                  <a:pt x="27" y="444"/>
                </a:lnTo>
                <a:lnTo>
                  <a:pt x="30" y="433"/>
                </a:lnTo>
                <a:lnTo>
                  <a:pt x="32" y="432"/>
                </a:lnTo>
                <a:lnTo>
                  <a:pt x="35" y="430"/>
                </a:lnTo>
                <a:lnTo>
                  <a:pt x="37" y="427"/>
                </a:lnTo>
                <a:lnTo>
                  <a:pt x="41" y="425"/>
                </a:lnTo>
                <a:lnTo>
                  <a:pt x="42" y="423"/>
                </a:lnTo>
                <a:lnTo>
                  <a:pt x="44" y="422"/>
                </a:lnTo>
                <a:lnTo>
                  <a:pt x="46" y="420"/>
                </a:lnTo>
                <a:lnTo>
                  <a:pt x="51" y="415"/>
                </a:lnTo>
                <a:lnTo>
                  <a:pt x="56" y="410"/>
                </a:lnTo>
                <a:lnTo>
                  <a:pt x="57" y="403"/>
                </a:lnTo>
                <a:lnTo>
                  <a:pt x="59" y="396"/>
                </a:lnTo>
                <a:lnTo>
                  <a:pt x="61" y="389"/>
                </a:lnTo>
                <a:lnTo>
                  <a:pt x="61" y="384"/>
                </a:lnTo>
                <a:lnTo>
                  <a:pt x="61" y="379"/>
                </a:lnTo>
                <a:lnTo>
                  <a:pt x="61" y="378"/>
                </a:lnTo>
                <a:lnTo>
                  <a:pt x="63" y="369"/>
                </a:lnTo>
                <a:lnTo>
                  <a:pt x="66" y="361"/>
                </a:lnTo>
                <a:lnTo>
                  <a:pt x="73" y="354"/>
                </a:lnTo>
                <a:lnTo>
                  <a:pt x="81" y="349"/>
                </a:lnTo>
                <a:lnTo>
                  <a:pt x="88" y="345"/>
                </a:lnTo>
                <a:lnTo>
                  <a:pt x="95" y="344"/>
                </a:lnTo>
                <a:lnTo>
                  <a:pt x="100" y="344"/>
                </a:lnTo>
                <a:lnTo>
                  <a:pt x="101" y="342"/>
                </a:lnTo>
                <a:lnTo>
                  <a:pt x="108" y="334"/>
                </a:lnTo>
                <a:lnTo>
                  <a:pt x="108" y="325"/>
                </a:lnTo>
                <a:lnTo>
                  <a:pt x="91" y="301"/>
                </a:lnTo>
                <a:lnTo>
                  <a:pt x="93" y="283"/>
                </a:lnTo>
                <a:lnTo>
                  <a:pt x="81" y="257"/>
                </a:lnTo>
                <a:lnTo>
                  <a:pt x="76" y="244"/>
                </a:lnTo>
                <a:lnTo>
                  <a:pt x="73" y="229"/>
                </a:lnTo>
                <a:lnTo>
                  <a:pt x="74" y="227"/>
                </a:lnTo>
                <a:lnTo>
                  <a:pt x="76" y="225"/>
                </a:lnTo>
                <a:lnTo>
                  <a:pt x="79" y="224"/>
                </a:lnTo>
                <a:lnTo>
                  <a:pt x="81" y="222"/>
                </a:lnTo>
                <a:lnTo>
                  <a:pt x="83" y="220"/>
                </a:lnTo>
                <a:lnTo>
                  <a:pt x="85" y="219"/>
                </a:lnTo>
                <a:lnTo>
                  <a:pt x="86" y="219"/>
                </a:lnTo>
                <a:lnTo>
                  <a:pt x="88" y="213"/>
                </a:lnTo>
                <a:lnTo>
                  <a:pt x="88" y="207"/>
                </a:lnTo>
                <a:lnTo>
                  <a:pt x="88" y="200"/>
                </a:lnTo>
                <a:lnTo>
                  <a:pt x="88" y="193"/>
                </a:lnTo>
                <a:lnTo>
                  <a:pt x="88" y="186"/>
                </a:lnTo>
                <a:lnTo>
                  <a:pt x="88" y="181"/>
                </a:lnTo>
                <a:lnTo>
                  <a:pt x="88" y="178"/>
                </a:lnTo>
                <a:lnTo>
                  <a:pt x="88" y="175"/>
                </a:lnTo>
                <a:lnTo>
                  <a:pt x="90" y="171"/>
                </a:lnTo>
                <a:lnTo>
                  <a:pt x="91" y="166"/>
                </a:lnTo>
                <a:lnTo>
                  <a:pt x="93" y="161"/>
                </a:lnTo>
                <a:lnTo>
                  <a:pt x="93" y="156"/>
                </a:lnTo>
                <a:lnTo>
                  <a:pt x="93" y="149"/>
                </a:lnTo>
                <a:lnTo>
                  <a:pt x="95" y="144"/>
                </a:lnTo>
                <a:lnTo>
                  <a:pt x="95" y="137"/>
                </a:lnTo>
                <a:lnTo>
                  <a:pt x="93" y="132"/>
                </a:lnTo>
                <a:lnTo>
                  <a:pt x="93" y="125"/>
                </a:lnTo>
                <a:lnTo>
                  <a:pt x="93" y="120"/>
                </a:lnTo>
                <a:lnTo>
                  <a:pt x="93" y="115"/>
                </a:lnTo>
                <a:lnTo>
                  <a:pt x="93" y="112"/>
                </a:lnTo>
                <a:lnTo>
                  <a:pt x="93" y="109"/>
                </a:lnTo>
                <a:lnTo>
                  <a:pt x="91" y="105"/>
                </a:lnTo>
                <a:lnTo>
                  <a:pt x="91" y="103"/>
                </a:lnTo>
                <a:lnTo>
                  <a:pt x="91" y="102"/>
                </a:lnTo>
                <a:lnTo>
                  <a:pt x="93" y="100"/>
                </a:lnTo>
                <a:lnTo>
                  <a:pt x="93" y="98"/>
                </a:lnTo>
                <a:lnTo>
                  <a:pt x="96" y="97"/>
                </a:lnTo>
                <a:lnTo>
                  <a:pt x="98" y="97"/>
                </a:lnTo>
                <a:lnTo>
                  <a:pt x="101" y="97"/>
                </a:lnTo>
                <a:lnTo>
                  <a:pt x="105" y="97"/>
                </a:lnTo>
                <a:lnTo>
                  <a:pt x="107" y="95"/>
                </a:lnTo>
                <a:lnTo>
                  <a:pt x="108" y="95"/>
                </a:lnTo>
                <a:lnTo>
                  <a:pt x="110" y="92"/>
                </a:lnTo>
                <a:lnTo>
                  <a:pt x="112" y="92"/>
                </a:lnTo>
                <a:lnTo>
                  <a:pt x="113" y="92"/>
                </a:lnTo>
                <a:lnTo>
                  <a:pt x="117" y="93"/>
                </a:lnTo>
                <a:lnTo>
                  <a:pt x="118" y="95"/>
                </a:lnTo>
                <a:lnTo>
                  <a:pt x="118" y="97"/>
                </a:lnTo>
                <a:lnTo>
                  <a:pt x="120" y="98"/>
                </a:lnTo>
                <a:lnTo>
                  <a:pt x="122" y="98"/>
                </a:lnTo>
                <a:lnTo>
                  <a:pt x="127" y="100"/>
                </a:lnTo>
                <a:lnTo>
                  <a:pt x="130" y="100"/>
                </a:lnTo>
                <a:lnTo>
                  <a:pt x="134" y="103"/>
                </a:lnTo>
                <a:lnTo>
                  <a:pt x="135" y="105"/>
                </a:lnTo>
                <a:lnTo>
                  <a:pt x="135" y="107"/>
                </a:lnTo>
                <a:lnTo>
                  <a:pt x="135" y="109"/>
                </a:lnTo>
                <a:lnTo>
                  <a:pt x="137" y="110"/>
                </a:lnTo>
                <a:lnTo>
                  <a:pt x="137" y="112"/>
                </a:lnTo>
                <a:lnTo>
                  <a:pt x="144" y="117"/>
                </a:lnTo>
                <a:lnTo>
                  <a:pt x="149" y="117"/>
                </a:lnTo>
                <a:lnTo>
                  <a:pt x="154" y="114"/>
                </a:lnTo>
                <a:lnTo>
                  <a:pt x="157" y="109"/>
                </a:lnTo>
                <a:lnTo>
                  <a:pt x="161" y="102"/>
                </a:lnTo>
                <a:lnTo>
                  <a:pt x="162" y="95"/>
                </a:lnTo>
                <a:lnTo>
                  <a:pt x="164" y="92"/>
                </a:lnTo>
                <a:lnTo>
                  <a:pt x="164" y="90"/>
                </a:lnTo>
                <a:lnTo>
                  <a:pt x="181" y="0"/>
                </a:lnTo>
                <a:lnTo>
                  <a:pt x="667" y="81"/>
                </a:lnTo>
                <a:lnTo>
                  <a:pt x="570" y="780"/>
                </a:lnTo>
                <a:lnTo>
                  <a:pt x="362" y="753"/>
                </a:lnTo>
                <a:lnTo>
                  <a:pt x="0" y="542"/>
                </a:lnTo>
                <a:lnTo>
                  <a:pt x="13" y="513"/>
                </a:lnTo>
                <a:close/>
              </a:path>
            </a:pathLst>
          </a:custGeom>
          <a:solidFill>
            <a:srgbClr val="99CC00"/>
          </a:solidFill>
          <a:ln w="9525">
            <a:solidFill>
              <a:schemeClr val="tx1"/>
            </a:solidFill>
            <a:round/>
            <a:headEnd/>
            <a:tailEnd/>
          </a:ln>
        </p:spPr>
        <p:txBody>
          <a:bodyPr/>
          <a:lstStyle/>
          <a:p>
            <a:endParaRPr lang="en-US"/>
          </a:p>
        </p:txBody>
      </p:sp>
      <p:sp>
        <p:nvSpPr>
          <p:cNvPr id="53285" name="Freeform 37"/>
          <p:cNvSpPr>
            <a:spLocks/>
          </p:cNvSpPr>
          <p:nvPr/>
        </p:nvSpPr>
        <p:spPr bwMode="auto">
          <a:xfrm>
            <a:off x="600075" y="2716213"/>
            <a:ext cx="1368425" cy="2085975"/>
          </a:xfrm>
          <a:custGeom>
            <a:avLst/>
            <a:gdLst>
              <a:gd name="T0" fmla="*/ 2147483647 w 788"/>
              <a:gd name="T1" fmla="*/ 2147483647 h 1354"/>
              <a:gd name="T2" fmla="*/ 2147483647 w 788"/>
              <a:gd name="T3" fmla="*/ 2147483647 h 1354"/>
              <a:gd name="T4" fmla="*/ 2147483647 w 788"/>
              <a:gd name="T5" fmla="*/ 2147483647 h 1354"/>
              <a:gd name="T6" fmla="*/ 2147483647 w 788"/>
              <a:gd name="T7" fmla="*/ 2147483647 h 1354"/>
              <a:gd name="T8" fmla="*/ 2147483647 w 788"/>
              <a:gd name="T9" fmla="*/ 2147483647 h 1354"/>
              <a:gd name="T10" fmla="*/ 2147483647 w 788"/>
              <a:gd name="T11" fmla="*/ 2147483647 h 1354"/>
              <a:gd name="T12" fmla="*/ 2147483647 w 788"/>
              <a:gd name="T13" fmla="*/ 2147483647 h 1354"/>
              <a:gd name="T14" fmla="*/ 2147483647 w 788"/>
              <a:gd name="T15" fmla="*/ 2147483647 h 1354"/>
              <a:gd name="T16" fmla="*/ 2147483647 w 788"/>
              <a:gd name="T17" fmla="*/ 2147483647 h 1354"/>
              <a:gd name="T18" fmla="*/ 2147483647 w 788"/>
              <a:gd name="T19" fmla="*/ 2147483647 h 1354"/>
              <a:gd name="T20" fmla="*/ 2147483647 w 788"/>
              <a:gd name="T21" fmla="*/ 2147483647 h 1354"/>
              <a:gd name="T22" fmla="*/ 2147483647 w 788"/>
              <a:gd name="T23" fmla="*/ 2147483647 h 1354"/>
              <a:gd name="T24" fmla="*/ 2147483647 w 788"/>
              <a:gd name="T25" fmla="*/ 2147483647 h 1354"/>
              <a:gd name="T26" fmla="*/ 2147483647 w 788"/>
              <a:gd name="T27" fmla="*/ 2147483647 h 1354"/>
              <a:gd name="T28" fmla="*/ 2147483647 w 788"/>
              <a:gd name="T29" fmla="*/ 2147483647 h 1354"/>
              <a:gd name="T30" fmla="*/ 2147483647 w 788"/>
              <a:gd name="T31" fmla="*/ 2147483647 h 1354"/>
              <a:gd name="T32" fmla="*/ 2147483647 w 788"/>
              <a:gd name="T33" fmla="*/ 2147483647 h 1354"/>
              <a:gd name="T34" fmla="*/ 2147483647 w 788"/>
              <a:gd name="T35" fmla="*/ 2147483647 h 1354"/>
              <a:gd name="T36" fmla="*/ 2147483647 w 788"/>
              <a:gd name="T37" fmla="*/ 2147483647 h 1354"/>
              <a:gd name="T38" fmla="*/ 2147483647 w 788"/>
              <a:gd name="T39" fmla="*/ 2147483647 h 1354"/>
              <a:gd name="T40" fmla="*/ 2147483647 w 788"/>
              <a:gd name="T41" fmla="*/ 2147483647 h 1354"/>
              <a:gd name="T42" fmla="*/ 2147483647 w 788"/>
              <a:gd name="T43" fmla="*/ 2147483647 h 1354"/>
              <a:gd name="T44" fmla="*/ 2147483647 w 788"/>
              <a:gd name="T45" fmla="*/ 2147483647 h 1354"/>
              <a:gd name="T46" fmla="*/ 2147483647 w 788"/>
              <a:gd name="T47" fmla="*/ 2147483647 h 1354"/>
              <a:gd name="T48" fmla="*/ 2147483647 w 788"/>
              <a:gd name="T49" fmla="*/ 2147483647 h 1354"/>
              <a:gd name="T50" fmla="*/ 2147483647 w 788"/>
              <a:gd name="T51" fmla="*/ 2147483647 h 1354"/>
              <a:gd name="T52" fmla="*/ 2147483647 w 788"/>
              <a:gd name="T53" fmla="*/ 2147483647 h 1354"/>
              <a:gd name="T54" fmla="*/ 2147483647 w 788"/>
              <a:gd name="T55" fmla="*/ 2147483647 h 1354"/>
              <a:gd name="T56" fmla="*/ 2147483647 w 788"/>
              <a:gd name="T57" fmla="*/ 2147483647 h 1354"/>
              <a:gd name="T58" fmla="*/ 2147483647 w 788"/>
              <a:gd name="T59" fmla="*/ 2147483647 h 1354"/>
              <a:gd name="T60" fmla="*/ 2147483647 w 788"/>
              <a:gd name="T61" fmla="*/ 2147483647 h 1354"/>
              <a:gd name="T62" fmla="*/ 2147483647 w 788"/>
              <a:gd name="T63" fmla="*/ 2147483647 h 1354"/>
              <a:gd name="T64" fmla="*/ 2147483647 w 788"/>
              <a:gd name="T65" fmla="*/ 2147483647 h 1354"/>
              <a:gd name="T66" fmla="*/ 2147483647 w 788"/>
              <a:gd name="T67" fmla="*/ 2147483647 h 1354"/>
              <a:gd name="T68" fmla="*/ 2147483647 w 788"/>
              <a:gd name="T69" fmla="*/ 2147483647 h 1354"/>
              <a:gd name="T70" fmla="*/ 2147483647 w 788"/>
              <a:gd name="T71" fmla="*/ 2147483647 h 1354"/>
              <a:gd name="T72" fmla="*/ 2147483647 w 788"/>
              <a:gd name="T73" fmla="*/ 2147483647 h 1354"/>
              <a:gd name="T74" fmla="*/ 2147483647 w 788"/>
              <a:gd name="T75" fmla="*/ 2147483647 h 1354"/>
              <a:gd name="T76" fmla="*/ 2147483647 w 788"/>
              <a:gd name="T77" fmla="*/ 2147483647 h 1354"/>
              <a:gd name="T78" fmla="*/ 2147483647 w 788"/>
              <a:gd name="T79" fmla="*/ 2147483647 h 1354"/>
              <a:gd name="T80" fmla="*/ 2147483647 w 788"/>
              <a:gd name="T81" fmla="*/ 2147483647 h 1354"/>
              <a:gd name="T82" fmla="*/ 2147483647 w 788"/>
              <a:gd name="T83" fmla="*/ 2147483647 h 1354"/>
              <a:gd name="T84" fmla="*/ 2147483647 w 788"/>
              <a:gd name="T85" fmla="*/ 2147483647 h 1354"/>
              <a:gd name="T86" fmla="*/ 2147483647 w 788"/>
              <a:gd name="T87" fmla="*/ 2147483647 h 1354"/>
              <a:gd name="T88" fmla="*/ 2147483647 w 788"/>
              <a:gd name="T89" fmla="*/ 2147483647 h 1354"/>
              <a:gd name="T90" fmla="*/ 2147483647 w 788"/>
              <a:gd name="T91" fmla="*/ 2147483647 h 1354"/>
              <a:gd name="T92" fmla="*/ 2147483647 w 788"/>
              <a:gd name="T93" fmla="*/ 2147483647 h 1354"/>
              <a:gd name="T94" fmla="*/ 2147483647 w 788"/>
              <a:gd name="T95" fmla="*/ 2147483647 h 1354"/>
              <a:gd name="T96" fmla="*/ 2147483647 w 788"/>
              <a:gd name="T97" fmla="*/ 2147483647 h 1354"/>
              <a:gd name="T98" fmla="*/ 2147483647 w 788"/>
              <a:gd name="T99" fmla="*/ 2147483647 h 1354"/>
              <a:gd name="T100" fmla="*/ 2147483647 w 788"/>
              <a:gd name="T101" fmla="*/ 2147483647 h 1354"/>
              <a:gd name="T102" fmla="*/ 2147483647 w 788"/>
              <a:gd name="T103" fmla="*/ 2147483647 h 1354"/>
              <a:gd name="T104" fmla="*/ 2147483647 w 788"/>
              <a:gd name="T105" fmla="*/ 2147483647 h 1354"/>
              <a:gd name="T106" fmla="*/ 2147483647 w 788"/>
              <a:gd name="T107" fmla="*/ 2147483647 h 1354"/>
              <a:gd name="T108" fmla="*/ 2147483647 w 788"/>
              <a:gd name="T109" fmla="*/ 2147483647 h 1354"/>
              <a:gd name="T110" fmla="*/ 2147483647 w 788"/>
              <a:gd name="T111" fmla="*/ 2147483647 h 1354"/>
              <a:gd name="T112" fmla="*/ 2147483647 w 788"/>
              <a:gd name="T113" fmla="*/ 2147483647 h 1354"/>
              <a:gd name="T114" fmla="*/ 2147483647 w 788"/>
              <a:gd name="T115" fmla="*/ 2147483647 h 1354"/>
              <a:gd name="T116" fmla="*/ 2147483647 w 788"/>
              <a:gd name="T117" fmla="*/ 2147483647 h 1354"/>
              <a:gd name="T118" fmla="*/ 2147483647 w 788"/>
              <a:gd name="T119" fmla="*/ 2147483647 h 1354"/>
              <a:gd name="T120" fmla="*/ 2147483647 w 788"/>
              <a:gd name="T121" fmla="*/ 0 h 13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88"/>
              <a:gd name="T184" fmla="*/ 0 h 1354"/>
              <a:gd name="T185" fmla="*/ 788 w 788"/>
              <a:gd name="T186" fmla="*/ 1354 h 135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88" h="1354">
                <a:moveTo>
                  <a:pt x="74" y="0"/>
                </a:moveTo>
                <a:lnTo>
                  <a:pt x="77" y="2"/>
                </a:lnTo>
                <a:lnTo>
                  <a:pt x="83" y="2"/>
                </a:lnTo>
                <a:lnTo>
                  <a:pt x="88" y="5"/>
                </a:lnTo>
                <a:lnTo>
                  <a:pt x="93" y="7"/>
                </a:lnTo>
                <a:lnTo>
                  <a:pt x="99" y="9"/>
                </a:lnTo>
                <a:lnTo>
                  <a:pt x="106" y="10"/>
                </a:lnTo>
                <a:lnTo>
                  <a:pt x="115" y="14"/>
                </a:lnTo>
                <a:lnTo>
                  <a:pt x="123" y="15"/>
                </a:lnTo>
                <a:lnTo>
                  <a:pt x="133" y="19"/>
                </a:lnTo>
                <a:lnTo>
                  <a:pt x="143" y="20"/>
                </a:lnTo>
                <a:lnTo>
                  <a:pt x="154" y="24"/>
                </a:lnTo>
                <a:lnTo>
                  <a:pt x="164" y="27"/>
                </a:lnTo>
                <a:lnTo>
                  <a:pt x="176" y="31"/>
                </a:lnTo>
                <a:lnTo>
                  <a:pt x="187" y="34"/>
                </a:lnTo>
                <a:lnTo>
                  <a:pt x="199" y="37"/>
                </a:lnTo>
                <a:lnTo>
                  <a:pt x="213" y="41"/>
                </a:lnTo>
                <a:lnTo>
                  <a:pt x="226" y="44"/>
                </a:lnTo>
                <a:lnTo>
                  <a:pt x="240" y="48"/>
                </a:lnTo>
                <a:lnTo>
                  <a:pt x="253" y="51"/>
                </a:lnTo>
                <a:lnTo>
                  <a:pt x="267" y="54"/>
                </a:lnTo>
                <a:lnTo>
                  <a:pt x="281" y="59"/>
                </a:lnTo>
                <a:lnTo>
                  <a:pt x="296" y="63"/>
                </a:lnTo>
                <a:lnTo>
                  <a:pt x="311" y="66"/>
                </a:lnTo>
                <a:lnTo>
                  <a:pt x="326" y="71"/>
                </a:lnTo>
                <a:lnTo>
                  <a:pt x="341" y="75"/>
                </a:lnTo>
                <a:lnTo>
                  <a:pt x="355" y="78"/>
                </a:lnTo>
                <a:lnTo>
                  <a:pt x="372" y="83"/>
                </a:lnTo>
                <a:lnTo>
                  <a:pt x="385" y="86"/>
                </a:lnTo>
                <a:lnTo>
                  <a:pt x="402" y="90"/>
                </a:lnTo>
                <a:lnTo>
                  <a:pt x="416" y="93"/>
                </a:lnTo>
                <a:lnTo>
                  <a:pt x="433" y="98"/>
                </a:lnTo>
                <a:lnTo>
                  <a:pt x="446" y="102"/>
                </a:lnTo>
                <a:lnTo>
                  <a:pt x="448" y="100"/>
                </a:lnTo>
                <a:lnTo>
                  <a:pt x="353" y="466"/>
                </a:lnTo>
                <a:lnTo>
                  <a:pt x="753" y="1070"/>
                </a:lnTo>
                <a:lnTo>
                  <a:pt x="756" y="1085"/>
                </a:lnTo>
                <a:lnTo>
                  <a:pt x="761" y="1098"/>
                </a:lnTo>
                <a:lnTo>
                  <a:pt x="773" y="1124"/>
                </a:lnTo>
                <a:lnTo>
                  <a:pt x="771" y="1142"/>
                </a:lnTo>
                <a:lnTo>
                  <a:pt x="788" y="1166"/>
                </a:lnTo>
                <a:lnTo>
                  <a:pt x="788" y="1175"/>
                </a:lnTo>
                <a:lnTo>
                  <a:pt x="781" y="1183"/>
                </a:lnTo>
                <a:lnTo>
                  <a:pt x="780" y="1185"/>
                </a:lnTo>
                <a:lnTo>
                  <a:pt x="775" y="1185"/>
                </a:lnTo>
                <a:lnTo>
                  <a:pt x="768" y="1186"/>
                </a:lnTo>
                <a:lnTo>
                  <a:pt x="761" y="1190"/>
                </a:lnTo>
                <a:lnTo>
                  <a:pt x="753" y="1195"/>
                </a:lnTo>
                <a:lnTo>
                  <a:pt x="746" y="1202"/>
                </a:lnTo>
                <a:lnTo>
                  <a:pt x="743" y="1210"/>
                </a:lnTo>
                <a:lnTo>
                  <a:pt x="741" y="1219"/>
                </a:lnTo>
                <a:lnTo>
                  <a:pt x="741" y="1220"/>
                </a:lnTo>
                <a:lnTo>
                  <a:pt x="741" y="1225"/>
                </a:lnTo>
                <a:lnTo>
                  <a:pt x="741" y="1230"/>
                </a:lnTo>
                <a:lnTo>
                  <a:pt x="739" y="1237"/>
                </a:lnTo>
                <a:lnTo>
                  <a:pt x="737" y="1244"/>
                </a:lnTo>
                <a:lnTo>
                  <a:pt x="736" y="1251"/>
                </a:lnTo>
                <a:lnTo>
                  <a:pt x="731" y="1256"/>
                </a:lnTo>
                <a:lnTo>
                  <a:pt x="726" y="1261"/>
                </a:lnTo>
                <a:lnTo>
                  <a:pt x="724" y="1263"/>
                </a:lnTo>
                <a:lnTo>
                  <a:pt x="722" y="1264"/>
                </a:lnTo>
                <a:lnTo>
                  <a:pt x="721" y="1266"/>
                </a:lnTo>
                <a:lnTo>
                  <a:pt x="717" y="1268"/>
                </a:lnTo>
                <a:lnTo>
                  <a:pt x="715" y="1271"/>
                </a:lnTo>
                <a:lnTo>
                  <a:pt x="712" y="1273"/>
                </a:lnTo>
                <a:lnTo>
                  <a:pt x="710" y="1274"/>
                </a:lnTo>
                <a:lnTo>
                  <a:pt x="707" y="1285"/>
                </a:lnTo>
                <a:lnTo>
                  <a:pt x="709" y="1296"/>
                </a:lnTo>
                <a:lnTo>
                  <a:pt x="704" y="1313"/>
                </a:lnTo>
                <a:lnTo>
                  <a:pt x="721" y="1322"/>
                </a:lnTo>
                <a:lnTo>
                  <a:pt x="722" y="1324"/>
                </a:lnTo>
                <a:lnTo>
                  <a:pt x="722" y="1327"/>
                </a:lnTo>
                <a:lnTo>
                  <a:pt x="722" y="1332"/>
                </a:lnTo>
                <a:lnTo>
                  <a:pt x="722" y="1337"/>
                </a:lnTo>
                <a:lnTo>
                  <a:pt x="721" y="1344"/>
                </a:lnTo>
                <a:lnTo>
                  <a:pt x="719" y="1349"/>
                </a:lnTo>
                <a:lnTo>
                  <a:pt x="714" y="1352"/>
                </a:lnTo>
                <a:lnTo>
                  <a:pt x="709" y="1354"/>
                </a:lnTo>
                <a:lnTo>
                  <a:pt x="693" y="1354"/>
                </a:lnTo>
                <a:lnTo>
                  <a:pt x="450" y="1325"/>
                </a:lnTo>
                <a:lnTo>
                  <a:pt x="445" y="1317"/>
                </a:lnTo>
                <a:lnTo>
                  <a:pt x="450" y="1317"/>
                </a:lnTo>
                <a:lnTo>
                  <a:pt x="450" y="1305"/>
                </a:lnTo>
                <a:lnTo>
                  <a:pt x="443" y="1300"/>
                </a:lnTo>
                <a:lnTo>
                  <a:pt x="436" y="1305"/>
                </a:lnTo>
                <a:lnTo>
                  <a:pt x="436" y="1290"/>
                </a:lnTo>
                <a:lnTo>
                  <a:pt x="436" y="1288"/>
                </a:lnTo>
                <a:lnTo>
                  <a:pt x="438" y="1286"/>
                </a:lnTo>
                <a:lnTo>
                  <a:pt x="440" y="1285"/>
                </a:lnTo>
                <a:lnTo>
                  <a:pt x="441" y="1283"/>
                </a:lnTo>
                <a:lnTo>
                  <a:pt x="441" y="1280"/>
                </a:lnTo>
                <a:lnTo>
                  <a:pt x="443" y="1276"/>
                </a:lnTo>
                <a:lnTo>
                  <a:pt x="445" y="1271"/>
                </a:lnTo>
                <a:lnTo>
                  <a:pt x="445" y="1266"/>
                </a:lnTo>
                <a:lnTo>
                  <a:pt x="445" y="1261"/>
                </a:lnTo>
                <a:lnTo>
                  <a:pt x="445" y="1254"/>
                </a:lnTo>
                <a:lnTo>
                  <a:pt x="441" y="1247"/>
                </a:lnTo>
                <a:lnTo>
                  <a:pt x="440" y="1239"/>
                </a:lnTo>
                <a:lnTo>
                  <a:pt x="436" y="1230"/>
                </a:lnTo>
                <a:lnTo>
                  <a:pt x="431" y="1222"/>
                </a:lnTo>
                <a:lnTo>
                  <a:pt x="424" y="1212"/>
                </a:lnTo>
                <a:lnTo>
                  <a:pt x="423" y="1210"/>
                </a:lnTo>
                <a:lnTo>
                  <a:pt x="421" y="1207"/>
                </a:lnTo>
                <a:lnTo>
                  <a:pt x="416" y="1203"/>
                </a:lnTo>
                <a:lnTo>
                  <a:pt x="413" y="1198"/>
                </a:lnTo>
                <a:lnTo>
                  <a:pt x="409" y="1193"/>
                </a:lnTo>
                <a:lnTo>
                  <a:pt x="406" y="1190"/>
                </a:lnTo>
                <a:lnTo>
                  <a:pt x="402" y="1186"/>
                </a:lnTo>
                <a:lnTo>
                  <a:pt x="401" y="1186"/>
                </a:lnTo>
                <a:lnTo>
                  <a:pt x="380" y="1153"/>
                </a:lnTo>
                <a:lnTo>
                  <a:pt x="379" y="1151"/>
                </a:lnTo>
                <a:lnTo>
                  <a:pt x="379" y="1149"/>
                </a:lnTo>
                <a:lnTo>
                  <a:pt x="375" y="1148"/>
                </a:lnTo>
                <a:lnTo>
                  <a:pt x="374" y="1148"/>
                </a:lnTo>
                <a:lnTo>
                  <a:pt x="370" y="1148"/>
                </a:lnTo>
                <a:lnTo>
                  <a:pt x="365" y="1149"/>
                </a:lnTo>
                <a:lnTo>
                  <a:pt x="360" y="1153"/>
                </a:lnTo>
                <a:lnTo>
                  <a:pt x="358" y="1153"/>
                </a:lnTo>
                <a:lnTo>
                  <a:pt x="357" y="1151"/>
                </a:lnTo>
                <a:lnTo>
                  <a:pt x="355" y="1149"/>
                </a:lnTo>
                <a:lnTo>
                  <a:pt x="353" y="1146"/>
                </a:lnTo>
                <a:lnTo>
                  <a:pt x="352" y="1144"/>
                </a:lnTo>
                <a:lnTo>
                  <a:pt x="350" y="1142"/>
                </a:lnTo>
                <a:lnTo>
                  <a:pt x="355" y="1136"/>
                </a:lnTo>
                <a:lnTo>
                  <a:pt x="355" y="1129"/>
                </a:lnTo>
                <a:lnTo>
                  <a:pt x="353" y="1126"/>
                </a:lnTo>
                <a:lnTo>
                  <a:pt x="353" y="1122"/>
                </a:lnTo>
                <a:lnTo>
                  <a:pt x="350" y="1117"/>
                </a:lnTo>
                <a:lnTo>
                  <a:pt x="347" y="1114"/>
                </a:lnTo>
                <a:lnTo>
                  <a:pt x="341" y="1109"/>
                </a:lnTo>
                <a:lnTo>
                  <a:pt x="335" y="1107"/>
                </a:lnTo>
                <a:lnTo>
                  <a:pt x="325" y="1105"/>
                </a:lnTo>
                <a:lnTo>
                  <a:pt x="323" y="1105"/>
                </a:lnTo>
                <a:lnTo>
                  <a:pt x="319" y="1105"/>
                </a:lnTo>
                <a:lnTo>
                  <a:pt x="314" y="1104"/>
                </a:lnTo>
                <a:lnTo>
                  <a:pt x="309" y="1100"/>
                </a:lnTo>
                <a:lnTo>
                  <a:pt x="301" y="1095"/>
                </a:lnTo>
                <a:lnTo>
                  <a:pt x="292" y="1087"/>
                </a:lnTo>
                <a:lnTo>
                  <a:pt x="281" y="1075"/>
                </a:lnTo>
                <a:lnTo>
                  <a:pt x="281" y="1073"/>
                </a:lnTo>
                <a:lnTo>
                  <a:pt x="281" y="1071"/>
                </a:lnTo>
                <a:lnTo>
                  <a:pt x="279" y="1066"/>
                </a:lnTo>
                <a:lnTo>
                  <a:pt x="277" y="1060"/>
                </a:lnTo>
                <a:lnTo>
                  <a:pt x="274" y="1054"/>
                </a:lnTo>
                <a:lnTo>
                  <a:pt x="269" y="1048"/>
                </a:lnTo>
                <a:lnTo>
                  <a:pt x="262" y="1041"/>
                </a:lnTo>
                <a:lnTo>
                  <a:pt x="253" y="1034"/>
                </a:lnTo>
                <a:lnTo>
                  <a:pt x="252" y="1034"/>
                </a:lnTo>
                <a:lnTo>
                  <a:pt x="250" y="1034"/>
                </a:lnTo>
                <a:lnTo>
                  <a:pt x="248" y="1034"/>
                </a:lnTo>
                <a:lnTo>
                  <a:pt x="245" y="1034"/>
                </a:lnTo>
                <a:lnTo>
                  <a:pt x="243" y="1034"/>
                </a:lnTo>
                <a:lnTo>
                  <a:pt x="242" y="1034"/>
                </a:lnTo>
                <a:lnTo>
                  <a:pt x="240" y="1034"/>
                </a:lnTo>
                <a:lnTo>
                  <a:pt x="233" y="1029"/>
                </a:lnTo>
                <a:lnTo>
                  <a:pt x="223" y="1029"/>
                </a:lnTo>
                <a:lnTo>
                  <a:pt x="221" y="1027"/>
                </a:lnTo>
                <a:lnTo>
                  <a:pt x="220" y="1026"/>
                </a:lnTo>
                <a:lnTo>
                  <a:pt x="216" y="1022"/>
                </a:lnTo>
                <a:lnTo>
                  <a:pt x="209" y="1019"/>
                </a:lnTo>
                <a:lnTo>
                  <a:pt x="203" y="1014"/>
                </a:lnTo>
                <a:lnTo>
                  <a:pt x="194" y="1012"/>
                </a:lnTo>
                <a:lnTo>
                  <a:pt x="182" y="1010"/>
                </a:lnTo>
                <a:lnTo>
                  <a:pt x="171" y="1010"/>
                </a:lnTo>
                <a:lnTo>
                  <a:pt x="169" y="1009"/>
                </a:lnTo>
                <a:lnTo>
                  <a:pt x="169" y="1007"/>
                </a:lnTo>
                <a:lnTo>
                  <a:pt x="167" y="1005"/>
                </a:lnTo>
                <a:lnTo>
                  <a:pt x="167" y="1004"/>
                </a:lnTo>
                <a:lnTo>
                  <a:pt x="165" y="1002"/>
                </a:lnTo>
                <a:lnTo>
                  <a:pt x="165" y="1000"/>
                </a:lnTo>
                <a:lnTo>
                  <a:pt x="160" y="994"/>
                </a:lnTo>
                <a:lnTo>
                  <a:pt x="155" y="994"/>
                </a:lnTo>
                <a:lnTo>
                  <a:pt x="155" y="985"/>
                </a:lnTo>
                <a:lnTo>
                  <a:pt x="164" y="977"/>
                </a:lnTo>
                <a:lnTo>
                  <a:pt x="162" y="965"/>
                </a:lnTo>
                <a:lnTo>
                  <a:pt x="169" y="958"/>
                </a:lnTo>
                <a:lnTo>
                  <a:pt x="165" y="944"/>
                </a:lnTo>
                <a:lnTo>
                  <a:pt x="165" y="943"/>
                </a:lnTo>
                <a:lnTo>
                  <a:pt x="169" y="939"/>
                </a:lnTo>
                <a:lnTo>
                  <a:pt x="171" y="933"/>
                </a:lnTo>
                <a:lnTo>
                  <a:pt x="172" y="928"/>
                </a:lnTo>
                <a:lnTo>
                  <a:pt x="174" y="921"/>
                </a:lnTo>
                <a:lnTo>
                  <a:pt x="172" y="917"/>
                </a:lnTo>
                <a:lnTo>
                  <a:pt x="169" y="914"/>
                </a:lnTo>
                <a:lnTo>
                  <a:pt x="162" y="916"/>
                </a:lnTo>
                <a:lnTo>
                  <a:pt x="160" y="914"/>
                </a:lnTo>
                <a:lnTo>
                  <a:pt x="159" y="912"/>
                </a:lnTo>
                <a:lnTo>
                  <a:pt x="157" y="911"/>
                </a:lnTo>
                <a:lnTo>
                  <a:pt x="155" y="909"/>
                </a:lnTo>
                <a:lnTo>
                  <a:pt x="154" y="907"/>
                </a:lnTo>
                <a:lnTo>
                  <a:pt x="154" y="906"/>
                </a:lnTo>
                <a:lnTo>
                  <a:pt x="152" y="906"/>
                </a:lnTo>
                <a:lnTo>
                  <a:pt x="154" y="904"/>
                </a:lnTo>
                <a:lnTo>
                  <a:pt x="155" y="900"/>
                </a:lnTo>
                <a:lnTo>
                  <a:pt x="157" y="895"/>
                </a:lnTo>
                <a:lnTo>
                  <a:pt x="160" y="890"/>
                </a:lnTo>
                <a:lnTo>
                  <a:pt x="162" y="885"/>
                </a:lnTo>
                <a:lnTo>
                  <a:pt x="160" y="880"/>
                </a:lnTo>
                <a:lnTo>
                  <a:pt x="159" y="877"/>
                </a:lnTo>
                <a:lnTo>
                  <a:pt x="154" y="875"/>
                </a:lnTo>
                <a:lnTo>
                  <a:pt x="150" y="872"/>
                </a:lnTo>
                <a:lnTo>
                  <a:pt x="149" y="868"/>
                </a:lnTo>
                <a:lnTo>
                  <a:pt x="147" y="863"/>
                </a:lnTo>
                <a:lnTo>
                  <a:pt x="145" y="860"/>
                </a:lnTo>
                <a:lnTo>
                  <a:pt x="143" y="855"/>
                </a:lnTo>
                <a:lnTo>
                  <a:pt x="142" y="853"/>
                </a:lnTo>
                <a:lnTo>
                  <a:pt x="142" y="851"/>
                </a:lnTo>
                <a:lnTo>
                  <a:pt x="130" y="840"/>
                </a:lnTo>
                <a:lnTo>
                  <a:pt x="128" y="823"/>
                </a:lnTo>
                <a:lnTo>
                  <a:pt x="120" y="804"/>
                </a:lnTo>
                <a:lnTo>
                  <a:pt x="118" y="796"/>
                </a:lnTo>
                <a:lnTo>
                  <a:pt x="111" y="785"/>
                </a:lnTo>
                <a:lnTo>
                  <a:pt x="113" y="785"/>
                </a:lnTo>
                <a:lnTo>
                  <a:pt x="113" y="784"/>
                </a:lnTo>
                <a:lnTo>
                  <a:pt x="113" y="782"/>
                </a:lnTo>
                <a:lnTo>
                  <a:pt x="113" y="779"/>
                </a:lnTo>
                <a:lnTo>
                  <a:pt x="110" y="775"/>
                </a:lnTo>
                <a:lnTo>
                  <a:pt x="108" y="770"/>
                </a:lnTo>
                <a:lnTo>
                  <a:pt x="103" y="765"/>
                </a:lnTo>
                <a:lnTo>
                  <a:pt x="96" y="758"/>
                </a:lnTo>
                <a:lnTo>
                  <a:pt x="94" y="757"/>
                </a:lnTo>
                <a:lnTo>
                  <a:pt x="93" y="755"/>
                </a:lnTo>
                <a:lnTo>
                  <a:pt x="93" y="753"/>
                </a:lnTo>
                <a:lnTo>
                  <a:pt x="93" y="752"/>
                </a:lnTo>
                <a:lnTo>
                  <a:pt x="91" y="748"/>
                </a:lnTo>
                <a:lnTo>
                  <a:pt x="91" y="746"/>
                </a:lnTo>
                <a:lnTo>
                  <a:pt x="91" y="745"/>
                </a:lnTo>
                <a:lnTo>
                  <a:pt x="96" y="740"/>
                </a:lnTo>
                <a:lnTo>
                  <a:pt x="93" y="721"/>
                </a:lnTo>
                <a:lnTo>
                  <a:pt x="98" y="718"/>
                </a:lnTo>
                <a:lnTo>
                  <a:pt x="94" y="713"/>
                </a:lnTo>
                <a:lnTo>
                  <a:pt x="99" y="708"/>
                </a:lnTo>
                <a:lnTo>
                  <a:pt x="99" y="709"/>
                </a:lnTo>
                <a:lnTo>
                  <a:pt x="99" y="711"/>
                </a:lnTo>
                <a:lnTo>
                  <a:pt x="101" y="713"/>
                </a:lnTo>
                <a:lnTo>
                  <a:pt x="105" y="713"/>
                </a:lnTo>
                <a:lnTo>
                  <a:pt x="108" y="709"/>
                </a:lnTo>
                <a:lnTo>
                  <a:pt x="113" y="704"/>
                </a:lnTo>
                <a:lnTo>
                  <a:pt x="115" y="696"/>
                </a:lnTo>
                <a:lnTo>
                  <a:pt x="116" y="687"/>
                </a:lnTo>
                <a:lnTo>
                  <a:pt x="118" y="680"/>
                </a:lnTo>
                <a:lnTo>
                  <a:pt x="116" y="674"/>
                </a:lnTo>
                <a:lnTo>
                  <a:pt x="113" y="669"/>
                </a:lnTo>
                <a:lnTo>
                  <a:pt x="108" y="667"/>
                </a:lnTo>
                <a:lnTo>
                  <a:pt x="106" y="667"/>
                </a:lnTo>
                <a:lnTo>
                  <a:pt x="108" y="667"/>
                </a:lnTo>
                <a:lnTo>
                  <a:pt x="96" y="665"/>
                </a:lnTo>
                <a:lnTo>
                  <a:pt x="76" y="638"/>
                </a:lnTo>
                <a:lnTo>
                  <a:pt x="76" y="631"/>
                </a:lnTo>
                <a:lnTo>
                  <a:pt x="76" y="630"/>
                </a:lnTo>
                <a:lnTo>
                  <a:pt x="74" y="628"/>
                </a:lnTo>
                <a:lnTo>
                  <a:pt x="74" y="626"/>
                </a:lnTo>
                <a:lnTo>
                  <a:pt x="74" y="623"/>
                </a:lnTo>
                <a:lnTo>
                  <a:pt x="74" y="620"/>
                </a:lnTo>
                <a:lnTo>
                  <a:pt x="76" y="616"/>
                </a:lnTo>
                <a:lnTo>
                  <a:pt x="77" y="611"/>
                </a:lnTo>
                <a:lnTo>
                  <a:pt x="77" y="609"/>
                </a:lnTo>
                <a:lnTo>
                  <a:pt x="77" y="608"/>
                </a:lnTo>
                <a:lnTo>
                  <a:pt x="77" y="604"/>
                </a:lnTo>
                <a:lnTo>
                  <a:pt x="77" y="601"/>
                </a:lnTo>
                <a:lnTo>
                  <a:pt x="77" y="598"/>
                </a:lnTo>
                <a:lnTo>
                  <a:pt x="77" y="594"/>
                </a:lnTo>
                <a:lnTo>
                  <a:pt x="77" y="592"/>
                </a:lnTo>
                <a:lnTo>
                  <a:pt x="77" y="591"/>
                </a:lnTo>
                <a:lnTo>
                  <a:pt x="76" y="586"/>
                </a:lnTo>
                <a:lnTo>
                  <a:pt x="76" y="577"/>
                </a:lnTo>
                <a:lnTo>
                  <a:pt x="79" y="572"/>
                </a:lnTo>
                <a:lnTo>
                  <a:pt x="83" y="559"/>
                </a:lnTo>
                <a:lnTo>
                  <a:pt x="83" y="557"/>
                </a:lnTo>
                <a:lnTo>
                  <a:pt x="84" y="555"/>
                </a:lnTo>
                <a:lnTo>
                  <a:pt x="86" y="554"/>
                </a:lnTo>
                <a:lnTo>
                  <a:pt x="88" y="554"/>
                </a:lnTo>
                <a:lnTo>
                  <a:pt x="89" y="554"/>
                </a:lnTo>
                <a:lnTo>
                  <a:pt x="91" y="555"/>
                </a:lnTo>
                <a:lnTo>
                  <a:pt x="93" y="560"/>
                </a:lnTo>
                <a:lnTo>
                  <a:pt x="93" y="562"/>
                </a:lnTo>
                <a:lnTo>
                  <a:pt x="93" y="564"/>
                </a:lnTo>
                <a:lnTo>
                  <a:pt x="93" y="565"/>
                </a:lnTo>
                <a:lnTo>
                  <a:pt x="91" y="569"/>
                </a:lnTo>
                <a:lnTo>
                  <a:pt x="91" y="570"/>
                </a:lnTo>
                <a:lnTo>
                  <a:pt x="89" y="574"/>
                </a:lnTo>
                <a:lnTo>
                  <a:pt x="89" y="576"/>
                </a:lnTo>
                <a:lnTo>
                  <a:pt x="91" y="579"/>
                </a:lnTo>
                <a:lnTo>
                  <a:pt x="99" y="587"/>
                </a:lnTo>
                <a:lnTo>
                  <a:pt x="101" y="592"/>
                </a:lnTo>
                <a:lnTo>
                  <a:pt x="113" y="606"/>
                </a:lnTo>
                <a:lnTo>
                  <a:pt x="115" y="608"/>
                </a:lnTo>
                <a:lnTo>
                  <a:pt x="116" y="608"/>
                </a:lnTo>
                <a:lnTo>
                  <a:pt x="120" y="606"/>
                </a:lnTo>
                <a:lnTo>
                  <a:pt x="118" y="601"/>
                </a:lnTo>
                <a:lnTo>
                  <a:pt x="116" y="599"/>
                </a:lnTo>
                <a:lnTo>
                  <a:pt x="115" y="596"/>
                </a:lnTo>
                <a:lnTo>
                  <a:pt x="113" y="594"/>
                </a:lnTo>
                <a:lnTo>
                  <a:pt x="111" y="591"/>
                </a:lnTo>
                <a:lnTo>
                  <a:pt x="110" y="587"/>
                </a:lnTo>
                <a:lnTo>
                  <a:pt x="110" y="582"/>
                </a:lnTo>
                <a:lnTo>
                  <a:pt x="110" y="579"/>
                </a:lnTo>
                <a:lnTo>
                  <a:pt x="110" y="577"/>
                </a:lnTo>
                <a:lnTo>
                  <a:pt x="110" y="574"/>
                </a:lnTo>
                <a:lnTo>
                  <a:pt x="110" y="572"/>
                </a:lnTo>
                <a:lnTo>
                  <a:pt x="108" y="570"/>
                </a:lnTo>
                <a:lnTo>
                  <a:pt x="106" y="569"/>
                </a:lnTo>
                <a:lnTo>
                  <a:pt x="105" y="565"/>
                </a:lnTo>
                <a:lnTo>
                  <a:pt x="105" y="564"/>
                </a:lnTo>
                <a:lnTo>
                  <a:pt x="105" y="562"/>
                </a:lnTo>
                <a:lnTo>
                  <a:pt x="105" y="560"/>
                </a:lnTo>
                <a:lnTo>
                  <a:pt x="105" y="559"/>
                </a:lnTo>
                <a:lnTo>
                  <a:pt x="105" y="557"/>
                </a:lnTo>
                <a:lnTo>
                  <a:pt x="105" y="555"/>
                </a:lnTo>
                <a:lnTo>
                  <a:pt x="99" y="543"/>
                </a:lnTo>
                <a:lnTo>
                  <a:pt x="99" y="535"/>
                </a:lnTo>
                <a:lnTo>
                  <a:pt x="105" y="533"/>
                </a:lnTo>
                <a:lnTo>
                  <a:pt x="118" y="528"/>
                </a:lnTo>
                <a:lnTo>
                  <a:pt x="121" y="530"/>
                </a:lnTo>
                <a:lnTo>
                  <a:pt x="125" y="533"/>
                </a:lnTo>
                <a:lnTo>
                  <a:pt x="143" y="537"/>
                </a:lnTo>
                <a:lnTo>
                  <a:pt x="149" y="537"/>
                </a:lnTo>
                <a:lnTo>
                  <a:pt x="155" y="542"/>
                </a:lnTo>
                <a:lnTo>
                  <a:pt x="147" y="532"/>
                </a:lnTo>
                <a:lnTo>
                  <a:pt x="147" y="525"/>
                </a:lnTo>
                <a:lnTo>
                  <a:pt x="137" y="525"/>
                </a:lnTo>
                <a:lnTo>
                  <a:pt x="130" y="528"/>
                </a:lnTo>
                <a:lnTo>
                  <a:pt x="123" y="528"/>
                </a:lnTo>
                <a:lnTo>
                  <a:pt x="120" y="525"/>
                </a:lnTo>
                <a:lnTo>
                  <a:pt x="118" y="523"/>
                </a:lnTo>
                <a:lnTo>
                  <a:pt x="116" y="521"/>
                </a:lnTo>
                <a:lnTo>
                  <a:pt x="113" y="518"/>
                </a:lnTo>
                <a:lnTo>
                  <a:pt x="110" y="516"/>
                </a:lnTo>
                <a:lnTo>
                  <a:pt x="106" y="513"/>
                </a:lnTo>
                <a:lnTo>
                  <a:pt x="103" y="513"/>
                </a:lnTo>
                <a:lnTo>
                  <a:pt x="98" y="515"/>
                </a:lnTo>
                <a:lnTo>
                  <a:pt x="96" y="518"/>
                </a:lnTo>
                <a:lnTo>
                  <a:pt x="94" y="520"/>
                </a:lnTo>
                <a:lnTo>
                  <a:pt x="93" y="521"/>
                </a:lnTo>
                <a:lnTo>
                  <a:pt x="93" y="523"/>
                </a:lnTo>
                <a:lnTo>
                  <a:pt x="93" y="545"/>
                </a:lnTo>
                <a:lnTo>
                  <a:pt x="89" y="548"/>
                </a:lnTo>
                <a:lnTo>
                  <a:pt x="83" y="547"/>
                </a:lnTo>
                <a:lnTo>
                  <a:pt x="76" y="537"/>
                </a:lnTo>
                <a:lnTo>
                  <a:pt x="72" y="533"/>
                </a:lnTo>
                <a:lnTo>
                  <a:pt x="66" y="533"/>
                </a:lnTo>
                <a:lnTo>
                  <a:pt x="66" y="532"/>
                </a:lnTo>
                <a:lnTo>
                  <a:pt x="64" y="528"/>
                </a:lnTo>
                <a:lnTo>
                  <a:pt x="62" y="525"/>
                </a:lnTo>
                <a:lnTo>
                  <a:pt x="61" y="521"/>
                </a:lnTo>
                <a:lnTo>
                  <a:pt x="57" y="516"/>
                </a:lnTo>
                <a:lnTo>
                  <a:pt x="54" y="513"/>
                </a:lnTo>
                <a:lnTo>
                  <a:pt x="50" y="513"/>
                </a:lnTo>
                <a:lnTo>
                  <a:pt x="45" y="513"/>
                </a:lnTo>
                <a:lnTo>
                  <a:pt x="45" y="511"/>
                </a:lnTo>
                <a:lnTo>
                  <a:pt x="52" y="503"/>
                </a:lnTo>
                <a:lnTo>
                  <a:pt x="55" y="498"/>
                </a:lnTo>
                <a:lnTo>
                  <a:pt x="54" y="491"/>
                </a:lnTo>
                <a:lnTo>
                  <a:pt x="57" y="484"/>
                </a:lnTo>
                <a:lnTo>
                  <a:pt x="49" y="474"/>
                </a:lnTo>
                <a:lnTo>
                  <a:pt x="50" y="462"/>
                </a:lnTo>
                <a:lnTo>
                  <a:pt x="42" y="452"/>
                </a:lnTo>
                <a:lnTo>
                  <a:pt x="42" y="449"/>
                </a:lnTo>
                <a:lnTo>
                  <a:pt x="40" y="447"/>
                </a:lnTo>
                <a:lnTo>
                  <a:pt x="37" y="444"/>
                </a:lnTo>
                <a:lnTo>
                  <a:pt x="35" y="440"/>
                </a:lnTo>
                <a:lnTo>
                  <a:pt x="32" y="437"/>
                </a:lnTo>
                <a:lnTo>
                  <a:pt x="30" y="432"/>
                </a:lnTo>
                <a:lnTo>
                  <a:pt x="28" y="427"/>
                </a:lnTo>
                <a:lnTo>
                  <a:pt x="28" y="420"/>
                </a:lnTo>
                <a:lnTo>
                  <a:pt x="27" y="416"/>
                </a:lnTo>
                <a:lnTo>
                  <a:pt x="27" y="413"/>
                </a:lnTo>
                <a:lnTo>
                  <a:pt x="23" y="408"/>
                </a:lnTo>
                <a:lnTo>
                  <a:pt x="22" y="405"/>
                </a:lnTo>
                <a:lnTo>
                  <a:pt x="18" y="400"/>
                </a:lnTo>
                <a:lnTo>
                  <a:pt x="17" y="394"/>
                </a:lnTo>
                <a:lnTo>
                  <a:pt x="13" y="391"/>
                </a:lnTo>
                <a:lnTo>
                  <a:pt x="13" y="389"/>
                </a:lnTo>
                <a:lnTo>
                  <a:pt x="11" y="388"/>
                </a:lnTo>
                <a:lnTo>
                  <a:pt x="11" y="386"/>
                </a:lnTo>
                <a:lnTo>
                  <a:pt x="11" y="384"/>
                </a:lnTo>
                <a:lnTo>
                  <a:pt x="10" y="383"/>
                </a:lnTo>
                <a:lnTo>
                  <a:pt x="10" y="379"/>
                </a:lnTo>
                <a:lnTo>
                  <a:pt x="20" y="369"/>
                </a:lnTo>
                <a:lnTo>
                  <a:pt x="20" y="367"/>
                </a:lnTo>
                <a:lnTo>
                  <a:pt x="20" y="364"/>
                </a:lnTo>
                <a:lnTo>
                  <a:pt x="18" y="362"/>
                </a:lnTo>
                <a:lnTo>
                  <a:pt x="18" y="357"/>
                </a:lnTo>
                <a:lnTo>
                  <a:pt x="18" y="354"/>
                </a:lnTo>
                <a:lnTo>
                  <a:pt x="18" y="349"/>
                </a:lnTo>
                <a:lnTo>
                  <a:pt x="17" y="344"/>
                </a:lnTo>
                <a:lnTo>
                  <a:pt x="17" y="337"/>
                </a:lnTo>
                <a:lnTo>
                  <a:pt x="18" y="332"/>
                </a:lnTo>
                <a:lnTo>
                  <a:pt x="18" y="327"/>
                </a:lnTo>
                <a:lnTo>
                  <a:pt x="18" y="322"/>
                </a:lnTo>
                <a:lnTo>
                  <a:pt x="20" y="317"/>
                </a:lnTo>
                <a:lnTo>
                  <a:pt x="23" y="312"/>
                </a:lnTo>
                <a:lnTo>
                  <a:pt x="25" y="306"/>
                </a:lnTo>
                <a:lnTo>
                  <a:pt x="28" y="303"/>
                </a:lnTo>
                <a:lnTo>
                  <a:pt x="28" y="301"/>
                </a:lnTo>
                <a:lnTo>
                  <a:pt x="28" y="296"/>
                </a:lnTo>
                <a:lnTo>
                  <a:pt x="28" y="291"/>
                </a:lnTo>
                <a:lnTo>
                  <a:pt x="30" y="284"/>
                </a:lnTo>
                <a:lnTo>
                  <a:pt x="30" y="278"/>
                </a:lnTo>
                <a:lnTo>
                  <a:pt x="30" y="271"/>
                </a:lnTo>
                <a:lnTo>
                  <a:pt x="30" y="268"/>
                </a:lnTo>
                <a:lnTo>
                  <a:pt x="30" y="266"/>
                </a:lnTo>
                <a:lnTo>
                  <a:pt x="30" y="264"/>
                </a:lnTo>
                <a:lnTo>
                  <a:pt x="28" y="262"/>
                </a:lnTo>
                <a:lnTo>
                  <a:pt x="28" y="259"/>
                </a:lnTo>
                <a:lnTo>
                  <a:pt x="27" y="256"/>
                </a:lnTo>
                <a:lnTo>
                  <a:pt x="23" y="251"/>
                </a:lnTo>
                <a:lnTo>
                  <a:pt x="22" y="247"/>
                </a:lnTo>
                <a:lnTo>
                  <a:pt x="18" y="244"/>
                </a:lnTo>
                <a:lnTo>
                  <a:pt x="17" y="242"/>
                </a:lnTo>
                <a:lnTo>
                  <a:pt x="17" y="240"/>
                </a:lnTo>
                <a:lnTo>
                  <a:pt x="17" y="237"/>
                </a:lnTo>
                <a:lnTo>
                  <a:pt x="17" y="234"/>
                </a:lnTo>
                <a:lnTo>
                  <a:pt x="15" y="232"/>
                </a:lnTo>
                <a:lnTo>
                  <a:pt x="13" y="230"/>
                </a:lnTo>
                <a:lnTo>
                  <a:pt x="10" y="227"/>
                </a:lnTo>
                <a:lnTo>
                  <a:pt x="6" y="224"/>
                </a:lnTo>
                <a:lnTo>
                  <a:pt x="5" y="218"/>
                </a:lnTo>
                <a:lnTo>
                  <a:pt x="3" y="213"/>
                </a:lnTo>
                <a:lnTo>
                  <a:pt x="1" y="208"/>
                </a:lnTo>
                <a:lnTo>
                  <a:pt x="0" y="202"/>
                </a:lnTo>
                <a:lnTo>
                  <a:pt x="0" y="195"/>
                </a:lnTo>
                <a:lnTo>
                  <a:pt x="1" y="186"/>
                </a:lnTo>
                <a:lnTo>
                  <a:pt x="5" y="178"/>
                </a:lnTo>
                <a:lnTo>
                  <a:pt x="10" y="169"/>
                </a:lnTo>
                <a:lnTo>
                  <a:pt x="17" y="159"/>
                </a:lnTo>
                <a:lnTo>
                  <a:pt x="27" y="149"/>
                </a:lnTo>
                <a:lnTo>
                  <a:pt x="39" y="139"/>
                </a:lnTo>
                <a:lnTo>
                  <a:pt x="40" y="137"/>
                </a:lnTo>
                <a:lnTo>
                  <a:pt x="42" y="136"/>
                </a:lnTo>
                <a:lnTo>
                  <a:pt x="44" y="132"/>
                </a:lnTo>
                <a:lnTo>
                  <a:pt x="45" y="127"/>
                </a:lnTo>
                <a:lnTo>
                  <a:pt x="47" y="122"/>
                </a:lnTo>
                <a:lnTo>
                  <a:pt x="49" y="117"/>
                </a:lnTo>
                <a:lnTo>
                  <a:pt x="49" y="112"/>
                </a:lnTo>
                <a:lnTo>
                  <a:pt x="49" y="107"/>
                </a:lnTo>
                <a:lnTo>
                  <a:pt x="49" y="105"/>
                </a:lnTo>
                <a:lnTo>
                  <a:pt x="52" y="100"/>
                </a:lnTo>
                <a:lnTo>
                  <a:pt x="55" y="93"/>
                </a:lnTo>
                <a:lnTo>
                  <a:pt x="61" y="86"/>
                </a:lnTo>
                <a:lnTo>
                  <a:pt x="66" y="78"/>
                </a:lnTo>
                <a:lnTo>
                  <a:pt x="67" y="70"/>
                </a:lnTo>
                <a:lnTo>
                  <a:pt x="69" y="61"/>
                </a:lnTo>
                <a:lnTo>
                  <a:pt x="69" y="53"/>
                </a:lnTo>
                <a:lnTo>
                  <a:pt x="69" y="51"/>
                </a:lnTo>
                <a:lnTo>
                  <a:pt x="69" y="49"/>
                </a:lnTo>
                <a:lnTo>
                  <a:pt x="71" y="46"/>
                </a:lnTo>
                <a:lnTo>
                  <a:pt x="69" y="44"/>
                </a:lnTo>
                <a:lnTo>
                  <a:pt x="69" y="34"/>
                </a:lnTo>
                <a:lnTo>
                  <a:pt x="64" y="27"/>
                </a:lnTo>
                <a:lnTo>
                  <a:pt x="66" y="24"/>
                </a:lnTo>
                <a:lnTo>
                  <a:pt x="74" y="10"/>
                </a:lnTo>
                <a:lnTo>
                  <a:pt x="76" y="4"/>
                </a:lnTo>
                <a:lnTo>
                  <a:pt x="74" y="0"/>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286" name="Rectangle 38"/>
          <p:cNvSpPr>
            <a:spLocks noChangeArrowheads="1"/>
          </p:cNvSpPr>
          <p:nvPr/>
        </p:nvSpPr>
        <p:spPr bwMode="auto">
          <a:xfrm>
            <a:off x="1673225" y="3382963"/>
            <a:ext cx="206375"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NV</a:t>
            </a:r>
          </a:p>
        </p:txBody>
      </p:sp>
      <p:sp>
        <p:nvSpPr>
          <p:cNvPr id="53287" name="Rectangle 39"/>
          <p:cNvSpPr>
            <a:spLocks noChangeArrowheads="1"/>
          </p:cNvSpPr>
          <p:nvPr/>
        </p:nvSpPr>
        <p:spPr bwMode="auto">
          <a:xfrm>
            <a:off x="2332038" y="4451350"/>
            <a:ext cx="187325"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AZ</a:t>
            </a:r>
          </a:p>
        </p:txBody>
      </p:sp>
      <p:sp>
        <p:nvSpPr>
          <p:cNvPr id="53288" name="Rectangle 40"/>
          <p:cNvSpPr>
            <a:spLocks noChangeArrowheads="1"/>
          </p:cNvSpPr>
          <p:nvPr/>
        </p:nvSpPr>
        <p:spPr bwMode="auto">
          <a:xfrm>
            <a:off x="1052513" y="3684588"/>
            <a:ext cx="192087" cy="230187"/>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CA</a:t>
            </a:r>
          </a:p>
          <a:p>
            <a:pPr algn="ctr"/>
            <a:endParaRPr lang="en-US" sz="1000" b="1">
              <a:solidFill>
                <a:schemeClr val="bg1"/>
              </a:solidFill>
              <a:latin typeface="Verdana" pitchFamily="34" charset="0"/>
            </a:endParaRPr>
          </a:p>
        </p:txBody>
      </p:sp>
      <p:sp>
        <p:nvSpPr>
          <p:cNvPr id="53289" name="Freeform 41"/>
          <p:cNvSpPr>
            <a:spLocks/>
          </p:cNvSpPr>
          <p:nvPr/>
        </p:nvSpPr>
        <p:spPr bwMode="auto">
          <a:xfrm>
            <a:off x="2730500" y="2603500"/>
            <a:ext cx="1187450" cy="877888"/>
          </a:xfrm>
          <a:custGeom>
            <a:avLst/>
            <a:gdLst>
              <a:gd name="T0" fmla="*/ 2147483647 w 684"/>
              <a:gd name="T1" fmla="*/ 2147483647 h 570"/>
              <a:gd name="T2" fmla="*/ 2147483647 w 684"/>
              <a:gd name="T3" fmla="*/ 2147483647 h 570"/>
              <a:gd name="T4" fmla="*/ 2147483647 w 684"/>
              <a:gd name="T5" fmla="*/ 2147483647 h 570"/>
              <a:gd name="T6" fmla="*/ 2147483647 w 684"/>
              <a:gd name="T7" fmla="*/ 2147483647 h 570"/>
              <a:gd name="T8" fmla="*/ 2147483647 w 684"/>
              <a:gd name="T9" fmla="*/ 2147483647 h 570"/>
              <a:gd name="T10" fmla="*/ 2147483647 w 684"/>
              <a:gd name="T11" fmla="*/ 2147483647 h 570"/>
              <a:gd name="T12" fmla="*/ 2147483647 w 684"/>
              <a:gd name="T13" fmla="*/ 2147483647 h 570"/>
              <a:gd name="T14" fmla="*/ 2147483647 w 684"/>
              <a:gd name="T15" fmla="*/ 2147483647 h 570"/>
              <a:gd name="T16" fmla="*/ 2147483647 w 684"/>
              <a:gd name="T17" fmla="*/ 2147483647 h 570"/>
              <a:gd name="T18" fmla="*/ 2147483647 w 684"/>
              <a:gd name="T19" fmla="*/ 0 h 570"/>
              <a:gd name="T20" fmla="*/ 2147483647 w 684"/>
              <a:gd name="T21" fmla="*/ 2147483647 h 570"/>
              <a:gd name="T22" fmla="*/ 2147483647 w 684"/>
              <a:gd name="T23" fmla="*/ 2147483647 h 570"/>
              <a:gd name="T24" fmla="*/ 2147483647 w 684"/>
              <a:gd name="T25" fmla="*/ 2147483647 h 570"/>
              <a:gd name="T26" fmla="*/ 2147483647 w 684"/>
              <a:gd name="T27" fmla="*/ 2147483647 h 570"/>
              <a:gd name="T28" fmla="*/ 2147483647 w 684"/>
              <a:gd name="T29" fmla="*/ 2147483647 h 570"/>
              <a:gd name="T30" fmla="*/ 2147483647 w 684"/>
              <a:gd name="T31" fmla="*/ 2147483647 h 570"/>
              <a:gd name="T32" fmla="*/ 2147483647 w 684"/>
              <a:gd name="T33" fmla="*/ 2147483647 h 570"/>
              <a:gd name="T34" fmla="*/ 2147483647 w 684"/>
              <a:gd name="T35" fmla="*/ 2147483647 h 570"/>
              <a:gd name="T36" fmla="*/ 2147483647 w 684"/>
              <a:gd name="T37" fmla="*/ 2147483647 h 570"/>
              <a:gd name="T38" fmla="*/ 2147483647 w 684"/>
              <a:gd name="T39" fmla="*/ 2147483647 h 570"/>
              <a:gd name="T40" fmla="*/ 2147483647 w 684"/>
              <a:gd name="T41" fmla="*/ 2147483647 h 570"/>
              <a:gd name="T42" fmla="*/ 2147483647 w 684"/>
              <a:gd name="T43" fmla="*/ 2147483647 h 570"/>
              <a:gd name="T44" fmla="*/ 2147483647 w 684"/>
              <a:gd name="T45" fmla="*/ 2147483647 h 570"/>
              <a:gd name="T46" fmla="*/ 2147483647 w 684"/>
              <a:gd name="T47" fmla="*/ 2147483647 h 570"/>
              <a:gd name="T48" fmla="*/ 2147483647 w 684"/>
              <a:gd name="T49" fmla="*/ 2147483647 h 570"/>
              <a:gd name="T50" fmla="*/ 2147483647 w 684"/>
              <a:gd name="T51" fmla="*/ 2147483647 h 570"/>
              <a:gd name="T52" fmla="*/ 2147483647 w 684"/>
              <a:gd name="T53" fmla="*/ 2147483647 h 570"/>
              <a:gd name="T54" fmla="*/ 2147483647 w 684"/>
              <a:gd name="T55" fmla="*/ 2147483647 h 570"/>
              <a:gd name="T56" fmla="*/ 2147483647 w 684"/>
              <a:gd name="T57" fmla="*/ 2147483647 h 570"/>
              <a:gd name="T58" fmla="*/ 2147483647 w 684"/>
              <a:gd name="T59" fmla="*/ 2147483647 h 570"/>
              <a:gd name="T60" fmla="*/ 2147483647 w 684"/>
              <a:gd name="T61" fmla="*/ 2147483647 h 570"/>
              <a:gd name="T62" fmla="*/ 2147483647 w 684"/>
              <a:gd name="T63" fmla="*/ 2147483647 h 570"/>
              <a:gd name="T64" fmla="*/ 2147483647 w 684"/>
              <a:gd name="T65" fmla="*/ 2147483647 h 570"/>
              <a:gd name="T66" fmla="*/ 2147483647 w 684"/>
              <a:gd name="T67" fmla="*/ 2147483647 h 570"/>
              <a:gd name="T68" fmla="*/ 2147483647 w 684"/>
              <a:gd name="T69" fmla="*/ 2147483647 h 570"/>
              <a:gd name="T70" fmla="*/ 2147483647 w 684"/>
              <a:gd name="T71" fmla="*/ 2147483647 h 570"/>
              <a:gd name="T72" fmla="*/ 2147483647 w 684"/>
              <a:gd name="T73" fmla="*/ 2147483647 h 570"/>
              <a:gd name="T74" fmla="*/ 2147483647 w 684"/>
              <a:gd name="T75" fmla="*/ 2147483647 h 570"/>
              <a:gd name="T76" fmla="*/ 2147483647 w 684"/>
              <a:gd name="T77" fmla="*/ 2147483647 h 570"/>
              <a:gd name="T78" fmla="*/ 2147483647 w 684"/>
              <a:gd name="T79" fmla="*/ 2147483647 h 570"/>
              <a:gd name="T80" fmla="*/ 2147483647 w 684"/>
              <a:gd name="T81" fmla="*/ 2147483647 h 570"/>
              <a:gd name="T82" fmla="*/ 2147483647 w 684"/>
              <a:gd name="T83" fmla="*/ 2147483647 h 570"/>
              <a:gd name="T84" fmla="*/ 2147483647 w 684"/>
              <a:gd name="T85" fmla="*/ 2147483647 h 5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4"/>
              <a:gd name="T130" fmla="*/ 0 h 570"/>
              <a:gd name="T131" fmla="*/ 684 w 684"/>
              <a:gd name="T132" fmla="*/ 570 h 5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4" h="570">
                <a:moveTo>
                  <a:pt x="180" y="518"/>
                </a:moveTo>
                <a:lnTo>
                  <a:pt x="176" y="518"/>
                </a:lnTo>
                <a:lnTo>
                  <a:pt x="169" y="516"/>
                </a:lnTo>
                <a:lnTo>
                  <a:pt x="159" y="514"/>
                </a:lnTo>
                <a:lnTo>
                  <a:pt x="147" y="513"/>
                </a:lnTo>
                <a:lnTo>
                  <a:pt x="134" y="509"/>
                </a:lnTo>
                <a:lnTo>
                  <a:pt x="119" y="508"/>
                </a:lnTo>
                <a:lnTo>
                  <a:pt x="102" y="504"/>
                </a:lnTo>
                <a:lnTo>
                  <a:pt x="87" y="503"/>
                </a:lnTo>
                <a:lnTo>
                  <a:pt x="70" y="499"/>
                </a:lnTo>
                <a:lnTo>
                  <a:pt x="54" y="498"/>
                </a:lnTo>
                <a:lnTo>
                  <a:pt x="39" y="496"/>
                </a:lnTo>
                <a:lnTo>
                  <a:pt x="27" y="492"/>
                </a:lnTo>
                <a:lnTo>
                  <a:pt x="16" y="491"/>
                </a:lnTo>
                <a:lnTo>
                  <a:pt x="9" y="489"/>
                </a:lnTo>
                <a:lnTo>
                  <a:pt x="2" y="489"/>
                </a:lnTo>
                <a:lnTo>
                  <a:pt x="0" y="489"/>
                </a:lnTo>
                <a:lnTo>
                  <a:pt x="17" y="372"/>
                </a:lnTo>
                <a:lnTo>
                  <a:pt x="63" y="61"/>
                </a:lnTo>
                <a:lnTo>
                  <a:pt x="76" y="0"/>
                </a:lnTo>
                <a:lnTo>
                  <a:pt x="98" y="3"/>
                </a:lnTo>
                <a:lnTo>
                  <a:pt x="122" y="7"/>
                </a:lnTo>
                <a:lnTo>
                  <a:pt x="146" y="12"/>
                </a:lnTo>
                <a:lnTo>
                  <a:pt x="171" y="15"/>
                </a:lnTo>
                <a:lnTo>
                  <a:pt x="195" y="19"/>
                </a:lnTo>
                <a:lnTo>
                  <a:pt x="220" y="22"/>
                </a:lnTo>
                <a:lnTo>
                  <a:pt x="246" y="25"/>
                </a:lnTo>
                <a:lnTo>
                  <a:pt x="271" y="29"/>
                </a:lnTo>
                <a:lnTo>
                  <a:pt x="296" y="32"/>
                </a:lnTo>
                <a:lnTo>
                  <a:pt x="323" y="34"/>
                </a:lnTo>
                <a:lnTo>
                  <a:pt x="349" y="37"/>
                </a:lnTo>
                <a:lnTo>
                  <a:pt x="373" y="41"/>
                </a:lnTo>
                <a:lnTo>
                  <a:pt x="398" y="44"/>
                </a:lnTo>
                <a:lnTo>
                  <a:pt x="422" y="46"/>
                </a:lnTo>
                <a:lnTo>
                  <a:pt x="445" y="49"/>
                </a:lnTo>
                <a:lnTo>
                  <a:pt x="469" y="51"/>
                </a:lnTo>
                <a:lnTo>
                  <a:pt x="493" y="52"/>
                </a:lnTo>
                <a:lnTo>
                  <a:pt x="515" y="56"/>
                </a:lnTo>
                <a:lnTo>
                  <a:pt x="535" y="58"/>
                </a:lnTo>
                <a:lnTo>
                  <a:pt x="555" y="59"/>
                </a:lnTo>
                <a:lnTo>
                  <a:pt x="574" y="61"/>
                </a:lnTo>
                <a:lnTo>
                  <a:pt x="591" y="63"/>
                </a:lnTo>
                <a:lnTo>
                  <a:pt x="608" y="64"/>
                </a:lnTo>
                <a:lnTo>
                  <a:pt x="623" y="66"/>
                </a:lnTo>
                <a:lnTo>
                  <a:pt x="637" y="66"/>
                </a:lnTo>
                <a:lnTo>
                  <a:pt x="648" y="68"/>
                </a:lnTo>
                <a:lnTo>
                  <a:pt x="659" y="68"/>
                </a:lnTo>
                <a:lnTo>
                  <a:pt x="667" y="69"/>
                </a:lnTo>
                <a:lnTo>
                  <a:pt x="675" y="69"/>
                </a:lnTo>
                <a:lnTo>
                  <a:pt x="681" y="69"/>
                </a:lnTo>
                <a:lnTo>
                  <a:pt x="684" y="71"/>
                </a:lnTo>
                <a:lnTo>
                  <a:pt x="662" y="320"/>
                </a:lnTo>
                <a:lnTo>
                  <a:pt x="640" y="570"/>
                </a:lnTo>
                <a:lnTo>
                  <a:pt x="635" y="570"/>
                </a:lnTo>
                <a:lnTo>
                  <a:pt x="630" y="569"/>
                </a:lnTo>
                <a:lnTo>
                  <a:pt x="621" y="569"/>
                </a:lnTo>
                <a:lnTo>
                  <a:pt x="611" y="567"/>
                </a:lnTo>
                <a:lnTo>
                  <a:pt x="599" y="565"/>
                </a:lnTo>
                <a:lnTo>
                  <a:pt x="586" y="565"/>
                </a:lnTo>
                <a:lnTo>
                  <a:pt x="571" y="564"/>
                </a:lnTo>
                <a:lnTo>
                  <a:pt x="555" y="562"/>
                </a:lnTo>
                <a:lnTo>
                  <a:pt x="538" y="558"/>
                </a:lnTo>
                <a:lnTo>
                  <a:pt x="520" y="557"/>
                </a:lnTo>
                <a:lnTo>
                  <a:pt x="501" y="555"/>
                </a:lnTo>
                <a:lnTo>
                  <a:pt x="481" y="553"/>
                </a:lnTo>
                <a:lnTo>
                  <a:pt x="461" y="552"/>
                </a:lnTo>
                <a:lnTo>
                  <a:pt x="439" y="548"/>
                </a:lnTo>
                <a:lnTo>
                  <a:pt x="418" y="547"/>
                </a:lnTo>
                <a:lnTo>
                  <a:pt x="396" y="545"/>
                </a:lnTo>
                <a:lnTo>
                  <a:pt x="376" y="542"/>
                </a:lnTo>
                <a:lnTo>
                  <a:pt x="356" y="540"/>
                </a:lnTo>
                <a:lnTo>
                  <a:pt x="335" y="536"/>
                </a:lnTo>
                <a:lnTo>
                  <a:pt x="315" y="535"/>
                </a:lnTo>
                <a:lnTo>
                  <a:pt x="296" y="533"/>
                </a:lnTo>
                <a:lnTo>
                  <a:pt x="278" y="531"/>
                </a:lnTo>
                <a:lnTo>
                  <a:pt x="261" y="528"/>
                </a:lnTo>
                <a:lnTo>
                  <a:pt x="246" y="526"/>
                </a:lnTo>
                <a:lnTo>
                  <a:pt x="230" y="525"/>
                </a:lnTo>
                <a:lnTo>
                  <a:pt x="217" y="523"/>
                </a:lnTo>
                <a:lnTo>
                  <a:pt x="207" y="523"/>
                </a:lnTo>
                <a:lnTo>
                  <a:pt x="197" y="521"/>
                </a:lnTo>
                <a:lnTo>
                  <a:pt x="188" y="520"/>
                </a:lnTo>
                <a:lnTo>
                  <a:pt x="183" y="520"/>
                </a:lnTo>
                <a:lnTo>
                  <a:pt x="180" y="518"/>
                </a:lnTo>
                <a:close/>
              </a:path>
            </a:pathLst>
          </a:custGeom>
          <a:solidFill>
            <a:schemeClr val="bg1"/>
          </a:solidFill>
          <a:ln w="9525">
            <a:solidFill>
              <a:schemeClr val="tx1"/>
            </a:solidFill>
            <a:round/>
            <a:headEnd/>
            <a:tailEnd/>
          </a:ln>
        </p:spPr>
        <p:txBody>
          <a:bodyPr/>
          <a:lstStyle/>
          <a:p>
            <a:endParaRPr lang="en-US"/>
          </a:p>
        </p:txBody>
      </p:sp>
      <p:sp>
        <p:nvSpPr>
          <p:cNvPr id="53290" name="Freeform 42"/>
          <p:cNvSpPr>
            <a:spLocks/>
          </p:cNvSpPr>
          <p:nvPr/>
        </p:nvSpPr>
        <p:spPr bwMode="auto">
          <a:xfrm>
            <a:off x="3881438" y="2525713"/>
            <a:ext cx="1198562" cy="747712"/>
          </a:xfrm>
          <a:custGeom>
            <a:avLst/>
            <a:gdLst>
              <a:gd name="T0" fmla="*/ 2147483647 w 690"/>
              <a:gd name="T1" fmla="*/ 2147483647 h 476"/>
              <a:gd name="T2" fmla="*/ 2147483647 w 690"/>
              <a:gd name="T3" fmla="*/ 2147483647 h 476"/>
              <a:gd name="T4" fmla="*/ 2147483647 w 690"/>
              <a:gd name="T5" fmla="*/ 2147483647 h 476"/>
              <a:gd name="T6" fmla="*/ 2147483647 w 690"/>
              <a:gd name="T7" fmla="*/ 2147483647 h 476"/>
              <a:gd name="T8" fmla="*/ 2147483647 w 690"/>
              <a:gd name="T9" fmla="*/ 2147483647 h 476"/>
              <a:gd name="T10" fmla="*/ 2147483647 w 690"/>
              <a:gd name="T11" fmla="*/ 2147483647 h 476"/>
              <a:gd name="T12" fmla="*/ 2147483647 w 690"/>
              <a:gd name="T13" fmla="*/ 2147483647 h 476"/>
              <a:gd name="T14" fmla="*/ 2147483647 w 690"/>
              <a:gd name="T15" fmla="*/ 2147483647 h 476"/>
              <a:gd name="T16" fmla="*/ 2147483647 w 690"/>
              <a:gd name="T17" fmla="*/ 2147483647 h 476"/>
              <a:gd name="T18" fmla="*/ 2147483647 w 690"/>
              <a:gd name="T19" fmla="*/ 2147483647 h 476"/>
              <a:gd name="T20" fmla="*/ 2147483647 w 690"/>
              <a:gd name="T21" fmla="*/ 2147483647 h 476"/>
              <a:gd name="T22" fmla="*/ 2147483647 w 690"/>
              <a:gd name="T23" fmla="*/ 2147483647 h 476"/>
              <a:gd name="T24" fmla="*/ 2147483647 w 690"/>
              <a:gd name="T25" fmla="*/ 2147483647 h 476"/>
              <a:gd name="T26" fmla="*/ 2147483647 w 690"/>
              <a:gd name="T27" fmla="*/ 2147483647 h 476"/>
              <a:gd name="T28" fmla="*/ 2147483647 w 690"/>
              <a:gd name="T29" fmla="*/ 2147483647 h 476"/>
              <a:gd name="T30" fmla="*/ 2147483647 w 690"/>
              <a:gd name="T31" fmla="*/ 2147483647 h 476"/>
              <a:gd name="T32" fmla="*/ 2147483647 w 690"/>
              <a:gd name="T33" fmla="*/ 2147483647 h 476"/>
              <a:gd name="T34" fmla="*/ 2147483647 w 690"/>
              <a:gd name="T35" fmla="*/ 2147483647 h 476"/>
              <a:gd name="T36" fmla="*/ 2147483647 w 690"/>
              <a:gd name="T37" fmla="*/ 2147483647 h 476"/>
              <a:gd name="T38" fmla="*/ 2147483647 w 690"/>
              <a:gd name="T39" fmla="*/ 2147483647 h 476"/>
              <a:gd name="T40" fmla="*/ 2147483647 w 690"/>
              <a:gd name="T41" fmla="*/ 2147483647 h 476"/>
              <a:gd name="T42" fmla="*/ 2147483647 w 690"/>
              <a:gd name="T43" fmla="*/ 2147483647 h 476"/>
              <a:gd name="T44" fmla="*/ 2147483647 w 690"/>
              <a:gd name="T45" fmla="*/ 2147483647 h 476"/>
              <a:gd name="T46" fmla="*/ 2147483647 w 690"/>
              <a:gd name="T47" fmla="*/ 2147483647 h 476"/>
              <a:gd name="T48" fmla="*/ 2147483647 w 690"/>
              <a:gd name="T49" fmla="*/ 2147483647 h 476"/>
              <a:gd name="T50" fmla="*/ 2147483647 w 690"/>
              <a:gd name="T51" fmla="*/ 2147483647 h 476"/>
              <a:gd name="T52" fmla="*/ 2147483647 w 690"/>
              <a:gd name="T53" fmla="*/ 2147483647 h 476"/>
              <a:gd name="T54" fmla="*/ 2147483647 w 690"/>
              <a:gd name="T55" fmla="*/ 2147483647 h 476"/>
              <a:gd name="T56" fmla="*/ 2147483647 w 690"/>
              <a:gd name="T57" fmla="*/ 2147483647 h 476"/>
              <a:gd name="T58" fmla="*/ 2147483647 w 690"/>
              <a:gd name="T59" fmla="*/ 2147483647 h 476"/>
              <a:gd name="T60" fmla="*/ 2147483647 w 690"/>
              <a:gd name="T61" fmla="*/ 2147483647 h 476"/>
              <a:gd name="T62" fmla="*/ 2147483647 w 690"/>
              <a:gd name="T63" fmla="*/ 2147483647 h 476"/>
              <a:gd name="T64" fmla="*/ 2147483647 w 690"/>
              <a:gd name="T65" fmla="*/ 2147483647 h 476"/>
              <a:gd name="T66" fmla="*/ 2147483647 w 690"/>
              <a:gd name="T67" fmla="*/ 2147483647 h 476"/>
              <a:gd name="T68" fmla="*/ 2147483647 w 690"/>
              <a:gd name="T69" fmla="*/ 0 h 476"/>
              <a:gd name="T70" fmla="*/ 0 w 690"/>
              <a:gd name="T71" fmla="*/ 2147483647 h 476"/>
              <a:gd name="T72" fmla="*/ 2147483647 w 690"/>
              <a:gd name="T73" fmla="*/ 2147483647 h 476"/>
              <a:gd name="T74" fmla="*/ 2147483647 w 690"/>
              <a:gd name="T75" fmla="*/ 2147483647 h 476"/>
              <a:gd name="T76" fmla="*/ 2147483647 w 690"/>
              <a:gd name="T77" fmla="*/ 2147483647 h 476"/>
              <a:gd name="T78" fmla="*/ 2147483647 w 690"/>
              <a:gd name="T79" fmla="*/ 2147483647 h 476"/>
              <a:gd name="T80" fmla="*/ 2147483647 w 690"/>
              <a:gd name="T81" fmla="*/ 2147483647 h 476"/>
              <a:gd name="T82" fmla="*/ 2147483647 w 690"/>
              <a:gd name="T83" fmla="*/ 2147483647 h 476"/>
              <a:gd name="T84" fmla="*/ 2147483647 w 690"/>
              <a:gd name="T85" fmla="*/ 2147483647 h 476"/>
              <a:gd name="T86" fmla="*/ 2147483647 w 690"/>
              <a:gd name="T87" fmla="*/ 2147483647 h 476"/>
              <a:gd name="T88" fmla="*/ 2147483647 w 690"/>
              <a:gd name="T89" fmla="*/ 2147483647 h 476"/>
              <a:gd name="T90" fmla="*/ 2147483647 w 690"/>
              <a:gd name="T91" fmla="*/ 2147483647 h 4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0"/>
              <a:gd name="T139" fmla="*/ 0 h 476"/>
              <a:gd name="T140" fmla="*/ 690 w 690"/>
              <a:gd name="T141" fmla="*/ 476 h 4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0" h="476">
                <a:moveTo>
                  <a:pt x="497" y="391"/>
                </a:moveTo>
                <a:lnTo>
                  <a:pt x="499" y="391"/>
                </a:lnTo>
                <a:lnTo>
                  <a:pt x="504" y="395"/>
                </a:lnTo>
                <a:lnTo>
                  <a:pt x="511" y="398"/>
                </a:lnTo>
                <a:lnTo>
                  <a:pt x="518" y="403"/>
                </a:lnTo>
                <a:lnTo>
                  <a:pt x="525" y="408"/>
                </a:lnTo>
                <a:lnTo>
                  <a:pt x="531" y="412"/>
                </a:lnTo>
                <a:lnTo>
                  <a:pt x="536" y="415"/>
                </a:lnTo>
                <a:lnTo>
                  <a:pt x="538" y="417"/>
                </a:lnTo>
                <a:lnTo>
                  <a:pt x="541" y="420"/>
                </a:lnTo>
                <a:lnTo>
                  <a:pt x="545" y="422"/>
                </a:lnTo>
                <a:lnTo>
                  <a:pt x="548" y="422"/>
                </a:lnTo>
                <a:lnTo>
                  <a:pt x="552" y="418"/>
                </a:lnTo>
                <a:lnTo>
                  <a:pt x="555" y="417"/>
                </a:lnTo>
                <a:lnTo>
                  <a:pt x="558" y="413"/>
                </a:lnTo>
                <a:lnTo>
                  <a:pt x="560" y="412"/>
                </a:lnTo>
                <a:lnTo>
                  <a:pt x="560" y="410"/>
                </a:lnTo>
                <a:lnTo>
                  <a:pt x="613" y="410"/>
                </a:lnTo>
                <a:lnTo>
                  <a:pt x="624" y="420"/>
                </a:lnTo>
                <a:lnTo>
                  <a:pt x="635" y="420"/>
                </a:lnTo>
                <a:lnTo>
                  <a:pt x="635" y="422"/>
                </a:lnTo>
                <a:lnTo>
                  <a:pt x="638" y="423"/>
                </a:lnTo>
                <a:lnTo>
                  <a:pt x="641" y="425"/>
                </a:lnTo>
                <a:lnTo>
                  <a:pt x="643" y="425"/>
                </a:lnTo>
                <a:lnTo>
                  <a:pt x="651" y="427"/>
                </a:lnTo>
                <a:lnTo>
                  <a:pt x="657" y="430"/>
                </a:lnTo>
                <a:lnTo>
                  <a:pt x="662" y="435"/>
                </a:lnTo>
                <a:lnTo>
                  <a:pt x="665" y="440"/>
                </a:lnTo>
                <a:lnTo>
                  <a:pt x="668" y="445"/>
                </a:lnTo>
                <a:lnTo>
                  <a:pt x="670" y="450"/>
                </a:lnTo>
                <a:lnTo>
                  <a:pt x="672" y="454"/>
                </a:lnTo>
                <a:lnTo>
                  <a:pt x="673" y="456"/>
                </a:lnTo>
                <a:lnTo>
                  <a:pt x="675" y="459"/>
                </a:lnTo>
                <a:lnTo>
                  <a:pt x="679" y="461"/>
                </a:lnTo>
                <a:lnTo>
                  <a:pt x="682" y="466"/>
                </a:lnTo>
                <a:lnTo>
                  <a:pt x="684" y="469"/>
                </a:lnTo>
                <a:lnTo>
                  <a:pt x="687" y="471"/>
                </a:lnTo>
                <a:lnTo>
                  <a:pt x="689" y="474"/>
                </a:lnTo>
                <a:lnTo>
                  <a:pt x="690" y="476"/>
                </a:lnTo>
                <a:lnTo>
                  <a:pt x="690" y="461"/>
                </a:lnTo>
                <a:lnTo>
                  <a:pt x="682" y="440"/>
                </a:lnTo>
                <a:lnTo>
                  <a:pt x="673" y="428"/>
                </a:lnTo>
                <a:lnTo>
                  <a:pt x="675" y="420"/>
                </a:lnTo>
                <a:lnTo>
                  <a:pt x="689" y="366"/>
                </a:lnTo>
                <a:lnTo>
                  <a:pt x="675" y="366"/>
                </a:lnTo>
                <a:lnTo>
                  <a:pt x="677" y="357"/>
                </a:lnTo>
                <a:lnTo>
                  <a:pt x="680" y="352"/>
                </a:lnTo>
                <a:lnTo>
                  <a:pt x="679" y="344"/>
                </a:lnTo>
                <a:lnTo>
                  <a:pt x="675" y="335"/>
                </a:lnTo>
                <a:lnTo>
                  <a:pt x="677" y="330"/>
                </a:lnTo>
                <a:lnTo>
                  <a:pt x="689" y="330"/>
                </a:lnTo>
                <a:lnTo>
                  <a:pt x="689" y="102"/>
                </a:lnTo>
                <a:lnTo>
                  <a:pt x="687" y="100"/>
                </a:lnTo>
                <a:lnTo>
                  <a:pt x="685" y="98"/>
                </a:lnTo>
                <a:lnTo>
                  <a:pt x="680" y="95"/>
                </a:lnTo>
                <a:lnTo>
                  <a:pt x="675" y="90"/>
                </a:lnTo>
                <a:lnTo>
                  <a:pt x="670" y="87"/>
                </a:lnTo>
                <a:lnTo>
                  <a:pt x="665" y="83"/>
                </a:lnTo>
                <a:lnTo>
                  <a:pt x="662" y="80"/>
                </a:lnTo>
                <a:lnTo>
                  <a:pt x="660" y="80"/>
                </a:lnTo>
                <a:lnTo>
                  <a:pt x="657" y="76"/>
                </a:lnTo>
                <a:lnTo>
                  <a:pt x="655" y="73"/>
                </a:lnTo>
                <a:lnTo>
                  <a:pt x="655" y="68"/>
                </a:lnTo>
                <a:lnTo>
                  <a:pt x="657" y="65"/>
                </a:lnTo>
                <a:lnTo>
                  <a:pt x="658" y="61"/>
                </a:lnTo>
                <a:lnTo>
                  <a:pt x="660" y="58"/>
                </a:lnTo>
                <a:lnTo>
                  <a:pt x="662" y="56"/>
                </a:lnTo>
                <a:lnTo>
                  <a:pt x="663" y="54"/>
                </a:lnTo>
                <a:lnTo>
                  <a:pt x="679" y="36"/>
                </a:lnTo>
                <a:lnTo>
                  <a:pt x="677" y="27"/>
                </a:lnTo>
                <a:lnTo>
                  <a:pt x="679" y="26"/>
                </a:lnTo>
                <a:lnTo>
                  <a:pt x="679" y="27"/>
                </a:lnTo>
                <a:lnTo>
                  <a:pt x="677" y="27"/>
                </a:lnTo>
                <a:lnTo>
                  <a:pt x="672" y="27"/>
                </a:lnTo>
                <a:lnTo>
                  <a:pt x="663" y="26"/>
                </a:lnTo>
                <a:lnTo>
                  <a:pt x="653" y="26"/>
                </a:lnTo>
                <a:lnTo>
                  <a:pt x="640" y="26"/>
                </a:lnTo>
                <a:lnTo>
                  <a:pt x="623" y="26"/>
                </a:lnTo>
                <a:lnTo>
                  <a:pt x="606" y="24"/>
                </a:lnTo>
                <a:lnTo>
                  <a:pt x="585" y="24"/>
                </a:lnTo>
                <a:lnTo>
                  <a:pt x="563" y="24"/>
                </a:lnTo>
                <a:lnTo>
                  <a:pt x="540" y="22"/>
                </a:lnTo>
                <a:lnTo>
                  <a:pt x="514" y="22"/>
                </a:lnTo>
                <a:lnTo>
                  <a:pt x="489" y="22"/>
                </a:lnTo>
                <a:lnTo>
                  <a:pt x="462" y="21"/>
                </a:lnTo>
                <a:lnTo>
                  <a:pt x="433" y="19"/>
                </a:lnTo>
                <a:lnTo>
                  <a:pt x="404" y="19"/>
                </a:lnTo>
                <a:lnTo>
                  <a:pt x="376" y="17"/>
                </a:lnTo>
                <a:lnTo>
                  <a:pt x="347" y="17"/>
                </a:lnTo>
                <a:lnTo>
                  <a:pt x="318" y="16"/>
                </a:lnTo>
                <a:lnTo>
                  <a:pt x="289" y="14"/>
                </a:lnTo>
                <a:lnTo>
                  <a:pt x="261" y="14"/>
                </a:lnTo>
                <a:lnTo>
                  <a:pt x="233" y="12"/>
                </a:lnTo>
                <a:lnTo>
                  <a:pt x="206" y="10"/>
                </a:lnTo>
                <a:lnTo>
                  <a:pt x="181" y="10"/>
                </a:lnTo>
                <a:lnTo>
                  <a:pt x="156" y="9"/>
                </a:lnTo>
                <a:lnTo>
                  <a:pt x="134" y="9"/>
                </a:lnTo>
                <a:lnTo>
                  <a:pt x="112" y="7"/>
                </a:lnTo>
                <a:lnTo>
                  <a:pt x="93" y="5"/>
                </a:lnTo>
                <a:lnTo>
                  <a:pt x="76" y="4"/>
                </a:lnTo>
                <a:lnTo>
                  <a:pt x="61" y="4"/>
                </a:lnTo>
                <a:lnTo>
                  <a:pt x="49" y="2"/>
                </a:lnTo>
                <a:lnTo>
                  <a:pt x="39" y="0"/>
                </a:lnTo>
                <a:lnTo>
                  <a:pt x="32" y="0"/>
                </a:lnTo>
                <a:lnTo>
                  <a:pt x="22" y="119"/>
                </a:lnTo>
                <a:lnTo>
                  <a:pt x="22" y="117"/>
                </a:lnTo>
                <a:lnTo>
                  <a:pt x="0" y="366"/>
                </a:lnTo>
                <a:lnTo>
                  <a:pt x="7" y="368"/>
                </a:lnTo>
                <a:lnTo>
                  <a:pt x="13" y="368"/>
                </a:lnTo>
                <a:lnTo>
                  <a:pt x="24" y="369"/>
                </a:lnTo>
                <a:lnTo>
                  <a:pt x="35" y="369"/>
                </a:lnTo>
                <a:lnTo>
                  <a:pt x="49" y="371"/>
                </a:lnTo>
                <a:lnTo>
                  <a:pt x="64" y="373"/>
                </a:lnTo>
                <a:lnTo>
                  <a:pt x="81" y="373"/>
                </a:lnTo>
                <a:lnTo>
                  <a:pt x="98" y="374"/>
                </a:lnTo>
                <a:lnTo>
                  <a:pt x="118" y="374"/>
                </a:lnTo>
                <a:lnTo>
                  <a:pt x="137" y="376"/>
                </a:lnTo>
                <a:lnTo>
                  <a:pt x="157" y="378"/>
                </a:lnTo>
                <a:lnTo>
                  <a:pt x="179" y="378"/>
                </a:lnTo>
                <a:lnTo>
                  <a:pt x="201" y="379"/>
                </a:lnTo>
                <a:lnTo>
                  <a:pt x="223" y="379"/>
                </a:lnTo>
                <a:lnTo>
                  <a:pt x="245" y="381"/>
                </a:lnTo>
                <a:lnTo>
                  <a:pt x="267" y="381"/>
                </a:lnTo>
                <a:lnTo>
                  <a:pt x="289" y="383"/>
                </a:lnTo>
                <a:lnTo>
                  <a:pt x="311" y="384"/>
                </a:lnTo>
                <a:lnTo>
                  <a:pt x="333" y="384"/>
                </a:lnTo>
                <a:lnTo>
                  <a:pt x="354" y="386"/>
                </a:lnTo>
                <a:lnTo>
                  <a:pt x="374" y="386"/>
                </a:lnTo>
                <a:lnTo>
                  <a:pt x="393" y="386"/>
                </a:lnTo>
                <a:lnTo>
                  <a:pt x="409" y="388"/>
                </a:lnTo>
                <a:lnTo>
                  <a:pt x="426" y="388"/>
                </a:lnTo>
                <a:lnTo>
                  <a:pt x="443" y="390"/>
                </a:lnTo>
                <a:lnTo>
                  <a:pt x="457" y="390"/>
                </a:lnTo>
                <a:lnTo>
                  <a:pt x="469" y="390"/>
                </a:lnTo>
                <a:lnTo>
                  <a:pt x="479" y="390"/>
                </a:lnTo>
                <a:lnTo>
                  <a:pt x="487" y="390"/>
                </a:lnTo>
                <a:lnTo>
                  <a:pt x="492" y="391"/>
                </a:lnTo>
                <a:lnTo>
                  <a:pt x="496" y="391"/>
                </a:lnTo>
                <a:lnTo>
                  <a:pt x="497" y="391"/>
                </a:lnTo>
                <a:close/>
              </a:path>
            </a:pathLst>
          </a:custGeom>
          <a:solidFill>
            <a:srgbClr val="99CC00"/>
          </a:solidFill>
          <a:ln w="9525">
            <a:solidFill>
              <a:schemeClr val="tx1"/>
            </a:solidFill>
            <a:round/>
            <a:headEnd/>
            <a:tailEnd/>
          </a:ln>
        </p:spPr>
        <p:txBody>
          <a:bodyPr/>
          <a:lstStyle/>
          <a:p>
            <a:endParaRPr lang="en-US"/>
          </a:p>
        </p:txBody>
      </p:sp>
      <p:sp>
        <p:nvSpPr>
          <p:cNvPr id="53291" name="Freeform 43"/>
          <p:cNvSpPr>
            <a:spLocks/>
          </p:cNvSpPr>
          <p:nvPr/>
        </p:nvSpPr>
        <p:spPr bwMode="auto">
          <a:xfrm>
            <a:off x="3937000" y="1947863"/>
            <a:ext cx="1123950" cy="625475"/>
          </a:xfrm>
          <a:custGeom>
            <a:avLst/>
            <a:gdLst>
              <a:gd name="T0" fmla="*/ 0 w 648"/>
              <a:gd name="T1" fmla="*/ 2147483647 h 406"/>
              <a:gd name="T2" fmla="*/ 0 w 648"/>
              <a:gd name="T3" fmla="*/ 2147483647 h 406"/>
              <a:gd name="T4" fmla="*/ 2147483647 w 648"/>
              <a:gd name="T5" fmla="*/ 2147483647 h 406"/>
              <a:gd name="T6" fmla="*/ 2147483647 w 648"/>
              <a:gd name="T7" fmla="*/ 2147483647 h 406"/>
              <a:gd name="T8" fmla="*/ 2147483647 w 648"/>
              <a:gd name="T9" fmla="*/ 2147483647 h 406"/>
              <a:gd name="T10" fmla="*/ 2147483647 w 648"/>
              <a:gd name="T11" fmla="*/ 2147483647 h 406"/>
              <a:gd name="T12" fmla="*/ 2147483647 w 648"/>
              <a:gd name="T13" fmla="*/ 2147483647 h 406"/>
              <a:gd name="T14" fmla="*/ 2147483647 w 648"/>
              <a:gd name="T15" fmla="*/ 2147483647 h 406"/>
              <a:gd name="T16" fmla="*/ 2147483647 w 648"/>
              <a:gd name="T17" fmla="*/ 2147483647 h 406"/>
              <a:gd name="T18" fmla="*/ 2147483647 w 648"/>
              <a:gd name="T19" fmla="*/ 2147483647 h 406"/>
              <a:gd name="T20" fmla="*/ 2147483647 w 648"/>
              <a:gd name="T21" fmla="*/ 0 h 406"/>
              <a:gd name="T22" fmla="*/ 2147483647 w 648"/>
              <a:gd name="T23" fmla="*/ 2147483647 h 406"/>
              <a:gd name="T24" fmla="*/ 2147483647 w 648"/>
              <a:gd name="T25" fmla="*/ 2147483647 h 406"/>
              <a:gd name="T26" fmla="*/ 2147483647 w 648"/>
              <a:gd name="T27" fmla="*/ 2147483647 h 406"/>
              <a:gd name="T28" fmla="*/ 2147483647 w 648"/>
              <a:gd name="T29" fmla="*/ 2147483647 h 406"/>
              <a:gd name="T30" fmla="*/ 2147483647 w 648"/>
              <a:gd name="T31" fmla="*/ 2147483647 h 406"/>
              <a:gd name="T32" fmla="*/ 2147483647 w 648"/>
              <a:gd name="T33" fmla="*/ 2147483647 h 406"/>
              <a:gd name="T34" fmla="*/ 2147483647 w 648"/>
              <a:gd name="T35" fmla="*/ 2147483647 h 406"/>
              <a:gd name="T36" fmla="*/ 2147483647 w 648"/>
              <a:gd name="T37" fmla="*/ 2147483647 h 406"/>
              <a:gd name="T38" fmla="*/ 2147483647 w 648"/>
              <a:gd name="T39" fmla="*/ 2147483647 h 406"/>
              <a:gd name="T40" fmla="*/ 2147483647 w 648"/>
              <a:gd name="T41" fmla="*/ 2147483647 h 406"/>
              <a:gd name="T42" fmla="*/ 2147483647 w 648"/>
              <a:gd name="T43" fmla="*/ 2147483647 h 406"/>
              <a:gd name="T44" fmla="*/ 2147483647 w 648"/>
              <a:gd name="T45" fmla="*/ 2147483647 h 406"/>
              <a:gd name="T46" fmla="*/ 2147483647 w 648"/>
              <a:gd name="T47" fmla="*/ 2147483647 h 406"/>
              <a:gd name="T48" fmla="*/ 2147483647 w 648"/>
              <a:gd name="T49" fmla="*/ 2147483647 h 406"/>
              <a:gd name="T50" fmla="*/ 2147483647 w 648"/>
              <a:gd name="T51" fmla="*/ 2147483647 h 406"/>
              <a:gd name="T52" fmla="*/ 2147483647 w 648"/>
              <a:gd name="T53" fmla="*/ 2147483647 h 406"/>
              <a:gd name="T54" fmla="*/ 2147483647 w 648"/>
              <a:gd name="T55" fmla="*/ 2147483647 h 406"/>
              <a:gd name="T56" fmla="*/ 2147483647 w 648"/>
              <a:gd name="T57" fmla="*/ 2147483647 h 406"/>
              <a:gd name="T58" fmla="*/ 2147483647 w 648"/>
              <a:gd name="T59" fmla="*/ 2147483647 h 406"/>
              <a:gd name="T60" fmla="*/ 2147483647 w 648"/>
              <a:gd name="T61" fmla="*/ 2147483647 h 406"/>
              <a:gd name="T62" fmla="*/ 2147483647 w 648"/>
              <a:gd name="T63" fmla="*/ 2147483647 h 406"/>
              <a:gd name="T64" fmla="*/ 2147483647 w 648"/>
              <a:gd name="T65" fmla="*/ 2147483647 h 406"/>
              <a:gd name="T66" fmla="*/ 2147483647 w 648"/>
              <a:gd name="T67" fmla="*/ 2147483647 h 406"/>
              <a:gd name="T68" fmla="*/ 2147483647 w 648"/>
              <a:gd name="T69" fmla="*/ 2147483647 h 406"/>
              <a:gd name="T70" fmla="*/ 2147483647 w 648"/>
              <a:gd name="T71" fmla="*/ 2147483647 h 406"/>
              <a:gd name="T72" fmla="*/ 2147483647 w 648"/>
              <a:gd name="T73" fmla="*/ 2147483647 h 406"/>
              <a:gd name="T74" fmla="*/ 2147483647 w 648"/>
              <a:gd name="T75" fmla="*/ 2147483647 h 406"/>
              <a:gd name="T76" fmla="*/ 2147483647 w 648"/>
              <a:gd name="T77" fmla="*/ 2147483647 h 406"/>
              <a:gd name="T78" fmla="*/ 2147483647 w 648"/>
              <a:gd name="T79" fmla="*/ 2147483647 h 406"/>
              <a:gd name="T80" fmla="*/ 2147483647 w 648"/>
              <a:gd name="T81" fmla="*/ 2147483647 h 406"/>
              <a:gd name="T82" fmla="*/ 2147483647 w 648"/>
              <a:gd name="T83" fmla="*/ 2147483647 h 406"/>
              <a:gd name="T84" fmla="*/ 2147483647 w 648"/>
              <a:gd name="T85" fmla="*/ 2147483647 h 406"/>
              <a:gd name="T86" fmla="*/ 2147483647 w 648"/>
              <a:gd name="T87" fmla="*/ 2147483647 h 406"/>
              <a:gd name="T88" fmla="*/ 2147483647 w 648"/>
              <a:gd name="T89" fmla="*/ 2147483647 h 406"/>
              <a:gd name="T90" fmla="*/ 0 w 648"/>
              <a:gd name="T91" fmla="*/ 2147483647 h 4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48"/>
              <a:gd name="T139" fmla="*/ 0 h 406"/>
              <a:gd name="T140" fmla="*/ 648 w 648"/>
              <a:gd name="T141" fmla="*/ 406 h 4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48" h="406">
                <a:moveTo>
                  <a:pt x="0" y="379"/>
                </a:moveTo>
                <a:lnTo>
                  <a:pt x="0" y="378"/>
                </a:lnTo>
                <a:lnTo>
                  <a:pt x="0" y="374"/>
                </a:lnTo>
                <a:lnTo>
                  <a:pt x="0" y="369"/>
                </a:lnTo>
                <a:lnTo>
                  <a:pt x="0" y="362"/>
                </a:lnTo>
                <a:lnTo>
                  <a:pt x="0" y="354"/>
                </a:lnTo>
                <a:lnTo>
                  <a:pt x="2" y="344"/>
                </a:lnTo>
                <a:lnTo>
                  <a:pt x="2" y="332"/>
                </a:lnTo>
                <a:lnTo>
                  <a:pt x="3" y="318"/>
                </a:lnTo>
                <a:lnTo>
                  <a:pt x="3" y="305"/>
                </a:lnTo>
                <a:lnTo>
                  <a:pt x="5" y="291"/>
                </a:lnTo>
                <a:lnTo>
                  <a:pt x="7" y="274"/>
                </a:lnTo>
                <a:lnTo>
                  <a:pt x="9" y="259"/>
                </a:lnTo>
                <a:lnTo>
                  <a:pt x="9" y="242"/>
                </a:lnTo>
                <a:lnTo>
                  <a:pt x="10" y="224"/>
                </a:lnTo>
                <a:lnTo>
                  <a:pt x="12" y="207"/>
                </a:lnTo>
                <a:lnTo>
                  <a:pt x="14" y="190"/>
                </a:lnTo>
                <a:lnTo>
                  <a:pt x="15" y="171"/>
                </a:lnTo>
                <a:lnTo>
                  <a:pt x="17" y="154"/>
                </a:lnTo>
                <a:lnTo>
                  <a:pt x="17" y="137"/>
                </a:lnTo>
                <a:lnTo>
                  <a:pt x="19" y="120"/>
                </a:lnTo>
                <a:lnTo>
                  <a:pt x="20" y="103"/>
                </a:lnTo>
                <a:lnTo>
                  <a:pt x="22" y="88"/>
                </a:lnTo>
                <a:lnTo>
                  <a:pt x="24" y="73"/>
                </a:lnTo>
                <a:lnTo>
                  <a:pt x="25" y="59"/>
                </a:lnTo>
                <a:lnTo>
                  <a:pt x="25" y="46"/>
                </a:lnTo>
                <a:lnTo>
                  <a:pt x="27" y="36"/>
                </a:lnTo>
                <a:lnTo>
                  <a:pt x="27" y="26"/>
                </a:lnTo>
                <a:lnTo>
                  <a:pt x="29" y="17"/>
                </a:lnTo>
                <a:lnTo>
                  <a:pt x="29" y="9"/>
                </a:lnTo>
                <a:lnTo>
                  <a:pt x="29" y="5"/>
                </a:lnTo>
                <a:lnTo>
                  <a:pt x="31" y="2"/>
                </a:lnTo>
                <a:lnTo>
                  <a:pt x="31" y="0"/>
                </a:lnTo>
                <a:lnTo>
                  <a:pt x="31" y="2"/>
                </a:lnTo>
                <a:lnTo>
                  <a:pt x="32" y="2"/>
                </a:lnTo>
                <a:lnTo>
                  <a:pt x="36" y="4"/>
                </a:lnTo>
                <a:lnTo>
                  <a:pt x="42" y="4"/>
                </a:lnTo>
                <a:lnTo>
                  <a:pt x="51" y="4"/>
                </a:lnTo>
                <a:lnTo>
                  <a:pt x="63" y="4"/>
                </a:lnTo>
                <a:lnTo>
                  <a:pt x="75" y="5"/>
                </a:lnTo>
                <a:lnTo>
                  <a:pt x="90" y="5"/>
                </a:lnTo>
                <a:lnTo>
                  <a:pt x="107" y="7"/>
                </a:lnTo>
                <a:lnTo>
                  <a:pt x="125" y="7"/>
                </a:lnTo>
                <a:lnTo>
                  <a:pt x="144" y="9"/>
                </a:lnTo>
                <a:lnTo>
                  <a:pt x="164" y="9"/>
                </a:lnTo>
                <a:lnTo>
                  <a:pt x="186" y="10"/>
                </a:lnTo>
                <a:lnTo>
                  <a:pt x="210" y="12"/>
                </a:lnTo>
                <a:lnTo>
                  <a:pt x="232" y="12"/>
                </a:lnTo>
                <a:lnTo>
                  <a:pt x="257" y="14"/>
                </a:lnTo>
                <a:lnTo>
                  <a:pt x="281" y="14"/>
                </a:lnTo>
                <a:lnTo>
                  <a:pt x="306" y="15"/>
                </a:lnTo>
                <a:lnTo>
                  <a:pt x="330" y="17"/>
                </a:lnTo>
                <a:lnTo>
                  <a:pt x="355" y="17"/>
                </a:lnTo>
                <a:lnTo>
                  <a:pt x="379" y="19"/>
                </a:lnTo>
                <a:lnTo>
                  <a:pt x="403" y="21"/>
                </a:lnTo>
                <a:lnTo>
                  <a:pt x="427" y="21"/>
                </a:lnTo>
                <a:lnTo>
                  <a:pt x="450" y="22"/>
                </a:lnTo>
                <a:lnTo>
                  <a:pt x="471" y="22"/>
                </a:lnTo>
                <a:lnTo>
                  <a:pt x="491" y="24"/>
                </a:lnTo>
                <a:lnTo>
                  <a:pt x="511" y="24"/>
                </a:lnTo>
                <a:lnTo>
                  <a:pt x="530" y="24"/>
                </a:lnTo>
                <a:lnTo>
                  <a:pt x="547" y="26"/>
                </a:lnTo>
                <a:lnTo>
                  <a:pt x="562" y="26"/>
                </a:lnTo>
                <a:lnTo>
                  <a:pt x="574" y="26"/>
                </a:lnTo>
                <a:lnTo>
                  <a:pt x="586" y="26"/>
                </a:lnTo>
                <a:lnTo>
                  <a:pt x="594" y="26"/>
                </a:lnTo>
                <a:lnTo>
                  <a:pt x="601" y="63"/>
                </a:lnTo>
                <a:lnTo>
                  <a:pt x="601" y="65"/>
                </a:lnTo>
                <a:lnTo>
                  <a:pt x="601" y="66"/>
                </a:lnTo>
                <a:lnTo>
                  <a:pt x="601" y="71"/>
                </a:lnTo>
                <a:lnTo>
                  <a:pt x="599" y="78"/>
                </a:lnTo>
                <a:lnTo>
                  <a:pt x="599" y="85"/>
                </a:lnTo>
                <a:lnTo>
                  <a:pt x="599" y="92"/>
                </a:lnTo>
                <a:lnTo>
                  <a:pt x="599" y="102"/>
                </a:lnTo>
                <a:lnTo>
                  <a:pt x="599" y="110"/>
                </a:lnTo>
                <a:lnTo>
                  <a:pt x="599" y="120"/>
                </a:lnTo>
                <a:lnTo>
                  <a:pt x="601" y="131"/>
                </a:lnTo>
                <a:lnTo>
                  <a:pt x="601" y="139"/>
                </a:lnTo>
                <a:lnTo>
                  <a:pt x="603" y="147"/>
                </a:lnTo>
                <a:lnTo>
                  <a:pt x="604" y="156"/>
                </a:lnTo>
                <a:lnTo>
                  <a:pt x="608" y="164"/>
                </a:lnTo>
                <a:lnTo>
                  <a:pt x="611" y="171"/>
                </a:lnTo>
                <a:lnTo>
                  <a:pt x="616" y="176"/>
                </a:lnTo>
                <a:lnTo>
                  <a:pt x="616" y="178"/>
                </a:lnTo>
                <a:lnTo>
                  <a:pt x="616" y="181"/>
                </a:lnTo>
                <a:lnTo>
                  <a:pt x="618" y="186"/>
                </a:lnTo>
                <a:lnTo>
                  <a:pt x="619" y="195"/>
                </a:lnTo>
                <a:lnTo>
                  <a:pt x="621" y="203"/>
                </a:lnTo>
                <a:lnTo>
                  <a:pt x="623" y="213"/>
                </a:lnTo>
                <a:lnTo>
                  <a:pt x="623" y="224"/>
                </a:lnTo>
                <a:lnTo>
                  <a:pt x="625" y="234"/>
                </a:lnTo>
                <a:lnTo>
                  <a:pt x="625" y="237"/>
                </a:lnTo>
                <a:lnTo>
                  <a:pt x="625" y="242"/>
                </a:lnTo>
                <a:lnTo>
                  <a:pt x="625" y="249"/>
                </a:lnTo>
                <a:lnTo>
                  <a:pt x="625" y="256"/>
                </a:lnTo>
                <a:lnTo>
                  <a:pt x="625" y="263"/>
                </a:lnTo>
                <a:lnTo>
                  <a:pt x="625" y="268"/>
                </a:lnTo>
                <a:lnTo>
                  <a:pt x="625" y="273"/>
                </a:lnTo>
                <a:lnTo>
                  <a:pt x="625" y="274"/>
                </a:lnTo>
                <a:lnTo>
                  <a:pt x="633" y="288"/>
                </a:lnTo>
                <a:lnTo>
                  <a:pt x="630" y="310"/>
                </a:lnTo>
                <a:lnTo>
                  <a:pt x="633" y="340"/>
                </a:lnTo>
                <a:lnTo>
                  <a:pt x="643" y="354"/>
                </a:lnTo>
                <a:lnTo>
                  <a:pt x="648" y="367"/>
                </a:lnTo>
                <a:lnTo>
                  <a:pt x="647" y="405"/>
                </a:lnTo>
                <a:lnTo>
                  <a:pt x="647" y="406"/>
                </a:lnTo>
                <a:lnTo>
                  <a:pt x="645" y="406"/>
                </a:lnTo>
                <a:lnTo>
                  <a:pt x="640" y="406"/>
                </a:lnTo>
                <a:lnTo>
                  <a:pt x="631" y="405"/>
                </a:lnTo>
                <a:lnTo>
                  <a:pt x="621" y="405"/>
                </a:lnTo>
                <a:lnTo>
                  <a:pt x="608" y="405"/>
                </a:lnTo>
                <a:lnTo>
                  <a:pt x="591" y="405"/>
                </a:lnTo>
                <a:lnTo>
                  <a:pt x="574" y="403"/>
                </a:lnTo>
                <a:lnTo>
                  <a:pt x="553" y="403"/>
                </a:lnTo>
                <a:lnTo>
                  <a:pt x="531" y="403"/>
                </a:lnTo>
                <a:lnTo>
                  <a:pt x="508" y="401"/>
                </a:lnTo>
                <a:lnTo>
                  <a:pt x="482" y="401"/>
                </a:lnTo>
                <a:lnTo>
                  <a:pt x="457" y="401"/>
                </a:lnTo>
                <a:lnTo>
                  <a:pt x="430" y="400"/>
                </a:lnTo>
                <a:lnTo>
                  <a:pt x="401" y="398"/>
                </a:lnTo>
                <a:lnTo>
                  <a:pt x="372" y="398"/>
                </a:lnTo>
                <a:lnTo>
                  <a:pt x="344" y="396"/>
                </a:lnTo>
                <a:lnTo>
                  <a:pt x="315" y="396"/>
                </a:lnTo>
                <a:lnTo>
                  <a:pt x="286" y="395"/>
                </a:lnTo>
                <a:lnTo>
                  <a:pt x="257" y="393"/>
                </a:lnTo>
                <a:lnTo>
                  <a:pt x="229" y="393"/>
                </a:lnTo>
                <a:lnTo>
                  <a:pt x="201" y="391"/>
                </a:lnTo>
                <a:lnTo>
                  <a:pt x="174" y="389"/>
                </a:lnTo>
                <a:lnTo>
                  <a:pt x="149" y="389"/>
                </a:lnTo>
                <a:lnTo>
                  <a:pt x="124" y="388"/>
                </a:lnTo>
                <a:lnTo>
                  <a:pt x="102" y="388"/>
                </a:lnTo>
                <a:lnTo>
                  <a:pt x="80" y="386"/>
                </a:lnTo>
                <a:lnTo>
                  <a:pt x="61" y="384"/>
                </a:lnTo>
                <a:lnTo>
                  <a:pt x="44" y="383"/>
                </a:lnTo>
                <a:lnTo>
                  <a:pt x="29" y="383"/>
                </a:lnTo>
                <a:lnTo>
                  <a:pt x="17" y="381"/>
                </a:lnTo>
                <a:lnTo>
                  <a:pt x="7" y="379"/>
                </a:lnTo>
                <a:lnTo>
                  <a:pt x="0" y="379"/>
                </a:lnTo>
                <a:close/>
              </a:path>
            </a:pathLst>
          </a:custGeom>
          <a:solidFill>
            <a:srgbClr val="99CC00"/>
          </a:solidFill>
          <a:ln w="9525">
            <a:solidFill>
              <a:schemeClr val="tx1"/>
            </a:solidFill>
            <a:round/>
            <a:headEnd/>
            <a:tailEnd/>
          </a:ln>
        </p:spPr>
        <p:txBody>
          <a:bodyPr/>
          <a:lstStyle/>
          <a:p>
            <a:endParaRPr lang="en-US"/>
          </a:p>
        </p:txBody>
      </p:sp>
      <p:sp>
        <p:nvSpPr>
          <p:cNvPr id="53292" name="Freeform 44"/>
          <p:cNvSpPr>
            <a:spLocks/>
          </p:cNvSpPr>
          <p:nvPr/>
        </p:nvSpPr>
        <p:spPr bwMode="auto">
          <a:xfrm>
            <a:off x="2228850" y="1725613"/>
            <a:ext cx="1800225" cy="985837"/>
          </a:xfrm>
          <a:custGeom>
            <a:avLst/>
            <a:gdLst>
              <a:gd name="T0" fmla="*/ 2147483647 w 1007"/>
              <a:gd name="T1" fmla="*/ 2147483647 h 640"/>
              <a:gd name="T2" fmla="*/ 2147483647 w 1007"/>
              <a:gd name="T3" fmla="*/ 2147483647 h 640"/>
              <a:gd name="T4" fmla="*/ 2147483647 w 1007"/>
              <a:gd name="T5" fmla="*/ 2147483647 h 640"/>
              <a:gd name="T6" fmla="*/ 2147483647 w 1007"/>
              <a:gd name="T7" fmla="*/ 2147483647 h 640"/>
              <a:gd name="T8" fmla="*/ 2147483647 w 1007"/>
              <a:gd name="T9" fmla="*/ 2147483647 h 640"/>
              <a:gd name="T10" fmla="*/ 2147483647 w 1007"/>
              <a:gd name="T11" fmla="*/ 2147483647 h 640"/>
              <a:gd name="T12" fmla="*/ 2147483647 w 1007"/>
              <a:gd name="T13" fmla="*/ 2147483647 h 640"/>
              <a:gd name="T14" fmla="*/ 2147483647 w 1007"/>
              <a:gd name="T15" fmla="*/ 2147483647 h 640"/>
              <a:gd name="T16" fmla="*/ 2147483647 w 1007"/>
              <a:gd name="T17" fmla="*/ 2147483647 h 640"/>
              <a:gd name="T18" fmla="*/ 2147483647 w 1007"/>
              <a:gd name="T19" fmla="*/ 2147483647 h 640"/>
              <a:gd name="T20" fmla="*/ 2147483647 w 1007"/>
              <a:gd name="T21" fmla="*/ 2147483647 h 640"/>
              <a:gd name="T22" fmla="*/ 2147483647 w 1007"/>
              <a:gd name="T23" fmla="*/ 2147483647 h 640"/>
              <a:gd name="T24" fmla="*/ 2147483647 w 1007"/>
              <a:gd name="T25" fmla="*/ 2147483647 h 640"/>
              <a:gd name="T26" fmla="*/ 2147483647 w 1007"/>
              <a:gd name="T27" fmla="*/ 2147483647 h 640"/>
              <a:gd name="T28" fmla="*/ 2147483647 w 1007"/>
              <a:gd name="T29" fmla="*/ 2147483647 h 640"/>
              <a:gd name="T30" fmla="*/ 2147483647 w 1007"/>
              <a:gd name="T31" fmla="*/ 2147483647 h 640"/>
              <a:gd name="T32" fmla="*/ 0 w 1007"/>
              <a:gd name="T33" fmla="*/ 2147483647 h 640"/>
              <a:gd name="T34" fmla="*/ 2147483647 w 1007"/>
              <a:gd name="T35" fmla="*/ 2147483647 h 640"/>
              <a:gd name="T36" fmla="*/ 2147483647 w 1007"/>
              <a:gd name="T37" fmla="*/ 2147483647 h 640"/>
              <a:gd name="T38" fmla="*/ 2147483647 w 1007"/>
              <a:gd name="T39" fmla="*/ 2147483647 h 640"/>
              <a:gd name="T40" fmla="*/ 2147483647 w 1007"/>
              <a:gd name="T41" fmla="*/ 2147483647 h 640"/>
              <a:gd name="T42" fmla="*/ 2147483647 w 1007"/>
              <a:gd name="T43" fmla="*/ 2147483647 h 640"/>
              <a:gd name="T44" fmla="*/ 2147483647 w 1007"/>
              <a:gd name="T45" fmla="*/ 2147483647 h 640"/>
              <a:gd name="T46" fmla="*/ 2147483647 w 1007"/>
              <a:gd name="T47" fmla="*/ 2147483647 h 640"/>
              <a:gd name="T48" fmla="*/ 2147483647 w 1007"/>
              <a:gd name="T49" fmla="*/ 2147483647 h 640"/>
              <a:gd name="T50" fmla="*/ 2147483647 w 1007"/>
              <a:gd name="T51" fmla="*/ 2147483647 h 640"/>
              <a:gd name="T52" fmla="*/ 2147483647 w 1007"/>
              <a:gd name="T53" fmla="*/ 2147483647 h 640"/>
              <a:gd name="T54" fmla="*/ 2147483647 w 1007"/>
              <a:gd name="T55" fmla="*/ 2147483647 h 640"/>
              <a:gd name="T56" fmla="*/ 2147483647 w 1007"/>
              <a:gd name="T57" fmla="*/ 2147483647 h 640"/>
              <a:gd name="T58" fmla="*/ 2147483647 w 1007"/>
              <a:gd name="T59" fmla="*/ 2147483647 h 640"/>
              <a:gd name="T60" fmla="*/ 2147483647 w 1007"/>
              <a:gd name="T61" fmla="*/ 2147483647 h 640"/>
              <a:gd name="T62" fmla="*/ 2147483647 w 1007"/>
              <a:gd name="T63" fmla="*/ 2147483647 h 640"/>
              <a:gd name="T64" fmla="*/ 2147483647 w 1007"/>
              <a:gd name="T65" fmla="*/ 2147483647 h 640"/>
              <a:gd name="T66" fmla="*/ 2147483647 w 1007"/>
              <a:gd name="T67" fmla="*/ 2147483647 h 640"/>
              <a:gd name="T68" fmla="*/ 2147483647 w 1007"/>
              <a:gd name="T69" fmla="*/ 2147483647 h 640"/>
              <a:gd name="T70" fmla="*/ 2147483647 w 1007"/>
              <a:gd name="T71" fmla="*/ 2147483647 h 640"/>
              <a:gd name="T72" fmla="*/ 2147483647 w 1007"/>
              <a:gd name="T73" fmla="*/ 2147483647 h 640"/>
              <a:gd name="T74" fmla="*/ 2147483647 w 1007"/>
              <a:gd name="T75" fmla="*/ 2147483647 h 640"/>
              <a:gd name="T76" fmla="*/ 2147483647 w 1007"/>
              <a:gd name="T77" fmla="*/ 2147483647 h 640"/>
              <a:gd name="T78" fmla="*/ 2147483647 w 1007"/>
              <a:gd name="T79" fmla="*/ 2147483647 h 640"/>
              <a:gd name="T80" fmla="*/ 2147483647 w 1007"/>
              <a:gd name="T81" fmla="*/ 2147483647 h 640"/>
              <a:gd name="T82" fmla="*/ 2147483647 w 1007"/>
              <a:gd name="T83" fmla="*/ 2147483647 h 640"/>
              <a:gd name="T84" fmla="*/ 2147483647 w 1007"/>
              <a:gd name="T85" fmla="*/ 2147483647 h 640"/>
              <a:gd name="T86" fmla="*/ 2147483647 w 1007"/>
              <a:gd name="T87" fmla="*/ 2147483647 h 640"/>
              <a:gd name="T88" fmla="*/ 2147483647 w 1007"/>
              <a:gd name="T89" fmla="*/ 2147483647 h 640"/>
              <a:gd name="T90" fmla="*/ 2147483647 w 1007"/>
              <a:gd name="T91" fmla="*/ 2147483647 h 640"/>
              <a:gd name="T92" fmla="*/ 2147483647 w 1007"/>
              <a:gd name="T93" fmla="*/ 2147483647 h 640"/>
              <a:gd name="T94" fmla="*/ 2147483647 w 1007"/>
              <a:gd name="T95" fmla="*/ 2147483647 h 640"/>
              <a:gd name="T96" fmla="*/ 2147483647 w 1007"/>
              <a:gd name="T97" fmla="*/ 2147483647 h 640"/>
              <a:gd name="T98" fmla="*/ 2147483647 w 1007"/>
              <a:gd name="T99" fmla="*/ 2147483647 h 640"/>
              <a:gd name="T100" fmla="*/ 2147483647 w 1007"/>
              <a:gd name="T101" fmla="*/ 2147483647 h 640"/>
              <a:gd name="T102" fmla="*/ 2147483647 w 1007"/>
              <a:gd name="T103" fmla="*/ 2147483647 h 640"/>
              <a:gd name="T104" fmla="*/ 2147483647 w 1007"/>
              <a:gd name="T105" fmla="*/ 2147483647 h 640"/>
              <a:gd name="T106" fmla="*/ 2147483647 w 1007"/>
              <a:gd name="T107" fmla="*/ 2147483647 h 64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07"/>
              <a:gd name="T163" fmla="*/ 0 h 640"/>
              <a:gd name="T164" fmla="*/ 1007 w 1007"/>
              <a:gd name="T165" fmla="*/ 640 h 64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07" h="640">
                <a:moveTo>
                  <a:pt x="358" y="569"/>
                </a:moveTo>
                <a:lnTo>
                  <a:pt x="380" y="572"/>
                </a:lnTo>
                <a:lnTo>
                  <a:pt x="404" y="576"/>
                </a:lnTo>
                <a:lnTo>
                  <a:pt x="428" y="581"/>
                </a:lnTo>
                <a:lnTo>
                  <a:pt x="453" y="584"/>
                </a:lnTo>
                <a:lnTo>
                  <a:pt x="477" y="588"/>
                </a:lnTo>
                <a:lnTo>
                  <a:pt x="502" y="591"/>
                </a:lnTo>
                <a:lnTo>
                  <a:pt x="528" y="594"/>
                </a:lnTo>
                <a:lnTo>
                  <a:pt x="553" y="598"/>
                </a:lnTo>
                <a:lnTo>
                  <a:pt x="578" y="601"/>
                </a:lnTo>
                <a:lnTo>
                  <a:pt x="605" y="603"/>
                </a:lnTo>
                <a:lnTo>
                  <a:pt x="631" y="606"/>
                </a:lnTo>
                <a:lnTo>
                  <a:pt x="655" y="610"/>
                </a:lnTo>
                <a:lnTo>
                  <a:pt x="680" y="613"/>
                </a:lnTo>
                <a:lnTo>
                  <a:pt x="704" y="615"/>
                </a:lnTo>
                <a:lnTo>
                  <a:pt x="727" y="618"/>
                </a:lnTo>
                <a:lnTo>
                  <a:pt x="751" y="620"/>
                </a:lnTo>
                <a:lnTo>
                  <a:pt x="775" y="621"/>
                </a:lnTo>
                <a:lnTo>
                  <a:pt x="797" y="625"/>
                </a:lnTo>
                <a:lnTo>
                  <a:pt x="817" y="627"/>
                </a:lnTo>
                <a:lnTo>
                  <a:pt x="837" y="628"/>
                </a:lnTo>
                <a:lnTo>
                  <a:pt x="856" y="630"/>
                </a:lnTo>
                <a:lnTo>
                  <a:pt x="873" y="632"/>
                </a:lnTo>
                <a:lnTo>
                  <a:pt x="890" y="633"/>
                </a:lnTo>
                <a:lnTo>
                  <a:pt x="905" y="635"/>
                </a:lnTo>
                <a:lnTo>
                  <a:pt x="919" y="635"/>
                </a:lnTo>
                <a:lnTo>
                  <a:pt x="930" y="637"/>
                </a:lnTo>
                <a:lnTo>
                  <a:pt x="941" y="637"/>
                </a:lnTo>
                <a:lnTo>
                  <a:pt x="949" y="638"/>
                </a:lnTo>
                <a:lnTo>
                  <a:pt x="957" y="638"/>
                </a:lnTo>
                <a:lnTo>
                  <a:pt x="963" y="638"/>
                </a:lnTo>
                <a:lnTo>
                  <a:pt x="966" y="640"/>
                </a:lnTo>
                <a:lnTo>
                  <a:pt x="1007" y="144"/>
                </a:lnTo>
                <a:lnTo>
                  <a:pt x="974" y="143"/>
                </a:lnTo>
                <a:lnTo>
                  <a:pt x="941" y="141"/>
                </a:lnTo>
                <a:lnTo>
                  <a:pt x="905" y="139"/>
                </a:lnTo>
                <a:lnTo>
                  <a:pt x="869" y="136"/>
                </a:lnTo>
                <a:lnTo>
                  <a:pt x="832" y="131"/>
                </a:lnTo>
                <a:lnTo>
                  <a:pt x="793" y="127"/>
                </a:lnTo>
                <a:lnTo>
                  <a:pt x="754" y="122"/>
                </a:lnTo>
                <a:lnTo>
                  <a:pt x="714" y="117"/>
                </a:lnTo>
                <a:lnTo>
                  <a:pt x="673" y="112"/>
                </a:lnTo>
                <a:lnTo>
                  <a:pt x="633" y="105"/>
                </a:lnTo>
                <a:lnTo>
                  <a:pt x="592" y="100"/>
                </a:lnTo>
                <a:lnTo>
                  <a:pt x="551" y="93"/>
                </a:lnTo>
                <a:lnTo>
                  <a:pt x="511" y="88"/>
                </a:lnTo>
                <a:lnTo>
                  <a:pt x="470" y="82"/>
                </a:lnTo>
                <a:lnTo>
                  <a:pt x="431" y="75"/>
                </a:lnTo>
                <a:lnTo>
                  <a:pt x="392" y="68"/>
                </a:lnTo>
                <a:lnTo>
                  <a:pt x="355" y="61"/>
                </a:lnTo>
                <a:lnTo>
                  <a:pt x="318" y="56"/>
                </a:lnTo>
                <a:lnTo>
                  <a:pt x="282" y="49"/>
                </a:lnTo>
                <a:lnTo>
                  <a:pt x="248" y="43"/>
                </a:lnTo>
                <a:lnTo>
                  <a:pt x="216" y="38"/>
                </a:lnTo>
                <a:lnTo>
                  <a:pt x="188" y="31"/>
                </a:lnTo>
                <a:lnTo>
                  <a:pt x="159" y="26"/>
                </a:lnTo>
                <a:lnTo>
                  <a:pt x="133" y="21"/>
                </a:lnTo>
                <a:lnTo>
                  <a:pt x="108" y="17"/>
                </a:lnTo>
                <a:lnTo>
                  <a:pt x="88" y="12"/>
                </a:lnTo>
                <a:lnTo>
                  <a:pt x="69" y="9"/>
                </a:lnTo>
                <a:lnTo>
                  <a:pt x="54" y="5"/>
                </a:lnTo>
                <a:lnTo>
                  <a:pt x="42" y="4"/>
                </a:lnTo>
                <a:lnTo>
                  <a:pt x="34" y="2"/>
                </a:lnTo>
                <a:lnTo>
                  <a:pt x="27" y="0"/>
                </a:lnTo>
                <a:lnTo>
                  <a:pt x="25" y="0"/>
                </a:lnTo>
                <a:lnTo>
                  <a:pt x="0" y="122"/>
                </a:lnTo>
                <a:lnTo>
                  <a:pt x="8" y="141"/>
                </a:lnTo>
                <a:lnTo>
                  <a:pt x="20" y="168"/>
                </a:lnTo>
                <a:lnTo>
                  <a:pt x="20" y="178"/>
                </a:lnTo>
                <a:lnTo>
                  <a:pt x="13" y="183"/>
                </a:lnTo>
                <a:lnTo>
                  <a:pt x="22" y="190"/>
                </a:lnTo>
                <a:lnTo>
                  <a:pt x="15" y="195"/>
                </a:lnTo>
                <a:lnTo>
                  <a:pt x="15" y="202"/>
                </a:lnTo>
                <a:lnTo>
                  <a:pt x="28" y="205"/>
                </a:lnTo>
                <a:lnTo>
                  <a:pt x="28" y="207"/>
                </a:lnTo>
                <a:lnTo>
                  <a:pt x="28" y="209"/>
                </a:lnTo>
                <a:lnTo>
                  <a:pt x="28" y="210"/>
                </a:lnTo>
                <a:lnTo>
                  <a:pt x="28" y="212"/>
                </a:lnTo>
                <a:lnTo>
                  <a:pt x="28" y="214"/>
                </a:lnTo>
                <a:lnTo>
                  <a:pt x="28" y="215"/>
                </a:lnTo>
                <a:lnTo>
                  <a:pt x="30" y="217"/>
                </a:lnTo>
                <a:lnTo>
                  <a:pt x="35" y="219"/>
                </a:lnTo>
                <a:lnTo>
                  <a:pt x="39" y="220"/>
                </a:lnTo>
                <a:lnTo>
                  <a:pt x="42" y="224"/>
                </a:lnTo>
                <a:lnTo>
                  <a:pt x="45" y="227"/>
                </a:lnTo>
                <a:lnTo>
                  <a:pt x="49" y="232"/>
                </a:lnTo>
                <a:lnTo>
                  <a:pt x="52" y="239"/>
                </a:lnTo>
                <a:lnTo>
                  <a:pt x="54" y="244"/>
                </a:lnTo>
                <a:lnTo>
                  <a:pt x="57" y="251"/>
                </a:lnTo>
                <a:lnTo>
                  <a:pt x="59" y="258"/>
                </a:lnTo>
                <a:lnTo>
                  <a:pt x="61" y="263"/>
                </a:lnTo>
                <a:lnTo>
                  <a:pt x="62" y="269"/>
                </a:lnTo>
                <a:lnTo>
                  <a:pt x="64" y="275"/>
                </a:lnTo>
                <a:lnTo>
                  <a:pt x="64" y="278"/>
                </a:lnTo>
                <a:lnTo>
                  <a:pt x="66" y="281"/>
                </a:lnTo>
                <a:lnTo>
                  <a:pt x="66" y="283"/>
                </a:lnTo>
                <a:lnTo>
                  <a:pt x="66" y="285"/>
                </a:lnTo>
                <a:lnTo>
                  <a:pt x="74" y="288"/>
                </a:lnTo>
                <a:lnTo>
                  <a:pt x="74" y="300"/>
                </a:lnTo>
                <a:lnTo>
                  <a:pt x="86" y="300"/>
                </a:lnTo>
                <a:lnTo>
                  <a:pt x="88" y="313"/>
                </a:lnTo>
                <a:lnTo>
                  <a:pt x="94" y="313"/>
                </a:lnTo>
                <a:lnTo>
                  <a:pt x="113" y="313"/>
                </a:lnTo>
                <a:lnTo>
                  <a:pt x="113" y="315"/>
                </a:lnTo>
                <a:lnTo>
                  <a:pt x="101" y="337"/>
                </a:lnTo>
                <a:lnTo>
                  <a:pt x="101" y="349"/>
                </a:lnTo>
                <a:lnTo>
                  <a:pt x="93" y="359"/>
                </a:lnTo>
                <a:lnTo>
                  <a:pt x="94" y="359"/>
                </a:lnTo>
                <a:lnTo>
                  <a:pt x="94" y="368"/>
                </a:lnTo>
                <a:lnTo>
                  <a:pt x="88" y="373"/>
                </a:lnTo>
                <a:lnTo>
                  <a:pt x="86" y="383"/>
                </a:lnTo>
                <a:lnTo>
                  <a:pt x="89" y="401"/>
                </a:lnTo>
                <a:lnTo>
                  <a:pt x="89" y="403"/>
                </a:lnTo>
                <a:lnTo>
                  <a:pt x="88" y="405"/>
                </a:lnTo>
                <a:lnTo>
                  <a:pt x="86" y="408"/>
                </a:lnTo>
                <a:lnTo>
                  <a:pt x="79" y="410"/>
                </a:lnTo>
                <a:lnTo>
                  <a:pt x="76" y="413"/>
                </a:lnTo>
                <a:lnTo>
                  <a:pt x="74" y="417"/>
                </a:lnTo>
                <a:lnTo>
                  <a:pt x="72" y="422"/>
                </a:lnTo>
                <a:lnTo>
                  <a:pt x="72" y="427"/>
                </a:lnTo>
                <a:lnTo>
                  <a:pt x="74" y="430"/>
                </a:lnTo>
                <a:lnTo>
                  <a:pt x="74" y="434"/>
                </a:lnTo>
                <a:lnTo>
                  <a:pt x="74" y="435"/>
                </a:lnTo>
                <a:lnTo>
                  <a:pt x="69" y="437"/>
                </a:lnTo>
                <a:lnTo>
                  <a:pt x="69" y="445"/>
                </a:lnTo>
                <a:lnTo>
                  <a:pt x="78" y="449"/>
                </a:lnTo>
                <a:lnTo>
                  <a:pt x="86" y="457"/>
                </a:lnTo>
                <a:lnTo>
                  <a:pt x="101" y="452"/>
                </a:lnTo>
                <a:lnTo>
                  <a:pt x="116" y="439"/>
                </a:lnTo>
                <a:lnTo>
                  <a:pt x="123" y="437"/>
                </a:lnTo>
                <a:lnTo>
                  <a:pt x="125" y="435"/>
                </a:lnTo>
                <a:lnTo>
                  <a:pt x="125" y="434"/>
                </a:lnTo>
                <a:lnTo>
                  <a:pt x="127" y="434"/>
                </a:lnTo>
                <a:lnTo>
                  <a:pt x="128" y="435"/>
                </a:lnTo>
                <a:lnTo>
                  <a:pt x="130" y="439"/>
                </a:lnTo>
                <a:lnTo>
                  <a:pt x="132" y="447"/>
                </a:lnTo>
                <a:lnTo>
                  <a:pt x="132" y="457"/>
                </a:lnTo>
                <a:lnTo>
                  <a:pt x="132" y="471"/>
                </a:lnTo>
                <a:lnTo>
                  <a:pt x="132" y="481"/>
                </a:lnTo>
                <a:lnTo>
                  <a:pt x="133" y="489"/>
                </a:lnTo>
                <a:lnTo>
                  <a:pt x="135" y="496"/>
                </a:lnTo>
                <a:lnTo>
                  <a:pt x="137" y="503"/>
                </a:lnTo>
                <a:lnTo>
                  <a:pt x="138" y="506"/>
                </a:lnTo>
                <a:lnTo>
                  <a:pt x="140" y="508"/>
                </a:lnTo>
                <a:lnTo>
                  <a:pt x="142" y="510"/>
                </a:lnTo>
                <a:lnTo>
                  <a:pt x="145" y="518"/>
                </a:lnTo>
                <a:lnTo>
                  <a:pt x="147" y="523"/>
                </a:lnTo>
                <a:lnTo>
                  <a:pt x="149" y="528"/>
                </a:lnTo>
                <a:lnTo>
                  <a:pt x="149" y="530"/>
                </a:lnTo>
                <a:lnTo>
                  <a:pt x="147" y="533"/>
                </a:lnTo>
                <a:lnTo>
                  <a:pt x="147" y="535"/>
                </a:lnTo>
                <a:lnTo>
                  <a:pt x="145" y="537"/>
                </a:lnTo>
                <a:lnTo>
                  <a:pt x="144" y="542"/>
                </a:lnTo>
                <a:lnTo>
                  <a:pt x="145" y="545"/>
                </a:lnTo>
                <a:lnTo>
                  <a:pt x="147" y="549"/>
                </a:lnTo>
                <a:lnTo>
                  <a:pt x="150" y="552"/>
                </a:lnTo>
                <a:lnTo>
                  <a:pt x="154" y="554"/>
                </a:lnTo>
                <a:lnTo>
                  <a:pt x="157" y="555"/>
                </a:lnTo>
                <a:lnTo>
                  <a:pt x="159" y="555"/>
                </a:lnTo>
                <a:lnTo>
                  <a:pt x="160" y="555"/>
                </a:lnTo>
                <a:lnTo>
                  <a:pt x="172" y="574"/>
                </a:lnTo>
                <a:lnTo>
                  <a:pt x="172" y="576"/>
                </a:lnTo>
                <a:lnTo>
                  <a:pt x="174" y="579"/>
                </a:lnTo>
                <a:lnTo>
                  <a:pt x="174" y="586"/>
                </a:lnTo>
                <a:lnTo>
                  <a:pt x="174" y="593"/>
                </a:lnTo>
                <a:lnTo>
                  <a:pt x="176" y="599"/>
                </a:lnTo>
                <a:lnTo>
                  <a:pt x="176" y="605"/>
                </a:lnTo>
                <a:lnTo>
                  <a:pt x="177" y="610"/>
                </a:lnTo>
                <a:lnTo>
                  <a:pt x="177" y="611"/>
                </a:lnTo>
                <a:lnTo>
                  <a:pt x="181" y="616"/>
                </a:lnTo>
                <a:lnTo>
                  <a:pt x="184" y="620"/>
                </a:lnTo>
                <a:lnTo>
                  <a:pt x="186" y="620"/>
                </a:lnTo>
                <a:lnTo>
                  <a:pt x="188" y="620"/>
                </a:lnTo>
                <a:lnTo>
                  <a:pt x="189" y="616"/>
                </a:lnTo>
                <a:lnTo>
                  <a:pt x="191" y="615"/>
                </a:lnTo>
                <a:lnTo>
                  <a:pt x="191" y="613"/>
                </a:lnTo>
                <a:lnTo>
                  <a:pt x="191" y="611"/>
                </a:lnTo>
                <a:lnTo>
                  <a:pt x="194" y="606"/>
                </a:lnTo>
                <a:lnTo>
                  <a:pt x="199" y="605"/>
                </a:lnTo>
                <a:lnTo>
                  <a:pt x="203" y="605"/>
                </a:lnTo>
                <a:lnTo>
                  <a:pt x="206" y="605"/>
                </a:lnTo>
                <a:lnTo>
                  <a:pt x="211" y="606"/>
                </a:lnTo>
                <a:lnTo>
                  <a:pt x="213" y="608"/>
                </a:lnTo>
                <a:lnTo>
                  <a:pt x="216" y="610"/>
                </a:lnTo>
                <a:lnTo>
                  <a:pt x="218" y="611"/>
                </a:lnTo>
                <a:lnTo>
                  <a:pt x="223" y="615"/>
                </a:lnTo>
                <a:lnTo>
                  <a:pt x="228" y="615"/>
                </a:lnTo>
                <a:lnTo>
                  <a:pt x="232" y="613"/>
                </a:lnTo>
                <a:lnTo>
                  <a:pt x="235" y="611"/>
                </a:lnTo>
                <a:lnTo>
                  <a:pt x="237" y="608"/>
                </a:lnTo>
                <a:lnTo>
                  <a:pt x="238" y="606"/>
                </a:lnTo>
                <a:lnTo>
                  <a:pt x="238" y="603"/>
                </a:lnTo>
                <a:lnTo>
                  <a:pt x="240" y="603"/>
                </a:lnTo>
                <a:lnTo>
                  <a:pt x="243" y="601"/>
                </a:lnTo>
                <a:lnTo>
                  <a:pt x="245" y="601"/>
                </a:lnTo>
                <a:lnTo>
                  <a:pt x="247" y="603"/>
                </a:lnTo>
                <a:lnTo>
                  <a:pt x="248" y="605"/>
                </a:lnTo>
                <a:lnTo>
                  <a:pt x="250" y="606"/>
                </a:lnTo>
                <a:lnTo>
                  <a:pt x="250" y="608"/>
                </a:lnTo>
                <a:lnTo>
                  <a:pt x="252" y="610"/>
                </a:lnTo>
                <a:lnTo>
                  <a:pt x="252" y="611"/>
                </a:lnTo>
                <a:lnTo>
                  <a:pt x="257" y="611"/>
                </a:lnTo>
                <a:lnTo>
                  <a:pt x="277" y="608"/>
                </a:lnTo>
                <a:lnTo>
                  <a:pt x="284" y="613"/>
                </a:lnTo>
                <a:lnTo>
                  <a:pt x="296" y="613"/>
                </a:lnTo>
                <a:lnTo>
                  <a:pt x="311" y="611"/>
                </a:lnTo>
                <a:lnTo>
                  <a:pt x="318" y="594"/>
                </a:lnTo>
                <a:lnTo>
                  <a:pt x="328" y="594"/>
                </a:lnTo>
                <a:lnTo>
                  <a:pt x="335" y="615"/>
                </a:lnTo>
                <a:lnTo>
                  <a:pt x="345" y="630"/>
                </a:lnTo>
                <a:lnTo>
                  <a:pt x="358" y="569"/>
                </a:lnTo>
                <a:close/>
              </a:path>
            </a:pathLst>
          </a:custGeom>
          <a:solidFill>
            <a:srgbClr val="99CC00"/>
          </a:solidFill>
          <a:ln w="9525">
            <a:solidFill>
              <a:schemeClr val="tx1"/>
            </a:solidFill>
            <a:round/>
            <a:headEnd/>
            <a:tailEnd/>
          </a:ln>
        </p:spPr>
        <p:txBody>
          <a:bodyPr/>
          <a:lstStyle/>
          <a:p>
            <a:endParaRPr lang="en-US"/>
          </a:p>
        </p:txBody>
      </p:sp>
      <p:sp>
        <p:nvSpPr>
          <p:cNvPr id="53293" name="Freeform 45"/>
          <p:cNvSpPr>
            <a:spLocks/>
          </p:cNvSpPr>
          <p:nvPr/>
        </p:nvSpPr>
        <p:spPr bwMode="auto">
          <a:xfrm>
            <a:off x="2928938" y="3400425"/>
            <a:ext cx="1244600" cy="876300"/>
          </a:xfrm>
          <a:custGeom>
            <a:avLst/>
            <a:gdLst>
              <a:gd name="T0" fmla="*/ 2147483647 w 717"/>
              <a:gd name="T1" fmla="*/ 2147483647 h 568"/>
              <a:gd name="T2" fmla="*/ 2147483647 w 717"/>
              <a:gd name="T3" fmla="*/ 2147483647 h 568"/>
              <a:gd name="T4" fmla="*/ 2147483647 w 717"/>
              <a:gd name="T5" fmla="*/ 2147483647 h 568"/>
              <a:gd name="T6" fmla="*/ 2147483647 w 717"/>
              <a:gd name="T7" fmla="*/ 2147483647 h 568"/>
              <a:gd name="T8" fmla="*/ 2147483647 w 717"/>
              <a:gd name="T9" fmla="*/ 2147483647 h 568"/>
              <a:gd name="T10" fmla="*/ 2147483647 w 717"/>
              <a:gd name="T11" fmla="*/ 2147483647 h 568"/>
              <a:gd name="T12" fmla="*/ 2147483647 w 717"/>
              <a:gd name="T13" fmla="*/ 2147483647 h 568"/>
              <a:gd name="T14" fmla="*/ 2147483647 w 717"/>
              <a:gd name="T15" fmla="*/ 2147483647 h 568"/>
              <a:gd name="T16" fmla="*/ 2147483647 w 717"/>
              <a:gd name="T17" fmla="*/ 2147483647 h 568"/>
              <a:gd name="T18" fmla="*/ 2147483647 w 717"/>
              <a:gd name="T19" fmla="*/ 2147483647 h 568"/>
              <a:gd name="T20" fmla="*/ 2147483647 w 717"/>
              <a:gd name="T21" fmla="*/ 2147483647 h 568"/>
              <a:gd name="T22" fmla="*/ 2147483647 w 717"/>
              <a:gd name="T23" fmla="*/ 2147483647 h 568"/>
              <a:gd name="T24" fmla="*/ 2147483647 w 717"/>
              <a:gd name="T25" fmla="*/ 2147483647 h 568"/>
              <a:gd name="T26" fmla="*/ 2147483647 w 717"/>
              <a:gd name="T27" fmla="*/ 2147483647 h 568"/>
              <a:gd name="T28" fmla="*/ 2147483647 w 717"/>
              <a:gd name="T29" fmla="*/ 2147483647 h 568"/>
              <a:gd name="T30" fmla="*/ 2147483647 w 717"/>
              <a:gd name="T31" fmla="*/ 2147483647 h 568"/>
              <a:gd name="T32" fmla="*/ 2147483647 w 717"/>
              <a:gd name="T33" fmla="*/ 0 h 568"/>
              <a:gd name="T34" fmla="*/ 2147483647 w 717"/>
              <a:gd name="T35" fmla="*/ 2147483647 h 568"/>
              <a:gd name="T36" fmla="*/ 2147483647 w 717"/>
              <a:gd name="T37" fmla="*/ 2147483647 h 568"/>
              <a:gd name="T38" fmla="*/ 2147483647 w 717"/>
              <a:gd name="T39" fmla="*/ 2147483647 h 568"/>
              <a:gd name="T40" fmla="*/ 2147483647 w 717"/>
              <a:gd name="T41" fmla="*/ 2147483647 h 568"/>
              <a:gd name="T42" fmla="*/ 2147483647 w 717"/>
              <a:gd name="T43" fmla="*/ 2147483647 h 568"/>
              <a:gd name="T44" fmla="*/ 2147483647 w 717"/>
              <a:gd name="T45" fmla="*/ 2147483647 h 568"/>
              <a:gd name="T46" fmla="*/ 2147483647 w 717"/>
              <a:gd name="T47" fmla="*/ 2147483647 h 568"/>
              <a:gd name="T48" fmla="*/ 2147483647 w 717"/>
              <a:gd name="T49" fmla="*/ 2147483647 h 568"/>
              <a:gd name="T50" fmla="*/ 2147483647 w 717"/>
              <a:gd name="T51" fmla="*/ 2147483647 h 568"/>
              <a:gd name="T52" fmla="*/ 2147483647 w 717"/>
              <a:gd name="T53" fmla="*/ 2147483647 h 568"/>
              <a:gd name="T54" fmla="*/ 2147483647 w 717"/>
              <a:gd name="T55" fmla="*/ 2147483647 h 568"/>
              <a:gd name="T56" fmla="*/ 2147483647 w 717"/>
              <a:gd name="T57" fmla="*/ 2147483647 h 568"/>
              <a:gd name="T58" fmla="*/ 2147483647 w 717"/>
              <a:gd name="T59" fmla="*/ 2147483647 h 568"/>
              <a:gd name="T60" fmla="*/ 2147483647 w 717"/>
              <a:gd name="T61" fmla="*/ 2147483647 h 568"/>
              <a:gd name="T62" fmla="*/ 2147483647 w 717"/>
              <a:gd name="T63" fmla="*/ 2147483647 h 568"/>
              <a:gd name="T64" fmla="*/ 2147483647 w 717"/>
              <a:gd name="T65" fmla="*/ 2147483647 h 568"/>
              <a:gd name="T66" fmla="*/ 2147483647 w 717"/>
              <a:gd name="T67" fmla="*/ 2147483647 h 568"/>
              <a:gd name="T68" fmla="*/ 2147483647 w 717"/>
              <a:gd name="T69" fmla="*/ 2147483647 h 5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17"/>
              <a:gd name="T106" fmla="*/ 0 h 568"/>
              <a:gd name="T107" fmla="*/ 717 w 717"/>
              <a:gd name="T108" fmla="*/ 568 h 5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17" h="568">
                <a:moveTo>
                  <a:pt x="587" y="562"/>
                </a:moveTo>
                <a:lnTo>
                  <a:pt x="575" y="562"/>
                </a:lnTo>
                <a:lnTo>
                  <a:pt x="561" y="562"/>
                </a:lnTo>
                <a:lnTo>
                  <a:pt x="546" y="560"/>
                </a:lnTo>
                <a:lnTo>
                  <a:pt x="528" y="560"/>
                </a:lnTo>
                <a:lnTo>
                  <a:pt x="509" y="558"/>
                </a:lnTo>
                <a:lnTo>
                  <a:pt x="489" y="557"/>
                </a:lnTo>
                <a:lnTo>
                  <a:pt x="468" y="555"/>
                </a:lnTo>
                <a:lnTo>
                  <a:pt x="446" y="552"/>
                </a:lnTo>
                <a:lnTo>
                  <a:pt x="423" y="550"/>
                </a:lnTo>
                <a:lnTo>
                  <a:pt x="399" y="548"/>
                </a:lnTo>
                <a:lnTo>
                  <a:pt x="374" y="545"/>
                </a:lnTo>
                <a:lnTo>
                  <a:pt x="350" y="543"/>
                </a:lnTo>
                <a:lnTo>
                  <a:pt x="325" y="540"/>
                </a:lnTo>
                <a:lnTo>
                  <a:pt x="299" y="538"/>
                </a:lnTo>
                <a:lnTo>
                  <a:pt x="274" y="535"/>
                </a:lnTo>
                <a:lnTo>
                  <a:pt x="250" y="531"/>
                </a:lnTo>
                <a:lnTo>
                  <a:pt x="225" y="530"/>
                </a:lnTo>
                <a:lnTo>
                  <a:pt x="201" y="526"/>
                </a:lnTo>
                <a:lnTo>
                  <a:pt x="177" y="523"/>
                </a:lnTo>
                <a:lnTo>
                  <a:pt x="155" y="521"/>
                </a:lnTo>
                <a:lnTo>
                  <a:pt x="133" y="518"/>
                </a:lnTo>
                <a:lnTo>
                  <a:pt x="113" y="516"/>
                </a:lnTo>
                <a:lnTo>
                  <a:pt x="93" y="513"/>
                </a:lnTo>
                <a:lnTo>
                  <a:pt x="74" y="511"/>
                </a:lnTo>
                <a:lnTo>
                  <a:pt x="59" y="509"/>
                </a:lnTo>
                <a:lnTo>
                  <a:pt x="44" y="508"/>
                </a:lnTo>
                <a:lnTo>
                  <a:pt x="30" y="506"/>
                </a:lnTo>
                <a:lnTo>
                  <a:pt x="20" y="504"/>
                </a:lnTo>
                <a:lnTo>
                  <a:pt x="11" y="502"/>
                </a:lnTo>
                <a:lnTo>
                  <a:pt x="5" y="502"/>
                </a:lnTo>
                <a:lnTo>
                  <a:pt x="1" y="502"/>
                </a:lnTo>
                <a:lnTo>
                  <a:pt x="0" y="502"/>
                </a:lnTo>
                <a:lnTo>
                  <a:pt x="66" y="0"/>
                </a:lnTo>
                <a:lnTo>
                  <a:pt x="69" y="2"/>
                </a:lnTo>
                <a:lnTo>
                  <a:pt x="74" y="2"/>
                </a:lnTo>
                <a:lnTo>
                  <a:pt x="83" y="3"/>
                </a:lnTo>
                <a:lnTo>
                  <a:pt x="93" y="5"/>
                </a:lnTo>
                <a:lnTo>
                  <a:pt x="103" y="5"/>
                </a:lnTo>
                <a:lnTo>
                  <a:pt x="116" y="7"/>
                </a:lnTo>
                <a:lnTo>
                  <a:pt x="132" y="8"/>
                </a:lnTo>
                <a:lnTo>
                  <a:pt x="147" y="10"/>
                </a:lnTo>
                <a:lnTo>
                  <a:pt x="164" y="13"/>
                </a:lnTo>
                <a:lnTo>
                  <a:pt x="182" y="15"/>
                </a:lnTo>
                <a:lnTo>
                  <a:pt x="201" y="17"/>
                </a:lnTo>
                <a:lnTo>
                  <a:pt x="221" y="18"/>
                </a:lnTo>
                <a:lnTo>
                  <a:pt x="242" y="22"/>
                </a:lnTo>
                <a:lnTo>
                  <a:pt x="262" y="24"/>
                </a:lnTo>
                <a:lnTo>
                  <a:pt x="282" y="27"/>
                </a:lnTo>
                <a:lnTo>
                  <a:pt x="304" y="29"/>
                </a:lnTo>
                <a:lnTo>
                  <a:pt x="325" y="30"/>
                </a:lnTo>
                <a:lnTo>
                  <a:pt x="347" y="34"/>
                </a:lnTo>
                <a:lnTo>
                  <a:pt x="367" y="35"/>
                </a:lnTo>
                <a:lnTo>
                  <a:pt x="387" y="37"/>
                </a:lnTo>
                <a:lnTo>
                  <a:pt x="406" y="39"/>
                </a:lnTo>
                <a:lnTo>
                  <a:pt x="424" y="40"/>
                </a:lnTo>
                <a:lnTo>
                  <a:pt x="441" y="44"/>
                </a:lnTo>
                <a:lnTo>
                  <a:pt x="457" y="46"/>
                </a:lnTo>
                <a:lnTo>
                  <a:pt x="472" y="47"/>
                </a:lnTo>
                <a:lnTo>
                  <a:pt x="485" y="47"/>
                </a:lnTo>
                <a:lnTo>
                  <a:pt x="497" y="49"/>
                </a:lnTo>
                <a:lnTo>
                  <a:pt x="507" y="51"/>
                </a:lnTo>
                <a:lnTo>
                  <a:pt x="516" y="51"/>
                </a:lnTo>
                <a:lnTo>
                  <a:pt x="521" y="52"/>
                </a:lnTo>
                <a:lnTo>
                  <a:pt x="526" y="52"/>
                </a:lnTo>
                <a:lnTo>
                  <a:pt x="524" y="52"/>
                </a:lnTo>
                <a:lnTo>
                  <a:pt x="717" y="64"/>
                </a:lnTo>
                <a:lnTo>
                  <a:pt x="710" y="189"/>
                </a:lnTo>
                <a:lnTo>
                  <a:pt x="683" y="568"/>
                </a:lnTo>
                <a:lnTo>
                  <a:pt x="587" y="562"/>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294" name="Freeform 46"/>
          <p:cNvSpPr>
            <a:spLocks/>
          </p:cNvSpPr>
          <p:nvPr/>
        </p:nvSpPr>
        <p:spPr bwMode="auto">
          <a:xfrm>
            <a:off x="2084388" y="3100388"/>
            <a:ext cx="958850" cy="1074737"/>
          </a:xfrm>
          <a:custGeom>
            <a:avLst/>
            <a:gdLst>
              <a:gd name="T0" fmla="*/ 2147483647 w 552"/>
              <a:gd name="T1" fmla="*/ 2147483647 h 697"/>
              <a:gd name="T2" fmla="*/ 2147483647 w 552"/>
              <a:gd name="T3" fmla="*/ 2147483647 h 697"/>
              <a:gd name="T4" fmla="*/ 2147483647 w 552"/>
              <a:gd name="T5" fmla="*/ 2147483647 h 697"/>
              <a:gd name="T6" fmla="*/ 2147483647 w 552"/>
              <a:gd name="T7" fmla="*/ 2147483647 h 697"/>
              <a:gd name="T8" fmla="*/ 2147483647 w 552"/>
              <a:gd name="T9" fmla="*/ 0 h 697"/>
              <a:gd name="T10" fmla="*/ 2147483647 w 552"/>
              <a:gd name="T11" fmla="*/ 0 h 697"/>
              <a:gd name="T12" fmla="*/ 0 w 552"/>
              <a:gd name="T13" fmla="*/ 2147483647 h 697"/>
              <a:gd name="T14" fmla="*/ 2147483647 w 552"/>
              <a:gd name="T15" fmla="*/ 2147483647 h 697"/>
              <a:gd name="T16" fmla="*/ 0 60000 65536"/>
              <a:gd name="T17" fmla="*/ 0 60000 65536"/>
              <a:gd name="T18" fmla="*/ 0 60000 65536"/>
              <a:gd name="T19" fmla="*/ 0 60000 65536"/>
              <a:gd name="T20" fmla="*/ 0 60000 65536"/>
              <a:gd name="T21" fmla="*/ 0 60000 65536"/>
              <a:gd name="T22" fmla="*/ 0 60000 65536"/>
              <a:gd name="T23" fmla="*/ 0 60000 65536"/>
              <a:gd name="T24" fmla="*/ 0 w 552"/>
              <a:gd name="T25" fmla="*/ 0 h 697"/>
              <a:gd name="T26" fmla="*/ 552 w 552"/>
              <a:gd name="T27" fmla="*/ 697 h 6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2" h="697">
                <a:moveTo>
                  <a:pt x="486" y="697"/>
                </a:moveTo>
                <a:lnTo>
                  <a:pt x="552" y="195"/>
                </a:lnTo>
                <a:lnTo>
                  <a:pt x="372" y="166"/>
                </a:lnTo>
                <a:lnTo>
                  <a:pt x="389" y="49"/>
                </a:lnTo>
                <a:lnTo>
                  <a:pt x="118" y="0"/>
                </a:lnTo>
                <a:lnTo>
                  <a:pt x="0" y="616"/>
                </a:lnTo>
                <a:lnTo>
                  <a:pt x="486" y="697"/>
                </a:lnTo>
                <a:close/>
              </a:path>
            </a:pathLst>
          </a:custGeom>
          <a:solidFill>
            <a:srgbClr val="99CC00"/>
          </a:solidFill>
          <a:ln w="9525">
            <a:solidFill>
              <a:schemeClr val="tx1"/>
            </a:solidFill>
            <a:round/>
            <a:headEnd/>
            <a:tailEnd/>
          </a:ln>
        </p:spPr>
        <p:txBody>
          <a:bodyPr/>
          <a:lstStyle/>
          <a:p>
            <a:endParaRPr lang="en-US"/>
          </a:p>
        </p:txBody>
      </p:sp>
      <p:sp>
        <p:nvSpPr>
          <p:cNvPr id="53295" name="Rectangle 47"/>
          <p:cNvSpPr>
            <a:spLocks noChangeArrowheads="1"/>
          </p:cNvSpPr>
          <p:nvPr/>
        </p:nvSpPr>
        <p:spPr bwMode="auto">
          <a:xfrm>
            <a:off x="3081338" y="2157413"/>
            <a:ext cx="209550"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MT</a:t>
            </a:r>
          </a:p>
        </p:txBody>
      </p:sp>
      <p:sp>
        <p:nvSpPr>
          <p:cNvPr id="53296" name="Rectangle 48"/>
          <p:cNvSpPr>
            <a:spLocks noChangeArrowheads="1"/>
          </p:cNvSpPr>
          <p:nvPr/>
        </p:nvSpPr>
        <p:spPr bwMode="auto">
          <a:xfrm>
            <a:off x="3484563" y="3697288"/>
            <a:ext cx="203200" cy="115887"/>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CO</a:t>
            </a:r>
          </a:p>
        </p:txBody>
      </p:sp>
      <p:sp>
        <p:nvSpPr>
          <p:cNvPr id="53297" name="Rectangle 49"/>
          <p:cNvSpPr>
            <a:spLocks noChangeArrowheads="1"/>
          </p:cNvSpPr>
          <p:nvPr/>
        </p:nvSpPr>
        <p:spPr bwMode="auto">
          <a:xfrm>
            <a:off x="4446588" y="2151063"/>
            <a:ext cx="215900"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ND</a:t>
            </a:r>
          </a:p>
        </p:txBody>
      </p:sp>
      <p:sp>
        <p:nvSpPr>
          <p:cNvPr id="53298" name="Rectangle 50"/>
          <p:cNvSpPr>
            <a:spLocks noChangeArrowheads="1"/>
          </p:cNvSpPr>
          <p:nvPr/>
        </p:nvSpPr>
        <p:spPr bwMode="auto">
          <a:xfrm>
            <a:off x="4414838" y="2762250"/>
            <a:ext cx="196850"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SD</a:t>
            </a:r>
          </a:p>
        </p:txBody>
      </p:sp>
      <p:sp>
        <p:nvSpPr>
          <p:cNvPr id="53299" name="Rectangle 51"/>
          <p:cNvSpPr>
            <a:spLocks noChangeArrowheads="1"/>
          </p:cNvSpPr>
          <p:nvPr/>
        </p:nvSpPr>
        <p:spPr bwMode="auto">
          <a:xfrm>
            <a:off x="3230563" y="2930525"/>
            <a:ext cx="239712" cy="115888"/>
          </a:xfrm>
          <a:prstGeom prst="rect">
            <a:avLst/>
          </a:prstGeom>
          <a:noFill/>
          <a:ln w="9525">
            <a:noFill/>
            <a:miter lim="800000"/>
            <a:headEnd/>
            <a:tailEnd/>
          </a:ln>
        </p:spPr>
        <p:txBody>
          <a:bodyPr wrap="none" lIns="0" tIns="0" rIns="0" bIns="0">
            <a:spAutoFit/>
          </a:bodyPr>
          <a:lstStyle/>
          <a:p>
            <a:r>
              <a:rPr lang="en-US" sz="1000" b="1">
                <a:latin typeface="Verdana" pitchFamily="34" charset="0"/>
              </a:rPr>
              <a:t>WY</a:t>
            </a:r>
          </a:p>
        </p:txBody>
      </p:sp>
      <p:sp>
        <p:nvSpPr>
          <p:cNvPr id="53300" name="Rectangle 52"/>
          <p:cNvSpPr>
            <a:spLocks noChangeArrowheads="1"/>
          </p:cNvSpPr>
          <p:nvPr/>
        </p:nvSpPr>
        <p:spPr bwMode="auto">
          <a:xfrm>
            <a:off x="2509838" y="3559175"/>
            <a:ext cx="192087"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UT</a:t>
            </a:r>
          </a:p>
        </p:txBody>
      </p:sp>
      <p:sp>
        <p:nvSpPr>
          <p:cNvPr id="53301" name="Rectangle 53"/>
          <p:cNvSpPr>
            <a:spLocks noChangeArrowheads="1"/>
          </p:cNvSpPr>
          <p:nvPr/>
        </p:nvSpPr>
        <p:spPr bwMode="auto">
          <a:xfrm>
            <a:off x="9280525" y="2324100"/>
            <a:ext cx="209550"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ME</a:t>
            </a:r>
          </a:p>
        </p:txBody>
      </p:sp>
      <p:sp>
        <p:nvSpPr>
          <p:cNvPr id="53302" name="Rectangle 54"/>
          <p:cNvSpPr>
            <a:spLocks noChangeArrowheads="1"/>
          </p:cNvSpPr>
          <p:nvPr/>
        </p:nvSpPr>
        <p:spPr bwMode="auto">
          <a:xfrm>
            <a:off x="8069263" y="1981200"/>
            <a:ext cx="185737" cy="115888"/>
          </a:xfrm>
          <a:prstGeom prst="rect">
            <a:avLst/>
          </a:prstGeom>
          <a:noFill/>
          <a:ln w="9525">
            <a:noFill/>
            <a:miter lim="800000"/>
            <a:headEnd/>
            <a:tailEnd/>
          </a:ln>
        </p:spPr>
        <p:txBody>
          <a:bodyPr wrap="none" lIns="0" tIns="0" rIns="0" bIns="0">
            <a:spAutoFit/>
          </a:bodyPr>
          <a:lstStyle/>
          <a:p>
            <a:pPr algn="ctr"/>
            <a:r>
              <a:rPr lang="en-US" sz="1000" b="1">
                <a:solidFill>
                  <a:schemeClr val="tx2"/>
                </a:solidFill>
                <a:latin typeface="Verdana" pitchFamily="34" charset="0"/>
              </a:rPr>
              <a:t>VT</a:t>
            </a:r>
          </a:p>
        </p:txBody>
      </p:sp>
      <p:sp>
        <p:nvSpPr>
          <p:cNvPr id="53303" name="Freeform 55"/>
          <p:cNvSpPr>
            <a:spLocks/>
          </p:cNvSpPr>
          <p:nvPr/>
        </p:nvSpPr>
        <p:spPr bwMode="auto">
          <a:xfrm>
            <a:off x="8486775" y="2286000"/>
            <a:ext cx="285750" cy="488950"/>
          </a:xfrm>
          <a:custGeom>
            <a:avLst/>
            <a:gdLst>
              <a:gd name="T0" fmla="*/ 2147483647 w 165"/>
              <a:gd name="T1" fmla="*/ 2147483647 h 318"/>
              <a:gd name="T2" fmla="*/ 2147483647 w 165"/>
              <a:gd name="T3" fmla="*/ 2147483647 h 318"/>
              <a:gd name="T4" fmla="*/ 2147483647 w 165"/>
              <a:gd name="T5" fmla="*/ 2147483647 h 318"/>
              <a:gd name="T6" fmla="*/ 2147483647 w 165"/>
              <a:gd name="T7" fmla="*/ 2147483647 h 318"/>
              <a:gd name="T8" fmla="*/ 2147483647 w 165"/>
              <a:gd name="T9" fmla="*/ 2147483647 h 318"/>
              <a:gd name="T10" fmla="*/ 2147483647 w 165"/>
              <a:gd name="T11" fmla="*/ 2147483647 h 318"/>
              <a:gd name="T12" fmla="*/ 2147483647 w 165"/>
              <a:gd name="T13" fmla="*/ 2147483647 h 318"/>
              <a:gd name="T14" fmla="*/ 2147483647 w 165"/>
              <a:gd name="T15" fmla="*/ 2147483647 h 318"/>
              <a:gd name="T16" fmla="*/ 2147483647 w 165"/>
              <a:gd name="T17" fmla="*/ 2147483647 h 318"/>
              <a:gd name="T18" fmla="*/ 0 w 165"/>
              <a:gd name="T19" fmla="*/ 2147483647 h 318"/>
              <a:gd name="T20" fmla="*/ 2147483647 w 165"/>
              <a:gd name="T21" fmla="*/ 2147483647 h 318"/>
              <a:gd name="T22" fmla="*/ 2147483647 w 165"/>
              <a:gd name="T23" fmla="*/ 2147483647 h 318"/>
              <a:gd name="T24" fmla="*/ 2147483647 w 165"/>
              <a:gd name="T25" fmla="*/ 2147483647 h 318"/>
              <a:gd name="T26" fmla="*/ 2147483647 w 165"/>
              <a:gd name="T27" fmla="*/ 2147483647 h 318"/>
              <a:gd name="T28" fmla="*/ 2147483647 w 165"/>
              <a:gd name="T29" fmla="*/ 2147483647 h 318"/>
              <a:gd name="T30" fmla="*/ 2147483647 w 165"/>
              <a:gd name="T31" fmla="*/ 2147483647 h 318"/>
              <a:gd name="T32" fmla="*/ 2147483647 w 165"/>
              <a:gd name="T33" fmla="*/ 2147483647 h 318"/>
              <a:gd name="T34" fmla="*/ 2147483647 w 165"/>
              <a:gd name="T35" fmla="*/ 2147483647 h 318"/>
              <a:gd name="T36" fmla="*/ 2147483647 w 165"/>
              <a:gd name="T37" fmla="*/ 2147483647 h 318"/>
              <a:gd name="T38" fmla="*/ 2147483647 w 165"/>
              <a:gd name="T39" fmla="*/ 2147483647 h 318"/>
              <a:gd name="T40" fmla="*/ 2147483647 w 165"/>
              <a:gd name="T41" fmla="*/ 2147483647 h 318"/>
              <a:gd name="T42" fmla="*/ 2147483647 w 165"/>
              <a:gd name="T43" fmla="*/ 2147483647 h 318"/>
              <a:gd name="T44" fmla="*/ 2147483647 w 165"/>
              <a:gd name="T45" fmla="*/ 2147483647 h 318"/>
              <a:gd name="T46" fmla="*/ 2147483647 w 165"/>
              <a:gd name="T47" fmla="*/ 2147483647 h 318"/>
              <a:gd name="T48" fmla="*/ 2147483647 w 165"/>
              <a:gd name="T49" fmla="*/ 2147483647 h 318"/>
              <a:gd name="T50" fmla="*/ 2147483647 w 165"/>
              <a:gd name="T51" fmla="*/ 2147483647 h 318"/>
              <a:gd name="T52" fmla="*/ 2147483647 w 165"/>
              <a:gd name="T53" fmla="*/ 2147483647 h 318"/>
              <a:gd name="T54" fmla="*/ 2147483647 w 165"/>
              <a:gd name="T55" fmla="*/ 2147483647 h 318"/>
              <a:gd name="T56" fmla="*/ 2147483647 w 165"/>
              <a:gd name="T57" fmla="*/ 2147483647 h 318"/>
              <a:gd name="T58" fmla="*/ 2147483647 w 165"/>
              <a:gd name="T59" fmla="*/ 2147483647 h 318"/>
              <a:gd name="T60" fmla="*/ 2147483647 w 165"/>
              <a:gd name="T61" fmla="*/ 2147483647 h 318"/>
              <a:gd name="T62" fmla="*/ 2147483647 w 165"/>
              <a:gd name="T63" fmla="*/ 2147483647 h 318"/>
              <a:gd name="T64" fmla="*/ 2147483647 w 165"/>
              <a:gd name="T65" fmla="*/ 2147483647 h 318"/>
              <a:gd name="T66" fmla="*/ 2147483647 w 165"/>
              <a:gd name="T67" fmla="*/ 2147483647 h 318"/>
              <a:gd name="T68" fmla="*/ 2147483647 w 165"/>
              <a:gd name="T69" fmla="*/ 2147483647 h 318"/>
              <a:gd name="T70" fmla="*/ 2147483647 w 165"/>
              <a:gd name="T71" fmla="*/ 2147483647 h 318"/>
              <a:gd name="T72" fmla="*/ 2147483647 w 165"/>
              <a:gd name="T73" fmla="*/ 2147483647 h 318"/>
              <a:gd name="T74" fmla="*/ 2147483647 w 165"/>
              <a:gd name="T75" fmla="*/ 2147483647 h 318"/>
              <a:gd name="T76" fmla="*/ 2147483647 w 165"/>
              <a:gd name="T77" fmla="*/ 2147483647 h 318"/>
              <a:gd name="T78" fmla="*/ 2147483647 w 165"/>
              <a:gd name="T79" fmla="*/ 2147483647 h 318"/>
              <a:gd name="T80" fmla="*/ 2147483647 w 165"/>
              <a:gd name="T81" fmla="*/ 2147483647 h 318"/>
              <a:gd name="T82" fmla="*/ 2147483647 w 165"/>
              <a:gd name="T83" fmla="*/ 2147483647 h 318"/>
              <a:gd name="T84" fmla="*/ 2147483647 w 165"/>
              <a:gd name="T85" fmla="*/ 2147483647 h 3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5"/>
              <a:gd name="T130" fmla="*/ 0 h 318"/>
              <a:gd name="T131" fmla="*/ 165 w 165"/>
              <a:gd name="T132" fmla="*/ 318 h 3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5" h="318">
                <a:moveTo>
                  <a:pt x="73" y="318"/>
                </a:moveTo>
                <a:lnTo>
                  <a:pt x="73" y="316"/>
                </a:lnTo>
                <a:lnTo>
                  <a:pt x="73" y="315"/>
                </a:lnTo>
                <a:lnTo>
                  <a:pt x="71" y="310"/>
                </a:lnTo>
                <a:lnTo>
                  <a:pt x="70" y="303"/>
                </a:lnTo>
                <a:lnTo>
                  <a:pt x="68" y="296"/>
                </a:lnTo>
                <a:lnTo>
                  <a:pt x="68" y="289"/>
                </a:lnTo>
                <a:lnTo>
                  <a:pt x="66" y="281"/>
                </a:lnTo>
                <a:lnTo>
                  <a:pt x="63" y="272"/>
                </a:lnTo>
                <a:lnTo>
                  <a:pt x="61" y="264"/>
                </a:lnTo>
                <a:lnTo>
                  <a:pt x="60" y="255"/>
                </a:lnTo>
                <a:lnTo>
                  <a:pt x="58" y="249"/>
                </a:lnTo>
                <a:lnTo>
                  <a:pt x="58" y="242"/>
                </a:lnTo>
                <a:lnTo>
                  <a:pt x="56" y="235"/>
                </a:lnTo>
                <a:lnTo>
                  <a:pt x="55" y="230"/>
                </a:lnTo>
                <a:lnTo>
                  <a:pt x="55" y="227"/>
                </a:lnTo>
                <a:lnTo>
                  <a:pt x="53" y="225"/>
                </a:lnTo>
                <a:lnTo>
                  <a:pt x="49" y="216"/>
                </a:lnTo>
                <a:lnTo>
                  <a:pt x="46" y="211"/>
                </a:lnTo>
                <a:lnTo>
                  <a:pt x="44" y="210"/>
                </a:lnTo>
                <a:lnTo>
                  <a:pt x="43" y="210"/>
                </a:lnTo>
                <a:lnTo>
                  <a:pt x="41" y="211"/>
                </a:lnTo>
                <a:lnTo>
                  <a:pt x="39" y="215"/>
                </a:lnTo>
                <a:lnTo>
                  <a:pt x="38" y="216"/>
                </a:lnTo>
                <a:lnTo>
                  <a:pt x="34" y="213"/>
                </a:lnTo>
                <a:lnTo>
                  <a:pt x="26" y="164"/>
                </a:lnTo>
                <a:lnTo>
                  <a:pt x="22" y="128"/>
                </a:lnTo>
                <a:lnTo>
                  <a:pt x="16" y="113"/>
                </a:lnTo>
                <a:lnTo>
                  <a:pt x="0" y="40"/>
                </a:lnTo>
                <a:lnTo>
                  <a:pt x="156" y="0"/>
                </a:lnTo>
                <a:lnTo>
                  <a:pt x="158" y="10"/>
                </a:lnTo>
                <a:lnTo>
                  <a:pt x="158" y="12"/>
                </a:lnTo>
                <a:lnTo>
                  <a:pt x="159" y="15"/>
                </a:lnTo>
                <a:lnTo>
                  <a:pt x="159" y="17"/>
                </a:lnTo>
                <a:lnTo>
                  <a:pt x="159" y="22"/>
                </a:lnTo>
                <a:lnTo>
                  <a:pt x="159" y="25"/>
                </a:lnTo>
                <a:lnTo>
                  <a:pt x="158" y="29"/>
                </a:lnTo>
                <a:lnTo>
                  <a:pt x="154" y="34"/>
                </a:lnTo>
                <a:lnTo>
                  <a:pt x="154" y="35"/>
                </a:lnTo>
                <a:lnTo>
                  <a:pt x="156" y="35"/>
                </a:lnTo>
                <a:lnTo>
                  <a:pt x="158" y="37"/>
                </a:lnTo>
                <a:lnTo>
                  <a:pt x="158" y="40"/>
                </a:lnTo>
                <a:lnTo>
                  <a:pt x="159" y="44"/>
                </a:lnTo>
                <a:lnTo>
                  <a:pt x="161" y="46"/>
                </a:lnTo>
                <a:lnTo>
                  <a:pt x="163" y="51"/>
                </a:lnTo>
                <a:lnTo>
                  <a:pt x="165" y="54"/>
                </a:lnTo>
                <a:lnTo>
                  <a:pt x="165" y="59"/>
                </a:lnTo>
                <a:lnTo>
                  <a:pt x="165" y="62"/>
                </a:lnTo>
                <a:lnTo>
                  <a:pt x="165" y="68"/>
                </a:lnTo>
                <a:lnTo>
                  <a:pt x="163" y="73"/>
                </a:lnTo>
                <a:lnTo>
                  <a:pt x="159" y="78"/>
                </a:lnTo>
                <a:lnTo>
                  <a:pt x="156" y="83"/>
                </a:lnTo>
                <a:lnTo>
                  <a:pt x="149" y="88"/>
                </a:lnTo>
                <a:lnTo>
                  <a:pt x="143" y="93"/>
                </a:lnTo>
                <a:lnTo>
                  <a:pt x="143" y="95"/>
                </a:lnTo>
                <a:lnTo>
                  <a:pt x="143" y="93"/>
                </a:lnTo>
                <a:lnTo>
                  <a:pt x="136" y="100"/>
                </a:lnTo>
                <a:lnTo>
                  <a:pt x="136" y="101"/>
                </a:lnTo>
                <a:lnTo>
                  <a:pt x="136" y="105"/>
                </a:lnTo>
                <a:lnTo>
                  <a:pt x="137" y="108"/>
                </a:lnTo>
                <a:lnTo>
                  <a:pt x="137" y="113"/>
                </a:lnTo>
                <a:lnTo>
                  <a:pt x="137" y="118"/>
                </a:lnTo>
                <a:lnTo>
                  <a:pt x="137" y="123"/>
                </a:lnTo>
                <a:lnTo>
                  <a:pt x="137" y="128"/>
                </a:lnTo>
                <a:lnTo>
                  <a:pt x="137" y="135"/>
                </a:lnTo>
                <a:lnTo>
                  <a:pt x="137" y="140"/>
                </a:lnTo>
                <a:lnTo>
                  <a:pt x="137" y="147"/>
                </a:lnTo>
                <a:lnTo>
                  <a:pt x="136" y="154"/>
                </a:lnTo>
                <a:lnTo>
                  <a:pt x="136" y="159"/>
                </a:lnTo>
                <a:lnTo>
                  <a:pt x="134" y="164"/>
                </a:lnTo>
                <a:lnTo>
                  <a:pt x="134" y="169"/>
                </a:lnTo>
                <a:lnTo>
                  <a:pt x="132" y="172"/>
                </a:lnTo>
                <a:lnTo>
                  <a:pt x="132" y="176"/>
                </a:lnTo>
                <a:lnTo>
                  <a:pt x="131" y="179"/>
                </a:lnTo>
                <a:lnTo>
                  <a:pt x="131" y="183"/>
                </a:lnTo>
                <a:lnTo>
                  <a:pt x="131" y="184"/>
                </a:lnTo>
                <a:lnTo>
                  <a:pt x="129" y="189"/>
                </a:lnTo>
                <a:lnTo>
                  <a:pt x="127" y="194"/>
                </a:lnTo>
                <a:lnTo>
                  <a:pt x="126" y="201"/>
                </a:lnTo>
                <a:lnTo>
                  <a:pt x="126" y="208"/>
                </a:lnTo>
                <a:lnTo>
                  <a:pt x="126" y="215"/>
                </a:lnTo>
                <a:lnTo>
                  <a:pt x="127" y="222"/>
                </a:lnTo>
                <a:lnTo>
                  <a:pt x="131" y="228"/>
                </a:lnTo>
                <a:lnTo>
                  <a:pt x="132" y="228"/>
                </a:lnTo>
                <a:lnTo>
                  <a:pt x="132" y="232"/>
                </a:lnTo>
                <a:lnTo>
                  <a:pt x="132" y="235"/>
                </a:lnTo>
                <a:lnTo>
                  <a:pt x="132" y="238"/>
                </a:lnTo>
                <a:lnTo>
                  <a:pt x="132" y="242"/>
                </a:lnTo>
                <a:lnTo>
                  <a:pt x="132" y="245"/>
                </a:lnTo>
                <a:lnTo>
                  <a:pt x="132" y="247"/>
                </a:lnTo>
                <a:lnTo>
                  <a:pt x="132" y="249"/>
                </a:lnTo>
                <a:lnTo>
                  <a:pt x="134" y="250"/>
                </a:lnTo>
                <a:lnTo>
                  <a:pt x="134" y="254"/>
                </a:lnTo>
                <a:lnTo>
                  <a:pt x="136" y="257"/>
                </a:lnTo>
                <a:lnTo>
                  <a:pt x="136" y="260"/>
                </a:lnTo>
                <a:lnTo>
                  <a:pt x="136" y="266"/>
                </a:lnTo>
                <a:lnTo>
                  <a:pt x="136" y="269"/>
                </a:lnTo>
                <a:lnTo>
                  <a:pt x="132" y="272"/>
                </a:lnTo>
                <a:lnTo>
                  <a:pt x="132" y="274"/>
                </a:lnTo>
                <a:lnTo>
                  <a:pt x="132" y="276"/>
                </a:lnTo>
                <a:lnTo>
                  <a:pt x="132" y="281"/>
                </a:lnTo>
                <a:lnTo>
                  <a:pt x="132" y="284"/>
                </a:lnTo>
                <a:lnTo>
                  <a:pt x="132" y="289"/>
                </a:lnTo>
                <a:lnTo>
                  <a:pt x="134" y="294"/>
                </a:lnTo>
                <a:lnTo>
                  <a:pt x="136" y="298"/>
                </a:lnTo>
                <a:lnTo>
                  <a:pt x="141" y="301"/>
                </a:lnTo>
                <a:lnTo>
                  <a:pt x="139" y="301"/>
                </a:lnTo>
                <a:lnTo>
                  <a:pt x="137" y="301"/>
                </a:lnTo>
                <a:lnTo>
                  <a:pt x="134" y="303"/>
                </a:lnTo>
                <a:lnTo>
                  <a:pt x="131" y="303"/>
                </a:lnTo>
                <a:lnTo>
                  <a:pt x="126" y="304"/>
                </a:lnTo>
                <a:lnTo>
                  <a:pt x="119" y="306"/>
                </a:lnTo>
                <a:lnTo>
                  <a:pt x="114" y="308"/>
                </a:lnTo>
                <a:lnTo>
                  <a:pt x="107" y="310"/>
                </a:lnTo>
                <a:lnTo>
                  <a:pt x="100" y="311"/>
                </a:lnTo>
                <a:lnTo>
                  <a:pt x="95" y="313"/>
                </a:lnTo>
                <a:lnTo>
                  <a:pt x="88" y="315"/>
                </a:lnTo>
                <a:lnTo>
                  <a:pt x="83" y="315"/>
                </a:lnTo>
                <a:lnTo>
                  <a:pt x="80" y="316"/>
                </a:lnTo>
                <a:lnTo>
                  <a:pt x="77" y="316"/>
                </a:lnTo>
                <a:lnTo>
                  <a:pt x="73" y="316"/>
                </a:lnTo>
                <a:lnTo>
                  <a:pt x="73" y="318"/>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04" name="Freeform 56"/>
          <p:cNvSpPr>
            <a:spLocks/>
          </p:cNvSpPr>
          <p:nvPr/>
        </p:nvSpPr>
        <p:spPr bwMode="auto">
          <a:xfrm>
            <a:off x="8809038" y="1752600"/>
            <a:ext cx="623887" cy="892175"/>
          </a:xfrm>
          <a:custGeom>
            <a:avLst/>
            <a:gdLst>
              <a:gd name="T0" fmla="*/ 2147483647 w 359"/>
              <a:gd name="T1" fmla="*/ 2147483647 h 579"/>
              <a:gd name="T2" fmla="*/ 2147483647 w 359"/>
              <a:gd name="T3" fmla="*/ 2147483647 h 579"/>
              <a:gd name="T4" fmla="*/ 0 w 359"/>
              <a:gd name="T5" fmla="*/ 2147483647 h 579"/>
              <a:gd name="T6" fmla="*/ 2147483647 w 359"/>
              <a:gd name="T7" fmla="*/ 2147483647 h 579"/>
              <a:gd name="T8" fmla="*/ 2147483647 w 359"/>
              <a:gd name="T9" fmla="*/ 2147483647 h 579"/>
              <a:gd name="T10" fmla="*/ 2147483647 w 359"/>
              <a:gd name="T11" fmla="*/ 2147483647 h 579"/>
              <a:gd name="T12" fmla="*/ 2147483647 w 359"/>
              <a:gd name="T13" fmla="*/ 2147483647 h 579"/>
              <a:gd name="T14" fmla="*/ 2147483647 w 359"/>
              <a:gd name="T15" fmla="*/ 2147483647 h 579"/>
              <a:gd name="T16" fmla="*/ 2147483647 w 359"/>
              <a:gd name="T17" fmla="*/ 2147483647 h 579"/>
              <a:gd name="T18" fmla="*/ 2147483647 w 359"/>
              <a:gd name="T19" fmla="*/ 2147483647 h 579"/>
              <a:gd name="T20" fmla="*/ 2147483647 w 359"/>
              <a:gd name="T21" fmla="*/ 2147483647 h 579"/>
              <a:gd name="T22" fmla="*/ 2147483647 w 359"/>
              <a:gd name="T23" fmla="*/ 2147483647 h 579"/>
              <a:gd name="T24" fmla="*/ 2147483647 w 359"/>
              <a:gd name="T25" fmla="*/ 2147483647 h 579"/>
              <a:gd name="T26" fmla="*/ 2147483647 w 359"/>
              <a:gd name="T27" fmla="*/ 2147483647 h 579"/>
              <a:gd name="T28" fmla="*/ 2147483647 w 359"/>
              <a:gd name="T29" fmla="*/ 2147483647 h 579"/>
              <a:gd name="T30" fmla="*/ 2147483647 w 359"/>
              <a:gd name="T31" fmla="*/ 2147483647 h 579"/>
              <a:gd name="T32" fmla="*/ 2147483647 w 359"/>
              <a:gd name="T33" fmla="*/ 2147483647 h 579"/>
              <a:gd name="T34" fmla="*/ 2147483647 w 359"/>
              <a:gd name="T35" fmla="*/ 2147483647 h 579"/>
              <a:gd name="T36" fmla="*/ 2147483647 w 359"/>
              <a:gd name="T37" fmla="*/ 2147483647 h 579"/>
              <a:gd name="T38" fmla="*/ 2147483647 w 359"/>
              <a:gd name="T39" fmla="*/ 2147483647 h 579"/>
              <a:gd name="T40" fmla="*/ 2147483647 w 359"/>
              <a:gd name="T41" fmla="*/ 2147483647 h 579"/>
              <a:gd name="T42" fmla="*/ 2147483647 w 359"/>
              <a:gd name="T43" fmla="*/ 2147483647 h 579"/>
              <a:gd name="T44" fmla="*/ 2147483647 w 359"/>
              <a:gd name="T45" fmla="*/ 2147483647 h 579"/>
              <a:gd name="T46" fmla="*/ 2147483647 w 359"/>
              <a:gd name="T47" fmla="*/ 2147483647 h 579"/>
              <a:gd name="T48" fmla="*/ 2147483647 w 359"/>
              <a:gd name="T49" fmla="*/ 2147483647 h 579"/>
              <a:gd name="T50" fmla="*/ 2147483647 w 359"/>
              <a:gd name="T51" fmla="*/ 2147483647 h 579"/>
              <a:gd name="T52" fmla="*/ 2147483647 w 359"/>
              <a:gd name="T53" fmla="*/ 2147483647 h 579"/>
              <a:gd name="T54" fmla="*/ 2147483647 w 359"/>
              <a:gd name="T55" fmla="*/ 2147483647 h 579"/>
              <a:gd name="T56" fmla="*/ 2147483647 w 359"/>
              <a:gd name="T57" fmla="*/ 2147483647 h 579"/>
              <a:gd name="T58" fmla="*/ 2147483647 w 359"/>
              <a:gd name="T59" fmla="*/ 2147483647 h 579"/>
              <a:gd name="T60" fmla="*/ 2147483647 w 359"/>
              <a:gd name="T61" fmla="*/ 2147483647 h 579"/>
              <a:gd name="T62" fmla="*/ 2147483647 w 359"/>
              <a:gd name="T63" fmla="*/ 2147483647 h 579"/>
              <a:gd name="T64" fmla="*/ 2147483647 w 359"/>
              <a:gd name="T65" fmla="*/ 2147483647 h 579"/>
              <a:gd name="T66" fmla="*/ 2147483647 w 359"/>
              <a:gd name="T67" fmla="*/ 2147483647 h 579"/>
              <a:gd name="T68" fmla="*/ 2147483647 w 359"/>
              <a:gd name="T69" fmla="*/ 2147483647 h 579"/>
              <a:gd name="T70" fmla="*/ 2147483647 w 359"/>
              <a:gd name="T71" fmla="*/ 2147483647 h 579"/>
              <a:gd name="T72" fmla="*/ 2147483647 w 359"/>
              <a:gd name="T73" fmla="*/ 2147483647 h 579"/>
              <a:gd name="T74" fmla="*/ 2147483647 w 359"/>
              <a:gd name="T75" fmla="*/ 2147483647 h 579"/>
              <a:gd name="T76" fmla="*/ 2147483647 w 359"/>
              <a:gd name="T77" fmla="*/ 2147483647 h 579"/>
              <a:gd name="T78" fmla="*/ 2147483647 w 359"/>
              <a:gd name="T79" fmla="*/ 2147483647 h 579"/>
              <a:gd name="T80" fmla="*/ 2147483647 w 359"/>
              <a:gd name="T81" fmla="*/ 2147483647 h 579"/>
              <a:gd name="T82" fmla="*/ 2147483647 w 359"/>
              <a:gd name="T83" fmla="*/ 2147483647 h 579"/>
              <a:gd name="T84" fmla="*/ 2147483647 w 359"/>
              <a:gd name="T85" fmla="*/ 2147483647 h 579"/>
              <a:gd name="T86" fmla="*/ 2147483647 w 359"/>
              <a:gd name="T87" fmla="*/ 2147483647 h 579"/>
              <a:gd name="T88" fmla="*/ 2147483647 w 359"/>
              <a:gd name="T89" fmla="*/ 2147483647 h 579"/>
              <a:gd name="T90" fmla="*/ 2147483647 w 359"/>
              <a:gd name="T91" fmla="*/ 2147483647 h 579"/>
              <a:gd name="T92" fmla="*/ 2147483647 w 359"/>
              <a:gd name="T93" fmla="*/ 2147483647 h 579"/>
              <a:gd name="T94" fmla="*/ 2147483647 w 359"/>
              <a:gd name="T95" fmla="*/ 2147483647 h 579"/>
              <a:gd name="T96" fmla="*/ 2147483647 w 359"/>
              <a:gd name="T97" fmla="*/ 2147483647 h 579"/>
              <a:gd name="T98" fmla="*/ 2147483647 w 359"/>
              <a:gd name="T99" fmla="*/ 2147483647 h 579"/>
              <a:gd name="T100" fmla="*/ 2147483647 w 359"/>
              <a:gd name="T101" fmla="*/ 2147483647 h 579"/>
              <a:gd name="T102" fmla="*/ 2147483647 w 359"/>
              <a:gd name="T103" fmla="*/ 2147483647 h 579"/>
              <a:gd name="T104" fmla="*/ 2147483647 w 359"/>
              <a:gd name="T105" fmla="*/ 2147483647 h 5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9"/>
              <a:gd name="T160" fmla="*/ 0 h 579"/>
              <a:gd name="T161" fmla="*/ 359 w 359"/>
              <a:gd name="T162" fmla="*/ 579 h 57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9" h="579">
                <a:moveTo>
                  <a:pt x="98" y="579"/>
                </a:moveTo>
                <a:lnTo>
                  <a:pt x="96" y="577"/>
                </a:lnTo>
                <a:lnTo>
                  <a:pt x="95" y="575"/>
                </a:lnTo>
                <a:lnTo>
                  <a:pt x="91" y="573"/>
                </a:lnTo>
                <a:lnTo>
                  <a:pt x="90" y="572"/>
                </a:lnTo>
                <a:lnTo>
                  <a:pt x="90" y="565"/>
                </a:lnTo>
                <a:lnTo>
                  <a:pt x="88" y="560"/>
                </a:lnTo>
                <a:lnTo>
                  <a:pt x="84" y="557"/>
                </a:lnTo>
                <a:lnTo>
                  <a:pt x="83" y="553"/>
                </a:lnTo>
                <a:lnTo>
                  <a:pt x="79" y="551"/>
                </a:lnTo>
                <a:lnTo>
                  <a:pt x="78" y="551"/>
                </a:lnTo>
                <a:lnTo>
                  <a:pt x="74" y="550"/>
                </a:lnTo>
                <a:lnTo>
                  <a:pt x="68" y="541"/>
                </a:lnTo>
                <a:lnTo>
                  <a:pt x="2" y="323"/>
                </a:lnTo>
                <a:lnTo>
                  <a:pt x="0" y="323"/>
                </a:lnTo>
                <a:lnTo>
                  <a:pt x="0" y="321"/>
                </a:lnTo>
                <a:lnTo>
                  <a:pt x="0" y="318"/>
                </a:lnTo>
                <a:lnTo>
                  <a:pt x="0" y="315"/>
                </a:lnTo>
                <a:lnTo>
                  <a:pt x="2" y="311"/>
                </a:lnTo>
                <a:lnTo>
                  <a:pt x="3" y="308"/>
                </a:lnTo>
                <a:lnTo>
                  <a:pt x="7" y="306"/>
                </a:lnTo>
                <a:lnTo>
                  <a:pt x="10" y="308"/>
                </a:lnTo>
                <a:lnTo>
                  <a:pt x="15" y="311"/>
                </a:lnTo>
                <a:lnTo>
                  <a:pt x="15" y="313"/>
                </a:lnTo>
                <a:lnTo>
                  <a:pt x="17" y="313"/>
                </a:lnTo>
                <a:lnTo>
                  <a:pt x="17" y="315"/>
                </a:lnTo>
                <a:lnTo>
                  <a:pt x="18" y="315"/>
                </a:lnTo>
                <a:lnTo>
                  <a:pt x="18" y="313"/>
                </a:lnTo>
                <a:lnTo>
                  <a:pt x="18" y="311"/>
                </a:lnTo>
                <a:lnTo>
                  <a:pt x="20" y="306"/>
                </a:lnTo>
                <a:lnTo>
                  <a:pt x="20" y="301"/>
                </a:lnTo>
                <a:lnTo>
                  <a:pt x="20" y="299"/>
                </a:lnTo>
                <a:lnTo>
                  <a:pt x="18" y="298"/>
                </a:lnTo>
                <a:lnTo>
                  <a:pt x="18" y="296"/>
                </a:lnTo>
                <a:lnTo>
                  <a:pt x="18" y="294"/>
                </a:lnTo>
                <a:lnTo>
                  <a:pt x="18" y="293"/>
                </a:lnTo>
                <a:lnTo>
                  <a:pt x="20" y="291"/>
                </a:lnTo>
                <a:lnTo>
                  <a:pt x="24" y="293"/>
                </a:lnTo>
                <a:lnTo>
                  <a:pt x="30" y="294"/>
                </a:lnTo>
                <a:lnTo>
                  <a:pt x="29" y="293"/>
                </a:lnTo>
                <a:lnTo>
                  <a:pt x="27" y="289"/>
                </a:lnTo>
                <a:lnTo>
                  <a:pt x="25" y="284"/>
                </a:lnTo>
                <a:lnTo>
                  <a:pt x="24" y="279"/>
                </a:lnTo>
                <a:lnTo>
                  <a:pt x="22" y="274"/>
                </a:lnTo>
                <a:lnTo>
                  <a:pt x="24" y="267"/>
                </a:lnTo>
                <a:lnTo>
                  <a:pt x="25" y="262"/>
                </a:lnTo>
                <a:lnTo>
                  <a:pt x="30" y="259"/>
                </a:lnTo>
                <a:lnTo>
                  <a:pt x="32" y="257"/>
                </a:lnTo>
                <a:lnTo>
                  <a:pt x="34" y="255"/>
                </a:lnTo>
                <a:lnTo>
                  <a:pt x="35" y="254"/>
                </a:lnTo>
                <a:lnTo>
                  <a:pt x="37" y="252"/>
                </a:lnTo>
                <a:lnTo>
                  <a:pt x="39" y="250"/>
                </a:lnTo>
                <a:lnTo>
                  <a:pt x="39" y="249"/>
                </a:lnTo>
                <a:lnTo>
                  <a:pt x="40" y="249"/>
                </a:lnTo>
                <a:lnTo>
                  <a:pt x="40" y="247"/>
                </a:lnTo>
                <a:lnTo>
                  <a:pt x="39" y="245"/>
                </a:lnTo>
                <a:lnTo>
                  <a:pt x="39" y="242"/>
                </a:lnTo>
                <a:lnTo>
                  <a:pt x="39" y="238"/>
                </a:lnTo>
                <a:lnTo>
                  <a:pt x="40" y="235"/>
                </a:lnTo>
                <a:lnTo>
                  <a:pt x="42" y="230"/>
                </a:lnTo>
                <a:lnTo>
                  <a:pt x="44" y="227"/>
                </a:lnTo>
                <a:lnTo>
                  <a:pt x="49" y="223"/>
                </a:lnTo>
                <a:lnTo>
                  <a:pt x="47" y="223"/>
                </a:lnTo>
                <a:lnTo>
                  <a:pt x="47" y="221"/>
                </a:lnTo>
                <a:lnTo>
                  <a:pt x="47" y="218"/>
                </a:lnTo>
                <a:lnTo>
                  <a:pt x="46" y="215"/>
                </a:lnTo>
                <a:lnTo>
                  <a:pt x="44" y="211"/>
                </a:lnTo>
                <a:lnTo>
                  <a:pt x="42" y="208"/>
                </a:lnTo>
                <a:lnTo>
                  <a:pt x="40" y="203"/>
                </a:lnTo>
                <a:lnTo>
                  <a:pt x="39" y="198"/>
                </a:lnTo>
                <a:lnTo>
                  <a:pt x="39" y="193"/>
                </a:lnTo>
                <a:lnTo>
                  <a:pt x="37" y="188"/>
                </a:lnTo>
                <a:lnTo>
                  <a:pt x="37" y="183"/>
                </a:lnTo>
                <a:lnTo>
                  <a:pt x="37" y="177"/>
                </a:lnTo>
                <a:lnTo>
                  <a:pt x="39" y="172"/>
                </a:lnTo>
                <a:lnTo>
                  <a:pt x="39" y="169"/>
                </a:lnTo>
                <a:lnTo>
                  <a:pt x="42" y="164"/>
                </a:lnTo>
                <a:lnTo>
                  <a:pt x="46" y="161"/>
                </a:lnTo>
                <a:lnTo>
                  <a:pt x="46" y="159"/>
                </a:lnTo>
                <a:lnTo>
                  <a:pt x="44" y="157"/>
                </a:lnTo>
                <a:lnTo>
                  <a:pt x="44" y="154"/>
                </a:lnTo>
                <a:lnTo>
                  <a:pt x="44" y="149"/>
                </a:lnTo>
                <a:lnTo>
                  <a:pt x="44" y="145"/>
                </a:lnTo>
                <a:lnTo>
                  <a:pt x="44" y="140"/>
                </a:lnTo>
                <a:lnTo>
                  <a:pt x="44" y="135"/>
                </a:lnTo>
                <a:lnTo>
                  <a:pt x="44" y="130"/>
                </a:lnTo>
                <a:lnTo>
                  <a:pt x="44" y="125"/>
                </a:lnTo>
                <a:lnTo>
                  <a:pt x="44" y="120"/>
                </a:lnTo>
                <a:lnTo>
                  <a:pt x="44" y="115"/>
                </a:lnTo>
                <a:lnTo>
                  <a:pt x="46" y="110"/>
                </a:lnTo>
                <a:lnTo>
                  <a:pt x="47" y="105"/>
                </a:lnTo>
                <a:lnTo>
                  <a:pt x="49" y="101"/>
                </a:lnTo>
                <a:lnTo>
                  <a:pt x="51" y="98"/>
                </a:lnTo>
                <a:lnTo>
                  <a:pt x="78" y="15"/>
                </a:lnTo>
                <a:lnTo>
                  <a:pt x="79" y="13"/>
                </a:lnTo>
                <a:lnTo>
                  <a:pt x="81" y="13"/>
                </a:lnTo>
                <a:lnTo>
                  <a:pt x="84" y="12"/>
                </a:lnTo>
                <a:lnTo>
                  <a:pt x="88" y="10"/>
                </a:lnTo>
                <a:lnTo>
                  <a:pt x="91" y="12"/>
                </a:lnTo>
                <a:lnTo>
                  <a:pt x="95" y="13"/>
                </a:lnTo>
                <a:lnTo>
                  <a:pt x="98" y="18"/>
                </a:lnTo>
                <a:lnTo>
                  <a:pt x="101" y="29"/>
                </a:lnTo>
                <a:lnTo>
                  <a:pt x="101" y="30"/>
                </a:lnTo>
                <a:lnTo>
                  <a:pt x="103" y="32"/>
                </a:lnTo>
                <a:lnTo>
                  <a:pt x="105" y="34"/>
                </a:lnTo>
                <a:lnTo>
                  <a:pt x="108" y="35"/>
                </a:lnTo>
                <a:lnTo>
                  <a:pt x="110" y="37"/>
                </a:lnTo>
                <a:lnTo>
                  <a:pt x="115" y="37"/>
                </a:lnTo>
                <a:lnTo>
                  <a:pt x="118" y="34"/>
                </a:lnTo>
                <a:lnTo>
                  <a:pt x="125" y="30"/>
                </a:lnTo>
                <a:lnTo>
                  <a:pt x="125" y="29"/>
                </a:lnTo>
                <a:lnTo>
                  <a:pt x="128" y="27"/>
                </a:lnTo>
                <a:lnTo>
                  <a:pt x="132" y="23"/>
                </a:lnTo>
                <a:lnTo>
                  <a:pt x="135" y="20"/>
                </a:lnTo>
                <a:lnTo>
                  <a:pt x="139" y="17"/>
                </a:lnTo>
                <a:lnTo>
                  <a:pt x="142" y="13"/>
                </a:lnTo>
                <a:lnTo>
                  <a:pt x="145" y="12"/>
                </a:lnTo>
                <a:lnTo>
                  <a:pt x="152" y="10"/>
                </a:lnTo>
                <a:lnTo>
                  <a:pt x="152" y="8"/>
                </a:lnTo>
                <a:lnTo>
                  <a:pt x="152" y="5"/>
                </a:lnTo>
                <a:lnTo>
                  <a:pt x="152" y="3"/>
                </a:lnTo>
                <a:lnTo>
                  <a:pt x="154" y="1"/>
                </a:lnTo>
                <a:lnTo>
                  <a:pt x="157" y="0"/>
                </a:lnTo>
                <a:lnTo>
                  <a:pt x="162" y="1"/>
                </a:lnTo>
                <a:lnTo>
                  <a:pt x="169" y="3"/>
                </a:lnTo>
                <a:lnTo>
                  <a:pt x="171" y="5"/>
                </a:lnTo>
                <a:lnTo>
                  <a:pt x="174" y="7"/>
                </a:lnTo>
                <a:lnTo>
                  <a:pt x="179" y="10"/>
                </a:lnTo>
                <a:lnTo>
                  <a:pt x="186" y="13"/>
                </a:lnTo>
                <a:lnTo>
                  <a:pt x="193" y="15"/>
                </a:lnTo>
                <a:lnTo>
                  <a:pt x="198" y="18"/>
                </a:lnTo>
                <a:lnTo>
                  <a:pt x="203" y="20"/>
                </a:lnTo>
                <a:lnTo>
                  <a:pt x="205" y="22"/>
                </a:lnTo>
                <a:lnTo>
                  <a:pt x="213" y="30"/>
                </a:lnTo>
                <a:lnTo>
                  <a:pt x="254" y="164"/>
                </a:lnTo>
                <a:lnTo>
                  <a:pt x="254" y="166"/>
                </a:lnTo>
                <a:lnTo>
                  <a:pt x="254" y="169"/>
                </a:lnTo>
                <a:lnTo>
                  <a:pt x="254" y="172"/>
                </a:lnTo>
                <a:lnTo>
                  <a:pt x="255" y="177"/>
                </a:lnTo>
                <a:lnTo>
                  <a:pt x="260" y="184"/>
                </a:lnTo>
                <a:lnTo>
                  <a:pt x="266" y="188"/>
                </a:lnTo>
                <a:lnTo>
                  <a:pt x="276" y="191"/>
                </a:lnTo>
                <a:lnTo>
                  <a:pt x="289" y="193"/>
                </a:lnTo>
                <a:lnTo>
                  <a:pt x="294" y="196"/>
                </a:lnTo>
                <a:lnTo>
                  <a:pt x="294" y="213"/>
                </a:lnTo>
                <a:lnTo>
                  <a:pt x="303" y="221"/>
                </a:lnTo>
                <a:lnTo>
                  <a:pt x="304" y="225"/>
                </a:lnTo>
                <a:lnTo>
                  <a:pt x="306" y="228"/>
                </a:lnTo>
                <a:lnTo>
                  <a:pt x="308" y="233"/>
                </a:lnTo>
                <a:lnTo>
                  <a:pt x="311" y="237"/>
                </a:lnTo>
                <a:lnTo>
                  <a:pt x="315" y="238"/>
                </a:lnTo>
                <a:lnTo>
                  <a:pt x="318" y="238"/>
                </a:lnTo>
                <a:lnTo>
                  <a:pt x="321" y="237"/>
                </a:lnTo>
                <a:lnTo>
                  <a:pt x="323" y="237"/>
                </a:lnTo>
                <a:lnTo>
                  <a:pt x="326" y="240"/>
                </a:lnTo>
                <a:lnTo>
                  <a:pt x="332" y="243"/>
                </a:lnTo>
                <a:lnTo>
                  <a:pt x="337" y="247"/>
                </a:lnTo>
                <a:lnTo>
                  <a:pt x="340" y="250"/>
                </a:lnTo>
                <a:lnTo>
                  <a:pt x="345" y="254"/>
                </a:lnTo>
                <a:lnTo>
                  <a:pt x="348" y="257"/>
                </a:lnTo>
                <a:lnTo>
                  <a:pt x="340" y="265"/>
                </a:lnTo>
                <a:lnTo>
                  <a:pt x="347" y="276"/>
                </a:lnTo>
                <a:lnTo>
                  <a:pt x="350" y="272"/>
                </a:lnTo>
                <a:lnTo>
                  <a:pt x="354" y="271"/>
                </a:lnTo>
                <a:lnTo>
                  <a:pt x="357" y="267"/>
                </a:lnTo>
                <a:lnTo>
                  <a:pt x="359" y="267"/>
                </a:lnTo>
                <a:lnTo>
                  <a:pt x="359" y="269"/>
                </a:lnTo>
                <a:lnTo>
                  <a:pt x="359" y="274"/>
                </a:lnTo>
                <a:lnTo>
                  <a:pt x="354" y="284"/>
                </a:lnTo>
                <a:lnTo>
                  <a:pt x="352" y="287"/>
                </a:lnTo>
                <a:lnTo>
                  <a:pt x="350" y="289"/>
                </a:lnTo>
                <a:lnTo>
                  <a:pt x="347" y="293"/>
                </a:lnTo>
                <a:lnTo>
                  <a:pt x="345" y="296"/>
                </a:lnTo>
                <a:lnTo>
                  <a:pt x="343" y="298"/>
                </a:lnTo>
                <a:lnTo>
                  <a:pt x="342" y="299"/>
                </a:lnTo>
                <a:lnTo>
                  <a:pt x="342" y="301"/>
                </a:lnTo>
                <a:lnTo>
                  <a:pt x="335" y="293"/>
                </a:lnTo>
                <a:lnTo>
                  <a:pt x="330" y="298"/>
                </a:lnTo>
                <a:lnTo>
                  <a:pt x="333" y="306"/>
                </a:lnTo>
                <a:lnTo>
                  <a:pt x="326" y="308"/>
                </a:lnTo>
                <a:lnTo>
                  <a:pt x="325" y="308"/>
                </a:lnTo>
                <a:lnTo>
                  <a:pt x="323" y="306"/>
                </a:lnTo>
                <a:lnTo>
                  <a:pt x="321" y="306"/>
                </a:lnTo>
                <a:lnTo>
                  <a:pt x="318" y="306"/>
                </a:lnTo>
                <a:lnTo>
                  <a:pt x="318" y="308"/>
                </a:lnTo>
                <a:lnTo>
                  <a:pt x="318" y="311"/>
                </a:lnTo>
                <a:lnTo>
                  <a:pt x="320" y="316"/>
                </a:lnTo>
                <a:lnTo>
                  <a:pt x="320" y="320"/>
                </a:lnTo>
                <a:lnTo>
                  <a:pt x="318" y="321"/>
                </a:lnTo>
                <a:lnTo>
                  <a:pt x="316" y="323"/>
                </a:lnTo>
                <a:lnTo>
                  <a:pt x="313" y="325"/>
                </a:lnTo>
                <a:lnTo>
                  <a:pt x="310" y="326"/>
                </a:lnTo>
                <a:lnTo>
                  <a:pt x="306" y="326"/>
                </a:lnTo>
                <a:lnTo>
                  <a:pt x="304" y="326"/>
                </a:lnTo>
                <a:lnTo>
                  <a:pt x="301" y="325"/>
                </a:lnTo>
                <a:lnTo>
                  <a:pt x="298" y="321"/>
                </a:lnTo>
                <a:lnTo>
                  <a:pt x="299" y="323"/>
                </a:lnTo>
                <a:lnTo>
                  <a:pt x="299" y="321"/>
                </a:lnTo>
                <a:lnTo>
                  <a:pt x="298" y="321"/>
                </a:lnTo>
                <a:lnTo>
                  <a:pt x="298" y="323"/>
                </a:lnTo>
                <a:lnTo>
                  <a:pt x="296" y="326"/>
                </a:lnTo>
                <a:lnTo>
                  <a:pt x="296" y="330"/>
                </a:lnTo>
                <a:lnTo>
                  <a:pt x="296" y="338"/>
                </a:lnTo>
                <a:lnTo>
                  <a:pt x="294" y="340"/>
                </a:lnTo>
                <a:lnTo>
                  <a:pt x="293" y="345"/>
                </a:lnTo>
                <a:lnTo>
                  <a:pt x="289" y="347"/>
                </a:lnTo>
                <a:lnTo>
                  <a:pt x="289" y="348"/>
                </a:lnTo>
                <a:lnTo>
                  <a:pt x="284" y="357"/>
                </a:lnTo>
                <a:lnTo>
                  <a:pt x="277" y="348"/>
                </a:lnTo>
                <a:lnTo>
                  <a:pt x="277" y="342"/>
                </a:lnTo>
                <a:lnTo>
                  <a:pt x="267" y="337"/>
                </a:lnTo>
                <a:lnTo>
                  <a:pt x="267" y="335"/>
                </a:lnTo>
                <a:lnTo>
                  <a:pt x="266" y="335"/>
                </a:lnTo>
                <a:lnTo>
                  <a:pt x="264" y="335"/>
                </a:lnTo>
                <a:lnTo>
                  <a:pt x="262" y="335"/>
                </a:lnTo>
                <a:lnTo>
                  <a:pt x="260" y="337"/>
                </a:lnTo>
                <a:lnTo>
                  <a:pt x="260" y="338"/>
                </a:lnTo>
                <a:lnTo>
                  <a:pt x="260" y="342"/>
                </a:lnTo>
                <a:lnTo>
                  <a:pt x="262" y="347"/>
                </a:lnTo>
                <a:lnTo>
                  <a:pt x="262" y="348"/>
                </a:lnTo>
                <a:lnTo>
                  <a:pt x="260" y="350"/>
                </a:lnTo>
                <a:lnTo>
                  <a:pt x="257" y="353"/>
                </a:lnTo>
                <a:lnTo>
                  <a:pt x="254" y="355"/>
                </a:lnTo>
                <a:lnTo>
                  <a:pt x="249" y="359"/>
                </a:lnTo>
                <a:lnTo>
                  <a:pt x="245" y="360"/>
                </a:lnTo>
                <a:lnTo>
                  <a:pt x="244" y="362"/>
                </a:lnTo>
                <a:lnTo>
                  <a:pt x="242" y="362"/>
                </a:lnTo>
                <a:lnTo>
                  <a:pt x="244" y="375"/>
                </a:lnTo>
                <a:lnTo>
                  <a:pt x="223" y="375"/>
                </a:lnTo>
                <a:lnTo>
                  <a:pt x="230" y="364"/>
                </a:lnTo>
                <a:lnTo>
                  <a:pt x="220" y="364"/>
                </a:lnTo>
                <a:lnTo>
                  <a:pt x="220" y="362"/>
                </a:lnTo>
                <a:lnTo>
                  <a:pt x="220" y="359"/>
                </a:lnTo>
                <a:lnTo>
                  <a:pt x="218" y="353"/>
                </a:lnTo>
                <a:lnTo>
                  <a:pt x="218" y="350"/>
                </a:lnTo>
                <a:lnTo>
                  <a:pt x="216" y="348"/>
                </a:lnTo>
                <a:lnTo>
                  <a:pt x="215" y="348"/>
                </a:lnTo>
                <a:lnTo>
                  <a:pt x="213" y="353"/>
                </a:lnTo>
                <a:lnTo>
                  <a:pt x="210" y="364"/>
                </a:lnTo>
                <a:lnTo>
                  <a:pt x="210" y="365"/>
                </a:lnTo>
                <a:lnTo>
                  <a:pt x="210" y="367"/>
                </a:lnTo>
                <a:lnTo>
                  <a:pt x="210" y="370"/>
                </a:lnTo>
                <a:lnTo>
                  <a:pt x="208" y="372"/>
                </a:lnTo>
                <a:lnTo>
                  <a:pt x="208" y="375"/>
                </a:lnTo>
                <a:lnTo>
                  <a:pt x="208" y="377"/>
                </a:lnTo>
                <a:lnTo>
                  <a:pt x="210" y="411"/>
                </a:lnTo>
                <a:lnTo>
                  <a:pt x="205" y="421"/>
                </a:lnTo>
                <a:lnTo>
                  <a:pt x="198" y="436"/>
                </a:lnTo>
                <a:lnTo>
                  <a:pt x="193" y="428"/>
                </a:lnTo>
                <a:lnTo>
                  <a:pt x="183" y="431"/>
                </a:lnTo>
                <a:lnTo>
                  <a:pt x="179" y="450"/>
                </a:lnTo>
                <a:lnTo>
                  <a:pt x="171" y="448"/>
                </a:lnTo>
                <a:lnTo>
                  <a:pt x="171" y="450"/>
                </a:lnTo>
                <a:lnTo>
                  <a:pt x="171" y="453"/>
                </a:lnTo>
                <a:lnTo>
                  <a:pt x="169" y="453"/>
                </a:lnTo>
                <a:lnTo>
                  <a:pt x="169" y="455"/>
                </a:lnTo>
                <a:lnTo>
                  <a:pt x="167" y="455"/>
                </a:lnTo>
                <a:lnTo>
                  <a:pt x="166" y="453"/>
                </a:lnTo>
                <a:lnTo>
                  <a:pt x="162" y="448"/>
                </a:lnTo>
                <a:lnTo>
                  <a:pt x="162" y="447"/>
                </a:lnTo>
                <a:lnTo>
                  <a:pt x="161" y="447"/>
                </a:lnTo>
                <a:lnTo>
                  <a:pt x="161" y="445"/>
                </a:lnTo>
                <a:lnTo>
                  <a:pt x="159" y="445"/>
                </a:lnTo>
                <a:lnTo>
                  <a:pt x="157" y="447"/>
                </a:lnTo>
                <a:lnTo>
                  <a:pt x="156" y="448"/>
                </a:lnTo>
                <a:lnTo>
                  <a:pt x="156" y="453"/>
                </a:lnTo>
                <a:lnTo>
                  <a:pt x="154" y="462"/>
                </a:lnTo>
                <a:lnTo>
                  <a:pt x="156" y="463"/>
                </a:lnTo>
                <a:lnTo>
                  <a:pt x="156" y="467"/>
                </a:lnTo>
                <a:lnTo>
                  <a:pt x="156" y="472"/>
                </a:lnTo>
                <a:lnTo>
                  <a:pt x="157" y="475"/>
                </a:lnTo>
                <a:lnTo>
                  <a:pt x="156" y="477"/>
                </a:lnTo>
                <a:lnTo>
                  <a:pt x="154" y="475"/>
                </a:lnTo>
                <a:lnTo>
                  <a:pt x="152" y="469"/>
                </a:lnTo>
                <a:lnTo>
                  <a:pt x="147" y="457"/>
                </a:lnTo>
                <a:lnTo>
                  <a:pt x="144" y="460"/>
                </a:lnTo>
                <a:lnTo>
                  <a:pt x="140" y="462"/>
                </a:lnTo>
                <a:lnTo>
                  <a:pt x="137" y="465"/>
                </a:lnTo>
                <a:lnTo>
                  <a:pt x="132" y="469"/>
                </a:lnTo>
                <a:lnTo>
                  <a:pt x="128" y="472"/>
                </a:lnTo>
                <a:lnTo>
                  <a:pt x="127" y="475"/>
                </a:lnTo>
                <a:lnTo>
                  <a:pt x="125" y="475"/>
                </a:lnTo>
                <a:lnTo>
                  <a:pt x="122" y="497"/>
                </a:lnTo>
                <a:lnTo>
                  <a:pt x="127" y="499"/>
                </a:lnTo>
                <a:lnTo>
                  <a:pt x="127" y="506"/>
                </a:lnTo>
                <a:lnTo>
                  <a:pt x="123" y="506"/>
                </a:lnTo>
                <a:lnTo>
                  <a:pt x="122" y="506"/>
                </a:lnTo>
                <a:lnTo>
                  <a:pt x="118" y="507"/>
                </a:lnTo>
                <a:lnTo>
                  <a:pt x="117" y="511"/>
                </a:lnTo>
                <a:lnTo>
                  <a:pt x="115" y="514"/>
                </a:lnTo>
                <a:lnTo>
                  <a:pt x="117" y="519"/>
                </a:lnTo>
                <a:lnTo>
                  <a:pt x="120" y="528"/>
                </a:lnTo>
                <a:lnTo>
                  <a:pt x="118" y="529"/>
                </a:lnTo>
                <a:lnTo>
                  <a:pt x="117" y="533"/>
                </a:lnTo>
                <a:lnTo>
                  <a:pt x="113" y="536"/>
                </a:lnTo>
                <a:lnTo>
                  <a:pt x="110" y="538"/>
                </a:lnTo>
                <a:lnTo>
                  <a:pt x="108" y="541"/>
                </a:lnTo>
                <a:lnTo>
                  <a:pt x="106" y="541"/>
                </a:lnTo>
                <a:lnTo>
                  <a:pt x="106" y="543"/>
                </a:lnTo>
                <a:lnTo>
                  <a:pt x="106" y="565"/>
                </a:lnTo>
                <a:lnTo>
                  <a:pt x="98" y="579"/>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05" name="Freeform 57"/>
          <p:cNvSpPr>
            <a:spLocks/>
          </p:cNvSpPr>
          <p:nvPr/>
        </p:nvSpPr>
        <p:spPr bwMode="auto">
          <a:xfrm>
            <a:off x="9256713" y="2295525"/>
            <a:ext cx="28575" cy="34925"/>
          </a:xfrm>
          <a:custGeom>
            <a:avLst/>
            <a:gdLst>
              <a:gd name="T0" fmla="*/ 2147483647 w 17"/>
              <a:gd name="T1" fmla="*/ 0 h 23"/>
              <a:gd name="T2" fmla="*/ 2147483647 w 17"/>
              <a:gd name="T3" fmla="*/ 2147483647 h 23"/>
              <a:gd name="T4" fmla="*/ 2147483647 w 17"/>
              <a:gd name="T5" fmla="*/ 2147483647 h 23"/>
              <a:gd name="T6" fmla="*/ 2147483647 w 17"/>
              <a:gd name="T7" fmla="*/ 2147483647 h 23"/>
              <a:gd name="T8" fmla="*/ 2147483647 w 17"/>
              <a:gd name="T9" fmla="*/ 2147483647 h 23"/>
              <a:gd name="T10" fmla="*/ 2147483647 w 17"/>
              <a:gd name="T11" fmla="*/ 2147483647 h 23"/>
              <a:gd name="T12" fmla="*/ 2147483647 w 17"/>
              <a:gd name="T13" fmla="*/ 2147483647 h 23"/>
              <a:gd name="T14" fmla="*/ 2147483647 w 17"/>
              <a:gd name="T15" fmla="*/ 2147483647 h 23"/>
              <a:gd name="T16" fmla="*/ 2147483647 w 17"/>
              <a:gd name="T17" fmla="*/ 2147483647 h 23"/>
              <a:gd name="T18" fmla="*/ 2147483647 w 17"/>
              <a:gd name="T19" fmla="*/ 2147483647 h 23"/>
              <a:gd name="T20" fmla="*/ 2147483647 w 17"/>
              <a:gd name="T21" fmla="*/ 2147483647 h 23"/>
              <a:gd name="T22" fmla="*/ 0 w 17"/>
              <a:gd name="T23" fmla="*/ 2147483647 h 23"/>
              <a:gd name="T24" fmla="*/ 0 w 17"/>
              <a:gd name="T25" fmla="*/ 2147483647 h 23"/>
              <a:gd name="T26" fmla="*/ 0 w 17"/>
              <a:gd name="T27" fmla="*/ 2147483647 h 23"/>
              <a:gd name="T28" fmla="*/ 0 w 17"/>
              <a:gd name="T29" fmla="*/ 2147483647 h 23"/>
              <a:gd name="T30" fmla="*/ 2147483647 w 17"/>
              <a:gd name="T31" fmla="*/ 2147483647 h 23"/>
              <a:gd name="T32" fmla="*/ 2147483647 w 17"/>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23"/>
              <a:gd name="T53" fmla="*/ 17 w 17"/>
              <a:gd name="T54" fmla="*/ 23 h 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23">
                <a:moveTo>
                  <a:pt x="9" y="0"/>
                </a:moveTo>
                <a:lnTo>
                  <a:pt x="17" y="7"/>
                </a:lnTo>
                <a:lnTo>
                  <a:pt x="14" y="15"/>
                </a:lnTo>
                <a:lnTo>
                  <a:pt x="10" y="17"/>
                </a:lnTo>
                <a:lnTo>
                  <a:pt x="12" y="18"/>
                </a:lnTo>
                <a:lnTo>
                  <a:pt x="12" y="20"/>
                </a:lnTo>
                <a:lnTo>
                  <a:pt x="12" y="23"/>
                </a:lnTo>
                <a:lnTo>
                  <a:pt x="10" y="23"/>
                </a:lnTo>
                <a:lnTo>
                  <a:pt x="9" y="23"/>
                </a:lnTo>
                <a:lnTo>
                  <a:pt x="5" y="22"/>
                </a:lnTo>
                <a:lnTo>
                  <a:pt x="0" y="18"/>
                </a:lnTo>
                <a:lnTo>
                  <a:pt x="0" y="17"/>
                </a:lnTo>
                <a:lnTo>
                  <a:pt x="0" y="12"/>
                </a:lnTo>
                <a:lnTo>
                  <a:pt x="0" y="10"/>
                </a:lnTo>
                <a:lnTo>
                  <a:pt x="2" y="8"/>
                </a:lnTo>
                <a:lnTo>
                  <a:pt x="9" y="0"/>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06" name="Freeform 58"/>
          <p:cNvSpPr>
            <a:spLocks/>
          </p:cNvSpPr>
          <p:nvPr/>
        </p:nvSpPr>
        <p:spPr bwMode="auto">
          <a:xfrm>
            <a:off x="8705850" y="2209800"/>
            <a:ext cx="277813" cy="523875"/>
          </a:xfrm>
          <a:custGeom>
            <a:avLst/>
            <a:gdLst>
              <a:gd name="T0" fmla="*/ 2147483647 w 160"/>
              <a:gd name="T1" fmla="*/ 2147483647 h 340"/>
              <a:gd name="T2" fmla="*/ 2147483647 w 160"/>
              <a:gd name="T3" fmla="*/ 2147483647 h 340"/>
              <a:gd name="T4" fmla="*/ 2147483647 w 160"/>
              <a:gd name="T5" fmla="*/ 2147483647 h 340"/>
              <a:gd name="T6" fmla="*/ 2147483647 w 160"/>
              <a:gd name="T7" fmla="*/ 2147483647 h 340"/>
              <a:gd name="T8" fmla="*/ 2147483647 w 160"/>
              <a:gd name="T9" fmla="*/ 2147483647 h 340"/>
              <a:gd name="T10" fmla="*/ 2147483647 w 160"/>
              <a:gd name="T11" fmla="*/ 2147483647 h 340"/>
              <a:gd name="T12" fmla="*/ 2147483647 w 160"/>
              <a:gd name="T13" fmla="*/ 2147483647 h 340"/>
              <a:gd name="T14" fmla="*/ 2147483647 w 160"/>
              <a:gd name="T15" fmla="*/ 2147483647 h 340"/>
              <a:gd name="T16" fmla="*/ 2147483647 w 160"/>
              <a:gd name="T17" fmla="*/ 2147483647 h 340"/>
              <a:gd name="T18" fmla="*/ 2147483647 w 160"/>
              <a:gd name="T19" fmla="*/ 2147483647 h 340"/>
              <a:gd name="T20" fmla="*/ 2147483647 w 160"/>
              <a:gd name="T21" fmla="*/ 2147483647 h 340"/>
              <a:gd name="T22" fmla="*/ 2147483647 w 160"/>
              <a:gd name="T23" fmla="*/ 2147483647 h 340"/>
              <a:gd name="T24" fmla="*/ 2147483647 w 160"/>
              <a:gd name="T25" fmla="*/ 0 h 340"/>
              <a:gd name="T26" fmla="*/ 2147483647 w 160"/>
              <a:gd name="T27" fmla="*/ 2147483647 h 340"/>
              <a:gd name="T28" fmla="*/ 2147483647 w 160"/>
              <a:gd name="T29" fmla="*/ 2147483647 h 340"/>
              <a:gd name="T30" fmla="*/ 2147483647 w 160"/>
              <a:gd name="T31" fmla="*/ 2147483647 h 340"/>
              <a:gd name="T32" fmla="*/ 2147483647 w 160"/>
              <a:gd name="T33" fmla="*/ 2147483647 h 340"/>
              <a:gd name="T34" fmla="*/ 2147483647 w 160"/>
              <a:gd name="T35" fmla="*/ 2147483647 h 340"/>
              <a:gd name="T36" fmla="*/ 2147483647 w 160"/>
              <a:gd name="T37" fmla="*/ 2147483647 h 340"/>
              <a:gd name="T38" fmla="*/ 2147483647 w 160"/>
              <a:gd name="T39" fmla="*/ 2147483647 h 340"/>
              <a:gd name="T40" fmla="*/ 2147483647 w 160"/>
              <a:gd name="T41" fmla="*/ 2147483647 h 340"/>
              <a:gd name="T42" fmla="*/ 2147483647 w 160"/>
              <a:gd name="T43" fmla="*/ 2147483647 h 340"/>
              <a:gd name="T44" fmla="*/ 2147483647 w 160"/>
              <a:gd name="T45" fmla="*/ 2147483647 h 340"/>
              <a:gd name="T46" fmla="*/ 2147483647 w 160"/>
              <a:gd name="T47" fmla="*/ 2147483647 h 340"/>
              <a:gd name="T48" fmla="*/ 2147483647 w 160"/>
              <a:gd name="T49" fmla="*/ 2147483647 h 340"/>
              <a:gd name="T50" fmla="*/ 2147483647 w 160"/>
              <a:gd name="T51" fmla="*/ 2147483647 h 340"/>
              <a:gd name="T52" fmla="*/ 2147483647 w 160"/>
              <a:gd name="T53" fmla="*/ 2147483647 h 340"/>
              <a:gd name="T54" fmla="*/ 2147483647 w 160"/>
              <a:gd name="T55" fmla="*/ 2147483647 h 340"/>
              <a:gd name="T56" fmla="*/ 2147483647 w 160"/>
              <a:gd name="T57" fmla="*/ 2147483647 h 340"/>
              <a:gd name="T58" fmla="*/ 2147483647 w 160"/>
              <a:gd name="T59" fmla="*/ 2147483647 h 340"/>
              <a:gd name="T60" fmla="*/ 2147483647 w 160"/>
              <a:gd name="T61" fmla="*/ 2147483647 h 340"/>
              <a:gd name="T62" fmla="*/ 2147483647 w 160"/>
              <a:gd name="T63" fmla="*/ 2147483647 h 340"/>
              <a:gd name="T64" fmla="*/ 2147483647 w 160"/>
              <a:gd name="T65" fmla="*/ 2147483647 h 340"/>
              <a:gd name="T66" fmla="*/ 2147483647 w 160"/>
              <a:gd name="T67" fmla="*/ 2147483647 h 340"/>
              <a:gd name="T68" fmla="*/ 2147483647 w 160"/>
              <a:gd name="T69" fmla="*/ 2147483647 h 340"/>
              <a:gd name="T70" fmla="*/ 0 w 160"/>
              <a:gd name="T71" fmla="*/ 2147483647 h 340"/>
              <a:gd name="T72" fmla="*/ 2147483647 w 160"/>
              <a:gd name="T73" fmla="*/ 2147483647 h 340"/>
              <a:gd name="T74" fmla="*/ 2147483647 w 160"/>
              <a:gd name="T75" fmla="*/ 2147483647 h 340"/>
              <a:gd name="T76" fmla="*/ 2147483647 w 160"/>
              <a:gd name="T77" fmla="*/ 2147483647 h 340"/>
              <a:gd name="T78" fmla="*/ 2147483647 w 160"/>
              <a:gd name="T79" fmla="*/ 2147483647 h 340"/>
              <a:gd name="T80" fmla="*/ 2147483647 w 160"/>
              <a:gd name="T81" fmla="*/ 2147483647 h 340"/>
              <a:gd name="T82" fmla="*/ 2147483647 w 160"/>
              <a:gd name="T83" fmla="*/ 2147483647 h 340"/>
              <a:gd name="T84" fmla="*/ 2147483647 w 160"/>
              <a:gd name="T85" fmla="*/ 2147483647 h 340"/>
              <a:gd name="T86" fmla="*/ 2147483647 w 160"/>
              <a:gd name="T87" fmla="*/ 2147483647 h 340"/>
              <a:gd name="T88" fmla="*/ 2147483647 w 160"/>
              <a:gd name="T89" fmla="*/ 2147483647 h 34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0"/>
              <a:gd name="T136" fmla="*/ 0 h 340"/>
              <a:gd name="T137" fmla="*/ 160 w 160"/>
              <a:gd name="T138" fmla="*/ 340 h 34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0" h="340">
                <a:moveTo>
                  <a:pt x="116" y="318"/>
                </a:moveTo>
                <a:lnTo>
                  <a:pt x="123" y="311"/>
                </a:lnTo>
                <a:lnTo>
                  <a:pt x="125" y="311"/>
                </a:lnTo>
                <a:lnTo>
                  <a:pt x="125" y="308"/>
                </a:lnTo>
                <a:lnTo>
                  <a:pt x="127" y="306"/>
                </a:lnTo>
                <a:lnTo>
                  <a:pt x="128" y="305"/>
                </a:lnTo>
                <a:lnTo>
                  <a:pt x="132" y="298"/>
                </a:lnTo>
                <a:lnTo>
                  <a:pt x="137" y="293"/>
                </a:lnTo>
                <a:lnTo>
                  <a:pt x="142" y="289"/>
                </a:lnTo>
                <a:lnTo>
                  <a:pt x="147" y="286"/>
                </a:lnTo>
                <a:lnTo>
                  <a:pt x="150" y="286"/>
                </a:lnTo>
                <a:lnTo>
                  <a:pt x="154" y="286"/>
                </a:lnTo>
                <a:lnTo>
                  <a:pt x="155" y="286"/>
                </a:lnTo>
                <a:lnTo>
                  <a:pt x="157" y="286"/>
                </a:lnTo>
                <a:lnTo>
                  <a:pt x="155" y="283"/>
                </a:lnTo>
                <a:lnTo>
                  <a:pt x="155" y="279"/>
                </a:lnTo>
                <a:lnTo>
                  <a:pt x="157" y="274"/>
                </a:lnTo>
                <a:lnTo>
                  <a:pt x="157" y="271"/>
                </a:lnTo>
                <a:lnTo>
                  <a:pt x="159" y="269"/>
                </a:lnTo>
                <a:lnTo>
                  <a:pt x="159" y="266"/>
                </a:lnTo>
                <a:lnTo>
                  <a:pt x="160" y="264"/>
                </a:lnTo>
                <a:lnTo>
                  <a:pt x="157" y="261"/>
                </a:lnTo>
                <a:lnTo>
                  <a:pt x="155" y="259"/>
                </a:lnTo>
                <a:lnTo>
                  <a:pt x="154" y="257"/>
                </a:lnTo>
                <a:lnTo>
                  <a:pt x="150" y="255"/>
                </a:lnTo>
                <a:lnTo>
                  <a:pt x="149" y="254"/>
                </a:lnTo>
                <a:lnTo>
                  <a:pt x="149" y="247"/>
                </a:lnTo>
                <a:lnTo>
                  <a:pt x="147" y="242"/>
                </a:lnTo>
                <a:lnTo>
                  <a:pt x="143" y="239"/>
                </a:lnTo>
                <a:lnTo>
                  <a:pt x="142" y="235"/>
                </a:lnTo>
                <a:lnTo>
                  <a:pt x="138" y="233"/>
                </a:lnTo>
                <a:lnTo>
                  <a:pt x="137" y="233"/>
                </a:lnTo>
                <a:lnTo>
                  <a:pt x="133" y="232"/>
                </a:lnTo>
                <a:lnTo>
                  <a:pt x="127" y="223"/>
                </a:lnTo>
                <a:lnTo>
                  <a:pt x="61" y="5"/>
                </a:lnTo>
                <a:lnTo>
                  <a:pt x="54" y="2"/>
                </a:lnTo>
                <a:lnTo>
                  <a:pt x="47" y="0"/>
                </a:lnTo>
                <a:lnTo>
                  <a:pt x="42" y="2"/>
                </a:lnTo>
                <a:lnTo>
                  <a:pt x="37" y="5"/>
                </a:lnTo>
                <a:lnTo>
                  <a:pt x="33" y="8"/>
                </a:lnTo>
                <a:lnTo>
                  <a:pt x="32" y="10"/>
                </a:lnTo>
                <a:lnTo>
                  <a:pt x="30" y="13"/>
                </a:lnTo>
                <a:lnTo>
                  <a:pt x="33" y="15"/>
                </a:lnTo>
                <a:lnTo>
                  <a:pt x="37" y="24"/>
                </a:lnTo>
                <a:lnTo>
                  <a:pt x="32" y="25"/>
                </a:lnTo>
                <a:lnTo>
                  <a:pt x="33" y="32"/>
                </a:lnTo>
                <a:lnTo>
                  <a:pt x="28" y="34"/>
                </a:lnTo>
                <a:lnTo>
                  <a:pt x="28" y="39"/>
                </a:lnTo>
                <a:lnTo>
                  <a:pt x="30" y="39"/>
                </a:lnTo>
                <a:lnTo>
                  <a:pt x="32" y="49"/>
                </a:lnTo>
                <a:lnTo>
                  <a:pt x="32" y="51"/>
                </a:lnTo>
                <a:lnTo>
                  <a:pt x="33" y="54"/>
                </a:lnTo>
                <a:lnTo>
                  <a:pt x="33" y="56"/>
                </a:lnTo>
                <a:lnTo>
                  <a:pt x="33" y="61"/>
                </a:lnTo>
                <a:lnTo>
                  <a:pt x="33" y="64"/>
                </a:lnTo>
                <a:lnTo>
                  <a:pt x="32" y="68"/>
                </a:lnTo>
                <a:lnTo>
                  <a:pt x="28" y="73"/>
                </a:lnTo>
                <a:lnTo>
                  <a:pt x="28" y="74"/>
                </a:lnTo>
                <a:lnTo>
                  <a:pt x="30" y="74"/>
                </a:lnTo>
                <a:lnTo>
                  <a:pt x="32" y="76"/>
                </a:lnTo>
                <a:lnTo>
                  <a:pt x="32" y="79"/>
                </a:lnTo>
                <a:lnTo>
                  <a:pt x="33" y="83"/>
                </a:lnTo>
                <a:lnTo>
                  <a:pt x="35" y="85"/>
                </a:lnTo>
                <a:lnTo>
                  <a:pt x="37" y="90"/>
                </a:lnTo>
                <a:lnTo>
                  <a:pt x="39" y="93"/>
                </a:lnTo>
                <a:lnTo>
                  <a:pt x="39" y="98"/>
                </a:lnTo>
                <a:lnTo>
                  <a:pt x="39" y="101"/>
                </a:lnTo>
                <a:lnTo>
                  <a:pt x="39" y="107"/>
                </a:lnTo>
                <a:lnTo>
                  <a:pt x="37" y="112"/>
                </a:lnTo>
                <a:lnTo>
                  <a:pt x="33" y="117"/>
                </a:lnTo>
                <a:lnTo>
                  <a:pt x="30" y="122"/>
                </a:lnTo>
                <a:lnTo>
                  <a:pt x="23" y="127"/>
                </a:lnTo>
                <a:lnTo>
                  <a:pt x="17" y="132"/>
                </a:lnTo>
                <a:lnTo>
                  <a:pt x="17" y="134"/>
                </a:lnTo>
                <a:lnTo>
                  <a:pt x="17" y="132"/>
                </a:lnTo>
                <a:lnTo>
                  <a:pt x="10" y="139"/>
                </a:lnTo>
                <a:lnTo>
                  <a:pt x="10" y="140"/>
                </a:lnTo>
                <a:lnTo>
                  <a:pt x="10" y="144"/>
                </a:lnTo>
                <a:lnTo>
                  <a:pt x="11" y="147"/>
                </a:lnTo>
                <a:lnTo>
                  <a:pt x="11" y="152"/>
                </a:lnTo>
                <a:lnTo>
                  <a:pt x="11" y="157"/>
                </a:lnTo>
                <a:lnTo>
                  <a:pt x="11" y="162"/>
                </a:lnTo>
                <a:lnTo>
                  <a:pt x="11" y="167"/>
                </a:lnTo>
                <a:lnTo>
                  <a:pt x="11" y="174"/>
                </a:lnTo>
                <a:lnTo>
                  <a:pt x="11" y="179"/>
                </a:lnTo>
                <a:lnTo>
                  <a:pt x="11" y="186"/>
                </a:lnTo>
                <a:lnTo>
                  <a:pt x="10" y="193"/>
                </a:lnTo>
                <a:lnTo>
                  <a:pt x="10" y="198"/>
                </a:lnTo>
                <a:lnTo>
                  <a:pt x="8" y="203"/>
                </a:lnTo>
                <a:lnTo>
                  <a:pt x="8" y="208"/>
                </a:lnTo>
                <a:lnTo>
                  <a:pt x="6" y="211"/>
                </a:lnTo>
                <a:lnTo>
                  <a:pt x="6" y="215"/>
                </a:lnTo>
                <a:lnTo>
                  <a:pt x="5" y="218"/>
                </a:lnTo>
                <a:lnTo>
                  <a:pt x="5" y="222"/>
                </a:lnTo>
                <a:lnTo>
                  <a:pt x="5" y="223"/>
                </a:lnTo>
                <a:lnTo>
                  <a:pt x="3" y="228"/>
                </a:lnTo>
                <a:lnTo>
                  <a:pt x="1" y="233"/>
                </a:lnTo>
                <a:lnTo>
                  <a:pt x="0" y="240"/>
                </a:lnTo>
                <a:lnTo>
                  <a:pt x="0" y="247"/>
                </a:lnTo>
                <a:lnTo>
                  <a:pt x="0" y="254"/>
                </a:lnTo>
                <a:lnTo>
                  <a:pt x="1" y="261"/>
                </a:lnTo>
                <a:lnTo>
                  <a:pt x="5" y="267"/>
                </a:lnTo>
                <a:lnTo>
                  <a:pt x="6" y="267"/>
                </a:lnTo>
                <a:lnTo>
                  <a:pt x="6" y="271"/>
                </a:lnTo>
                <a:lnTo>
                  <a:pt x="6" y="274"/>
                </a:lnTo>
                <a:lnTo>
                  <a:pt x="6" y="277"/>
                </a:lnTo>
                <a:lnTo>
                  <a:pt x="6" y="281"/>
                </a:lnTo>
                <a:lnTo>
                  <a:pt x="6" y="284"/>
                </a:lnTo>
                <a:lnTo>
                  <a:pt x="6" y="286"/>
                </a:lnTo>
                <a:lnTo>
                  <a:pt x="6" y="288"/>
                </a:lnTo>
                <a:lnTo>
                  <a:pt x="8" y="289"/>
                </a:lnTo>
                <a:lnTo>
                  <a:pt x="8" y="293"/>
                </a:lnTo>
                <a:lnTo>
                  <a:pt x="10" y="296"/>
                </a:lnTo>
                <a:lnTo>
                  <a:pt x="10" y="299"/>
                </a:lnTo>
                <a:lnTo>
                  <a:pt x="10" y="305"/>
                </a:lnTo>
                <a:lnTo>
                  <a:pt x="10" y="308"/>
                </a:lnTo>
                <a:lnTo>
                  <a:pt x="6" y="311"/>
                </a:lnTo>
                <a:lnTo>
                  <a:pt x="6" y="313"/>
                </a:lnTo>
                <a:lnTo>
                  <a:pt x="6" y="315"/>
                </a:lnTo>
                <a:lnTo>
                  <a:pt x="6" y="320"/>
                </a:lnTo>
                <a:lnTo>
                  <a:pt x="6" y="323"/>
                </a:lnTo>
                <a:lnTo>
                  <a:pt x="6" y="328"/>
                </a:lnTo>
                <a:lnTo>
                  <a:pt x="8" y="333"/>
                </a:lnTo>
                <a:lnTo>
                  <a:pt x="10" y="337"/>
                </a:lnTo>
                <a:lnTo>
                  <a:pt x="15" y="340"/>
                </a:lnTo>
                <a:lnTo>
                  <a:pt x="116" y="318"/>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07" name="Freeform 59"/>
          <p:cNvSpPr>
            <a:spLocks/>
          </p:cNvSpPr>
          <p:nvPr/>
        </p:nvSpPr>
        <p:spPr bwMode="auto">
          <a:xfrm>
            <a:off x="9124950" y="2919413"/>
            <a:ext cx="42863" cy="34925"/>
          </a:xfrm>
          <a:custGeom>
            <a:avLst/>
            <a:gdLst>
              <a:gd name="T0" fmla="*/ 0 w 25"/>
              <a:gd name="T1" fmla="*/ 2147483647 h 17"/>
              <a:gd name="T2" fmla="*/ 2147483647 w 25"/>
              <a:gd name="T3" fmla="*/ 2147483647 h 17"/>
              <a:gd name="T4" fmla="*/ 2147483647 w 25"/>
              <a:gd name="T5" fmla="*/ 2147483647 h 17"/>
              <a:gd name="T6" fmla="*/ 2147483647 w 25"/>
              <a:gd name="T7" fmla="*/ 2147483647 h 17"/>
              <a:gd name="T8" fmla="*/ 2147483647 w 25"/>
              <a:gd name="T9" fmla="*/ 2147483647 h 17"/>
              <a:gd name="T10" fmla="*/ 2147483647 w 25"/>
              <a:gd name="T11" fmla="*/ 2147483647 h 17"/>
              <a:gd name="T12" fmla="*/ 2147483647 w 25"/>
              <a:gd name="T13" fmla="*/ 2147483647 h 17"/>
              <a:gd name="T14" fmla="*/ 2147483647 w 25"/>
              <a:gd name="T15" fmla="*/ 2147483647 h 17"/>
              <a:gd name="T16" fmla="*/ 2147483647 w 25"/>
              <a:gd name="T17" fmla="*/ 2147483647 h 17"/>
              <a:gd name="T18" fmla="*/ 2147483647 w 25"/>
              <a:gd name="T19" fmla="*/ 0 h 17"/>
              <a:gd name="T20" fmla="*/ 2147483647 w 25"/>
              <a:gd name="T21" fmla="*/ 0 h 17"/>
              <a:gd name="T22" fmla="*/ 2147483647 w 25"/>
              <a:gd name="T23" fmla="*/ 2147483647 h 17"/>
              <a:gd name="T24" fmla="*/ 2147483647 w 25"/>
              <a:gd name="T25" fmla="*/ 2147483647 h 17"/>
              <a:gd name="T26" fmla="*/ 2147483647 w 25"/>
              <a:gd name="T27" fmla="*/ 2147483647 h 17"/>
              <a:gd name="T28" fmla="*/ 2147483647 w 25"/>
              <a:gd name="T29" fmla="*/ 2147483647 h 17"/>
              <a:gd name="T30" fmla="*/ 2147483647 w 25"/>
              <a:gd name="T31" fmla="*/ 2147483647 h 17"/>
              <a:gd name="T32" fmla="*/ 2147483647 w 25"/>
              <a:gd name="T33" fmla="*/ 2147483647 h 17"/>
              <a:gd name="T34" fmla="*/ 2147483647 w 25"/>
              <a:gd name="T35" fmla="*/ 2147483647 h 17"/>
              <a:gd name="T36" fmla="*/ 0 w 25"/>
              <a:gd name="T37" fmla="*/ 2147483647 h 17"/>
              <a:gd name="T38" fmla="*/ 0 w 25"/>
              <a:gd name="T39" fmla="*/ 2147483647 h 17"/>
              <a:gd name="T40" fmla="*/ 0 w 25"/>
              <a:gd name="T41" fmla="*/ 2147483647 h 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17"/>
              <a:gd name="T65" fmla="*/ 25 w 25"/>
              <a:gd name="T66" fmla="*/ 17 h 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17">
                <a:moveTo>
                  <a:pt x="0" y="17"/>
                </a:moveTo>
                <a:lnTo>
                  <a:pt x="2" y="17"/>
                </a:lnTo>
                <a:lnTo>
                  <a:pt x="7" y="17"/>
                </a:lnTo>
                <a:lnTo>
                  <a:pt x="12" y="17"/>
                </a:lnTo>
                <a:lnTo>
                  <a:pt x="19" y="15"/>
                </a:lnTo>
                <a:lnTo>
                  <a:pt x="24" y="13"/>
                </a:lnTo>
                <a:lnTo>
                  <a:pt x="25" y="10"/>
                </a:lnTo>
                <a:lnTo>
                  <a:pt x="24" y="6"/>
                </a:lnTo>
                <a:lnTo>
                  <a:pt x="19" y="1"/>
                </a:lnTo>
                <a:lnTo>
                  <a:pt x="19" y="0"/>
                </a:lnTo>
                <a:lnTo>
                  <a:pt x="17" y="0"/>
                </a:lnTo>
                <a:lnTo>
                  <a:pt x="15" y="3"/>
                </a:lnTo>
                <a:lnTo>
                  <a:pt x="15" y="8"/>
                </a:lnTo>
                <a:lnTo>
                  <a:pt x="13" y="8"/>
                </a:lnTo>
                <a:lnTo>
                  <a:pt x="12" y="8"/>
                </a:lnTo>
                <a:lnTo>
                  <a:pt x="8" y="8"/>
                </a:lnTo>
                <a:lnTo>
                  <a:pt x="7" y="8"/>
                </a:lnTo>
                <a:lnTo>
                  <a:pt x="3" y="10"/>
                </a:lnTo>
                <a:lnTo>
                  <a:pt x="0" y="12"/>
                </a:lnTo>
                <a:lnTo>
                  <a:pt x="0" y="13"/>
                </a:lnTo>
                <a:lnTo>
                  <a:pt x="0" y="17"/>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08" name="Freeform 60"/>
          <p:cNvSpPr>
            <a:spLocks/>
          </p:cNvSpPr>
          <p:nvPr/>
        </p:nvSpPr>
        <p:spPr bwMode="auto">
          <a:xfrm>
            <a:off x="9124950" y="2919413"/>
            <a:ext cx="42863" cy="34925"/>
          </a:xfrm>
          <a:custGeom>
            <a:avLst/>
            <a:gdLst>
              <a:gd name="T0" fmla="*/ 0 w 25"/>
              <a:gd name="T1" fmla="*/ 2147483647 h 17"/>
              <a:gd name="T2" fmla="*/ 0 w 25"/>
              <a:gd name="T3" fmla="*/ 2147483647 h 17"/>
              <a:gd name="T4" fmla="*/ 2147483647 w 25"/>
              <a:gd name="T5" fmla="*/ 2147483647 h 17"/>
              <a:gd name="T6" fmla="*/ 2147483647 w 25"/>
              <a:gd name="T7" fmla="*/ 2147483647 h 17"/>
              <a:gd name="T8" fmla="*/ 2147483647 w 25"/>
              <a:gd name="T9" fmla="*/ 2147483647 h 17"/>
              <a:gd name="T10" fmla="*/ 2147483647 w 25"/>
              <a:gd name="T11" fmla="*/ 2147483647 h 17"/>
              <a:gd name="T12" fmla="*/ 2147483647 w 25"/>
              <a:gd name="T13" fmla="*/ 2147483647 h 17"/>
              <a:gd name="T14" fmla="*/ 2147483647 w 25"/>
              <a:gd name="T15" fmla="*/ 2147483647 h 17"/>
              <a:gd name="T16" fmla="*/ 2147483647 w 25"/>
              <a:gd name="T17" fmla="*/ 2147483647 h 17"/>
              <a:gd name="T18" fmla="*/ 2147483647 w 25"/>
              <a:gd name="T19" fmla="*/ 2147483647 h 17"/>
              <a:gd name="T20" fmla="*/ 2147483647 w 25"/>
              <a:gd name="T21" fmla="*/ 2147483647 h 17"/>
              <a:gd name="T22" fmla="*/ 2147483647 w 25"/>
              <a:gd name="T23" fmla="*/ 0 h 17"/>
              <a:gd name="T24" fmla="*/ 2147483647 w 25"/>
              <a:gd name="T25" fmla="*/ 0 h 17"/>
              <a:gd name="T26" fmla="*/ 2147483647 w 25"/>
              <a:gd name="T27" fmla="*/ 2147483647 h 17"/>
              <a:gd name="T28" fmla="*/ 2147483647 w 25"/>
              <a:gd name="T29" fmla="*/ 2147483647 h 17"/>
              <a:gd name="T30" fmla="*/ 2147483647 w 25"/>
              <a:gd name="T31" fmla="*/ 2147483647 h 17"/>
              <a:gd name="T32" fmla="*/ 2147483647 w 25"/>
              <a:gd name="T33" fmla="*/ 2147483647 h 17"/>
              <a:gd name="T34" fmla="*/ 2147483647 w 25"/>
              <a:gd name="T35" fmla="*/ 2147483647 h 17"/>
              <a:gd name="T36" fmla="*/ 2147483647 w 25"/>
              <a:gd name="T37" fmla="*/ 2147483647 h 17"/>
              <a:gd name="T38" fmla="*/ 2147483647 w 25"/>
              <a:gd name="T39" fmla="*/ 2147483647 h 17"/>
              <a:gd name="T40" fmla="*/ 2147483647 w 25"/>
              <a:gd name="T41" fmla="*/ 2147483647 h 17"/>
              <a:gd name="T42" fmla="*/ 0 w 25"/>
              <a:gd name="T43" fmla="*/ 2147483647 h 17"/>
              <a:gd name="T44" fmla="*/ 0 w 25"/>
              <a:gd name="T45" fmla="*/ 2147483647 h 17"/>
              <a:gd name="T46" fmla="*/ 0 w 25"/>
              <a:gd name="T47" fmla="*/ 2147483647 h 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
              <a:gd name="T73" fmla="*/ 0 h 17"/>
              <a:gd name="T74" fmla="*/ 25 w 25"/>
              <a:gd name="T75" fmla="*/ 17 h 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 h="17">
                <a:moveTo>
                  <a:pt x="0" y="17"/>
                </a:moveTo>
                <a:lnTo>
                  <a:pt x="0" y="17"/>
                </a:lnTo>
                <a:lnTo>
                  <a:pt x="2" y="17"/>
                </a:lnTo>
                <a:lnTo>
                  <a:pt x="7" y="17"/>
                </a:lnTo>
                <a:lnTo>
                  <a:pt x="12" y="17"/>
                </a:lnTo>
                <a:lnTo>
                  <a:pt x="19" y="15"/>
                </a:lnTo>
                <a:lnTo>
                  <a:pt x="24" y="13"/>
                </a:lnTo>
                <a:lnTo>
                  <a:pt x="25" y="10"/>
                </a:lnTo>
                <a:lnTo>
                  <a:pt x="24" y="6"/>
                </a:lnTo>
                <a:lnTo>
                  <a:pt x="19" y="1"/>
                </a:lnTo>
                <a:lnTo>
                  <a:pt x="19" y="0"/>
                </a:lnTo>
                <a:lnTo>
                  <a:pt x="17" y="0"/>
                </a:lnTo>
                <a:lnTo>
                  <a:pt x="15" y="3"/>
                </a:lnTo>
                <a:lnTo>
                  <a:pt x="15" y="8"/>
                </a:lnTo>
                <a:lnTo>
                  <a:pt x="13" y="8"/>
                </a:lnTo>
                <a:lnTo>
                  <a:pt x="12" y="8"/>
                </a:lnTo>
                <a:lnTo>
                  <a:pt x="8" y="8"/>
                </a:lnTo>
                <a:lnTo>
                  <a:pt x="7" y="8"/>
                </a:lnTo>
                <a:lnTo>
                  <a:pt x="3" y="10"/>
                </a:lnTo>
                <a:lnTo>
                  <a:pt x="0" y="12"/>
                </a:lnTo>
                <a:lnTo>
                  <a:pt x="0" y="13"/>
                </a:lnTo>
                <a:lnTo>
                  <a:pt x="0" y="17"/>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09" name="Freeform 61"/>
          <p:cNvSpPr>
            <a:spLocks/>
          </p:cNvSpPr>
          <p:nvPr/>
        </p:nvSpPr>
        <p:spPr bwMode="auto">
          <a:xfrm>
            <a:off x="9029700" y="2922588"/>
            <a:ext cx="49213" cy="52387"/>
          </a:xfrm>
          <a:custGeom>
            <a:avLst/>
            <a:gdLst>
              <a:gd name="T0" fmla="*/ 0 w 29"/>
              <a:gd name="T1" fmla="*/ 2147483647 h 26"/>
              <a:gd name="T2" fmla="*/ 2147483647 w 29"/>
              <a:gd name="T3" fmla="*/ 2147483647 h 26"/>
              <a:gd name="T4" fmla="*/ 2147483647 w 29"/>
              <a:gd name="T5" fmla="*/ 2147483647 h 26"/>
              <a:gd name="T6" fmla="*/ 2147483647 w 29"/>
              <a:gd name="T7" fmla="*/ 2147483647 h 26"/>
              <a:gd name="T8" fmla="*/ 2147483647 w 29"/>
              <a:gd name="T9" fmla="*/ 2147483647 h 26"/>
              <a:gd name="T10" fmla="*/ 2147483647 w 29"/>
              <a:gd name="T11" fmla="*/ 2147483647 h 26"/>
              <a:gd name="T12" fmla="*/ 2147483647 w 29"/>
              <a:gd name="T13" fmla="*/ 2147483647 h 26"/>
              <a:gd name="T14" fmla="*/ 2147483647 w 29"/>
              <a:gd name="T15" fmla="*/ 2147483647 h 26"/>
              <a:gd name="T16" fmla="*/ 2147483647 w 29"/>
              <a:gd name="T17" fmla="*/ 2147483647 h 26"/>
              <a:gd name="T18" fmla="*/ 2147483647 w 29"/>
              <a:gd name="T19" fmla="*/ 2147483647 h 26"/>
              <a:gd name="T20" fmla="*/ 2147483647 w 29"/>
              <a:gd name="T21" fmla="*/ 2147483647 h 26"/>
              <a:gd name="T22" fmla="*/ 2147483647 w 29"/>
              <a:gd name="T23" fmla="*/ 2147483647 h 26"/>
              <a:gd name="T24" fmla="*/ 2147483647 w 29"/>
              <a:gd name="T25" fmla="*/ 2147483647 h 26"/>
              <a:gd name="T26" fmla="*/ 2147483647 w 29"/>
              <a:gd name="T27" fmla="*/ 2147483647 h 26"/>
              <a:gd name="T28" fmla="*/ 2147483647 w 29"/>
              <a:gd name="T29" fmla="*/ 2147483647 h 26"/>
              <a:gd name="T30" fmla="*/ 2147483647 w 29"/>
              <a:gd name="T31" fmla="*/ 2147483647 h 26"/>
              <a:gd name="T32" fmla="*/ 2147483647 w 29"/>
              <a:gd name="T33" fmla="*/ 0 h 26"/>
              <a:gd name="T34" fmla="*/ 2147483647 w 29"/>
              <a:gd name="T35" fmla="*/ 0 h 26"/>
              <a:gd name="T36" fmla="*/ 2147483647 w 29"/>
              <a:gd name="T37" fmla="*/ 2147483647 h 26"/>
              <a:gd name="T38" fmla="*/ 2147483647 w 29"/>
              <a:gd name="T39" fmla="*/ 2147483647 h 26"/>
              <a:gd name="T40" fmla="*/ 2147483647 w 29"/>
              <a:gd name="T41" fmla="*/ 2147483647 h 26"/>
              <a:gd name="T42" fmla="*/ 2147483647 w 29"/>
              <a:gd name="T43" fmla="*/ 2147483647 h 26"/>
              <a:gd name="T44" fmla="*/ 2147483647 w 29"/>
              <a:gd name="T45" fmla="*/ 2147483647 h 26"/>
              <a:gd name="T46" fmla="*/ 0 w 29"/>
              <a:gd name="T47" fmla="*/ 2147483647 h 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
              <a:gd name="T73" fmla="*/ 0 h 26"/>
              <a:gd name="T74" fmla="*/ 29 w 29"/>
              <a:gd name="T75" fmla="*/ 26 h 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 h="26">
                <a:moveTo>
                  <a:pt x="0" y="19"/>
                </a:moveTo>
                <a:lnTo>
                  <a:pt x="3" y="26"/>
                </a:lnTo>
                <a:lnTo>
                  <a:pt x="5" y="26"/>
                </a:lnTo>
                <a:lnTo>
                  <a:pt x="7" y="24"/>
                </a:lnTo>
                <a:lnTo>
                  <a:pt x="8" y="21"/>
                </a:lnTo>
                <a:lnTo>
                  <a:pt x="12" y="19"/>
                </a:lnTo>
                <a:lnTo>
                  <a:pt x="17" y="16"/>
                </a:lnTo>
                <a:lnTo>
                  <a:pt x="20" y="12"/>
                </a:lnTo>
                <a:lnTo>
                  <a:pt x="25" y="12"/>
                </a:lnTo>
                <a:lnTo>
                  <a:pt x="29" y="11"/>
                </a:lnTo>
                <a:lnTo>
                  <a:pt x="29" y="9"/>
                </a:lnTo>
                <a:lnTo>
                  <a:pt x="29" y="5"/>
                </a:lnTo>
                <a:lnTo>
                  <a:pt x="27" y="4"/>
                </a:lnTo>
                <a:lnTo>
                  <a:pt x="22" y="4"/>
                </a:lnTo>
                <a:lnTo>
                  <a:pt x="20" y="4"/>
                </a:lnTo>
                <a:lnTo>
                  <a:pt x="18" y="2"/>
                </a:lnTo>
                <a:lnTo>
                  <a:pt x="15" y="0"/>
                </a:lnTo>
                <a:lnTo>
                  <a:pt x="13" y="0"/>
                </a:lnTo>
                <a:lnTo>
                  <a:pt x="10" y="4"/>
                </a:lnTo>
                <a:lnTo>
                  <a:pt x="10" y="7"/>
                </a:lnTo>
                <a:lnTo>
                  <a:pt x="8" y="11"/>
                </a:lnTo>
                <a:lnTo>
                  <a:pt x="8" y="14"/>
                </a:lnTo>
                <a:lnTo>
                  <a:pt x="3" y="17"/>
                </a:lnTo>
                <a:lnTo>
                  <a:pt x="0" y="19"/>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10" name="Freeform 62"/>
          <p:cNvSpPr>
            <a:spLocks/>
          </p:cNvSpPr>
          <p:nvPr/>
        </p:nvSpPr>
        <p:spPr bwMode="auto">
          <a:xfrm>
            <a:off x="9029700" y="2922588"/>
            <a:ext cx="49213" cy="52387"/>
          </a:xfrm>
          <a:custGeom>
            <a:avLst/>
            <a:gdLst>
              <a:gd name="T0" fmla="*/ 0 w 29"/>
              <a:gd name="T1" fmla="*/ 2147483647 h 26"/>
              <a:gd name="T2" fmla="*/ 2147483647 w 29"/>
              <a:gd name="T3" fmla="*/ 2147483647 h 26"/>
              <a:gd name="T4" fmla="*/ 2147483647 w 29"/>
              <a:gd name="T5" fmla="*/ 2147483647 h 26"/>
              <a:gd name="T6" fmla="*/ 2147483647 w 29"/>
              <a:gd name="T7" fmla="*/ 2147483647 h 26"/>
              <a:gd name="T8" fmla="*/ 2147483647 w 29"/>
              <a:gd name="T9" fmla="*/ 2147483647 h 26"/>
              <a:gd name="T10" fmla="*/ 2147483647 w 29"/>
              <a:gd name="T11" fmla="*/ 2147483647 h 26"/>
              <a:gd name="T12" fmla="*/ 2147483647 w 29"/>
              <a:gd name="T13" fmla="*/ 2147483647 h 26"/>
              <a:gd name="T14" fmla="*/ 2147483647 w 29"/>
              <a:gd name="T15" fmla="*/ 2147483647 h 26"/>
              <a:gd name="T16" fmla="*/ 2147483647 w 29"/>
              <a:gd name="T17" fmla="*/ 2147483647 h 26"/>
              <a:gd name="T18" fmla="*/ 2147483647 w 29"/>
              <a:gd name="T19" fmla="*/ 2147483647 h 26"/>
              <a:gd name="T20" fmla="*/ 2147483647 w 29"/>
              <a:gd name="T21" fmla="*/ 2147483647 h 26"/>
              <a:gd name="T22" fmla="*/ 2147483647 w 29"/>
              <a:gd name="T23" fmla="*/ 2147483647 h 26"/>
              <a:gd name="T24" fmla="*/ 2147483647 w 29"/>
              <a:gd name="T25" fmla="*/ 2147483647 h 26"/>
              <a:gd name="T26" fmla="*/ 2147483647 w 29"/>
              <a:gd name="T27" fmla="*/ 2147483647 h 26"/>
              <a:gd name="T28" fmla="*/ 2147483647 w 29"/>
              <a:gd name="T29" fmla="*/ 2147483647 h 26"/>
              <a:gd name="T30" fmla="*/ 2147483647 w 29"/>
              <a:gd name="T31" fmla="*/ 2147483647 h 26"/>
              <a:gd name="T32" fmla="*/ 2147483647 w 29"/>
              <a:gd name="T33" fmla="*/ 2147483647 h 26"/>
              <a:gd name="T34" fmla="*/ 2147483647 w 29"/>
              <a:gd name="T35" fmla="*/ 2147483647 h 26"/>
              <a:gd name="T36" fmla="*/ 2147483647 w 29"/>
              <a:gd name="T37" fmla="*/ 2147483647 h 26"/>
              <a:gd name="T38" fmla="*/ 2147483647 w 29"/>
              <a:gd name="T39" fmla="*/ 0 h 26"/>
              <a:gd name="T40" fmla="*/ 2147483647 w 29"/>
              <a:gd name="T41" fmla="*/ 0 h 26"/>
              <a:gd name="T42" fmla="*/ 2147483647 w 29"/>
              <a:gd name="T43" fmla="*/ 2147483647 h 26"/>
              <a:gd name="T44" fmla="*/ 2147483647 w 29"/>
              <a:gd name="T45" fmla="*/ 2147483647 h 26"/>
              <a:gd name="T46" fmla="*/ 2147483647 w 29"/>
              <a:gd name="T47" fmla="*/ 2147483647 h 26"/>
              <a:gd name="T48" fmla="*/ 2147483647 w 29"/>
              <a:gd name="T49" fmla="*/ 2147483647 h 26"/>
              <a:gd name="T50" fmla="*/ 2147483647 w 29"/>
              <a:gd name="T51" fmla="*/ 2147483647 h 26"/>
              <a:gd name="T52" fmla="*/ 0 w 29"/>
              <a:gd name="T53" fmla="*/ 2147483647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9"/>
              <a:gd name="T82" fmla="*/ 0 h 26"/>
              <a:gd name="T83" fmla="*/ 29 w 29"/>
              <a:gd name="T84" fmla="*/ 26 h 2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9" h="26">
                <a:moveTo>
                  <a:pt x="0" y="19"/>
                </a:moveTo>
                <a:lnTo>
                  <a:pt x="3" y="26"/>
                </a:lnTo>
                <a:lnTo>
                  <a:pt x="5" y="26"/>
                </a:lnTo>
                <a:lnTo>
                  <a:pt x="7" y="24"/>
                </a:lnTo>
                <a:lnTo>
                  <a:pt x="8" y="21"/>
                </a:lnTo>
                <a:lnTo>
                  <a:pt x="12" y="19"/>
                </a:lnTo>
                <a:lnTo>
                  <a:pt x="17" y="16"/>
                </a:lnTo>
                <a:lnTo>
                  <a:pt x="20" y="12"/>
                </a:lnTo>
                <a:lnTo>
                  <a:pt x="25" y="12"/>
                </a:lnTo>
                <a:lnTo>
                  <a:pt x="29" y="11"/>
                </a:lnTo>
                <a:lnTo>
                  <a:pt x="29" y="9"/>
                </a:lnTo>
                <a:lnTo>
                  <a:pt x="29" y="5"/>
                </a:lnTo>
                <a:lnTo>
                  <a:pt x="27" y="4"/>
                </a:lnTo>
                <a:lnTo>
                  <a:pt x="22" y="4"/>
                </a:lnTo>
                <a:lnTo>
                  <a:pt x="20" y="4"/>
                </a:lnTo>
                <a:lnTo>
                  <a:pt x="18" y="2"/>
                </a:lnTo>
                <a:lnTo>
                  <a:pt x="15" y="0"/>
                </a:lnTo>
                <a:lnTo>
                  <a:pt x="13" y="0"/>
                </a:lnTo>
                <a:lnTo>
                  <a:pt x="10" y="4"/>
                </a:lnTo>
                <a:lnTo>
                  <a:pt x="10" y="7"/>
                </a:lnTo>
                <a:lnTo>
                  <a:pt x="8" y="11"/>
                </a:lnTo>
                <a:lnTo>
                  <a:pt x="8" y="14"/>
                </a:lnTo>
                <a:lnTo>
                  <a:pt x="3" y="17"/>
                </a:lnTo>
                <a:lnTo>
                  <a:pt x="0" y="19"/>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11" name="Freeform 63"/>
          <p:cNvSpPr>
            <a:spLocks/>
          </p:cNvSpPr>
          <p:nvPr/>
        </p:nvSpPr>
        <p:spPr bwMode="auto">
          <a:xfrm>
            <a:off x="8572500" y="2590800"/>
            <a:ext cx="571500" cy="341313"/>
          </a:xfrm>
          <a:custGeom>
            <a:avLst/>
            <a:gdLst>
              <a:gd name="T0" fmla="*/ 2147483647 w 329"/>
              <a:gd name="T1" fmla="*/ 2147483647 h 167"/>
              <a:gd name="T2" fmla="*/ 2147483647 w 329"/>
              <a:gd name="T3" fmla="*/ 2147483647 h 167"/>
              <a:gd name="T4" fmla="*/ 2147483647 w 329"/>
              <a:gd name="T5" fmla="*/ 2147483647 h 167"/>
              <a:gd name="T6" fmla="*/ 2147483647 w 329"/>
              <a:gd name="T7" fmla="*/ 2147483647 h 167"/>
              <a:gd name="T8" fmla="*/ 2147483647 w 329"/>
              <a:gd name="T9" fmla="*/ 2147483647 h 167"/>
              <a:gd name="T10" fmla="*/ 2147483647 w 329"/>
              <a:gd name="T11" fmla="*/ 2147483647 h 167"/>
              <a:gd name="T12" fmla="*/ 2147483647 w 329"/>
              <a:gd name="T13" fmla="*/ 2147483647 h 167"/>
              <a:gd name="T14" fmla="*/ 2147483647 w 329"/>
              <a:gd name="T15" fmla="*/ 0 h 167"/>
              <a:gd name="T16" fmla="*/ 2147483647 w 329"/>
              <a:gd name="T17" fmla="*/ 2147483647 h 167"/>
              <a:gd name="T18" fmla="*/ 2147483647 w 329"/>
              <a:gd name="T19" fmla="*/ 2147483647 h 167"/>
              <a:gd name="T20" fmla="*/ 2147483647 w 329"/>
              <a:gd name="T21" fmla="*/ 2147483647 h 167"/>
              <a:gd name="T22" fmla="*/ 2147483647 w 329"/>
              <a:gd name="T23" fmla="*/ 2147483647 h 167"/>
              <a:gd name="T24" fmla="*/ 2147483647 w 329"/>
              <a:gd name="T25" fmla="*/ 2147483647 h 167"/>
              <a:gd name="T26" fmla="*/ 2147483647 w 329"/>
              <a:gd name="T27" fmla="*/ 2147483647 h 167"/>
              <a:gd name="T28" fmla="*/ 2147483647 w 329"/>
              <a:gd name="T29" fmla="*/ 2147483647 h 167"/>
              <a:gd name="T30" fmla="*/ 2147483647 w 329"/>
              <a:gd name="T31" fmla="*/ 2147483647 h 167"/>
              <a:gd name="T32" fmla="*/ 2147483647 w 329"/>
              <a:gd name="T33" fmla="*/ 2147483647 h 167"/>
              <a:gd name="T34" fmla="*/ 2147483647 w 329"/>
              <a:gd name="T35" fmla="*/ 2147483647 h 167"/>
              <a:gd name="T36" fmla="*/ 2147483647 w 329"/>
              <a:gd name="T37" fmla="*/ 2147483647 h 167"/>
              <a:gd name="T38" fmla="*/ 2147483647 w 329"/>
              <a:gd name="T39" fmla="*/ 2147483647 h 167"/>
              <a:gd name="T40" fmla="*/ 2147483647 w 329"/>
              <a:gd name="T41" fmla="*/ 2147483647 h 167"/>
              <a:gd name="T42" fmla="*/ 2147483647 w 329"/>
              <a:gd name="T43" fmla="*/ 2147483647 h 167"/>
              <a:gd name="T44" fmla="*/ 2147483647 w 329"/>
              <a:gd name="T45" fmla="*/ 2147483647 h 167"/>
              <a:gd name="T46" fmla="*/ 2147483647 w 329"/>
              <a:gd name="T47" fmla="*/ 2147483647 h 167"/>
              <a:gd name="T48" fmla="*/ 2147483647 w 329"/>
              <a:gd name="T49" fmla="*/ 2147483647 h 167"/>
              <a:gd name="T50" fmla="*/ 2147483647 w 329"/>
              <a:gd name="T51" fmla="*/ 2147483647 h 167"/>
              <a:gd name="T52" fmla="*/ 2147483647 w 329"/>
              <a:gd name="T53" fmla="*/ 2147483647 h 167"/>
              <a:gd name="T54" fmla="*/ 2147483647 w 329"/>
              <a:gd name="T55" fmla="*/ 2147483647 h 167"/>
              <a:gd name="T56" fmla="*/ 2147483647 w 329"/>
              <a:gd name="T57" fmla="*/ 2147483647 h 167"/>
              <a:gd name="T58" fmla="*/ 2147483647 w 329"/>
              <a:gd name="T59" fmla="*/ 2147483647 h 167"/>
              <a:gd name="T60" fmla="*/ 2147483647 w 329"/>
              <a:gd name="T61" fmla="*/ 2147483647 h 167"/>
              <a:gd name="T62" fmla="*/ 2147483647 w 329"/>
              <a:gd name="T63" fmla="*/ 2147483647 h 167"/>
              <a:gd name="T64" fmla="*/ 2147483647 w 329"/>
              <a:gd name="T65" fmla="*/ 2147483647 h 167"/>
              <a:gd name="T66" fmla="*/ 2147483647 w 329"/>
              <a:gd name="T67" fmla="*/ 2147483647 h 167"/>
              <a:gd name="T68" fmla="*/ 2147483647 w 329"/>
              <a:gd name="T69" fmla="*/ 2147483647 h 167"/>
              <a:gd name="T70" fmla="*/ 2147483647 w 329"/>
              <a:gd name="T71" fmla="*/ 2147483647 h 167"/>
              <a:gd name="T72" fmla="*/ 2147483647 w 329"/>
              <a:gd name="T73" fmla="*/ 2147483647 h 167"/>
              <a:gd name="T74" fmla="*/ 2147483647 w 329"/>
              <a:gd name="T75" fmla="*/ 2147483647 h 167"/>
              <a:gd name="T76" fmla="*/ 2147483647 w 329"/>
              <a:gd name="T77" fmla="*/ 2147483647 h 167"/>
              <a:gd name="T78" fmla="*/ 2147483647 w 329"/>
              <a:gd name="T79" fmla="*/ 2147483647 h 167"/>
              <a:gd name="T80" fmla="*/ 2147483647 w 329"/>
              <a:gd name="T81" fmla="*/ 2147483647 h 167"/>
              <a:gd name="T82" fmla="*/ 2147483647 w 329"/>
              <a:gd name="T83" fmla="*/ 2147483647 h 167"/>
              <a:gd name="T84" fmla="*/ 2147483647 w 329"/>
              <a:gd name="T85" fmla="*/ 2147483647 h 167"/>
              <a:gd name="T86" fmla="*/ 2147483647 w 329"/>
              <a:gd name="T87" fmla="*/ 2147483647 h 167"/>
              <a:gd name="T88" fmla="*/ 2147483647 w 329"/>
              <a:gd name="T89" fmla="*/ 2147483647 h 167"/>
              <a:gd name="T90" fmla="*/ 2147483647 w 329"/>
              <a:gd name="T91" fmla="*/ 2147483647 h 167"/>
              <a:gd name="T92" fmla="*/ 2147483647 w 329"/>
              <a:gd name="T93" fmla="*/ 2147483647 h 167"/>
              <a:gd name="T94" fmla="*/ 2147483647 w 329"/>
              <a:gd name="T95" fmla="*/ 2147483647 h 1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29"/>
              <a:gd name="T145" fmla="*/ 0 h 167"/>
              <a:gd name="T146" fmla="*/ 329 w 329"/>
              <a:gd name="T147" fmla="*/ 167 h 1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29" h="167">
                <a:moveTo>
                  <a:pt x="6" y="157"/>
                </a:moveTo>
                <a:lnTo>
                  <a:pt x="0" y="157"/>
                </a:lnTo>
                <a:lnTo>
                  <a:pt x="2" y="71"/>
                </a:lnTo>
                <a:lnTo>
                  <a:pt x="2" y="69"/>
                </a:lnTo>
                <a:lnTo>
                  <a:pt x="6" y="69"/>
                </a:lnTo>
                <a:lnTo>
                  <a:pt x="9" y="69"/>
                </a:lnTo>
                <a:lnTo>
                  <a:pt x="12" y="68"/>
                </a:lnTo>
                <a:lnTo>
                  <a:pt x="17" y="68"/>
                </a:lnTo>
                <a:lnTo>
                  <a:pt x="24" y="66"/>
                </a:lnTo>
                <a:lnTo>
                  <a:pt x="29" y="64"/>
                </a:lnTo>
                <a:lnTo>
                  <a:pt x="36" y="63"/>
                </a:lnTo>
                <a:lnTo>
                  <a:pt x="43" y="61"/>
                </a:lnTo>
                <a:lnTo>
                  <a:pt x="48" y="59"/>
                </a:lnTo>
                <a:lnTo>
                  <a:pt x="55" y="57"/>
                </a:lnTo>
                <a:lnTo>
                  <a:pt x="60" y="56"/>
                </a:lnTo>
                <a:lnTo>
                  <a:pt x="63" y="56"/>
                </a:lnTo>
                <a:lnTo>
                  <a:pt x="66" y="54"/>
                </a:lnTo>
                <a:lnTo>
                  <a:pt x="68" y="54"/>
                </a:lnTo>
                <a:lnTo>
                  <a:pt x="70" y="54"/>
                </a:lnTo>
                <a:lnTo>
                  <a:pt x="171" y="32"/>
                </a:lnTo>
                <a:lnTo>
                  <a:pt x="178" y="25"/>
                </a:lnTo>
                <a:lnTo>
                  <a:pt x="180" y="25"/>
                </a:lnTo>
                <a:lnTo>
                  <a:pt x="180" y="22"/>
                </a:lnTo>
                <a:lnTo>
                  <a:pt x="182" y="20"/>
                </a:lnTo>
                <a:lnTo>
                  <a:pt x="183" y="19"/>
                </a:lnTo>
                <a:lnTo>
                  <a:pt x="187" y="12"/>
                </a:lnTo>
                <a:lnTo>
                  <a:pt x="192" y="7"/>
                </a:lnTo>
                <a:lnTo>
                  <a:pt x="197" y="3"/>
                </a:lnTo>
                <a:lnTo>
                  <a:pt x="202" y="0"/>
                </a:lnTo>
                <a:lnTo>
                  <a:pt x="205" y="0"/>
                </a:lnTo>
                <a:lnTo>
                  <a:pt x="209" y="0"/>
                </a:lnTo>
                <a:lnTo>
                  <a:pt x="210" y="0"/>
                </a:lnTo>
                <a:lnTo>
                  <a:pt x="212" y="0"/>
                </a:lnTo>
                <a:lnTo>
                  <a:pt x="210" y="0"/>
                </a:lnTo>
                <a:lnTo>
                  <a:pt x="210" y="2"/>
                </a:lnTo>
                <a:lnTo>
                  <a:pt x="210" y="3"/>
                </a:lnTo>
                <a:lnTo>
                  <a:pt x="212" y="7"/>
                </a:lnTo>
                <a:lnTo>
                  <a:pt x="214" y="10"/>
                </a:lnTo>
                <a:lnTo>
                  <a:pt x="215" y="13"/>
                </a:lnTo>
                <a:lnTo>
                  <a:pt x="220" y="17"/>
                </a:lnTo>
                <a:lnTo>
                  <a:pt x="226" y="22"/>
                </a:lnTo>
                <a:lnTo>
                  <a:pt x="227" y="22"/>
                </a:lnTo>
                <a:lnTo>
                  <a:pt x="231" y="22"/>
                </a:lnTo>
                <a:lnTo>
                  <a:pt x="232" y="24"/>
                </a:lnTo>
                <a:lnTo>
                  <a:pt x="234" y="24"/>
                </a:lnTo>
                <a:lnTo>
                  <a:pt x="232" y="27"/>
                </a:lnTo>
                <a:lnTo>
                  <a:pt x="229" y="30"/>
                </a:lnTo>
                <a:lnTo>
                  <a:pt x="220" y="35"/>
                </a:lnTo>
                <a:lnTo>
                  <a:pt x="220" y="37"/>
                </a:lnTo>
                <a:lnTo>
                  <a:pt x="220" y="41"/>
                </a:lnTo>
                <a:lnTo>
                  <a:pt x="220" y="46"/>
                </a:lnTo>
                <a:lnTo>
                  <a:pt x="219" y="47"/>
                </a:lnTo>
                <a:lnTo>
                  <a:pt x="217" y="52"/>
                </a:lnTo>
                <a:lnTo>
                  <a:pt x="214" y="57"/>
                </a:lnTo>
                <a:lnTo>
                  <a:pt x="212" y="64"/>
                </a:lnTo>
                <a:lnTo>
                  <a:pt x="212" y="69"/>
                </a:lnTo>
                <a:lnTo>
                  <a:pt x="214" y="73"/>
                </a:lnTo>
                <a:lnTo>
                  <a:pt x="219" y="73"/>
                </a:lnTo>
                <a:lnTo>
                  <a:pt x="227" y="71"/>
                </a:lnTo>
                <a:lnTo>
                  <a:pt x="234" y="73"/>
                </a:lnTo>
                <a:lnTo>
                  <a:pt x="242" y="78"/>
                </a:lnTo>
                <a:lnTo>
                  <a:pt x="248" y="86"/>
                </a:lnTo>
                <a:lnTo>
                  <a:pt x="253" y="86"/>
                </a:lnTo>
                <a:lnTo>
                  <a:pt x="253" y="88"/>
                </a:lnTo>
                <a:lnTo>
                  <a:pt x="254" y="91"/>
                </a:lnTo>
                <a:lnTo>
                  <a:pt x="254" y="95"/>
                </a:lnTo>
                <a:lnTo>
                  <a:pt x="256" y="100"/>
                </a:lnTo>
                <a:lnTo>
                  <a:pt x="258" y="103"/>
                </a:lnTo>
                <a:lnTo>
                  <a:pt x="259" y="107"/>
                </a:lnTo>
                <a:lnTo>
                  <a:pt x="261" y="107"/>
                </a:lnTo>
                <a:lnTo>
                  <a:pt x="264" y="105"/>
                </a:lnTo>
                <a:lnTo>
                  <a:pt x="266" y="105"/>
                </a:lnTo>
                <a:lnTo>
                  <a:pt x="268" y="107"/>
                </a:lnTo>
                <a:lnTo>
                  <a:pt x="268" y="108"/>
                </a:lnTo>
                <a:lnTo>
                  <a:pt x="268" y="110"/>
                </a:lnTo>
                <a:lnTo>
                  <a:pt x="268" y="112"/>
                </a:lnTo>
                <a:lnTo>
                  <a:pt x="270" y="113"/>
                </a:lnTo>
                <a:lnTo>
                  <a:pt x="271" y="115"/>
                </a:lnTo>
                <a:lnTo>
                  <a:pt x="275" y="118"/>
                </a:lnTo>
                <a:lnTo>
                  <a:pt x="280" y="120"/>
                </a:lnTo>
                <a:lnTo>
                  <a:pt x="288" y="122"/>
                </a:lnTo>
                <a:lnTo>
                  <a:pt x="298" y="122"/>
                </a:lnTo>
                <a:lnTo>
                  <a:pt x="302" y="120"/>
                </a:lnTo>
                <a:lnTo>
                  <a:pt x="305" y="120"/>
                </a:lnTo>
                <a:lnTo>
                  <a:pt x="308" y="117"/>
                </a:lnTo>
                <a:lnTo>
                  <a:pt x="314" y="113"/>
                </a:lnTo>
                <a:lnTo>
                  <a:pt x="317" y="110"/>
                </a:lnTo>
                <a:lnTo>
                  <a:pt x="319" y="105"/>
                </a:lnTo>
                <a:lnTo>
                  <a:pt x="319" y="101"/>
                </a:lnTo>
                <a:lnTo>
                  <a:pt x="315" y="96"/>
                </a:lnTo>
                <a:lnTo>
                  <a:pt x="314" y="95"/>
                </a:lnTo>
                <a:lnTo>
                  <a:pt x="312" y="91"/>
                </a:lnTo>
                <a:lnTo>
                  <a:pt x="308" y="90"/>
                </a:lnTo>
                <a:lnTo>
                  <a:pt x="305" y="85"/>
                </a:lnTo>
                <a:lnTo>
                  <a:pt x="302" y="83"/>
                </a:lnTo>
                <a:lnTo>
                  <a:pt x="298" y="81"/>
                </a:lnTo>
                <a:lnTo>
                  <a:pt x="297" y="81"/>
                </a:lnTo>
                <a:lnTo>
                  <a:pt x="293" y="85"/>
                </a:lnTo>
                <a:lnTo>
                  <a:pt x="292" y="86"/>
                </a:lnTo>
                <a:lnTo>
                  <a:pt x="292" y="78"/>
                </a:lnTo>
                <a:lnTo>
                  <a:pt x="295" y="76"/>
                </a:lnTo>
                <a:lnTo>
                  <a:pt x="298" y="76"/>
                </a:lnTo>
                <a:lnTo>
                  <a:pt x="305" y="78"/>
                </a:lnTo>
                <a:lnTo>
                  <a:pt x="310" y="81"/>
                </a:lnTo>
                <a:lnTo>
                  <a:pt x="317" y="88"/>
                </a:lnTo>
                <a:lnTo>
                  <a:pt x="324" y="98"/>
                </a:lnTo>
                <a:lnTo>
                  <a:pt x="329" y="113"/>
                </a:lnTo>
                <a:lnTo>
                  <a:pt x="329" y="115"/>
                </a:lnTo>
                <a:lnTo>
                  <a:pt x="329" y="117"/>
                </a:lnTo>
                <a:lnTo>
                  <a:pt x="329" y="120"/>
                </a:lnTo>
                <a:lnTo>
                  <a:pt x="329" y="122"/>
                </a:lnTo>
                <a:lnTo>
                  <a:pt x="329" y="123"/>
                </a:lnTo>
                <a:lnTo>
                  <a:pt x="329" y="125"/>
                </a:lnTo>
                <a:lnTo>
                  <a:pt x="327" y="125"/>
                </a:lnTo>
                <a:lnTo>
                  <a:pt x="325" y="123"/>
                </a:lnTo>
                <a:lnTo>
                  <a:pt x="324" y="123"/>
                </a:lnTo>
                <a:lnTo>
                  <a:pt x="322" y="123"/>
                </a:lnTo>
                <a:lnTo>
                  <a:pt x="319" y="125"/>
                </a:lnTo>
                <a:lnTo>
                  <a:pt x="314" y="127"/>
                </a:lnTo>
                <a:lnTo>
                  <a:pt x="310" y="130"/>
                </a:lnTo>
                <a:lnTo>
                  <a:pt x="308" y="132"/>
                </a:lnTo>
                <a:lnTo>
                  <a:pt x="307" y="132"/>
                </a:lnTo>
                <a:lnTo>
                  <a:pt x="303" y="132"/>
                </a:lnTo>
                <a:lnTo>
                  <a:pt x="300" y="134"/>
                </a:lnTo>
                <a:lnTo>
                  <a:pt x="297" y="135"/>
                </a:lnTo>
                <a:lnTo>
                  <a:pt x="293" y="139"/>
                </a:lnTo>
                <a:lnTo>
                  <a:pt x="290" y="142"/>
                </a:lnTo>
                <a:lnTo>
                  <a:pt x="286" y="145"/>
                </a:lnTo>
                <a:lnTo>
                  <a:pt x="286" y="147"/>
                </a:lnTo>
                <a:lnTo>
                  <a:pt x="285" y="147"/>
                </a:lnTo>
                <a:lnTo>
                  <a:pt x="283" y="147"/>
                </a:lnTo>
                <a:lnTo>
                  <a:pt x="283" y="149"/>
                </a:lnTo>
                <a:lnTo>
                  <a:pt x="273" y="157"/>
                </a:lnTo>
                <a:lnTo>
                  <a:pt x="268" y="154"/>
                </a:lnTo>
                <a:lnTo>
                  <a:pt x="270" y="140"/>
                </a:lnTo>
                <a:lnTo>
                  <a:pt x="270" y="137"/>
                </a:lnTo>
                <a:lnTo>
                  <a:pt x="270" y="134"/>
                </a:lnTo>
                <a:lnTo>
                  <a:pt x="268" y="132"/>
                </a:lnTo>
                <a:lnTo>
                  <a:pt x="264" y="129"/>
                </a:lnTo>
                <a:lnTo>
                  <a:pt x="263" y="129"/>
                </a:lnTo>
                <a:lnTo>
                  <a:pt x="259" y="130"/>
                </a:lnTo>
                <a:lnTo>
                  <a:pt x="258" y="135"/>
                </a:lnTo>
                <a:lnTo>
                  <a:pt x="258" y="142"/>
                </a:lnTo>
                <a:lnTo>
                  <a:pt x="258" y="151"/>
                </a:lnTo>
                <a:lnTo>
                  <a:pt x="258" y="152"/>
                </a:lnTo>
                <a:lnTo>
                  <a:pt x="258" y="154"/>
                </a:lnTo>
                <a:lnTo>
                  <a:pt x="258" y="152"/>
                </a:lnTo>
                <a:lnTo>
                  <a:pt x="258" y="149"/>
                </a:lnTo>
                <a:lnTo>
                  <a:pt x="258" y="145"/>
                </a:lnTo>
                <a:lnTo>
                  <a:pt x="258" y="144"/>
                </a:lnTo>
                <a:lnTo>
                  <a:pt x="258" y="142"/>
                </a:lnTo>
                <a:lnTo>
                  <a:pt x="249" y="151"/>
                </a:lnTo>
                <a:lnTo>
                  <a:pt x="246" y="151"/>
                </a:lnTo>
                <a:lnTo>
                  <a:pt x="246" y="152"/>
                </a:lnTo>
                <a:lnTo>
                  <a:pt x="246" y="156"/>
                </a:lnTo>
                <a:lnTo>
                  <a:pt x="246" y="159"/>
                </a:lnTo>
                <a:lnTo>
                  <a:pt x="244" y="162"/>
                </a:lnTo>
                <a:lnTo>
                  <a:pt x="241" y="166"/>
                </a:lnTo>
                <a:lnTo>
                  <a:pt x="237" y="167"/>
                </a:lnTo>
                <a:lnTo>
                  <a:pt x="232" y="167"/>
                </a:lnTo>
                <a:lnTo>
                  <a:pt x="231" y="167"/>
                </a:lnTo>
                <a:lnTo>
                  <a:pt x="231" y="166"/>
                </a:lnTo>
                <a:lnTo>
                  <a:pt x="231" y="164"/>
                </a:lnTo>
                <a:lnTo>
                  <a:pt x="229" y="161"/>
                </a:lnTo>
                <a:lnTo>
                  <a:pt x="227" y="159"/>
                </a:lnTo>
                <a:lnTo>
                  <a:pt x="227" y="157"/>
                </a:lnTo>
                <a:lnTo>
                  <a:pt x="227" y="156"/>
                </a:lnTo>
                <a:lnTo>
                  <a:pt x="220" y="151"/>
                </a:lnTo>
                <a:lnTo>
                  <a:pt x="212" y="145"/>
                </a:lnTo>
                <a:lnTo>
                  <a:pt x="205" y="144"/>
                </a:lnTo>
                <a:lnTo>
                  <a:pt x="200" y="129"/>
                </a:lnTo>
                <a:lnTo>
                  <a:pt x="193" y="129"/>
                </a:lnTo>
                <a:lnTo>
                  <a:pt x="188" y="115"/>
                </a:lnTo>
                <a:lnTo>
                  <a:pt x="154" y="123"/>
                </a:lnTo>
                <a:lnTo>
                  <a:pt x="154" y="122"/>
                </a:lnTo>
                <a:lnTo>
                  <a:pt x="70" y="144"/>
                </a:lnTo>
                <a:lnTo>
                  <a:pt x="72" y="147"/>
                </a:lnTo>
                <a:lnTo>
                  <a:pt x="66" y="149"/>
                </a:lnTo>
                <a:lnTo>
                  <a:pt x="66" y="144"/>
                </a:lnTo>
                <a:lnTo>
                  <a:pt x="6" y="157"/>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12" name="Freeform 64"/>
          <p:cNvSpPr>
            <a:spLocks/>
          </p:cNvSpPr>
          <p:nvPr/>
        </p:nvSpPr>
        <p:spPr bwMode="auto">
          <a:xfrm>
            <a:off x="8575675" y="2819400"/>
            <a:ext cx="339725" cy="457200"/>
          </a:xfrm>
          <a:custGeom>
            <a:avLst/>
            <a:gdLst>
              <a:gd name="T0" fmla="*/ 2147483647 w 169"/>
              <a:gd name="T1" fmla="*/ 2147483647 h 167"/>
              <a:gd name="T2" fmla="*/ 2147483647 w 169"/>
              <a:gd name="T3" fmla="*/ 2147483647 h 167"/>
              <a:gd name="T4" fmla="*/ 2147483647 w 169"/>
              <a:gd name="T5" fmla="*/ 2147483647 h 167"/>
              <a:gd name="T6" fmla="*/ 2147483647 w 169"/>
              <a:gd name="T7" fmla="*/ 2147483647 h 167"/>
              <a:gd name="T8" fmla="*/ 2147483647 w 169"/>
              <a:gd name="T9" fmla="*/ 2147483647 h 167"/>
              <a:gd name="T10" fmla="*/ 2147483647 w 169"/>
              <a:gd name="T11" fmla="*/ 2147483647 h 167"/>
              <a:gd name="T12" fmla="*/ 2147483647 w 169"/>
              <a:gd name="T13" fmla="*/ 2147483647 h 167"/>
              <a:gd name="T14" fmla="*/ 2147483647 w 169"/>
              <a:gd name="T15" fmla="*/ 2147483647 h 167"/>
              <a:gd name="T16" fmla="*/ 2147483647 w 169"/>
              <a:gd name="T17" fmla="*/ 2147483647 h 167"/>
              <a:gd name="T18" fmla="*/ 2147483647 w 169"/>
              <a:gd name="T19" fmla="*/ 2147483647 h 167"/>
              <a:gd name="T20" fmla="*/ 2147483647 w 169"/>
              <a:gd name="T21" fmla="*/ 2147483647 h 167"/>
              <a:gd name="T22" fmla="*/ 2147483647 w 169"/>
              <a:gd name="T23" fmla="*/ 2147483647 h 167"/>
              <a:gd name="T24" fmla="*/ 2147483647 w 169"/>
              <a:gd name="T25" fmla="*/ 2147483647 h 167"/>
              <a:gd name="T26" fmla="*/ 2147483647 w 169"/>
              <a:gd name="T27" fmla="*/ 2147483647 h 167"/>
              <a:gd name="T28" fmla="*/ 2147483647 w 169"/>
              <a:gd name="T29" fmla="*/ 2147483647 h 167"/>
              <a:gd name="T30" fmla="*/ 2147483647 w 169"/>
              <a:gd name="T31" fmla="*/ 2147483647 h 167"/>
              <a:gd name="T32" fmla="*/ 2147483647 w 169"/>
              <a:gd name="T33" fmla="*/ 2147483647 h 167"/>
              <a:gd name="T34" fmla="*/ 2147483647 w 169"/>
              <a:gd name="T35" fmla="*/ 2147483647 h 167"/>
              <a:gd name="T36" fmla="*/ 2147483647 w 169"/>
              <a:gd name="T37" fmla="*/ 2147483647 h 167"/>
              <a:gd name="T38" fmla="*/ 2147483647 w 169"/>
              <a:gd name="T39" fmla="*/ 2147483647 h 167"/>
              <a:gd name="T40" fmla="*/ 2147483647 w 169"/>
              <a:gd name="T41" fmla="*/ 2147483647 h 167"/>
              <a:gd name="T42" fmla="*/ 2147483647 w 169"/>
              <a:gd name="T43" fmla="*/ 2147483647 h 167"/>
              <a:gd name="T44" fmla="*/ 2147483647 w 169"/>
              <a:gd name="T45" fmla="*/ 2147483647 h 167"/>
              <a:gd name="T46" fmla="*/ 2147483647 w 169"/>
              <a:gd name="T47" fmla="*/ 2147483647 h 167"/>
              <a:gd name="T48" fmla="*/ 2147483647 w 169"/>
              <a:gd name="T49" fmla="*/ 2147483647 h 167"/>
              <a:gd name="T50" fmla="*/ 0 w 169"/>
              <a:gd name="T51" fmla="*/ 2147483647 h 167"/>
              <a:gd name="T52" fmla="*/ 2147483647 w 169"/>
              <a:gd name="T53" fmla="*/ 2147483647 h 167"/>
              <a:gd name="T54" fmla="*/ 2147483647 w 169"/>
              <a:gd name="T55" fmla="*/ 2147483647 h 167"/>
              <a:gd name="T56" fmla="*/ 2147483647 w 169"/>
              <a:gd name="T57" fmla="*/ 2147483647 h 167"/>
              <a:gd name="T58" fmla="*/ 2147483647 w 169"/>
              <a:gd name="T59" fmla="*/ 2147483647 h 167"/>
              <a:gd name="T60" fmla="*/ 2147483647 w 169"/>
              <a:gd name="T61" fmla="*/ 0 h 167"/>
              <a:gd name="T62" fmla="*/ 2147483647 w 169"/>
              <a:gd name="T63" fmla="*/ 2147483647 h 167"/>
              <a:gd name="T64" fmla="*/ 2147483647 w 169"/>
              <a:gd name="T65" fmla="*/ 2147483647 h 167"/>
              <a:gd name="T66" fmla="*/ 2147483647 w 169"/>
              <a:gd name="T67" fmla="*/ 2147483647 h 167"/>
              <a:gd name="T68" fmla="*/ 2147483647 w 169"/>
              <a:gd name="T69" fmla="*/ 2147483647 h 167"/>
              <a:gd name="T70" fmla="*/ 2147483647 w 169"/>
              <a:gd name="T71" fmla="*/ 2147483647 h 167"/>
              <a:gd name="T72" fmla="*/ 2147483647 w 169"/>
              <a:gd name="T73" fmla="*/ 2147483647 h 167"/>
              <a:gd name="T74" fmla="*/ 2147483647 w 169"/>
              <a:gd name="T75" fmla="*/ 2147483647 h 167"/>
              <a:gd name="T76" fmla="*/ 2147483647 w 169"/>
              <a:gd name="T77" fmla="*/ 2147483647 h 167"/>
              <a:gd name="T78" fmla="*/ 2147483647 w 169"/>
              <a:gd name="T79" fmla="*/ 2147483647 h 167"/>
              <a:gd name="T80" fmla="*/ 2147483647 w 169"/>
              <a:gd name="T81" fmla="*/ 2147483647 h 167"/>
              <a:gd name="T82" fmla="*/ 2147483647 w 169"/>
              <a:gd name="T83" fmla="*/ 2147483647 h 167"/>
              <a:gd name="T84" fmla="*/ 2147483647 w 169"/>
              <a:gd name="T85" fmla="*/ 2147483647 h 1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9"/>
              <a:gd name="T130" fmla="*/ 0 h 167"/>
              <a:gd name="T131" fmla="*/ 169 w 169"/>
              <a:gd name="T132" fmla="*/ 167 h 16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9" h="167">
                <a:moveTo>
                  <a:pt x="159" y="86"/>
                </a:moveTo>
                <a:lnTo>
                  <a:pt x="157" y="88"/>
                </a:lnTo>
                <a:lnTo>
                  <a:pt x="154" y="89"/>
                </a:lnTo>
                <a:lnTo>
                  <a:pt x="148" y="91"/>
                </a:lnTo>
                <a:lnTo>
                  <a:pt x="142" y="95"/>
                </a:lnTo>
                <a:lnTo>
                  <a:pt x="135" y="98"/>
                </a:lnTo>
                <a:lnTo>
                  <a:pt x="130" y="100"/>
                </a:lnTo>
                <a:lnTo>
                  <a:pt x="125" y="103"/>
                </a:lnTo>
                <a:lnTo>
                  <a:pt x="123" y="103"/>
                </a:lnTo>
                <a:lnTo>
                  <a:pt x="113" y="108"/>
                </a:lnTo>
                <a:lnTo>
                  <a:pt x="103" y="111"/>
                </a:lnTo>
                <a:lnTo>
                  <a:pt x="94" y="115"/>
                </a:lnTo>
                <a:lnTo>
                  <a:pt x="86" y="117"/>
                </a:lnTo>
                <a:lnTo>
                  <a:pt x="79" y="118"/>
                </a:lnTo>
                <a:lnTo>
                  <a:pt x="74" y="120"/>
                </a:lnTo>
                <a:lnTo>
                  <a:pt x="72" y="120"/>
                </a:lnTo>
                <a:lnTo>
                  <a:pt x="71" y="120"/>
                </a:lnTo>
                <a:lnTo>
                  <a:pt x="44" y="142"/>
                </a:lnTo>
                <a:lnTo>
                  <a:pt x="42" y="142"/>
                </a:lnTo>
                <a:lnTo>
                  <a:pt x="20" y="162"/>
                </a:lnTo>
                <a:lnTo>
                  <a:pt x="13" y="167"/>
                </a:lnTo>
                <a:lnTo>
                  <a:pt x="6" y="155"/>
                </a:lnTo>
                <a:lnTo>
                  <a:pt x="20" y="139"/>
                </a:lnTo>
                <a:lnTo>
                  <a:pt x="13" y="130"/>
                </a:lnTo>
                <a:lnTo>
                  <a:pt x="0" y="35"/>
                </a:lnTo>
                <a:lnTo>
                  <a:pt x="60" y="22"/>
                </a:lnTo>
                <a:lnTo>
                  <a:pt x="60" y="27"/>
                </a:lnTo>
                <a:lnTo>
                  <a:pt x="66" y="25"/>
                </a:lnTo>
                <a:lnTo>
                  <a:pt x="64" y="22"/>
                </a:lnTo>
                <a:lnTo>
                  <a:pt x="148" y="0"/>
                </a:lnTo>
                <a:lnTo>
                  <a:pt x="148" y="1"/>
                </a:lnTo>
                <a:lnTo>
                  <a:pt x="169" y="73"/>
                </a:lnTo>
                <a:lnTo>
                  <a:pt x="164" y="76"/>
                </a:lnTo>
                <a:lnTo>
                  <a:pt x="164" y="78"/>
                </a:lnTo>
                <a:lnTo>
                  <a:pt x="164" y="79"/>
                </a:lnTo>
                <a:lnTo>
                  <a:pt x="164" y="81"/>
                </a:lnTo>
                <a:lnTo>
                  <a:pt x="164" y="83"/>
                </a:lnTo>
                <a:lnTo>
                  <a:pt x="164" y="86"/>
                </a:lnTo>
                <a:lnTo>
                  <a:pt x="165" y="88"/>
                </a:lnTo>
                <a:lnTo>
                  <a:pt x="159" y="86"/>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13" name="Rectangle 65"/>
          <p:cNvSpPr>
            <a:spLocks noChangeArrowheads="1"/>
          </p:cNvSpPr>
          <p:nvPr/>
        </p:nvSpPr>
        <p:spPr bwMode="auto">
          <a:xfrm>
            <a:off x="9526588" y="2590800"/>
            <a:ext cx="220662" cy="115888"/>
          </a:xfrm>
          <a:prstGeom prst="rect">
            <a:avLst/>
          </a:prstGeom>
          <a:noFill/>
          <a:ln w="9525">
            <a:noFill/>
            <a:miter lim="800000"/>
            <a:headEnd/>
            <a:tailEnd/>
          </a:ln>
        </p:spPr>
        <p:txBody>
          <a:bodyPr wrap="none" lIns="0" tIns="0" rIns="0" bIns="0">
            <a:spAutoFit/>
          </a:bodyPr>
          <a:lstStyle/>
          <a:p>
            <a:r>
              <a:rPr lang="en-US" sz="1000" b="1">
                <a:solidFill>
                  <a:schemeClr val="tx2"/>
                </a:solidFill>
                <a:latin typeface="Verdana" pitchFamily="34" charset="0"/>
              </a:rPr>
              <a:t>MA</a:t>
            </a:r>
          </a:p>
        </p:txBody>
      </p:sp>
      <p:sp>
        <p:nvSpPr>
          <p:cNvPr id="53314" name="Rectangle 66"/>
          <p:cNvSpPr>
            <a:spLocks noChangeArrowheads="1"/>
          </p:cNvSpPr>
          <p:nvPr/>
        </p:nvSpPr>
        <p:spPr bwMode="auto">
          <a:xfrm>
            <a:off x="8401050" y="1752600"/>
            <a:ext cx="215900" cy="115888"/>
          </a:xfrm>
          <a:prstGeom prst="rect">
            <a:avLst/>
          </a:prstGeom>
          <a:noFill/>
          <a:ln w="9525">
            <a:noFill/>
            <a:miter lim="800000"/>
            <a:headEnd/>
            <a:tailEnd/>
          </a:ln>
        </p:spPr>
        <p:txBody>
          <a:bodyPr wrap="none" lIns="0" tIns="0" rIns="0" bIns="0">
            <a:spAutoFit/>
          </a:bodyPr>
          <a:lstStyle/>
          <a:p>
            <a:r>
              <a:rPr lang="en-US" sz="1000" b="1">
                <a:solidFill>
                  <a:schemeClr val="tx2"/>
                </a:solidFill>
                <a:latin typeface="Verdana" pitchFamily="34" charset="0"/>
              </a:rPr>
              <a:t>NH</a:t>
            </a:r>
          </a:p>
        </p:txBody>
      </p:sp>
      <p:sp>
        <p:nvSpPr>
          <p:cNvPr id="53315" name="Rectangle 67"/>
          <p:cNvSpPr>
            <a:spLocks noChangeArrowheads="1"/>
          </p:cNvSpPr>
          <p:nvPr/>
        </p:nvSpPr>
        <p:spPr bwMode="auto">
          <a:xfrm>
            <a:off x="9515475" y="3200400"/>
            <a:ext cx="171450" cy="115888"/>
          </a:xfrm>
          <a:prstGeom prst="rect">
            <a:avLst/>
          </a:prstGeom>
          <a:noFill/>
          <a:ln w="9525">
            <a:noFill/>
            <a:miter lim="800000"/>
            <a:headEnd/>
            <a:tailEnd/>
          </a:ln>
        </p:spPr>
        <p:txBody>
          <a:bodyPr wrap="none" lIns="0" tIns="0" rIns="0" bIns="0">
            <a:spAutoFit/>
          </a:bodyPr>
          <a:lstStyle/>
          <a:p>
            <a:r>
              <a:rPr lang="en-US" sz="1000" b="1">
                <a:solidFill>
                  <a:schemeClr val="tx2"/>
                </a:solidFill>
                <a:latin typeface="Verdana" pitchFamily="34" charset="0"/>
              </a:rPr>
              <a:t>RI</a:t>
            </a:r>
          </a:p>
        </p:txBody>
      </p:sp>
      <p:sp>
        <p:nvSpPr>
          <p:cNvPr id="53316" name="Rectangle 68"/>
          <p:cNvSpPr>
            <a:spLocks noChangeArrowheads="1"/>
          </p:cNvSpPr>
          <p:nvPr/>
        </p:nvSpPr>
        <p:spPr bwMode="auto">
          <a:xfrm>
            <a:off x="9494838" y="3429000"/>
            <a:ext cx="180975" cy="115888"/>
          </a:xfrm>
          <a:prstGeom prst="rect">
            <a:avLst/>
          </a:prstGeom>
          <a:noFill/>
          <a:ln w="9525">
            <a:noFill/>
            <a:miter lim="800000"/>
            <a:headEnd/>
            <a:tailEnd/>
          </a:ln>
        </p:spPr>
        <p:txBody>
          <a:bodyPr wrap="none" lIns="0" tIns="0" rIns="0" bIns="0">
            <a:spAutoFit/>
          </a:bodyPr>
          <a:lstStyle/>
          <a:p>
            <a:pPr algn="ctr"/>
            <a:r>
              <a:rPr lang="en-US" sz="1000" b="1">
                <a:solidFill>
                  <a:schemeClr val="tx2"/>
                </a:solidFill>
                <a:latin typeface="Verdana" pitchFamily="34" charset="0"/>
              </a:rPr>
              <a:t>CT</a:t>
            </a:r>
          </a:p>
        </p:txBody>
      </p:sp>
      <p:sp>
        <p:nvSpPr>
          <p:cNvPr id="53317" name="Line 69"/>
          <p:cNvSpPr>
            <a:spLocks noChangeShapeType="1"/>
          </p:cNvSpPr>
          <p:nvPr/>
        </p:nvSpPr>
        <p:spPr bwMode="auto">
          <a:xfrm flipV="1">
            <a:off x="8915400" y="2743200"/>
            <a:ext cx="600075" cy="76200"/>
          </a:xfrm>
          <a:prstGeom prst="line">
            <a:avLst/>
          </a:prstGeom>
          <a:noFill/>
          <a:ln w="9525">
            <a:solidFill>
              <a:schemeClr val="tx1"/>
            </a:solidFill>
            <a:round/>
            <a:headEnd/>
            <a:tailEnd/>
          </a:ln>
        </p:spPr>
        <p:txBody>
          <a:bodyPr/>
          <a:lstStyle/>
          <a:p>
            <a:endParaRPr lang="en-US"/>
          </a:p>
        </p:txBody>
      </p:sp>
      <p:sp>
        <p:nvSpPr>
          <p:cNvPr id="53318" name="Freeform 70"/>
          <p:cNvSpPr>
            <a:spLocks/>
          </p:cNvSpPr>
          <p:nvPr/>
        </p:nvSpPr>
        <p:spPr bwMode="auto">
          <a:xfrm>
            <a:off x="6375400" y="2446338"/>
            <a:ext cx="466725" cy="885825"/>
          </a:xfrm>
          <a:custGeom>
            <a:avLst/>
            <a:gdLst>
              <a:gd name="T0" fmla="*/ 2147483647 w 269"/>
              <a:gd name="T1" fmla="*/ 2147483647 h 575"/>
              <a:gd name="T2" fmla="*/ 2147483647 w 269"/>
              <a:gd name="T3" fmla="*/ 2147483647 h 575"/>
              <a:gd name="T4" fmla="*/ 2147483647 w 269"/>
              <a:gd name="T5" fmla="*/ 2147483647 h 575"/>
              <a:gd name="T6" fmla="*/ 2147483647 w 269"/>
              <a:gd name="T7" fmla="*/ 2147483647 h 575"/>
              <a:gd name="T8" fmla="*/ 2147483647 w 269"/>
              <a:gd name="T9" fmla="*/ 2147483647 h 575"/>
              <a:gd name="T10" fmla="*/ 2147483647 w 269"/>
              <a:gd name="T11" fmla="*/ 2147483647 h 575"/>
              <a:gd name="T12" fmla="*/ 2147483647 w 269"/>
              <a:gd name="T13" fmla="*/ 2147483647 h 575"/>
              <a:gd name="T14" fmla="*/ 2147483647 w 269"/>
              <a:gd name="T15" fmla="*/ 2147483647 h 575"/>
              <a:gd name="T16" fmla="*/ 2147483647 w 269"/>
              <a:gd name="T17" fmla="*/ 2147483647 h 575"/>
              <a:gd name="T18" fmla="*/ 2147483647 w 269"/>
              <a:gd name="T19" fmla="*/ 2147483647 h 575"/>
              <a:gd name="T20" fmla="*/ 2147483647 w 269"/>
              <a:gd name="T21" fmla="*/ 2147483647 h 575"/>
              <a:gd name="T22" fmla="*/ 2147483647 w 269"/>
              <a:gd name="T23" fmla="*/ 2147483647 h 575"/>
              <a:gd name="T24" fmla="*/ 2147483647 w 269"/>
              <a:gd name="T25" fmla="*/ 2147483647 h 575"/>
              <a:gd name="T26" fmla="*/ 2147483647 w 269"/>
              <a:gd name="T27" fmla="*/ 2147483647 h 575"/>
              <a:gd name="T28" fmla="*/ 2147483647 w 269"/>
              <a:gd name="T29" fmla="*/ 2147483647 h 575"/>
              <a:gd name="T30" fmla="*/ 2147483647 w 269"/>
              <a:gd name="T31" fmla="*/ 2147483647 h 575"/>
              <a:gd name="T32" fmla="*/ 2147483647 w 269"/>
              <a:gd name="T33" fmla="*/ 2147483647 h 575"/>
              <a:gd name="T34" fmla="*/ 2147483647 w 269"/>
              <a:gd name="T35" fmla="*/ 2147483647 h 575"/>
              <a:gd name="T36" fmla="*/ 2147483647 w 269"/>
              <a:gd name="T37" fmla="*/ 2147483647 h 575"/>
              <a:gd name="T38" fmla="*/ 2147483647 w 269"/>
              <a:gd name="T39" fmla="*/ 2147483647 h 575"/>
              <a:gd name="T40" fmla="*/ 2147483647 w 269"/>
              <a:gd name="T41" fmla="*/ 2147483647 h 575"/>
              <a:gd name="T42" fmla="*/ 2147483647 w 269"/>
              <a:gd name="T43" fmla="*/ 2147483647 h 575"/>
              <a:gd name="T44" fmla="*/ 2147483647 w 269"/>
              <a:gd name="T45" fmla="*/ 2147483647 h 575"/>
              <a:gd name="T46" fmla="*/ 2147483647 w 269"/>
              <a:gd name="T47" fmla="*/ 2147483647 h 575"/>
              <a:gd name="T48" fmla="*/ 2147483647 w 269"/>
              <a:gd name="T49" fmla="*/ 2147483647 h 575"/>
              <a:gd name="T50" fmla="*/ 2147483647 w 269"/>
              <a:gd name="T51" fmla="*/ 2147483647 h 575"/>
              <a:gd name="T52" fmla="*/ 2147483647 w 269"/>
              <a:gd name="T53" fmla="*/ 2147483647 h 575"/>
              <a:gd name="T54" fmla="*/ 2147483647 w 269"/>
              <a:gd name="T55" fmla="*/ 2147483647 h 575"/>
              <a:gd name="T56" fmla="*/ 2147483647 w 269"/>
              <a:gd name="T57" fmla="*/ 2147483647 h 575"/>
              <a:gd name="T58" fmla="*/ 2147483647 w 269"/>
              <a:gd name="T59" fmla="*/ 2147483647 h 575"/>
              <a:gd name="T60" fmla="*/ 2147483647 w 269"/>
              <a:gd name="T61" fmla="*/ 2147483647 h 575"/>
              <a:gd name="T62" fmla="*/ 2147483647 w 269"/>
              <a:gd name="T63" fmla="*/ 2147483647 h 575"/>
              <a:gd name="T64" fmla="*/ 2147483647 w 269"/>
              <a:gd name="T65" fmla="*/ 2147483647 h 575"/>
              <a:gd name="T66" fmla="*/ 2147483647 w 269"/>
              <a:gd name="T67" fmla="*/ 2147483647 h 575"/>
              <a:gd name="T68" fmla="*/ 2147483647 w 269"/>
              <a:gd name="T69" fmla="*/ 2147483647 h 575"/>
              <a:gd name="T70" fmla="*/ 2147483647 w 269"/>
              <a:gd name="T71" fmla="*/ 2147483647 h 575"/>
              <a:gd name="T72" fmla="*/ 2147483647 w 269"/>
              <a:gd name="T73" fmla="*/ 2147483647 h 575"/>
              <a:gd name="T74" fmla="*/ 2147483647 w 269"/>
              <a:gd name="T75" fmla="*/ 2147483647 h 575"/>
              <a:gd name="T76" fmla="*/ 2147483647 w 269"/>
              <a:gd name="T77" fmla="*/ 2147483647 h 575"/>
              <a:gd name="T78" fmla="*/ 2147483647 w 269"/>
              <a:gd name="T79" fmla="*/ 2147483647 h 575"/>
              <a:gd name="T80" fmla="*/ 2147483647 w 269"/>
              <a:gd name="T81" fmla="*/ 2147483647 h 575"/>
              <a:gd name="T82" fmla="*/ 2147483647 w 269"/>
              <a:gd name="T83" fmla="*/ 2147483647 h 575"/>
              <a:gd name="T84" fmla="*/ 2147483647 w 269"/>
              <a:gd name="T85" fmla="*/ 2147483647 h 575"/>
              <a:gd name="T86" fmla="*/ 2147483647 w 269"/>
              <a:gd name="T87" fmla="*/ 2147483647 h 575"/>
              <a:gd name="T88" fmla="*/ 0 w 269"/>
              <a:gd name="T89" fmla="*/ 2147483647 h 575"/>
              <a:gd name="T90" fmla="*/ 2147483647 w 269"/>
              <a:gd name="T91" fmla="*/ 2147483647 h 575"/>
              <a:gd name="T92" fmla="*/ 2147483647 w 269"/>
              <a:gd name="T93" fmla="*/ 2147483647 h 575"/>
              <a:gd name="T94" fmla="*/ 2147483647 w 269"/>
              <a:gd name="T95" fmla="*/ 2147483647 h 575"/>
              <a:gd name="T96" fmla="*/ 2147483647 w 269"/>
              <a:gd name="T97" fmla="*/ 2147483647 h 575"/>
              <a:gd name="T98" fmla="*/ 2147483647 w 269"/>
              <a:gd name="T99" fmla="*/ 2147483647 h 575"/>
              <a:gd name="T100" fmla="*/ 2147483647 w 269"/>
              <a:gd name="T101" fmla="*/ 2147483647 h 575"/>
              <a:gd name="T102" fmla="*/ 2147483647 w 269"/>
              <a:gd name="T103" fmla="*/ 2147483647 h 575"/>
              <a:gd name="T104" fmla="*/ 2147483647 w 269"/>
              <a:gd name="T105" fmla="*/ 2147483647 h 575"/>
              <a:gd name="T106" fmla="*/ 2147483647 w 269"/>
              <a:gd name="T107" fmla="*/ 2147483647 h 575"/>
              <a:gd name="T108" fmla="*/ 2147483647 w 269"/>
              <a:gd name="T109" fmla="*/ 2147483647 h 575"/>
              <a:gd name="T110" fmla="*/ 2147483647 w 269"/>
              <a:gd name="T111" fmla="*/ 2147483647 h 575"/>
              <a:gd name="T112" fmla="*/ 2147483647 w 269"/>
              <a:gd name="T113" fmla="*/ 2147483647 h 575"/>
              <a:gd name="T114" fmla="*/ 2147483647 w 269"/>
              <a:gd name="T115" fmla="*/ 2147483647 h 575"/>
              <a:gd name="T116" fmla="*/ 2147483647 w 269"/>
              <a:gd name="T117" fmla="*/ 2147483647 h 5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9"/>
              <a:gd name="T178" fmla="*/ 0 h 575"/>
              <a:gd name="T179" fmla="*/ 269 w 269"/>
              <a:gd name="T180" fmla="*/ 575 h 5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9" h="575">
                <a:moveTo>
                  <a:pt x="269" y="32"/>
                </a:moveTo>
                <a:lnTo>
                  <a:pt x="269" y="32"/>
                </a:lnTo>
                <a:lnTo>
                  <a:pt x="264" y="35"/>
                </a:lnTo>
                <a:lnTo>
                  <a:pt x="254" y="33"/>
                </a:lnTo>
                <a:lnTo>
                  <a:pt x="254" y="35"/>
                </a:lnTo>
                <a:lnTo>
                  <a:pt x="254" y="39"/>
                </a:lnTo>
                <a:lnTo>
                  <a:pt x="254" y="42"/>
                </a:lnTo>
                <a:lnTo>
                  <a:pt x="254" y="44"/>
                </a:lnTo>
                <a:lnTo>
                  <a:pt x="247" y="49"/>
                </a:lnTo>
                <a:lnTo>
                  <a:pt x="244" y="54"/>
                </a:lnTo>
                <a:lnTo>
                  <a:pt x="242" y="59"/>
                </a:lnTo>
                <a:lnTo>
                  <a:pt x="244" y="64"/>
                </a:lnTo>
                <a:lnTo>
                  <a:pt x="245" y="69"/>
                </a:lnTo>
                <a:lnTo>
                  <a:pt x="249" y="72"/>
                </a:lnTo>
                <a:lnTo>
                  <a:pt x="250" y="74"/>
                </a:lnTo>
                <a:lnTo>
                  <a:pt x="252" y="76"/>
                </a:lnTo>
                <a:lnTo>
                  <a:pt x="255" y="76"/>
                </a:lnTo>
                <a:lnTo>
                  <a:pt x="259" y="77"/>
                </a:lnTo>
                <a:lnTo>
                  <a:pt x="259" y="79"/>
                </a:lnTo>
                <a:lnTo>
                  <a:pt x="259" y="81"/>
                </a:lnTo>
                <a:lnTo>
                  <a:pt x="259" y="83"/>
                </a:lnTo>
                <a:lnTo>
                  <a:pt x="257" y="84"/>
                </a:lnTo>
                <a:lnTo>
                  <a:pt x="255" y="84"/>
                </a:lnTo>
                <a:lnTo>
                  <a:pt x="255" y="86"/>
                </a:lnTo>
                <a:lnTo>
                  <a:pt x="247" y="86"/>
                </a:lnTo>
                <a:lnTo>
                  <a:pt x="240" y="88"/>
                </a:lnTo>
                <a:lnTo>
                  <a:pt x="235" y="91"/>
                </a:lnTo>
                <a:lnTo>
                  <a:pt x="230" y="94"/>
                </a:lnTo>
                <a:lnTo>
                  <a:pt x="228" y="99"/>
                </a:lnTo>
                <a:lnTo>
                  <a:pt x="225" y="103"/>
                </a:lnTo>
                <a:lnTo>
                  <a:pt x="225" y="105"/>
                </a:lnTo>
                <a:lnTo>
                  <a:pt x="225" y="106"/>
                </a:lnTo>
                <a:lnTo>
                  <a:pt x="227" y="111"/>
                </a:lnTo>
                <a:lnTo>
                  <a:pt x="227" y="118"/>
                </a:lnTo>
                <a:lnTo>
                  <a:pt x="228" y="123"/>
                </a:lnTo>
                <a:lnTo>
                  <a:pt x="228" y="128"/>
                </a:lnTo>
                <a:lnTo>
                  <a:pt x="228" y="133"/>
                </a:lnTo>
                <a:lnTo>
                  <a:pt x="228" y="138"/>
                </a:lnTo>
                <a:lnTo>
                  <a:pt x="227" y="142"/>
                </a:lnTo>
                <a:lnTo>
                  <a:pt x="225" y="147"/>
                </a:lnTo>
                <a:lnTo>
                  <a:pt x="225" y="150"/>
                </a:lnTo>
                <a:lnTo>
                  <a:pt x="223" y="155"/>
                </a:lnTo>
                <a:lnTo>
                  <a:pt x="222" y="159"/>
                </a:lnTo>
                <a:lnTo>
                  <a:pt x="222" y="160"/>
                </a:lnTo>
                <a:lnTo>
                  <a:pt x="220" y="164"/>
                </a:lnTo>
                <a:lnTo>
                  <a:pt x="218" y="165"/>
                </a:lnTo>
                <a:lnTo>
                  <a:pt x="211" y="164"/>
                </a:lnTo>
                <a:lnTo>
                  <a:pt x="205" y="162"/>
                </a:lnTo>
                <a:lnTo>
                  <a:pt x="205" y="160"/>
                </a:lnTo>
                <a:lnTo>
                  <a:pt x="206" y="157"/>
                </a:lnTo>
                <a:lnTo>
                  <a:pt x="206" y="150"/>
                </a:lnTo>
                <a:lnTo>
                  <a:pt x="208" y="145"/>
                </a:lnTo>
                <a:lnTo>
                  <a:pt x="210" y="138"/>
                </a:lnTo>
                <a:lnTo>
                  <a:pt x="210" y="132"/>
                </a:lnTo>
                <a:lnTo>
                  <a:pt x="210" y="127"/>
                </a:lnTo>
                <a:lnTo>
                  <a:pt x="210" y="125"/>
                </a:lnTo>
                <a:lnTo>
                  <a:pt x="208" y="118"/>
                </a:lnTo>
                <a:lnTo>
                  <a:pt x="206" y="115"/>
                </a:lnTo>
                <a:lnTo>
                  <a:pt x="205" y="113"/>
                </a:lnTo>
                <a:lnTo>
                  <a:pt x="203" y="115"/>
                </a:lnTo>
                <a:lnTo>
                  <a:pt x="203" y="116"/>
                </a:lnTo>
                <a:lnTo>
                  <a:pt x="201" y="120"/>
                </a:lnTo>
                <a:lnTo>
                  <a:pt x="201" y="121"/>
                </a:lnTo>
                <a:lnTo>
                  <a:pt x="200" y="123"/>
                </a:lnTo>
                <a:lnTo>
                  <a:pt x="200" y="125"/>
                </a:lnTo>
                <a:lnTo>
                  <a:pt x="198" y="130"/>
                </a:lnTo>
                <a:lnTo>
                  <a:pt x="195" y="133"/>
                </a:lnTo>
                <a:lnTo>
                  <a:pt x="193" y="138"/>
                </a:lnTo>
                <a:lnTo>
                  <a:pt x="191" y="142"/>
                </a:lnTo>
                <a:lnTo>
                  <a:pt x="189" y="145"/>
                </a:lnTo>
                <a:lnTo>
                  <a:pt x="188" y="145"/>
                </a:lnTo>
                <a:lnTo>
                  <a:pt x="183" y="143"/>
                </a:lnTo>
                <a:lnTo>
                  <a:pt x="179" y="143"/>
                </a:lnTo>
                <a:lnTo>
                  <a:pt x="178" y="145"/>
                </a:lnTo>
                <a:lnTo>
                  <a:pt x="178" y="147"/>
                </a:lnTo>
                <a:lnTo>
                  <a:pt x="178" y="149"/>
                </a:lnTo>
                <a:lnTo>
                  <a:pt x="171" y="152"/>
                </a:lnTo>
                <a:lnTo>
                  <a:pt x="171" y="154"/>
                </a:lnTo>
                <a:lnTo>
                  <a:pt x="171" y="157"/>
                </a:lnTo>
                <a:lnTo>
                  <a:pt x="169" y="160"/>
                </a:lnTo>
                <a:lnTo>
                  <a:pt x="169" y="165"/>
                </a:lnTo>
                <a:lnTo>
                  <a:pt x="169" y="169"/>
                </a:lnTo>
                <a:lnTo>
                  <a:pt x="169" y="171"/>
                </a:lnTo>
                <a:lnTo>
                  <a:pt x="169" y="172"/>
                </a:lnTo>
                <a:lnTo>
                  <a:pt x="162" y="176"/>
                </a:lnTo>
                <a:lnTo>
                  <a:pt x="159" y="179"/>
                </a:lnTo>
                <a:lnTo>
                  <a:pt x="157" y="182"/>
                </a:lnTo>
                <a:lnTo>
                  <a:pt x="156" y="184"/>
                </a:lnTo>
                <a:lnTo>
                  <a:pt x="154" y="187"/>
                </a:lnTo>
                <a:lnTo>
                  <a:pt x="156" y="191"/>
                </a:lnTo>
                <a:lnTo>
                  <a:pt x="156" y="193"/>
                </a:lnTo>
                <a:lnTo>
                  <a:pt x="157" y="194"/>
                </a:lnTo>
                <a:lnTo>
                  <a:pt x="159" y="198"/>
                </a:lnTo>
                <a:lnTo>
                  <a:pt x="159" y="203"/>
                </a:lnTo>
                <a:lnTo>
                  <a:pt x="159" y="208"/>
                </a:lnTo>
                <a:lnTo>
                  <a:pt x="159" y="213"/>
                </a:lnTo>
                <a:lnTo>
                  <a:pt x="157" y="218"/>
                </a:lnTo>
                <a:lnTo>
                  <a:pt x="156" y="225"/>
                </a:lnTo>
                <a:lnTo>
                  <a:pt x="154" y="230"/>
                </a:lnTo>
                <a:lnTo>
                  <a:pt x="152" y="235"/>
                </a:lnTo>
                <a:lnTo>
                  <a:pt x="151" y="242"/>
                </a:lnTo>
                <a:lnTo>
                  <a:pt x="149" y="247"/>
                </a:lnTo>
                <a:lnTo>
                  <a:pt x="147" y="252"/>
                </a:lnTo>
                <a:lnTo>
                  <a:pt x="145" y="257"/>
                </a:lnTo>
                <a:lnTo>
                  <a:pt x="144" y="260"/>
                </a:lnTo>
                <a:lnTo>
                  <a:pt x="142" y="264"/>
                </a:lnTo>
                <a:lnTo>
                  <a:pt x="142" y="265"/>
                </a:lnTo>
                <a:lnTo>
                  <a:pt x="144" y="270"/>
                </a:lnTo>
                <a:lnTo>
                  <a:pt x="145" y="277"/>
                </a:lnTo>
                <a:lnTo>
                  <a:pt x="147" y="282"/>
                </a:lnTo>
                <a:lnTo>
                  <a:pt x="147" y="287"/>
                </a:lnTo>
                <a:lnTo>
                  <a:pt x="149" y="292"/>
                </a:lnTo>
                <a:lnTo>
                  <a:pt x="149" y="296"/>
                </a:lnTo>
                <a:lnTo>
                  <a:pt x="149" y="299"/>
                </a:lnTo>
                <a:lnTo>
                  <a:pt x="145" y="301"/>
                </a:lnTo>
                <a:lnTo>
                  <a:pt x="144" y="303"/>
                </a:lnTo>
                <a:lnTo>
                  <a:pt x="142" y="306"/>
                </a:lnTo>
                <a:lnTo>
                  <a:pt x="142" y="309"/>
                </a:lnTo>
                <a:lnTo>
                  <a:pt x="144" y="314"/>
                </a:lnTo>
                <a:lnTo>
                  <a:pt x="145" y="319"/>
                </a:lnTo>
                <a:lnTo>
                  <a:pt x="147" y="326"/>
                </a:lnTo>
                <a:lnTo>
                  <a:pt x="151" y="331"/>
                </a:lnTo>
                <a:lnTo>
                  <a:pt x="154" y="338"/>
                </a:lnTo>
                <a:lnTo>
                  <a:pt x="156" y="343"/>
                </a:lnTo>
                <a:lnTo>
                  <a:pt x="159" y="350"/>
                </a:lnTo>
                <a:lnTo>
                  <a:pt x="162" y="355"/>
                </a:lnTo>
                <a:lnTo>
                  <a:pt x="164" y="358"/>
                </a:lnTo>
                <a:lnTo>
                  <a:pt x="166" y="362"/>
                </a:lnTo>
                <a:lnTo>
                  <a:pt x="167" y="365"/>
                </a:lnTo>
                <a:lnTo>
                  <a:pt x="169" y="365"/>
                </a:lnTo>
                <a:lnTo>
                  <a:pt x="173" y="370"/>
                </a:lnTo>
                <a:lnTo>
                  <a:pt x="176" y="377"/>
                </a:lnTo>
                <a:lnTo>
                  <a:pt x="178" y="385"/>
                </a:lnTo>
                <a:lnTo>
                  <a:pt x="181" y="394"/>
                </a:lnTo>
                <a:lnTo>
                  <a:pt x="181" y="402"/>
                </a:lnTo>
                <a:lnTo>
                  <a:pt x="183" y="413"/>
                </a:lnTo>
                <a:lnTo>
                  <a:pt x="183" y="423"/>
                </a:lnTo>
                <a:lnTo>
                  <a:pt x="183" y="433"/>
                </a:lnTo>
                <a:lnTo>
                  <a:pt x="183" y="443"/>
                </a:lnTo>
                <a:lnTo>
                  <a:pt x="183" y="451"/>
                </a:lnTo>
                <a:lnTo>
                  <a:pt x="183" y="460"/>
                </a:lnTo>
                <a:lnTo>
                  <a:pt x="181" y="468"/>
                </a:lnTo>
                <a:lnTo>
                  <a:pt x="181" y="473"/>
                </a:lnTo>
                <a:lnTo>
                  <a:pt x="179" y="479"/>
                </a:lnTo>
                <a:lnTo>
                  <a:pt x="179" y="482"/>
                </a:lnTo>
                <a:lnTo>
                  <a:pt x="179" y="484"/>
                </a:lnTo>
                <a:lnTo>
                  <a:pt x="171" y="495"/>
                </a:lnTo>
                <a:lnTo>
                  <a:pt x="166" y="506"/>
                </a:lnTo>
                <a:lnTo>
                  <a:pt x="162" y="512"/>
                </a:lnTo>
                <a:lnTo>
                  <a:pt x="162" y="519"/>
                </a:lnTo>
                <a:lnTo>
                  <a:pt x="162" y="523"/>
                </a:lnTo>
                <a:lnTo>
                  <a:pt x="162" y="526"/>
                </a:lnTo>
                <a:lnTo>
                  <a:pt x="162" y="528"/>
                </a:lnTo>
                <a:lnTo>
                  <a:pt x="157" y="534"/>
                </a:lnTo>
                <a:lnTo>
                  <a:pt x="154" y="538"/>
                </a:lnTo>
                <a:lnTo>
                  <a:pt x="151" y="543"/>
                </a:lnTo>
                <a:lnTo>
                  <a:pt x="147" y="545"/>
                </a:lnTo>
                <a:lnTo>
                  <a:pt x="145" y="548"/>
                </a:lnTo>
                <a:lnTo>
                  <a:pt x="142" y="550"/>
                </a:lnTo>
                <a:lnTo>
                  <a:pt x="142" y="551"/>
                </a:lnTo>
                <a:lnTo>
                  <a:pt x="140" y="551"/>
                </a:lnTo>
                <a:lnTo>
                  <a:pt x="130" y="558"/>
                </a:lnTo>
                <a:lnTo>
                  <a:pt x="122" y="565"/>
                </a:lnTo>
                <a:lnTo>
                  <a:pt x="115" y="568"/>
                </a:lnTo>
                <a:lnTo>
                  <a:pt x="107" y="572"/>
                </a:lnTo>
                <a:lnTo>
                  <a:pt x="101" y="573"/>
                </a:lnTo>
                <a:lnTo>
                  <a:pt x="96" y="575"/>
                </a:lnTo>
                <a:lnTo>
                  <a:pt x="91" y="575"/>
                </a:lnTo>
                <a:lnTo>
                  <a:pt x="88" y="573"/>
                </a:lnTo>
                <a:lnTo>
                  <a:pt x="85" y="573"/>
                </a:lnTo>
                <a:lnTo>
                  <a:pt x="83" y="572"/>
                </a:lnTo>
                <a:lnTo>
                  <a:pt x="81" y="570"/>
                </a:lnTo>
                <a:lnTo>
                  <a:pt x="79" y="567"/>
                </a:lnTo>
                <a:lnTo>
                  <a:pt x="78" y="565"/>
                </a:lnTo>
                <a:lnTo>
                  <a:pt x="76" y="565"/>
                </a:lnTo>
                <a:lnTo>
                  <a:pt x="76" y="563"/>
                </a:lnTo>
                <a:lnTo>
                  <a:pt x="76" y="561"/>
                </a:lnTo>
                <a:lnTo>
                  <a:pt x="71" y="556"/>
                </a:lnTo>
                <a:lnTo>
                  <a:pt x="68" y="551"/>
                </a:lnTo>
                <a:lnTo>
                  <a:pt x="66" y="546"/>
                </a:lnTo>
                <a:lnTo>
                  <a:pt x="64" y="541"/>
                </a:lnTo>
                <a:lnTo>
                  <a:pt x="63" y="536"/>
                </a:lnTo>
                <a:lnTo>
                  <a:pt x="63" y="533"/>
                </a:lnTo>
                <a:lnTo>
                  <a:pt x="63" y="531"/>
                </a:lnTo>
                <a:lnTo>
                  <a:pt x="63" y="529"/>
                </a:lnTo>
                <a:lnTo>
                  <a:pt x="61" y="528"/>
                </a:lnTo>
                <a:lnTo>
                  <a:pt x="61" y="524"/>
                </a:lnTo>
                <a:lnTo>
                  <a:pt x="59" y="521"/>
                </a:lnTo>
                <a:lnTo>
                  <a:pt x="59" y="519"/>
                </a:lnTo>
                <a:lnTo>
                  <a:pt x="51" y="514"/>
                </a:lnTo>
                <a:lnTo>
                  <a:pt x="46" y="509"/>
                </a:lnTo>
                <a:lnTo>
                  <a:pt x="42" y="504"/>
                </a:lnTo>
                <a:lnTo>
                  <a:pt x="42" y="497"/>
                </a:lnTo>
                <a:lnTo>
                  <a:pt x="42" y="492"/>
                </a:lnTo>
                <a:lnTo>
                  <a:pt x="42" y="489"/>
                </a:lnTo>
                <a:lnTo>
                  <a:pt x="42" y="485"/>
                </a:lnTo>
                <a:lnTo>
                  <a:pt x="42" y="467"/>
                </a:lnTo>
                <a:lnTo>
                  <a:pt x="41" y="457"/>
                </a:lnTo>
                <a:lnTo>
                  <a:pt x="42" y="438"/>
                </a:lnTo>
                <a:lnTo>
                  <a:pt x="42" y="431"/>
                </a:lnTo>
                <a:lnTo>
                  <a:pt x="41" y="429"/>
                </a:lnTo>
                <a:lnTo>
                  <a:pt x="41" y="428"/>
                </a:lnTo>
                <a:lnTo>
                  <a:pt x="39" y="424"/>
                </a:lnTo>
                <a:lnTo>
                  <a:pt x="37" y="423"/>
                </a:lnTo>
                <a:lnTo>
                  <a:pt x="35" y="419"/>
                </a:lnTo>
                <a:lnTo>
                  <a:pt x="35" y="418"/>
                </a:lnTo>
                <a:lnTo>
                  <a:pt x="34" y="416"/>
                </a:lnTo>
                <a:lnTo>
                  <a:pt x="30" y="409"/>
                </a:lnTo>
                <a:lnTo>
                  <a:pt x="29" y="401"/>
                </a:lnTo>
                <a:lnTo>
                  <a:pt x="27" y="392"/>
                </a:lnTo>
                <a:lnTo>
                  <a:pt x="25" y="384"/>
                </a:lnTo>
                <a:lnTo>
                  <a:pt x="25" y="375"/>
                </a:lnTo>
                <a:lnTo>
                  <a:pt x="27" y="369"/>
                </a:lnTo>
                <a:lnTo>
                  <a:pt x="27" y="360"/>
                </a:lnTo>
                <a:lnTo>
                  <a:pt x="29" y="353"/>
                </a:lnTo>
                <a:lnTo>
                  <a:pt x="30" y="347"/>
                </a:lnTo>
                <a:lnTo>
                  <a:pt x="32" y="341"/>
                </a:lnTo>
                <a:lnTo>
                  <a:pt x="34" y="336"/>
                </a:lnTo>
                <a:lnTo>
                  <a:pt x="35" y="331"/>
                </a:lnTo>
                <a:lnTo>
                  <a:pt x="37" y="328"/>
                </a:lnTo>
                <a:lnTo>
                  <a:pt x="37" y="325"/>
                </a:lnTo>
                <a:lnTo>
                  <a:pt x="39" y="323"/>
                </a:lnTo>
                <a:lnTo>
                  <a:pt x="39" y="321"/>
                </a:lnTo>
                <a:lnTo>
                  <a:pt x="37" y="313"/>
                </a:lnTo>
                <a:lnTo>
                  <a:pt x="35" y="306"/>
                </a:lnTo>
                <a:lnTo>
                  <a:pt x="34" y="299"/>
                </a:lnTo>
                <a:lnTo>
                  <a:pt x="34" y="292"/>
                </a:lnTo>
                <a:lnTo>
                  <a:pt x="35" y="287"/>
                </a:lnTo>
                <a:lnTo>
                  <a:pt x="35" y="281"/>
                </a:lnTo>
                <a:lnTo>
                  <a:pt x="37" y="277"/>
                </a:lnTo>
                <a:lnTo>
                  <a:pt x="39" y="272"/>
                </a:lnTo>
                <a:lnTo>
                  <a:pt x="41" y="269"/>
                </a:lnTo>
                <a:lnTo>
                  <a:pt x="42" y="265"/>
                </a:lnTo>
                <a:lnTo>
                  <a:pt x="44" y="262"/>
                </a:lnTo>
                <a:lnTo>
                  <a:pt x="46" y="260"/>
                </a:lnTo>
                <a:lnTo>
                  <a:pt x="47" y="257"/>
                </a:lnTo>
                <a:lnTo>
                  <a:pt x="49" y="257"/>
                </a:lnTo>
                <a:lnTo>
                  <a:pt x="49" y="255"/>
                </a:lnTo>
                <a:lnTo>
                  <a:pt x="49" y="243"/>
                </a:lnTo>
                <a:lnTo>
                  <a:pt x="49" y="235"/>
                </a:lnTo>
                <a:lnTo>
                  <a:pt x="49" y="225"/>
                </a:lnTo>
                <a:lnTo>
                  <a:pt x="51" y="216"/>
                </a:lnTo>
                <a:lnTo>
                  <a:pt x="52" y="208"/>
                </a:lnTo>
                <a:lnTo>
                  <a:pt x="54" y="201"/>
                </a:lnTo>
                <a:lnTo>
                  <a:pt x="56" y="194"/>
                </a:lnTo>
                <a:lnTo>
                  <a:pt x="57" y="189"/>
                </a:lnTo>
                <a:lnTo>
                  <a:pt x="61" y="184"/>
                </a:lnTo>
                <a:lnTo>
                  <a:pt x="63" y="179"/>
                </a:lnTo>
                <a:lnTo>
                  <a:pt x="64" y="176"/>
                </a:lnTo>
                <a:lnTo>
                  <a:pt x="66" y="172"/>
                </a:lnTo>
                <a:lnTo>
                  <a:pt x="68" y="171"/>
                </a:lnTo>
                <a:lnTo>
                  <a:pt x="69" y="169"/>
                </a:lnTo>
                <a:lnTo>
                  <a:pt x="69" y="167"/>
                </a:lnTo>
                <a:lnTo>
                  <a:pt x="71" y="167"/>
                </a:lnTo>
                <a:lnTo>
                  <a:pt x="69" y="164"/>
                </a:lnTo>
                <a:lnTo>
                  <a:pt x="69" y="159"/>
                </a:lnTo>
                <a:lnTo>
                  <a:pt x="71" y="154"/>
                </a:lnTo>
                <a:lnTo>
                  <a:pt x="73" y="149"/>
                </a:lnTo>
                <a:lnTo>
                  <a:pt x="76" y="145"/>
                </a:lnTo>
                <a:lnTo>
                  <a:pt x="78" y="142"/>
                </a:lnTo>
                <a:lnTo>
                  <a:pt x="79" y="138"/>
                </a:lnTo>
                <a:lnTo>
                  <a:pt x="81" y="138"/>
                </a:lnTo>
                <a:lnTo>
                  <a:pt x="81" y="125"/>
                </a:lnTo>
                <a:lnTo>
                  <a:pt x="85" y="123"/>
                </a:lnTo>
                <a:lnTo>
                  <a:pt x="85" y="113"/>
                </a:lnTo>
                <a:lnTo>
                  <a:pt x="79" y="113"/>
                </a:lnTo>
                <a:lnTo>
                  <a:pt x="78" y="113"/>
                </a:lnTo>
                <a:lnTo>
                  <a:pt x="76" y="115"/>
                </a:lnTo>
                <a:lnTo>
                  <a:pt x="74" y="118"/>
                </a:lnTo>
                <a:lnTo>
                  <a:pt x="71" y="121"/>
                </a:lnTo>
                <a:lnTo>
                  <a:pt x="69" y="125"/>
                </a:lnTo>
                <a:lnTo>
                  <a:pt x="66" y="128"/>
                </a:lnTo>
                <a:lnTo>
                  <a:pt x="64" y="130"/>
                </a:lnTo>
                <a:lnTo>
                  <a:pt x="63" y="130"/>
                </a:lnTo>
                <a:lnTo>
                  <a:pt x="57" y="140"/>
                </a:lnTo>
                <a:lnTo>
                  <a:pt x="54" y="149"/>
                </a:lnTo>
                <a:lnTo>
                  <a:pt x="54" y="155"/>
                </a:lnTo>
                <a:lnTo>
                  <a:pt x="54" y="160"/>
                </a:lnTo>
                <a:lnTo>
                  <a:pt x="54" y="164"/>
                </a:lnTo>
                <a:lnTo>
                  <a:pt x="54" y="167"/>
                </a:lnTo>
                <a:lnTo>
                  <a:pt x="44" y="169"/>
                </a:lnTo>
                <a:lnTo>
                  <a:pt x="37" y="172"/>
                </a:lnTo>
                <a:lnTo>
                  <a:pt x="32" y="176"/>
                </a:lnTo>
                <a:lnTo>
                  <a:pt x="29" y="179"/>
                </a:lnTo>
                <a:lnTo>
                  <a:pt x="27" y="184"/>
                </a:lnTo>
                <a:lnTo>
                  <a:pt x="27" y="187"/>
                </a:lnTo>
                <a:lnTo>
                  <a:pt x="27" y="191"/>
                </a:lnTo>
                <a:lnTo>
                  <a:pt x="25" y="193"/>
                </a:lnTo>
                <a:lnTo>
                  <a:pt x="22" y="198"/>
                </a:lnTo>
                <a:lnTo>
                  <a:pt x="17" y="203"/>
                </a:lnTo>
                <a:lnTo>
                  <a:pt x="13" y="208"/>
                </a:lnTo>
                <a:lnTo>
                  <a:pt x="10" y="211"/>
                </a:lnTo>
                <a:lnTo>
                  <a:pt x="7" y="215"/>
                </a:lnTo>
                <a:lnTo>
                  <a:pt x="5" y="216"/>
                </a:lnTo>
                <a:lnTo>
                  <a:pt x="3" y="216"/>
                </a:lnTo>
                <a:lnTo>
                  <a:pt x="2" y="215"/>
                </a:lnTo>
                <a:lnTo>
                  <a:pt x="0" y="206"/>
                </a:lnTo>
                <a:lnTo>
                  <a:pt x="0" y="199"/>
                </a:lnTo>
                <a:lnTo>
                  <a:pt x="2" y="193"/>
                </a:lnTo>
                <a:lnTo>
                  <a:pt x="5" y="187"/>
                </a:lnTo>
                <a:lnTo>
                  <a:pt x="7" y="182"/>
                </a:lnTo>
                <a:lnTo>
                  <a:pt x="10" y="179"/>
                </a:lnTo>
                <a:lnTo>
                  <a:pt x="12" y="177"/>
                </a:lnTo>
                <a:lnTo>
                  <a:pt x="12" y="176"/>
                </a:lnTo>
                <a:lnTo>
                  <a:pt x="13" y="171"/>
                </a:lnTo>
                <a:lnTo>
                  <a:pt x="20" y="160"/>
                </a:lnTo>
                <a:lnTo>
                  <a:pt x="34" y="150"/>
                </a:lnTo>
                <a:lnTo>
                  <a:pt x="34" y="149"/>
                </a:lnTo>
                <a:lnTo>
                  <a:pt x="32" y="145"/>
                </a:lnTo>
                <a:lnTo>
                  <a:pt x="32" y="143"/>
                </a:lnTo>
                <a:lnTo>
                  <a:pt x="32" y="142"/>
                </a:lnTo>
                <a:lnTo>
                  <a:pt x="37" y="128"/>
                </a:lnTo>
                <a:lnTo>
                  <a:pt x="37" y="130"/>
                </a:lnTo>
                <a:lnTo>
                  <a:pt x="37" y="128"/>
                </a:lnTo>
                <a:lnTo>
                  <a:pt x="37" y="127"/>
                </a:lnTo>
                <a:lnTo>
                  <a:pt x="39" y="123"/>
                </a:lnTo>
                <a:lnTo>
                  <a:pt x="41" y="120"/>
                </a:lnTo>
                <a:lnTo>
                  <a:pt x="42" y="115"/>
                </a:lnTo>
                <a:lnTo>
                  <a:pt x="46" y="110"/>
                </a:lnTo>
                <a:lnTo>
                  <a:pt x="47" y="105"/>
                </a:lnTo>
                <a:lnTo>
                  <a:pt x="51" y="99"/>
                </a:lnTo>
                <a:lnTo>
                  <a:pt x="54" y="94"/>
                </a:lnTo>
                <a:lnTo>
                  <a:pt x="57" y="88"/>
                </a:lnTo>
                <a:lnTo>
                  <a:pt x="59" y="83"/>
                </a:lnTo>
                <a:lnTo>
                  <a:pt x="63" y="77"/>
                </a:lnTo>
                <a:lnTo>
                  <a:pt x="64" y="74"/>
                </a:lnTo>
                <a:lnTo>
                  <a:pt x="68" y="69"/>
                </a:lnTo>
                <a:lnTo>
                  <a:pt x="69" y="67"/>
                </a:lnTo>
                <a:lnTo>
                  <a:pt x="69" y="66"/>
                </a:lnTo>
                <a:lnTo>
                  <a:pt x="71" y="64"/>
                </a:lnTo>
                <a:lnTo>
                  <a:pt x="71" y="55"/>
                </a:lnTo>
                <a:lnTo>
                  <a:pt x="73" y="47"/>
                </a:lnTo>
                <a:lnTo>
                  <a:pt x="74" y="42"/>
                </a:lnTo>
                <a:lnTo>
                  <a:pt x="76" y="40"/>
                </a:lnTo>
                <a:lnTo>
                  <a:pt x="78" y="37"/>
                </a:lnTo>
                <a:lnTo>
                  <a:pt x="79" y="37"/>
                </a:lnTo>
                <a:lnTo>
                  <a:pt x="81" y="37"/>
                </a:lnTo>
                <a:lnTo>
                  <a:pt x="79" y="40"/>
                </a:lnTo>
                <a:lnTo>
                  <a:pt x="79" y="44"/>
                </a:lnTo>
                <a:lnTo>
                  <a:pt x="79" y="47"/>
                </a:lnTo>
                <a:lnTo>
                  <a:pt x="79" y="52"/>
                </a:lnTo>
                <a:lnTo>
                  <a:pt x="79" y="55"/>
                </a:lnTo>
                <a:lnTo>
                  <a:pt x="79" y="59"/>
                </a:lnTo>
                <a:lnTo>
                  <a:pt x="81" y="62"/>
                </a:lnTo>
                <a:lnTo>
                  <a:pt x="98" y="50"/>
                </a:lnTo>
                <a:lnTo>
                  <a:pt x="98" y="42"/>
                </a:lnTo>
                <a:lnTo>
                  <a:pt x="107" y="40"/>
                </a:lnTo>
                <a:lnTo>
                  <a:pt x="112" y="35"/>
                </a:lnTo>
                <a:lnTo>
                  <a:pt x="117" y="40"/>
                </a:lnTo>
                <a:lnTo>
                  <a:pt x="115" y="40"/>
                </a:lnTo>
                <a:lnTo>
                  <a:pt x="115" y="42"/>
                </a:lnTo>
                <a:lnTo>
                  <a:pt x="113" y="45"/>
                </a:lnTo>
                <a:lnTo>
                  <a:pt x="112" y="47"/>
                </a:lnTo>
                <a:lnTo>
                  <a:pt x="110" y="50"/>
                </a:lnTo>
                <a:lnTo>
                  <a:pt x="107" y="54"/>
                </a:lnTo>
                <a:lnTo>
                  <a:pt x="107" y="57"/>
                </a:lnTo>
                <a:lnTo>
                  <a:pt x="107" y="59"/>
                </a:lnTo>
                <a:lnTo>
                  <a:pt x="107" y="64"/>
                </a:lnTo>
                <a:lnTo>
                  <a:pt x="107" y="67"/>
                </a:lnTo>
                <a:lnTo>
                  <a:pt x="108" y="67"/>
                </a:lnTo>
                <a:lnTo>
                  <a:pt x="110" y="66"/>
                </a:lnTo>
                <a:lnTo>
                  <a:pt x="112" y="64"/>
                </a:lnTo>
                <a:lnTo>
                  <a:pt x="113" y="62"/>
                </a:lnTo>
                <a:lnTo>
                  <a:pt x="113" y="61"/>
                </a:lnTo>
                <a:lnTo>
                  <a:pt x="115" y="59"/>
                </a:lnTo>
                <a:lnTo>
                  <a:pt x="125" y="47"/>
                </a:lnTo>
                <a:lnTo>
                  <a:pt x="127" y="47"/>
                </a:lnTo>
                <a:lnTo>
                  <a:pt x="130" y="45"/>
                </a:lnTo>
                <a:lnTo>
                  <a:pt x="134" y="42"/>
                </a:lnTo>
                <a:lnTo>
                  <a:pt x="135" y="42"/>
                </a:lnTo>
                <a:lnTo>
                  <a:pt x="134" y="37"/>
                </a:lnTo>
                <a:lnTo>
                  <a:pt x="134" y="32"/>
                </a:lnTo>
                <a:lnTo>
                  <a:pt x="135" y="28"/>
                </a:lnTo>
                <a:lnTo>
                  <a:pt x="137" y="25"/>
                </a:lnTo>
                <a:lnTo>
                  <a:pt x="140" y="23"/>
                </a:lnTo>
                <a:lnTo>
                  <a:pt x="144" y="22"/>
                </a:lnTo>
                <a:lnTo>
                  <a:pt x="145" y="22"/>
                </a:lnTo>
                <a:lnTo>
                  <a:pt x="147" y="20"/>
                </a:lnTo>
                <a:lnTo>
                  <a:pt x="171" y="22"/>
                </a:lnTo>
                <a:lnTo>
                  <a:pt x="171" y="17"/>
                </a:lnTo>
                <a:lnTo>
                  <a:pt x="188" y="17"/>
                </a:lnTo>
                <a:lnTo>
                  <a:pt x="200" y="0"/>
                </a:lnTo>
                <a:lnTo>
                  <a:pt x="239" y="3"/>
                </a:lnTo>
                <a:lnTo>
                  <a:pt x="239" y="5"/>
                </a:lnTo>
                <a:lnTo>
                  <a:pt x="242" y="6"/>
                </a:lnTo>
                <a:lnTo>
                  <a:pt x="245" y="8"/>
                </a:lnTo>
                <a:lnTo>
                  <a:pt x="249" y="11"/>
                </a:lnTo>
                <a:lnTo>
                  <a:pt x="255" y="15"/>
                </a:lnTo>
                <a:lnTo>
                  <a:pt x="269" y="32"/>
                </a:lnTo>
                <a:close/>
              </a:path>
            </a:pathLst>
          </a:custGeom>
          <a:solidFill>
            <a:srgbClr val="C0C0C0"/>
          </a:solidFill>
          <a:ln w="9525">
            <a:solidFill>
              <a:schemeClr val="tx1"/>
            </a:solidFill>
            <a:round/>
            <a:headEnd/>
            <a:tailEnd/>
          </a:ln>
        </p:spPr>
        <p:txBody>
          <a:bodyPr/>
          <a:lstStyle/>
          <a:p>
            <a:endParaRPr lang="en-US"/>
          </a:p>
        </p:txBody>
      </p:sp>
      <p:sp>
        <p:nvSpPr>
          <p:cNvPr id="53319" name="Freeform 71"/>
          <p:cNvSpPr>
            <a:spLocks/>
          </p:cNvSpPr>
          <p:nvPr/>
        </p:nvSpPr>
        <p:spPr bwMode="auto">
          <a:xfrm>
            <a:off x="7029450" y="2590800"/>
            <a:ext cx="1114425" cy="804863"/>
          </a:xfrm>
          <a:custGeom>
            <a:avLst/>
            <a:gdLst>
              <a:gd name="T0" fmla="*/ 2147483647 w 620"/>
              <a:gd name="T1" fmla="*/ 2147483647 h 473"/>
              <a:gd name="T2" fmla="*/ 2147483647 w 620"/>
              <a:gd name="T3" fmla="*/ 2147483647 h 473"/>
              <a:gd name="T4" fmla="*/ 2147483647 w 620"/>
              <a:gd name="T5" fmla="*/ 2147483647 h 473"/>
              <a:gd name="T6" fmla="*/ 2147483647 w 620"/>
              <a:gd name="T7" fmla="*/ 2147483647 h 473"/>
              <a:gd name="T8" fmla="*/ 2147483647 w 620"/>
              <a:gd name="T9" fmla="*/ 2147483647 h 473"/>
              <a:gd name="T10" fmla="*/ 2147483647 w 620"/>
              <a:gd name="T11" fmla="*/ 2147483647 h 473"/>
              <a:gd name="T12" fmla="*/ 2147483647 w 620"/>
              <a:gd name="T13" fmla="*/ 2147483647 h 473"/>
              <a:gd name="T14" fmla="*/ 2147483647 w 620"/>
              <a:gd name="T15" fmla="*/ 2147483647 h 473"/>
              <a:gd name="T16" fmla="*/ 2147483647 w 620"/>
              <a:gd name="T17" fmla="*/ 2147483647 h 473"/>
              <a:gd name="T18" fmla="*/ 2147483647 w 620"/>
              <a:gd name="T19" fmla="*/ 2147483647 h 473"/>
              <a:gd name="T20" fmla="*/ 2147483647 w 620"/>
              <a:gd name="T21" fmla="*/ 2147483647 h 473"/>
              <a:gd name="T22" fmla="*/ 2147483647 w 620"/>
              <a:gd name="T23" fmla="*/ 2147483647 h 473"/>
              <a:gd name="T24" fmla="*/ 2147483647 w 620"/>
              <a:gd name="T25" fmla="*/ 2147483647 h 473"/>
              <a:gd name="T26" fmla="*/ 2147483647 w 620"/>
              <a:gd name="T27" fmla="*/ 2147483647 h 473"/>
              <a:gd name="T28" fmla="*/ 2147483647 w 620"/>
              <a:gd name="T29" fmla="*/ 2147483647 h 473"/>
              <a:gd name="T30" fmla="*/ 2147483647 w 620"/>
              <a:gd name="T31" fmla="*/ 2147483647 h 473"/>
              <a:gd name="T32" fmla="*/ 2147483647 w 620"/>
              <a:gd name="T33" fmla="*/ 2147483647 h 473"/>
              <a:gd name="T34" fmla="*/ 2147483647 w 620"/>
              <a:gd name="T35" fmla="*/ 2147483647 h 473"/>
              <a:gd name="T36" fmla="*/ 2147483647 w 620"/>
              <a:gd name="T37" fmla="*/ 2147483647 h 473"/>
              <a:gd name="T38" fmla="*/ 2147483647 w 620"/>
              <a:gd name="T39" fmla="*/ 2147483647 h 473"/>
              <a:gd name="T40" fmla="*/ 2147483647 w 620"/>
              <a:gd name="T41" fmla="*/ 2147483647 h 473"/>
              <a:gd name="T42" fmla="*/ 2147483647 w 620"/>
              <a:gd name="T43" fmla="*/ 2147483647 h 473"/>
              <a:gd name="T44" fmla="*/ 2147483647 w 620"/>
              <a:gd name="T45" fmla="*/ 2147483647 h 473"/>
              <a:gd name="T46" fmla="*/ 2147483647 w 620"/>
              <a:gd name="T47" fmla="*/ 2147483647 h 473"/>
              <a:gd name="T48" fmla="*/ 2147483647 w 620"/>
              <a:gd name="T49" fmla="*/ 2147483647 h 473"/>
              <a:gd name="T50" fmla="*/ 2147483647 w 620"/>
              <a:gd name="T51" fmla="*/ 2147483647 h 473"/>
              <a:gd name="T52" fmla="*/ 2147483647 w 620"/>
              <a:gd name="T53" fmla="*/ 2147483647 h 473"/>
              <a:gd name="T54" fmla="*/ 2147483647 w 620"/>
              <a:gd name="T55" fmla="*/ 0 h 473"/>
              <a:gd name="T56" fmla="*/ 2147483647 w 620"/>
              <a:gd name="T57" fmla="*/ 2147483647 h 473"/>
              <a:gd name="T58" fmla="*/ 2147483647 w 620"/>
              <a:gd name="T59" fmla="*/ 2147483647 h 473"/>
              <a:gd name="T60" fmla="*/ 2147483647 w 620"/>
              <a:gd name="T61" fmla="*/ 2147483647 h 473"/>
              <a:gd name="T62" fmla="*/ 2147483647 w 620"/>
              <a:gd name="T63" fmla="*/ 2147483647 h 473"/>
              <a:gd name="T64" fmla="*/ 2147483647 w 620"/>
              <a:gd name="T65" fmla="*/ 2147483647 h 473"/>
              <a:gd name="T66" fmla="*/ 2147483647 w 620"/>
              <a:gd name="T67" fmla="*/ 2147483647 h 473"/>
              <a:gd name="T68" fmla="*/ 2147483647 w 620"/>
              <a:gd name="T69" fmla="*/ 2147483647 h 473"/>
              <a:gd name="T70" fmla="*/ 2147483647 w 620"/>
              <a:gd name="T71" fmla="*/ 2147483647 h 473"/>
              <a:gd name="T72" fmla="*/ 2147483647 w 620"/>
              <a:gd name="T73" fmla="*/ 2147483647 h 473"/>
              <a:gd name="T74" fmla="*/ 2147483647 w 620"/>
              <a:gd name="T75" fmla="*/ 2147483647 h 473"/>
              <a:gd name="T76" fmla="*/ 2147483647 w 620"/>
              <a:gd name="T77" fmla="*/ 2147483647 h 473"/>
              <a:gd name="T78" fmla="*/ 2147483647 w 620"/>
              <a:gd name="T79" fmla="*/ 2147483647 h 473"/>
              <a:gd name="T80" fmla="*/ 2147483647 w 620"/>
              <a:gd name="T81" fmla="*/ 2147483647 h 473"/>
              <a:gd name="T82" fmla="*/ 2147483647 w 620"/>
              <a:gd name="T83" fmla="*/ 2147483647 h 473"/>
              <a:gd name="T84" fmla="*/ 2147483647 w 620"/>
              <a:gd name="T85" fmla="*/ 2147483647 h 473"/>
              <a:gd name="T86" fmla="*/ 2147483647 w 620"/>
              <a:gd name="T87" fmla="*/ 2147483647 h 473"/>
              <a:gd name="T88" fmla="*/ 2147483647 w 620"/>
              <a:gd name="T89" fmla="*/ 2147483647 h 473"/>
              <a:gd name="T90" fmla="*/ 2147483647 w 620"/>
              <a:gd name="T91" fmla="*/ 2147483647 h 473"/>
              <a:gd name="T92" fmla="*/ 2147483647 w 620"/>
              <a:gd name="T93" fmla="*/ 2147483647 h 473"/>
              <a:gd name="T94" fmla="*/ 2147483647 w 620"/>
              <a:gd name="T95" fmla="*/ 2147483647 h 473"/>
              <a:gd name="T96" fmla="*/ 2147483647 w 620"/>
              <a:gd name="T97" fmla="*/ 2147483647 h 473"/>
              <a:gd name="T98" fmla="*/ 2147483647 w 620"/>
              <a:gd name="T99" fmla="*/ 2147483647 h 473"/>
              <a:gd name="T100" fmla="*/ 2147483647 w 620"/>
              <a:gd name="T101" fmla="*/ 2147483647 h 473"/>
              <a:gd name="T102" fmla="*/ 2147483647 w 620"/>
              <a:gd name="T103" fmla="*/ 2147483647 h 473"/>
              <a:gd name="T104" fmla="*/ 2147483647 w 620"/>
              <a:gd name="T105" fmla="*/ 2147483647 h 473"/>
              <a:gd name="T106" fmla="*/ 2147483647 w 620"/>
              <a:gd name="T107" fmla="*/ 2147483647 h 473"/>
              <a:gd name="T108" fmla="*/ 2147483647 w 620"/>
              <a:gd name="T109" fmla="*/ 2147483647 h 473"/>
              <a:gd name="T110" fmla="*/ 2147483647 w 620"/>
              <a:gd name="T111" fmla="*/ 2147483647 h 473"/>
              <a:gd name="T112" fmla="*/ 2147483647 w 620"/>
              <a:gd name="T113" fmla="*/ 2147483647 h 473"/>
              <a:gd name="T114" fmla="*/ 2147483647 w 620"/>
              <a:gd name="T115" fmla="*/ 2147483647 h 473"/>
              <a:gd name="T116" fmla="*/ 2147483647 w 620"/>
              <a:gd name="T117" fmla="*/ 2147483647 h 4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0"/>
              <a:gd name="T178" fmla="*/ 0 h 473"/>
              <a:gd name="T179" fmla="*/ 620 w 620"/>
              <a:gd name="T180" fmla="*/ 473 h 47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0" h="473">
                <a:moveTo>
                  <a:pt x="78" y="315"/>
                </a:moveTo>
                <a:lnTo>
                  <a:pt x="78" y="315"/>
                </a:lnTo>
                <a:lnTo>
                  <a:pt x="78" y="317"/>
                </a:lnTo>
                <a:lnTo>
                  <a:pt x="76" y="320"/>
                </a:lnTo>
                <a:lnTo>
                  <a:pt x="75" y="324"/>
                </a:lnTo>
                <a:lnTo>
                  <a:pt x="75" y="327"/>
                </a:lnTo>
                <a:lnTo>
                  <a:pt x="73" y="330"/>
                </a:lnTo>
                <a:lnTo>
                  <a:pt x="73" y="334"/>
                </a:lnTo>
                <a:lnTo>
                  <a:pt x="75" y="334"/>
                </a:lnTo>
                <a:lnTo>
                  <a:pt x="82" y="337"/>
                </a:lnTo>
                <a:lnTo>
                  <a:pt x="87" y="339"/>
                </a:lnTo>
                <a:lnTo>
                  <a:pt x="90" y="341"/>
                </a:lnTo>
                <a:lnTo>
                  <a:pt x="90" y="344"/>
                </a:lnTo>
                <a:lnTo>
                  <a:pt x="90" y="346"/>
                </a:lnTo>
                <a:lnTo>
                  <a:pt x="90" y="347"/>
                </a:lnTo>
                <a:lnTo>
                  <a:pt x="87" y="349"/>
                </a:lnTo>
                <a:lnTo>
                  <a:pt x="85" y="352"/>
                </a:lnTo>
                <a:lnTo>
                  <a:pt x="82" y="354"/>
                </a:lnTo>
                <a:lnTo>
                  <a:pt x="76" y="356"/>
                </a:lnTo>
                <a:lnTo>
                  <a:pt x="73" y="358"/>
                </a:lnTo>
                <a:lnTo>
                  <a:pt x="68" y="359"/>
                </a:lnTo>
                <a:lnTo>
                  <a:pt x="65" y="361"/>
                </a:lnTo>
                <a:lnTo>
                  <a:pt x="61" y="361"/>
                </a:lnTo>
                <a:lnTo>
                  <a:pt x="60" y="361"/>
                </a:lnTo>
                <a:lnTo>
                  <a:pt x="58" y="361"/>
                </a:lnTo>
                <a:lnTo>
                  <a:pt x="46" y="363"/>
                </a:lnTo>
                <a:lnTo>
                  <a:pt x="38" y="368"/>
                </a:lnTo>
                <a:lnTo>
                  <a:pt x="32" y="373"/>
                </a:lnTo>
                <a:lnTo>
                  <a:pt x="31" y="380"/>
                </a:lnTo>
                <a:lnTo>
                  <a:pt x="31" y="386"/>
                </a:lnTo>
                <a:lnTo>
                  <a:pt x="31" y="391"/>
                </a:lnTo>
                <a:lnTo>
                  <a:pt x="31" y="396"/>
                </a:lnTo>
                <a:lnTo>
                  <a:pt x="32" y="398"/>
                </a:lnTo>
                <a:lnTo>
                  <a:pt x="36" y="398"/>
                </a:lnTo>
                <a:lnTo>
                  <a:pt x="39" y="398"/>
                </a:lnTo>
                <a:lnTo>
                  <a:pt x="44" y="400"/>
                </a:lnTo>
                <a:lnTo>
                  <a:pt x="49" y="402"/>
                </a:lnTo>
                <a:lnTo>
                  <a:pt x="54" y="402"/>
                </a:lnTo>
                <a:lnTo>
                  <a:pt x="58" y="402"/>
                </a:lnTo>
                <a:lnTo>
                  <a:pt x="60" y="402"/>
                </a:lnTo>
                <a:lnTo>
                  <a:pt x="63" y="395"/>
                </a:lnTo>
                <a:lnTo>
                  <a:pt x="68" y="393"/>
                </a:lnTo>
                <a:lnTo>
                  <a:pt x="73" y="393"/>
                </a:lnTo>
                <a:lnTo>
                  <a:pt x="78" y="395"/>
                </a:lnTo>
                <a:lnTo>
                  <a:pt x="82" y="398"/>
                </a:lnTo>
                <a:lnTo>
                  <a:pt x="85" y="400"/>
                </a:lnTo>
                <a:lnTo>
                  <a:pt x="87" y="402"/>
                </a:lnTo>
                <a:lnTo>
                  <a:pt x="88" y="402"/>
                </a:lnTo>
                <a:lnTo>
                  <a:pt x="90" y="391"/>
                </a:lnTo>
                <a:lnTo>
                  <a:pt x="97" y="381"/>
                </a:lnTo>
                <a:lnTo>
                  <a:pt x="105" y="373"/>
                </a:lnTo>
                <a:lnTo>
                  <a:pt x="115" y="366"/>
                </a:lnTo>
                <a:lnTo>
                  <a:pt x="125" y="363"/>
                </a:lnTo>
                <a:lnTo>
                  <a:pt x="134" y="358"/>
                </a:lnTo>
                <a:lnTo>
                  <a:pt x="139" y="356"/>
                </a:lnTo>
                <a:lnTo>
                  <a:pt x="142" y="354"/>
                </a:lnTo>
                <a:lnTo>
                  <a:pt x="147" y="341"/>
                </a:lnTo>
                <a:lnTo>
                  <a:pt x="153" y="329"/>
                </a:lnTo>
                <a:lnTo>
                  <a:pt x="159" y="320"/>
                </a:lnTo>
                <a:lnTo>
                  <a:pt x="166" y="312"/>
                </a:lnTo>
                <a:lnTo>
                  <a:pt x="175" y="307"/>
                </a:lnTo>
                <a:lnTo>
                  <a:pt x="183" y="302"/>
                </a:lnTo>
                <a:lnTo>
                  <a:pt x="191" y="300"/>
                </a:lnTo>
                <a:lnTo>
                  <a:pt x="200" y="297"/>
                </a:lnTo>
                <a:lnTo>
                  <a:pt x="208" y="297"/>
                </a:lnTo>
                <a:lnTo>
                  <a:pt x="217" y="297"/>
                </a:lnTo>
                <a:lnTo>
                  <a:pt x="225" y="297"/>
                </a:lnTo>
                <a:lnTo>
                  <a:pt x="232" y="297"/>
                </a:lnTo>
                <a:lnTo>
                  <a:pt x="237" y="298"/>
                </a:lnTo>
                <a:lnTo>
                  <a:pt x="241" y="298"/>
                </a:lnTo>
                <a:lnTo>
                  <a:pt x="244" y="300"/>
                </a:lnTo>
                <a:lnTo>
                  <a:pt x="296" y="295"/>
                </a:lnTo>
                <a:lnTo>
                  <a:pt x="295" y="295"/>
                </a:lnTo>
                <a:lnTo>
                  <a:pt x="291" y="293"/>
                </a:lnTo>
                <a:lnTo>
                  <a:pt x="288" y="293"/>
                </a:lnTo>
                <a:lnTo>
                  <a:pt x="283" y="292"/>
                </a:lnTo>
                <a:lnTo>
                  <a:pt x="276" y="292"/>
                </a:lnTo>
                <a:lnTo>
                  <a:pt x="273" y="290"/>
                </a:lnTo>
                <a:lnTo>
                  <a:pt x="269" y="290"/>
                </a:lnTo>
                <a:lnTo>
                  <a:pt x="268" y="288"/>
                </a:lnTo>
                <a:lnTo>
                  <a:pt x="269" y="285"/>
                </a:lnTo>
                <a:lnTo>
                  <a:pt x="271" y="281"/>
                </a:lnTo>
                <a:lnTo>
                  <a:pt x="274" y="278"/>
                </a:lnTo>
                <a:lnTo>
                  <a:pt x="278" y="273"/>
                </a:lnTo>
                <a:lnTo>
                  <a:pt x="283" y="270"/>
                </a:lnTo>
                <a:lnTo>
                  <a:pt x="288" y="266"/>
                </a:lnTo>
                <a:lnTo>
                  <a:pt x="293" y="263"/>
                </a:lnTo>
                <a:lnTo>
                  <a:pt x="300" y="261"/>
                </a:lnTo>
                <a:lnTo>
                  <a:pt x="305" y="258"/>
                </a:lnTo>
                <a:lnTo>
                  <a:pt x="312" y="256"/>
                </a:lnTo>
                <a:lnTo>
                  <a:pt x="317" y="253"/>
                </a:lnTo>
                <a:lnTo>
                  <a:pt x="320" y="251"/>
                </a:lnTo>
                <a:lnTo>
                  <a:pt x="325" y="249"/>
                </a:lnTo>
                <a:lnTo>
                  <a:pt x="329" y="249"/>
                </a:lnTo>
                <a:lnTo>
                  <a:pt x="330" y="248"/>
                </a:lnTo>
                <a:lnTo>
                  <a:pt x="334" y="248"/>
                </a:lnTo>
                <a:lnTo>
                  <a:pt x="339" y="246"/>
                </a:lnTo>
                <a:lnTo>
                  <a:pt x="349" y="244"/>
                </a:lnTo>
                <a:lnTo>
                  <a:pt x="359" y="241"/>
                </a:lnTo>
                <a:lnTo>
                  <a:pt x="369" y="239"/>
                </a:lnTo>
                <a:lnTo>
                  <a:pt x="378" y="236"/>
                </a:lnTo>
                <a:lnTo>
                  <a:pt x="384" y="234"/>
                </a:lnTo>
                <a:lnTo>
                  <a:pt x="386" y="232"/>
                </a:lnTo>
                <a:lnTo>
                  <a:pt x="379" y="226"/>
                </a:lnTo>
                <a:lnTo>
                  <a:pt x="374" y="217"/>
                </a:lnTo>
                <a:lnTo>
                  <a:pt x="371" y="210"/>
                </a:lnTo>
                <a:lnTo>
                  <a:pt x="369" y="205"/>
                </a:lnTo>
                <a:lnTo>
                  <a:pt x="367" y="202"/>
                </a:lnTo>
                <a:lnTo>
                  <a:pt x="367" y="198"/>
                </a:lnTo>
                <a:lnTo>
                  <a:pt x="367" y="197"/>
                </a:lnTo>
                <a:lnTo>
                  <a:pt x="362" y="200"/>
                </a:lnTo>
                <a:lnTo>
                  <a:pt x="357" y="204"/>
                </a:lnTo>
                <a:lnTo>
                  <a:pt x="354" y="205"/>
                </a:lnTo>
                <a:lnTo>
                  <a:pt x="349" y="207"/>
                </a:lnTo>
                <a:lnTo>
                  <a:pt x="344" y="207"/>
                </a:lnTo>
                <a:lnTo>
                  <a:pt x="339" y="207"/>
                </a:lnTo>
                <a:lnTo>
                  <a:pt x="334" y="207"/>
                </a:lnTo>
                <a:lnTo>
                  <a:pt x="329" y="205"/>
                </a:lnTo>
                <a:lnTo>
                  <a:pt x="325" y="205"/>
                </a:lnTo>
                <a:lnTo>
                  <a:pt x="320" y="204"/>
                </a:lnTo>
                <a:lnTo>
                  <a:pt x="317" y="202"/>
                </a:lnTo>
                <a:lnTo>
                  <a:pt x="313" y="200"/>
                </a:lnTo>
                <a:lnTo>
                  <a:pt x="312" y="200"/>
                </a:lnTo>
                <a:lnTo>
                  <a:pt x="308" y="198"/>
                </a:lnTo>
                <a:lnTo>
                  <a:pt x="308" y="197"/>
                </a:lnTo>
                <a:lnTo>
                  <a:pt x="325" y="154"/>
                </a:lnTo>
                <a:lnTo>
                  <a:pt x="357" y="124"/>
                </a:lnTo>
                <a:lnTo>
                  <a:pt x="362" y="122"/>
                </a:lnTo>
                <a:lnTo>
                  <a:pt x="369" y="121"/>
                </a:lnTo>
                <a:lnTo>
                  <a:pt x="376" y="117"/>
                </a:lnTo>
                <a:lnTo>
                  <a:pt x="386" y="114"/>
                </a:lnTo>
                <a:lnTo>
                  <a:pt x="396" y="109"/>
                </a:lnTo>
                <a:lnTo>
                  <a:pt x="408" y="105"/>
                </a:lnTo>
                <a:lnTo>
                  <a:pt x="420" y="100"/>
                </a:lnTo>
                <a:lnTo>
                  <a:pt x="432" y="95"/>
                </a:lnTo>
                <a:lnTo>
                  <a:pt x="444" y="92"/>
                </a:lnTo>
                <a:lnTo>
                  <a:pt x="454" y="87"/>
                </a:lnTo>
                <a:lnTo>
                  <a:pt x="464" y="83"/>
                </a:lnTo>
                <a:lnTo>
                  <a:pt x="472" y="80"/>
                </a:lnTo>
                <a:lnTo>
                  <a:pt x="477" y="78"/>
                </a:lnTo>
                <a:lnTo>
                  <a:pt x="483" y="77"/>
                </a:lnTo>
                <a:lnTo>
                  <a:pt x="484" y="77"/>
                </a:lnTo>
                <a:lnTo>
                  <a:pt x="491" y="78"/>
                </a:lnTo>
                <a:lnTo>
                  <a:pt x="498" y="80"/>
                </a:lnTo>
                <a:lnTo>
                  <a:pt x="501" y="80"/>
                </a:lnTo>
                <a:lnTo>
                  <a:pt x="505" y="80"/>
                </a:lnTo>
                <a:lnTo>
                  <a:pt x="506" y="78"/>
                </a:lnTo>
                <a:lnTo>
                  <a:pt x="508" y="77"/>
                </a:lnTo>
                <a:lnTo>
                  <a:pt x="510" y="77"/>
                </a:lnTo>
                <a:lnTo>
                  <a:pt x="513" y="78"/>
                </a:lnTo>
                <a:lnTo>
                  <a:pt x="518" y="82"/>
                </a:lnTo>
                <a:lnTo>
                  <a:pt x="520" y="83"/>
                </a:lnTo>
                <a:lnTo>
                  <a:pt x="523" y="83"/>
                </a:lnTo>
                <a:lnTo>
                  <a:pt x="525" y="83"/>
                </a:lnTo>
                <a:lnTo>
                  <a:pt x="528" y="83"/>
                </a:lnTo>
                <a:lnTo>
                  <a:pt x="530" y="83"/>
                </a:lnTo>
                <a:lnTo>
                  <a:pt x="549" y="72"/>
                </a:lnTo>
                <a:lnTo>
                  <a:pt x="543" y="58"/>
                </a:lnTo>
                <a:lnTo>
                  <a:pt x="525" y="66"/>
                </a:lnTo>
                <a:lnTo>
                  <a:pt x="521" y="55"/>
                </a:lnTo>
                <a:lnTo>
                  <a:pt x="510" y="63"/>
                </a:lnTo>
                <a:lnTo>
                  <a:pt x="489" y="61"/>
                </a:lnTo>
                <a:lnTo>
                  <a:pt x="506" y="53"/>
                </a:lnTo>
                <a:lnTo>
                  <a:pt x="528" y="41"/>
                </a:lnTo>
                <a:lnTo>
                  <a:pt x="528" y="43"/>
                </a:lnTo>
                <a:lnTo>
                  <a:pt x="528" y="44"/>
                </a:lnTo>
                <a:lnTo>
                  <a:pt x="528" y="48"/>
                </a:lnTo>
                <a:lnTo>
                  <a:pt x="530" y="51"/>
                </a:lnTo>
                <a:lnTo>
                  <a:pt x="530" y="55"/>
                </a:lnTo>
                <a:lnTo>
                  <a:pt x="530" y="56"/>
                </a:lnTo>
                <a:lnTo>
                  <a:pt x="532" y="58"/>
                </a:lnTo>
                <a:lnTo>
                  <a:pt x="533" y="58"/>
                </a:lnTo>
                <a:lnTo>
                  <a:pt x="542" y="48"/>
                </a:lnTo>
                <a:lnTo>
                  <a:pt x="550" y="39"/>
                </a:lnTo>
                <a:lnTo>
                  <a:pt x="557" y="34"/>
                </a:lnTo>
                <a:lnTo>
                  <a:pt x="562" y="31"/>
                </a:lnTo>
                <a:lnTo>
                  <a:pt x="567" y="29"/>
                </a:lnTo>
                <a:lnTo>
                  <a:pt x="571" y="29"/>
                </a:lnTo>
                <a:lnTo>
                  <a:pt x="572" y="29"/>
                </a:lnTo>
                <a:lnTo>
                  <a:pt x="574" y="28"/>
                </a:lnTo>
                <a:lnTo>
                  <a:pt x="577" y="24"/>
                </a:lnTo>
                <a:lnTo>
                  <a:pt x="582" y="21"/>
                </a:lnTo>
                <a:lnTo>
                  <a:pt x="587" y="16"/>
                </a:lnTo>
                <a:lnTo>
                  <a:pt x="594" y="12"/>
                </a:lnTo>
                <a:lnTo>
                  <a:pt x="601" y="7"/>
                </a:lnTo>
                <a:lnTo>
                  <a:pt x="606" y="4"/>
                </a:lnTo>
                <a:lnTo>
                  <a:pt x="609" y="0"/>
                </a:lnTo>
                <a:lnTo>
                  <a:pt x="611" y="0"/>
                </a:lnTo>
                <a:lnTo>
                  <a:pt x="620" y="7"/>
                </a:lnTo>
                <a:lnTo>
                  <a:pt x="591" y="41"/>
                </a:lnTo>
                <a:lnTo>
                  <a:pt x="604" y="41"/>
                </a:lnTo>
                <a:lnTo>
                  <a:pt x="615" y="50"/>
                </a:lnTo>
                <a:lnTo>
                  <a:pt x="609" y="65"/>
                </a:lnTo>
                <a:lnTo>
                  <a:pt x="608" y="66"/>
                </a:lnTo>
                <a:lnTo>
                  <a:pt x="604" y="68"/>
                </a:lnTo>
                <a:lnTo>
                  <a:pt x="601" y="70"/>
                </a:lnTo>
                <a:lnTo>
                  <a:pt x="601" y="72"/>
                </a:lnTo>
                <a:lnTo>
                  <a:pt x="608" y="77"/>
                </a:lnTo>
                <a:lnTo>
                  <a:pt x="611" y="82"/>
                </a:lnTo>
                <a:lnTo>
                  <a:pt x="615" y="87"/>
                </a:lnTo>
                <a:lnTo>
                  <a:pt x="615" y="94"/>
                </a:lnTo>
                <a:lnTo>
                  <a:pt x="615" y="99"/>
                </a:lnTo>
                <a:lnTo>
                  <a:pt x="615" y="104"/>
                </a:lnTo>
                <a:lnTo>
                  <a:pt x="615" y="107"/>
                </a:lnTo>
                <a:lnTo>
                  <a:pt x="606" y="109"/>
                </a:lnTo>
                <a:lnTo>
                  <a:pt x="599" y="112"/>
                </a:lnTo>
                <a:lnTo>
                  <a:pt x="593" y="119"/>
                </a:lnTo>
                <a:lnTo>
                  <a:pt x="587" y="124"/>
                </a:lnTo>
                <a:lnTo>
                  <a:pt x="582" y="131"/>
                </a:lnTo>
                <a:lnTo>
                  <a:pt x="579" y="136"/>
                </a:lnTo>
                <a:lnTo>
                  <a:pt x="576" y="139"/>
                </a:lnTo>
                <a:lnTo>
                  <a:pt x="576" y="141"/>
                </a:lnTo>
                <a:lnTo>
                  <a:pt x="574" y="143"/>
                </a:lnTo>
                <a:lnTo>
                  <a:pt x="572" y="144"/>
                </a:lnTo>
                <a:lnTo>
                  <a:pt x="569" y="146"/>
                </a:lnTo>
                <a:lnTo>
                  <a:pt x="565" y="149"/>
                </a:lnTo>
                <a:lnTo>
                  <a:pt x="560" y="151"/>
                </a:lnTo>
                <a:lnTo>
                  <a:pt x="557" y="154"/>
                </a:lnTo>
                <a:lnTo>
                  <a:pt x="554" y="156"/>
                </a:lnTo>
                <a:lnTo>
                  <a:pt x="552" y="156"/>
                </a:lnTo>
                <a:lnTo>
                  <a:pt x="545" y="153"/>
                </a:lnTo>
                <a:lnTo>
                  <a:pt x="538" y="153"/>
                </a:lnTo>
                <a:lnTo>
                  <a:pt x="532" y="154"/>
                </a:lnTo>
                <a:lnTo>
                  <a:pt x="527" y="156"/>
                </a:lnTo>
                <a:lnTo>
                  <a:pt x="521" y="160"/>
                </a:lnTo>
                <a:lnTo>
                  <a:pt x="516" y="161"/>
                </a:lnTo>
                <a:lnTo>
                  <a:pt x="513" y="163"/>
                </a:lnTo>
                <a:lnTo>
                  <a:pt x="513" y="165"/>
                </a:lnTo>
                <a:lnTo>
                  <a:pt x="511" y="166"/>
                </a:lnTo>
                <a:lnTo>
                  <a:pt x="493" y="165"/>
                </a:lnTo>
                <a:lnTo>
                  <a:pt x="491" y="163"/>
                </a:lnTo>
                <a:lnTo>
                  <a:pt x="488" y="161"/>
                </a:lnTo>
                <a:lnTo>
                  <a:pt x="486" y="161"/>
                </a:lnTo>
                <a:lnTo>
                  <a:pt x="469" y="161"/>
                </a:lnTo>
                <a:lnTo>
                  <a:pt x="452" y="163"/>
                </a:lnTo>
                <a:lnTo>
                  <a:pt x="439" y="165"/>
                </a:lnTo>
                <a:lnTo>
                  <a:pt x="427" y="166"/>
                </a:lnTo>
                <a:lnTo>
                  <a:pt x="417" y="168"/>
                </a:lnTo>
                <a:lnTo>
                  <a:pt x="406" y="171"/>
                </a:lnTo>
                <a:lnTo>
                  <a:pt x="400" y="175"/>
                </a:lnTo>
                <a:lnTo>
                  <a:pt x="393" y="178"/>
                </a:lnTo>
                <a:lnTo>
                  <a:pt x="388" y="180"/>
                </a:lnTo>
                <a:lnTo>
                  <a:pt x="384" y="183"/>
                </a:lnTo>
                <a:lnTo>
                  <a:pt x="381" y="187"/>
                </a:lnTo>
                <a:lnTo>
                  <a:pt x="378" y="188"/>
                </a:lnTo>
                <a:lnTo>
                  <a:pt x="378" y="192"/>
                </a:lnTo>
                <a:lnTo>
                  <a:pt x="376" y="193"/>
                </a:lnTo>
                <a:lnTo>
                  <a:pt x="374" y="195"/>
                </a:lnTo>
                <a:lnTo>
                  <a:pt x="376" y="200"/>
                </a:lnTo>
                <a:lnTo>
                  <a:pt x="378" y="205"/>
                </a:lnTo>
                <a:lnTo>
                  <a:pt x="379" y="210"/>
                </a:lnTo>
                <a:lnTo>
                  <a:pt x="383" y="215"/>
                </a:lnTo>
                <a:lnTo>
                  <a:pt x="384" y="219"/>
                </a:lnTo>
                <a:lnTo>
                  <a:pt x="388" y="222"/>
                </a:lnTo>
                <a:lnTo>
                  <a:pt x="389" y="222"/>
                </a:lnTo>
                <a:lnTo>
                  <a:pt x="389" y="224"/>
                </a:lnTo>
                <a:lnTo>
                  <a:pt x="391" y="226"/>
                </a:lnTo>
                <a:lnTo>
                  <a:pt x="395" y="227"/>
                </a:lnTo>
                <a:lnTo>
                  <a:pt x="396" y="231"/>
                </a:lnTo>
                <a:lnTo>
                  <a:pt x="398" y="232"/>
                </a:lnTo>
                <a:lnTo>
                  <a:pt x="398" y="239"/>
                </a:lnTo>
                <a:lnTo>
                  <a:pt x="396" y="244"/>
                </a:lnTo>
                <a:lnTo>
                  <a:pt x="396" y="248"/>
                </a:lnTo>
                <a:lnTo>
                  <a:pt x="395" y="251"/>
                </a:lnTo>
                <a:lnTo>
                  <a:pt x="393" y="253"/>
                </a:lnTo>
                <a:lnTo>
                  <a:pt x="391" y="254"/>
                </a:lnTo>
                <a:lnTo>
                  <a:pt x="389" y="256"/>
                </a:lnTo>
                <a:lnTo>
                  <a:pt x="384" y="263"/>
                </a:lnTo>
                <a:lnTo>
                  <a:pt x="376" y="280"/>
                </a:lnTo>
                <a:lnTo>
                  <a:pt x="361" y="295"/>
                </a:lnTo>
                <a:lnTo>
                  <a:pt x="362" y="293"/>
                </a:lnTo>
                <a:lnTo>
                  <a:pt x="361" y="293"/>
                </a:lnTo>
                <a:lnTo>
                  <a:pt x="354" y="303"/>
                </a:lnTo>
                <a:lnTo>
                  <a:pt x="347" y="310"/>
                </a:lnTo>
                <a:lnTo>
                  <a:pt x="342" y="315"/>
                </a:lnTo>
                <a:lnTo>
                  <a:pt x="339" y="319"/>
                </a:lnTo>
                <a:lnTo>
                  <a:pt x="335" y="320"/>
                </a:lnTo>
                <a:lnTo>
                  <a:pt x="332" y="322"/>
                </a:lnTo>
                <a:lnTo>
                  <a:pt x="330" y="324"/>
                </a:lnTo>
                <a:lnTo>
                  <a:pt x="325" y="327"/>
                </a:lnTo>
                <a:lnTo>
                  <a:pt x="320" y="332"/>
                </a:lnTo>
                <a:lnTo>
                  <a:pt x="313" y="336"/>
                </a:lnTo>
                <a:lnTo>
                  <a:pt x="308" y="339"/>
                </a:lnTo>
                <a:lnTo>
                  <a:pt x="303" y="344"/>
                </a:lnTo>
                <a:lnTo>
                  <a:pt x="298" y="347"/>
                </a:lnTo>
                <a:lnTo>
                  <a:pt x="293" y="351"/>
                </a:lnTo>
                <a:lnTo>
                  <a:pt x="290" y="354"/>
                </a:lnTo>
                <a:lnTo>
                  <a:pt x="285" y="358"/>
                </a:lnTo>
                <a:lnTo>
                  <a:pt x="279" y="361"/>
                </a:lnTo>
                <a:lnTo>
                  <a:pt x="276" y="364"/>
                </a:lnTo>
                <a:lnTo>
                  <a:pt x="273" y="366"/>
                </a:lnTo>
                <a:lnTo>
                  <a:pt x="271" y="369"/>
                </a:lnTo>
                <a:lnTo>
                  <a:pt x="268" y="371"/>
                </a:lnTo>
                <a:lnTo>
                  <a:pt x="266" y="371"/>
                </a:lnTo>
                <a:lnTo>
                  <a:pt x="266" y="373"/>
                </a:lnTo>
                <a:lnTo>
                  <a:pt x="256" y="376"/>
                </a:lnTo>
                <a:lnTo>
                  <a:pt x="247" y="380"/>
                </a:lnTo>
                <a:lnTo>
                  <a:pt x="237" y="385"/>
                </a:lnTo>
                <a:lnTo>
                  <a:pt x="229" y="391"/>
                </a:lnTo>
                <a:lnTo>
                  <a:pt x="219" y="398"/>
                </a:lnTo>
                <a:lnTo>
                  <a:pt x="210" y="405"/>
                </a:lnTo>
                <a:lnTo>
                  <a:pt x="202" y="410"/>
                </a:lnTo>
                <a:lnTo>
                  <a:pt x="195" y="417"/>
                </a:lnTo>
                <a:lnTo>
                  <a:pt x="186" y="424"/>
                </a:lnTo>
                <a:lnTo>
                  <a:pt x="181" y="429"/>
                </a:lnTo>
                <a:lnTo>
                  <a:pt x="175" y="435"/>
                </a:lnTo>
                <a:lnTo>
                  <a:pt x="169" y="440"/>
                </a:lnTo>
                <a:lnTo>
                  <a:pt x="166" y="444"/>
                </a:lnTo>
                <a:lnTo>
                  <a:pt x="163" y="447"/>
                </a:lnTo>
                <a:lnTo>
                  <a:pt x="161" y="449"/>
                </a:lnTo>
                <a:lnTo>
                  <a:pt x="159" y="449"/>
                </a:lnTo>
                <a:lnTo>
                  <a:pt x="158" y="449"/>
                </a:lnTo>
                <a:lnTo>
                  <a:pt x="154" y="449"/>
                </a:lnTo>
                <a:lnTo>
                  <a:pt x="149" y="449"/>
                </a:lnTo>
                <a:lnTo>
                  <a:pt x="146" y="451"/>
                </a:lnTo>
                <a:lnTo>
                  <a:pt x="142" y="451"/>
                </a:lnTo>
                <a:lnTo>
                  <a:pt x="139" y="451"/>
                </a:lnTo>
                <a:lnTo>
                  <a:pt x="137" y="451"/>
                </a:lnTo>
                <a:lnTo>
                  <a:pt x="134" y="454"/>
                </a:lnTo>
                <a:lnTo>
                  <a:pt x="129" y="457"/>
                </a:lnTo>
                <a:lnTo>
                  <a:pt x="124" y="459"/>
                </a:lnTo>
                <a:lnTo>
                  <a:pt x="120" y="461"/>
                </a:lnTo>
                <a:lnTo>
                  <a:pt x="115" y="462"/>
                </a:lnTo>
                <a:lnTo>
                  <a:pt x="114" y="464"/>
                </a:lnTo>
                <a:lnTo>
                  <a:pt x="110" y="464"/>
                </a:lnTo>
                <a:lnTo>
                  <a:pt x="103" y="469"/>
                </a:lnTo>
                <a:lnTo>
                  <a:pt x="98" y="471"/>
                </a:lnTo>
                <a:lnTo>
                  <a:pt x="93" y="471"/>
                </a:lnTo>
                <a:lnTo>
                  <a:pt x="90" y="469"/>
                </a:lnTo>
                <a:lnTo>
                  <a:pt x="85" y="468"/>
                </a:lnTo>
                <a:lnTo>
                  <a:pt x="82" y="466"/>
                </a:lnTo>
                <a:lnTo>
                  <a:pt x="80" y="466"/>
                </a:lnTo>
                <a:lnTo>
                  <a:pt x="80" y="464"/>
                </a:lnTo>
                <a:lnTo>
                  <a:pt x="75" y="468"/>
                </a:lnTo>
                <a:lnTo>
                  <a:pt x="70" y="471"/>
                </a:lnTo>
                <a:lnTo>
                  <a:pt x="66" y="473"/>
                </a:lnTo>
                <a:lnTo>
                  <a:pt x="61" y="473"/>
                </a:lnTo>
                <a:lnTo>
                  <a:pt x="58" y="473"/>
                </a:lnTo>
                <a:lnTo>
                  <a:pt x="54" y="473"/>
                </a:lnTo>
                <a:lnTo>
                  <a:pt x="53" y="473"/>
                </a:lnTo>
                <a:lnTo>
                  <a:pt x="61" y="464"/>
                </a:lnTo>
                <a:lnTo>
                  <a:pt x="75" y="457"/>
                </a:lnTo>
                <a:lnTo>
                  <a:pt x="65" y="452"/>
                </a:lnTo>
                <a:lnTo>
                  <a:pt x="58" y="459"/>
                </a:lnTo>
                <a:lnTo>
                  <a:pt x="48" y="459"/>
                </a:lnTo>
                <a:lnTo>
                  <a:pt x="43" y="454"/>
                </a:lnTo>
                <a:lnTo>
                  <a:pt x="36" y="451"/>
                </a:lnTo>
                <a:lnTo>
                  <a:pt x="29" y="447"/>
                </a:lnTo>
                <a:lnTo>
                  <a:pt x="24" y="446"/>
                </a:lnTo>
                <a:lnTo>
                  <a:pt x="19" y="446"/>
                </a:lnTo>
                <a:lnTo>
                  <a:pt x="14" y="446"/>
                </a:lnTo>
                <a:lnTo>
                  <a:pt x="12" y="446"/>
                </a:lnTo>
                <a:lnTo>
                  <a:pt x="10" y="446"/>
                </a:lnTo>
                <a:lnTo>
                  <a:pt x="9" y="447"/>
                </a:lnTo>
                <a:lnTo>
                  <a:pt x="5" y="449"/>
                </a:lnTo>
                <a:lnTo>
                  <a:pt x="2" y="451"/>
                </a:lnTo>
                <a:lnTo>
                  <a:pt x="0" y="451"/>
                </a:lnTo>
                <a:lnTo>
                  <a:pt x="0" y="444"/>
                </a:lnTo>
                <a:lnTo>
                  <a:pt x="4" y="435"/>
                </a:lnTo>
                <a:lnTo>
                  <a:pt x="7" y="427"/>
                </a:lnTo>
                <a:lnTo>
                  <a:pt x="10" y="420"/>
                </a:lnTo>
                <a:lnTo>
                  <a:pt x="16" y="413"/>
                </a:lnTo>
                <a:lnTo>
                  <a:pt x="21" y="408"/>
                </a:lnTo>
                <a:lnTo>
                  <a:pt x="22" y="405"/>
                </a:lnTo>
                <a:lnTo>
                  <a:pt x="24" y="403"/>
                </a:lnTo>
                <a:lnTo>
                  <a:pt x="22" y="393"/>
                </a:lnTo>
                <a:lnTo>
                  <a:pt x="22" y="385"/>
                </a:lnTo>
                <a:lnTo>
                  <a:pt x="24" y="376"/>
                </a:lnTo>
                <a:lnTo>
                  <a:pt x="26" y="371"/>
                </a:lnTo>
                <a:lnTo>
                  <a:pt x="29" y="366"/>
                </a:lnTo>
                <a:lnTo>
                  <a:pt x="32" y="363"/>
                </a:lnTo>
                <a:lnTo>
                  <a:pt x="34" y="361"/>
                </a:lnTo>
                <a:lnTo>
                  <a:pt x="36" y="361"/>
                </a:lnTo>
                <a:lnTo>
                  <a:pt x="44" y="351"/>
                </a:lnTo>
                <a:lnTo>
                  <a:pt x="46" y="341"/>
                </a:lnTo>
                <a:lnTo>
                  <a:pt x="46" y="339"/>
                </a:lnTo>
                <a:lnTo>
                  <a:pt x="46" y="337"/>
                </a:lnTo>
                <a:lnTo>
                  <a:pt x="48" y="336"/>
                </a:lnTo>
                <a:lnTo>
                  <a:pt x="48" y="334"/>
                </a:lnTo>
                <a:lnTo>
                  <a:pt x="51" y="330"/>
                </a:lnTo>
                <a:lnTo>
                  <a:pt x="51" y="327"/>
                </a:lnTo>
                <a:lnTo>
                  <a:pt x="49" y="325"/>
                </a:lnTo>
                <a:lnTo>
                  <a:pt x="51" y="320"/>
                </a:lnTo>
                <a:lnTo>
                  <a:pt x="51" y="317"/>
                </a:lnTo>
                <a:lnTo>
                  <a:pt x="54" y="315"/>
                </a:lnTo>
                <a:lnTo>
                  <a:pt x="56" y="315"/>
                </a:lnTo>
                <a:lnTo>
                  <a:pt x="60" y="314"/>
                </a:lnTo>
                <a:lnTo>
                  <a:pt x="61" y="315"/>
                </a:lnTo>
                <a:lnTo>
                  <a:pt x="63" y="315"/>
                </a:lnTo>
                <a:lnTo>
                  <a:pt x="65" y="315"/>
                </a:lnTo>
                <a:lnTo>
                  <a:pt x="65" y="320"/>
                </a:lnTo>
                <a:lnTo>
                  <a:pt x="66" y="322"/>
                </a:lnTo>
                <a:lnTo>
                  <a:pt x="68" y="322"/>
                </a:lnTo>
                <a:lnTo>
                  <a:pt x="68" y="320"/>
                </a:lnTo>
                <a:lnTo>
                  <a:pt x="70" y="319"/>
                </a:lnTo>
                <a:lnTo>
                  <a:pt x="70" y="317"/>
                </a:lnTo>
                <a:lnTo>
                  <a:pt x="71" y="315"/>
                </a:lnTo>
                <a:lnTo>
                  <a:pt x="70" y="315"/>
                </a:lnTo>
                <a:lnTo>
                  <a:pt x="78" y="315"/>
                </a:lnTo>
                <a:close/>
              </a:path>
            </a:pathLst>
          </a:custGeom>
          <a:solidFill>
            <a:srgbClr val="C0C0C0"/>
          </a:solidFill>
          <a:ln w="9525">
            <a:solidFill>
              <a:schemeClr val="tx1"/>
            </a:solidFill>
            <a:round/>
            <a:headEnd/>
            <a:tailEnd/>
          </a:ln>
        </p:spPr>
        <p:txBody>
          <a:bodyPr/>
          <a:lstStyle/>
          <a:p>
            <a:endParaRPr lang="en-US"/>
          </a:p>
        </p:txBody>
      </p:sp>
      <p:sp>
        <p:nvSpPr>
          <p:cNvPr id="53320" name="Freeform 72"/>
          <p:cNvSpPr>
            <a:spLocks/>
          </p:cNvSpPr>
          <p:nvPr/>
        </p:nvSpPr>
        <p:spPr bwMode="auto">
          <a:xfrm>
            <a:off x="6496050" y="3262313"/>
            <a:ext cx="515938" cy="812800"/>
          </a:xfrm>
          <a:custGeom>
            <a:avLst/>
            <a:gdLst>
              <a:gd name="T0" fmla="*/ 0 w 298"/>
              <a:gd name="T1" fmla="*/ 2147483647 h 528"/>
              <a:gd name="T2" fmla="*/ 2147483647 w 298"/>
              <a:gd name="T3" fmla="*/ 2147483647 h 528"/>
              <a:gd name="T4" fmla="*/ 2147483647 w 298"/>
              <a:gd name="T5" fmla="*/ 2147483647 h 528"/>
              <a:gd name="T6" fmla="*/ 2147483647 w 298"/>
              <a:gd name="T7" fmla="*/ 2147483647 h 528"/>
              <a:gd name="T8" fmla="*/ 2147483647 w 298"/>
              <a:gd name="T9" fmla="*/ 2147483647 h 528"/>
              <a:gd name="T10" fmla="*/ 2147483647 w 298"/>
              <a:gd name="T11" fmla="*/ 2147483647 h 528"/>
              <a:gd name="T12" fmla="*/ 2147483647 w 298"/>
              <a:gd name="T13" fmla="*/ 2147483647 h 528"/>
              <a:gd name="T14" fmla="*/ 2147483647 w 298"/>
              <a:gd name="T15" fmla="*/ 2147483647 h 528"/>
              <a:gd name="T16" fmla="*/ 2147483647 w 298"/>
              <a:gd name="T17" fmla="*/ 2147483647 h 528"/>
              <a:gd name="T18" fmla="*/ 2147483647 w 298"/>
              <a:gd name="T19" fmla="*/ 2147483647 h 528"/>
              <a:gd name="T20" fmla="*/ 2147483647 w 298"/>
              <a:gd name="T21" fmla="*/ 2147483647 h 528"/>
              <a:gd name="T22" fmla="*/ 2147483647 w 298"/>
              <a:gd name="T23" fmla="*/ 2147483647 h 528"/>
              <a:gd name="T24" fmla="*/ 2147483647 w 298"/>
              <a:gd name="T25" fmla="*/ 2147483647 h 528"/>
              <a:gd name="T26" fmla="*/ 2147483647 w 298"/>
              <a:gd name="T27" fmla="*/ 2147483647 h 528"/>
              <a:gd name="T28" fmla="*/ 2147483647 w 298"/>
              <a:gd name="T29" fmla="*/ 2147483647 h 528"/>
              <a:gd name="T30" fmla="*/ 2147483647 w 298"/>
              <a:gd name="T31" fmla="*/ 2147483647 h 528"/>
              <a:gd name="T32" fmla="*/ 2147483647 w 298"/>
              <a:gd name="T33" fmla="*/ 2147483647 h 528"/>
              <a:gd name="T34" fmla="*/ 2147483647 w 298"/>
              <a:gd name="T35" fmla="*/ 2147483647 h 528"/>
              <a:gd name="T36" fmla="*/ 2147483647 w 298"/>
              <a:gd name="T37" fmla="*/ 2147483647 h 528"/>
              <a:gd name="T38" fmla="*/ 2147483647 w 298"/>
              <a:gd name="T39" fmla="*/ 2147483647 h 528"/>
              <a:gd name="T40" fmla="*/ 2147483647 w 298"/>
              <a:gd name="T41" fmla="*/ 2147483647 h 528"/>
              <a:gd name="T42" fmla="*/ 2147483647 w 298"/>
              <a:gd name="T43" fmla="*/ 2147483647 h 528"/>
              <a:gd name="T44" fmla="*/ 2147483647 w 298"/>
              <a:gd name="T45" fmla="*/ 2147483647 h 528"/>
              <a:gd name="T46" fmla="*/ 2147483647 w 298"/>
              <a:gd name="T47" fmla="*/ 2147483647 h 528"/>
              <a:gd name="T48" fmla="*/ 2147483647 w 298"/>
              <a:gd name="T49" fmla="*/ 2147483647 h 528"/>
              <a:gd name="T50" fmla="*/ 2147483647 w 298"/>
              <a:gd name="T51" fmla="*/ 2147483647 h 528"/>
              <a:gd name="T52" fmla="*/ 2147483647 w 298"/>
              <a:gd name="T53" fmla="*/ 2147483647 h 528"/>
              <a:gd name="T54" fmla="*/ 2147483647 w 298"/>
              <a:gd name="T55" fmla="*/ 2147483647 h 528"/>
              <a:gd name="T56" fmla="*/ 2147483647 w 298"/>
              <a:gd name="T57" fmla="*/ 2147483647 h 528"/>
              <a:gd name="T58" fmla="*/ 2147483647 w 298"/>
              <a:gd name="T59" fmla="*/ 2147483647 h 528"/>
              <a:gd name="T60" fmla="*/ 2147483647 w 298"/>
              <a:gd name="T61" fmla="*/ 2147483647 h 528"/>
              <a:gd name="T62" fmla="*/ 2147483647 w 298"/>
              <a:gd name="T63" fmla="*/ 2147483647 h 528"/>
              <a:gd name="T64" fmla="*/ 2147483647 w 298"/>
              <a:gd name="T65" fmla="*/ 2147483647 h 528"/>
              <a:gd name="T66" fmla="*/ 2147483647 w 298"/>
              <a:gd name="T67" fmla="*/ 2147483647 h 528"/>
              <a:gd name="T68" fmla="*/ 2147483647 w 298"/>
              <a:gd name="T69" fmla="*/ 2147483647 h 528"/>
              <a:gd name="T70" fmla="*/ 2147483647 w 298"/>
              <a:gd name="T71" fmla="*/ 2147483647 h 528"/>
              <a:gd name="T72" fmla="*/ 2147483647 w 298"/>
              <a:gd name="T73" fmla="*/ 2147483647 h 528"/>
              <a:gd name="T74" fmla="*/ 2147483647 w 298"/>
              <a:gd name="T75" fmla="*/ 2147483647 h 528"/>
              <a:gd name="T76" fmla="*/ 2147483647 w 298"/>
              <a:gd name="T77" fmla="*/ 2147483647 h 528"/>
              <a:gd name="T78" fmla="*/ 2147483647 w 298"/>
              <a:gd name="T79" fmla="*/ 2147483647 h 528"/>
              <a:gd name="T80" fmla="*/ 2147483647 w 298"/>
              <a:gd name="T81" fmla="*/ 2147483647 h 528"/>
              <a:gd name="T82" fmla="*/ 2147483647 w 298"/>
              <a:gd name="T83" fmla="*/ 2147483647 h 528"/>
              <a:gd name="T84" fmla="*/ 2147483647 w 298"/>
              <a:gd name="T85" fmla="*/ 2147483647 h 528"/>
              <a:gd name="T86" fmla="*/ 2147483647 w 298"/>
              <a:gd name="T87" fmla="*/ 2147483647 h 528"/>
              <a:gd name="T88" fmla="*/ 2147483647 w 298"/>
              <a:gd name="T89" fmla="*/ 2147483647 h 528"/>
              <a:gd name="T90" fmla="*/ 2147483647 w 298"/>
              <a:gd name="T91" fmla="*/ 2147483647 h 528"/>
              <a:gd name="T92" fmla="*/ 2147483647 w 298"/>
              <a:gd name="T93" fmla="*/ 2147483647 h 528"/>
              <a:gd name="T94" fmla="*/ 2147483647 w 298"/>
              <a:gd name="T95" fmla="*/ 2147483647 h 528"/>
              <a:gd name="T96" fmla="*/ 2147483647 w 298"/>
              <a:gd name="T97" fmla="*/ 2147483647 h 528"/>
              <a:gd name="T98" fmla="*/ 2147483647 w 298"/>
              <a:gd name="T99" fmla="*/ 2147483647 h 528"/>
              <a:gd name="T100" fmla="*/ 2147483647 w 298"/>
              <a:gd name="T101" fmla="*/ 2147483647 h 528"/>
              <a:gd name="T102" fmla="*/ 2147483647 w 298"/>
              <a:gd name="T103" fmla="*/ 2147483647 h 528"/>
              <a:gd name="T104" fmla="*/ 2147483647 w 298"/>
              <a:gd name="T105" fmla="*/ 2147483647 h 528"/>
              <a:gd name="T106" fmla="*/ 2147483647 w 298"/>
              <a:gd name="T107" fmla="*/ 2147483647 h 528"/>
              <a:gd name="T108" fmla="*/ 2147483647 w 298"/>
              <a:gd name="T109" fmla="*/ 2147483647 h 528"/>
              <a:gd name="T110" fmla="*/ 2147483647 w 298"/>
              <a:gd name="T111" fmla="*/ 2147483647 h 528"/>
              <a:gd name="T112" fmla="*/ 2147483647 w 298"/>
              <a:gd name="T113" fmla="*/ 2147483647 h 528"/>
              <a:gd name="T114" fmla="*/ 2147483647 w 298"/>
              <a:gd name="T115" fmla="*/ 2147483647 h 528"/>
              <a:gd name="T116" fmla="*/ 2147483647 w 298"/>
              <a:gd name="T117" fmla="*/ 2147483647 h 5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528"/>
              <a:gd name="T179" fmla="*/ 298 w 298"/>
              <a:gd name="T180" fmla="*/ 528 h 52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528">
                <a:moveTo>
                  <a:pt x="7" y="528"/>
                </a:moveTo>
                <a:lnTo>
                  <a:pt x="2" y="523"/>
                </a:lnTo>
                <a:lnTo>
                  <a:pt x="0" y="518"/>
                </a:lnTo>
                <a:lnTo>
                  <a:pt x="0" y="513"/>
                </a:lnTo>
                <a:lnTo>
                  <a:pt x="0" y="510"/>
                </a:lnTo>
                <a:lnTo>
                  <a:pt x="2" y="506"/>
                </a:lnTo>
                <a:lnTo>
                  <a:pt x="4" y="505"/>
                </a:lnTo>
                <a:lnTo>
                  <a:pt x="5" y="503"/>
                </a:lnTo>
                <a:lnTo>
                  <a:pt x="7" y="493"/>
                </a:lnTo>
                <a:lnTo>
                  <a:pt x="7" y="491"/>
                </a:lnTo>
                <a:lnTo>
                  <a:pt x="7" y="489"/>
                </a:lnTo>
                <a:lnTo>
                  <a:pt x="7" y="486"/>
                </a:lnTo>
                <a:lnTo>
                  <a:pt x="9" y="481"/>
                </a:lnTo>
                <a:lnTo>
                  <a:pt x="9" y="478"/>
                </a:lnTo>
                <a:lnTo>
                  <a:pt x="10" y="474"/>
                </a:lnTo>
                <a:lnTo>
                  <a:pt x="10" y="471"/>
                </a:lnTo>
                <a:lnTo>
                  <a:pt x="10" y="469"/>
                </a:lnTo>
                <a:lnTo>
                  <a:pt x="17" y="464"/>
                </a:lnTo>
                <a:lnTo>
                  <a:pt x="22" y="456"/>
                </a:lnTo>
                <a:lnTo>
                  <a:pt x="26" y="447"/>
                </a:lnTo>
                <a:lnTo>
                  <a:pt x="29" y="440"/>
                </a:lnTo>
                <a:lnTo>
                  <a:pt x="32" y="432"/>
                </a:lnTo>
                <a:lnTo>
                  <a:pt x="34" y="427"/>
                </a:lnTo>
                <a:lnTo>
                  <a:pt x="36" y="422"/>
                </a:lnTo>
                <a:lnTo>
                  <a:pt x="36" y="420"/>
                </a:lnTo>
                <a:lnTo>
                  <a:pt x="38" y="417"/>
                </a:lnTo>
                <a:lnTo>
                  <a:pt x="39" y="413"/>
                </a:lnTo>
                <a:lnTo>
                  <a:pt x="41" y="412"/>
                </a:lnTo>
                <a:lnTo>
                  <a:pt x="43" y="401"/>
                </a:lnTo>
                <a:lnTo>
                  <a:pt x="43" y="393"/>
                </a:lnTo>
                <a:lnTo>
                  <a:pt x="41" y="384"/>
                </a:lnTo>
                <a:lnTo>
                  <a:pt x="38" y="378"/>
                </a:lnTo>
                <a:lnTo>
                  <a:pt x="36" y="371"/>
                </a:lnTo>
                <a:lnTo>
                  <a:pt x="32" y="366"/>
                </a:lnTo>
                <a:lnTo>
                  <a:pt x="31" y="362"/>
                </a:lnTo>
                <a:lnTo>
                  <a:pt x="29" y="361"/>
                </a:lnTo>
                <a:lnTo>
                  <a:pt x="29" y="357"/>
                </a:lnTo>
                <a:lnTo>
                  <a:pt x="29" y="334"/>
                </a:lnTo>
                <a:lnTo>
                  <a:pt x="32" y="329"/>
                </a:lnTo>
                <a:lnTo>
                  <a:pt x="32" y="327"/>
                </a:lnTo>
                <a:lnTo>
                  <a:pt x="32" y="325"/>
                </a:lnTo>
                <a:lnTo>
                  <a:pt x="32" y="320"/>
                </a:lnTo>
                <a:lnTo>
                  <a:pt x="31" y="315"/>
                </a:lnTo>
                <a:lnTo>
                  <a:pt x="31" y="308"/>
                </a:lnTo>
                <a:lnTo>
                  <a:pt x="31" y="300"/>
                </a:lnTo>
                <a:lnTo>
                  <a:pt x="29" y="291"/>
                </a:lnTo>
                <a:lnTo>
                  <a:pt x="29" y="281"/>
                </a:lnTo>
                <a:lnTo>
                  <a:pt x="27" y="271"/>
                </a:lnTo>
                <a:lnTo>
                  <a:pt x="27" y="259"/>
                </a:lnTo>
                <a:lnTo>
                  <a:pt x="26" y="247"/>
                </a:lnTo>
                <a:lnTo>
                  <a:pt x="24" y="234"/>
                </a:lnTo>
                <a:lnTo>
                  <a:pt x="24" y="222"/>
                </a:lnTo>
                <a:lnTo>
                  <a:pt x="22" y="208"/>
                </a:lnTo>
                <a:lnTo>
                  <a:pt x="21" y="195"/>
                </a:lnTo>
                <a:lnTo>
                  <a:pt x="21" y="181"/>
                </a:lnTo>
                <a:lnTo>
                  <a:pt x="19" y="166"/>
                </a:lnTo>
                <a:lnTo>
                  <a:pt x="17" y="153"/>
                </a:lnTo>
                <a:lnTo>
                  <a:pt x="17" y="139"/>
                </a:lnTo>
                <a:lnTo>
                  <a:pt x="16" y="127"/>
                </a:lnTo>
                <a:lnTo>
                  <a:pt x="14" y="114"/>
                </a:lnTo>
                <a:lnTo>
                  <a:pt x="14" y="102"/>
                </a:lnTo>
                <a:lnTo>
                  <a:pt x="12" y="90"/>
                </a:lnTo>
                <a:lnTo>
                  <a:pt x="12" y="80"/>
                </a:lnTo>
                <a:lnTo>
                  <a:pt x="10" y="70"/>
                </a:lnTo>
                <a:lnTo>
                  <a:pt x="10" y="60"/>
                </a:lnTo>
                <a:lnTo>
                  <a:pt x="9" y="53"/>
                </a:lnTo>
                <a:lnTo>
                  <a:pt x="9" y="46"/>
                </a:lnTo>
                <a:lnTo>
                  <a:pt x="9" y="41"/>
                </a:lnTo>
                <a:lnTo>
                  <a:pt x="7" y="36"/>
                </a:lnTo>
                <a:lnTo>
                  <a:pt x="7" y="34"/>
                </a:lnTo>
                <a:lnTo>
                  <a:pt x="7" y="32"/>
                </a:lnTo>
                <a:lnTo>
                  <a:pt x="7" y="34"/>
                </a:lnTo>
                <a:lnTo>
                  <a:pt x="9" y="36"/>
                </a:lnTo>
                <a:lnTo>
                  <a:pt x="10" y="38"/>
                </a:lnTo>
                <a:lnTo>
                  <a:pt x="12" y="39"/>
                </a:lnTo>
                <a:lnTo>
                  <a:pt x="14" y="41"/>
                </a:lnTo>
                <a:lnTo>
                  <a:pt x="16" y="43"/>
                </a:lnTo>
                <a:lnTo>
                  <a:pt x="19" y="44"/>
                </a:lnTo>
                <a:lnTo>
                  <a:pt x="22" y="44"/>
                </a:lnTo>
                <a:lnTo>
                  <a:pt x="27" y="44"/>
                </a:lnTo>
                <a:lnTo>
                  <a:pt x="32" y="44"/>
                </a:lnTo>
                <a:lnTo>
                  <a:pt x="38" y="43"/>
                </a:lnTo>
                <a:lnTo>
                  <a:pt x="46" y="39"/>
                </a:lnTo>
                <a:lnTo>
                  <a:pt x="53" y="36"/>
                </a:lnTo>
                <a:lnTo>
                  <a:pt x="61" y="29"/>
                </a:lnTo>
                <a:lnTo>
                  <a:pt x="71" y="22"/>
                </a:lnTo>
                <a:lnTo>
                  <a:pt x="70" y="22"/>
                </a:lnTo>
                <a:lnTo>
                  <a:pt x="254" y="0"/>
                </a:lnTo>
                <a:lnTo>
                  <a:pt x="258" y="17"/>
                </a:lnTo>
                <a:lnTo>
                  <a:pt x="293" y="335"/>
                </a:lnTo>
                <a:lnTo>
                  <a:pt x="295" y="334"/>
                </a:lnTo>
                <a:lnTo>
                  <a:pt x="293" y="334"/>
                </a:lnTo>
                <a:lnTo>
                  <a:pt x="293" y="335"/>
                </a:lnTo>
                <a:lnTo>
                  <a:pt x="291" y="337"/>
                </a:lnTo>
                <a:lnTo>
                  <a:pt x="291" y="340"/>
                </a:lnTo>
                <a:lnTo>
                  <a:pt x="290" y="346"/>
                </a:lnTo>
                <a:lnTo>
                  <a:pt x="290" y="351"/>
                </a:lnTo>
                <a:lnTo>
                  <a:pt x="290" y="356"/>
                </a:lnTo>
                <a:lnTo>
                  <a:pt x="291" y="362"/>
                </a:lnTo>
                <a:lnTo>
                  <a:pt x="293" y="364"/>
                </a:lnTo>
                <a:lnTo>
                  <a:pt x="295" y="366"/>
                </a:lnTo>
                <a:lnTo>
                  <a:pt x="296" y="369"/>
                </a:lnTo>
                <a:lnTo>
                  <a:pt x="298" y="371"/>
                </a:lnTo>
                <a:lnTo>
                  <a:pt x="298" y="374"/>
                </a:lnTo>
                <a:lnTo>
                  <a:pt x="296" y="376"/>
                </a:lnTo>
                <a:lnTo>
                  <a:pt x="290" y="378"/>
                </a:lnTo>
                <a:lnTo>
                  <a:pt x="281" y="379"/>
                </a:lnTo>
                <a:lnTo>
                  <a:pt x="280" y="379"/>
                </a:lnTo>
                <a:lnTo>
                  <a:pt x="276" y="379"/>
                </a:lnTo>
                <a:lnTo>
                  <a:pt x="273" y="381"/>
                </a:lnTo>
                <a:lnTo>
                  <a:pt x="268" y="383"/>
                </a:lnTo>
                <a:lnTo>
                  <a:pt x="264" y="383"/>
                </a:lnTo>
                <a:lnTo>
                  <a:pt x="261" y="384"/>
                </a:lnTo>
                <a:lnTo>
                  <a:pt x="259" y="384"/>
                </a:lnTo>
                <a:lnTo>
                  <a:pt x="258" y="384"/>
                </a:lnTo>
                <a:lnTo>
                  <a:pt x="254" y="384"/>
                </a:lnTo>
                <a:lnTo>
                  <a:pt x="251" y="386"/>
                </a:lnTo>
                <a:lnTo>
                  <a:pt x="246" y="388"/>
                </a:lnTo>
                <a:lnTo>
                  <a:pt x="242" y="390"/>
                </a:lnTo>
                <a:lnTo>
                  <a:pt x="239" y="395"/>
                </a:lnTo>
                <a:lnTo>
                  <a:pt x="241" y="400"/>
                </a:lnTo>
                <a:lnTo>
                  <a:pt x="244" y="408"/>
                </a:lnTo>
                <a:lnTo>
                  <a:pt x="244" y="410"/>
                </a:lnTo>
                <a:lnTo>
                  <a:pt x="244" y="412"/>
                </a:lnTo>
                <a:lnTo>
                  <a:pt x="242" y="413"/>
                </a:lnTo>
                <a:lnTo>
                  <a:pt x="241" y="417"/>
                </a:lnTo>
                <a:lnTo>
                  <a:pt x="239" y="418"/>
                </a:lnTo>
                <a:lnTo>
                  <a:pt x="236" y="422"/>
                </a:lnTo>
                <a:lnTo>
                  <a:pt x="232" y="425"/>
                </a:lnTo>
                <a:lnTo>
                  <a:pt x="232" y="427"/>
                </a:lnTo>
                <a:lnTo>
                  <a:pt x="230" y="428"/>
                </a:lnTo>
                <a:lnTo>
                  <a:pt x="229" y="430"/>
                </a:lnTo>
                <a:lnTo>
                  <a:pt x="229" y="434"/>
                </a:lnTo>
                <a:lnTo>
                  <a:pt x="227" y="435"/>
                </a:lnTo>
                <a:lnTo>
                  <a:pt x="225" y="439"/>
                </a:lnTo>
                <a:lnTo>
                  <a:pt x="225" y="440"/>
                </a:lnTo>
                <a:lnTo>
                  <a:pt x="225" y="442"/>
                </a:lnTo>
                <a:lnTo>
                  <a:pt x="224" y="442"/>
                </a:lnTo>
                <a:lnTo>
                  <a:pt x="224" y="444"/>
                </a:lnTo>
                <a:lnTo>
                  <a:pt x="222" y="445"/>
                </a:lnTo>
                <a:lnTo>
                  <a:pt x="220" y="445"/>
                </a:lnTo>
                <a:lnTo>
                  <a:pt x="217" y="447"/>
                </a:lnTo>
                <a:lnTo>
                  <a:pt x="212" y="447"/>
                </a:lnTo>
                <a:lnTo>
                  <a:pt x="210" y="450"/>
                </a:lnTo>
                <a:lnTo>
                  <a:pt x="208" y="456"/>
                </a:lnTo>
                <a:lnTo>
                  <a:pt x="207" y="461"/>
                </a:lnTo>
                <a:lnTo>
                  <a:pt x="205" y="467"/>
                </a:lnTo>
                <a:lnTo>
                  <a:pt x="203" y="471"/>
                </a:lnTo>
                <a:lnTo>
                  <a:pt x="203" y="474"/>
                </a:lnTo>
                <a:lnTo>
                  <a:pt x="203" y="476"/>
                </a:lnTo>
                <a:lnTo>
                  <a:pt x="203" y="478"/>
                </a:lnTo>
                <a:lnTo>
                  <a:pt x="202" y="479"/>
                </a:lnTo>
                <a:lnTo>
                  <a:pt x="200" y="481"/>
                </a:lnTo>
                <a:lnTo>
                  <a:pt x="198" y="483"/>
                </a:lnTo>
                <a:lnTo>
                  <a:pt x="193" y="484"/>
                </a:lnTo>
                <a:lnTo>
                  <a:pt x="188" y="484"/>
                </a:lnTo>
                <a:lnTo>
                  <a:pt x="180" y="483"/>
                </a:lnTo>
                <a:lnTo>
                  <a:pt x="170" y="478"/>
                </a:lnTo>
                <a:lnTo>
                  <a:pt x="170" y="476"/>
                </a:lnTo>
                <a:lnTo>
                  <a:pt x="170" y="472"/>
                </a:lnTo>
                <a:lnTo>
                  <a:pt x="168" y="469"/>
                </a:lnTo>
                <a:lnTo>
                  <a:pt x="166" y="466"/>
                </a:lnTo>
                <a:lnTo>
                  <a:pt x="163" y="464"/>
                </a:lnTo>
                <a:lnTo>
                  <a:pt x="159" y="464"/>
                </a:lnTo>
                <a:lnTo>
                  <a:pt x="156" y="471"/>
                </a:lnTo>
                <a:lnTo>
                  <a:pt x="151" y="481"/>
                </a:lnTo>
                <a:lnTo>
                  <a:pt x="151" y="484"/>
                </a:lnTo>
                <a:lnTo>
                  <a:pt x="149" y="489"/>
                </a:lnTo>
                <a:lnTo>
                  <a:pt x="149" y="496"/>
                </a:lnTo>
                <a:lnTo>
                  <a:pt x="148" y="503"/>
                </a:lnTo>
                <a:lnTo>
                  <a:pt x="144" y="506"/>
                </a:lnTo>
                <a:lnTo>
                  <a:pt x="141" y="510"/>
                </a:lnTo>
                <a:lnTo>
                  <a:pt x="134" y="508"/>
                </a:lnTo>
                <a:lnTo>
                  <a:pt x="127" y="501"/>
                </a:lnTo>
                <a:lnTo>
                  <a:pt x="126" y="500"/>
                </a:lnTo>
                <a:lnTo>
                  <a:pt x="126" y="498"/>
                </a:lnTo>
                <a:lnTo>
                  <a:pt x="126" y="496"/>
                </a:lnTo>
                <a:lnTo>
                  <a:pt x="124" y="493"/>
                </a:lnTo>
                <a:lnTo>
                  <a:pt x="122" y="493"/>
                </a:lnTo>
                <a:lnTo>
                  <a:pt x="117" y="493"/>
                </a:lnTo>
                <a:lnTo>
                  <a:pt x="112" y="498"/>
                </a:lnTo>
                <a:lnTo>
                  <a:pt x="104" y="505"/>
                </a:lnTo>
                <a:lnTo>
                  <a:pt x="104" y="506"/>
                </a:lnTo>
                <a:lnTo>
                  <a:pt x="102" y="510"/>
                </a:lnTo>
                <a:lnTo>
                  <a:pt x="100" y="513"/>
                </a:lnTo>
                <a:lnTo>
                  <a:pt x="98" y="516"/>
                </a:lnTo>
                <a:lnTo>
                  <a:pt x="95" y="520"/>
                </a:lnTo>
                <a:lnTo>
                  <a:pt x="90" y="520"/>
                </a:lnTo>
                <a:lnTo>
                  <a:pt x="85" y="518"/>
                </a:lnTo>
                <a:lnTo>
                  <a:pt x="78" y="513"/>
                </a:lnTo>
                <a:lnTo>
                  <a:pt x="78" y="511"/>
                </a:lnTo>
                <a:lnTo>
                  <a:pt x="76" y="510"/>
                </a:lnTo>
                <a:lnTo>
                  <a:pt x="73" y="508"/>
                </a:lnTo>
                <a:lnTo>
                  <a:pt x="70" y="506"/>
                </a:lnTo>
                <a:lnTo>
                  <a:pt x="66" y="505"/>
                </a:lnTo>
                <a:lnTo>
                  <a:pt x="63" y="505"/>
                </a:lnTo>
                <a:lnTo>
                  <a:pt x="58" y="505"/>
                </a:lnTo>
                <a:lnTo>
                  <a:pt x="54" y="508"/>
                </a:lnTo>
                <a:lnTo>
                  <a:pt x="53" y="506"/>
                </a:lnTo>
                <a:lnTo>
                  <a:pt x="51" y="505"/>
                </a:lnTo>
                <a:lnTo>
                  <a:pt x="49" y="505"/>
                </a:lnTo>
                <a:lnTo>
                  <a:pt x="48" y="505"/>
                </a:lnTo>
                <a:lnTo>
                  <a:pt x="46" y="505"/>
                </a:lnTo>
                <a:lnTo>
                  <a:pt x="46" y="510"/>
                </a:lnTo>
                <a:lnTo>
                  <a:pt x="46" y="515"/>
                </a:lnTo>
                <a:lnTo>
                  <a:pt x="46" y="516"/>
                </a:lnTo>
                <a:lnTo>
                  <a:pt x="46" y="518"/>
                </a:lnTo>
                <a:lnTo>
                  <a:pt x="44" y="520"/>
                </a:lnTo>
                <a:lnTo>
                  <a:pt x="44" y="522"/>
                </a:lnTo>
                <a:lnTo>
                  <a:pt x="43" y="522"/>
                </a:lnTo>
                <a:lnTo>
                  <a:pt x="39" y="520"/>
                </a:lnTo>
                <a:lnTo>
                  <a:pt x="36" y="516"/>
                </a:lnTo>
                <a:lnTo>
                  <a:pt x="34" y="516"/>
                </a:lnTo>
                <a:lnTo>
                  <a:pt x="29" y="515"/>
                </a:lnTo>
                <a:lnTo>
                  <a:pt x="24" y="513"/>
                </a:lnTo>
                <a:lnTo>
                  <a:pt x="19" y="513"/>
                </a:lnTo>
                <a:lnTo>
                  <a:pt x="16" y="513"/>
                </a:lnTo>
                <a:lnTo>
                  <a:pt x="12" y="513"/>
                </a:lnTo>
                <a:lnTo>
                  <a:pt x="12" y="516"/>
                </a:lnTo>
                <a:lnTo>
                  <a:pt x="16" y="520"/>
                </a:lnTo>
                <a:lnTo>
                  <a:pt x="16" y="522"/>
                </a:lnTo>
                <a:lnTo>
                  <a:pt x="14" y="525"/>
                </a:lnTo>
                <a:lnTo>
                  <a:pt x="14" y="527"/>
                </a:lnTo>
                <a:lnTo>
                  <a:pt x="12" y="527"/>
                </a:lnTo>
                <a:lnTo>
                  <a:pt x="10" y="528"/>
                </a:lnTo>
                <a:lnTo>
                  <a:pt x="9" y="528"/>
                </a:lnTo>
                <a:lnTo>
                  <a:pt x="7" y="528"/>
                </a:lnTo>
                <a:close/>
              </a:path>
            </a:pathLst>
          </a:custGeom>
          <a:solidFill>
            <a:srgbClr val="CC99FF"/>
          </a:solidFill>
          <a:ln w="9525">
            <a:solidFill>
              <a:schemeClr val="tx1"/>
            </a:solidFill>
            <a:round/>
            <a:headEnd/>
            <a:tailEnd/>
          </a:ln>
        </p:spPr>
        <p:txBody>
          <a:bodyPr/>
          <a:lstStyle/>
          <a:p>
            <a:endParaRPr lang="en-US"/>
          </a:p>
        </p:txBody>
      </p:sp>
      <p:sp>
        <p:nvSpPr>
          <p:cNvPr id="53321" name="Freeform 73"/>
          <p:cNvSpPr>
            <a:spLocks/>
          </p:cNvSpPr>
          <p:nvPr/>
        </p:nvSpPr>
        <p:spPr bwMode="auto">
          <a:xfrm>
            <a:off x="5976938" y="2214563"/>
            <a:ext cx="979487" cy="450850"/>
          </a:xfrm>
          <a:custGeom>
            <a:avLst/>
            <a:gdLst>
              <a:gd name="T0" fmla="*/ 2147483647 w 564"/>
              <a:gd name="T1" fmla="*/ 2147483647 h 293"/>
              <a:gd name="T2" fmla="*/ 2147483647 w 564"/>
              <a:gd name="T3" fmla="*/ 2147483647 h 293"/>
              <a:gd name="T4" fmla="*/ 2147483647 w 564"/>
              <a:gd name="T5" fmla="*/ 2147483647 h 293"/>
              <a:gd name="T6" fmla="*/ 2147483647 w 564"/>
              <a:gd name="T7" fmla="*/ 2147483647 h 293"/>
              <a:gd name="T8" fmla="*/ 2147483647 w 564"/>
              <a:gd name="T9" fmla="*/ 2147483647 h 293"/>
              <a:gd name="T10" fmla="*/ 2147483647 w 564"/>
              <a:gd name="T11" fmla="*/ 2147483647 h 293"/>
              <a:gd name="T12" fmla="*/ 2147483647 w 564"/>
              <a:gd name="T13" fmla="*/ 2147483647 h 293"/>
              <a:gd name="T14" fmla="*/ 2147483647 w 564"/>
              <a:gd name="T15" fmla="*/ 2147483647 h 293"/>
              <a:gd name="T16" fmla="*/ 2147483647 w 564"/>
              <a:gd name="T17" fmla="*/ 2147483647 h 293"/>
              <a:gd name="T18" fmla="*/ 2147483647 w 564"/>
              <a:gd name="T19" fmla="*/ 2147483647 h 293"/>
              <a:gd name="T20" fmla="*/ 2147483647 w 564"/>
              <a:gd name="T21" fmla="*/ 2147483647 h 293"/>
              <a:gd name="T22" fmla="*/ 2147483647 w 564"/>
              <a:gd name="T23" fmla="*/ 2147483647 h 293"/>
              <a:gd name="T24" fmla="*/ 2147483647 w 564"/>
              <a:gd name="T25" fmla="*/ 2147483647 h 293"/>
              <a:gd name="T26" fmla="*/ 2147483647 w 564"/>
              <a:gd name="T27" fmla="*/ 2147483647 h 293"/>
              <a:gd name="T28" fmla="*/ 2147483647 w 564"/>
              <a:gd name="T29" fmla="*/ 2147483647 h 293"/>
              <a:gd name="T30" fmla="*/ 2147483647 w 564"/>
              <a:gd name="T31" fmla="*/ 2147483647 h 293"/>
              <a:gd name="T32" fmla="*/ 2147483647 w 564"/>
              <a:gd name="T33" fmla="*/ 2147483647 h 293"/>
              <a:gd name="T34" fmla="*/ 2147483647 w 564"/>
              <a:gd name="T35" fmla="*/ 2147483647 h 293"/>
              <a:gd name="T36" fmla="*/ 2147483647 w 564"/>
              <a:gd name="T37" fmla="*/ 2147483647 h 293"/>
              <a:gd name="T38" fmla="*/ 2147483647 w 564"/>
              <a:gd name="T39" fmla="*/ 2147483647 h 293"/>
              <a:gd name="T40" fmla="*/ 2147483647 w 564"/>
              <a:gd name="T41" fmla="*/ 2147483647 h 293"/>
              <a:gd name="T42" fmla="*/ 2147483647 w 564"/>
              <a:gd name="T43" fmla="*/ 2147483647 h 293"/>
              <a:gd name="T44" fmla="*/ 2147483647 w 564"/>
              <a:gd name="T45" fmla="*/ 2147483647 h 293"/>
              <a:gd name="T46" fmla="*/ 2147483647 w 564"/>
              <a:gd name="T47" fmla="*/ 2147483647 h 293"/>
              <a:gd name="T48" fmla="*/ 2147483647 w 564"/>
              <a:gd name="T49" fmla="*/ 2147483647 h 293"/>
              <a:gd name="T50" fmla="*/ 2147483647 w 564"/>
              <a:gd name="T51" fmla="*/ 2147483647 h 293"/>
              <a:gd name="T52" fmla="*/ 2147483647 w 564"/>
              <a:gd name="T53" fmla="*/ 2147483647 h 293"/>
              <a:gd name="T54" fmla="*/ 2147483647 w 564"/>
              <a:gd name="T55" fmla="*/ 2147483647 h 293"/>
              <a:gd name="T56" fmla="*/ 2147483647 w 564"/>
              <a:gd name="T57" fmla="*/ 2147483647 h 293"/>
              <a:gd name="T58" fmla="*/ 2147483647 w 564"/>
              <a:gd name="T59" fmla="*/ 2147483647 h 293"/>
              <a:gd name="T60" fmla="*/ 2147483647 w 564"/>
              <a:gd name="T61" fmla="*/ 2147483647 h 293"/>
              <a:gd name="T62" fmla="*/ 2147483647 w 564"/>
              <a:gd name="T63" fmla="*/ 2147483647 h 293"/>
              <a:gd name="T64" fmla="*/ 2147483647 w 564"/>
              <a:gd name="T65" fmla="*/ 2147483647 h 293"/>
              <a:gd name="T66" fmla="*/ 2147483647 w 564"/>
              <a:gd name="T67" fmla="*/ 2147483647 h 293"/>
              <a:gd name="T68" fmla="*/ 2147483647 w 564"/>
              <a:gd name="T69" fmla="*/ 2147483647 h 293"/>
              <a:gd name="T70" fmla="*/ 2147483647 w 564"/>
              <a:gd name="T71" fmla="*/ 2147483647 h 293"/>
              <a:gd name="T72" fmla="*/ 2147483647 w 564"/>
              <a:gd name="T73" fmla="*/ 2147483647 h 293"/>
              <a:gd name="T74" fmla="*/ 2147483647 w 564"/>
              <a:gd name="T75" fmla="*/ 2147483647 h 293"/>
              <a:gd name="T76" fmla="*/ 2147483647 w 564"/>
              <a:gd name="T77" fmla="*/ 2147483647 h 293"/>
              <a:gd name="T78" fmla="*/ 2147483647 w 564"/>
              <a:gd name="T79" fmla="*/ 2147483647 h 293"/>
              <a:gd name="T80" fmla="*/ 2147483647 w 564"/>
              <a:gd name="T81" fmla="*/ 2147483647 h 293"/>
              <a:gd name="T82" fmla="*/ 2147483647 w 564"/>
              <a:gd name="T83" fmla="*/ 2147483647 h 293"/>
              <a:gd name="T84" fmla="*/ 2147483647 w 564"/>
              <a:gd name="T85" fmla="*/ 2147483647 h 293"/>
              <a:gd name="T86" fmla="*/ 2147483647 w 564"/>
              <a:gd name="T87" fmla="*/ 2147483647 h 293"/>
              <a:gd name="T88" fmla="*/ 2147483647 w 564"/>
              <a:gd name="T89" fmla="*/ 2147483647 h 293"/>
              <a:gd name="T90" fmla="*/ 2147483647 w 564"/>
              <a:gd name="T91" fmla="*/ 2147483647 h 293"/>
              <a:gd name="T92" fmla="*/ 2147483647 w 564"/>
              <a:gd name="T93" fmla="*/ 2147483647 h 293"/>
              <a:gd name="T94" fmla="*/ 2147483647 w 564"/>
              <a:gd name="T95" fmla="*/ 2147483647 h 293"/>
              <a:gd name="T96" fmla="*/ 2147483647 w 564"/>
              <a:gd name="T97" fmla="*/ 2147483647 h 293"/>
              <a:gd name="T98" fmla="*/ 2147483647 w 564"/>
              <a:gd name="T99" fmla="*/ 2147483647 h 293"/>
              <a:gd name="T100" fmla="*/ 2147483647 w 564"/>
              <a:gd name="T101" fmla="*/ 2147483647 h 293"/>
              <a:gd name="T102" fmla="*/ 2147483647 w 564"/>
              <a:gd name="T103" fmla="*/ 2147483647 h 293"/>
              <a:gd name="T104" fmla="*/ 2147483647 w 564"/>
              <a:gd name="T105" fmla="*/ 2147483647 h 293"/>
              <a:gd name="T106" fmla="*/ 2147483647 w 564"/>
              <a:gd name="T107" fmla="*/ 2147483647 h 293"/>
              <a:gd name="T108" fmla="*/ 2147483647 w 564"/>
              <a:gd name="T109" fmla="*/ 2147483647 h 293"/>
              <a:gd name="T110" fmla="*/ 2147483647 w 564"/>
              <a:gd name="T111" fmla="*/ 2147483647 h 293"/>
              <a:gd name="T112" fmla="*/ 2147483647 w 564"/>
              <a:gd name="T113" fmla="*/ 2147483647 h 293"/>
              <a:gd name="T114" fmla="*/ 2147483647 w 564"/>
              <a:gd name="T115" fmla="*/ 2147483647 h 293"/>
              <a:gd name="T116" fmla="*/ 2147483647 w 564"/>
              <a:gd name="T117" fmla="*/ 2147483647 h 293"/>
              <a:gd name="T118" fmla="*/ 2147483647 w 564"/>
              <a:gd name="T119" fmla="*/ 2147483647 h 293"/>
              <a:gd name="T120" fmla="*/ 2147483647 w 564"/>
              <a:gd name="T121" fmla="*/ 2147483647 h 293"/>
              <a:gd name="T122" fmla="*/ 2147483647 w 564"/>
              <a:gd name="T123" fmla="*/ 2147483647 h 2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4"/>
              <a:gd name="T187" fmla="*/ 0 h 293"/>
              <a:gd name="T188" fmla="*/ 564 w 564"/>
              <a:gd name="T189" fmla="*/ 293 h 2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4" h="293">
                <a:moveTo>
                  <a:pt x="0" y="129"/>
                </a:moveTo>
                <a:lnTo>
                  <a:pt x="2" y="129"/>
                </a:lnTo>
                <a:lnTo>
                  <a:pt x="4" y="129"/>
                </a:lnTo>
                <a:lnTo>
                  <a:pt x="6" y="129"/>
                </a:lnTo>
                <a:lnTo>
                  <a:pt x="9" y="129"/>
                </a:lnTo>
                <a:lnTo>
                  <a:pt x="12" y="129"/>
                </a:lnTo>
                <a:lnTo>
                  <a:pt x="17" y="130"/>
                </a:lnTo>
                <a:lnTo>
                  <a:pt x="21" y="135"/>
                </a:lnTo>
                <a:lnTo>
                  <a:pt x="26" y="140"/>
                </a:lnTo>
                <a:lnTo>
                  <a:pt x="29" y="149"/>
                </a:lnTo>
                <a:lnTo>
                  <a:pt x="31" y="151"/>
                </a:lnTo>
                <a:lnTo>
                  <a:pt x="31" y="152"/>
                </a:lnTo>
                <a:lnTo>
                  <a:pt x="34" y="154"/>
                </a:lnTo>
                <a:lnTo>
                  <a:pt x="36" y="156"/>
                </a:lnTo>
                <a:lnTo>
                  <a:pt x="38" y="157"/>
                </a:lnTo>
                <a:lnTo>
                  <a:pt x="39" y="159"/>
                </a:lnTo>
                <a:lnTo>
                  <a:pt x="41" y="159"/>
                </a:lnTo>
                <a:lnTo>
                  <a:pt x="41" y="161"/>
                </a:lnTo>
                <a:lnTo>
                  <a:pt x="44" y="161"/>
                </a:lnTo>
                <a:lnTo>
                  <a:pt x="48" y="161"/>
                </a:lnTo>
                <a:lnTo>
                  <a:pt x="53" y="161"/>
                </a:lnTo>
                <a:lnTo>
                  <a:pt x="60" y="162"/>
                </a:lnTo>
                <a:lnTo>
                  <a:pt x="66" y="162"/>
                </a:lnTo>
                <a:lnTo>
                  <a:pt x="75" y="164"/>
                </a:lnTo>
                <a:lnTo>
                  <a:pt x="83" y="166"/>
                </a:lnTo>
                <a:lnTo>
                  <a:pt x="92" y="168"/>
                </a:lnTo>
                <a:lnTo>
                  <a:pt x="100" y="169"/>
                </a:lnTo>
                <a:lnTo>
                  <a:pt x="109" y="171"/>
                </a:lnTo>
                <a:lnTo>
                  <a:pt x="117" y="174"/>
                </a:lnTo>
                <a:lnTo>
                  <a:pt x="126" y="176"/>
                </a:lnTo>
                <a:lnTo>
                  <a:pt x="132" y="179"/>
                </a:lnTo>
                <a:lnTo>
                  <a:pt x="139" y="183"/>
                </a:lnTo>
                <a:lnTo>
                  <a:pt x="146" y="186"/>
                </a:lnTo>
                <a:lnTo>
                  <a:pt x="148" y="186"/>
                </a:lnTo>
                <a:lnTo>
                  <a:pt x="154" y="188"/>
                </a:lnTo>
                <a:lnTo>
                  <a:pt x="165" y="190"/>
                </a:lnTo>
                <a:lnTo>
                  <a:pt x="175" y="190"/>
                </a:lnTo>
                <a:lnTo>
                  <a:pt x="185" y="191"/>
                </a:lnTo>
                <a:lnTo>
                  <a:pt x="193" y="193"/>
                </a:lnTo>
                <a:lnTo>
                  <a:pt x="200" y="193"/>
                </a:lnTo>
                <a:lnTo>
                  <a:pt x="204" y="193"/>
                </a:lnTo>
                <a:lnTo>
                  <a:pt x="207" y="198"/>
                </a:lnTo>
                <a:lnTo>
                  <a:pt x="210" y="210"/>
                </a:lnTo>
                <a:lnTo>
                  <a:pt x="212" y="210"/>
                </a:lnTo>
                <a:lnTo>
                  <a:pt x="214" y="210"/>
                </a:lnTo>
                <a:lnTo>
                  <a:pt x="219" y="210"/>
                </a:lnTo>
                <a:lnTo>
                  <a:pt x="222" y="212"/>
                </a:lnTo>
                <a:lnTo>
                  <a:pt x="227" y="215"/>
                </a:lnTo>
                <a:lnTo>
                  <a:pt x="231" y="222"/>
                </a:lnTo>
                <a:lnTo>
                  <a:pt x="234" y="230"/>
                </a:lnTo>
                <a:lnTo>
                  <a:pt x="236" y="242"/>
                </a:lnTo>
                <a:lnTo>
                  <a:pt x="236" y="244"/>
                </a:lnTo>
                <a:lnTo>
                  <a:pt x="234" y="247"/>
                </a:lnTo>
                <a:lnTo>
                  <a:pt x="234" y="250"/>
                </a:lnTo>
                <a:lnTo>
                  <a:pt x="234" y="256"/>
                </a:lnTo>
                <a:lnTo>
                  <a:pt x="232" y="259"/>
                </a:lnTo>
                <a:lnTo>
                  <a:pt x="232" y="262"/>
                </a:lnTo>
                <a:lnTo>
                  <a:pt x="231" y="266"/>
                </a:lnTo>
                <a:lnTo>
                  <a:pt x="253" y="266"/>
                </a:lnTo>
                <a:lnTo>
                  <a:pt x="253" y="267"/>
                </a:lnTo>
                <a:lnTo>
                  <a:pt x="251" y="269"/>
                </a:lnTo>
                <a:lnTo>
                  <a:pt x="251" y="274"/>
                </a:lnTo>
                <a:lnTo>
                  <a:pt x="251" y="279"/>
                </a:lnTo>
                <a:lnTo>
                  <a:pt x="251" y="284"/>
                </a:lnTo>
                <a:lnTo>
                  <a:pt x="253" y="288"/>
                </a:lnTo>
                <a:lnTo>
                  <a:pt x="256" y="291"/>
                </a:lnTo>
                <a:lnTo>
                  <a:pt x="261" y="293"/>
                </a:lnTo>
                <a:lnTo>
                  <a:pt x="266" y="279"/>
                </a:lnTo>
                <a:lnTo>
                  <a:pt x="266" y="281"/>
                </a:lnTo>
                <a:lnTo>
                  <a:pt x="266" y="279"/>
                </a:lnTo>
                <a:lnTo>
                  <a:pt x="266" y="278"/>
                </a:lnTo>
                <a:lnTo>
                  <a:pt x="268" y="274"/>
                </a:lnTo>
                <a:lnTo>
                  <a:pt x="270" y="271"/>
                </a:lnTo>
                <a:lnTo>
                  <a:pt x="271" y="266"/>
                </a:lnTo>
                <a:lnTo>
                  <a:pt x="275" y="261"/>
                </a:lnTo>
                <a:lnTo>
                  <a:pt x="276" y="256"/>
                </a:lnTo>
                <a:lnTo>
                  <a:pt x="280" y="250"/>
                </a:lnTo>
                <a:lnTo>
                  <a:pt x="283" y="245"/>
                </a:lnTo>
                <a:lnTo>
                  <a:pt x="286" y="239"/>
                </a:lnTo>
                <a:lnTo>
                  <a:pt x="288" y="234"/>
                </a:lnTo>
                <a:lnTo>
                  <a:pt x="292" y="228"/>
                </a:lnTo>
                <a:lnTo>
                  <a:pt x="293" y="225"/>
                </a:lnTo>
                <a:lnTo>
                  <a:pt x="297" y="220"/>
                </a:lnTo>
                <a:lnTo>
                  <a:pt x="298" y="218"/>
                </a:lnTo>
                <a:lnTo>
                  <a:pt x="298" y="217"/>
                </a:lnTo>
                <a:lnTo>
                  <a:pt x="300" y="215"/>
                </a:lnTo>
                <a:lnTo>
                  <a:pt x="300" y="206"/>
                </a:lnTo>
                <a:lnTo>
                  <a:pt x="302" y="198"/>
                </a:lnTo>
                <a:lnTo>
                  <a:pt x="303" y="193"/>
                </a:lnTo>
                <a:lnTo>
                  <a:pt x="305" y="191"/>
                </a:lnTo>
                <a:lnTo>
                  <a:pt x="307" y="188"/>
                </a:lnTo>
                <a:lnTo>
                  <a:pt x="308" y="188"/>
                </a:lnTo>
                <a:lnTo>
                  <a:pt x="310" y="188"/>
                </a:lnTo>
                <a:lnTo>
                  <a:pt x="308" y="191"/>
                </a:lnTo>
                <a:lnTo>
                  <a:pt x="308" y="195"/>
                </a:lnTo>
                <a:lnTo>
                  <a:pt x="308" y="198"/>
                </a:lnTo>
                <a:lnTo>
                  <a:pt x="308" y="203"/>
                </a:lnTo>
                <a:lnTo>
                  <a:pt x="308" y="206"/>
                </a:lnTo>
                <a:lnTo>
                  <a:pt x="308" y="210"/>
                </a:lnTo>
                <a:lnTo>
                  <a:pt x="310" y="213"/>
                </a:lnTo>
                <a:lnTo>
                  <a:pt x="327" y="201"/>
                </a:lnTo>
                <a:lnTo>
                  <a:pt x="327" y="193"/>
                </a:lnTo>
                <a:lnTo>
                  <a:pt x="336" y="191"/>
                </a:lnTo>
                <a:lnTo>
                  <a:pt x="341" y="186"/>
                </a:lnTo>
                <a:lnTo>
                  <a:pt x="346" y="191"/>
                </a:lnTo>
                <a:lnTo>
                  <a:pt x="344" y="191"/>
                </a:lnTo>
                <a:lnTo>
                  <a:pt x="344" y="193"/>
                </a:lnTo>
                <a:lnTo>
                  <a:pt x="342" y="196"/>
                </a:lnTo>
                <a:lnTo>
                  <a:pt x="341" y="198"/>
                </a:lnTo>
                <a:lnTo>
                  <a:pt x="339" y="201"/>
                </a:lnTo>
                <a:lnTo>
                  <a:pt x="336" y="205"/>
                </a:lnTo>
                <a:lnTo>
                  <a:pt x="336" y="208"/>
                </a:lnTo>
                <a:lnTo>
                  <a:pt x="336" y="210"/>
                </a:lnTo>
                <a:lnTo>
                  <a:pt x="336" y="215"/>
                </a:lnTo>
                <a:lnTo>
                  <a:pt x="336" y="218"/>
                </a:lnTo>
                <a:lnTo>
                  <a:pt x="337" y="218"/>
                </a:lnTo>
                <a:lnTo>
                  <a:pt x="339" y="217"/>
                </a:lnTo>
                <a:lnTo>
                  <a:pt x="341" y="215"/>
                </a:lnTo>
                <a:lnTo>
                  <a:pt x="342" y="213"/>
                </a:lnTo>
                <a:lnTo>
                  <a:pt x="342" y="212"/>
                </a:lnTo>
                <a:lnTo>
                  <a:pt x="344" y="210"/>
                </a:lnTo>
                <a:lnTo>
                  <a:pt x="354" y="198"/>
                </a:lnTo>
                <a:lnTo>
                  <a:pt x="356" y="198"/>
                </a:lnTo>
                <a:lnTo>
                  <a:pt x="359" y="196"/>
                </a:lnTo>
                <a:lnTo>
                  <a:pt x="363" y="193"/>
                </a:lnTo>
                <a:lnTo>
                  <a:pt x="364" y="193"/>
                </a:lnTo>
                <a:lnTo>
                  <a:pt x="363" y="188"/>
                </a:lnTo>
                <a:lnTo>
                  <a:pt x="363" y="183"/>
                </a:lnTo>
                <a:lnTo>
                  <a:pt x="364" y="179"/>
                </a:lnTo>
                <a:lnTo>
                  <a:pt x="366" y="176"/>
                </a:lnTo>
                <a:lnTo>
                  <a:pt x="369" y="174"/>
                </a:lnTo>
                <a:lnTo>
                  <a:pt x="373" y="173"/>
                </a:lnTo>
                <a:lnTo>
                  <a:pt x="374" y="173"/>
                </a:lnTo>
                <a:lnTo>
                  <a:pt x="376" y="171"/>
                </a:lnTo>
                <a:lnTo>
                  <a:pt x="400" y="173"/>
                </a:lnTo>
                <a:lnTo>
                  <a:pt x="400" y="168"/>
                </a:lnTo>
                <a:lnTo>
                  <a:pt x="417" y="168"/>
                </a:lnTo>
                <a:lnTo>
                  <a:pt x="429" y="151"/>
                </a:lnTo>
                <a:lnTo>
                  <a:pt x="468" y="154"/>
                </a:lnTo>
                <a:lnTo>
                  <a:pt x="471" y="157"/>
                </a:lnTo>
                <a:lnTo>
                  <a:pt x="474" y="159"/>
                </a:lnTo>
                <a:lnTo>
                  <a:pt x="479" y="162"/>
                </a:lnTo>
                <a:lnTo>
                  <a:pt x="486" y="168"/>
                </a:lnTo>
                <a:lnTo>
                  <a:pt x="493" y="171"/>
                </a:lnTo>
                <a:lnTo>
                  <a:pt x="498" y="174"/>
                </a:lnTo>
                <a:lnTo>
                  <a:pt x="501" y="176"/>
                </a:lnTo>
                <a:lnTo>
                  <a:pt x="503" y="174"/>
                </a:lnTo>
                <a:lnTo>
                  <a:pt x="503" y="173"/>
                </a:lnTo>
                <a:lnTo>
                  <a:pt x="501" y="171"/>
                </a:lnTo>
                <a:lnTo>
                  <a:pt x="501" y="166"/>
                </a:lnTo>
                <a:lnTo>
                  <a:pt x="500" y="162"/>
                </a:lnTo>
                <a:lnTo>
                  <a:pt x="500" y="157"/>
                </a:lnTo>
                <a:lnTo>
                  <a:pt x="501" y="154"/>
                </a:lnTo>
                <a:lnTo>
                  <a:pt x="501" y="152"/>
                </a:lnTo>
                <a:lnTo>
                  <a:pt x="505" y="151"/>
                </a:lnTo>
                <a:lnTo>
                  <a:pt x="506" y="149"/>
                </a:lnTo>
                <a:lnTo>
                  <a:pt x="508" y="149"/>
                </a:lnTo>
                <a:lnTo>
                  <a:pt x="510" y="149"/>
                </a:lnTo>
                <a:lnTo>
                  <a:pt x="510" y="152"/>
                </a:lnTo>
                <a:lnTo>
                  <a:pt x="513" y="154"/>
                </a:lnTo>
                <a:lnTo>
                  <a:pt x="517" y="154"/>
                </a:lnTo>
                <a:lnTo>
                  <a:pt x="520" y="154"/>
                </a:lnTo>
                <a:lnTo>
                  <a:pt x="525" y="152"/>
                </a:lnTo>
                <a:lnTo>
                  <a:pt x="528" y="151"/>
                </a:lnTo>
                <a:lnTo>
                  <a:pt x="532" y="151"/>
                </a:lnTo>
                <a:lnTo>
                  <a:pt x="532" y="149"/>
                </a:lnTo>
                <a:lnTo>
                  <a:pt x="562" y="149"/>
                </a:lnTo>
                <a:lnTo>
                  <a:pt x="564" y="144"/>
                </a:lnTo>
                <a:lnTo>
                  <a:pt x="559" y="144"/>
                </a:lnTo>
                <a:lnTo>
                  <a:pt x="550" y="129"/>
                </a:lnTo>
                <a:lnTo>
                  <a:pt x="537" y="129"/>
                </a:lnTo>
                <a:lnTo>
                  <a:pt x="537" y="127"/>
                </a:lnTo>
                <a:lnTo>
                  <a:pt x="537" y="125"/>
                </a:lnTo>
                <a:lnTo>
                  <a:pt x="537" y="124"/>
                </a:lnTo>
                <a:lnTo>
                  <a:pt x="535" y="120"/>
                </a:lnTo>
                <a:lnTo>
                  <a:pt x="535" y="118"/>
                </a:lnTo>
                <a:lnTo>
                  <a:pt x="535" y="117"/>
                </a:lnTo>
                <a:lnTo>
                  <a:pt x="535" y="115"/>
                </a:lnTo>
                <a:lnTo>
                  <a:pt x="535" y="105"/>
                </a:lnTo>
                <a:lnTo>
                  <a:pt x="534" y="100"/>
                </a:lnTo>
                <a:lnTo>
                  <a:pt x="530" y="96"/>
                </a:lnTo>
                <a:lnTo>
                  <a:pt x="527" y="95"/>
                </a:lnTo>
                <a:lnTo>
                  <a:pt x="523" y="95"/>
                </a:lnTo>
                <a:lnTo>
                  <a:pt x="520" y="95"/>
                </a:lnTo>
                <a:lnTo>
                  <a:pt x="518" y="96"/>
                </a:lnTo>
                <a:lnTo>
                  <a:pt x="513" y="102"/>
                </a:lnTo>
                <a:lnTo>
                  <a:pt x="508" y="102"/>
                </a:lnTo>
                <a:lnTo>
                  <a:pt x="505" y="102"/>
                </a:lnTo>
                <a:lnTo>
                  <a:pt x="501" y="102"/>
                </a:lnTo>
                <a:lnTo>
                  <a:pt x="500" y="100"/>
                </a:lnTo>
                <a:lnTo>
                  <a:pt x="496" y="98"/>
                </a:lnTo>
                <a:lnTo>
                  <a:pt x="496" y="96"/>
                </a:lnTo>
                <a:lnTo>
                  <a:pt x="496" y="95"/>
                </a:lnTo>
                <a:lnTo>
                  <a:pt x="490" y="102"/>
                </a:lnTo>
                <a:lnTo>
                  <a:pt x="468" y="100"/>
                </a:lnTo>
                <a:lnTo>
                  <a:pt x="466" y="95"/>
                </a:lnTo>
                <a:lnTo>
                  <a:pt x="462" y="73"/>
                </a:lnTo>
                <a:lnTo>
                  <a:pt x="466" y="68"/>
                </a:lnTo>
                <a:lnTo>
                  <a:pt x="464" y="61"/>
                </a:lnTo>
                <a:lnTo>
                  <a:pt x="462" y="63"/>
                </a:lnTo>
                <a:lnTo>
                  <a:pt x="459" y="63"/>
                </a:lnTo>
                <a:lnTo>
                  <a:pt x="456" y="64"/>
                </a:lnTo>
                <a:lnTo>
                  <a:pt x="452" y="66"/>
                </a:lnTo>
                <a:lnTo>
                  <a:pt x="449" y="66"/>
                </a:lnTo>
                <a:lnTo>
                  <a:pt x="447" y="68"/>
                </a:lnTo>
                <a:lnTo>
                  <a:pt x="440" y="71"/>
                </a:lnTo>
                <a:lnTo>
                  <a:pt x="434" y="73"/>
                </a:lnTo>
                <a:lnTo>
                  <a:pt x="427" y="74"/>
                </a:lnTo>
                <a:lnTo>
                  <a:pt x="420" y="78"/>
                </a:lnTo>
                <a:lnTo>
                  <a:pt x="413" y="78"/>
                </a:lnTo>
                <a:lnTo>
                  <a:pt x="407" y="80"/>
                </a:lnTo>
                <a:lnTo>
                  <a:pt x="402" y="81"/>
                </a:lnTo>
                <a:lnTo>
                  <a:pt x="395" y="81"/>
                </a:lnTo>
                <a:lnTo>
                  <a:pt x="390" y="83"/>
                </a:lnTo>
                <a:lnTo>
                  <a:pt x="383" y="83"/>
                </a:lnTo>
                <a:lnTo>
                  <a:pt x="380" y="83"/>
                </a:lnTo>
                <a:lnTo>
                  <a:pt x="374" y="83"/>
                </a:lnTo>
                <a:lnTo>
                  <a:pt x="371" y="83"/>
                </a:lnTo>
                <a:lnTo>
                  <a:pt x="369" y="83"/>
                </a:lnTo>
                <a:lnTo>
                  <a:pt x="368" y="83"/>
                </a:lnTo>
                <a:lnTo>
                  <a:pt x="330" y="118"/>
                </a:lnTo>
                <a:lnTo>
                  <a:pt x="324" y="117"/>
                </a:lnTo>
                <a:lnTo>
                  <a:pt x="317" y="117"/>
                </a:lnTo>
                <a:lnTo>
                  <a:pt x="315" y="117"/>
                </a:lnTo>
                <a:lnTo>
                  <a:pt x="312" y="117"/>
                </a:lnTo>
                <a:lnTo>
                  <a:pt x="308" y="117"/>
                </a:lnTo>
                <a:lnTo>
                  <a:pt x="307" y="117"/>
                </a:lnTo>
                <a:lnTo>
                  <a:pt x="305" y="112"/>
                </a:lnTo>
                <a:lnTo>
                  <a:pt x="303" y="110"/>
                </a:lnTo>
                <a:lnTo>
                  <a:pt x="300" y="108"/>
                </a:lnTo>
                <a:lnTo>
                  <a:pt x="297" y="110"/>
                </a:lnTo>
                <a:lnTo>
                  <a:pt x="292" y="112"/>
                </a:lnTo>
                <a:lnTo>
                  <a:pt x="288" y="113"/>
                </a:lnTo>
                <a:lnTo>
                  <a:pt x="286" y="115"/>
                </a:lnTo>
                <a:lnTo>
                  <a:pt x="285" y="115"/>
                </a:lnTo>
                <a:lnTo>
                  <a:pt x="266" y="115"/>
                </a:lnTo>
                <a:lnTo>
                  <a:pt x="263" y="108"/>
                </a:lnTo>
                <a:lnTo>
                  <a:pt x="263" y="107"/>
                </a:lnTo>
                <a:lnTo>
                  <a:pt x="261" y="105"/>
                </a:lnTo>
                <a:lnTo>
                  <a:pt x="258" y="102"/>
                </a:lnTo>
                <a:lnTo>
                  <a:pt x="254" y="100"/>
                </a:lnTo>
                <a:lnTo>
                  <a:pt x="253" y="96"/>
                </a:lnTo>
                <a:lnTo>
                  <a:pt x="249" y="93"/>
                </a:lnTo>
                <a:lnTo>
                  <a:pt x="246" y="90"/>
                </a:lnTo>
                <a:lnTo>
                  <a:pt x="244" y="88"/>
                </a:lnTo>
                <a:lnTo>
                  <a:pt x="236" y="78"/>
                </a:lnTo>
                <a:lnTo>
                  <a:pt x="226" y="71"/>
                </a:lnTo>
                <a:lnTo>
                  <a:pt x="217" y="69"/>
                </a:lnTo>
                <a:lnTo>
                  <a:pt x="209" y="69"/>
                </a:lnTo>
                <a:lnTo>
                  <a:pt x="200" y="73"/>
                </a:lnTo>
                <a:lnTo>
                  <a:pt x="195" y="76"/>
                </a:lnTo>
                <a:lnTo>
                  <a:pt x="192" y="78"/>
                </a:lnTo>
                <a:lnTo>
                  <a:pt x="190" y="80"/>
                </a:lnTo>
                <a:lnTo>
                  <a:pt x="190" y="78"/>
                </a:lnTo>
                <a:lnTo>
                  <a:pt x="192" y="74"/>
                </a:lnTo>
                <a:lnTo>
                  <a:pt x="192" y="73"/>
                </a:lnTo>
                <a:lnTo>
                  <a:pt x="193" y="71"/>
                </a:lnTo>
                <a:lnTo>
                  <a:pt x="193" y="68"/>
                </a:lnTo>
                <a:lnTo>
                  <a:pt x="193" y="66"/>
                </a:lnTo>
                <a:lnTo>
                  <a:pt x="188" y="68"/>
                </a:lnTo>
                <a:lnTo>
                  <a:pt x="183" y="69"/>
                </a:lnTo>
                <a:lnTo>
                  <a:pt x="180" y="74"/>
                </a:lnTo>
                <a:lnTo>
                  <a:pt x="176" y="80"/>
                </a:lnTo>
                <a:lnTo>
                  <a:pt x="173" y="85"/>
                </a:lnTo>
                <a:lnTo>
                  <a:pt x="171" y="88"/>
                </a:lnTo>
                <a:lnTo>
                  <a:pt x="170" y="91"/>
                </a:lnTo>
                <a:lnTo>
                  <a:pt x="168" y="64"/>
                </a:lnTo>
                <a:lnTo>
                  <a:pt x="168" y="66"/>
                </a:lnTo>
                <a:lnTo>
                  <a:pt x="166" y="66"/>
                </a:lnTo>
                <a:lnTo>
                  <a:pt x="165" y="66"/>
                </a:lnTo>
                <a:lnTo>
                  <a:pt x="163" y="64"/>
                </a:lnTo>
                <a:lnTo>
                  <a:pt x="163" y="63"/>
                </a:lnTo>
                <a:lnTo>
                  <a:pt x="161" y="61"/>
                </a:lnTo>
                <a:lnTo>
                  <a:pt x="163" y="56"/>
                </a:lnTo>
                <a:lnTo>
                  <a:pt x="163" y="52"/>
                </a:lnTo>
                <a:lnTo>
                  <a:pt x="165" y="49"/>
                </a:lnTo>
                <a:lnTo>
                  <a:pt x="166" y="49"/>
                </a:lnTo>
                <a:lnTo>
                  <a:pt x="166" y="51"/>
                </a:lnTo>
                <a:lnTo>
                  <a:pt x="168" y="52"/>
                </a:lnTo>
                <a:lnTo>
                  <a:pt x="168" y="54"/>
                </a:lnTo>
                <a:lnTo>
                  <a:pt x="168" y="52"/>
                </a:lnTo>
                <a:lnTo>
                  <a:pt x="168" y="51"/>
                </a:lnTo>
                <a:lnTo>
                  <a:pt x="168" y="49"/>
                </a:lnTo>
                <a:lnTo>
                  <a:pt x="166" y="47"/>
                </a:lnTo>
                <a:lnTo>
                  <a:pt x="168" y="49"/>
                </a:lnTo>
                <a:lnTo>
                  <a:pt x="168" y="54"/>
                </a:lnTo>
                <a:lnTo>
                  <a:pt x="170" y="59"/>
                </a:lnTo>
                <a:lnTo>
                  <a:pt x="171" y="61"/>
                </a:lnTo>
                <a:lnTo>
                  <a:pt x="173" y="61"/>
                </a:lnTo>
                <a:lnTo>
                  <a:pt x="175" y="61"/>
                </a:lnTo>
                <a:lnTo>
                  <a:pt x="175" y="58"/>
                </a:lnTo>
                <a:lnTo>
                  <a:pt x="176" y="56"/>
                </a:lnTo>
                <a:lnTo>
                  <a:pt x="176" y="54"/>
                </a:lnTo>
                <a:lnTo>
                  <a:pt x="185" y="46"/>
                </a:lnTo>
                <a:lnTo>
                  <a:pt x="187" y="37"/>
                </a:lnTo>
                <a:lnTo>
                  <a:pt x="207" y="19"/>
                </a:lnTo>
                <a:lnTo>
                  <a:pt x="214" y="8"/>
                </a:lnTo>
                <a:lnTo>
                  <a:pt x="212" y="8"/>
                </a:lnTo>
                <a:lnTo>
                  <a:pt x="212" y="10"/>
                </a:lnTo>
                <a:lnTo>
                  <a:pt x="214" y="10"/>
                </a:lnTo>
                <a:lnTo>
                  <a:pt x="222" y="7"/>
                </a:lnTo>
                <a:lnTo>
                  <a:pt x="226" y="5"/>
                </a:lnTo>
                <a:lnTo>
                  <a:pt x="227" y="3"/>
                </a:lnTo>
                <a:lnTo>
                  <a:pt x="224" y="2"/>
                </a:lnTo>
                <a:lnTo>
                  <a:pt x="219" y="2"/>
                </a:lnTo>
                <a:lnTo>
                  <a:pt x="215" y="0"/>
                </a:lnTo>
                <a:lnTo>
                  <a:pt x="210" y="0"/>
                </a:lnTo>
                <a:lnTo>
                  <a:pt x="209" y="0"/>
                </a:lnTo>
                <a:lnTo>
                  <a:pt x="197" y="2"/>
                </a:lnTo>
                <a:lnTo>
                  <a:pt x="185" y="5"/>
                </a:lnTo>
                <a:lnTo>
                  <a:pt x="176" y="12"/>
                </a:lnTo>
                <a:lnTo>
                  <a:pt x="168" y="19"/>
                </a:lnTo>
                <a:lnTo>
                  <a:pt x="163" y="25"/>
                </a:lnTo>
                <a:lnTo>
                  <a:pt x="158" y="30"/>
                </a:lnTo>
                <a:lnTo>
                  <a:pt x="154" y="34"/>
                </a:lnTo>
                <a:lnTo>
                  <a:pt x="154" y="36"/>
                </a:lnTo>
                <a:lnTo>
                  <a:pt x="146" y="37"/>
                </a:lnTo>
                <a:lnTo>
                  <a:pt x="141" y="41"/>
                </a:lnTo>
                <a:lnTo>
                  <a:pt x="136" y="46"/>
                </a:lnTo>
                <a:lnTo>
                  <a:pt x="132" y="51"/>
                </a:lnTo>
                <a:lnTo>
                  <a:pt x="131" y="56"/>
                </a:lnTo>
                <a:lnTo>
                  <a:pt x="127" y="61"/>
                </a:lnTo>
                <a:lnTo>
                  <a:pt x="126" y="64"/>
                </a:lnTo>
                <a:lnTo>
                  <a:pt x="122" y="66"/>
                </a:lnTo>
                <a:lnTo>
                  <a:pt x="119" y="68"/>
                </a:lnTo>
                <a:lnTo>
                  <a:pt x="114" y="69"/>
                </a:lnTo>
                <a:lnTo>
                  <a:pt x="109" y="73"/>
                </a:lnTo>
                <a:lnTo>
                  <a:pt x="104" y="78"/>
                </a:lnTo>
                <a:lnTo>
                  <a:pt x="99" y="81"/>
                </a:lnTo>
                <a:lnTo>
                  <a:pt x="95" y="85"/>
                </a:lnTo>
                <a:lnTo>
                  <a:pt x="92" y="88"/>
                </a:lnTo>
                <a:lnTo>
                  <a:pt x="92" y="90"/>
                </a:lnTo>
                <a:lnTo>
                  <a:pt x="83" y="90"/>
                </a:lnTo>
                <a:lnTo>
                  <a:pt x="73" y="90"/>
                </a:lnTo>
                <a:lnTo>
                  <a:pt x="73" y="91"/>
                </a:lnTo>
                <a:lnTo>
                  <a:pt x="70" y="91"/>
                </a:lnTo>
                <a:lnTo>
                  <a:pt x="66" y="91"/>
                </a:lnTo>
                <a:lnTo>
                  <a:pt x="65" y="93"/>
                </a:lnTo>
                <a:lnTo>
                  <a:pt x="60" y="93"/>
                </a:lnTo>
                <a:lnTo>
                  <a:pt x="56" y="95"/>
                </a:lnTo>
                <a:lnTo>
                  <a:pt x="55" y="96"/>
                </a:lnTo>
                <a:lnTo>
                  <a:pt x="53" y="96"/>
                </a:lnTo>
                <a:lnTo>
                  <a:pt x="46" y="105"/>
                </a:lnTo>
                <a:lnTo>
                  <a:pt x="38" y="112"/>
                </a:lnTo>
                <a:lnTo>
                  <a:pt x="29" y="117"/>
                </a:lnTo>
                <a:lnTo>
                  <a:pt x="21" y="120"/>
                </a:lnTo>
                <a:lnTo>
                  <a:pt x="12" y="124"/>
                </a:lnTo>
                <a:lnTo>
                  <a:pt x="7" y="127"/>
                </a:lnTo>
                <a:lnTo>
                  <a:pt x="2" y="127"/>
                </a:lnTo>
                <a:lnTo>
                  <a:pt x="0" y="129"/>
                </a:lnTo>
                <a:close/>
              </a:path>
            </a:pathLst>
          </a:custGeom>
          <a:solidFill>
            <a:srgbClr val="C0C0C0"/>
          </a:solidFill>
          <a:ln w="9525">
            <a:solidFill>
              <a:schemeClr val="tx1"/>
            </a:solidFill>
            <a:round/>
            <a:headEnd/>
            <a:tailEnd/>
          </a:ln>
        </p:spPr>
        <p:txBody>
          <a:bodyPr/>
          <a:lstStyle/>
          <a:p>
            <a:endParaRPr lang="en-US"/>
          </a:p>
        </p:txBody>
      </p:sp>
      <p:sp>
        <p:nvSpPr>
          <p:cNvPr id="53322" name="Freeform 74"/>
          <p:cNvSpPr>
            <a:spLocks/>
          </p:cNvSpPr>
          <p:nvPr/>
        </p:nvSpPr>
        <p:spPr bwMode="auto">
          <a:xfrm>
            <a:off x="6616700" y="2497138"/>
            <a:ext cx="654050" cy="798512"/>
          </a:xfrm>
          <a:custGeom>
            <a:avLst/>
            <a:gdLst>
              <a:gd name="T0" fmla="*/ 2147483647 w 377"/>
              <a:gd name="T1" fmla="*/ 2147483647 h 519"/>
              <a:gd name="T2" fmla="*/ 2147483647 w 377"/>
              <a:gd name="T3" fmla="*/ 2147483647 h 519"/>
              <a:gd name="T4" fmla="*/ 2147483647 w 377"/>
              <a:gd name="T5" fmla="*/ 2147483647 h 519"/>
              <a:gd name="T6" fmla="*/ 2147483647 w 377"/>
              <a:gd name="T7" fmla="*/ 2147483647 h 519"/>
              <a:gd name="T8" fmla="*/ 2147483647 w 377"/>
              <a:gd name="T9" fmla="*/ 2147483647 h 519"/>
              <a:gd name="T10" fmla="*/ 2147483647 w 377"/>
              <a:gd name="T11" fmla="*/ 2147483647 h 519"/>
              <a:gd name="T12" fmla="*/ 2147483647 w 377"/>
              <a:gd name="T13" fmla="*/ 2147483647 h 519"/>
              <a:gd name="T14" fmla="*/ 2147483647 w 377"/>
              <a:gd name="T15" fmla="*/ 2147483647 h 519"/>
              <a:gd name="T16" fmla="*/ 2147483647 w 377"/>
              <a:gd name="T17" fmla="*/ 2147483647 h 519"/>
              <a:gd name="T18" fmla="*/ 2147483647 w 377"/>
              <a:gd name="T19" fmla="*/ 2147483647 h 519"/>
              <a:gd name="T20" fmla="*/ 2147483647 w 377"/>
              <a:gd name="T21" fmla="*/ 2147483647 h 519"/>
              <a:gd name="T22" fmla="*/ 2147483647 w 377"/>
              <a:gd name="T23" fmla="*/ 2147483647 h 519"/>
              <a:gd name="T24" fmla="*/ 2147483647 w 377"/>
              <a:gd name="T25" fmla="*/ 2147483647 h 519"/>
              <a:gd name="T26" fmla="*/ 2147483647 w 377"/>
              <a:gd name="T27" fmla="*/ 2147483647 h 519"/>
              <a:gd name="T28" fmla="*/ 2147483647 w 377"/>
              <a:gd name="T29" fmla="*/ 2147483647 h 519"/>
              <a:gd name="T30" fmla="*/ 2147483647 w 377"/>
              <a:gd name="T31" fmla="*/ 2147483647 h 519"/>
              <a:gd name="T32" fmla="*/ 2147483647 w 377"/>
              <a:gd name="T33" fmla="*/ 2147483647 h 519"/>
              <a:gd name="T34" fmla="*/ 2147483647 w 377"/>
              <a:gd name="T35" fmla="*/ 2147483647 h 519"/>
              <a:gd name="T36" fmla="*/ 2147483647 w 377"/>
              <a:gd name="T37" fmla="*/ 2147483647 h 519"/>
              <a:gd name="T38" fmla="*/ 2147483647 w 377"/>
              <a:gd name="T39" fmla="*/ 2147483647 h 519"/>
              <a:gd name="T40" fmla="*/ 2147483647 w 377"/>
              <a:gd name="T41" fmla="*/ 2147483647 h 519"/>
              <a:gd name="T42" fmla="*/ 2147483647 w 377"/>
              <a:gd name="T43" fmla="*/ 2147483647 h 519"/>
              <a:gd name="T44" fmla="*/ 2147483647 w 377"/>
              <a:gd name="T45" fmla="*/ 2147483647 h 519"/>
              <a:gd name="T46" fmla="*/ 2147483647 w 377"/>
              <a:gd name="T47" fmla="*/ 2147483647 h 519"/>
              <a:gd name="T48" fmla="*/ 2147483647 w 377"/>
              <a:gd name="T49" fmla="*/ 2147483647 h 519"/>
              <a:gd name="T50" fmla="*/ 2147483647 w 377"/>
              <a:gd name="T51" fmla="*/ 2147483647 h 519"/>
              <a:gd name="T52" fmla="*/ 2147483647 w 377"/>
              <a:gd name="T53" fmla="*/ 0 h 519"/>
              <a:gd name="T54" fmla="*/ 2147483647 w 377"/>
              <a:gd name="T55" fmla="*/ 2147483647 h 519"/>
              <a:gd name="T56" fmla="*/ 2147483647 w 377"/>
              <a:gd name="T57" fmla="*/ 2147483647 h 519"/>
              <a:gd name="T58" fmla="*/ 2147483647 w 377"/>
              <a:gd name="T59" fmla="*/ 2147483647 h 519"/>
              <a:gd name="T60" fmla="*/ 2147483647 w 377"/>
              <a:gd name="T61" fmla="*/ 2147483647 h 519"/>
              <a:gd name="T62" fmla="*/ 2147483647 w 377"/>
              <a:gd name="T63" fmla="*/ 2147483647 h 519"/>
              <a:gd name="T64" fmla="*/ 2147483647 w 377"/>
              <a:gd name="T65" fmla="*/ 2147483647 h 519"/>
              <a:gd name="T66" fmla="*/ 2147483647 w 377"/>
              <a:gd name="T67" fmla="*/ 2147483647 h 519"/>
              <a:gd name="T68" fmla="*/ 2147483647 w 377"/>
              <a:gd name="T69" fmla="*/ 2147483647 h 519"/>
              <a:gd name="T70" fmla="*/ 2147483647 w 377"/>
              <a:gd name="T71" fmla="*/ 2147483647 h 519"/>
              <a:gd name="T72" fmla="*/ 2147483647 w 377"/>
              <a:gd name="T73" fmla="*/ 2147483647 h 519"/>
              <a:gd name="T74" fmla="*/ 2147483647 w 377"/>
              <a:gd name="T75" fmla="*/ 2147483647 h 519"/>
              <a:gd name="T76" fmla="*/ 2147483647 w 377"/>
              <a:gd name="T77" fmla="*/ 2147483647 h 519"/>
              <a:gd name="T78" fmla="*/ 2147483647 w 377"/>
              <a:gd name="T79" fmla="*/ 2147483647 h 519"/>
              <a:gd name="T80" fmla="*/ 2147483647 w 377"/>
              <a:gd name="T81" fmla="*/ 2147483647 h 519"/>
              <a:gd name="T82" fmla="*/ 2147483647 w 377"/>
              <a:gd name="T83" fmla="*/ 2147483647 h 519"/>
              <a:gd name="T84" fmla="*/ 2147483647 w 377"/>
              <a:gd name="T85" fmla="*/ 2147483647 h 519"/>
              <a:gd name="T86" fmla="*/ 2147483647 w 377"/>
              <a:gd name="T87" fmla="*/ 2147483647 h 519"/>
              <a:gd name="T88" fmla="*/ 2147483647 w 377"/>
              <a:gd name="T89" fmla="*/ 2147483647 h 519"/>
              <a:gd name="T90" fmla="*/ 2147483647 w 377"/>
              <a:gd name="T91" fmla="*/ 2147483647 h 519"/>
              <a:gd name="T92" fmla="*/ 2147483647 w 377"/>
              <a:gd name="T93" fmla="*/ 2147483647 h 519"/>
              <a:gd name="T94" fmla="*/ 2147483647 w 377"/>
              <a:gd name="T95" fmla="*/ 2147483647 h 519"/>
              <a:gd name="T96" fmla="*/ 2147483647 w 377"/>
              <a:gd name="T97" fmla="*/ 2147483647 h 519"/>
              <a:gd name="T98" fmla="*/ 2147483647 w 377"/>
              <a:gd name="T99" fmla="*/ 2147483647 h 519"/>
              <a:gd name="T100" fmla="*/ 2147483647 w 377"/>
              <a:gd name="T101" fmla="*/ 2147483647 h 519"/>
              <a:gd name="T102" fmla="*/ 2147483647 w 377"/>
              <a:gd name="T103" fmla="*/ 2147483647 h 519"/>
              <a:gd name="T104" fmla="*/ 2147483647 w 377"/>
              <a:gd name="T105" fmla="*/ 2147483647 h 519"/>
              <a:gd name="T106" fmla="*/ 2147483647 w 377"/>
              <a:gd name="T107" fmla="*/ 2147483647 h 519"/>
              <a:gd name="T108" fmla="*/ 2147483647 w 377"/>
              <a:gd name="T109" fmla="*/ 2147483647 h 519"/>
              <a:gd name="T110" fmla="*/ 2147483647 w 377"/>
              <a:gd name="T111" fmla="*/ 2147483647 h 5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7"/>
              <a:gd name="T169" fmla="*/ 0 h 519"/>
              <a:gd name="T170" fmla="*/ 377 w 377"/>
              <a:gd name="T171" fmla="*/ 519 h 5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7" h="519">
                <a:moveTo>
                  <a:pt x="304" y="496"/>
                </a:moveTo>
                <a:lnTo>
                  <a:pt x="304" y="489"/>
                </a:lnTo>
                <a:lnTo>
                  <a:pt x="308" y="480"/>
                </a:lnTo>
                <a:lnTo>
                  <a:pt x="311" y="472"/>
                </a:lnTo>
                <a:lnTo>
                  <a:pt x="314" y="465"/>
                </a:lnTo>
                <a:lnTo>
                  <a:pt x="320" y="458"/>
                </a:lnTo>
                <a:lnTo>
                  <a:pt x="325" y="453"/>
                </a:lnTo>
                <a:lnTo>
                  <a:pt x="326" y="450"/>
                </a:lnTo>
                <a:lnTo>
                  <a:pt x="328" y="448"/>
                </a:lnTo>
                <a:lnTo>
                  <a:pt x="326" y="438"/>
                </a:lnTo>
                <a:lnTo>
                  <a:pt x="326" y="430"/>
                </a:lnTo>
                <a:lnTo>
                  <a:pt x="328" y="421"/>
                </a:lnTo>
                <a:lnTo>
                  <a:pt x="330" y="416"/>
                </a:lnTo>
                <a:lnTo>
                  <a:pt x="333" y="411"/>
                </a:lnTo>
                <a:lnTo>
                  <a:pt x="336" y="408"/>
                </a:lnTo>
                <a:lnTo>
                  <a:pt x="338" y="406"/>
                </a:lnTo>
                <a:lnTo>
                  <a:pt x="340" y="406"/>
                </a:lnTo>
                <a:lnTo>
                  <a:pt x="348" y="396"/>
                </a:lnTo>
                <a:lnTo>
                  <a:pt x="350" y="386"/>
                </a:lnTo>
                <a:lnTo>
                  <a:pt x="350" y="384"/>
                </a:lnTo>
                <a:lnTo>
                  <a:pt x="350" y="382"/>
                </a:lnTo>
                <a:lnTo>
                  <a:pt x="352" y="381"/>
                </a:lnTo>
                <a:lnTo>
                  <a:pt x="352" y="379"/>
                </a:lnTo>
                <a:lnTo>
                  <a:pt x="355" y="375"/>
                </a:lnTo>
                <a:lnTo>
                  <a:pt x="355" y="372"/>
                </a:lnTo>
                <a:lnTo>
                  <a:pt x="353" y="370"/>
                </a:lnTo>
                <a:lnTo>
                  <a:pt x="355" y="365"/>
                </a:lnTo>
                <a:lnTo>
                  <a:pt x="355" y="362"/>
                </a:lnTo>
                <a:lnTo>
                  <a:pt x="358" y="360"/>
                </a:lnTo>
                <a:lnTo>
                  <a:pt x="360" y="360"/>
                </a:lnTo>
                <a:lnTo>
                  <a:pt x="364" y="359"/>
                </a:lnTo>
                <a:lnTo>
                  <a:pt x="365" y="360"/>
                </a:lnTo>
                <a:lnTo>
                  <a:pt x="367" y="360"/>
                </a:lnTo>
                <a:lnTo>
                  <a:pt x="369" y="360"/>
                </a:lnTo>
                <a:lnTo>
                  <a:pt x="369" y="365"/>
                </a:lnTo>
                <a:lnTo>
                  <a:pt x="370" y="367"/>
                </a:lnTo>
                <a:lnTo>
                  <a:pt x="372" y="367"/>
                </a:lnTo>
                <a:lnTo>
                  <a:pt x="372" y="365"/>
                </a:lnTo>
                <a:lnTo>
                  <a:pt x="374" y="364"/>
                </a:lnTo>
                <a:lnTo>
                  <a:pt x="374" y="362"/>
                </a:lnTo>
                <a:lnTo>
                  <a:pt x="375" y="360"/>
                </a:lnTo>
                <a:lnTo>
                  <a:pt x="377" y="316"/>
                </a:lnTo>
                <a:lnTo>
                  <a:pt x="377" y="318"/>
                </a:lnTo>
                <a:lnTo>
                  <a:pt x="377" y="316"/>
                </a:lnTo>
                <a:lnTo>
                  <a:pt x="372" y="293"/>
                </a:lnTo>
                <a:lnTo>
                  <a:pt x="365" y="271"/>
                </a:lnTo>
                <a:lnTo>
                  <a:pt x="360" y="254"/>
                </a:lnTo>
                <a:lnTo>
                  <a:pt x="355" y="237"/>
                </a:lnTo>
                <a:lnTo>
                  <a:pt x="350" y="225"/>
                </a:lnTo>
                <a:lnTo>
                  <a:pt x="345" y="215"/>
                </a:lnTo>
                <a:lnTo>
                  <a:pt x="340" y="206"/>
                </a:lnTo>
                <a:lnTo>
                  <a:pt x="336" y="199"/>
                </a:lnTo>
                <a:lnTo>
                  <a:pt x="333" y="196"/>
                </a:lnTo>
                <a:lnTo>
                  <a:pt x="330" y="193"/>
                </a:lnTo>
                <a:lnTo>
                  <a:pt x="326" y="191"/>
                </a:lnTo>
                <a:lnTo>
                  <a:pt x="323" y="189"/>
                </a:lnTo>
                <a:lnTo>
                  <a:pt x="321" y="189"/>
                </a:lnTo>
                <a:lnTo>
                  <a:pt x="318" y="191"/>
                </a:lnTo>
                <a:lnTo>
                  <a:pt x="316" y="191"/>
                </a:lnTo>
                <a:lnTo>
                  <a:pt x="314" y="193"/>
                </a:lnTo>
                <a:lnTo>
                  <a:pt x="311" y="194"/>
                </a:lnTo>
                <a:lnTo>
                  <a:pt x="308" y="198"/>
                </a:lnTo>
                <a:lnTo>
                  <a:pt x="303" y="199"/>
                </a:lnTo>
                <a:lnTo>
                  <a:pt x="299" y="201"/>
                </a:lnTo>
                <a:lnTo>
                  <a:pt x="296" y="203"/>
                </a:lnTo>
                <a:lnTo>
                  <a:pt x="294" y="205"/>
                </a:lnTo>
                <a:lnTo>
                  <a:pt x="292" y="205"/>
                </a:lnTo>
                <a:lnTo>
                  <a:pt x="292" y="206"/>
                </a:lnTo>
                <a:lnTo>
                  <a:pt x="287" y="210"/>
                </a:lnTo>
                <a:lnTo>
                  <a:pt x="284" y="218"/>
                </a:lnTo>
                <a:lnTo>
                  <a:pt x="284" y="221"/>
                </a:lnTo>
                <a:lnTo>
                  <a:pt x="282" y="225"/>
                </a:lnTo>
                <a:lnTo>
                  <a:pt x="281" y="230"/>
                </a:lnTo>
                <a:lnTo>
                  <a:pt x="277" y="233"/>
                </a:lnTo>
                <a:lnTo>
                  <a:pt x="276" y="238"/>
                </a:lnTo>
                <a:lnTo>
                  <a:pt x="272" y="242"/>
                </a:lnTo>
                <a:lnTo>
                  <a:pt x="269" y="242"/>
                </a:lnTo>
                <a:lnTo>
                  <a:pt x="269" y="247"/>
                </a:lnTo>
                <a:lnTo>
                  <a:pt x="267" y="250"/>
                </a:lnTo>
                <a:lnTo>
                  <a:pt x="265" y="254"/>
                </a:lnTo>
                <a:lnTo>
                  <a:pt x="264" y="255"/>
                </a:lnTo>
                <a:lnTo>
                  <a:pt x="262" y="257"/>
                </a:lnTo>
                <a:lnTo>
                  <a:pt x="260" y="259"/>
                </a:lnTo>
                <a:lnTo>
                  <a:pt x="259" y="259"/>
                </a:lnTo>
                <a:lnTo>
                  <a:pt x="255" y="259"/>
                </a:lnTo>
                <a:lnTo>
                  <a:pt x="254" y="257"/>
                </a:lnTo>
                <a:lnTo>
                  <a:pt x="252" y="257"/>
                </a:lnTo>
                <a:lnTo>
                  <a:pt x="250" y="257"/>
                </a:lnTo>
                <a:lnTo>
                  <a:pt x="247" y="255"/>
                </a:lnTo>
                <a:lnTo>
                  <a:pt x="238" y="255"/>
                </a:lnTo>
                <a:lnTo>
                  <a:pt x="235" y="250"/>
                </a:lnTo>
                <a:lnTo>
                  <a:pt x="232" y="245"/>
                </a:lnTo>
                <a:lnTo>
                  <a:pt x="232" y="240"/>
                </a:lnTo>
                <a:lnTo>
                  <a:pt x="232" y="233"/>
                </a:lnTo>
                <a:lnTo>
                  <a:pt x="233" y="228"/>
                </a:lnTo>
                <a:lnTo>
                  <a:pt x="233" y="225"/>
                </a:lnTo>
                <a:lnTo>
                  <a:pt x="235" y="223"/>
                </a:lnTo>
                <a:lnTo>
                  <a:pt x="235" y="218"/>
                </a:lnTo>
                <a:lnTo>
                  <a:pt x="237" y="215"/>
                </a:lnTo>
                <a:lnTo>
                  <a:pt x="238" y="213"/>
                </a:lnTo>
                <a:lnTo>
                  <a:pt x="242" y="211"/>
                </a:lnTo>
                <a:lnTo>
                  <a:pt x="243" y="210"/>
                </a:lnTo>
                <a:lnTo>
                  <a:pt x="247" y="210"/>
                </a:lnTo>
                <a:lnTo>
                  <a:pt x="248" y="208"/>
                </a:lnTo>
                <a:lnTo>
                  <a:pt x="259" y="198"/>
                </a:lnTo>
                <a:lnTo>
                  <a:pt x="262" y="176"/>
                </a:lnTo>
                <a:lnTo>
                  <a:pt x="276" y="164"/>
                </a:lnTo>
                <a:lnTo>
                  <a:pt x="276" y="162"/>
                </a:lnTo>
                <a:lnTo>
                  <a:pt x="276" y="159"/>
                </a:lnTo>
                <a:lnTo>
                  <a:pt x="276" y="152"/>
                </a:lnTo>
                <a:lnTo>
                  <a:pt x="276" y="147"/>
                </a:lnTo>
                <a:lnTo>
                  <a:pt x="276" y="140"/>
                </a:lnTo>
                <a:lnTo>
                  <a:pt x="276" y="133"/>
                </a:lnTo>
                <a:lnTo>
                  <a:pt x="276" y="128"/>
                </a:lnTo>
                <a:lnTo>
                  <a:pt x="276" y="127"/>
                </a:lnTo>
                <a:lnTo>
                  <a:pt x="276" y="118"/>
                </a:lnTo>
                <a:lnTo>
                  <a:pt x="274" y="110"/>
                </a:lnTo>
                <a:lnTo>
                  <a:pt x="272" y="105"/>
                </a:lnTo>
                <a:lnTo>
                  <a:pt x="269" y="100"/>
                </a:lnTo>
                <a:lnTo>
                  <a:pt x="267" y="96"/>
                </a:lnTo>
                <a:lnTo>
                  <a:pt x="264" y="93"/>
                </a:lnTo>
                <a:lnTo>
                  <a:pt x="262" y="91"/>
                </a:lnTo>
                <a:lnTo>
                  <a:pt x="260" y="89"/>
                </a:lnTo>
                <a:lnTo>
                  <a:pt x="255" y="86"/>
                </a:lnTo>
                <a:lnTo>
                  <a:pt x="254" y="83"/>
                </a:lnTo>
                <a:lnTo>
                  <a:pt x="254" y="79"/>
                </a:lnTo>
                <a:lnTo>
                  <a:pt x="254" y="76"/>
                </a:lnTo>
                <a:lnTo>
                  <a:pt x="255" y="74"/>
                </a:lnTo>
                <a:lnTo>
                  <a:pt x="257" y="73"/>
                </a:lnTo>
                <a:lnTo>
                  <a:pt x="259" y="71"/>
                </a:lnTo>
                <a:lnTo>
                  <a:pt x="260" y="71"/>
                </a:lnTo>
                <a:lnTo>
                  <a:pt x="265" y="76"/>
                </a:lnTo>
                <a:lnTo>
                  <a:pt x="269" y="76"/>
                </a:lnTo>
                <a:lnTo>
                  <a:pt x="270" y="76"/>
                </a:lnTo>
                <a:lnTo>
                  <a:pt x="270" y="74"/>
                </a:lnTo>
                <a:lnTo>
                  <a:pt x="270" y="73"/>
                </a:lnTo>
                <a:lnTo>
                  <a:pt x="269" y="71"/>
                </a:lnTo>
                <a:lnTo>
                  <a:pt x="269" y="69"/>
                </a:lnTo>
                <a:lnTo>
                  <a:pt x="267" y="67"/>
                </a:lnTo>
                <a:lnTo>
                  <a:pt x="248" y="40"/>
                </a:lnTo>
                <a:lnTo>
                  <a:pt x="240" y="39"/>
                </a:lnTo>
                <a:lnTo>
                  <a:pt x="232" y="37"/>
                </a:lnTo>
                <a:lnTo>
                  <a:pt x="225" y="35"/>
                </a:lnTo>
                <a:lnTo>
                  <a:pt x="220" y="34"/>
                </a:lnTo>
                <a:lnTo>
                  <a:pt x="215" y="32"/>
                </a:lnTo>
                <a:lnTo>
                  <a:pt x="211" y="29"/>
                </a:lnTo>
                <a:lnTo>
                  <a:pt x="210" y="27"/>
                </a:lnTo>
                <a:lnTo>
                  <a:pt x="208" y="27"/>
                </a:lnTo>
                <a:lnTo>
                  <a:pt x="193" y="27"/>
                </a:lnTo>
                <a:lnTo>
                  <a:pt x="179" y="12"/>
                </a:lnTo>
                <a:lnTo>
                  <a:pt x="152" y="10"/>
                </a:lnTo>
                <a:lnTo>
                  <a:pt x="138" y="0"/>
                </a:lnTo>
                <a:lnTo>
                  <a:pt x="130" y="0"/>
                </a:lnTo>
                <a:lnTo>
                  <a:pt x="125" y="3"/>
                </a:lnTo>
                <a:lnTo>
                  <a:pt x="115" y="1"/>
                </a:lnTo>
                <a:lnTo>
                  <a:pt x="115" y="3"/>
                </a:lnTo>
                <a:lnTo>
                  <a:pt x="115" y="7"/>
                </a:lnTo>
                <a:lnTo>
                  <a:pt x="115" y="10"/>
                </a:lnTo>
                <a:lnTo>
                  <a:pt x="115" y="12"/>
                </a:lnTo>
                <a:lnTo>
                  <a:pt x="108" y="17"/>
                </a:lnTo>
                <a:lnTo>
                  <a:pt x="105" y="22"/>
                </a:lnTo>
                <a:lnTo>
                  <a:pt x="103" y="27"/>
                </a:lnTo>
                <a:lnTo>
                  <a:pt x="105" y="32"/>
                </a:lnTo>
                <a:lnTo>
                  <a:pt x="106" y="37"/>
                </a:lnTo>
                <a:lnTo>
                  <a:pt x="110" y="40"/>
                </a:lnTo>
                <a:lnTo>
                  <a:pt x="111" y="42"/>
                </a:lnTo>
                <a:lnTo>
                  <a:pt x="113" y="44"/>
                </a:lnTo>
                <a:lnTo>
                  <a:pt x="116" y="44"/>
                </a:lnTo>
                <a:lnTo>
                  <a:pt x="120" y="45"/>
                </a:lnTo>
                <a:lnTo>
                  <a:pt x="120" y="47"/>
                </a:lnTo>
                <a:lnTo>
                  <a:pt x="120" y="49"/>
                </a:lnTo>
                <a:lnTo>
                  <a:pt x="120" y="51"/>
                </a:lnTo>
                <a:lnTo>
                  <a:pt x="118" y="52"/>
                </a:lnTo>
                <a:lnTo>
                  <a:pt x="116" y="52"/>
                </a:lnTo>
                <a:lnTo>
                  <a:pt x="116" y="54"/>
                </a:lnTo>
                <a:lnTo>
                  <a:pt x="108" y="54"/>
                </a:lnTo>
                <a:lnTo>
                  <a:pt x="101" y="56"/>
                </a:lnTo>
                <a:lnTo>
                  <a:pt x="96" y="59"/>
                </a:lnTo>
                <a:lnTo>
                  <a:pt x="91" y="62"/>
                </a:lnTo>
                <a:lnTo>
                  <a:pt x="89" y="67"/>
                </a:lnTo>
                <a:lnTo>
                  <a:pt x="86" y="71"/>
                </a:lnTo>
                <a:lnTo>
                  <a:pt x="86" y="73"/>
                </a:lnTo>
                <a:lnTo>
                  <a:pt x="86" y="74"/>
                </a:lnTo>
                <a:lnTo>
                  <a:pt x="88" y="79"/>
                </a:lnTo>
                <a:lnTo>
                  <a:pt x="88" y="86"/>
                </a:lnTo>
                <a:lnTo>
                  <a:pt x="89" y="91"/>
                </a:lnTo>
                <a:lnTo>
                  <a:pt x="89" y="96"/>
                </a:lnTo>
                <a:lnTo>
                  <a:pt x="89" y="101"/>
                </a:lnTo>
                <a:lnTo>
                  <a:pt x="89" y="106"/>
                </a:lnTo>
                <a:lnTo>
                  <a:pt x="88" y="110"/>
                </a:lnTo>
                <a:lnTo>
                  <a:pt x="86" y="115"/>
                </a:lnTo>
                <a:lnTo>
                  <a:pt x="86" y="118"/>
                </a:lnTo>
                <a:lnTo>
                  <a:pt x="84" y="123"/>
                </a:lnTo>
                <a:lnTo>
                  <a:pt x="83" y="127"/>
                </a:lnTo>
                <a:lnTo>
                  <a:pt x="83" y="128"/>
                </a:lnTo>
                <a:lnTo>
                  <a:pt x="81" y="132"/>
                </a:lnTo>
                <a:lnTo>
                  <a:pt x="79" y="133"/>
                </a:lnTo>
                <a:lnTo>
                  <a:pt x="72" y="132"/>
                </a:lnTo>
                <a:lnTo>
                  <a:pt x="66" y="130"/>
                </a:lnTo>
                <a:lnTo>
                  <a:pt x="66" y="128"/>
                </a:lnTo>
                <a:lnTo>
                  <a:pt x="67" y="125"/>
                </a:lnTo>
                <a:lnTo>
                  <a:pt x="67" y="118"/>
                </a:lnTo>
                <a:lnTo>
                  <a:pt x="69" y="113"/>
                </a:lnTo>
                <a:lnTo>
                  <a:pt x="71" y="106"/>
                </a:lnTo>
                <a:lnTo>
                  <a:pt x="71" y="100"/>
                </a:lnTo>
                <a:lnTo>
                  <a:pt x="71" y="95"/>
                </a:lnTo>
                <a:lnTo>
                  <a:pt x="71" y="93"/>
                </a:lnTo>
                <a:lnTo>
                  <a:pt x="69" y="86"/>
                </a:lnTo>
                <a:lnTo>
                  <a:pt x="67" y="83"/>
                </a:lnTo>
                <a:lnTo>
                  <a:pt x="66" y="81"/>
                </a:lnTo>
                <a:lnTo>
                  <a:pt x="64" y="83"/>
                </a:lnTo>
                <a:lnTo>
                  <a:pt x="64" y="84"/>
                </a:lnTo>
                <a:lnTo>
                  <a:pt x="62" y="88"/>
                </a:lnTo>
                <a:lnTo>
                  <a:pt x="62" y="89"/>
                </a:lnTo>
                <a:lnTo>
                  <a:pt x="61" y="91"/>
                </a:lnTo>
                <a:lnTo>
                  <a:pt x="61" y="93"/>
                </a:lnTo>
                <a:lnTo>
                  <a:pt x="59" y="98"/>
                </a:lnTo>
                <a:lnTo>
                  <a:pt x="56" y="101"/>
                </a:lnTo>
                <a:lnTo>
                  <a:pt x="54" y="106"/>
                </a:lnTo>
                <a:lnTo>
                  <a:pt x="52" y="110"/>
                </a:lnTo>
                <a:lnTo>
                  <a:pt x="50" y="113"/>
                </a:lnTo>
                <a:lnTo>
                  <a:pt x="49" y="113"/>
                </a:lnTo>
                <a:lnTo>
                  <a:pt x="44" y="111"/>
                </a:lnTo>
                <a:lnTo>
                  <a:pt x="40" y="111"/>
                </a:lnTo>
                <a:lnTo>
                  <a:pt x="39" y="113"/>
                </a:lnTo>
                <a:lnTo>
                  <a:pt x="39" y="115"/>
                </a:lnTo>
                <a:lnTo>
                  <a:pt x="39" y="117"/>
                </a:lnTo>
                <a:lnTo>
                  <a:pt x="32" y="120"/>
                </a:lnTo>
                <a:lnTo>
                  <a:pt x="32" y="122"/>
                </a:lnTo>
                <a:lnTo>
                  <a:pt x="32" y="125"/>
                </a:lnTo>
                <a:lnTo>
                  <a:pt x="30" y="128"/>
                </a:lnTo>
                <a:lnTo>
                  <a:pt x="30" y="133"/>
                </a:lnTo>
                <a:lnTo>
                  <a:pt x="30" y="137"/>
                </a:lnTo>
                <a:lnTo>
                  <a:pt x="30" y="139"/>
                </a:lnTo>
                <a:lnTo>
                  <a:pt x="30" y="140"/>
                </a:lnTo>
                <a:lnTo>
                  <a:pt x="23" y="144"/>
                </a:lnTo>
                <a:lnTo>
                  <a:pt x="20" y="147"/>
                </a:lnTo>
                <a:lnTo>
                  <a:pt x="18" y="150"/>
                </a:lnTo>
                <a:lnTo>
                  <a:pt x="17" y="152"/>
                </a:lnTo>
                <a:lnTo>
                  <a:pt x="15" y="155"/>
                </a:lnTo>
                <a:lnTo>
                  <a:pt x="17" y="159"/>
                </a:lnTo>
                <a:lnTo>
                  <a:pt x="17" y="161"/>
                </a:lnTo>
                <a:lnTo>
                  <a:pt x="18" y="162"/>
                </a:lnTo>
                <a:lnTo>
                  <a:pt x="20" y="166"/>
                </a:lnTo>
                <a:lnTo>
                  <a:pt x="20" y="171"/>
                </a:lnTo>
                <a:lnTo>
                  <a:pt x="20" y="176"/>
                </a:lnTo>
                <a:lnTo>
                  <a:pt x="20" y="181"/>
                </a:lnTo>
                <a:lnTo>
                  <a:pt x="18" y="186"/>
                </a:lnTo>
                <a:lnTo>
                  <a:pt x="17" y="193"/>
                </a:lnTo>
                <a:lnTo>
                  <a:pt x="15" y="198"/>
                </a:lnTo>
                <a:lnTo>
                  <a:pt x="13" y="203"/>
                </a:lnTo>
                <a:lnTo>
                  <a:pt x="12" y="210"/>
                </a:lnTo>
                <a:lnTo>
                  <a:pt x="10" y="215"/>
                </a:lnTo>
                <a:lnTo>
                  <a:pt x="8" y="220"/>
                </a:lnTo>
                <a:lnTo>
                  <a:pt x="6" y="225"/>
                </a:lnTo>
                <a:lnTo>
                  <a:pt x="5" y="228"/>
                </a:lnTo>
                <a:lnTo>
                  <a:pt x="3" y="232"/>
                </a:lnTo>
                <a:lnTo>
                  <a:pt x="3" y="233"/>
                </a:lnTo>
                <a:lnTo>
                  <a:pt x="5" y="238"/>
                </a:lnTo>
                <a:lnTo>
                  <a:pt x="6" y="245"/>
                </a:lnTo>
                <a:lnTo>
                  <a:pt x="8" y="250"/>
                </a:lnTo>
                <a:lnTo>
                  <a:pt x="8" y="255"/>
                </a:lnTo>
                <a:lnTo>
                  <a:pt x="10" y="260"/>
                </a:lnTo>
                <a:lnTo>
                  <a:pt x="10" y="264"/>
                </a:lnTo>
                <a:lnTo>
                  <a:pt x="10" y="267"/>
                </a:lnTo>
                <a:lnTo>
                  <a:pt x="6" y="269"/>
                </a:lnTo>
                <a:lnTo>
                  <a:pt x="5" y="271"/>
                </a:lnTo>
                <a:lnTo>
                  <a:pt x="3" y="274"/>
                </a:lnTo>
                <a:lnTo>
                  <a:pt x="3" y="277"/>
                </a:lnTo>
                <a:lnTo>
                  <a:pt x="5" y="282"/>
                </a:lnTo>
                <a:lnTo>
                  <a:pt x="6" y="287"/>
                </a:lnTo>
                <a:lnTo>
                  <a:pt x="8" y="294"/>
                </a:lnTo>
                <a:lnTo>
                  <a:pt x="12" y="299"/>
                </a:lnTo>
                <a:lnTo>
                  <a:pt x="15" y="306"/>
                </a:lnTo>
                <a:lnTo>
                  <a:pt x="17" y="311"/>
                </a:lnTo>
                <a:lnTo>
                  <a:pt x="20" y="318"/>
                </a:lnTo>
                <a:lnTo>
                  <a:pt x="23" y="323"/>
                </a:lnTo>
                <a:lnTo>
                  <a:pt x="25" y="326"/>
                </a:lnTo>
                <a:lnTo>
                  <a:pt x="27" y="330"/>
                </a:lnTo>
                <a:lnTo>
                  <a:pt x="28" y="333"/>
                </a:lnTo>
                <a:lnTo>
                  <a:pt x="30" y="333"/>
                </a:lnTo>
                <a:lnTo>
                  <a:pt x="34" y="338"/>
                </a:lnTo>
                <a:lnTo>
                  <a:pt x="37" y="345"/>
                </a:lnTo>
                <a:lnTo>
                  <a:pt x="39" y="353"/>
                </a:lnTo>
                <a:lnTo>
                  <a:pt x="42" y="362"/>
                </a:lnTo>
                <a:lnTo>
                  <a:pt x="42" y="370"/>
                </a:lnTo>
                <a:lnTo>
                  <a:pt x="44" y="381"/>
                </a:lnTo>
                <a:lnTo>
                  <a:pt x="44" y="391"/>
                </a:lnTo>
                <a:lnTo>
                  <a:pt x="44" y="401"/>
                </a:lnTo>
                <a:lnTo>
                  <a:pt x="44" y="411"/>
                </a:lnTo>
                <a:lnTo>
                  <a:pt x="44" y="419"/>
                </a:lnTo>
                <a:lnTo>
                  <a:pt x="44" y="428"/>
                </a:lnTo>
                <a:lnTo>
                  <a:pt x="42" y="436"/>
                </a:lnTo>
                <a:lnTo>
                  <a:pt x="42" y="441"/>
                </a:lnTo>
                <a:lnTo>
                  <a:pt x="40" y="447"/>
                </a:lnTo>
                <a:lnTo>
                  <a:pt x="40" y="450"/>
                </a:lnTo>
                <a:lnTo>
                  <a:pt x="40" y="452"/>
                </a:lnTo>
                <a:lnTo>
                  <a:pt x="32" y="463"/>
                </a:lnTo>
                <a:lnTo>
                  <a:pt x="27" y="474"/>
                </a:lnTo>
                <a:lnTo>
                  <a:pt x="23" y="480"/>
                </a:lnTo>
                <a:lnTo>
                  <a:pt x="23" y="487"/>
                </a:lnTo>
                <a:lnTo>
                  <a:pt x="23" y="491"/>
                </a:lnTo>
                <a:lnTo>
                  <a:pt x="23" y="494"/>
                </a:lnTo>
                <a:lnTo>
                  <a:pt x="23" y="496"/>
                </a:lnTo>
                <a:lnTo>
                  <a:pt x="18" y="502"/>
                </a:lnTo>
                <a:lnTo>
                  <a:pt x="15" y="506"/>
                </a:lnTo>
                <a:lnTo>
                  <a:pt x="12" y="511"/>
                </a:lnTo>
                <a:lnTo>
                  <a:pt x="8" y="513"/>
                </a:lnTo>
                <a:lnTo>
                  <a:pt x="6" y="516"/>
                </a:lnTo>
                <a:lnTo>
                  <a:pt x="3" y="518"/>
                </a:lnTo>
                <a:lnTo>
                  <a:pt x="3" y="519"/>
                </a:lnTo>
                <a:lnTo>
                  <a:pt x="1" y="519"/>
                </a:lnTo>
                <a:lnTo>
                  <a:pt x="0" y="519"/>
                </a:lnTo>
                <a:lnTo>
                  <a:pt x="184" y="497"/>
                </a:lnTo>
                <a:lnTo>
                  <a:pt x="188" y="514"/>
                </a:lnTo>
                <a:lnTo>
                  <a:pt x="304" y="496"/>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23" name="Freeform 75"/>
          <p:cNvSpPr>
            <a:spLocks/>
          </p:cNvSpPr>
          <p:nvPr/>
        </p:nvSpPr>
        <p:spPr bwMode="auto">
          <a:xfrm>
            <a:off x="4972050" y="1906588"/>
            <a:ext cx="1112838" cy="1125537"/>
          </a:xfrm>
          <a:custGeom>
            <a:avLst/>
            <a:gdLst>
              <a:gd name="T0" fmla="*/ 2147483647 w 641"/>
              <a:gd name="T1" fmla="*/ 2147483647 h 731"/>
              <a:gd name="T2" fmla="*/ 2147483647 w 641"/>
              <a:gd name="T3" fmla="*/ 2147483647 h 731"/>
              <a:gd name="T4" fmla="*/ 2147483647 w 641"/>
              <a:gd name="T5" fmla="*/ 2147483647 h 731"/>
              <a:gd name="T6" fmla="*/ 2147483647 w 641"/>
              <a:gd name="T7" fmla="*/ 2147483647 h 731"/>
              <a:gd name="T8" fmla="*/ 2147483647 w 641"/>
              <a:gd name="T9" fmla="*/ 2147483647 h 731"/>
              <a:gd name="T10" fmla="*/ 2147483647 w 641"/>
              <a:gd name="T11" fmla="*/ 2147483647 h 731"/>
              <a:gd name="T12" fmla="*/ 2147483647 w 641"/>
              <a:gd name="T13" fmla="*/ 2147483647 h 731"/>
              <a:gd name="T14" fmla="*/ 2147483647 w 641"/>
              <a:gd name="T15" fmla="*/ 2147483647 h 731"/>
              <a:gd name="T16" fmla="*/ 2147483647 w 641"/>
              <a:gd name="T17" fmla="*/ 2147483647 h 731"/>
              <a:gd name="T18" fmla="*/ 2147483647 w 641"/>
              <a:gd name="T19" fmla="*/ 2147483647 h 731"/>
              <a:gd name="T20" fmla="*/ 2147483647 w 641"/>
              <a:gd name="T21" fmla="*/ 2147483647 h 731"/>
              <a:gd name="T22" fmla="*/ 2147483647 w 641"/>
              <a:gd name="T23" fmla="*/ 2147483647 h 731"/>
              <a:gd name="T24" fmla="*/ 2147483647 w 641"/>
              <a:gd name="T25" fmla="*/ 2147483647 h 731"/>
              <a:gd name="T26" fmla="*/ 2147483647 w 641"/>
              <a:gd name="T27" fmla="*/ 2147483647 h 731"/>
              <a:gd name="T28" fmla="*/ 2147483647 w 641"/>
              <a:gd name="T29" fmla="*/ 2147483647 h 731"/>
              <a:gd name="T30" fmla="*/ 2147483647 w 641"/>
              <a:gd name="T31" fmla="*/ 2147483647 h 731"/>
              <a:gd name="T32" fmla="*/ 2147483647 w 641"/>
              <a:gd name="T33" fmla="*/ 2147483647 h 731"/>
              <a:gd name="T34" fmla="*/ 2147483647 w 641"/>
              <a:gd name="T35" fmla="*/ 2147483647 h 731"/>
              <a:gd name="T36" fmla="*/ 2147483647 w 641"/>
              <a:gd name="T37" fmla="*/ 2147483647 h 731"/>
              <a:gd name="T38" fmla="*/ 2147483647 w 641"/>
              <a:gd name="T39" fmla="*/ 2147483647 h 731"/>
              <a:gd name="T40" fmla="*/ 2147483647 w 641"/>
              <a:gd name="T41" fmla="*/ 2147483647 h 731"/>
              <a:gd name="T42" fmla="*/ 2147483647 w 641"/>
              <a:gd name="T43" fmla="*/ 2147483647 h 731"/>
              <a:gd name="T44" fmla="*/ 2147483647 w 641"/>
              <a:gd name="T45" fmla="*/ 2147483647 h 731"/>
              <a:gd name="T46" fmla="*/ 2147483647 w 641"/>
              <a:gd name="T47" fmla="*/ 2147483647 h 731"/>
              <a:gd name="T48" fmla="*/ 2147483647 w 641"/>
              <a:gd name="T49" fmla="*/ 2147483647 h 731"/>
              <a:gd name="T50" fmla="*/ 2147483647 w 641"/>
              <a:gd name="T51" fmla="*/ 2147483647 h 731"/>
              <a:gd name="T52" fmla="*/ 2147483647 w 641"/>
              <a:gd name="T53" fmla="*/ 2147483647 h 731"/>
              <a:gd name="T54" fmla="*/ 2147483647 w 641"/>
              <a:gd name="T55" fmla="*/ 2147483647 h 731"/>
              <a:gd name="T56" fmla="*/ 2147483647 w 641"/>
              <a:gd name="T57" fmla="*/ 2147483647 h 731"/>
              <a:gd name="T58" fmla="*/ 2147483647 w 641"/>
              <a:gd name="T59" fmla="*/ 2147483647 h 731"/>
              <a:gd name="T60" fmla="*/ 2147483647 w 641"/>
              <a:gd name="T61" fmla="*/ 2147483647 h 731"/>
              <a:gd name="T62" fmla="*/ 2147483647 w 641"/>
              <a:gd name="T63" fmla="*/ 2147483647 h 731"/>
              <a:gd name="T64" fmla="*/ 2147483647 w 641"/>
              <a:gd name="T65" fmla="*/ 2147483647 h 731"/>
              <a:gd name="T66" fmla="*/ 2147483647 w 641"/>
              <a:gd name="T67" fmla="*/ 2147483647 h 731"/>
              <a:gd name="T68" fmla="*/ 2147483647 w 641"/>
              <a:gd name="T69" fmla="*/ 2147483647 h 731"/>
              <a:gd name="T70" fmla="*/ 2147483647 w 641"/>
              <a:gd name="T71" fmla="*/ 2147483647 h 731"/>
              <a:gd name="T72" fmla="*/ 2147483647 w 641"/>
              <a:gd name="T73" fmla="*/ 2147483647 h 731"/>
              <a:gd name="T74" fmla="*/ 2147483647 w 641"/>
              <a:gd name="T75" fmla="*/ 2147483647 h 731"/>
              <a:gd name="T76" fmla="*/ 2147483647 w 641"/>
              <a:gd name="T77" fmla="*/ 2147483647 h 731"/>
              <a:gd name="T78" fmla="*/ 2147483647 w 641"/>
              <a:gd name="T79" fmla="*/ 2147483647 h 731"/>
              <a:gd name="T80" fmla="*/ 2147483647 w 641"/>
              <a:gd name="T81" fmla="*/ 2147483647 h 731"/>
              <a:gd name="T82" fmla="*/ 2147483647 w 641"/>
              <a:gd name="T83" fmla="*/ 2147483647 h 731"/>
              <a:gd name="T84" fmla="*/ 2147483647 w 641"/>
              <a:gd name="T85" fmla="*/ 2147483647 h 731"/>
              <a:gd name="T86" fmla="*/ 2147483647 w 641"/>
              <a:gd name="T87" fmla="*/ 2147483647 h 731"/>
              <a:gd name="T88" fmla="*/ 2147483647 w 641"/>
              <a:gd name="T89" fmla="*/ 2147483647 h 731"/>
              <a:gd name="T90" fmla="*/ 2147483647 w 641"/>
              <a:gd name="T91" fmla="*/ 2147483647 h 731"/>
              <a:gd name="T92" fmla="*/ 2147483647 w 641"/>
              <a:gd name="T93" fmla="*/ 2147483647 h 731"/>
              <a:gd name="T94" fmla="*/ 2147483647 w 641"/>
              <a:gd name="T95" fmla="*/ 2147483647 h 731"/>
              <a:gd name="T96" fmla="*/ 2147483647 w 641"/>
              <a:gd name="T97" fmla="*/ 2147483647 h 731"/>
              <a:gd name="T98" fmla="*/ 2147483647 w 641"/>
              <a:gd name="T99" fmla="*/ 2147483647 h 731"/>
              <a:gd name="T100" fmla="*/ 2147483647 w 641"/>
              <a:gd name="T101" fmla="*/ 2147483647 h 731"/>
              <a:gd name="T102" fmla="*/ 2147483647 w 641"/>
              <a:gd name="T103" fmla="*/ 2147483647 h 731"/>
              <a:gd name="T104" fmla="*/ 2147483647 w 641"/>
              <a:gd name="T105" fmla="*/ 2147483647 h 731"/>
              <a:gd name="T106" fmla="*/ 2147483647 w 641"/>
              <a:gd name="T107" fmla="*/ 2147483647 h 731"/>
              <a:gd name="T108" fmla="*/ 2147483647 w 641"/>
              <a:gd name="T109" fmla="*/ 2147483647 h 731"/>
              <a:gd name="T110" fmla="*/ 2147483647 w 641"/>
              <a:gd name="T111" fmla="*/ 2147483647 h 731"/>
              <a:gd name="T112" fmla="*/ 2147483647 w 641"/>
              <a:gd name="T113" fmla="*/ 2147483647 h 731"/>
              <a:gd name="T114" fmla="*/ 2147483647 w 641"/>
              <a:gd name="T115" fmla="*/ 2147483647 h 7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41"/>
              <a:gd name="T175" fmla="*/ 0 h 731"/>
              <a:gd name="T176" fmla="*/ 641 w 641"/>
              <a:gd name="T177" fmla="*/ 731 h 7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41" h="731">
                <a:moveTo>
                  <a:pt x="526" y="718"/>
                </a:moveTo>
                <a:lnTo>
                  <a:pt x="528" y="716"/>
                </a:lnTo>
                <a:lnTo>
                  <a:pt x="528" y="709"/>
                </a:lnTo>
                <a:lnTo>
                  <a:pt x="525" y="701"/>
                </a:lnTo>
                <a:lnTo>
                  <a:pt x="523" y="691"/>
                </a:lnTo>
                <a:lnTo>
                  <a:pt x="520" y="682"/>
                </a:lnTo>
                <a:lnTo>
                  <a:pt x="518" y="674"/>
                </a:lnTo>
                <a:lnTo>
                  <a:pt x="515" y="667"/>
                </a:lnTo>
                <a:lnTo>
                  <a:pt x="513" y="665"/>
                </a:lnTo>
                <a:lnTo>
                  <a:pt x="499" y="660"/>
                </a:lnTo>
                <a:lnTo>
                  <a:pt x="487" y="653"/>
                </a:lnTo>
                <a:lnTo>
                  <a:pt x="479" y="645"/>
                </a:lnTo>
                <a:lnTo>
                  <a:pt x="471" y="637"/>
                </a:lnTo>
                <a:lnTo>
                  <a:pt x="465" y="628"/>
                </a:lnTo>
                <a:lnTo>
                  <a:pt x="460" y="620"/>
                </a:lnTo>
                <a:lnTo>
                  <a:pt x="457" y="616"/>
                </a:lnTo>
                <a:lnTo>
                  <a:pt x="457" y="613"/>
                </a:lnTo>
                <a:lnTo>
                  <a:pt x="427" y="601"/>
                </a:lnTo>
                <a:lnTo>
                  <a:pt x="425" y="593"/>
                </a:lnTo>
                <a:lnTo>
                  <a:pt x="423" y="593"/>
                </a:lnTo>
                <a:lnTo>
                  <a:pt x="423" y="591"/>
                </a:lnTo>
                <a:lnTo>
                  <a:pt x="421" y="591"/>
                </a:lnTo>
                <a:lnTo>
                  <a:pt x="418" y="591"/>
                </a:lnTo>
                <a:lnTo>
                  <a:pt x="416" y="591"/>
                </a:lnTo>
                <a:lnTo>
                  <a:pt x="413" y="593"/>
                </a:lnTo>
                <a:lnTo>
                  <a:pt x="410" y="591"/>
                </a:lnTo>
                <a:lnTo>
                  <a:pt x="405" y="589"/>
                </a:lnTo>
                <a:lnTo>
                  <a:pt x="398" y="587"/>
                </a:lnTo>
                <a:lnTo>
                  <a:pt x="393" y="582"/>
                </a:lnTo>
                <a:lnTo>
                  <a:pt x="388" y="577"/>
                </a:lnTo>
                <a:lnTo>
                  <a:pt x="384" y="574"/>
                </a:lnTo>
                <a:lnTo>
                  <a:pt x="383" y="569"/>
                </a:lnTo>
                <a:lnTo>
                  <a:pt x="383" y="564"/>
                </a:lnTo>
                <a:lnTo>
                  <a:pt x="386" y="555"/>
                </a:lnTo>
                <a:lnTo>
                  <a:pt x="388" y="550"/>
                </a:lnTo>
                <a:lnTo>
                  <a:pt x="388" y="545"/>
                </a:lnTo>
                <a:lnTo>
                  <a:pt x="388" y="542"/>
                </a:lnTo>
                <a:lnTo>
                  <a:pt x="386" y="538"/>
                </a:lnTo>
                <a:lnTo>
                  <a:pt x="384" y="535"/>
                </a:lnTo>
                <a:lnTo>
                  <a:pt x="383" y="532"/>
                </a:lnTo>
                <a:lnTo>
                  <a:pt x="379" y="528"/>
                </a:lnTo>
                <a:lnTo>
                  <a:pt x="379" y="523"/>
                </a:lnTo>
                <a:lnTo>
                  <a:pt x="379" y="515"/>
                </a:lnTo>
                <a:lnTo>
                  <a:pt x="379" y="508"/>
                </a:lnTo>
                <a:lnTo>
                  <a:pt x="383" y="499"/>
                </a:lnTo>
                <a:lnTo>
                  <a:pt x="384" y="493"/>
                </a:lnTo>
                <a:lnTo>
                  <a:pt x="388" y="486"/>
                </a:lnTo>
                <a:lnTo>
                  <a:pt x="388" y="481"/>
                </a:lnTo>
                <a:lnTo>
                  <a:pt x="389" y="481"/>
                </a:lnTo>
                <a:lnTo>
                  <a:pt x="381" y="467"/>
                </a:lnTo>
                <a:lnTo>
                  <a:pt x="367" y="467"/>
                </a:lnTo>
                <a:lnTo>
                  <a:pt x="367" y="447"/>
                </a:lnTo>
                <a:lnTo>
                  <a:pt x="369" y="447"/>
                </a:lnTo>
                <a:lnTo>
                  <a:pt x="371" y="445"/>
                </a:lnTo>
                <a:lnTo>
                  <a:pt x="372" y="445"/>
                </a:lnTo>
                <a:lnTo>
                  <a:pt x="374" y="442"/>
                </a:lnTo>
                <a:lnTo>
                  <a:pt x="374" y="440"/>
                </a:lnTo>
                <a:lnTo>
                  <a:pt x="376" y="437"/>
                </a:lnTo>
                <a:lnTo>
                  <a:pt x="377" y="432"/>
                </a:lnTo>
                <a:lnTo>
                  <a:pt x="384" y="427"/>
                </a:lnTo>
                <a:lnTo>
                  <a:pt x="389" y="422"/>
                </a:lnTo>
                <a:lnTo>
                  <a:pt x="398" y="415"/>
                </a:lnTo>
                <a:lnTo>
                  <a:pt x="405" y="410"/>
                </a:lnTo>
                <a:lnTo>
                  <a:pt x="411" y="406"/>
                </a:lnTo>
                <a:lnTo>
                  <a:pt x="415" y="403"/>
                </a:lnTo>
                <a:lnTo>
                  <a:pt x="418" y="403"/>
                </a:lnTo>
                <a:lnTo>
                  <a:pt x="416" y="332"/>
                </a:lnTo>
                <a:lnTo>
                  <a:pt x="415" y="332"/>
                </a:lnTo>
                <a:lnTo>
                  <a:pt x="415" y="330"/>
                </a:lnTo>
                <a:lnTo>
                  <a:pt x="416" y="329"/>
                </a:lnTo>
                <a:lnTo>
                  <a:pt x="418" y="325"/>
                </a:lnTo>
                <a:lnTo>
                  <a:pt x="423" y="322"/>
                </a:lnTo>
                <a:lnTo>
                  <a:pt x="430" y="317"/>
                </a:lnTo>
                <a:lnTo>
                  <a:pt x="435" y="313"/>
                </a:lnTo>
                <a:lnTo>
                  <a:pt x="440" y="308"/>
                </a:lnTo>
                <a:lnTo>
                  <a:pt x="445" y="303"/>
                </a:lnTo>
                <a:lnTo>
                  <a:pt x="450" y="298"/>
                </a:lnTo>
                <a:lnTo>
                  <a:pt x="457" y="293"/>
                </a:lnTo>
                <a:lnTo>
                  <a:pt x="464" y="286"/>
                </a:lnTo>
                <a:lnTo>
                  <a:pt x="471" y="279"/>
                </a:lnTo>
                <a:lnTo>
                  <a:pt x="477" y="274"/>
                </a:lnTo>
                <a:lnTo>
                  <a:pt x="484" y="268"/>
                </a:lnTo>
                <a:lnTo>
                  <a:pt x="491" y="261"/>
                </a:lnTo>
                <a:lnTo>
                  <a:pt x="496" y="256"/>
                </a:lnTo>
                <a:lnTo>
                  <a:pt x="503" y="249"/>
                </a:lnTo>
                <a:lnTo>
                  <a:pt x="506" y="244"/>
                </a:lnTo>
                <a:lnTo>
                  <a:pt x="511" y="239"/>
                </a:lnTo>
                <a:lnTo>
                  <a:pt x="515" y="235"/>
                </a:lnTo>
                <a:lnTo>
                  <a:pt x="516" y="232"/>
                </a:lnTo>
                <a:lnTo>
                  <a:pt x="518" y="229"/>
                </a:lnTo>
                <a:lnTo>
                  <a:pt x="520" y="224"/>
                </a:lnTo>
                <a:lnTo>
                  <a:pt x="523" y="220"/>
                </a:lnTo>
                <a:lnTo>
                  <a:pt x="525" y="217"/>
                </a:lnTo>
                <a:lnTo>
                  <a:pt x="528" y="213"/>
                </a:lnTo>
                <a:lnTo>
                  <a:pt x="533" y="210"/>
                </a:lnTo>
                <a:lnTo>
                  <a:pt x="537" y="207"/>
                </a:lnTo>
                <a:lnTo>
                  <a:pt x="542" y="203"/>
                </a:lnTo>
                <a:lnTo>
                  <a:pt x="547" y="200"/>
                </a:lnTo>
                <a:lnTo>
                  <a:pt x="550" y="198"/>
                </a:lnTo>
                <a:lnTo>
                  <a:pt x="555" y="195"/>
                </a:lnTo>
                <a:lnTo>
                  <a:pt x="560" y="193"/>
                </a:lnTo>
                <a:lnTo>
                  <a:pt x="565" y="190"/>
                </a:lnTo>
                <a:lnTo>
                  <a:pt x="570" y="188"/>
                </a:lnTo>
                <a:lnTo>
                  <a:pt x="574" y="188"/>
                </a:lnTo>
                <a:lnTo>
                  <a:pt x="579" y="186"/>
                </a:lnTo>
                <a:lnTo>
                  <a:pt x="582" y="185"/>
                </a:lnTo>
                <a:lnTo>
                  <a:pt x="587" y="183"/>
                </a:lnTo>
                <a:lnTo>
                  <a:pt x="592" y="181"/>
                </a:lnTo>
                <a:lnTo>
                  <a:pt x="597" y="180"/>
                </a:lnTo>
                <a:lnTo>
                  <a:pt x="603" y="176"/>
                </a:lnTo>
                <a:lnTo>
                  <a:pt x="608" y="173"/>
                </a:lnTo>
                <a:lnTo>
                  <a:pt x="613" y="169"/>
                </a:lnTo>
                <a:lnTo>
                  <a:pt x="618" y="166"/>
                </a:lnTo>
                <a:lnTo>
                  <a:pt x="623" y="164"/>
                </a:lnTo>
                <a:lnTo>
                  <a:pt x="628" y="161"/>
                </a:lnTo>
                <a:lnTo>
                  <a:pt x="631" y="158"/>
                </a:lnTo>
                <a:lnTo>
                  <a:pt x="635" y="156"/>
                </a:lnTo>
                <a:lnTo>
                  <a:pt x="638" y="154"/>
                </a:lnTo>
                <a:lnTo>
                  <a:pt x="640" y="153"/>
                </a:lnTo>
                <a:lnTo>
                  <a:pt x="641" y="151"/>
                </a:lnTo>
                <a:lnTo>
                  <a:pt x="641" y="149"/>
                </a:lnTo>
                <a:lnTo>
                  <a:pt x="640" y="149"/>
                </a:lnTo>
                <a:lnTo>
                  <a:pt x="638" y="149"/>
                </a:lnTo>
                <a:lnTo>
                  <a:pt x="633" y="149"/>
                </a:lnTo>
                <a:lnTo>
                  <a:pt x="625" y="153"/>
                </a:lnTo>
                <a:lnTo>
                  <a:pt x="618" y="153"/>
                </a:lnTo>
                <a:lnTo>
                  <a:pt x="611" y="153"/>
                </a:lnTo>
                <a:lnTo>
                  <a:pt x="606" y="153"/>
                </a:lnTo>
                <a:lnTo>
                  <a:pt x="603" y="149"/>
                </a:lnTo>
                <a:lnTo>
                  <a:pt x="599" y="147"/>
                </a:lnTo>
                <a:lnTo>
                  <a:pt x="597" y="146"/>
                </a:lnTo>
                <a:lnTo>
                  <a:pt x="596" y="144"/>
                </a:lnTo>
                <a:lnTo>
                  <a:pt x="530" y="144"/>
                </a:lnTo>
                <a:lnTo>
                  <a:pt x="530" y="131"/>
                </a:lnTo>
                <a:lnTo>
                  <a:pt x="528" y="131"/>
                </a:lnTo>
                <a:lnTo>
                  <a:pt x="526" y="131"/>
                </a:lnTo>
                <a:lnTo>
                  <a:pt x="525" y="131"/>
                </a:lnTo>
                <a:lnTo>
                  <a:pt x="523" y="131"/>
                </a:lnTo>
                <a:lnTo>
                  <a:pt x="521" y="131"/>
                </a:lnTo>
                <a:lnTo>
                  <a:pt x="520" y="131"/>
                </a:lnTo>
                <a:lnTo>
                  <a:pt x="518" y="131"/>
                </a:lnTo>
                <a:lnTo>
                  <a:pt x="509" y="139"/>
                </a:lnTo>
                <a:lnTo>
                  <a:pt x="501" y="146"/>
                </a:lnTo>
                <a:lnTo>
                  <a:pt x="494" y="149"/>
                </a:lnTo>
                <a:lnTo>
                  <a:pt x="487" y="153"/>
                </a:lnTo>
                <a:lnTo>
                  <a:pt x="481" y="154"/>
                </a:lnTo>
                <a:lnTo>
                  <a:pt x="476" y="154"/>
                </a:lnTo>
                <a:lnTo>
                  <a:pt x="471" y="153"/>
                </a:lnTo>
                <a:lnTo>
                  <a:pt x="465" y="153"/>
                </a:lnTo>
                <a:lnTo>
                  <a:pt x="462" y="149"/>
                </a:lnTo>
                <a:lnTo>
                  <a:pt x="459" y="147"/>
                </a:lnTo>
                <a:lnTo>
                  <a:pt x="455" y="144"/>
                </a:lnTo>
                <a:lnTo>
                  <a:pt x="454" y="142"/>
                </a:lnTo>
                <a:lnTo>
                  <a:pt x="452" y="141"/>
                </a:lnTo>
                <a:lnTo>
                  <a:pt x="450" y="139"/>
                </a:lnTo>
                <a:lnTo>
                  <a:pt x="450" y="137"/>
                </a:lnTo>
                <a:lnTo>
                  <a:pt x="450" y="136"/>
                </a:lnTo>
                <a:lnTo>
                  <a:pt x="449" y="136"/>
                </a:lnTo>
                <a:lnTo>
                  <a:pt x="447" y="136"/>
                </a:lnTo>
                <a:lnTo>
                  <a:pt x="443" y="136"/>
                </a:lnTo>
                <a:lnTo>
                  <a:pt x="440" y="136"/>
                </a:lnTo>
                <a:lnTo>
                  <a:pt x="437" y="134"/>
                </a:lnTo>
                <a:lnTo>
                  <a:pt x="435" y="132"/>
                </a:lnTo>
                <a:lnTo>
                  <a:pt x="433" y="131"/>
                </a:lnTo>
                <a:lnTo>
                  <a:pt x="432" y="127"/>
                </a:lnTo>
                <a:lnTo>
                  <a:pt x="432" y="125"/>
                </a:lnTo>
                <a:lnTo>
                  <a:pt x="430" y="124"/>
                </a:lnTo>
                <a:lnTo>
                  <a:pt x="428" y="120"/>
                </a:lnTo>
                <a:lnTo>
                  <a:pt x="427" y="117"/>
                </a:lnTo>
                <a:lnTo>
                  <a:pt x="423" y="117"/>
                </a:lnTo>
                <a:lnTo>
                  <a:pt x="420" y="117"/>
                </a:lnTo>
                <a:lnTo>
                  <a:pt x="415" y="119"/>
                </a:lnTo>
                <a:lnTo>
                  <a:pt x="411" y="122"/>
                </a:lnTo>
                <a:lnTo>
                  <a:pt x="405" y="132"/>
                </a:lnTo>
                <a:lnTo>
                  <a:pt x="399" y="136"/>
                </a:lnTo>
                <a:lnTo>
                  <a:pt x="396" y="134"/>
                </a:lnTo>
                <a:lnTo>
                  <a:pt x="396" y="131"/>
                </a:lnTo>
                <a:lnTo>
                  <a:pt x="394" y="125"/>
                </a:lnTo>
                <a:lnTo>
                  <a:pt x="393" y="120"/>
                </a:lnTo>
                <a:lnTo>
                  <a:pt x="393" y="115"/>
                </a:lnTo>
                <a:lnTo>
                  <a:pt x="389" y="112"/>
                </a:lnTo>
                <a:lnTo>
                  <a:pt x="381" y="109"/>
                </a:lnTo>
                <a:lnTo>
                  <a:pt x="377" y="105"/>
                </a:lnTo>
                <a:lnTo>
                  <a:pt x="376" y="103"/>
                </a:lnTo>
                <a:lnTo>
                  <a:pt x="376" y="102"/>
                </a:lnTo>
                <a:lnTo>
                  <a:pt x="376" y="100"/>
                </a:lnTo>
                <a:lnTo>
                  <a:pt x="377" y="100"/>
                </a:lnTo>
                <a:lnTo>
                  <a:pt x="379" y="98"/>
                </a:lnTo>
                <a:lnTo>
                  <a:pt x="377" y="98"/>
                </a:lnTo>
                <a:lnTo>
                  <a:pt x="374" y="97"/>
                </a:lnTo>
                <a:lnTo>
                  <a:pt x="371" y="97"/>
                </a:lnTo>
                <a:lnTo>
                  <a:pt x="364" y="97"/>
                </a:lnTo>
                <a:lnTo>
                  <a:pt x="355" y="95"/>
                </a:lnTo>
                <a:lnTo>
                  <a:pt x="347" y="93"/>
                </a:lnTo>
                <a:lnTo>
                  <a:pt x="339" y="92"/>
                </a:lnTo>
                <a:lnTo>
                  <a:pt x="332" y="90"/>
                </a:lnTo>
                <a:lnTo>
                  <a:pt x="327" y="88"/>
                </a:lnTo>
                <a:lnTo>
                  <a:pt x="322" y="88"/>
                </a:lnTo>
                <a:lnTo>
                  <a:pt x="318" y="88"/>
                </a:lnTo>
                <a:lnTo>
                  <a:pt x="315" y="90"/>
                </a:lnTo>
                <a:lnTo>
                  <a:pt x="311" y="92"/>
                </a:lnTo>
                <a:lnTo>
                  <a:pt x="306" y="98"/>
                </a:lnTo>
                <a:lnTo>
                  <a:pt x="301" y="102"/>
                </a:lnTo>
                <a:lnTo>
                  <a:pt x="296" y="105"/>
                </a:lnTo>
                <a:lnTo>
                  <a:pt x="289" y="105"/>
                </a:lnTo>
                <a:lnTo>
                  <a:pt x="286" y="105"/>
                </a:lnTo>
                <a:lnTo>
                  <a:pt x="283" y="105"/>
                </a:lnTo>
                <a:lnTo>
                  <a:pt x="279" y="105"/>
                </a:lnTo>
                <a:lnTo>
                  <a:pt x="278" y="105"/>
                </a:lnTo>
                <a:lnTo>
                  <a:pt x="276" y="92"/>
                </a:lnTo>
                <a:lnTo>
                  <a:pt x="242" y="92"/>
                </a:lnTo>
                <a:lnTo>
                  <a:pt x="240" y="83"/>
                </a:lnTo>
                <a:lnTo>
                  <a:pt x="229" y="85"/>
                </a:lnTo>
                <a:lnTo>
                  <a:pt x="222" y="85"/>
                </a:lnTo>
                <a:lnTo>
                  <a:pt x="215" y="83"/>
                </a:lnTo>
                <a:lnTo>
                  <a:pt x="212" y="80"/>
                </a:lnTo>
                <a:lnTo>
                  <a:pt x="208" y="76"/>
                </a:lnTo>
                <a:lnTo>
                  <a:pt x="207" y="73"/>
                </a:lnTo>
                <a:lnTo>
                  <a:pt x="205" y="71"/>
                </a:lnTo>
                <a:lnTo>
                  <a:pt x="205" y="70"/>
                </a:lnTo>
                <a:lnTo>
                  <a:pt x="205" y="26"/>
                </a:lnTo>
                <a:lnTo>
                  <a:pt x="181" y="2"/>
                </a:lnTo>
                <a:lnTo>
                  <a:pt x="168" y="0"/>
                </a:lnTo>
                <a:lnTo>
                  <a:pt x="169" y="37"/>
                </a:lnTo>
                <a:lnTo>
                  <a:pt x="159" y="46"/>
                </a:lnTo>
                <a:lnTo>
                  <a:pt x="0" y="48"/>
                </a:lnTo>
                <a:lnTo>
                  <a:pt x="7" y="85"/>
                </a:lnTo>
                <a:lnTo>
                  <a:pt x="7" y="87"/>
                </a:lnTo>
                <a:lnTo>
                  <a:pt x="7" y="88"/>
                </a:lnTo>
                <a:lnTo>
                  <a:pt x="7" y="93"/>
                </a:lnTo>
                <a:lnTo>
                  <a:pt x="5" y="100"/>
                </a:lnTo>
                <a:lnTo>
                  <a:pt x="5" y="107"/>
                </a:lnTo>
                <a:lnTo>
                  <a:pt x="5" y="114"/>
                </a:lnTo>
                <a:lnTo>
                  <a:pt x="5" y="124"/>
                </a:lnTo>
                <a:lnTo>
                  <a:pt x="5" y="132"/>
                </a:lnTo>
                <a:lnTo>
                  <a:pt x="5" y="142"/>
                </a:lnTo>
                <a:lnTo>
                  <a:pt x="7" y="153"/>
                </a:lnTo>
                <a:lnTo>
                  <a:pt x="7" y="161"/>
                </a:lnTo>
                <a:lnTo>
                  <a:pt x="9" y="169"/>
                </a:lnTo>
                <a:lnTo>
                  <a:pt x="10" y="178"/>
                </a:lnTo>
                <a:lnTo>
                  <a:pt x="14" y="186"/>
                </a:lnTo>
                <a:lnTo>
                  <a:pt x="17" y="193"/>
                </a:lnTo>
                <a:lnTo>
                  <a:pt x="22" y="198"/>
                </a:lnTo>
                <a:lnTo>
                  <a:pt x="22" y="200"/>
                </a:lnTo>
                <a:lnTo>
                  <a:pt x="22" y="203"/>
                </a:lnTo>
                <a:lnTo>
                  <a:pt x="24" y="208"/>
                </a:lnTo>
                <a:lnTo>
                  <a:pt x="25" y="217"/>
                </a:lnTo>
                <a:lnTo>
                  <a:pt x="27" y="225"/>
                </a:lnTo>
                <a:lnTo>
                  <a:pt x="29" y="235"/>
                </a:lnTo>
                <a:lnTo>
                  <a:pt x="29" y="246"/>
                </a:lnTo>
                <a:lnTo>
                  <a:pt x="31" y="256"/>
                </a:lnTo>
                <a:lnTo>
                  <a:pt x="31" y="259"/>
                </a:lnTo>
                <a:lnTo>
                  <a:pt x="31" y="264"/>
                </a:lnTo>
                <a:lnTo>
                  <a:pt x="31" y="271"/>
                </a:lnTo>
                <a:lnTo>
                  <a:pt x="31" y="278"/>
                </a:lnTo>
                <a:lnTo>
                  <a:pt x="31" y="285"/>
                </a:lnTo>
                <a:lnTo>
                  <a:pt x="31" y="290"/>
                </a:lnTo>
                <a:lnTo>
                  <a:pt x="31" y="295"/>
                </a:lnTo>
                <a:lnTo>
                  <a:pt x="31" y="296"/>
                </a:lnTo>
                <a:lnTo>
                  <a:pt x="39" y="310"/>
                </a:lnTo>
                <a:lnTo>
                  <a:pt x="36" y="332"/>
                </a:lnTo>
                <a:lnTo>
                  <a:pt x="39" y="362"/>
                </a:lnTo>
                <a:lnTo>
                  <a:pt x="49" y="376"/>
                </a:lnTo>
                <a:lnTo>
                  <a:pt x="54" y="389"/>
                </a:lnTo>
                <a:lnTo>
                  <a:pt x="53" y="427"/>
                </a:lnTo>
                <a:lnTo>
                  <a:pt x="53" y="437"/>
                </a:lnTo>
                <a:lnTo>
                  <a:pt x="37" y="455"/>
                </a:lnTo>
                <a:lnTo>
                  <a:pt x="36" y="457"/>
                </a:lnTo>
                <a:lnTo>
                  <a:pt x="34" y="459"/>
                </a:lnTo>
                <a:lnTo>
                  <a:pt x="32" y="462"/>
                </a:lnTo>
                <a:lnTo>
                  <a:pt x="31" y="466"/>
                </a:lnTo>
                <a:lnTo>
                  <a:pt x="29" y="469"/>
                </a:lnTo>
                <a:lnTo>
                  <a:pt x="29" y="474"/>
                </a:lnTo>
                <a:lnTo>
                  <a:pt x="31" y="477"/>
                </a:lnTo>
                <a:lnTo>
                  <a:pt x="34" y="481"/>
                </a:lnTo>
                <a:lnTo>
                  <a:pt x="36" y="481"/>
                </a:lnTo>
                <a:lnTo>
                  <a:pt x="39" y="484"/>
                </a:lnTo>
                <a:lnTo>
                  <a:pt x="44" y="488"/>
                </a:lnTo>
                <a:lnTo>
                  <a:pt x="49" y="491"/>
                </a:lnTo>
                <a:lnTo>
                  <a:pt x="54" y="496"/>
                </a:lnTo>
                <a:lnTo>
                  <a:pt x="59" y="499"/>
                </a:lnTo>
                <a:lnTo>
                  <a:pt x="61" y="501"/>
                </a:lnTo>
                <a:lnTo>
                  <a:pt x="63" y="503"/>
                </a:lnTo>
                <a:lnTo>
                  <a:pt x="63" y="505"/>
                </a:lnTo>
                <a:lnTo>
                  <a:pt x="63" y="511"/>
                </a:lnTo>
                <a:lnTo>
                  <a:pt x="63" y="523"/>
                </a:lnTo>
                <a:lnTo>
                  <a:pt x="63" y="538"/>
                </a:lnTo>
                <a:lnTo>
                  <a:pt x="63" y="555"/>
                </a:lnTo>
                <a:lnTo>
                  <a:pt x="63" y="576"/>
                </a:lnTo>
                <a:lnTo>
                  <a:pt x="63" y="596"/>
                </a:lnTo>
                <a:lnTo>
                  <a:pt x="63" y="618"/>
                </a:lnTo>
                <a:lnTo>
                  <a:pt x="63" y="638"/>
                </a:lnTo>
                <a:lnTo>
                  <a:pt x="61" y="660"/>
                </a:lnTo>
                <a:lnTo>
                  <a:pt x="61" y="679"/>
                </a:lnTo>
                <a:lnTo>
                  <a:pt x="61" y="696"/>
                </a:lnTo>
                <a:lnTo>
                  <a:pt x="61" y="711"/>
                </a:lnTo>
                <a:lnTo>
                  <a:pt x="61" y="721"/>
                </a:lnTo>
                <a:lnTo>
                  <a:pt x="63" y="728"/>
                </a:lnTo>
                <a:lnTo>
                  <a:pt x="63" y="731"/>
                </a:lnTo>
                <a:lnTo>
                  <a:pt x="63" y="730"/>
                </a:lnTo>
                <a:lnTo>
                  <a:pt x="66" y="730"/>
                </a:lnTo>
                <a:lnTo>
                  <a:pt x="73" y="730"/>
                </a:lnTo>
                <a:lnTo>
                  <a:pt x="80" y="730"/>
                </a:lnTo>
                <a:lnTo>
                  <a:pt x="90" y="730"/>
                </a:lnTo>
                <a:lnTo>
                  <a:pt x="100" y="730"/>
                </a:lnTo>
                <a:lnTo>
                  <a:pt x="113" y="730"/>
                </a:lnTo>
                <a:lnTo>
                  <a:pt x="127" y="730"/>
                </a:lnTo>
                <a:lnTo>
                  <a:pt x="144" y="730"/>
                </a:lnTo>
                <a:lnTo>
                  <a:pt x="159" y="730"/>
                </a:lnTo>
                <a:lnTo>
                  <a:pt x="178" y="730"/>
                </a:lnTo>
                <a:lnTo>
                  <a:pt x="196" y="730"/>
                </a:lnTo>
                <a:lnTo>
                  <a:pt x="215" y="730"/>
                </a:lnTo>
                <a:lnTo>
                  <a:pt x="235" y="728"/>
                </a:lnTo>
                <a:lnTo>
                  <a:pt x="254" y="728"/>
                </a:lnTo>
                <a:lnTo>
                  <a:pt x="274" y="728"/>
                </a:lnTo>
                <a:lnTo>
                  <a:pt x="296" y="728"/>
                </a:lnTo>
                <a:lnTo>
                  <a:pt x="317" y="728"/>
                </a:lnTo>
                <a:lnTo>
                  <a:pt x="337" y="728"/>
                </a:lnTo>
                <a:lnTo>
                  <a:pt x="357" y="726"/>
                </a:lnTo>
                <a:lnTo>
                  <a:pt x="376" y="726"/>
                </a:lnTo>
                <a:lnTo>
                  <a:pt x="396" y="726"/>
                </a:lnTo>
                <a:lnTo>
                  <a:pt x="415" y="726"/>
                </a:lnTo>
                <a:lnTo>
                  <a:pt x="432" y="725"/>
                </a:lnTo>
                <a:lnTo>
                  <a:pt x="449" y="725"/>
                </a:lnTo>
                <a:lnTo>
                  <a:pt x="465" y="725"/>
                </a:lnTo>
                <a:lnTo>
                  <a:pt x="479" y="723"/>
                </a:lnTo>
                <a:lnTo>
                  <a:pt x="493" y="723"/>
                </a:lnTo>
                <a:lnTo>
                  <a:pt x="503" y="721"/>
                </a:lnTo>
                <a:lnTo>
                  <a:pt x="513" y="721"/>
                </a:lnTo>
                <a:lnTo>
                  <a:pt x="521" y="719"/>
                </a:lnTo>
                <a:lnTo>
                  <a:pt x="526" y="718"/>
                </a:lnTo>
                <a:close/>
              </a:path>
            </a:pathLst>
          </a:custGeom>
          <a:solidFill>
            <a:srgbClr val="CC99FF"/>
          </a:solidFill>
          <a:ln w="9525">
            <a:solidFill>
              <a:schemeClr val="tx1"/>
            </a:solidFill>
            <a:round/>
            <a:headEnd/>
            <a:tailEnd/>
          </a:ln>
        </p:spPr>
        <p:txBody>
          <a:bodyPr/>
          <a:lstStyle/>
          <a:p>
            <a:endParaRPr lang="en-US"/>
          </a:p>
        </p:txBody>
      </p:sp>
      <p:sp>
        <p:nvSpPr>
          <p:cNvPr id="53324" name="Freeform 76"/>
          <p:cNvSpPr>
            <a:spLocks/>
          </p:cNvSpPr>
          <p:nvPr/>
        </p:nvSpPr>
        <p:spPr bwMode="auto">
          <a:xfrm>
            <a:off x="5829300" y="3173413"/>
            <a:ext cx="771525" cy="1169987"/>
          </a:xfrm>
          <a:custGeom>
            <a:avLst/>
            <a:gdLst>
              <a:gd name="T0" fmla="*/ 2147483647 w 395"/>
              <a:gd name="T1" fmla="*/ 2147483647 h 697"/>
              <a:gd name="T2" fmla="*/ 2147483647 w 395"/>
              <a:gd name="T3" fmla="*/ 2147483647 h 697"/>
              <a:gd name="T4" fmla="*/ 2147483647 w 395"/>
              <a:gd name="T5" fmla="*/ 2147483647 h 697"/>
              <a:gd name="T6" fmla="*/ 2147483647 w 395"/>
              <a:gd name="T7" fmla="*/ 2147483647 h 697"/>
              <a:gd name="T8" fmla="*/ 2147483647 w 395"/>
              <a:gd name="T9" fmla="*/ 2147483647 h 697"/>
              <a:gd name="T10" fmla="*/ 2147483647 w 395"/>
              <a:gd name="T11" fmla="*/ 2147483647 h 697"/>
              <a:gd name="T12" fmla="*/ 2147483647 w 395"/>
              <a:gd name="T13" fmla="*/ 2147483647 h 697"/>
              <a:gd name="T14" fmla="*/ 2147483647 w 395"/>
              <a:gd name="T15" fmla="*/ 2147483647 h 697"/>
              <a:gd name="T16" fmla="*/ 2147483647 w 395"/>
              <a:gd name="T17" fmla="*/ 2147483647 h 697"/>
              <a:gd name="T18" fmla="*/ 2147483647 w 395"/>
              <a:gd name="T19" fmla="*/ 2147483647 h 697"/>
              <a:gd name="T20" fmla="*/ 2147483647 w 395"/>
              <a:gd name="T21" fmla="*/ 2147483647 h 697"/>
              <a:gd name="T22" fmla="*/ 2147483647 w 395"/>
              <a:gd name="T23" fmla="*/ 2147483647 h 697"/>
              <a:gd name="T24" fmla="*/ 2147483647 w 395"/>
              <a:gd name="T25" fmla="*/ 2147483647 h 697"/>
              <a:gd name="T26" fmla="*/ 2147483647 w 395"/>
              <a:gd name="T27" fmla="*/ 2147483647 h 697"/>
              <a:gd name="T28" fmla="*/ 2147483647 w 395"/>
              <a:gd name="T29" fmla="*/ 2147483647 h 697"/>
              <a:gd name="T30" fmla="*/ 2147483647 w 395"/>
              <a:gd name="T31" fmla="*/ 2147483647 h 697"/>
              <a:gd name="T32" fmla="*/ 2147483647 w 395"/>
              <a:gd name="T33" fmla="*/ 2147483647 h 697"/>
              <a:gd name="T34" fmla="*/ 2147483647 w 395"/>
              <a:gd name="T35" fmla="*/ 2147483647 h 697"/>
              <a:gd name="T36" fmla="*/ 2147483647 w 395"/>
              <a:gd name="T37" fmla="*/ 2147483647 h 697"/>
              <a:gd name="T38" fmla="*/ 2147483647 w 395"/>
              <a:gd name="T39" fmla="*/ 2147483647 h 697"/>
              <a:gd name="T40" fmla="*/ 2147483647 w 395"/>
              <a:gd name="T41" fmla="*/ 2147483647 h 697"/>
              <a:gd name="T42" fmla="*/ 2147483647 w 395"/>
              <a:gd name="T43" fmla="*/ 2147483647 h 697"/>
              <a:gd name="T44" fmla="*/ 2147483647 w 395"/>
              <a:gd name="T45" fmla="*/ 2147483647 h 697"/>
              <a:gd name="T46" fmla="*/ 2147483647 w 395"/>
              <a:gd name="T47" fmla="*/ 2147483647 h 697"/>
              <a:gd name="T48" fmla="*/ 2147483647 w 395"/>
              <a:gd name="T49" fmla="*/ 2147483647 h 697"/>
              <a:gd name="T50" fmla="*/ 2147483647 w 395"/>
              <a:gd name="T51" fmla="*/ 2147483647 h 697"/>
              <a:gd name="T52" fmla="*/ 2147483647 w 395"/>
              <a:gd name="T53" fmla="*/ 2147483647 h 697"/>
              <a:gd name="T54" fmla="*/ 2147483647 w 395"/>
              <a:gd name="T55" fmla="*/ 2147483647 h 697"/>
              <a:gd name="T56" fmla="*/ 2147483647 w 395"/>
              <a:gd name="T57" fmla="*/ 2147483647 h 697"/>
              <a:gd name="T58" fmla="*/ 2147483647 w 395"/>
              <a:gd name="T59" fmla="*/ 2147483647 h 697"/>
              <a:gd name="T60" fmla="*/ 2147483647 w 395"/>
              <a:gd name="T61" fmla="*/ 2147483647 h 697"/>
              <a:gd name="T62" fmla="*/ 2147483647 w 395"/>
              <a:gd name="T63" fmla="*/ 2147483647 h 697"/>
              <a:gd name="T64" fmla="*/ 2147483647 w 395"/>
              <a:gd name="T65" fmla="*/ 2147483647 h 697"/>
              <a:gd name="T66" fmla="*/ 2147483647 w 395"/>
              <a:gd name="T67" fmla="*/ 2147483647 h 697"/>
              <a:gd name="T68" fmla="*/ 2147483647 w 395"/>
              <a:gd name="T69" fmla="*/ 2147483647 h 697"/>
              <a:gd name="T70" fmla="*/ 2147483647 w 395"/>
              <a:gd name="T71" fmla="*/ 2147483647 h 697"/>
              <a:gd name="T72" fmla="*/ 2147483647 w 395"/>
              <a:gd name="T73" fmla="*/ 2147483647 h 697"/>
              <a:gd name="T74" fmla="*/ 2147483647 w 395"/>
              <a:gd name="T75" fmla="*/ 2147483647 h 697"/>
              <a:gd name="T76" fmla="*/ 2147483647 w 395"/>
              <a:gd name="T77" fmla="*/ 2147483647 h 697"/>
              <a:gd name="T78" fmla="*/ 2147483647 w 395"/>
              <a:gd name="T79" fmla="*/ 2147483647 h 697"/>
              <a:gd name="T80" fmla="*/ 2147483647 w 395"/>
              <a:gd name="T81" fmla="*/ 2147483647 h 697"/>
              <a:gd name="T82" fmla="*/ 2147483647 w 395"/>
              <a:gd name="T83" fmla="*/ 2147483647 h 697"/>
              <a:gd name="T84" fmla="*/ 2147483647 w 395"/>
              <a:gd name="T85" fmla="*/ 2147483647 h 697"/>
              <a:gd name="T86" fmla="*/ 2147483647 w 395"/>
              <a:gd name="T87" fmla="*/ 2147483647 h 697"/>
              <a:gd name="T88" fmla="*/ 2147483647 w 395"/>
              <a:gd name="T89" fmla="*/ 2147483647 h 697"/>
              <a:gd name="T90" fmla="*/ 2147483647 w 395"/>
              <a:gd name="T91" fmla="*/ 2147483647 h 697"/>
              <a:gd name="T92" fmla="*/ 2147483647 w 395"/>
              <a:gd name="T93" fmla="*/ 2147483647 h 697"/>
              <a:gd name="T94" fmla="*/ 2147483647 w 395"/>
              <a:gd name="T95" fmla="*/ 2147483647 h 697"/>
              <a:gd name="T96" fmla="*/ 2147483647 w 395"/>
              <a:gd name="T97" fmla="*/ 2147483647 h 697"/>
              <a:gd name="T98" fmla="*/ 2147483647 w 395"/>
              <a:gd name="T99" fmla="*/ 2147483647 h 697"/>
              <a:gd name="T100" fmla="*/ 2147483647 w 395"/>
              <a:gd name="T101" fmla="*/ 2147483647 h 697"/>
              <a:gd name="T102" fmla="*/ 2147483647 w 395"/>
              <a:gd name="T103" fmla="*/ 2147483647 h 697"/>
              <a:gd name="T104" fmla="*/ 2147483647 w 395"/>
              <a:gd name="T105" fmla="*/ 2147483647 h 697"/>
              <a:gd name="T106" fmla="*/ 2147483647 w 395"/>
              <a:gd name="T107" fmla="*/ 2147483647 h 6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95"/>
              <a:gd name="T163" fmla="*/ 0 h 697"/>
              <a:gd name="T164" fmla="*/ 395 w 395"/>
              <a:gd name="T165" fmla="*/ 697 h 6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95" h="697">
                <a:moveTo>
                  <a:pt x="258" y="678"/>
                </a:moveTo>
                <a:lnTo>
                  <a:pt x="264" y="672"/>
                </a:lnTo>
                <a:lnTo>
                  <a:pt x="269" y="668"/>
                </a:lnTo>
                <a:lnTo>
                  <a:pt x="274" y="668"/>
                </a:lnTo>
                <a:lnTo>
                  <a:pt x="280" y="668"/>
                </a:lnTo>
                <a:lnTo>
                  <a:pt x="285" y="672"/>
                </a:lnTo>
                <a:lnTo>
                  <a:pt x="288" y="673"/>
                </a:lnTo>
                <a:lnTo>
                  <a:pt x="291" y="677"/>
                </a:lnTo>
                <a:lnTo>
                  <a:pt x="295" y="678"/>
                </a:lnTo>
                <a:lnTo>
                  <a:pt x="308" y="683"/>
                </a:lnTo>
                <a:lnTo>
                  <a:pt x="318" y="685"/>
                </a:lnTo>
                <a:lnTo>
                  <a:pt x="324" y="683"/>
                </a:lnTo>
                <a:lnTo>
                  <a:pt x="325" y="680"/>
                </a:lnTo>
                <a:lnTo>
                  <a:pt x="324" y="677"/>
                </a:lnTo>
                <a:lnTo>
                  <a:pt x="324" y="673"/>
                </a:lnTo>
                <a:lnTo>
                  <a:pt x="320" y="670"/>
                </a:lnTo>
                <a:lnTo>
                  <a:pt x="320" y="668"/>
                </a:lnTo>
                <a:lnTo>
                  <a:pt x="315" y="660"/>
                </a:lnTo>
                <a:lnTo>
                  <a:pt x="315" y="651"/>
                </a:lnTo>
                <a:lnTo>
                  <a:pt x="317" y="646"/>
                </a:lnTo>
                <a:lnTo>
                  <a:pt x="322" y="641"/>
                </a:lnTo>
                <a:lnTo>
                  <a:pt x="327" y="639"/>
                </a:lnTo>
                <a:lnTo>
                  <a:pt x="332" y="636"/>
                </a:lnTo>
                <a:lnTo>
                  <a:pt x="337" y="636"/>
                </a:lnTo>
                <a:lnTo>
                  <a:pt x="339" y="636"/>
                </a:lnTo>
                <a:lnTo>
                  <a:pt x="347" y="634"/>
                </a:lnTo>
                <a:lnTo>
                  <a:pt x="354" y="633"/>
                </a:lnTo>
                <a:lnTo>
                  <a:pt x="356" y="631"/>
                </a:lnTo>
                <a:lnTo>
                  <a:pt x="356" y="628"/>
                </a:lnTo>
                <a:lnTo>
                  <a:pt x="354" y="624"/>
                </a:lnTo>
                <a:lnTo>
                  <a:pt x="354" y="622"/>
                </a:lnTo>
                <a:lnTo>
                  <a:pt x="352" y="621"/>
                </a:lnTo>
                <a:lnTo>
                  <a:pt x="351" y="619"/>
                </a:lnTo>
                <a:lnTo>
                  <a:pt x="347" y="614"/>
                </a:lnTo>
                <a:lnTo>
                  <a:pt x="349" y="606"/>
                </a:lnTo>
                <a:lnTo>
                  <a:pt x="349" y="604"/>
                </a:lnTo>
                <a:lnTo>
                  <a:pt x="351" y="602"/>
                </a:lnTo>
                <a:lnTo>
                  <a:pt x="352" y="600"/>
                </a:lnTo>
                <a:lnTo>
                  <a:pt x="354" y="597"/>
                </a:lnTo>
                <a:lnTo>
                  <a:pt x="354" y="595"/>
                </a:lnTo>
                <a:lnTo>
                  <a:pt x="356" y="594"/>
                </a:lnTo>
                <a:lnTo>
                  <a:pt x="356" y="592"/>
                </a:lnTo>
                <a:lnTo>
                  <a:pt x="356" y="590"/>
                </a:lnTo>
                <a:lnTo>
                  <a:pt x="352" y="585"/>
                </a:lnTo>
                <a:lnTo>
                  <a:pt x="351" y="580"/>
                </a:lnTo>
                <a:lnTo>
                  <a:pt x="351" y="575"/>
                </a:lnTo>
                <a:lnTo>
                  <a:pt x="351" y="572"/>
                </a:lnTo>
                <a:lnTo>
                  <a:pt x="354" y="568"/>
                </a:lnTo>
                <a:lnTo>
                  <a:pt x="356" y="567"/>
                </a:lnTo>
                <a:lnTo>
                  <a:pt x="356" y="565"/>
                </a:lnTo>
                <a:lnTo>
                  <a:pt x="357" y="565"/>
                </a:lnTo>
                <a:lnTo>
                  <a:pt x="359" y="555"/>
                </a:lnTo>
                <a:lnTo>
                  <a:pt x="359" y="553"/>
                </a:lnTo>
                <a:lnTo>
                  <a:pt x="359" y="551"/>
                </a:lnTo>
                <a:lnTo>
                  <a:pt x="359" y="548"/>
                </a:lnTo>
                <a:lnTo>
                  <a:pt x="361" y="543"/>
                </a:lnTo>
                <a:lnTo>
                  <a:pt x="361" y="540"/>
                </a:lnTo>
                <a:lnTo>
                  <a:pt x="362" y="536"/>
                </a:lnTo>
                <a:lnTo>
                  <a:pt x="362" y="533"/>
                </a:lnTo>
                <a:lnTo>
                  <a:pt x="362" y="531"/>
                </a:lnTo>
                <a:lnTo>
                  <a:pt x="369" y="526"/>
                </a:lnTo>
                <a:lnTo>
                  <a:pt x="374" y="518"/>
                </a:lnTo>
                <a:lnTo>
                  <a:pt x="378" y="509"/>
                </a:lnTo>
                <a:lnTo>
                  <a:pt x="381" y="502"/>
                </a:lnTo>
                <a:lnTo>
                  <a:pt x="384" y="494"/>
                </a:lnTo>
                <a:lnTo>
                  <a:pt x="386" y="489"/>
                </a:lnTo>
                <a:lnTo>
                  <a:pt x="388" y="484"/>
                </a:lnTo>
                <a:lnTo>
                  <a:pt x="388" y="482"/>
                </a:lnTo>
                <a:lnTo>
                  <a:pt x="390" y="479"/>
                </a:lnTo>
                <a:lnTo>
                  <a:pt x="391" y="475"/>
                </a:lnTo>
                <a:lnTo>
                  <a:pt x="393" y="474"/>
                </a:lnTo>
                <a:lnTo>
                  <a:pt x="395" y="463"/>
                </a:lnTo>
                <a:lnTo>
                  <a:pt x="395" y="455"/>
                </a:lnTo>
                <a:lnTo>
                  <a:pt x="393" y="446"/>
                </a:lnTo>
                <a:lnTo>
                  <a:pt x="390" y="440"/>
                </a:lnTo>
                <a:lnTo>
                  <a:pt x="388" y="433"/>
                </a:lnTo>
                <a:lnTo>
                  <a:pt x="384" y="428"/>
                </a:lnTo>
                <a:lnTo>
                  <a:pt x="383" y="424"/>
                </a:lnTo>
                <a:lnTo>
                  <a:pt x="381" y="423"/>
                </a:lnTo>
                <a:lnTo>
                  <a:pt x="381" y="419"/>
                </a:lnTo>
                <a:lnTo>
                  <a:pt x="381" y="396"/>
                </a:lnTo>
                <a:lnTo>
                  <a:pt x="384" y="391"/>
                </a:lnTo>
                <a:lnTo>
                  <a:pt x="384" y="389"/>
                </a:lnTo>
                <a:lnTo>
                  <a:pt x="384" y="387"/>
                </a:lnTo>
                <a:lnTo>
                  <a:pt x="384" y="382"/>
                </a:lnTo>
                <a:lnTo>
                  <a:pt x="383" y="377"/>
                </a:lnTo>
                <a:lnTo>
                  <a:pt x="383" y="370"/>
                </a:lnTo>
                <a:lnTo>
                  <a:pt x="383" y="362"/>
                </a:lnTo>
                <a:lnTo>
                  <a:pt x="381" y="353"/>
                </a:lnTo>
                <a:lnTo>
                  <a:pt x="381" y="343"/>
                </a:lnTo>
                <a:lnTo>
                  <a:pt x="379" y="333"/>
                </a:lnTo>
                <a:lnTo>
                  <a:pt x="379" y="321"/>
                </a:lnTo>
                <a:lnTo>
                  <a:pt x="378" y="309"/>
                </a:lnTo>
                <a:lnTo>
                  <a:pt x="376" y="296"/>
                </a:lnTo>
                <a:lnTo>
                  <a:pt x="376" y="284"/>
                </a:lnTo>
                <a:lnTo>
                  <a:pt x="374" y="270"/>
                </a:lnTo>
                <a:lnTo>
                  <a:pt x="373" y="257"/>
                </a:lnTo>
                <a:lnTo>
                  <a:pt x="373" y="243"/>
                </a:lnTo>
                <a:lnTo>
                  <a:pt x="371" y="228"/>
                </a:lnTo>
                <a:lnTo>
                  <a:pt x="369" y="215"/>
                </a:lnTo>
                <a:lnTo>
                  <a:pt x="369" y="201"/>
                </a:lnTo>
                <a:lnTo>
                  <a:pt x="368" y="189"/>
                </a:lnTo>
                <a:lnTo>
                  <a:pt x="366" y="176"/>
                </a:lnTo>
                <a:lnTo>
                  <a:pt x="366" y="164"/>
                </a:lnTo>
                <a:lnTo>
                  <a:pt x="364" y="152"/>
                </a:lnTo>
                <a:lnTo>
                  <a:pt x="364" y="142"/>
                </a:lnTo>
                <a:lnTo>
                  <a:pt x="362" y="132"/>
                </a:lnTo>
                <a:lnTo>
                  <a:pt x="362" y="122"/>
                </a:lnTo>
                <a:lnTo>
                  <a:pt x="361" y="115"/>
                </a:lnTo>
                <a:lnTo>
                  <a:pt x="361" y="108"/>
                </a:lnTo>
                <a:lnTo>
                  <a:pt x="361" y="103"/>
                </a:lnTo>
                <a:lnTo>
                  <a:pt x="359" y="98"/>
                </a:lnTo>
                <a:lnTo>
                  <a:pt x="359" y="96"/>
                </a:lnTo>
                <a:lnTo>
                  <a:pt x="359" y="94"/>
                </a:lnTo>
                <a:lnTo>
                  <a:pt x="354" y="89"/>
                </a:lnTo>
                <a:lnTo>
                  <a:pt x="351" y="84"/>
                </a:lnTo>
                <a:lnTo>
                  <a:pt x="349" y="79"/>
                </a:lnTo>
                <a:lnTo>
                  <a:pt x="347" y="74"/>
                </a:lnTo>
                <a:lnTo>
                  <a:pt x="346" y="69"/>
                </a:lnTo>
                <a:lnTo>
                  <a:pt x="346" y="66"/>
                </a:lnTo>
                <a:lnTo>
                  <a:pt x="346" y="64"/>
                </a:lnTo>
                <a:lnTo>
                  <a:pt x="346" y="62"/>
                </a:lnTo>
                <a:lnTo>
                  <a:pt x="344" y="61"/>
                </a:lnTo>
                <a:lnTo>
                  <a:pt x="344" y="57"/>
                </a:lnTo>
                <a:lnTo>
                  <a:pt x="342" y="54"/>
                </a:lnTo>
                <a:lnTo>
                  <a:pt x="342" y="52"/>
                </a:lnTo>
                <a:lnTo>
                  <a:pt x="334" y="47"/>
                </a:lnTo>
                <a:lnTo>
                  <a:pt x="329" y="42"/>
                </a:lnTo>
                <a:lnTo>
                  <a:pt x="325" y="37"/>
                </a:lnTo>
                <a:lnTo>
                  <a:pt x="325" y="30"/>
                </a:lnTo>
                <a:lnTo>
                  <a:pt x="325" y="25"/>
                </a:lnTo>
                <a:lnTo>
                  <a:pt x="325" y="22"/>
                </a:lnTo>
                <a:lnTo>
                  <a:pt x="325" y="18"/>
                </a:lnTo>
                <a:lnTo>
                  <a:pt x="325" y="0"/>
                </a:lnTo>
                <a:lnTo>
                  <a:pt x="325" y="1"/>
                </a:lnTo>
                <a:lnTo>
                  <a:pt x="66" y="20"/>
                </a:lnTo>
                <a:lnTo>
                  <a:pt x="66" y="22"/>
                </a:lnTo>
                <a:lnTo>
                  <a:pt x="66" y="23"/>
                </a:lnTo>
                <a:lnTo>
                  <a:pt x="68" y="25"/>
                </a:lnTo>
                <a:lnTo>
                  <a:pt x="71" y="27"/>
                </a:lnTo>
                <a:lnTo>
                  <a:pt x="73" y="28"/>
                </a:lnTo>
                <a:lnTo>
                  <a:pt x="78" y="30"/>
                </a:lnTo>
                <a:lnTo>
                  <a:pt x="82" y="34"/>
                </a:lnTo>
                <a:lnTo>
                  <a:pt x="87" y="37"/>
                </a:lnTo>
                <a:lnTo>
                  <a:pt x="90" y="40"/>
                </a:lnTo>
                <a:lnTo>
                  <a:pt x="90" y="44"/>
                </a:lnTo>
                <a:lnTo>
                  <a:pt x="90" y="45"/>
                </a:lnTo>
                <a:lnTo>
                  <a:pt x="90" y="47"/>
                </a:lnTo>
                <a:lnTo>
                  <a:pt x="88" y="49"/>
                </a:lnTo>
                <a:lnTo>
                  <a:pt x="88" y="50"/>
                </a:lnTo>
                <a:lnTo>
                  <a:pt x="98" y="57"/>
                </a:lnTo>
                <a:lnTo>
                  <a:pt x="100" y="57"/>
                </a:lnTo>
                <a:lnTo>
                  <a:pt x="102" y="59"/>
                </a:lnTo>
                <a:lnTo>
                  <a:pt x="105" y="61"/>
                </a:lnTo>
                <a:lnTo>
                  <a:pt x="110" y="64"/>
                </a:lnTo>
                <a:lnTo>
                  <a:pt x="112" y="69"/>
                </a:lnTo>
                <a:lnTo>
                  <a:pt x="114" y="76"/>
                </a:lnTo>
                <a:lnTo>
                  <a:pt x="114" y="84"/>
                </a:lnTo>
                <a:lnTo>
                  <a:pt x="112" y="96"/>
                </a:lnTo>
                <a:lnTo>
                  <a:pt x="109" y="105"/>
                </a:lnTo>
                <a:lnTo>
                  <a:pt x="105" y="108"/>
                </a:lnTo>
                <a:lnTo>
                  <a:pt x="102" y="110"/>
                </a:lnTo>
                <a:lnTo>
                  <a:pt x="100" y="108"/>
                </a:lnTo>
                <a:lnTo>
                  <a:pt x="98" y="110"/>
                </a:lnTo>
                <a:lnTo>
                  <a:pt x="98" y="111"/>
                </a:lnTo>
                <a:lnTo>
                  <a:pt x="97" y="120"/>
                </a:lnTo>
                <a:lnTo>
                  <a:pt x="97" y="133"/>
                </a:lnTo>
                <a:lnTo>
                  <a:pt x="97" y="135"/>
                </a:lnTo>
                <a:lnTo>
                  <a:pt x="95" y="137"/>
                </a:lnTo>
                <a:lnTo>
                  <a:pt x="93" y="138"/>
                </a:lnTo>
                <a:lnTo>
                  <a:pt x="90" y="140"/>
                </a:lnTo>
                <a:lnTo>
                  <a:pt x="87" y="142"/>
                </a:lnTo>
                <a:lnTo>
                  <a:pt x="80" y="142"/>
                </a:lnTo>
                <a:lnTo>
                  <a:pt x="78" y="142"/>
                </a:lnTo>
                <a:lnTo>
                  <a:pt x="78" y="144"/>
                </a:lnTo>
                <a:lnTo>
                  <a:pt x="78" y="145"/>
                </a:lnTo>
                <a:lnTo>
                  <a:pt x="76" y="147"/>
                </a:lnTo>
                <a:lnTo>
                  <a:pt x="75" y="149"/>
                </a:lnTo>
                <a:lnTo>
                  <a:pt x="70" y="150"/>
                </a:lnTo>
                <a:lnTo>
                  <a:pt x="63" y="152"/>
                </a:lnTo>
                <a:lnTo>
                  <a:pt x="56" y="152"/>
                </a:lnTo>
                <a:lnTo>
                  <a:pt x="49" y="154"/>
                </a:lnTo>
                <a:lnTo>
                  <a:pt x="43" y="157"/>
                </a:lnTo>
                <a:lnTo>
                  <a:pt x="38" y="160"/>
                </a:lnTo>
                <a:lnTo>
                  <a:pt x="34" y="164"/>
                </a:lnTo>
                <a:lnTo>
                  <a:pt x="34" y="171"/>
                </a:lnTo>
                <a:lnTo>
                  <a:pt x="34" y="177"/>
                </a:lnTo>
                <a:lnTo>
                  <a:pt x="38" y="186"/>
                </a:lnTo>
                <a:lnTo>
                  <a:pt x="41" y="194"/>
                </a:lnTo>
                <a:lnTo>
                  <a:pt x="46" y="199"/>
                </a:lnTo>
                <a:lnTo>
                  <a:pt x="48" y="204"/>
                </a:lnTo>
                <a:lnTo>
                  <a:pt x="49" y="208"/>
                </a:lnTo>
                <a:lnTo>
                  <a:pt x="51" y="213"/>
                </a:lnTo>
                <a:lnTo>
                  <a:pt x="49" y="216"/>
                </a:lnTo>
                <a:lnTo>
                  <a:pt x="46" y="220"/>
                </a:lnTo>
                <a:lnTo>
                  <a:pt x="41" y="226"/>
                </a:lnTo>
                <a:lnTo>
                  <a:pt x="41" y="230"/>
                </a:lnTo>
                <a:lnTo>
                  <a:pt x="39" y="232"/>
                </a:lnTo>
                <a:lnTo>
                  <a:pt x="38" y="235"/>
                </a:lnTo>
                <a:lnTo>
                  <a:pt x="38" y="237"/>
                </a:lnTo>
                <a:lnTo>
                  <a:pt x="36" y="238"/>
                </a:lnTo>
                <a:lnTo>
                  <a:pt x="36" y="240"/>
                </a:lnTo>
                <a:lnTo>
                  <a:pt x="36" y="242"/>
                </a:lnTo>
                <a:lnTo>
                  <a:pt x="34" y="243"/>
                </a:lnTo>
                <a:lnTo>
                  <a:pt x="34" y="247"/>
                </a:lnTo>
                <a:lnTo>
                  <a:pt x="34" y="248"/>
                </a:lnTo>
                <a:lnTo>
                  <a:pt x="32" y="252"/>
                </a:lnTo>
                <a:lnTo>
                  <a:pt x="29" y="254"/>
                </a:lnTo>
                <a:lnTo>
                  <a:pt x="24" y="255"/>
                </a:lnTo>
                <a:lnTo>
                  <a:pt x="19" y="257"/>
                </a:lnTo>
                <a:lnTo>
                  <a:pt x="14" y="259"/>
                </a:lnTo>
                <a:lnTo>
                  <a:pt x="10" y="260"/>
                </a:lnTo>
                <a:lnTo>
                  <a:pt x="9" y="264"/>
                </a:lnTo>
                <a:lnTo>
                  <a:pt x="9" y="267"/>
                </a:lnTo>
                <a:lnTo>
                  <a:pt x="9" y="270"/>
                </a:lnTo>
                <a:lnTo>
                  <a:pt x="10" y="272"/>
                </a:lnTo>
                <a:lnTo>
                  <a:pt x="12" y="276"/>
                </a:lnTo>
                <a:lnTo>
                  <a:pt x="14" y="277"/>
                </a:lnTo>
                <a:lnTo>
                  <a:pt x="14" y="279"/>
                </a:lnTo>
                <a:lnTo>
                  <a:pt x="14" y="282"/>
                </a:lnTo>
                <a:lnTo>
                  <a:pt x="12" y="284"/>
                </a:lnTo>
                <a:lnTo>
                  <a:pt x="10" y="287"/>
                </a:lnTo>
                <a:lnTo>
                  <a:pt x="9" y="289"/>
                </a:lnTo>
                <a:lnTo>
                  <a:pt x="7" y="291"/>
                </a:lnTo>
                <a:lnTo>
                  <a:pt x="5" y="292"/>
                </a:lnTo>
                <a:lnTo>
                  <a:pt x="4" y="294"/>
                </a:lnTo>
                <a:lnTo>
                  <a:pt x="4" y="296"/>
                </a:lnTo>
                <a:lnTo>
                  <a:pt x="4" y="299"/>
                </a:lnTo>
                <a:lnTo>
                  <a:pt x="2" y="304"/>
                </a:lnTo>
                <a:lnTo>
                  <a:pt x="2" y="309"/>
                </a:lnTo>
                <a:lnTo>
                  <a:pt x="0" y="316"/>
                </a:lnTo>
                <a:lnTo>
                  <a:pt x="2" y="325"/>
                </a:lnTo>
                <a:lnTo>
                  <a:pt x="2" y="333"/>
                </a:lnTo>
                <a:lnTo>
                  <a:pt x="4" y="342"/>
                </a:lnTo>
                <a:lnTo>
                  <a:pt x="7" y="352"/>
                </a:lnTo>
                <a:lnTo>
                  <a:pt x="12" y="360"/>
                </a:lnTo>
                <a:lnTo>
                  <a:pt x="17" y="370"/>
                </a:lnTo>
                <a:lnTo>
                  <a:pt x="26" y="380"/>
                </a:lnTo>
                <a:lnTo>
                  <a:pt x="34" y="391"/>
                </a:lnTo>
                <a:lnTo>
                  <a:pt x="46" y="401"/>
                </a:lnTo>
                <a:lnTo>
                  <a:pt x="60" y="411"/>
                </a:lnTo>
                <a:lnTo>
                  <a:pt x="63" y="413"/>
                </a:lnTo>
                <a:lnTo>
                  <a:pt x="68" y="414"/>
                </a:lnTo>
                <a:lnTo>
                  <a:pt x="71" y="416"/>
                </a:lnTo>
                <a:lnTo>
                  <a:pt x="75" y="419"/>
                </a:lnTo>
                <a:lnTo>
                  <a:pt x="78" y="423"/>
                </a:lnTo>
                <a:lnTo>
                  <a:pt x="82" y="430"/>
                </a:lnTo>
                <a:lnTo>
                  <a:pt x="83" y="440"/>
                </a:lnTo>
                <a:lnTo>
                  <a:pt x="85" y="453"/>
                </a:lnTo>
                <a:lnTo>
                  <a:pt x="85" y="462"/>
                </a:lnTo>
                <a:lnTo>
                  <a:pt x="88" y="468"/>
                </a:lnTo>
                <a:lnTo>
                  <a:pt x="90" y="472"/>
                </a:lnTo>
                <a:lnTo>
                  <a:pt x="93" y="474"/>
                </a:lnTo>
                <a:lnTo>
                  <a:pt x="97" y="474"/>
                </a:lnTo>
                <a:lnTo>
                  <a:pt x="102" y="470"/>
                </a:lnTo>
                <a:lnTo>
                  <a:pt x="105" y="467"/>
                </a:lnTo>
                <a:lnTo>
                  <a:pt x="109" y="463"/>
                </a:lnTo>
                <a:lnTo>
                  <a:pt x="112" y="462"/>
                </a:lnTo>
                <a:lnTo>
                  <a:pt x="117" y="462"/>
                </a:lnTo>
                <a:lnTo>
                  <a:pt x="122" y="463"/>
                </a:lnTo>
                <a:lnTo>
                  <a:pt x="129" y="467"/>
                </a:lnTo>
                <a:lnTo>
                  <a:pt x="134" y="470"/>
                </a:lnTo>
                <a:lnTo>
                  <a:pt x="137" y="475"/>
                </a:lnTo>
                <a:lnTo>
                  <a:pt x="141" y="479"/>
                </a:lnTo>
                <a:lnTo>
                  <a:pt x="141" y="482"/>
                </a:lnTo>
                <a:lnTo>
                  <a:pt x="141" y="485"/>
                </a:lnTo>
                <a:lnTo>
                  <a:pt x="137" y="492"/>
                </a:lnTo>
                <a:lnTo>
                  <a:pt x="136" y="499"/>
                </a:lnTo>
                <a:lnTo>
                  <a:pt x="134" y="507"/>
                </a:lnTo>
                <a:lnTo>
                  <a:pt x="132" y="516"/>
                </a:lnTo>
                <a:lnTo>
                  <a:pt x="131" y="523"/>
                </a:lnTo>
                <a:lnTo>
                  <a:pt x="129" y="526"/>
                </a:lnTo>
                <a:lnTo>
                  <a:pt x="129" y="528"/>
                </a:lnTo>
                <a:lnTo>
                  <a:pt x="127" y="529"/>
                </a:lnTo>
                <a:lnTo>
                  <a:pt x="126" y="533"/>
                </a:lnTo>
                <a:lnTo>
                  <a:pt x="124" y="540"/>
                </a:lnTo>
                <a:lnTo>
                  <a:pt x="124" y="546"/>
                </a:lnTo>
                <a:lnTo>
                  <a:pt x="126" y="553"/>
                </a:lnTo>
                <a:lnTo>
                  <a:pt x="129" y="562"/>
                </a:lnTo>
                <a:lnTo>
                  <a:pt x="139" y="570"/>
                </a:lnTo>
                <a:lnTo>
                  <a:pt x="153" y="577"/>
                </a:lnTo>
                <a:lnTo>
                  <a:pt x="156" y="578"/>
                </a:lnTo>
                <a:lnTo>
                  <a:pt x="159" y="580"/>
                </a:lnTo>
                <a:lnTo>
                  <a:pt x="163" y="582"/>
                </a:lnTo>
                <a:lnTo>
                  <a:pt x="164" y="584"/>
                </a:lnTo>
                <a:lnTo>
                  <a:pt x="166" y="585"/>
                </a:lnTo>
                <a:lnTo>
                  <a:pt x="166" y="594"/>
                </a:lnTo>
                <a:lnTo>
                  <a:pt x="183" y="594"/>
                </a:lnTo>
                <a:lnTo>
                  <a:pt x="198" y="609"/>
                </a:lnTo>
                <a:lnTo>
                  <a:pt x="214" y="614"/>
                </a:lnTo>
                <a:lnTo>
                  <a:pt x="215" y="636"/>
                </a:lnTo>
                <a:lnTo>
                  <a:pt x="222" y="648"/>
                </a:lnTo>
                <a:lnTo>
                  <a:pt x="217" y="665"/>
                </a:lnTo>
                <a:lnTo>
                  <a:pt x="217" y="673"/>
                </a:lnTo>
                <a:lnTo>
                  <a:pt x="227" y="683"/>
                </a:lnTo>
                <a:lnTo>
                  <a:pt x="230" y="692"/>
                </a:lnTo>
                <a:lnTo>
                  <a:pt x="237" y="697"/>
                </a:lnTo>
                <a:lnTo>
                  <a:pt x="237" y="694"/>
                </a:lnTo>
                <a:lnTo>
                  <a:pt x="237" y="690"/>
                </a:lnTo>
                <a:lnTo>
                  <a:pt x="237" y="687"/>
                </a:lnTo>
                <a:lnTo>
                  <a:pt x="237" y="685"/>
                </a:lnTo>
                <a:lnTo>
                  <a:pt x="239" y="685"/>
                </a:lnTo>
                <a:lnTo>
                  <a:pt x="242" y="687"/>
                </a:lnTo>
                <a:lnTo>
                  <a:pt x="244" y="692"/>
                </a:lnTo>
                <a:lnTo>
                  <a:pt x="246" y="692"/>
                </a:lnTo>
                <a:lnTo>
                  <a:pt x="246" y="690"/>
                </a:lnTo>
                <a:lnTo>
                  <a:pt x="247" y="688"/>
                </a:lnTo>
                <a:lnTo>
                  <a:pt x="251" y="685"/>
                </a:lnTo>
                <a:lnTo>
                  <a:pt x="252" y="683"/>
                </a:lnTo>
                <a:lnTo>
                  <a:pt x="256" y="682"/>
                </a:lnTo>
                <a:lnTo>
                  <a:pt x="258" y="680"/>
                </a:lnTo>
                <a:lnTo>
                  <a:pt x="258" y="678"/>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25" name="Freeform 77"/>
          <p:cNvSpPr>
            <a:spLocks/>
          </p:cNvSpPr>
          <p:nvPr/>
        </p:nvSpPr>
        <p:spPr bwMode="auto">
          <a:xfrm>
            <a:off x="5614988" y="2339975"/>
            <a:ext cx="908050" cy="857250"/>
          </a:xfrm>
          <a:custGeom>
            <a:avLst/>
            <a:gdLst>
              <a:gd name="T0" fmla="*/ 2147483647 w 522"/>
              <a:gd name="T1" fmla="*/ 2147483647 h 555"/>
              <a:gd name="T2" fmla="*/ 2147483647 w 522"/>
              <a:gd name="T3" fmla="*/ 2147483647 h 555"/>
              <a:gd name="T4" fmla="*/ 2147483647 w 522"/>
              <a:gd name="T5" fmla="*/ 2147483647 h 555"/>
              <a:gd name="T6" fmla="*/ 2147483647 w 522"/>
              <a:gd name="T7" fmla="*/ 2147483647 h 555"/>
              <a:gd name="T8" fmla="*/ 2147483647 w 522"/>
              <a:gd name="T9" fmla="*/ 2147483647 h 555"/>
              <a:gd name="T10" fmla="*/ 2147483647 w 522"/>
              <a:gd name="T11" fmla="*/ 2147483647 h 555"/>
              <a:gd name="T12" fmla="*/ 2147483647 w 522"/>
              <a:gd name="T13" fmla="*/ 2147483647 h 555"/>
              <a:gd name="T14" fmla="*/ 2147483647 w 522"/>
              <a:gd name="T15" fmla="*/ 2147483647 h 555"/>
              <a:gd name="T16" fmla="*/ 2147483647 w 522"/>
              <a:gd name="T17" fmla="*/ 2147483647 h 555"/>
              <a:gd name="T18" fmla="*/ 2147483647 w 522"/>
              <a:gd name="T19" fmla="*/ 2147483647 h 555"/>
              <a:gd name="T20" fmla="*/ 2147483647 w 522"/>
              <a:gd name="T21" fmla="*/ 2147483647 h 555"/>
              <a:gd name="T22" fmla="*/ 2147483647 w 522"/>
              <a:gd name="T23" fmla="*/ 2147483647 h 555"/>
              <a:gd name="T24" fmla="*/ 2147483647 w 522"/>
              <a:gd name="T25" fmla="*/ 2147483647 h 555"/>
              <a:gd name="T26" fmla="*/ 2147483647 w 522"/>
              <a:gd name="T27" fmla="*/ 2147483647 h 555"/>
              <a:gd name="T28" fmla="*/ 2147483647 w 522"/>
              <a:gd name="T29" fmla="*/ 2147483647 h 555"/>
              <a:gd name="T30" fmla="*/ 2147483647 w 522"/>
              <a:gd name="T31" fmla="*/ 2147483647 h 555"/>
              <a:gd name="T32" fmla="*/ 2147483647 w 522"/>
              <a:gd name="T33" fmla="*/ 2147483647 h 555"/>
              <a:gd name="T34" fmla="*/ 2147483647 w 522"/>
              <a:gd name="T35" fmla="*/ 2147483647 h 555"/>
              <a:gd name="T36" fmla="*/ 2147483647 w 522"/>
              <a:gd name="T37" fmla="*/ 2147483647 h 555"/>
              <a:gd name="T38" fmla="*/ 2147483647 w 522"/>
              <a:gd name="T39" fmla="*/ 2147483647 h 555"/>
              <a:gd name="T40" fmla="*/ 2147483647 w 522"/>
              <a:gd name="T41" fmla="*/ 2147483647 h 555"/>
              <a:gd name="T42" fmla="*/ 2147483647 w 522"/>
              <a:gd name="T43" fmla="*/ 2147483647 h 555"/>
              <a:gd name="T44" fmla="*/ 2147483647 w 522"/>
              <a:gd name="T45" fmla="*/ 2147483647 h 555"/>
              <a:gd name="T46" fmla="*/ 2147483647 w 522"/>
              <a:gd name="T47" fmla="*/ 2147483647 h 555"/>
              <a:gd name="T48" fmla="*/ 2147483647 w 522"/>
              <a:gd name="T49" fmla="*/ 2147483647 h 555"/>
              <a:gd name="T50" fmla="*/ 2147483647 w 522"/>
              <a:gd name="T51" fmla="*/ 2147483647 h 555"/>
              <a:gd name="T52" fmla="*/ 2147483647 w 522"/>
              <a:gd name="T53" fmla="*/ 2147483647 h 555"/>
              <a:gd name="T54" fmla="*/ 2147483647 w 522"/>
              <a:gd name="T55" fmla="*/ 2147483647 h 555"/>
              <a:gd name="T56" fmla="*/ 2147483647 w 522"/>
              <a:gd name="T57" fmla="*/ 2147483647 h 555"/>
              <a:gd name="T58" fmla="*/ 2147483647 w 522"/>
              <a:gd name="T59" fmla="*/ 2147483647 h 555"/>
              <a:gd name="T60" fmla="*/ 2147483647 w 522"/>
              <a:gd name="T61" fmla="*/ 2147483647 h 555"/>
              <a:gd name="T62" fmla="*/ 2147483647 w 522"/>
              <a:gd name="T63" fmla="*/ 2147483647 h 555"/>
              <a:gd name="T64" fmla="*/ 2147483647 w 522"/>
              <a:gd name="T65" fmla="*/ 2147483647 h 555"/>
              <a:gd name="T66" fmla="*/ 2147483647 w 522"/>
              <a:gd name="T67" fmla="*/ 2147483647 h 555"/>
              <a:gd name="T68" fmla="*/ 2147483647 w 522"/>
              <a:gd name="T69" fmla="*/ 2147483647 h 555"/>
              <a:gd name="T70" fmla="*/ 2147483647 w 522"/>
              <a:gd name="T71" fmla="*/ 2147483647 h 555"/>
              <a:gd name="T72" fmla="*/ 2147483647 w 522"/>
              <a:gd name="T73" fmla="*/ 2147483647 h 555"/>
              <a:gd name="T74" fmla="*/ 2147483647 w 522"/>
              <a:gd name="T75" fmla="*/ 2147483647 h 555"/>
              <a:gd name="T76" fmla="*/ 2147483647 w 522"/>
              <a:gd name="T77" fmla="*/ 2147483647 h 555"/>
              <a:gd name="T78" fmla="*/ 2147483647 w 522"/>
              <a:gd name="T79" fmla="*/ 2147483647 h 555"/>
              <a:gd name="T80" fmla="*/ 2147483647 w 522"/>
              <a:gd name="T81" fmla="*/ 2147483647 h 555"/>
              <a:gd name="T82" fmla="*/ 2147483647 w 522"/>
              <a:gd name="T83" fmla="*/ 2147483647 h 555"/>
              <a:gd name="T84" fmla="*/ 2147483647 w 522"/>
              <a:gd name="T85" fmla="*/ 2147483647 h 555"/>
              <a:gd name="T86" fmla="*/ 2147483647 w 522"/>
              <a:gd name="T87" fmla="*/ 2147483647 h 555"/>
              <a:gd name="T88" fmla="*/ 2147483647 w 522"/>
              <a:gd name="T89" fmla="*/ 2147483647 h 555"/>
              <a:gd name="T90" fmla="*/ 2147483647 w 522"/>
              <a:gd name="T91" fmla="*/ 2147483647 h 555"/>
              <a:gd name="T92" fmla="*/ 2147483647 w 522"/>
              <a:gd name="T93" fmla="*/ 2147483647 h 555"/>
              <a:gd name="T94" fmla="*/ 2147483647 w 522"/>
              <a:gd name="T95" fmla="*/ 2147483647 h 555"/>
              <a:gd name="T96" fmla="*/ 2147483647 w 522"/>
              <a:gd name="T97" fmla="*/ 2147483647 h 555"/>
              <a:gd name="T98" fmla="*/ 2147483647 w 522"/>
              <a:gd name="T99" fmla="*/ 2147483647 h 555"/>
              <a:gd name="T100" fmla="*/ 2147483647 w 522"/>
              <a:gd name="T101" fmla="*/ 2147483647 h 555"/>
              <a:gd name="T102" fmla="*/ 2147483647 w 522"/>
              <a:gd name="T103" fmla="*/ 2147483647 h 555"/>
              <a:gd name="T104" fmla="*/ 2147483647 w 522"/>
              <a:gd name="T105" fmla="*/ 2147483647 h 555"/>
              <a:gd name="T106" fmla="*/ 2147483647 w 522"/>
              <a:gd name="T107" fmla="*/ 2147483647 h 555"/>
              <a:gd name="T108" fmla="*/ 2147483647 w 522"/>
              <a:gd name="T109" fmla="*/ 2147483647 h 555"/>
              <a:gd name="T110" fmla="*/ 2147483647 w 522"/>
              <a:gd name="T111" fmla="*/ 2147483647 h 555"/>
              <a:gd name="T112" fmla="*/ 2147483647 w 522"/>
              <a:gd name="T113" fmla="*/ 2147483647 h 555"/>
              <a:gd name="T114" fmla="*/ 2147483647 w 522"/>
              <a:gd name="T115" fmla="*/ 2147483647 h 555"/>
              <a:gd name="T116" fmla="*/ 2147483647 w 522"/>
              <a:gd name="T117" fmla="*/ 2147483647 h 55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22"/>
              <a:gd name="T178" fmla="*/ 0 h 555"/>
              <a:gd name="T179" fmla="*/ 522 w 522"/>
              <a:gd name="T180" fmla="*/ 555 h 55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22" h="555">
                <a:moveTo>
                  <a:pt x="220" y="555"/>
                </a:moveTo>
                <a:lnTo>
                  <a:pt x="219" y="550"/>
                </a:lnTo>
                <a:lnTo>
                  <a:pt x="217" y="545"/>
                </a:lnTo>
                <a:lnTo>
                  <a:pt x="215" y="541"/>
                </a:lnTo>
                <a:lnTo>
                  <a:pt x="212" y="538"/>
                </a:lnTo>
                <a:lnTo>
                  <a:pt x="210" y="536"/>
                </a:lnTo>
                <a:lnTo>
                  <a:pt x="207" y="536"/>
                </a:lnTo>
                <a:lnTo>
                  <a:pt x="205" y="535"/>
                </a:lnTo>
                <a:lnTo>
                  <a:pt x="181" y="528"/>
                </a:lnTo>
                <a:lnTo>
                  <a:pt x="181" y="526"/>
                </a:lnTo>
                <a:lnTo>
                  <a:pt x="181" y="525"/>
                </a:lnTo>
                <a:lnTo>
                  <a:pt x="181" y="521"/>
                </a:lnTo>
                <a:lnTo>
                  <a:pt x="181" y="519"/>
                </a:lnTo>
                <a:lnTo>
                  <a:pt x="180" y="514"/>
                </a:lnTo>
                <a:lnTo>
                  <a:pt x="176" y="511"/>
                </a:lnTo>
                <a:lnTo>
                  <a:pt x="175" y="506"/>
                </a:lnTo>
                <a:lnTo>
                  <a:pt x="171" y="503"/>
                </a:lnTo>
                <a:lnTo>
                  <a:pt x="170" y="499"/>
                </a:lnTo>
                <a:lnTo>
                  <a:pt x="168" y="494"/>
                </a:lnTo>
                <a:lnTo>
                  <a:pt x="168" y="491"/>
                </a:lnTo>
                <a:lnTo>
                  <a:pt x="166" y="486"/>
                </a:lnTo>
                <a:lnTo>
                  <a:pt x="168" y="482"/>
                </a:lnTo>
                <a:lnTo>
                  <a:pt x="170" y="477"/>
                </a:lnTo>
                <a:lnTo>
                  <a:pt x="173" y="469"/>
                </a:lnTo>
                <a:lnTo>
                  <a:pt x="175" y="464"/>
                </a:lnTo>
                <a:lnTo>
                  <a:pt x="175" y="459"/>
                </a:lnTo>
                <a:lnTo>
                  <a:pt x="173" y="455"/>
                </a:lnTo>
                <a:lnTo>
                  <a:pt x="171" y="453"/>
                </a:lnTo>
                <a:lnTo>
                  <a:pt x="170" y="453"/>
                </a:lnTo>
                <a:lnTo>
                  <a:pt x="170" y="452"/>
                </a:lnTo>
                <a:lnTo>
                  <a:pt x="168" y="452"/>
                </a:lnTo>
                <a:lnTo>
                  <a:pt x="159" y="431"/>
                </a:lnTo>
                <a:lnTo>
                  <a:pt x="159" y="430"/>
                </a:lnTo>
                <a:lnTo>
                  <a:pt x="161" y="428"/>
                </a:lnTo>
                <a:lnTo>
                  <a:pt x="161" y="421"/>
                </a:lnTo>
                <a:lnTo>
                  <a:pt x="158" y="413"/>
                </a:lnTo>
                <a:lnTo>
                  <a:pt x="156" y="403"/>
                </a:lnTo>
                <a:lnTo>
                  <a:pt x="153" y="394"/>
                </a:lnTo>
                <a:lnTo>
                  <a:pt x="151" y="386"/>
                </a:lnTo>
                <a:lnTo>
                  <a:pt x="148" y="379"/>
                </a:lnTo>
                <a:lnTo>
                  <a:pt x="146" y="377"/>
                </a:lnTo>
                <a:lnTo>
                  <a:pt x="132" y="372"/>
                </a:lnTo>
                <a:lnTo>
                  <a:pt x="120" y="365"/>
                </a:lnTo>
                <a:lnTo>
                  <a:pt x="112" y="357"/>
                </a:lnTo>
                <a:lnTo>
                  <a:pt x="104" y="349"/>
                </a:lnTo>
                <a:lnTo>
                  <a:pt x="98" y="340"/>
                </a:lnTo>
                <a:lnTo>
                  <a:pt x="93" y="332"/>
                </a:lnTo>
                <a:lnTo>
                  <a:pt x="90" y="328"/>
                </a:lnTo>
                <a:lnTo>
                  <a:pt x="90" y="325"/>
                </a:lnTo>
                <a:lnTo>
                  <a:pt x="60" y="313"/>
                </a:lnTo>
                <a:lnTo>
                  <a:pt x="58" y="305"/>
                </a:lnTo>
                <a:lnTo>
                  <a:pt x="56" y="305"/>
                </a:lnTo>
                <a:lnTo>
                  <a:pt x="56" y="303"/>
                </a:lnTo>
                <a:lnTo>
                  <a:pt x="54" y="303"/>
                </a:lnTo>
                <a:lnTo>
                  <a:pt x="51" y="303"/>
                </a:lnTo>
                <a:lnTo>
                  <a:pt x="49" y="303"/>
                </a:lnTo>
                <a:lnTo>
                  <a:pt x="46" y="305"/>
                </a:lnTo>
                <a:lnTo>
                  <a:pt x="43" y="303"/>
                </a:lnTo>
                <a:lnTo>
                  <a:pt x="38" y="301"/>
                </a:lnTo>
                <a:lnTo>
                  <a:pt x="31" y="299"/>
                </a:lnTo>
                <a:lnTo>
                  <a:pt x="26" y="294"/>
                </a:lnTo>
                <a:lnTo>
                  <a:pt x="21" y="289"/>
                </a:lnTo>
                <a:lnTo>
                  <a:pt x="17" y="286"/>
                </a:lnTo>
                <a:lnTo>
                  <a:pt x="16" y="281"/>
                </a:lnTo>
                <a:lnTo>
                  <a:pt x="16" y="276"/>
                </a:lnTo>
                <a:lnTo>
                  <a:pt x="19" y="267"/>
                </a:lnTo>
                <a:lnTo>
                  <a:pt x="21" y="262"/>
                </a:lnTo>
                <a:lnTo>
                  <a:pt x="21" y="257"/>
                </a:lnTo>
                <a:lnTo>
                  <a:pt x="21" y="254"/>
                </a:lnTo>
                <a:lnTo>
                  <a:pt x="19" y="250"/>
                </a:lnTo>
                <a:lnTo>
                  <a:pt x="17" y="247"/>
                </a:lnTo>
                <a:lnTo>
                  <a:pt x="16" y="244"/>
                </a:lnTo>
                <a:lnTo>
                  <a:pt x="12" y="240"/>
                </a:lnTo>
                <a:lnTo>
                  <a:pt x="12" y="235"/>
                </a:lnTo>
                <a:lnTo>
                  <a:pt x="12" y="227"/>
                </a:lnTo>
                <a:lnTo>
                  <a:pt x="12" y="220"/>
                </a:lnTo>
                <a:lnTo>
                  <a:pt x="16" y="211"/>
                </a:lnTo>
                <a:lnTo>
                  <a:pt x="17" y="205"/>
                </a:lnTo>
                <a:lnTo>
                  <a:pt x="21" y="198"/>
                </a:lnTo>
                <a:lnTo>
                  <a:pt x="21" y="193"/>
                </a:lnTo>
                <a:lnTo>
                  <a:pt x="22" y="193"/>
                </a:lnTo>
                <a:lnTo>
                  <a:pt x="14" y="179"/>
                </a:lnTo>
                <a:lnTo>
                  <a:pt x="0" y="179"/>
                </a:lnTo>
                <a:lnTo>
                  <a:pt x="0" y="159"/>
                </a:lnTo>
                <a:lnTo>
                  <a:pt x="2" y="159"/>
                </a:lnTo>
                <a:lnTo>
                  <a:pt x="4" y="157"/>
                </a:lnTo>
                <a:lnTo>
                  <a:pt x="5" y="157"/>
                </a:lnTo>
                <a:lnTo>
                  <a:pt x="7" y="154"/>
                </a:lnTo>
                <a:lnTo>
                  <a:pt x="7" y="152"/>
                </a:lnTo>
                <a:lnTo>
                  <a:pt x="9" y="149"/>
                </a:lnTo>
                <a:lnTo>
                  <a:pt x="10" y="144"/>
                </a:lnTo>
                <a:lnTo>
                  <a:pt x="17" y="139"/>
                </a:lnTo>
                <a:lnTo>
                  <a:pt x="22" y="134"/>
                </a:lnTo>
                <a:lnTo>
                  <a:pt x="31" y="127"/>
                </a:lnTo>
                <a:lnTo>
                  <a:pt x="38" y="122"/>
                </a:lnTo>
                <a:lnTo>
                  <a:pt x="44" y="118"/>
                </a:lnTo>
                <a:lnTo>
                  <a:pt x="48" y="115"/>
                </a:lnTo>
                <a:lnTo>
                  <a:pt x="51" y="115"/>
                </a:lnTo>
                <a:lnTo>
                  <a:pt x="49" y="44"/>
                </a:lnTo>
                <a:lnTo>
                  <a:pt x="48" y="44"/>
                </a:lnTo>
                <a:lnTo>
                  <a:pt x="48" y="42"/>
                </a:lnTo>
                <a:lnTo>
                  <a:pt x="49" y="41"/>
                </a:lnTo>
                <a:lnTo>
                  <a:pt x="51" y="37"/>
                </a:lnTo>
                <a:lnTo>
                  <a:pt x="56" y="34"/>
                </a:lnTo>
                <a:lnTo>
                  <a:pt x="63" y="29"/>
                </a:lnTo>
                <a:lnTo>
                  <a:pt x="65" y="27"/>
                </a:lnTo>
                <a:lnTo>
                  <a:pt x="68" y="30"/>
                </a:lnTo>
                <a:lnTo>
                  <a:pt x="73" y="32"/>
                </a:lnTo>
                <a:lnTo>
                  <a:pt x="78" y="35"/>
                </a:lnTo>
                <a:lnTo>
                  <a:pt x="83" y="37"/>
                </a:lnTo>
                <a:lnTo>
                  <a:pt x="90" y="39"/>
                </a:lnTo>
                <a:lnTo>
                  <a:pt x="97" y="37"/>
                </a:lnTo>
                <a:lnTo>
                  <a:pt x="102" y="34"/>
                </a:lnTo>
                <a:lnTo>
                  <a:pt x="102" y="32"/>
                </a:lnTo>
                <a:lnTo>
                  <a:pt x="104" y="30"/>
                </a:lnTo>
                <a:lnTo>
                  <a:pt x="105" y="30"/>
                </a:lnTo>
                <a:lnTo>
                  <a:pt x="109" y="27"/>
                </a:lnTo>
                <a:lnTo>
                  <a:pt x="112" y="27"/>
                </a:lnTo>
                <a:lnTo>
                  <a:pt x="115" y="25"/>
                </a:lnTo>
                <a:lnTo>
                  <a:pt x="119" y="25"/>
                </a:lnTo>
                <a:lnTo>
                  <a:pt x="124" y="25"/>
                </a:lnTo>
                <a:lnTo>
                  <a:pt x="126" y="25"/>
                </a:lnTo>
                <a:lnTo>
                  <a:pt x="127" y="24"/>
                </a:lnTo>
                <a:lnTo>
                  <a:pt x="129" y="22"/>
                </a:lnTo>
                <a:lnTo>
                  <a:pt x="131" y="20"/>
                </a:lnTo>
                <a:lnTo>
                  <a:pt x="132" y="19"/>
                </a:lnTo>
                <a:lnTo>
                  <a:pt x="136" y="17"/>
                </a:lnTo>
                <a:lnTo>
                  <a:pt x="141" y="13"/>
                </a:lnTo>
                <a:lnTo>
                  <a:pt x="148" y="12"/>
                </a:lnTo>
                <a:lnTo>
                  <a:pt x="154" y="10"/>
                </a:lnTo>
                <a:lnTo>
                  <a:pt x="158" y="8"/>
                </a:lnTo>
                <a:lnTo>
                  <a:pt x="161" y="8"/>
                </a:lnTo>
                <a:lnTo>
                  <a:pt x="163" y="7"/>
                </a:lnTo>
                <a:lnTo>
                  <a:pt x="164" y="5"/>
                </a:lnTo>
                <a:lnTo>
                  <a:pt x="168" y="3"/>
                </a:lnTo>
                <a:lnTo>
                  <a:pt x="173" y="0"/>
                </a:lnTo>
                <a:lnTo>
                  <a:pt x="176" y="0"/>
                </a:lnTo>
                <a:lnTo>
                  <a:pt x="180" y="3"/>
                </a:lnTo>
                <a:lnTo>
                  <a:pt x="181" y="7"/>
                </a:lnTo>
                <a:lnTo>
                  <a:pt x="183" y="8"/>
                </a:lnTo>
                <a:lnTo>
                  <a:pt x="176" y="20"/>
                </a:lnTo>
                <a:lnTo>
                  <a:pt x="175" y="29"/>
                </a:lnTo>
                <a:lnTo>
                  <a:pt x="173" y="37"/>
                </a:lnTo>
                <a:lnTo>
                  <a:pt x="173" y="39"/>
                </a:lnTo>
                <a:lnTo>
                  <a:pt x="171" y="41"/>
                </a:lnTo>
                <a:lnTo>
                  <a:pt x="171" y="44"/>
                </a:lnTo>
                <a:lnTo>
                  <a:pt x="171" y="46"/>
                </a:lnTo>
                <a:lnTo>
                  <a:pt x="175" y="44"/>
                </a:lnTo>
                <a:lnTo>
                  <a:pt x="178" y="42"/>
                </a:lnTo>
                <a:lnTo>
                  <a:pt x="180" y="41"/>
                </a:lnTo>
                <a:lnTo>
                  <a:pt x="181" y="39"/>
                </a:lnTo>
                <a:lnTo>
                  <a:pt x="185" y="39"/>
                </a:lnTo>
                <a:lnTo>
                  <a:pt x="186" y="37"/>
                </a:lnTo>
                <a:lnTo>
                  <a:pt x="188" y="35"/>
                </a:lnTo>
                <a:lnTo>
                  <a:pt x="190" y="34"/>
                </a:lnTo>
                <a:lnTo>
                  <a:pt x="192" y="34"/>
                </a:lnTo>
                <a:lnTo>
                  <a:pt x="210" y="46"/>
                </a:lnTo>
                <a:lnTo>
                  <a:pt x="212" y="46"/>
                </a:lnTo>
                <a:lnTo>
                  <a:pt x="214" y="46"/>
                </a:lnTo>
                <a:lnTo>
                  <a:pt x="217" y="46"/>
                </a:lnTo>
                <a:lnTo>
                  <a:pt x="220" y="46"/>
                </a:lnTo>
                <a:lnTo>
                  <a:pt x="225" y="47"/>
                </a:lnTo>
                <a:lnTo>
                  <a:pt x="229" y="52"/>
                </a:lnTo>
                <a:lnTo>
                  <a:pt x="234" y="57"/>
                </a:lnTo>
                <a:lnTo>
                  <a:pt x="237" y="66"/>
                </a:lnTo>
                <a:lnTo>
                  <a:pt x="239" y="68"/>
                </a:lnTo>
                <a:lnTo>
                  <a:pt x="239" y="69"/>
                </a:lnTo>
                <a:lnTo>
                  <a:pt x="242" y="71"/>
                </a:lnTo>
                <a:lnTo>
                  <a:pt x="244" y="73"/>
                </a:lnTo>
                <a:lnTo>
                  <a:pt x="246" y="74"/>
                </a:lnTo>
                <a:lnTo>
                  <a:pt x="247" y="76"/>
                </a:lnTo>
                <a:lnTo>
                  <a:pt x="249" y="76"/>
                </a:lnTo>
                <a:lnTo>
                  <a:pt x="249" y="78"/>
                </a:lnTo>
                <a:lnTo>
                  <a:pt x="252" y="78"/>
                </a:lnTo>
                <a:lnTo>
                  <a:pt x="256" y="78"/>
                </a:lnTo>
                <a:lnTo>
                  <a:pt x="261" y="78"/>
                </a:lnTo>
                <a:lnTo>
                  <a:pt x="268" y="79"/>
                </a:lnTo>
                <a:lnTo>
                  <a:pt x="274" y="79"/>
                </a:lnTo>
                <a:lnTo>
                  <a:pt x="283" y="81"/>
                </a:lnTo>
                <a:lnTo>
                  <a:pt x="291" y="83"/>
                </a:lnTo>
                <a:lnTo>
                  <a:pt x="300" y="85"/>
                </a:lnTo>
                <a:lnTo>
                  <a:pt x="308" y="86"/>
                </a:lnTo>
                <a:lnTo>
                  <a:pt x="317" y="88"/>
                </a:lnTo>
                <a:lnTo>
                  <a:pt x="325" y="91"/>
                </a:lnTo>
                <a:lnTo>
                  <a:pt x="334" y="93"/>
                </a:lnTo>
                <a:lnTo>
                  <a:pt x="340" y="96"/>
                </a:lnTo>
                <a:lnTo>
                  <a:pt x="347" y="100"/>
                </a:lnTo>
                <a:lnTo>
                  <a:pt x="354" y="103"/>
                </a:lnTo>
                <a:lnTo>
                  <a:pt x="356" y="103"/>
                </a:lnTo>
                <a:lnTo>
                  <a:pt x="362" y="105"/>
                </a:lnTo>
                <a:lnTo>
                  <a:pt x="373" y="107"/>
                </a:lnTo>
                <a:lnTo>
                  <a:pt x="383" y="107"/>
                </a:lnTo>
                <a:lnTo>
                  <a:pt x="393" y="108"/>
                </a:lnTo>
                <a:lnTo>
                  <a:pt x="401" y="110"/>
                </a:lnTo>
                <a:lnTo>
                  <a:pt x="408" y="110"/>
                </a:lnTo>
                <a:lnTo>
                  <a:pt x="412" y="110"/>
                </a:lnTo>
                <a:lnTo>
                  <a:pt x="415" y="115"/>
                </a:lnTo>
                <a:lnTo>
                  <a:pt x="418" y="127"/>
                </a:lnTo>
                <a:lnTo>
                  <a:pt x="420" y="127"/>
                </a:lnTo>
                <a:lnTo>
                  <a:pt x="422" y="127"/>
                </a:lnTo>
                <a:lnTo>
                  <a:pt x="427" y="127"/>
                </a:lnTo>
                <a:lnTo>
                  <a:pt x="430" y="129"/>
                </a:lnTo>
                <a:lnTo>
                  <a:pt x="435" y="132"/>
                </a:lnTo>
                <a:lnTo>
                  <a:pt x="439" y="139"/>
                </a:lnTo>
                <a:lnTo>
                  <a:pt x="442" y="147"/>
                </a:lnTo>
                <a:lnTo>
                  <a:pt x="444" y="159"/>
                </a:lnTo>
                <a:lnTo>
                  <a:pt x="444" y="161"/>
                </a:lnTo>
                <a:lnTo>
                  <a:pt x="442" y="164"/>
                </a:lnTo>
                <a:lnTo>
                  <a:pt x="442" y="167"/>
                </a:lnTo>
                <a:lnTo>
                  <a:pt x="442" y="173"/>
                </a:lnTo>
                <a:lnTo>
                  <a:pt x="440" y="176"/>
                </a:lnTo>
                <a:lnTo>
                  <a:pt x="440" y="179"/>
                </a:lnTo>
                <a:lnTo>
                  <a:pt x="439" y="183"/>
                </a:lnTo>
                <a:lnTo>
                  <a:pt x="461" y="183"/>
                </a:lnTo>
                <a:lnTo>
                  <a:pt x="461" y="184"/>
                </a:lnTo>
                <a:lnTo>
                  <a:pt x="459" y="188"/>
                </a:lnTo>
                <a:lnTo>
                  <a:pt x="459" y="191"/>
                </a:lnTo>
                <a:lnTo>
                  <a:pt x="457" y="196"/>
                </a:lnTo>
                <a:lnTo>
                  <a:pt x="459" y="201"/>
                </a:lnTo>
                <a:lnTo>
                  <a:pt x="461" y="205"/>
                </a:lnTo>
                <a:lnTo>
                  <a:pt x="464" y="208"/>
                </a:lnTo>
                <a:lnTo>
                  <a:pt x="469" y="210"/>
                </a:lnTo>
                <a:lnTo>
                  <a:pt x="469" y="211"/>
                </a:lnTo>
                <a:lnTo>
                  <a:pt x="469" y="213"/>
                </a:lnTo>
                <a:lnTo>
                  <a:pt x="471" y="217"/>
                </a:lnTo>
                <a:lnTo>
                  <a:pt x="471" y="218"/>
                </a:lnTo>
                <a:lnTo>
                  <a:pt x="457" y="228"/>
                </a:lnTo>
                <a:lnTo>
                  <a:pt x="450" y="239"/>
                </a:lnTo>
                <a:lnTo>
                  <a:pt x="449" y="244"/>
                </a:lnTo>
                <a:lnTo>
                  <a:pt x="449" y="245"/>
                </a:lnTo>
                <a:lnTo>
                  <a:pt x="447" y="247"/>
                </a:lnTo>
                <a:lnTo>
                  <a:pt x="444" y="250"/>
                </a:lnTo>
                <a:lnTo>
                  <a:pt x="442" y="255"/>
                </a:lnTo>
                <a:lnTo>
                  <a:pt x="439" y="261"/>
                </a:lnTo>
                <a:lnTo>
                  <a:pt x="437" y="267"/>
                </a:lnTo>
                <a:lnTo>
                  <a:pt x="437" y="274"/>
                </a:lnTo>
                <a:lnTo>
                  <a:pt x="439" y="283"/>
                </a:lnTo>
                <a:lnTo>
                  <a:pt x="440" y="284"/>
                </a:lnTo>
                <a:lnTo>
                  <a:pt x="442" y="284"/>
                </a:lnTo>
                <a:lnTo>
                  <a:pt x="444" y="283"/>
                </a:lnTo>
                <a:lnTo>
                  <a:pt x="447" y="279"/>
                </a:lnTo>
                <a:lnTo>
                  <a:pt x="450" y="276"/>
                </a:lnTo>
                <a:lnTo>
                  <a:pt x="454" y="271"/>
                </a:lnTo>
                <a:lnTo>
                  <a:pt x="459" y="266"/>
                </a:lnTo>
                <a:lnTo>
                  <a:pt x="462" y="261"/>
                </a:lnTo>
                <a:lnTo>
                  <a:pt x="464" y="259"/>
                </a:lnTo>
                <a:lnTo>
                  <a:pt x="464" y="255"/>
                </a:lnTo>
                <a:lnTo>
                  <a:pt x="464" y="252"/>
                </a:lnTo>
                <a:lnTo>
                  <a:pt x="466" y="247"/>
                </a:lnTo>
                <a:lnTo>
                  <a:pt x="469" y="244"/>
                </a:lnTo>
                <a:lnTo>
                  <a:pt x="474" y="240"/>
                </a:lnTo>
                <a:lnTo>
                  <a:pt x="481" y="237"/>
                </a:lnTo>
                <a:lnTo>
                  <a:pt x="491" y="235"/>
                </a:lnTo>
                <a:lnTo>
                  <a:pt x="491" y="232"/>
                </a:lnTo>
                <a:lnTo>
                  <a:pt x="491" y="228"/>
                </a:lnTo>
                <a:lnTo>
                  <a:pt x="491" y="223"/>
                </a:lnTo>
                <a:lnTo>
                  <a:pt x="491" y="217"/>
                </a:lnTo>
                <a:lnTo>
                  <a:pt x="494" y="208"/>
                </a:lnTo>
                <a:lnTo>
                  <a:pt x="500" y="198"/>
                </a:lnTo>
                <a:lnTo>
                  <a:pt x="501" y="198"/>
                </a:lnTo>
                <a:lnTo>
                  <a:pt x="503" y="196"/>
                </a:lnTo>
                <a:lnTo>
                  <a:pt x="506" y="193"/>
                </a:lnTo>
                <a:lnTo>
                  <a:pt x="508" y="189"/>
                </a:lnTo>
                <a:lnTo>
                  <a:pt x="511" y="186"/>
                </a:lnTo>
                <a:lnTo>
                  <a:pt x="513" y="183"/>
                </a:lnTo>
                <a:lnTo>
                  <a:pt x="515" y="181"/>
                </a:lnTo>
                <a:lnTo>
                  <a:pt x="516" y="181"/>
                </a:lnTo>
                <a:lnTo>
                  <a:pt x="522" y="181"/>
                </a:lnTo>
                <a:lnTo>
                  <a:pt x="522" y="191"/>
                </a:lnTo>
                <a:lnTo>
                  <a:pt x="518" y="193"/>
                </a:lnTo>
                <a:lnTo>
                  <a:pt x="518" y="206"/>
                </a:lnTo>
                <a:lnTo>
                  <a:pt x="516" y="206"/>
                </a:lnTo>
                <a:lnTo>
                  <a:pt x="515" y="210"/>
                </a:lnTo>
                <a:lnTo>
                  <a:pt x="513" y="213"/>
                </a:lnTo>
                <a:lnTo>
                  <a:pt x="510" y="217"/>
                </a:lnTo>
                <a:lnTo>
                  <a:pt x="508" y="222"/>
                </a:lnTo>
                <a:lnTo>
                  <a:pt x="506" y="227"/>
                </a:lnTo>
                <a:lnTo>
                  <a:pt x="506" y="232"/>
                </a:lnTo>
                <a:lnTo>
                  <a:pt x="508" y="235"/>
                </a:lnTo>
                <a:lnTo>
                  <a:pt x="506" y="235"/>
                </a:lnTo>
                <a:lnTo>
                  <a:pt x="506" y="237"/>
                </a:lnTo>
                <a:lnTo>
                  <a:pt x="505" y="239"/>
                </a:lnTo>
                <a:lnTo>
                  <a:pt x="503" y="240"/>
                </a:lnTo>
                <a:lnTo>
                  <a:pt x="501" y="244"/>
                </a:lnTo>
                <a:lnTo>
                  <a:pt x="500" y="247"/>
                </a:lnTo>
                <a:lnTo>
                  <a:pt x="498" y="252"/>
                </a:lnTo>
                <a:lnTo>
                  <a:pt x="494" y="257"/>
                </a:lnTo>
                <a:lnTo>
                  <a:pt x="493" y="262"/>
                </a:lnTo>
                <a:lnTo>
                  <a:pt x="491" y="269"/>
                </a:lnTo>
                <a:lnTo>
                  <a:pt x="489" y="276"/>
                </a:lnTo>
                <a:lnTo>
                  <a:pt x="488" y="284"/>
                </a:lnTo>
                <a:lnTo>
                  <a:pt x="486" y="293"/>
                </a:lnTo>
                <a:lnTo>
                  <a:pt x="486" y="303"/>
                </a:lnTo>
                <a:lnTo>
                  <a:pt x="486" y="311"/>
                </a:lnTo>
                <a:lnTo>
                  <a:pt x="486" y="323"/>
                </a:lnTo>
                <a:lnTo>
                  <a:pt x="486" y="325"/>
                </a:lnTo>
                <a:lnTo>
                  <a:pt x="484" y="325"/>
                </a:lnTo>
                <a:lnTo>
                  <a:pt x="483" y="328"/>
                </a:lnTo>
                <a:lnTo>
                  <a:pt x="481" y="330"/>
                </a:lnTo>
                <a:lnTo>
                  <a:pt x="479" y="333"/>
                </a:lnTo>
                <a:lnTo>
                  <a:pt x="478" y="337"/>
                </a:lnTo>
                <a:lnTo>
                  <a:pt x="476" y="340"/>
                </a:lnTo>
                <a:lnTo>
                  <a:pt x="474" y="345"/>
                </a:lnTo>
                <a:lnTo>
                  <a:pt x="472" y="349"/>
                </a:lnTo>
                <a:lnTo>
                  <a:pt x="472" y="355"/>
                </a:lnTo>
                <a:lnTo>
                  <a:pt x="471" y="360"/>
                </a:lnTo>
                <a:lnTo>
                  <a:pt x="471" y="367"/>
                </a:lnTo>
                <a:lnTo>
                  <a:pt x="472" y="374"/>
                </a:lnTo>
                <a:lnTo>
                  <a:pt x="474" y="381"/>
                </a:lnTo>
                <a:lnTo>
                  <a:pt x="476" y="389"/>
                </a:lnTo>
                <a:lnTo>
                  <a:pt x="476" y="391"/>
                </a:lnTo>
                <a:lnTo>
                  <a:pt x="474" y="393"/>
                </a:lnTo>
                <a:lnTo>
                  <a:pt x="474" y="396"/>
                </a:lnTo>
                <a:lnTo>
                  <a:pt x="472" y="399"/>
                </a:lnTo>
                <a:lnTo>
                  <a:pt x="471" y="404"/>
                </a:lnTo>
                <a:lnTo>
                  <a:pt x="469" y="409"/>
                </a:lnTo>
                <a:lnTo>
                  <a:pt x="467" y="415"/>
                </a:lnTo>
                <a:lnTo>
                  <a:pt x="466" y="421"/>
                </a:lnTo>
                <a:lnTo>
                  <a:pt x="464" y="428"/>
                </a:lnTo>
                <a:lnTo>
                  <a:pt x="464" y="437"/>
                </a:lnTo>
                <a:lnTo>
                  <a:pt x="462" y="443"/>
                </a:lnTo>
                <a:lnTo>
                  <a:pt x="462" y="452"/>
                </a:lnTo>
                <a:lnTo>
                  <a:pt x="464" y="460"/>
                </a:lnTo>
                <a:lnTo>
                  <a:pt x="466" y="469"/>
                </a:lnTo>
                <a:lnTo>
                  <a:pt x="467" y="477"/>
                </a:lnTo>
                <a:lnTo>
                  <a:pt x="471" y="484"/>
                </a:lnTo>
                <a:lnTo>
                  <a:pt x="472" y="486"/>
                </a:lnTo>
                <a:lnTo>
                  <a:pt x="472" y="487"/>
                </a:lnTo>
                <a:lnTo>
                  <a:pt x="474" y="491"/>
                </a:lnTo>
                <a:lnTo>
                  <a:pt x="476" y="492"/>
                </a:lnTo>
                <a:lnTo>
                  <a:pt x="478" y="496"/>
                </a:lnTo>
                <a:lnTo>
                  <a:pt x="478" y="497"/>
                </a:lnTo>
                <a:lnTo>
                  <a:pt x="479" y="499"/>
                </a:lnTo>
                <a:lnTo>
                  <a:pt x="479" y="506"/>
                </a:lnTo>
                <a:lnTo>
                  <a:pt x="478" y="525"/>
                </a:lnTo>
                <a:lnTo>
                  <a:pt x="479" y="536"/>
                </a:lnTo>
                <a:lnTo>
                  <a:pt x="220" y="555"/>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26" name="Rectangle 78"/>
          <p:cNvSpPr>
            <a:spLocks noChangeArrowheads="1"/>
          </p:cNvSpPr>
          <p:nvPr/>
        </p:nvSpPr>
        <p:spPr bwMode="auto">
          <a:xfrm>
            <a:off x="6189663" y="3506788"/>
            <a:ext cx="114300" cy="230187"/>
          </a:xfrm>
          <a:prstGeom prst="rect">
            <a:avLst/>
          </a:prstGeom>
          <a:noFill/>
          <a:ln w="9525">
            <a:noFill/>
            <a:miter lim="800000"/>
            <a:headEnd/>
            <a:tailEnd/>
          </a:ln>
        </p:spPr>
        <p:txBody>
          <a:bodyPr wrap="none" lIns="0" tIns="0" rIns="0" bIns="0">
            <a:spAutoFit/>
          </a:bodyPr>
          <a:lstStyle/>
          <a:p>
            <a:pPr algn="ctr"/>
            <a:r>
              <a:rPr lang="en-US" sz="1000" b="1">
                <a:solidFill>
                  <a:schemeClr val="bg1"/>
                </a:solidFill>
              </a:rPr>
              <a:t>IL</a:t>
            </a:r>
          </a:p>
          <a:p>
            <a:pPr algn="ctr"/>
            <a:endParaRPr lang="en-US" sz="1000" b="1">
              <a:solidFill>
                <a:schemeClr val="bg1"/>
              </a:solidFill>
            </a:endParaRPr>
          </a:p>
        </p:txBody>
      </p:sp>
      <p:sp>
        <p:nvSpPr>
          <p:cNvPr id="53327" name="Rectangle 79"/>
          <p:cNvSpPr>
            <a:spLocks noChangeArrowheads="1"/>
          </p:cNvSpPr>
          <p:nvPr/>
        </p:nvSpPr>
        <p:spPr bwMode="auto">
          <a:xfrm>
            <a:off x="6869113" y="2974975"/>
            <a:ext cx="192087"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MI</a:t>
            </a:r>
          </a:p>
        </p:txBody>
      </p:sp>
      <p:sp>
        <p:nvSpPr>
          <p:cNvPr id="53328" name="Rectangle 80"/>
          <p:cNvSpPr>
            <a:spLocks noChangeArrowheads="1"/>
          </p:cNvSpPr>
          <p:nvPr/>
        </p:nvSpPr>
        <p:spPr bwMode="auto">
          <a:xfrm>
            <a:off x="6053138" y="2746375"/>
            <a:ext cx="214312"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WI</a:t>
            </a:r>
          </a:p>
        </p:txBody>
      </p:sp>
      <p:sp>
        <p:nvSpPr>
          <p:cNvPr id="53329" name="Rectangle 81"/>
          <p:cNvSpPr>
            <a:spLocks noChangeArrowheads="1"/>
          </p:cNvSpPr>
          <p:nvPr/>
        </p:nvSpPr>
        <p:spPr bwMode="auto">
          <a:xfrm>
            <a:off x="5275263" y="2363788"/>
            <a:ext cx="231775"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MN</a:t>
            </a:r>
          </a:p>
        </p:txBody>
      </p:sp>
      <p:sp>
        <p:nvSpPr>
          <p:cNvPr id="53330" name="Rectangle 82"/>
          <p:cNvSpPr>
            <a:spLocks noChangeArrowheads="1"/>
          </p:cNvSpPr>
          <p:nvPr/>
        </p:nvSpPr>
        <p:spPr bwMode="auto">
          <a:xfrm>
            <a:off x="7167563" y="3432175"/>
            <a:ext cx="215900"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OH</a:t>
            </a:r>
          </a:p>
        </p:txBody>
      </p:sp>
      <p:sp>
        <p:nvSpPr>
          <p:cNvPr id="53331" name="Rectangle 83"/>
          <p:cNvSpPr>
            <a:spLocks noChangeArrowheads="1"/>
          </p:cNvSpPr>
          <p:nvPr/>
        </p:nvSpPr>
        <p:spPr bwMode="auto">
          <a:xfrm>
            <a:off x="6710363" y="3584575"/>
            <a:ext cx="179387"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IN</a:t>
            </a:r>
          </a:p>
        </p:txBody>
      </p:sp>
      <p:sp>
        <p:nvSpPr>
          <p:cNvPr id="53332" name="Line 84"/>
          <p:cNvSpPr>
            <a:spLocks noChangeShapeType="1"/>
          </p:cNvSpPr>
          <p:nvPr/>
        </p:nvSpPr>
        <p:spPr bwMode="auto">
          <a:xfrm flipH="1">
            <a:off x="8267700" y="4505325"/>
            <a:ext cx="128588" cy="57150"/>
          </a:xfrm>
          <a:prstGeom prst="line">
            <a:avLst/>
          </a:prstGeom>
          <a:noFill/>
          <a:ln w="9525">
            <a:solidFill>
              <a:schemeClr val="tx1"/>
            </a:solidFill>
            <a:round/>
            <a:headEnd/>
            <a:tailEnd/>
          </a:ln>
        </p:spPr>
        <p:txBody>
          <a:bodyPr/>
          <a:lstStyle/>
          <a:p>
            <a:endParaRPr lang="en-US"/>
          </a:p>
        </p:txBody>
      </p:sp>
      <p:sp>
        <p:nvSpPr>
          <p:cNvPr id="53333" name="Freeform 85"/>
          <p:cNvSpPr>
            <a:spLocks/>
          </p:cNvSpPr>
          <p:nvPr/>
        </p:nvSpPr>
        <p:spPr bwMode="auto">
          <a:xfrm>
            <a:off x="8315325" y="3276600"/>
            <a:ext cx="342900" cy="457200"/>
          </a:xfrm>
          <a:custGeom>
            <a:avLst/>
            <a:gdLst>
              <a:gd name="T0" fmla="*/ 2147483647 w 105"/>
              <a:gd name="T1" fmla="*/ 2147483647 h 175"/>
              <a:gd name="T2" fmla="*/ 2147483647 w 105"/>
              <a:gd name="T3" fmla="*/ 2147483647 h 175"/>
              <a:gd name="T4" fmla="*/ 2147483647 w 105"/>
              <a:gd name="T5" fmla="*/ 2147483647 h 175"/>
              <a:gd name="T6" fmla="*/ 2147483647 w 105"/>
              <a:gd name="T7" fmla="*/ 2147483647 h 175"/>
              <a:gd name="T8" fmla="*/ 2147483647 w 105"/>
              <a:gd name="T9" fmla="*/ 2147483647 h 175"/>
              <a:gd name="T10" fmla="*/ 2147483647 w 105"/>
              <a:gd name="T11" fmla="*/ 2147483647 h 175"/>
              <a:gd name="T12" fmla="*/ 2147483647 w 105"/>
              <a:gd name="T13" fmla="*/ 2147483647 h 175"/>
              <a:gd name="T14" fmla="*/ 2147483647 w 105"/>
              <a:gd name="T15" fmla="*/ 2147483647 h 175"/>
              <a:gd name="T16" fmla="*/ 2147483647 w 105"/>
              <a:gd name="T17" fmla="*/ 2147483647 h 175"/>
              <a:gd name="T18" fmla="*/ 2147483647 w 105"/>
              <a:gd name="T19" fmla="*/ 2147483647 h 175"/>
              <a:gd name="T20" fmla="*/ 2147483647 w 105"/>
              <a:gd name="T21" fmla="*/ 2147483647 h 175"/>
              <a:gd name="T22" fmla="*/ 2147483647 w 105"/>
              <a:gd name="T23" fmla="*/ 2147483647 h 175"/>
              <a:gd name="T24" fmla="*/ 2147483647 w 105"/>
              <a:gd name="T25" fmla="*/ 2147483647 h 175"/>
              <a:gd name="T26" fmla="*/ 2147483647 w 105"/>
              <a:gd name="T27" fmla="*/ 2147483647 h 175"/>
              <a:gd name="T28" fmla="*/ 2147483647 w 105"/>
              <a:gd name="T29" fmla="*/ 2147483647 h 175"/>
              <a:gd name="T30" fmla="*/ 2147483647 w 105"/>
              <a:gd name="T31" fmla="*/ 2147483647 h 175"/>
              <a:gd name="T32" fmla="*/ 2147483647 w 105"/>
              <a:gd name="T33" fmla="*/ 2147483647 h 175"/>
              <a:gd name="T34" fmla="*/ 2147483647 w 105"/>
              <a:gd name="T35" fmla="*/ 2147483647 h 175"/>
              <a:gd name="T36" fmla="*/ 2147483647 w 105"/>
              <a:gd name="T37" fmla="*/ 2147483647 h 175"/>
              <a:gd name="T38" fmla="*/ 2147483647 w 105"/>
              <a:gd name="T39" fmla="*/ 2147483647 h 175"/>
              <a:gd name="T40" fmla="*/ 2147483647 w 105"/>
              <a:gd name="T41" fmla="*/ 2147483647 h 175"/>
              <a:gd name="T42" fmla="*/ 2147483647 w 105"/>
              <a:gd name="T43" fmla="*/ 2147483647 h 175"/>
              <a:gd name="T44" fmla="*/ 2147483647 w 105"/>
              <a:gd name="T45" fmla="*/ 2147483647 h 175"/>
              <a:gd name="T46" fmla="*/ 2147483647 w 105"/>
              <a:gd name="T47" fmla="*/ 2147483647 h 175"/>
              <a:gd name="T48" fmla="*/ 2147483647 w 105"/>
              <a:gd name="T49" fmla="*/ 2147483647 h 175"/>
              <a:gd name="T50" fmla="*/ 2147483647 w 105"/>
              <a:gd name="T51" fmla="*/ 2147483647 h 175"/>
              <a:gd name="T52" fmla="*/ 2147483647 w 105"/>
              <a:gd name="T53" fmla="*/ 2147483647 h 175"/>
              <a:gd name="T54" fmla="*/ 2147483647 w 105"/>
              <a:gd name="T55" fmla="*/ 2147483647 h 175"/>
              <a:gd name="T56" fmla="*/ 2147483647 w 105"/>
              <a:gd name="T57" fmla="*/ 2147483647 h 175"/>
              <a:gd name="T58" fmla="*/ 2147483647 w 105"/>
              <a:gd name="T59" fmla="*/ 2147483647 h 175"/>
              <a:gd name="T60" fmla="*/ 2147483647 w 105"/>
              <a:gd name="T61" fmla="*/ 2147483647 h 175"/>
              <a:gd name="T62" fmla="*/ 2147483647 w 105"/>
              <a:gd name="T63" fmla="*/ 2147483647 h 175"/>
              <a:gd name="T64" fmla="*/ 2147483647 w 105"/>
              <a:gd name="T65" fmla="*/ 2147483647 h 175"/>
              <a:gd name="T66" fmla="*/ 2147483647 w 105"/>
              <a:gd name="T67" fmla="*/ 2147483647 h 175"/>
              <a:gd name="T68" fmla="*/ 2147483647 w 105"/>
              <a:gd name="T69" fmla="*/ 2147483647 h 175"/>
              <a:gd name="T70" fmla="*/ 2147483647 w 105"/>
              <a:gd name="T71" fmla="*/ 2147483647 h 175"/>
              <a:gd name="T72" fmla="*/ 2147483647 w 105"/>
              <a:gd name="T73" fmla="*/ 2147483647 h 175"/>
              <a:gd name="T74" fmla="*/ 2147483647 w 105"/>
              <a:gd name="T75" fmla="*/ 2147483647 h 175"/>
              <a:gd name="T76" fmla="*/ 2147483647 w 105"/>
              <a:gd name="T77" fmla="*/ 2147483647 h 175"/>
              <a:gd name="T78" fmla="*/ 2147483647 w 105"/>
              <a:gd name="T79" fmla="*/ 2147483647 h 175"/>
              <a:gd name="T80" fmla="*/ 0 w 105"/>
              <a:gd name="T81" fmla="*/ 2147483647 h 175"/>
              <a:gd name="T82" fmla="*/ 0 w 105"/>
              <a:gd name="T83" fmla="*/ 2147483647 h 175"/>
              <a:gd name="T84" fmla="*/ 2147483647 w 105"/>
              <a:gd name="T85" fmla="*/ 2147483647 h 175"/>
              <a:gd name="T86" fmla="*/ 2147483647 w 105"/>
              <a:gd name="T87" fmla="*/ 0 h 175"/>
              <a:gd name="T88" fmla="*/ 2147483647 w 105"/>
              <a:gd name="T89" fmla="*/ 0 h 175"/>
              <a:gd name="T90" fmla="*/ 2147483647 w 105"/>
              <a:gd name="T91" fmla="*/ 2147483647 h 17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5"/>
              <a:gd name="T139" fmla="*/ 0 h 175"/>
              <a:gd name="T140" fmla="*/ 105 w 105"/>
              <a:gd name="T141" fmla="*/ 175 h 17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5" h="175">
                <a:moveTo>
                  <a:pt x="27" y="7"/>
                </a:moveTo>
                <a:lnTo>
                  <a:pt x="24" y="16"/>
                </a:lnTo>
                <a:lnTo>
                  <a:pt x="20" y="22"/>
                </a:lnTo>
                <a:lnTo>
                  <a:pt x="20" y="26"/>
                </a:lnTo>
                <a:lnTo>
                  <a:pt x="20" y="29"/>
                </a:lnTo>
                <a:lnTo>
                  <a:pt x="20" y="31"/>
                </a:lnTo>
                <a:lnTo>
                  <a:pt x="22" y="34"/>
                </a:lnTo>
                <a:lnTo>
                  <a:pt x="22" y="36"/>
                </a:lnTo>
                <a:lnTo>
                  <a:pt x="24" y="36"/>
                </a:lnTo>
                <a:lnTo>
                  <a:pt x="24" y="38"/>
                </a:lnTo>
                <a:lnTo>
                  <a:pt x="25" y="46"/>
                </a:lnTo>
                <a:lnTo>
                  <a:pt x="27" y="49"/>
                </a:lnTo>
                <a:lnTo>
                  <a:pt x="29" y="55"/>
                </a:lnTo>
                <a:lnTo>
                  <a:pt x="30" y="56"/>
                </a:lnTo>
                <a:lnTo>
                  <a:pt x="34" y="60"/>
                </a:lnTo>
                <a:lnTo>
                  <a:pt x="36" y="61"/>
                </a:lnTo>
                <a:lnTo>
                  <a:pt x="37" y="61"/>
                </a:lnTo>
                <a:lnTo>
                  <a:pt x="39" y="63"/>
                </a:lnTo>
                <a:lnTo>
                  <a:pt x="44" y="66"/>
                </a:lnTo>
                <a:lnTo>
                  <a:pt x="47" y="70"/>
                </a:lnTo>
                <a:lnTo>
                  <a:pt x="49" y="73"/>
                </a:lnTo>
                <a:lnTo>
                  <a:pt x="49" y="78"/>
                </a:lnTo>
                <a:lnTo>
                  <a:pt x="49" y="82"/>
                </a:lnTo>
                <a:lnTo>
                  <a:pt x="49" y="85"/>
                </a:lnTo>
                <a:lnTo>
                  <a:pt x="49" y="88"/>
                </a:lnTo>
                <a:lnTo>
                  <a:pt x="51" y="92"/>
                </a:lnTo>
                <a:lnTo>
                  <a:pt x="54" y="93"/>
                </a:lnTo>
                <a:lnTo>
                  <a:pt x="56" y="97"/>
                </a:lnTo>
                <a:lnTo>
                  <a:pt x="59" y="99"/>
                </a:lnTo>
                <a:lnTo>
                  <a:pt x="61" y="102"/>
                </a:lnTo>
                <a:lnTo>
                  <a:pt x="63" y="104"/>
                </a:lnTo>
                <a:lnTo>
                  <a:pt x="63" y="105"/>
                </a:lnTo>
                <a:lnTo>
                  <a:pt x="64" y="105"/>
                </a:lnTo>
                <a:lnTo>
                  <a:pt x="64" y="109"/>
                </a:lnTo>
                <a:lnTo>
                  <a:pt x="66" y="110"/>
                </a:lnTo>
                <a:lnTo>
                  <a:pt x="66" y="112"/>
                </a:lnTo>
                <a:lnTo>
                  <a:pt x="71" y="115"/>
                </a:lnTo>
                <a:lnTo>
                  <a:pt x="74" y="119"/>
                </a:lnTo>
                <a:lnTo>
                  <a:pt x="80" y="121"/>
                </a:lnTo>
                <a:lnTo>
                  <a:pt x="83" y="122"/>
                </a:lnTo>
                <a:lnTo>
                  <a:pt x="86" y="122"/>
                </a:lnTo>
                <a:lnTo>
                  <a:pt x="88" y="122"/>
                </a:lnTo>
                <a:lnTo>
                  <a:pt x="90" y="122"/>
                </a:lnTo>
                <a:lnTo>
                  <a:pt x="93" y="126"/>
                </a:lnTo>
                <a:lnTo>
                  <a:pt x="93" y="136"/>
                </a:lnTo>
                <a:lnTo>
                  <a:pt x="86" y="136"/>
                </a:lnTo>
                <a:lnTo>
                  <a:pt x="86" y="141"/>
                </a:lnTo>
                <a:lnTo>
                  <a:pt x="86" y="143"/>
                </a:lnTo>
                <a:lnTo>
                  <a:pt x="85" y="143"/>
                </a:lnTo>
                <a:lnTo>
                  <a:pt x="85" y="144"/>
                </a:lnTo>
                <a:lnTo>
                  <a:pt x="83" y="146"/>
                </a:lnTo>
                <a:lnTo>
                  <a:pt x="81" y="148"/>
                </a:lnTo>
                <a:lnTo>
                  <a:pt x="83" y="149"/>
                </a:lnTo>
                <a:lnTo>
                  <a:pt x="85" y="149"/>
                </a:lnTo>
                <a:lnTo>
                  <a:pt x="88" y="149"/>
                </a:lnTo>
                <a:lnTo>
                  <a:pt x="90" y="148"/>
                </a:lnTo>
                <a:lnTo>
                  <a:pt x="91" y="148"/>
                </a:lnTo>
                <a:lnTo>
                  <a:pt x="93" y="146"/>
                </a:lnTo>
                <a:lnTo>
                  <a:pt x="98" y="144"/>
                </a:lnTo>
                <a:lnTo>
                  <a:pt x="100" y="144"/>
                </a:lnTo>
                <a:lnTo>
                  <a:pt x="102" y="148"/>
                </a:lnTo>
                <a:lnTo>
                  <a:pt x="102" y="149"/>
                </a:lnTo>
                <a:lnTo>
                  <a:pt x="102" y="154"/>
                </a:lnTo>
                <a:lnTo>
                  <a:pt x="105" y="158"/>
                </a:lnTo>
                <a:lnTo>
                  <a:pt x="103" y="163"/>
                </a:lnTo>
                <a:lnTo>
                  <a:pt x="41" y="175"/>
                </a:lnTo>
                <a:lnTo>
                  <a:pt x="0" y="21"/>
                </a:lnTo>
                <a:lnTo>
                  <a:pt x="0" y="22"/>
                </a:lnTo>
                <a:lnTo>
                  <a:pt x="2" y="12"/>
                </a:lnTo>
                <a:lnTo>
                  <a:pt x="5" y="7"/>
                </a:lnTo>
                <a:lnTo>
                  <a:pt x="10" y="4"/>
                </a:lnTo>
                <a:lnTo>
                  <a:pt x="15" y="0"/>
                </a:lnTo>
                <a:lnTo>
                  <a:pt x="22" y="0"/>
                </a:lnTo>
                <a:lnTo>
                  <a:pt x="27" y="0"/>
                </a:lnTo>
                <a:lnTo>
                  <a:pt x="30" y="0"/>
                </a:lnTo>
                <a:lnTo>
                  <a:pt x="32" y="2"/>
                </a:lnTo>
                <a:lnTo>
                  <a:pt x="27" y="7"/>
                </a:lnTo>
              </a:path>
            </a:pathLst>
          </a:custGeom>
          <a:solidFill>
            <a:srgbClr val="99CC00"/>
          </a:solidFill>
          <a:ln w="3175">
            <a:solidFill>
              <a:schemeClr val="tx1"/>
            </a:solidFill>
            <a:prstDash val="solid"/>
            <a:round/>
            <a:headEnd/>
            <a:tailEnd/>
          </a:ln>
        </p:spPr>
        <p:txBody>
          <a:bodyPr/>
          <a:lstStyle/>
          <a:p>
            <a:endParaRPr lang="en-US"/>
          </a:p>
        </p:txBody>
      </p:sp>
      <p:sp>
        <p:nvSpPr>
          <p:cNvPr id="53334" name="Freeform 86"/>
          <p:cNvSpPr>
            <a:spLocks/>
          </p:cNvSpPr>
          <p:nvPr/>
        </p:nvSpPr>
        <p:spPr bwMode="auto">
          <a:xfrm rot="1137349">
            <a:off x="8604250" y="2971800"/>
            <a:ext cx="311150" cy="317500"/>
          </a:xfrm>
          <a:custGeom>
            <a:avLst/>
            <a:gdLst>
              <a:gd name="T0" fmla="*/ 2147483647 w 178"/>
              <a:gd name="T1" fmla="*/ 2147483647 h 109"/>
              <a:gd name="T2" fmla="*/ 0 w 178"/>
              <a:gd name="T3" fmla="*/ 2147483647 h 109"/>
              <a:gd name="T4" fmla="*/ 0 w 178"/>
              <a:gd name="T5" fmla="*/ 2147483647 h 109"/>
              <a:gd name="T6" fmla="*/ 0 w 178"/>
              <a:gd name="T7" fmla="*/ 2147483647 h 109"/>
              <a:gd name="T8" fmla="*/ 2147483647 w 178"/>
              <a:gd name="T9" fmla="*/ 2147483647 h 109"/>
              <a:gd name="T10" fmla="*/ 2147483647 w 178"/>
              <a:gd name="T11" fmla="*/ 2147483647 h 109"/>
              <a:gd name="T12" fmla="*/ 2147483647 w 178"/>
              <a:gd name="T13" fmla="*/ 2147483647 h 109"/>
              <a:gd name="T14" fmla="*/ 2147483647 w 178"/>
              <a:gd name="T15" fmla="*/ 2147483647 h 109"/>
              <a:gd name="T16" fmla="*/ 2147483647 w 178"/>
              <a:gd name="T17" fmla="*/ 2147483647 h 109"/>
              <a:gd name="T18" fmla="*/ 2147483647 w 178"/>
              <a:gd name="T19" fmla="*/ 2147483647 h 109"/>
              <a:gd name="T20" fmla="*/ 2147483647 w 178"/>
              <a:gd name="T21" fmla="*/ 2147483647 h 109"/>
              <a:gd name="T22" fmla="*/ 2147483647 w 178"/>
              <a:gd name="T23" fmla="*/ 2147483647 h 109"/>
              <a:gd name="T24" fmla="*/ 2147483647 w 178"/>
              <a:gd name="T25" fmla="*/ 2147483647 h 109"/>
              <a:gd name="T26" fmla="*/ 2147483647 w 178"/>
              <a:gd name="T27" fmla="*/ 2147483647 h 109"/>
              <a:gd name="T28" fmla="*/ 2147483647 w 178"/>
              <a:gd name="T29" fmla="*/ 2147483647 h 109"/>
              <a:gd name="T30" fmla="*/ 2147483647 w 178"/>
              <a:gd name="T31" fmla="*/ 2147483647 h 109"/>
              <a:gd name="T32" fmla="*/ 2147483647 w 178"/>
              <a:gd name="T33" fmla="*/ 2147483647 h 109"/>
              <a:gd name="T34" fmla="*/ 2147483647 w 178"/>
              <a:gd name="T35" fmla="*/ 2147483647 h 109"/>
              <a:gd name="T36" fmla="*/ 2147483647 w 178"/>
              <a:gd name="T37" fmla="*/ 2147483647 h 109"/>
              <a:gd name="T38" fmla="*/ 2147483647 w 178"/>
              <a:gd name="T39" fmla="*/ 2147483647 h 109"/>
              <a:gd name="T40" fmla="*/ 2147483647 w 178"/>
              <a:gd name="T41" fmla="*/ 2147483647 h 109"/>
              <a:gd name="T42" fmla="*/ 2147483647 w 178"/>
              <a:gd name="T43" fmla="*/ 2147483647 h 109"/>
              <a:gd name="T44" fmla="*/ 2147483647 w 178"/>
              <a:gd name="T45" fmla="*/ 2147483647 h 109"/>
              <a:gd name="T46" fmla="*/ 2147483647 w 178"/>
              <a:gd name="T47" fmla="*/ 2147483647 h 109"/>
              <a:gd name="T48" fmla="*/ 2147483647 w 178"/>
              <a:gd name="T49" fmla="*/ 2147483647 h 109"/>
              <a:gd name="T50" fmla="*/ 2147483647 w 178"/>
              <a:gd name="T51" fmla="*/ 2147483647 h 109"/>
              <a:gd name="T52" fmla="*/ 2147483647 w 178"/>
              <a:gd name="T53" fmla="*/ 2147483647 h 109"/>
              <a:gd name="T54" fmla="*/ 2147483647 w 178"/>
              <a:gd name="T55" fmla="*/ 2147483647 h 109"/>
              <a:gd name="T56" fmla="*/ 2147483647 w 178"/>
              <a:gd name="T57" fmla="*/ 2147483647 h 109"/>
              <a:gd name="T58" fmla="*/ 2147483647 w 178"/>
              <a:gd name="T59" fmla="*/ 2147483647 h 109"/>
              <a:gd name="T60" fmla="*/ 2147483647 w 178"/>
              <a:gd name="T61" fmla="*/ 2147483647 h 109"/>
              <a:gd name="T62" fmla="*/ 2147483647 w 178"/>
              <a:gd name="T63" fmla="*/ 2147483647 h 109"/>
              <a:gd name="T64" fmla="*/ 2147483647 w 178"/>
              <a:gd name="T65" fmla="*/ 2147483647 h 109"/>
              <a:gd name="T66" fmla="*/ 2147483647 w 178"/>
              <a:gd name="T67" fmla="*/ 2147483647 h 109"/>
              <a:gd name="T68" fmla="*/ 2147483647 w 178"/>
              <a:gd name="T69" fmla="*/ 2147483647 h 109"/>
              <a:gd name="T70" fmla="*/ 2147483647 w 178"/>
              <a:gd name="T71" fmla="*/ 2147483647 h 109"/>
              <a:gd name="T72" fmla="*/ 2147483647 w 178"/>
              <a:gd name="T73" fmla="*/ 2147483647 h 109"/>
              <a:gd name="T74" fmla="*/ 2147483647 w 178"/>
              <a:gd name="T75" fmla="*/ 0 h 109"/>
              <a:gd name="T76" fmla="*/ 2147483647 w 178"/>
              <a:gd name="T77" fmla="*/ 2147483647 h 109"/>
              <a:gd name="T78" fmla="*/ 2147483647 w 178"/>
              <a:gd name="T79" fmla="*/ 2147483647 h 109"/>
              <a:gd name="T80" fmla="*/ 2147483647 w 178"/>
              <a:gd name="T81" fmla="*/ 2147483647 h 109"/>
              <a:gd name="T82" fmla="*/ 2147483647 w 178"/>
              <a:gd name="T83" fmla="*/ 2147483647 h 109"/>
              <a:gd name="T84" fmla="*/ 2147483647 w 178"/>
              <a:gd name="T85" fmla="*/ 2147483647 h 109"/>
              <a:gd name="T86" fmla="*/ 2147483647 w 178"/>
              <a:gd name="T87" fmla="*/ 2147483647 h 109"/>
              <a:gd name="T88" fmla="*/ 2147483647 w 178"/>
              <a:gd name="T89" fmla="*/ 2147483647 h 109"/>
              <a:gd name="T90" fmla="*/ 2147483647 w 178"/>
              <a:gd name="T91" fmla="*/ 2147483647 h 109"/>
              <a:gd name="T92" fmla="*/ 2147483647 w 178"/>
              <a:gd name="T93" fmla="*/ 2147483647 h 109"/>
              <a:gd name="T94" fmla="*/ 2147483647 w 178"/>
              <a:gd name="T95" fmla="*/ 2147483647 h 109"/>
              <a:gd name="T96" fmla="*/ 2147483647 w 178"/>
              <a:gd name="T97" fmla="*/ 2147483647 h 109"/>
              <a:gd name="T98" fmla="*/ 2147483647 w 178"/>
              <a:gd name="T99" fmla="*/ 2147483647 h 109"/>
              <a:gd name="T100" fmla="*/ 2147483647 w 178"/>
              <a:gd name="T101" fmla="*/ 2147483647 h 109"/>
              <a:gd name="T102" fmla="*/ 2147483647 w 178"/>
              <a:gd name="T103" fmla="*/ 2147483647 h 109"/>
              <a:gd name="T104" fmla="*/ 2147483647 w 178"/>
              <a:gd name="T105" fmla="*/ 2147483647 h 109"/>
              <a:gd name="T106" fmla="*/ 2147483647 w 178"/>
              <a:gd name="T107" fmla="*/ 2147483647 h 109"/>
              <a:gd name="T108" fmla="*/ 2147483647 w 178"/>
              <a:gd name="T109" fmla="*/ 2147483647 h 109"/>
              <a:gd name="T110" fmla="*/ 2147483647 w 178"/>
              <a:gd name="T111" fmla="*/ 2147483647 h 109"/>
              <a:gd name="T112" fmla="*/ 2147483647 w 178"/>
              <a:gd name="T113" fmla="*/ 2147483647 h 109"/>
              <a:gd name="T114" fmla="*/ 2147483647 w 178"/>
              <a:gd name="T115" fmla="*/ 2147483647 h 109"/>
              <a:gd name="T116" fmla="*/ 2147483647 w 178"/>
              <a:gd name="T117" fmla="*/ 2147483647 h 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8"/>
              <a:gd name="T178" fmla="*/ 0 h 109"/>
              <a:gd name="T179" fmla="*/ 178 w 178"/>
              <a:gd name="T180" fmla="*/ 109 h 1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8" h="109">
                <a:moveTo>
                  <a:pt x="7" y="105"/>
                </a:moveTo>
                <a:lnTo>
                  <a:pt x="4" y="107"/>
                </a:lnTo>
                <a:lnTo>
                  <a:pt x="2" y="109"/>
                </a:lnTo>
                <a:lnTo>
                  <a:pt x="0" y="107"/>
                </a:lnTo>
                <a:lnTo>
                  <a:pt x="0" y="105"/>
                </a:lnTo>
                <a:lnTo>
                  <a:pt x="0" y="103"/>
                </a:lnTo>
                <a:lnTo>
                  <a:pt x="0" y="102"/>
                </a:lnTo>
                <a:lnTo>
                  <a:pt x="0" y="98"/>
                </a:lnTo>
                <a:lnTo>
                  <a:pt x="0" y="97"/>
                </a:lnTo>
                <a:lnTo>
                  <a:pt x="0" y="95"/>
                </a:lnTo>
                <a:lnTo>
                  <a:pt x="2" y="92"/>
                </a:lnTo>
                <a:lnTo>
                  <a:pt x="4" y="88"/>
                </a:lnTo>
                <a:lnTo>
                  <a:pt x="6" y="85"/>
                </a:lnTo>
                <a:lnTo>
                  <a:pt x="7" y="83"/>
                </a:lnTo>
                <a:lnTo>
                  <a:pt x="9" y="81"/>
                </a:lnTo>
                <a:lnTo>
                  <a:pt x="11" y="80"/>
                </a:lnTo>
                <a:lnTo>
                  <a:pt x="12" y="80"/>
                </a:lnTo>
                <a:lnTo>
                  <a:pt x="16" y="78"/>
                </a:lnTo>
                <a:lnTo>
                  <a:pt x="19" y="76"/>
                </a:lnTo>
                <a:lnTo>
                  <a:pt x="21" y="73"/>
                </a:lnTo>
                <a:lnTo>
                  <a:pt x="22" y="70"/>
                </a:lnTo>
                <a:lnTo>
                  <a:pt x="22" y="68"/>
                </a:lnTo>
                <a:lnTo>
                  <a:pt x="24" y="65"/>
                </a:lnTo>
                <a:lnTo>
                  <a:pt x="24" y="61"/>
                </a:lnTo>
                <a:lnTo>
                  <a:pt x="26" y="61"/>
                </a:lnTo>
                <a:lnTo>
                  <a:pt x="26" y="59"/>
                </a:lnTo>
                <a:lnTo>
                  <a:pt x="28" y="59"/>
                </a:lnTo>
                <a:lnTo>
                  <a:pt x="31" y="58"/>
                </a:lnTo>
                <a:lnTo>
                  <a:pt x="34" y="58"/>
                </a:lnTo>
                <a:lnTo>
                  <a:pt x="38" y="56"/>
                </a:lnTo>
                <a:lnTo>
                  <a:pt x="39" y="54"/>
                </a:lnTo>
                <a:lnTo>
                  <a:pt x="41" y="53"/>
                </a:lnTo>
                <a:lnTo>
                  <a:pt x="43" y="51"/>
                </a:lnTo>
                <a:lnTo>
                  <a:pt x="63" y="53"/>
                </a:lnTo>
                <a:lnTo>
                  <a:pt x="63" y="51"/>
                </a:lnTo>
                <a:lnTo>
                  <a:pt x="65" y="49"/>
                </a:lnTo>
                <a:lnTo>
                  <a:pt x="65" y="48"/>
                </a:lnTo>
                <a:lnTo>
                  <a:pt x="66" y="46"/>
                </a:lnTo>
                <a:lnTo>
                  <a:pt x="68" y="43"/>
                </a:lnTo>
                <a:lnTo>
                  <a:pt x="70" y="41"/>
                </a:lnTo>
                <a:lnTo>
                  <a:pt x="73" y="39"/>
                </a:lnTo>
                <a:lnTo>
                  <a:pt x="77" y="39"/>
                </a:lnTo>
                <a:lnTo>
                  <a:pt x="80" y="39"/>
                </a:lnTo>
                <a:lnTo>
                  <a:pt x="82" y="37"/>
                </a:lnTo>
                <a:lnTo>
                  <a:pt x="83" y="37"/>
                </a:lnTo>
                <a:lnTo>
                  <a:pt x="94" y="36"/>
                </a:lnTo>
                <a:lnTo>
                  <a:pt x="100" y="34"/>
                </a:lnTo>
                <a:lnTo>
                  <a:pt x="105" y="31"/>
                </a:lnTo>
                <a:lnTo>
                  <a:pt x="109" y="29"/>
                </a:lnTo>
                <a:lnTo>
                  <a:pt x="112" y="27"/>
                </a:lnTo>
                <a:lnTo>
                  <a:pt x="116" y="24"/>
                </a:lnTo>
                <a:lnTo>
                  <a:pt x="119" y="19"/>
                </a:lnTo>
                <a:lnTo>
                  <a:pt x="124" y="12"/>
                </a:lnTo>
                <a:lnTo>
                  <a:pt x="132" y="4"/>
                </a:lnTo>
                <a:lnTo>
                  <a:pt x="138" y="0"/>
                </a:lnTo>
                <a:lnTo>
                  <a:pt x="138" y="2"/>
                </a:lnTo>
                <a:lnTo>
                  <a:pt x="136" y="7"/>
                </a:lnTo>
                <a:lnTo>
                  <a:pt x="132" y="10"/>
                </a:lnTo>
                <a:lnTo>
                  <a:pt x="131" y="14"/>
                </a:lnTo>
                <a:lnTo>
                  <a:pt x="129" y="15"/>
                </a:lnTo>
                <a:lnTo>
                  <a:pt x="129" y="17"/>
                </a:lnTo>
                <a:lnTo>
                  <a:pt x="127" y="19"/>
                </a:lnTo>
                <a:lnTo>
                  <a:pt x="127" y="21"/>
                </a:lnTo>
                <a:lnTo>
                  <a:pt x="126" y="21"/>
                </a:lnTo>
                <a:lnTo>
                  <a:pt x="122" y="26"/>
                </a:lnTo>
                <a:lnTo>
                  <a:pt x="119" y="29"/>
                </a:lnTo>
                <a:lnTo>
                  <a:pt x="117" y="32"/>
                </a:lnTo>
                <a:lnTo>
                  <a:pt x="116" y="34"/>
                </a:lnTo>
                <a:lnTo>
                  <a:pt x="116" y="36"/>
                </a:lnTo>
                <a:lnTo>
                  <a:pt x="116" y="37"/>
                </a:lnTo>
                <a:lnTo>
                  <a:pt x="119" y="36"/>
                </a:lnTo>
                <a:lnTo>
                  <a:pt x="122" y="36"/>
                </a:lnTo>
                <a:lnTo>
                  <a:pt x="124" y="37"/>
                </a:lnTo>
                <a:lnTo>
                  <a:pt x="122" y="39"/>
                </a:lnTo>
                <a:lnTo>
                  <a:pt x="122" y="41"/>
                </a:lnTo>
                <a:lnTo>
                  <a:pt x="122" y="43"/>
                </a:lnTo>
                <a:lnTo>
                  <a:pt x="121" y="48"/>
                </a:lnTo>
                <a:lnTo>
                  <a:pt x="122" y="48"/>
                </a:lnTo>
                <a:lnTo>
                  <a:pt x="124" y="46"/>
                </a:lnTo>
                <a:lnTo>
                  <a:pt x="126" y="46"/>
                </a:lnTo>
                <a:lnTo>
                  <a:pt x="129" y="43"/>
                </a:lnTo>
                <a:lnTo>
                  <a:pt x="132" y="41"/>
                </a:lnTo>
                <a:lnTo>
                  <a:pt x="132" y="39"/>
                </a:lnTo>
                <a:lnTo>
                  <a:pt x="129" y="34"/>
                </a:lnTo>
                <a:lnTo>
                  <a:pt x="129" y="31"/>
                </a:lnTo>
                <a:lnTo>
                  <a:pt x="131" y="26"/>
                </a:lnTo>
                <a:lnTo>
                  <a:pt x="136" y="22"/>
                </a:lnTo>
                <a:lnTo>
                  <a:pt x="139" y="19"/>
                </a:lnTo>
                <a:lnTo>
                  <a:pt x="144" y="15"/>
                </a:lnTo>
                <a:lnTo>
                  <a:pt x="148" y="14"/>
                </a:lnTo>
                <a:lnTo>
                  <a:pt x="149" y="12"/>
                </a:lnTo>
                <a:lnTo>
                  <a:pt x="154" y="12"/>
                </a:lnTo>
                <a:lnTo>
                  <a:pt x="160" y="14"/>
                </a:lnTo>
                <a:lnTo>
                  <a:pt x="161" y="14"/>
                </a:lnTo>
                <a:lnTo>
                  <a:pt x="163" y="12"/>
                </a:lnTo>
                <a:lnTo>
                  <a:pt x="165" y="9"/>
                </a:lnTo>
                <a:lnTo>
                  <a:pt x="166" y="9"/>
                </a:lnTo>
                <a:lnTo>
                  <a:pt x="171" y="4"/>
                </a:lnTo>
                <a:lnTo>
                  <a:pt x="175" y="0"/>
                </a:lnTo>
                <a:lnTo>
                  <a:pt x="176" y="0"/>
                </a:lnTo>
                <a:lnTo>
                  <a:pt x="178" y="2"/>
                </a:lnTo>
                <a:lnTo>
                  <a:pt x="178" y="4"/>
                </a:lnTo>
                <a:lnTo>
                  <a:pt x="176" y="7"/>
                </a:lnTo>
                <a:lnTo>
                  <a:pt x="175" y="9"/>
                </a:lnTo>
                <a:lnTo>
                  <a:pt x="170" y="14"/>
                </a:lnTo>
                <a:lnTo>
                  <a:pt x="165" y="17"/>
                </a:lnTo>
                <a:lnTo>
                  <a:pt x="160" y="22"/>
                </a:lnTo>
                <a:lnTo>
                  <a:pt x="154" y="27"/>
                </a:lnTo>
                <a:lnTo>
                  <a:pt x="148" y="31"/>
                </a:lnTo>
                <a:lnTo>
                  <a:pt x="143" y="36"/>
                </a:lnTo>
                <a:lnTo>
                  <a:pt x="138" y="39"/>
                </a:lnTo>
                <a:lnTo>
                  <a:pt x="132" y="44"/>
                </a:lnTo>
                <a:lnTo>
                  <a:pt x="127" y="48"/>
                </a:lnTo>
                <a:lnTo>
                  <a:pt x="122" y="51"/>
                </a:lnTo>
                <a:lnTo>
                  <a:pt x="119" y="54"/>
                </a:lnTo>
                <a:lnTo>
                  <a:pt x="116" y="58"/>
                </a:lnTo>
                <a:lnTo>
                  <a:pt x="112" y="59"/>
                </a:lnTo>
                <a:lnTo>
                  <a:pt x="110" y="61"/>
                </a:lnTo>
                <a:lnTo>
                  <a:pt x="109" y="63"/>
                </a:lnTo>
                <a:lnTo>
                  <a:pt x="97" y="71"/>
                </a:lnTo>
                <a:lnTo>
                  <a:pt x="88" y="76"/>
                </a:lnTo>
                <a:lnTo>
                  <a:pt x="85" y="78"/>
                </a:lnTo>
                <a:lnTo>
                  <a:pt x="85" y="76"/>
                </a:lnTo>
                <a:lnTo>
                  <a:pt x="87" y="73"/>
                </a:lnTo>
                <a:lnTo>
                  <a:pt x="88" y="71"/>
                </a:lnTo>
                <a:lnTo>
                  <a:pt x="90" y="70"/>
                </a:lnTo>
                <a:lnTo>
                  <a:pt x="97" y="61"/>
                </a:lnTo>
                <a:lnTo>
                  <a:pt x="100" y="58"/>
                </a:lnTo>
                <a:lnTo>
                  <a:pt x="97" y="58"/>
                </a:lnTo>
                <a:lnTo>
                  <a:pt x="94" y="59"/>
                </a:lnTo>
                <a:lnTo>
                  <a:pt x="87" y="65"/>
                </a:lnTo>
                <a:lnTo>
                  <a:pt x="80" y="68"/>
                </a:lnTo>
                <a:lnTo>
                  <a:pt x="75" y="71"/>
                </a:lnTo>
                <a:lnTo>
                  <a:pt x="73" y="73"/>
                </a:lnTo>
                <a:lnTo>
                  <a:pt x="61" y="76"/>
                </a:lnTo>
                <a:lnTo>
                  <a:pt x="61" y="78"/>
                </a:lnTo>
                <a:lnTo>
                  <a:pt x="58" y="80"/>
                </a:lnTo>
                <a:lnTo>
                  <a:pt x="55" y="81"/>
                </a:lnTo>
                <a:lnTo>
                  <a:pt x="51" y="85"/>
                </a:lnTo>
                <a:lnTo>
                  <a:pt x="48" y="87"/>
                </a:lnTo>
                <a:lnTo>
                  <a:pt x="44" y="90"/>
                </a:lnTo>
                <a:lnTo>
                  <a:pt x="41" y="92"/>
                </a:lnTo>
                <a:lnTo>
                  <a:pt x="39" y="92"/>
                </a:lnTo>
                <a:lnTo>
                  <a:pt x="29" y="100"/>
                </a:lnTo>
                <a:lnTo>
                  <a:pt x="21" y="105"/>
                </a:lnTo>
                <a:lnTo>
                  <a:pt x="16" y="109"/>
                </a:lnTo>
                <a:lnTo>
                  <a:pt x="14" y="109"/>
                </a:lnTo>
                <a:lnTo>
                  <a:pt x="12" y="109"/>
                </a:lnTo>
                <a:lnTo>
                  <a:pt x="12" y="107"/>
                </a:lnTo>
                <a:lnTo>
                  <a:pt x="14" y="105"/>
                </a:lnTo>
                <a:lnTo>
                  <a:pt x="16" y="103"/>
                </a:lnTo>
                <a:lnTo>
                  <a:pt x="17" y="102"/>
                </a:lnTo>
                <a:lnTo>
                  <a:pt x="19" y="98"/>
                </a:lnTo>
                <a:lnTo>
                  <a:pt x="19" y="97"/>
                </a:lnTo>
                <a:lnTo>
                  <a:pt x="19" y="95"/>
                </a:lnTo>
                <a:lnTo>
                  <a:pt x="16" y="97"/>
                </a:lnTo>
                <a:lnTo>
                  <a:pt x="12" y="98"/>
                </a:lnTo>
                <a:lnTo>
                  <a:pt x="7" y="105"/>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35" name="Freeform 87"/>
          <p:cNvSpPr>
            <a:spLocks/>
          </p:cNvSpPr>
          <p:nvPr/>
        </p:nvSpPr>
        <p:spPr bwMode="auto">
          <a:xfrm>
            <a:off x="7631113" y="2362200"/>
            <a:ext cx="1027112" cy="914400"/>
          </a:xfrm>
          <a:custGeom>
            <a:avLst/>
            <a:gdLst>
              <a:gd name="T0" fmla="*/ 2147483647 w 591"/>
              <a:gd name="T1" fmla="*/ 2147483647 h 534"/>
              <a:gd name="T2" fmla="*/ 2147483647 w 591"/>
              <a:gd name="T3" fmla="*/ 2147483647 h 534"/>
              <a:gd name="T4" fmla="*/ 2147483647 w 591"/>
              <a:gd name="T5" fmla="*/ 2147483647 h 534"/>
              <a:gd name="T6" fmla="*/ 2147483647 w 591"/>
              <a:gd name="T7" fmla="*/ 2147483647 h 534"/>
              <a:gd name="T8" fmla="*/ 2147483647 w 591"/>
              <a:gd name="T9" fmla="*/ 2147483647 h 534"/>
              <a:gd name="T10" fmla="*/ 2147483647 w 591"/>
              <a:gd name="T11" fmla="*/ 2147483647 h 534"/>
              <a:gd name="T12" fmla="*/ 2147483647 w 591"/>
              <a:gd name="T13" fmla="*/ 2147483647 h 534"/>
              <a:gd name="T14" fmla="*/ 2147483647 w 591"/>
              <a:gd name="T15" fmla="*/ 2147483647 h 534"/>
              <a:gd name="T16" fmla="*/ 2147483647 w 591"/>
              <a:gd name="T17" fmla="*/ 2147483647 h 534"/>
              <a:gd name="T18" fmla="*/ 2147483647 w 591"/>
              <a:gd name="T19" fmla="*/ 2147483647 h 534"/>
              <a:gd name="T20" fmla="*/ 2147483647 w 591"/>
              <a:gd name="T21" fmla="*/ 2147483647 h 534"/>
              <a:gd name="T22" fmla="*/ 2147483647 w 591"/>
              <a:gd name="T23" fmla="*/ 2147483647 h 534"/>
              <a:gd name="T24" fmla="*/ 2147483647 w 591"/>
              <a:gd name="T25" fmla="*/ 2147483647 h 534"/>
              <a:gd name="T26" fmla="*/ 2147483647 w 591"/>
              <a:gd name="T27" fmla="*/ 2147483647 h 534"/>
              <a:gd name="T28" fmla="*/ 2147483647 w 591"/>
              <a:gd name="T29" fmla="*/ 2147483647 h 534"/>
              <a:gd name="T30" fmla="*/ 2147483647 w 591"/>
              <a:gd name="T31" fmla="*/ 2147483647 h 534"/>
              <a:gd name="T32" fmla="*/ 2147483647 w 591"/>
              <a:gd name="T33" fmla="*/ 2147483647 h 534"/>
              <a:gd name="T34" fmla="*/ 2147483647 w 591"/>
              <a:gd name="T35" fmla="*/ 2147483647 h 534"/>
              <a:gd name="T36" fmla="*/ 2147483647 w 591"/>
              <a:gd name="T37" fmla="*/ 2147483647 h 534"/>
              <a:gd name="T38" fmla="*/ 2147483647 w 591"/>
              <a:gd name="T39" fmla="*/ 2147483647 h 534"/>
              <a:gd name="T40" fmla="*/ 2147483647 w 591"/>
              <a:gd name="T41" fmla="*/ 2147483647 h 534"/>
              <a:gd name="T42" fmla="*/ 2147483647 w 591"/>
              <a:gd name="T43" fmla="*/ 2147483647 h 534"/>
              <a:gd name="T44" fmla="*/ 2147483647 w 591"/>
              <a:gd name="T45" fmla="*/ 2147483647 h 534"/>
              <a:gd name="T46" fmla="*/ 2147483647 w 591"/>
              <a:gd name="T47" fmla="*/ 2147483647 h 534"/>
              <a:gd name="T48" fmla="*/ 2147483647 w 591"/>
              <a:gd name="T49" fmla="*/ 2147483647 h 534"/>
              <a:gd name="T50" fmla="*/ 2147483647 w 591"/>
              <a:gd name="T51" fmla="*/ 2147483647 h 534"/>
              <a:gd name="T52" fmla="*/ 2147483647 w 591"/>
              <a:gd name="T53" fmla="*/ 2147483647 h 534"/>
              <a:gd name="T54" fmla="*/ 2147483647 w 591"/>
              <a:gd name="T55" fmla="*/ 2147483647 h 534"/>
              <a:gd name="T56" fmla="*/ 2147483647 w 591"/>
              <a:gd name="T57" fmla="*/ 2147483647 h 534"/>
              <a:gd name="T58" fmla="*/ 2147483647 w 591"/>
              <a:gd name="T59" fmla="*/ 2147483647 h 534"/>
              <a:gd name="T60" fmla="*/ 2147483647 w 591"/>
              <a:gd name="T61" fmla="*/ 2147483647 h 534"/>
              <a:gd name="T62" fmla="*/ 2147483647 w 591"/>
              <a:gd name="T63" fmla="*/ 2147483647 h 534"/>
              <a:gd name="T64" fmla="*/ 2147483647 w 591"/>
              <a:gd name="T65" fmla="*/ 2147483647 h 534"/>
              <a:gd name="T66" fmla="*/ 2147483647 w 591"/>
              <a:gd name="T67" fmla="*/ 2147483647 h 534"/>
              <a:gd name="T68" fmla="*/ 2147483647 w 591"/>
              <a:gd name="T69" fmla="*/ 2147483647 h 534"/>
              <a:gd name="T70" fmla="*/ 2147483647 w 591"/>
              <a:gd name="T71" fmla="*/ 2147483647 h 534"/>
              <a:gd name="T72" fmla="*/ 2147483647 w 591"/>
              <a:gd name="T73" fmla="*/ 2147483647 h 534"/>
              <a:gd name="T74" fmla="*/ 2147483647 w 591"/>
              <a:gd name="T75" fmla="*/ 2147483647 h 534"/>
              <a:gd name="T76" fmla="*/ 2147483647 w 591"/>
              <a:gd name="T77" fmla="*/ 2147483647 h 534"/>
              <a:gd name="T78" fmla="*/ 2147483647 w 591"/>
              <a:gd name="T79" fmla="*/ 2147483647 h 534"/>
              <a:gd name="T80" fmla="*/ 2147483647 w 591"/>
              <a:gd name="T81" fmla="*/ 2147483647 h 534"/>
              <a:gd name="T82" fmla="*/ 2147483647 w 591"/>
              <a:gd name="T83" fmla="*/ 2147483647 h 534"/>
              <a:gd name="T84" fmla="*/ 2147483647 w 591"/>
              <a:gd name="T85" fmla="*/ 2147483647 h 534"/>
              <a:gd name="T86" fmla="*/ 2147483647 w 591"/>
              <a:gd name="T87" fmla="*/ 2147483647 h 534"/>
              <a:gd name="T88" fmla="*/ 2147483647 w 591"/>
              <a:gd name="T89" fmla="*/ 2147483647 h 534"/>
              <a:gd name="T90" fmla="*/ 2147483647 w 591"/>
              <a:gd name="T91" fmla="*/ 2147483647 h 534"/>
              <a:gd name="T92" fmla="*/ 2147483647 w 591"/>
              <a:gd name="T93" fmla="*/ 2147483647 h 534"/>
              <a:gd name="T94" fmla="*/ 2147483647 w 591"/>
              <a:gd name="T95" fmla="*/ 2147483647 h 534"/>
              <a:gd name="T96" fmla="*/ 2147483647 w 591"/>
              <a:gd name="T97" fmla="*/ 2147483647 h 534"/>
              <a:gd name="T98" fmla="*/ 2147483647 w 591"/>
              <a:gd name="T99" fmla="*/ 2147483647 h 534"/>
              <a:gd name="T100" fmla="*/ 2147483647 w 591"/>
              <a:gd name="T101" fmla="*/ 2147483647 h 534"/>
              <a:gd name="T102" fmla="*/ 2147483647 w 591"/>
              <a:gd name="T103" fmla="*/ 2147483647 h 534"/>
              <a:gd name="T104" fmla="*/ 2147483647 w 591"/>
              <a:gd name="T105" fmla="*/ 2147483647 h 534"/>
              <a:gd name="T106" fmla="*/ 2147483647 w 591"/>
              <a:gd name="T107" fmla="*/ 2147483647 h 534"/>
              <a:gd name="T108" fmla="*/ 2147483647 w 591"/>
              <a:gd name="T109" fmla="*/ 2147483647 h 534"/>
              <a:gd name="T110" fmla="*/ 2147483647 w 591"/>
              <a:gd name="T111" fmla="*/ 2147483647 h 534"/>
              <a:gd name="T112" fmla="*/ 0 w 591"/>
              <a:gd name="T113" fmla="*/ 2147483647 h 5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91"/>
              <a:gd name="T172" fmla="*/ 0 h 534"/>
              <a:gd name="T173" fmla="*/ 591 w 591"/>
              <a:gd name="T174" fmla="*/ 534 h 5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91" h="534">
                <a:moveTo>
                  <a:pt x="9" y="488"/>
                </a:moveTo>
                <a:lnTo>
                  <a:pt x="9" y="486"/>
                </a:lnTo>
                <a:lnTo>
                  <a:pt x="12" y="486"/>
                </a:lnTo>
                <a:lnTo>
                  <a:pt x="17" y="486"/>
                </a:lnTo>
                <a:lnTo>
                  <a:pt x="24" y="484"/>
                </a:lnTo>
                <a:lnTo>
                  <a:pt x="32" y="483"/>
                </a:lnTo>
                <a:lnTo>
                  <a:pt x="43" y="481"/>
                </a:lnTo>
                <a:lnTo>
                  <a:pt x="54" y="478"/>
                </a:lnTo>
                <a:lnTo>
                  <a:pt x="68" y="476"/>
                </a:lnTo>
                <a:lnTo>
                  <a:pt x="81" y="473"/>
                </a:lnTo>
                <a:lnTo>
                  <a:pt x="97" y="471"/>
                </a:lnTo>
                <a:lnTo>
                  <a:pt x="112" y="468"/>
                </a:lnTo>
                <a:lnTo>
                  <a:pt x="129" y="464"/>
                </a:lnTo>
                <a:lnTo>
                  <a:pt x="146" y="461"/>
                </a:lnTo>
                <a:lnTo>
                  <a:pt x="164" y="457"/>
                </a:lnTo>
                <a:lnTo>
                  <a:pt x="181" y="454"/>
                </a:lnTo>
                <a:lnTo>
                  <a:pt x="200" y="451"/>
                </a:lnTo>
                <a:lnTo>
                  <a:pt x="217" y="447"/>
                </a:lnTo>
                <a:lnTo>
                  <a:pt x="235" y="444"/>
                </a:lnTo>
                <a:lnTo>
                  <a:pt x="252" y="440"/>
                </a:lnTo>
                <a:lnTo>
                  <a:pt x="269" y="437"/>
                </a:lnTo>
                <a:lnTo>
                  <a:pt x="286" y="434"/>
                </a:lnTo>
                <a:lnTo>
                  <a:pt x="301" y="430"/>
                </a:lnTo>
                <a:lnTo>
                  <a:pt x="317" y="427"/>
                </a:lnTo>
                <a:lnTo>
                  <a:pt x="332" y="424"/>
                </a:lnTo>
                <a:lnTo>
                  <a:pt x="344" y="422"/>
                </a:lnTo>
                <a:lnTo>
                  <a:pt x="356" y="420"/>
                </a:lnTo>
                <a:lnTo>
                  <a:pt x="366" y="417"/>
                </a:lnTo>
                <a:lnTo>
                  <a:pt x="376" y="415"/>
                </a:lnTo>
                <a:lnTo>
                  <a:pt x="383" y="415"/>
                </a:lnTo>
                <a:lnTo>
                  <a:pt x="388" y="413"/>
                </a:lnTo>
                <a:lnTo>
                  <a:pt x="391" y="412"/>
                </a:lnTo>
                <a:lnTo>
                  <a:pt x="393" y="412"/>
                </a:lnTo>
                <a:lnTo>
                  <a:pt x="400" y="412"/>
                </a:lnTo>
                <a:lnTo>
                  <a:pt x="405" y="412"/>
                </a:lnTo>
                <a:lnTo>
                  <a:pt x="410" y="413"/>
                </a:lnTo>
                <a:lnTo>
                  <a:pt x="413" y="417"/>
                </a:lnTo>
                <a:lnTo>
                  <a:pt x="415" y="420"/>
                </a:lnTo>
                <a:lnTo>
                  <a:pt x="417" y="424"/>
                </a:lnTo>
                <a:lnTo>
                  <a:pt x="418" y="425"/>
                </a:lnTo>
                <a:lnTo>
                  <a:pt x="420" y="427"/>
                </a:lnTo>
                <a:lnTo>
                  <a:pt x="427" y="427"/>
                </a:lnTo>
                <a:lnTo>
                  <a:pt x="430" y="429"/>
                </a:lnTo>
                <a:lnTo>
                  <a:pt x="433" y="432"/>
                </a:lnTo>
                <a:lnTo>
                  <a:pt x="435" y="434"/>
                </a:lnTo>
                <a:lnTo>
                  <a:pt x="437" y="437"/>
                </a:lnTo>
                <a:lnTo>
                  <a:pt x="437" y="440"/>
                </a:lnTo>
                <a:lnTo>
                  <a:pt x="437" y="442"/>
                </a:lnTo>
                <a:lnTo>
                  <a:pt x="439" y="444"/>
                </a:lnTo>
                <a:lnTo>
                  <a:pt x="442" y="451"/>
                </a:lnTo>
                <a:lnTo>
                  <a:pt x="445" y="456"/>
                </a:lnTo>
                <a:lnTo>
                  <a:pt x="449" y="459"/>
                </a:lnTo>
                <a:lnTo>
                  <a:pt x="452" y="462"/>
                </a:lnTo>
                <a:lnTo>
                  <a:pt x="454" y="466"/>
                </a:lnTo>
                <a:lnTo>
                  <a:pt x="457" y="468"/>
                </a:lnTo>
                <a:lnTo>
                  <a:pt x="459" y="468"/>
                </a:lnTo>
                <a:lnTo>
                  <a:pt x="477" y="474"/>
                </a:lnTo>
                <a:lnTo>
                  <a:pt x="562" y="501"/>
                </a:lnTo>
                <a:lnTo>
                  <a:pt x="564" y="534"/>
                </a:lnTo>
                <a:lnTo>
                  <a:pt x="574" y="520"/>
                </a:lnTo>
                <a:lnTo>
                  <a:pt x="584" y="496"/>
                </a:lnTo>
                <a:lnTo>
                  <a:pt x="577" y="484"/>
                </a:lnTo>
                <a:lnTo>
                  <a:pt x="591" y="468"/>
                </a:lnTo>
                <a:lnTo>
                  <a:pt x="584" y="459"/>
                </a:lnTo>
                <a:lnTo>
                  <a:pt x="571" y="364"/>
                </a:lnTo>
                <a:lnTo>
                  <a:pt x="565" y="364"/>
                </a:lnTo>
                <a:lnTo>
                  <a:pt x="567" y="278"/>
                </a:lnTo>
                <a:lnTo>
                  <a:pt x="567" y="276"/>
                </a:lnTo>
                <a:lnTo>
                  <a:pt x="567" y="275"/>
                </a:lnTo>
                <a:lnTo>
                  <a:pt x="565" y="270"/>
                </a:lnTo>
                <a:lnTo>
                  <a:pt x="564" y="263"/>
                </a:lnTo>
                <a:lnTo>
                  <a:pt x="562" y="256"/>
                </a:lnTo>
                <a:lnTo>
                  <a:pt x="562" y="249"/>
                </a:lnTo>
                <a:lnTo>
                  <a:pt x="560" y="241"/>
                </a:lnTo>
                <a:lnTo>
                  <a:pt x="557" y="232"/>
                </a:lnTo>
                <a:lnTo>
                  <a:pt x="555" y="224"/>
                </a:lnTo>
                <a:lnTo>
                  <a:pt x="554" y="215"/>
                </a:lnTo>
                <a:lnTo>
                  <a:pt x="552" y="209"/>
                </a:lnTo>
                <a:lnTo>
                  <a:pt x="552" y="202"/>
                </a:lnTo>
                <a:lnTo>
                  <a:pt x="550" y="195"/>
                </a:lnTo>
                <a:lnTo>
                  <a:pt x="549" y="190"/>
                </a:lnTo>
                <a:lnTo>
                  <a:pt x="549" y="187"/>
                </a:lnTo>
                <a:lnTo>
                  <a:pt x="547" y="185"/>
                </a:lnTo>
                <a:lnTo>
                  <a:pt x="543" y="176"/>
                </a:lnTo>
                <a:lnTo>
                  <a:pt x="540" y="171"/>
                </a:lnTo>
                <a:lnTo>
                  <a:pt x="538" y="170"/>
                </a:lnTo>
                <a:lnTo>
                  <a:pt x="537" y="170"/>
                </a:lnTo>
                <a:lnTo>
                  <a:pt x="535" y="171"/>
                </a:lnTo>
                <a:lnTo>
                  <a:pt x="533" y="175"/>
                </a:lnTo>
                <a:lnTo>
                  <a:pt x="532" y="176"/>
                </a:lnTo>
                <a:lnTo>
                  <a:pt x="528" y="173"/>
                </a:lnTo>
                <a:lnTo>
                  <a:pt x="520" y="124"/>
                </a:lnTo>
                <a:lnTo>
                  <a:pt x="516" y="88"/>
                </a:lnTo>
                <a:lnTo>
                  <a:pt x="510" y="73"/>
                </a:lnTo>
                <a:lnTo>
                  <a:pt x="494" y="0"/>
                </a:lnTo>
                <a:lnTo>
                  <a:pt x="493" y="2"/>
                </a:lnTo>
                <a:lnTo>
                  <a:pt x="489" y="2"/>
                </a:lnTo>
                <a:lnTo>
                  <a:pt x="484" y="4"/>
                </a:lnTo>
                <a:lnTo>
                  <a:pt x="477" y="6"/>
                </a:lnTo>
                <a:lnTo>
                  <a:pt x="471" y="7"/>
                </a:lnTo>
                <a:lnTo>
                  <a:pt x="461" y="9"/>
                </a:lnTo>
                <a:lnTo>
                  <a:pt x="452" y="12"/>
                </a:lnTo>
                <a:lnTo>
                  <a:pt x="442" y="14"/>
                </a:lnTo>
                <a:lnTo>
                  <a:pt x="432" y="17"/>
                </a:lnTo>
                <a:lnTo>
                  <a:pt x="423" y="19"/>
                </a:lnTo>
                <a:lnTo>
                  <a:pt x="413" y="21"/>
                </a:lnTo>
                <a:lnTo>
                  <a:pt x="406" y="22"/>
                </a:lnTo>
                <a:lnTo>
                  <a:pt x="400" y="26"/>
                </a:lnTo>
                <a:lnTo>
                  <a:pt x="393" y="26"/>
                </a:lnTo>
                <a:lnTo>
                  <a:pt x="389" y="28"/>
                </a:lnTo>
                <a:lnTo>
                  <a:pt x="388" y="28"/>
                </a:lnTo>
                <a:lnTo>
                  <a:pt x="379" y="29"/>
                </a:lnTo>
                <a:lnTo>
                  <a:pt x="371" y="33"/>
                </a:lnTo>
                <a:lnTo>
                  <a:pt x="364" y="38"/>
                </a:lnTo>
                <a:lnTo>
                  <a:pt x="356" y="43"/>
                </a:lnTo>
                <a:lnTo>
                  <a:pt x="349" y="50"/>
                </a:lnTo>
                <a:lnTo>
                  <a:pt x="342" y="58"/>
                </a:lnTo>
                <a:lnTo>
                  <a:pt x="335" y="66"/>
                </a:lnTo>
                <a:lnTo>
                  <a:pt x="329" y="75"/>
                </a:lnTo>
                <a:lnTo>
                  <a:pt x="323" y="83"/>
                </a:lnTo>
                <a:lnTo>
                  <a:pt x="318" y="90"/>
                </a:lnTo>
                <a:lnTo>
                  <a:pt x="313" y="99"/>
                </a:lnTo>
                <a:lnTo>
                  <a:pt x="310" y="105"/>
                </a:lnTo>
                <a:lnTo>
                  <a:pt x="308" y="110"/>
                </a:lnTo>
                <a:lnTo>
                  <a:pt x="305" y="116"/>
                </a:lnTo>
                <a:lnTo>
                  <a:pt x="305" y="117"/>
                </a:lnTo>
                <a:lnTo>
                  <a:pt x="303" y="119"/>
                </a:lnTo>
                <a:lnTo>
                  <a:pt x="288" y="139"/>
                </a:lnTo>
                <a:lnTo>
                  <a:pt x="290" y="139"/>
                </a:lnTo>
                <a:lnTo>
                  <a:pt x="261" y="173"/>
                </a:lnTo>
                <a:lnTo>
                  <a:pt x="274" y="173"/>
                </a:lnTo>
                <a:lnTo>
                  <a:pt x="285" y="182"/>
                </a:lnTo>
                <a:lnTo>
                  <a:pt x="279" y="197"/>
                </a:lnTo>
                <a:lnTo>
                  <a:pt x="278" y="198"/>
                </a:lnTo>
                <a:lnTo>
                  <a:pt x="274" y="200"/>
                </a:lnTo>
                <a:lnTo>
                  <a:pt x="271" y="202"/>
                </a:lnTo>
                <a:lnTo>
                  <a:pt x="271" y="204"/>
                </a:lnTo>
                <a:lnTo>
                  <a:pt x="278" y="209"/>
                </a:lnTo>
                <a:lnTo>
                  <a:pt x="281" y="214"/>
                </a:lnTo>
                <a:lnTo>
                  <a:pt x="285" y="219"/>
                </a:lnTo>
                <a:lnTo>
                  <a:pt x="285" y="226"/>
                </a:lnTo>
                <a:lnTo>
                  <a:pt x="285" y="231"/>
                </a:lnTo>
                <a:lnTo>
                  <a:pt x="285" y="236"/>
                </a:lnTo>
                <a:lnTo>
                  <a:pt x="285" y="239"/>
                </a:lnTo>
                <a:lnTo>
                  <a:pt x="276" y="241"/>
                </a:lnTo>
                <a:lnTo>
                  <a:pt x="269" y="244"/>
                </a:lnTo>
                <a:lnTo>
                  <a:pt x="263" y="251"/>
                </a:lnTo>
                <a:lnTo>
                  <a:pt x="257" y="256"/>
                </a:lnTo>
                <a:lnTo>
                  <a:pt x="252" y="263"/>
                </a:lnTo>
                <a:lnTo>
                  <a:pt x="249" y="268"/>
                </a:lnTo>
                <a:lnTo>
                  <a:pt x="246" y="271"/>
                </a:lnTo>
                <a:lnTo>
                  <a:pt x="246" y="273"/>
                </a:lnTo>
                <a:lnTo>
                  <a:pt x="244" y="275"/>
                </a:lnTo>
                <a:lnTo>
                  <a:pt x="242" y="276"/>
                </a:lnTo>
                <a:lnTo>
                  <a:pt x="239" y="278"/>
                </a:lnTo>
                <a:lnTo>
                  <a:pt x="235" y="281"/>
                </a:lnTo>
                <a:lnTo>
                  <a:pt x="230" y="283"/>
                </a:lnTo>
                <a:lnTo>
                  <a:pt x="227" y="286"/>
                </a:lnTo>
                <a:lnTo>
                  <a:pt x="224" y="288"/>
                </a:lnTo>
                <a:lnTo>
                  <a:pt x="222" y="288"/>
                </a:lnTo>
                <a:lnTo>
                  <a:pt x="215" y="285"/>
                </a:lnTo>
                <a:lnTo>
                  <a:pt x="208" y="285"/>
                </a:lnTo>
                <a:lnTo>
                  <a:pt x="202" y="286"/>
                </a:lnTo>
                <a:lnTo>
                  <a:pt x="197" y="288"/>
                </a:lnTo>
                <a:lnTo>
                  <a:pt x="191" y="292"/>
                </a:lnTo>
                <a:lnTo>
                  <a:pt x="186" y="293"/>
                </a:lnTo>
                <a:lnTo>
                  <a:pt x="183" y="295"/>
                </a:lnTo>
                <a:lnTo>
                  <a:pt x="183" y="297"/>
                </a:lnTo>
                <a:lnTo>
                  <a:pt x="181" y="298"/>
                </a:lnTo>
                <a:lnTo>
                  <a:pt x="163" y="297"/>
                </a:lnTo>
                <a:lnTo>
                  <a:pt x="161" y="295"/>
                </a:lnTo>
                <a:lnTo>
                  <a:pt x="158" y="293"/>
                </a:lnTo>
                <a:lnTo>
                  <a:pt x="156" y="293"/>
                </a:lnTo>
                <a:lnTo>
                  <a:pt x="139" y="293"/>
                </a:lnTo>
                <a:lnTo>
                  <a:pt x="122" y="295"/>
                </a:lnTo>
                <a:lnTo>
                  <a:pt x="109" y="297"/>
                </a:lnTo>
                <a:lnTo>
                  <a:pt x="97" y="298"/>
                </a:lnTo>
                <a:lnTo>
                  <a:pt x="87" y="300"/>
                </a:lnTo>
                <a:lnTo>
                  <a:pt x="76" y="303"/>
                </a:lnTo>
                <a:lnTo>
                  <a:pt x="70" y="307"/>
                </a:lnTo>
                <a:lnTo>
                  <a:pt x="63" y="310"/>
                </a:lnTo>
                <a:lnTo>
                  <a:pt x="58" y="312"/>
                </a:lnTo>
                <a:lnTo>
                  <a:pt x="54" y="315"/>
                </a:lnTo>
                <a:lnTo>
                  <a:pt x="51" y="319"/>
                </a:lnTo>
                <a:lnTo>
                  <a:pt x="48" y="320"/>
                </a:lnTo>
                <a:lnTo>
                  <a:pt x="48" y="324"/>
                </a:lnTo>
                <a:lnTo>
                  <a:pt x="46" y="325"/>
                </a:lnTo>
                <a:lnTo>
                  <a:pt x="44" y="327"/>
                </a:lnTo>
                <a:lnTo>
                  <a:pt x="46" y="332"/>
                </a:lnTo>
                <a:lnTo>
                  <a:pt x="48" y="337"/>
                </a:lnTo>
                <a:lnTo>
                  <a:pt x="49" y="342"/>
                </a:lnTo>
                <a:lnTo>
                  <a:pt x="53" y="347"/>
                </a:lnTo>
                <a:lnTo>
                  <a:pt x="54" y="351"/>
                </a:lnTo>
                <a:lnTo>
                  <a:pt x="58" y="354"/>
                </a:lnTo>
                <a:lnTo>
                  <a:pt x="59" y="354"/>
                </a:lnTo>
                <a:lnTo>
                  <a:pt x="59" y="356"/>
                </a:lnTo>
                <a:lnTo>
                  <a:pt x="61" y="358"/>
                </a:lnTo>
                <a:lnTo>
                  <a:pt x="65" y="359"/>
                </a:lnTo>
                <a:lnTo>
                  <a:pt x="66" y="363"/>
                </a:lnTo>
                <a:lnTo>
                  <a:pt x="68" y="364"/>
                </a:lnTo>
                <a:lnTo>
                  <a:pt x="68" y="371"/>
                </a:lnTo>
                <a:lnTo>
                  <a:pt x="66" y="376"/>
                </a:lnTo>
                <a:lnTo>
                  <a:pt x="66" y="380"/>
                </a:lnTo>
                <a:lnTo>
                  <a:pt x="65" y="383"/>
                </a:lnTo>
                <a:lnTo>
                  <a:pt x="63" y="385"/>
                </a:lnTo>
                <a:lnTo>
                  <a:pt x="61" y="386"/>
                </a:lnTo>
                <a:lnTo>
                  <a:pt x="59" y="388"/>
                </a:lnTo>
                <a:lnTo>
                  <a:pt x="54" y="395"/>
                </a:lnTo>
                <a:lnTo>
                  <a:pt x="46" y="412"/>
                </a:lnTo>
                <a:lnTo>
                  <a:pt x="31" y="427"/>
                </a:lnTo>
                <a:lnTo>
                  <a:pt x="32" y="425"/>
                </a:lnTo>
                <a:lnTo>
                  <a:pt x="31" y="425"/>
                </a:lnTo>
                <a:lnTo>
                  <a:pt x="24" y="435"/>
                </a:lnTo>
                <a:lnTo>
                  <a:pt x="17" y="442"/>
                </a:lnTo>
                <a:lnTo>
                  <a:pt x="12" y="447"/>
                </a:lnTo>
                <a:lnTo>
                  <a:pt x="9" y="451"/>
                </a:lnTo>
                <a:lnTo>
                  <a:pt x="5" y="452"/>
                </a:lnTo>
                <a:lnTo>
                  <a:pt x="2" y="454"/>
                </a:lnTo>
                <a:lnTo>
                  <a:pt x="0" y="456"/>
                </a:lnTo>
                <a:lnTo>
                  <a:pt x="9" y="488"/>
                </a:lnTo>
                <a:close/>
              </a:path>
            </a:pathLst>
          </a:custGeom>
          <a:solidFill>
            <a:srgbClr val="FFFF00"/>
          </a:solidFill>
          <a:ln w="9525">
            <a:solidFill>
              <a:schemeClr val="tx1"/>
            </a:solidFill>
            <a:round/>
            <a:headEnd/>
            <a:tailEnd/>
          </a:ln>
        </p:spPr>
        <p:txBody>
          <a:bodyPr/>
          <a:lstStyle/>
          <a:p>
            <a:endParaRPr lang="en-US"/>
          </a:p>
        </p:txBody>
      </p:sp>
      <p:sp>
        <p:nvSpPr>
          <p:cNvPr id="53336" name="Rectangle 88"/>
          <p:cNvSpPr>
            <a:spLocks noChangeArrowheads="1"/>
          </p:cNvSpPr>
          <p:nvPr/>
        </p:nvSpPr>
        <p:spPr bwMode="auto">
          <a:xfrm>
            <a:off x="9510713" y="3657600"/>
            <a:ext cx="261937" cy="115888"/>
          </a:xfrm>
          <a:prstGeom prst="rect">
            <a:avLst/>
          </a:prstGeom>
          <a:noFill/>
          <a:ln w="9525">
            <a:noFill/>
            <a:miter lim="800000"/>
            <a:headEnd/>
            <a:tailEnd/>
          </a:ln>
        </p:spPr>
        <p:txBody>
          <a:bodyPr lIns="0" tIns="0" rIns="0" bIns="0">
            <a:spAutoFit/>
          </a:bodyPr>
          <a:lstStyle/>
          <a:p>
            <a:r>
              <a:rPr lang="en-US" sz="1000" b="1">
                <a:solidFill>
                  <a:schemeClr val="tx2"/>
                </a:solidFill>
                <a:latin typeface="Verdana" pitchFamily="34" charset="0"/>
              </a:rPr>
              <a:t>NJ</a:t>
            </a:r>
          </a:p>
        </p:txBody>
      </p:sp>
      <p:sp>
        <p:nvSpPr>
          <p:cNvPr id="53337" name="Rectangle 89"/>
          <p:cNvSpPr>
            <a:spLocks noChangeArrowheads="1"/>
          </p:cNvSpPr>
          <p:nvPr/>
        </p:nvSpPr>
        <p:spPr bwMode="auto">
          <a:xfrm>
            <a:off x="8029575" y="3516313"/>
            <a:ext cx="227013" cy="115887"/>
          </a:xfrm>
          <a:prstGeom prst="rect">
            <a:avLst/>
          </a:prstGeom>
          <a:noFill/>
          <a:ln w="9525">
            <a:noFill/>
            <a:miter lim="800000"/>
            <a:headEnd/>
            <a:tailEnd/>
          </a:ln>
        </p:spPr>
        <p:txBody>
          <a:bodyPr wrap="none" lIns="0" tIns="0" rIns="0" bIns="0">
            <a:spAutoFit/>
          </a:bodyPr>
          <a:lstStyle/>
          <a:p>
            <a:r>
              <a:rPr lang="en-US" sz="1000" b="1">
                <a:solidFill>
                  <a:schemeClr val="tx2"/>
                </a:solidFill>
                <a:latin typeface="Verdana" pitchFamily="34" charset="0"/>
              </a:rPr>
              <a:t>MD</a:t>
            </a:r>
          </a:p>
        </p:txBody>
      </p:sp>
      <p:sp>
        <p:nvSpPr>
          <p:cNvPr id="53338" name="Rectangle 90"/>
          <p:cNvSpPr>
            <a:spLocks noChangeArrowheads="1"/>
          </p:cNvSpPr>
          <p:nvPr/>
        </p:nvSpPr>
        <p:spPr bwMode="auto">
          <a:xfrm>
            <a:off x="8208963" y="2771775"/>
            <a:ext cx="203200" cy="115888"/>
          </a:xfrm>
          <a:prstGeom prst="rect">
            <a:avLst/>
          </a:prstGeom>
          <a:noFill/>
          <a:ln w="9525">
            <a:noFill/>
            <a:miter lim="800000"/>
            <a:headEnd/>
            <a:tailEnd/>
          </a:ln>
        </p:spPr>
        <p:txBody>
          <a:bodyPr wrap="none" lIns="0" tIns="0" rIns="0" bIns="0">
            <a:spAutoFit/>
          </a:bodyPr>
          <a:lstStyle/>
          <a:p>
            <a:pPr algn="ctr"/>
            <a:r>
              <a:rPr lang="en-US" sz="1000" b="1">
                <a:solidFill>
                  <a:schemeClr val="tx2"/>
                </a:solidFill>
                <a:latin typeface="Verdana" pitchFamily="34" charset="0"/>
              </a:rPr>
              <a:t>NY</a:t>
            </a:r>
          </a:p>
        </p:txBody>
      </p:sp>
      <p:sp>
        <p:nvSpPr>
          <p:cNvPr id="53339" name="Line 91"/>
          <p:cNvSpPr>
            <a:spLocks noChangeShapeType="1"/>
          </p:cNvSpPr>
          <p:nvPr/>
        </p:nvSpPr>
        <p:spPr bwMode="auto">
          <a:xfrm>
            <a:off x="8286750" y="3344863"/>
            <a:ext cx="128588" cy="171450"/>
          </a:xfrm>
          <a:prstGeom prst="line">
            <a:avLst/>
          </a:prstGeom>
          <a:noFill/>
          <a:ln w="9525">
            <a:solidFill>
              <a:schemeClr val="tx1"/>
            </a:solidFill>
            <a:round/>
            <a:headEnd/>
            <a:tailEnd/>
          </a:ln>
        </p:spPr>
        <p:txBody>
          <a:bodyPr/>
          <a:lstStyle/>
          <a:p>
            <a:endParaRPr lang="en-US"/>
          </a:p>
        </p:txBody>
      </p:sp>
      <p:sp>
        <p:nvSpPr>
          <p:cNvPr id="53340" name="Line 92"/>
          <p:cNvSpPr>
            <a:spLocks noChangeShapeType="1"/>
          </p:cNvSpPr>
          <p:nvPr/>
        </p:nvSpPr>
        <p:spPr bwMode="auto">
          <a:xfrm>
            <a:off x="7943850" y="4733925"/>
            <a:ext cx="128588" cy="0"/>
          </a:xfrm>
          <a:prstGeom prst="line">
            <a:avLst/>
          </a:prstGeom>
          <a:noFill/>
          <a:ln w="9525">
            <a:solidFill>
              <a:schemeClr val="tx1"/>
            </a:solidFill>
            <a:round/>
            <a:headEnd/>
            <a:tailEnd/>
          </a:ln>
        </p:spPr>
        <p:txBody>
          <a:bodyPr/>
          <a:lstStyle/>
          <a:p>
            <a:endParaRPr lang="en-US"/>
          </a:p>
        </p:txBody>
      </p:sp>
      <p:sp>
        <p:nvSpPr>
          <p:cNvPr id="53341" name="Freeform 93"/>
          <p:cNvSpPr>
            <a:spLocks/>
          </p:cNvSpPr>
          <p:nvPr/>
        </p:nvSpPr>
        <p:spPr bwMode="auto">
          <a:xfrm>
            <a:off x="5143500" y="3581400"/>
            <a:ext cx="1200150" cy="887413"/>
          </a:xfrm>
          <a:custGeom>
            <a:avLst/>
            <a:gdLst>
              <a:gd name="T0" fmla="*/ 2147483647 w 662"/>
              <a:gd name="T1" fmla="*/ 2147483647 h 570"/>
              <a:gd name="T2" fmla="*/ 2147483647 w 662"/>
              <a:gd name="T3" fmla="*/ 2147483647 h 570"/>
              <a:gd name="T4" fmla="*/ 2147483647 w 662"/>
              <a:gd name="T5" fmla="*/ 2147483647 h 570"/>
              <a:gd name="T6" fmla="*/ 2147483647 w 662"/>
              <a:gd name="T7" fmla="*/ 2147483647 h 570"/>
              <a:gd name="T8" fmla="*/ 2147483647 w 662"/>
              <a:gd name="T9" fmla="*/ 2147483647 h 570"/>
              <a:gd name="T10" fmla="*/ 2147483647 w 662"/>
              <a:gd name="T11" fmla="*/ 2147483647 h 570"/>
              <a:gd name="T12" fmla="*/ 2147483647 w 662"/>
              <a:gd name="T13" fmla="*/ 2147483647 h 570"/>
              <a:gd name="T14" fmla="*/ 2147483647 w 662"/>
              <a:gd name="T15" fmla="*/ 2147483647 h 570"/>
              <a:gd name="T16" fmla="*/ 2147483647 w 662"/>
              <a:gd name="T17" fmla="*/ 2147483647 h 570"/>
              <a:gd name="T18" fmla="*/ 2147483647 w 662"/>
              <a:gd name="T19" fmla="*/ 2147483647 h 570"/>
              <a:gd name="T20" fmla="*/ 2147483647 w 662"/>
              <a:gd name="T21" fmla="*/ 2147483647 h 570"/>
              <a:gd name="T22" fmla="*/ 0 w 662"/>
              <a:gd name="T23" fmla="*/ 2147483647 h 570"/>
              <a:gd name="T24" fmla="*/ 2147483647 w 662"/>
              <a:gd name="T25" fmla="*/ 2147483647 h 570"/>
              <a:gd name="T26" fmla="*/ 2147483647 w 662"/>
              <a:gd name="T27" fmla="*/ 2147483647 h 570"/>
              <a:gd name="T28" fmla="*/ 2147483647 w 662"/>
              <a:gd name="T29" fmla="*/ 2147483647 h 570"/>
              <a:gd name="T30" fmla="*/ 2147483647 w 662"/>
              <a:gd name="T31" fmla="*/ 2147483647 h 570"/>
              <a:gd name="T32" fmla="*/ 2147483647 w 662"/>
              <a:gd name="T33" fmla="*/ 2147483647 h 570"/>
              <a:gd name="T34" fmla="*/ 2147483647 w 662"/>
              <a:gd name="T35" fmla="*/ 2147483647 h 570"/>
              <a:gd name="T36" fmla="*/ 2147483647 w 662"/>
              <a:gd name="T37" fmla="*/ 2147483647 h 570"/>
              <a:gd name="T38" fmla="*/ 2147483647 w 662"/>
              <a:gd name="T39" fmla="*/ 2147483647 h 570"/>
              <a:gd name="T40" fmla="*/ 2147483647 w 662"/>
              <a:gd name="T41" fmla="*/ 2147483647 h 570"/>
              <a:gd name="T42" fmla="*/ 2147483647 w 662"/>
              <a:gd name="T43" fmla="*/ 2147483647 h 570"/>
              <a:gd name="T44" fmla="*/ 2147483647 w 662"/>
              <a:gd name="T45" fmla="*/ 2147483647 h 570"/>
              <a:gd name="T46" fmla="*/ 2147483647 w 662"/>
              <a:gd name="T47" fmla="*/ 2147483647 h 570"/>
              <a:gd name="T48" fmla="*/ 2147483647 w 662"/>
              <a:gd name="T49" fmla="*/ 2147483647 h 570"/>
              <a:gd name="T50" fmla="*/ 2147483647 w 662"/>
              <a:gd name="T51" fmla="*/ 2147483647 h 570"/>
              <a:gd name="T52" fmla="*/ 2147483647 w 662"/>
              <a:gd name="T53" fmla="*/ 2147483647 h 570"/>
              <a:gd name="T54" fmla="*/ 2147483647 w 662"/>
              <a:gd name="T55" fmla="*/ 2147483647 h 570"/>
              <a:gd name="T56" fmla="*/ 2147483647 w 662"/>
              <a:gd name="T57" fmla="*/ 2147483647 h 570"/>
              <a:gd name="T58" fmla="*/ 2147483647 w 662"/>
              <a:gd name="T59" fmla="*/ 2147483647 h 570"/>
              <a:gd name="T60" fmla="*/ 2147483647 w 662"/>
              <a:gd name="T61" fmla="*/ 2147483647 h 570"/>
              <a:gd name="T62" fmla="*/ 2147483647 w 662"/>
              <a:gd name="T63" fmla="*/ 2147483647 h 570"/>
              <a:gd name="T64" fmla="*/ 2147483647 w 662"/>
              <a:gd name="T65" fmla="*/ 2147483647 h 570"/>
              <a:gd name="T66" fmla="*/ 2147483647 w 662"/>
              <a:gd name="T67" fmla="*/ 2147483647 h 570"/>
              <a:gd name="T68" fmla="*/ 2147483647 w 662"/>
              <a:gd name="T69" fmla="*/ 2147483647 h 570"/>
              <a:gd name="T70" fmla="*/ 2147483647 w 662"/>
              <a:gd name="T71" fmla="*/ 2147483647 h 570"/>
              <a:gd name="T72" fmla="*/ 2147483647 w 662"/>
              <a:gd name="T73" fmla="*/ 2147483647 h 570"/>
              <a:gd name="T74" fmla="*/ 2147483647 w 662"/>
              <a:gd name="T75" fmla="*/ 2147483647 h 570"/>
              <a:gd name="T76" fmla="*/ 2147483647 w 662"/>
              <a:gd name="T77" fmla="*/ 2147483647 h 570"/>
              <a:gd name="T78" fmla="*/ 2147483647 w 662"/>
              <a:gd name="T79" fmla="*/ 2147483647 h 570"/>
              <a:gd name="T80" fmla="*/ 2147483647 w 662"/>
              <a:gd name="T81" fmla="*/ 2147483647 h 570"/>
              <a:gd name="T82" fmla="*/ 2147483647 w 662"/>
              <a:gd name="T83" fmla="*/ 2147483647 h 570"/>
              <a:gd name="T84" fmla="*/ 2147483647 w 662"/>
              <a:gd name="T85" fmla="*/ 2147483647 h 570"/>
              <a:gd name="T86" fmla="*/ 2147483647 w 662"/>
              <a:gd name="T87" fmla="*/ 2147483647 h 570"/>
              <a:gd name="T88" fmla="*/ 2147483647 w 662"/>
              <a:gd name="T89" fmla="*/ 2147483647 h 570"/>
              <a:gd name="T90" fmla="*/ 2147483647 w 662"/>
              <a:gd name="T91" fmla="*/ 2147483647 h 570"/>
              <a:gd name="T92" fmla="*/ 2147483647 w 662"/>
              <a:gd name="T93" fmla="*/ 2147483647 h 570"/>
              <a:gd name="T94" fmla="*/ 2147483647 w 662"/>
              <a:gd name="T95" fmla="*/ 2147483647 h 570"/>
              <a:gd name="T96" fmla="*/ 2147483647 w 662"/>
              <a:gd name="T97" fmla="*/ 2147483647 h 570"/>
              <a:gd name="T98" fmla="*/ 2147483647 w 662"/>
              <a:gd name="T99" fmla="*/ 2147483647 h 570"/>
              <a:gd name="T100" fmla="*/ 2147483647 w 662"/>
              <a:gd name="T101" fmla="*/ 2147483647 h 570"/>
              <a:gd name="T102" fmla="*/ 2147483647 w 662"/>
              <a:gd name="T103" fmla="*/ 2147483647 h 570"/>
              <a:gd name="T104" fmla="*/ 2147483647 w 662"/>
              <a:gd name="T105" fmla="*/ 2147483647 h 570"/>
              <a:gd name="T106" fmla="*/ 2147483647 w 662"/>
              <a:gd name="T107" fmla="*/ 2147483647 h 5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62"/>
              <a:gd name="T163" fmla="*/ 0 h 570"/>
              <a:gd name="T164" fmla="*/ 662 w 662"/>
              <a:gd name="T165" fmla="*/ 570 h 57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62" h="570">
                <a:moveTo>
                  <a:pt x="117" y="524"/>
                </a:moveTo>
                <a:lnTo>
                  <a:pt x="117" y="523"/>
                </a:lnTo>
                <a:lnTo>
                  <a:pt x="115" y="521"/>
                </a:lnTo>
                <a:lnTo>
                  <a:pt x="115" y="518"/>
                </a:lnTo>
                <a:lnTo>
                  <a:pt x="115" y="514"/>
                </a:lnTo>
                <a:lnTo>
                  <a:pt x="115" y="509"/>
                </a:lnTo>
                <a:lnTo>
                  <a:pt x="115" y="504"/>
                </a:lnTo>
                <a:lnTo>
                  <a:pt x="115" y="497"/>
                </a:lnTo>
                <a:lnTo>
                  <a:pt x="115" y="492"/>
                </a:lnTo>
                <a:lnTo>
                  <a:pt x="115" y="487"/>
                </a:lnTo>
                <a:lnTo>
                  <a:pt x="115" y="480"/>
                </a:lnTo>
                <a:lnTo>
                  <a:pt x="115" y="475"/>
                </a:lnTo>
                <a:lnTo>
                  <a:pt x="115" y="470"/>
                </a:lnTo>
                <a:lnTo>
                  <a:pt x="115" y="467"/>
                </a:lnTo>
                <a:lnTo>
                  <a:pt x="115" y="463"/>
                </a:lnTo>
                <a:lnTo>
                  <a:pt x="115" y="462"/>
                </a:lnTo>
                <a:lnTo>
                  <a:pt x="115" y="460"/>
                </a:lnTo>
                <a:lnTo>
                  <a:pt x="113" y="188"/>
                </a:lnTo>
                <a:lnTo>
                  <a:pt x="96" y="188"/>
                </a:lnTo>
                <a:lnTo>
                  <a:pt x="85" y="174"/>
                </a:lnTo>
                <a:lnTo>
                  <a:pt x="83" y="162"/>
                </a:lnTo>
                <a:lnTo>
                  <a:pt x="79" y="155"/>
                </a:lnTo>
                <a:lnTo>
                  <a:pt x="66" y="145"/>
                </a:lnTo>
                <a:lnTo>
                  <a:pt x="66" y="137"/>
                </a:lnTo>
                <a:lnTo>
                  <a:pt x="79" y="118"/>
                </a:lnTo>
                <a:lnTo>
                  <a:pt x="83" y="113"/>
                </a:lnTo>
                <a:lnTo>
                  <a:pt x="85" y="108"/>
                </a:lnTo>
                <a:lnTo>
                  <a:pt x="83" y="105"/>
                </a:lnTo>
                <a:lnTo>
                  <a:pt x="81" y="103"/>
                </a:lnTo>
                <a:lnTo>
                  <a:pt x="78" y="101"/>
                </a:lnTo>
                <a:lnTo>
                  <a:pt x="74" y="100"/>
                </a:lnTo>
                <a:lnTo>
                  <a:pt x="73" y="100"/>
                </a:lnTo>
                <a:lnTo>
                  <a:pt x="71" y="98"/>
                </a:lnTo>
                <a:lnTo>
                  <a:pt x="61" y="100"/>
                </a:lnTo>
                <a:lnTo>
                  <a:pt x="49" y="89"/>
                </a:lnTo>
                <a:lnTo>
                  <a:pt x="37" y="83"/>
                </a:lnTo>
                <a:lnTo>
                  <a:pt x="39" y="84"/>
                </a:lnTo>
                <a:lnTo>
                  <a:pt x="27" y="56"/>
                </a:lnTo>
                <a:lnTo>
                  <a:pt x="13" y="44"/>
                </a:lnTo>
                <a:lnTo>
                  <a:pt x="10" y="32"/>
                </a:lnTo>
                <a:lnTo>
                  <a:pt x="10" y="30"/>
                </a:lnTo>
                <a:lnTo>
                  <a:pt x="8" y="28"/>
                </a:lnTo>
                <a:lnTo>
                  <a:pt x="7" y="25"/>
                </a:lnTo>
                <a:lnTo>
                  <a:pt x="5" y="22"/>
                </a:lnTo>
                <a:lnTo>
                  <a:pt x="3" y="17"/>
                </a:lnTo>
                <a:lnTo>
                  <a:pt x="2" y="13"/>
                </a:lnTo>
                <a:lnTo>
                  <a:pt x="0" y="10"/>
                </a:lnTo>
                <a:lnTo>
                  <a:pt x="379" y="0"/>
                </a:lnTo>
                <a:lnTo>
                  <a:pt x="381" y="1"/>
                </a:lnTo>
                <a:lnTo>
                  <a:pt x="382" y="5"/>
                </a:lnTo>
                <a:lnTo>
                  <a:pt x="387" y="10"/>
                </a:lnTo>
                <a:lnTo>
                  <a:pt x="391" y="15"/>
                </a:lnTo>
                <a:lnTo>
                  <a:pt x="396" y="20"/>
                </a:lnTo>
                <a:lnTo>
                  <a:pt x="401" y="25"/>
                </a:lnTo>
                <a:lnTo>
                  <a:pt x="403" y="28"/>
                </a:lnTo>
                <a:lnTo>
                  <a:pt x="404" y="28"/>
                </a:lnTo>
                <a:lnTo>
                  <a:pt x="403" y="30"/>
                </a:lnTo>
                <a:lnTo>
                  <a:pt x="403" y="32"/>
                </a:lnTo>
                <a:lnTo>
                  <a:pt x="403" y="35"/>
                </a:lnTo>
                <a:lnTo>
                  <a:pt x="401" y="40"/>
                </a:lnTo>
                <a:lnTo>
                  <a:pt x="401" y="45"/>
                </a:lnTo>
                <a:lnTo>
                  <a:pt x="399" y="52"/>
                </a:lnTo>
                <a:lnTo>
                  <a:pt x="401" y="61"/>
                </a:lnTo>
                <a:lnTo>
                  <a:pt x="401" y="69"/>
                </a:lnTo>
                <a:lnTo>
                  <a:pt x="403" y="78"/>
                </a:lnTo>
                <a:lnTo>
                  <a:pt x="406" y="88"/>
                </a:lnTo>
                <a:lnTo>
                  <a:pt x="411" y="96"/>
                </a:lnTo>
                <a:lnTo>
                  <a:pt x="416" y="106"/>
                </a:lnTo>
                <a:lnTo>
                  <a:pt x="425" y="116"/>
                </a:lnTo>
                <a:lnTo>
                  <a:pt x="433" y="127"/>
                </a:lnTo>
                <a:lnTo>
                  <a:pt x="445" y="137"/>
                </a:lnTo>
                <a:lnTo>
                  <a:pt x="459" y="147"/>
                </a:lnTo>
                <a:lnTo>
                  <a:pt x="462" y="149"/>
                </a:lnTo>
                <a:lnTo>
                  <a:pt x="467" y="150"/>
                </a:lnTo>
                <a:lnTo>
                  <a:pt x="470" y="152"/>
                </a:lnTo>
                <a:lnTo>
                  <a:pt x="474" y="155"/>
                </a:lnTo>
                <a:lnTo>
                  <a:pt x="477" y="159"/>
                </a:lnTo>
                <a:lnTo>
                  <a:pt x="481" y="166"/>
                </a:lnTo>
                <a:lnTo>
                  <a:pt x="482" y="176"/>
                </a:lnTo>
                <a:lnTo>
                  <a:pt x="484" y="189"/>
                </a:lnTo>
                <a:lnTo>
                  <a:pt x="484" y="198"/>
                </a:lnTo>
                <a:lnTo>
                  <a:pt x="487" y="204"/>
                </a:lnTo>
                <a:lnTo>
                  <a:pt x="489" y="208"/>
                </a:lnTo>
                <a:lnTo>
                  <a:pt x="492" y="210"/>
                </a:lnTo>
                <a:lnTo>
                  <a:pt x="496" y="210"/>
                </a:lnTo>
                <a:lnTo>
                  <a:pt x="501" y="206"/>
                </a:lnTo>
                <a:lnTo>
                  <a:pt x="504" y="203"/>
                </a:lnTo>
                <a:lnTo>
                  <a:pt x="508" y="199"/>
                </a:lnTo>
                <a:lnTo>
                  <a:pt x="511" y="198"/>
                </a:lnTo>
                <a:lnTo>
                  <a:pt x="516" y="198"/>
                </a:lnTo>
                <a:lnTo>
                  <a:pt x="521" y="199"/>
                </a:lnTo>
                <a:lnTo>
                  <a:pt x="528" y="203"/>
                </a:lnTo>
                <a:lnTo>
                  <a:pt x="533" y="206"/>
                </a:lnTo>
                <a:lnTo>
                  <a:pt x="536" y="211"/>
                </a:lnTo>
                <a:lnTo>
                  <a:pt x="540" y="215"/>
                </a:lnTo>
                <a:lnTo>
                  <a:pt x="540" y="218"/>
                </a:lnTo>
                <a:lnTo>
                  <a:pt x="540" y="221"/>
                </a:lnTo>
                <a:lnTo>
                  <a:pt x="536" y="228"/>
                </a:lnTo>
                <a:lnTo>
                  <a:pt x="535" y="235"/>
                </a:lnTo>
                <a:lnTo>
                  <a:pt x="533" y="243"/>
                </a:lnTo>
                <a:lnTo>
                  <a:pt x="531" y="252"/>
                </a:lnTo>
                <a:lnTo>
                  <a:pt x="530" y="259"/>
                </a:lnTo>
                <a:lnTo>
                  <a:pt x="528" y="262"/>
                </a:lnTo>
                <a:lnTo>
                  <a:pt x="528" y="264"/>
                </a:lnTo>
                <a:lnTo>
                  <a:pt x="526" y="265"/>
                </a:lnTo>
                <a:lnTo>
                  <a:pt x="525" y="269"/>
                </a:lnTo>
                <a:lnTo>
                  <a:pt x="523" y="276"/>
                </a:lnTo>
                <a:lnTo>
                  <a:pt x="523" y="282"/>
                </a:lnTo>
                <a:lnTo>
                  <a:pt x="525" y="289"/>
                </a:lnTo>
                <a:lnTo>
                  <a:pt x="528" y="298"/>
                </a:lnTo>
                <a:lnTo>
                  <a:pt x="538" y="306"/>
                </a:lnTo>
                <a:lnTo>
                  <a:pt x="552" y="313"/>
                </a:lnTo>
                <a:lnTo>
                  <a:pt x="555" y="314"/>
                </a:lnTo>
                <a:lnTo>
                  <a:pt x="558" y="316"/>
                </a:lnTo>
                <a:lnTo>
                  <a:pt x="562" y="318"/>
                </a:lnTo>
                <a:lnTo>
                  <a:pt x="563" y="320"/>
                </a:lnTo>
                <a:lnTo>
                  <a:pt x="565" y="321"/>
                </a:lnTo>
                <a:lnTo>
                  <a:pt x="565" y="330"/>
                </a:lnTo>
                <a:lnTo>
                  <a:pt x="582" y="330"/>
                </a:lnTo>
                <a:lnTo>
                  <a:pt x="597" y="345"/>
                </a:lnTo>
                <a:lnTo>
                  <a:pt x="613" y="350"/>
                </a:lnTo>
                <a:lnTo>
                  <a:pt x="614" y="372"/>
                </a:lnTo>
                <a:lnTo>
                  <a:pt x="621" y="384"/>
                </a:lnTo>
                <a:lnTo>
                  <a:pt x="616" y="401"/>
                </a:lnTo>
                <a:lnTo>
                  <a:pt x="616" y="409"/>
                </a:lnTo>
                <a:lnTo>
                  <a:pt x="626" y="419"/>
                </a:lnTo>
                <a:lnTo>
                  <a:pt x="629" y="428"/>
                </a:lnTo>
                <a:lnTo>
                  <a:pt x="636" y="433"/>
                </a:lnTo>
                <a:lnTo>
                  <a:pt x="636" y="430"/>
                </a:lnTo>
                <a:lnTo>
                  <a:pt x="636" y="426"/>
                </a:lnTo>
                <a:lnTo>
                  <a:pt x="636" y="423"/>
                </a:lnTo>
                <a:lnTo>
                  <a:pt x="636" y="421"/>
                </a:lnTo>
                <a:lnTo>
                  <a:pt x="638" y="421"/>
                </a:lnTo>
                <a:lnTo>
                  <a:pt x="641" y="423"/>
                </a:lnTo>
                <a:lnTo>
                  <a:pt x="643" y="428"/>
                </a:lnTo>
                <a:lnTo>
                  <a:pt x="645" y="430"/>
                </a:lnTo>
                <a:lnTo>
                  <a:pt x="648" y="433"/>
                </a:lnTo>
                <a:lnTo>
                  <a:pt x="651" y="435"/>
                </a:lnTo>
                <a:lnTo>
                  <a:pt x="653" y="436"/>
                </a:lnTo>
                <a:lnTo>
                  <a:pt x="662" y="443"/>
                </a:lnTo>
                <a:lnTo>
                  <a:pt x="657" y="452"/>
                </a:lnTo>
                <a:lnTo>
                  <a:pt x="657" y="487"/>
                </a:lnTo>
                <a:lnTo>
                  <a:pt x="638" y="489"/>
                </a:lnTo>
                <a:lnTo>
                  <a:pt x="619" y="502"/>
                </a:lnTo>
                <a:lnTo>
                  <a:pt x="618" y="531"/>
                </a:lnTo>
                <a:lnTo>
                  <a:pt x="616" y="531"/>
                </a:lnTo>
                <a:lnTo>
                  <a:pt x="614" y="531"/>
                </a:lnTo>
                <a:lnTo>
                  <a:pt x="613" y="531"/>
                </a:lnTo>
                <a:lnTo>
                  <a:pt x="609" y="531"/>
                </a:lnTo>
                <a:lnTo>
                  <a:pt x="607" y="533"/>
                </a:lnTo>
                <a:lnTo>
                  <a:pt x="607" y="534"/>
                </a:lnTo>
                <a:lnTo>
                  <a:pt x="609" y="538"/>
                </a:lnTo>
                <a:lnTo>
                  <a:pt x="613" y="541"/>
                </a:lnTo>
                <a:lnTo>
                  <a:pt x="618" y="545"/>
                </a:lnTo>
                <a:lnTo>
                  <a:pt x="619" y="548"/>
                </a:lnTo>
                <a:lnTo>
                  <a:pt x="619" y="550"/>
                </a:lnTo>
                <a:lnTo>
                  <a:pt x="618" y="550"/>
                </a:lnTo>
                <a:lnTo>
                  <a:pt x="616" y="550"/>
                </a:lnTo>
                <a:lnTo>
                  <a:pt x="606" y="567"/>
                </a:lnTo>
                <a:lnTo>
                  <a:pt x="541" y="570"/>
                </a:lnTo>
                <a:lnTo>
                  <a:pt x="541" y="568"/>
                </a:lnTo>
                <a:lnTo>
                  <a:pt x="543" y="565"/>
                </a:lnTo>
                <a:lnTo>
                  <a:pt x="545" y="562"/>
                </a:lnTo>
                <a:lnTo>
                  <a:pt x="547" y="555"/>
                </a:lnTo>
                <a:lnTo>
                  <a:pt x="550" y="550"/>
                </a:lnTo>
                <a:lnTo>
                  <a:pt x="553" y="543"/>
                </a:lnTo>
                <a:lnTo>
                  <a:pt x="557" y="538"/>
                </a:lnTo>
                <a:lnTo>
                  <a:pt x="563" y="533"/>
                </a:lnTo>
                <a:lnTo>
                  <a:pt x="567" y="528"/>
                </a:lnTo>
                <a:lnTo>
                  <a:pt x="569" y="523"/>
                </a:lnTo>
                <a:lnTo>
                  <a:pt x="567" y="518"/>
                </a:lnTo>
                <a:lnTo>
                  <a:pt x="563" y="512"/>
                </a:lnTo>
                <a:lnTo>
                  <a:pt x="560" y="509"/>
                </a:lnTo>
                <a:lnTo>
                  <a:pt x="555" y="506"/>
                </a:lnTo>
                <a:lnTo>
                  <a:pt x="552" y="504"/>
                </a:lnTo>
                <a:lnTo>
                  <a:pt x="548" y="504"/>
                </a:lnTo>
                <a:lnTo>
                  <a:pt x="547" y="506"/>
                </a:lnTo>
                <a:lnTo>
                  <a:pt x="543" y="506"/>
                </a:lnTo>
                <a:lnTo>
                  <a:pt x="536" y="506"/>
                </a:lnTo>
                <a:lnTo>
                  <a:pt x="528" y="506"/>
                </a:lnTo>
                <a:lnTo>
                  <a:pt x="519" y="507"/>
                </a:lnTo>
                <a:lnTo>
                  <a:pt x="508" y="507"/>
                </a:lnTo>
                <a:lnTo>
                  <a:pt x="494" y="507"/>
                </a:lnTo>
                <a:lnTo>
                  <a:pt x="481" y="509"/>
                </a:lnTo>
                <a:lnTo>
                  <a:pt x="465" y="509"/>
                </a:lnTo>
                <a:lnTo>
                  <a:pt x="448" y="511"/>
                </a:lnTo>
                <a:lnTo>
                  <a:pt x="431" y="511"/>
                </a:lnTo>
                <a:lnTo>
                  <a:pt x="413" y="511"/>
                </a:lnTo>
                <a:lnTo>
                  <a:pt x="394" y="512"/>
                </a:lnTo>
                <a:lnTo>
                  <a:pt x="376" y="512"/>
                </a:lnTo>
                <a:lnTo>
                  <a:pt x="355" y="514"/>
                </a:lnTo>
                <a:lnTo>
                  <a:pt x="337" y="514"/>
                </a:lnTo>
                <a:lnTo>
                  <a:pt x="316" y="516"/>
                </a:lnTo>
                <a:lnTo>
                  <a:pt x="296" y="516"/>
                </a:lnTo>
                <a:lnTo>
                  <a:pt x="277" y="518"/>
                </a:lnTo>
                <a:lnTo>
                  <a:pt x="259" y="518"/>
                </a:lnTo>
                <a:lnTo>
                  <a:pt x="240" y="519"/>
                </a:lnTo>
                <a:lnTo>
                  <a:pt x="222" y="519"/>
                </a:lnTo>
                <a:lnTo>
                  <a:pt x="205" y="521"/>
                </a:lnTo>
                <a:lnTo>
                  <a:pt x="189" y="521"/>
                </a:lnTo>
                <a:lnTo>
                  <a:pt x="174" y="521"/>
                </a:lnTo>
                <a:lnTo>
                  <a:pt x="162" y="523"/>
                </a:lnTo>
                <a:lnTo>
                  <a:pt x="149" y="523"/>
                </a:lnTo>
                <a:lnTo>
                  <a:pt x="139" y="523"/>
                </a:lnTo>
                <a:lnTo>
                  <a:pt x="130" y="523"/>
                </a:lnTo>
                <a:lnTo>
                  <a:pt x="123" y="523"/>
                </a:lnTo>
                <a:lnTo>
                  <a:pt x="118" y="524"/>
                </a:lnTo>
                <a:lnTo>
                  <a:pt x="117" y="524"/>
                </a:lnTo>
                <a:close/>
              </a:path>
            </a:pathLst>
          </a:custGeom>
          <a:solidFill>
            <a:srgbClr val="99CC00"/>
          </a:solidFill>
          <a:ln w="9525">
            <a:solidFill>
              <a:schemeClr val="tx1"/>
            </a:solidFill>
            <a:round/>
            <a:headEnd/>
            <a:tailEnd/>
          </a:ln>
        </p:spPr>
        <p:txBody>
          <a:bodyPr/>
          <a:lstStyle/>
          <a:p>
            <a:endParaRPr lang="en-US"/>
          </a:p>
        </p:txBody>
      </p:sp>
      <p:sp>
        <p:nvSpPr>
          <p:cNvPr id="53342" name="Freeform 94"/>
          <p:cNvSpPr>
            <a:spLocks/>
          </p:cNvSpPr>
          <p:nvPr/>
        </p:nvSpPr>
        <p:spPr bwMode="auto">
          <a:xfrm>
            <a:off x="5062538" y="3021013"/>
            <a:ext cx="1020762" cy="611187"/>
          </a:xfrm>
          <a:custGeom>
            <a:avLst/>
            <a:gdLst>
              <a:gd name="T0" fmla="*/ 2147483647 w 588"/>
              <a:gd name="T1" fmla="*/ 2147483647 h 397"/>
              <a:gd name="T2" fmla="*/ 2147483647 w 588"/>
              <a:gd name="T3" fmla="*/ 2147483647 h 397"/>
              <a:gd name="T4" fmla="*/ 2147483647 w 588"/>
              <a:gd name="T5" fmla="*/ 2147483647 h 397"/>
              <a:gd name="T6" fmla="*/ 2147483647 w 588"/>
              <a:gd name="T7" fmla="*/ 2147483647 h 397"/>
              <a:gd name="T8" fmla="*/ 2147483647 w 588"/>
              <a:gd name="T9" fmla="*/ 2147483647 h 397"/>
              <a:gd name="T10" fmla="*/ 2147483647 w 588"/>
              <a:gd name="T11" fmla="*/ 2147483647 h 397"/>
              <a:gd name="T12" fmla="*/ 2147483647 w 588"/>
              <a:gd name="T13" fmla="*/ 2147483647 h 397"/>
              <a:gd name="T14" fmla="*/ 2147483647 w 588"/>
              <a:gd name="T15" fmla="*/ 2147483647 h 397"/>
              <a:gd name="T16" fmla="*/ 2147483647 w 588"/>
              <a:gd name="T17" fmla="*/ 2147483647 h 397"/>
              <a:gd name="T18" fmla="*/ 2147483647 w 588"/>
              <a:gd name="T19" fmla="*/ 2147483647 h 397"/>
              <a:gd name="T20" fmla="*/ 2147483647 w 588"/>
              <a:gd name="T21" fmla="*/ 2147483647 h 397"/>
              <a:gd name="T22" fmla="*/ 0 w 588"/>
              <a:gd name="T23" fmla="*/ 2147483647 h 397"/>
              <a:gd name="T24" fmla="*/ 2147483647 w 588"/>
              <a:gd name="T25" fmla="*/ 2147483647 h 397"/>
              <a:gd name="T26" fmla="*/ 2147483647 w 588"/>
              <a:gd name="T27" fmla="*/ 2147483647 h 397"/>
              <a:gd name="T28" fmla="*/ 2147483647 w 588"/>
              <a:gd name="T29" fmla="*/ 2147483647 h 397"/>
              <a:gd name="T30" fmla="*/ 2147483647 w 588"/>
              <a:gd name="T31" fmla="*/ 2147483647 h 397"/>
              <a:gd name="T32" fmla="*/ 2147483647 w 588"/>
              <a:gd name="T33" fmla="*/ 2147483647 h 397"/>
              <a:gd name="T34" fmla="*/ 2147483647 w 588"/>
              <a:gd name="T35" fmla="*/ 2147483647 h 397"/>
              <a:gd name="T36" fmla="*/ 2147483647 w 588"/>
              <a:gd name="T37" fmla="*/ 2147483647 h 397"/>
              <a:gd name="T38" fmla="*/ 2147483647 w 588"/>
              <a:gd name="T39" fmla="*/ 2147483647 h 397"/>
              <a:gd name="T40" fmla="*/ 2147483647 w 588"/>
              <a:gd name="T41" fmla="*/ 2147483647 h 397"/>
              <a:gd name="T42" fmla="*/ 2147483647 w 588"/>
              <a:gd name="T43" fmla="*/ 2147483647 h 397"/>
              <a:gd name="T44" fmla="*/ 2147483647 w 588"/>
              <a:gd name="T45" fmla="*/ 2147483647 h 397"/>
              <a:gd name="T46" fmla="*/ 2147483647 w 588"/>
              <a:gd name="T47" fmla="*/ 2147483647 h 397"/>
              <a:gd name="T48" fmla="*/ 2147483647 w 588"/>
              <a:gd name="T49" fmla="*/ 2147483647 h 397"/>
              <a:gd name="T50" fmla="*/ 2147483647 w 588"/>
              <a:gd name="T51" fmla="*/ 2147483647 h 397"/>
              <a:gd name="T52" fmla="*/ 2147483647 w 588"/>
              <a:gd name="T53" fmla="*/ 2147483647 h 397"/>
              <a:gd name="T54" fmla="*/ 2147483647 w 588"/>
              <a:gd name="T55" fmla="*/ 2147483647 h 397"/>
              <a:gd name="T56" fmla="*/ 2147483647 w 588"/>
              <a:gd name="T57" fmla="*/ 2147483647 h 397"/>
              <a:gd name="T58" fmla="*/ 2147483647 w 588"/>
              <a:gd name="T59" fmla="*/ 2147483647 h 397"/>
              <a:gd name="T60" fmla="*/ 2147483647 w 588"/>
              <a:gd name="T61" fmla="*/ 2147483647 h 397"/>
              <a:gd name="T62" fmla="*/ 2147483647 w 588"/>
              <a:gd name="T63" fmla="*/ 2147483647 h 397"/>
              <a:gd name="T64" fmla="*/ 2147483647 w 588"/>
              <a:gd name="T65" fmla="*/ 2147483647 h 397"/>
              <a:gd name="T66" fmla="*/ 2147483647 w 588"/>
              <a:gd name="T67" fmla="*/ 2147483647 h 397"/>
              <a:gd name="T68" fmla="*/ 2147483647 w 588"/>
              <a:gd name="T69" fmla="*/ 2147483647 h 397"/>
              <a:gd name="T70" fmla="*/ 2147483647 w 588"/>
              <a:gd name="T71" fmla="*/ 2147483647 h 397"/>
              <a:gd name="T72" fmla="*/ 2147483647 w 588"/>
              <a:gd name="T73" fmla="*/ 2147483647 h 397"/>
              <a:gd name="T74" fmla="*/ 2147483647 w 588"/>
              <a:gd name="T75" fmla="*/ 2147483647 h 397"/>
              <a:gd name="T76" fmla="*/ 2147483647 w 588"/>
              <a:gd name="T77" fmla="*/ 2147483647 h 397"/>
              <a:gd name="T78" fmla="*/ 2147483647 w 588"/>
              <a:gd name="T79" fmla="*/ 2147483647 h 397"/>
              <a:gd name="T80" fmla="*/ 2147483647 w 588"/>
              <a:gd name="T81" fmla="*/ 2147483647 h 397"/>
              <a:gd name="T82" fmla="*/ 2147483647 w 588"/>
              <a:gd name="T83" fmla="*/ 2147483647 h 397"/>
              <a:gd name="T84" fmla="*/ 2147483647 w 588"/>
              <a:gd name="T85" fmla="*/ 2147483647 h 397"/>
              <a:gd name="T86" fmla="*/ 2147483647 w 588"/>
              <a:gd name="T87" fmla="*/ 2147483647 h 397"/>
              <a:gd name="T88" fmla="*/ 2147483647 w 588"/>
              <a:gd name="T89" fmla="*/ 2147483647 h 397"/>
              <a:gd name="T90" fmla="*/ 2147483647 w 588"/>
              <a:gd name="T91" fmla="*/ 2147483647 h 397"/>
              <a:gd name="T92" fmla="*/ 2147483647 w 588"/>
              <a:gd name="T93" fmla="*/ 2147483647 h 397"/>
              <a:gd name="T94" fmla="*/ 2147483647 w 588"/>
              <a:gd name="T95" fmla="*/ 2147483647 h 397"/>
              <a:gd name="T96" fmla="*/ 2147483647 w 588"/>
              <a:gd name="T97" fmla="*/ 2147483647 h 397"/>
              <a:gd name="T98" fmla="*/ 2147483647 w 588"/>
              <a:gd name="T99" fmla="*/ 2147483647 h 397"/>
              <a:gd name="T100" fmla="*/ 2147483647 w 588"/>
              <a:gd name="T101" fmla="*/ 2147483647 h 397"/>
              <a:gd name="T102" fmla="*/ 2147483647 w 588"/>
              <a:gd name="T103" fmla="*/ 2147483647 h 397"/>
              <a:gd name="T104" fmla="*/ 2147483647 w 588"/>
              <a:gd name="T105" fmla="*/ 2147483647 h 397"/>
              <a:gd name="T106" fmla="*/ 2147483647 w 588"/>
              <a:gd name="T107" fmla="*/ 2147483647 h 397"/>
              <a:gd name="T108" fmla="*/ 2147483647 w 588"/>
              <a:gd name="T109" fmla="*/ 2147483647 h 397"/>
              <a:gd name="T110" fmla="*/ 2147483647 w 588"/>
              <a:gd name="T111" fmla="*/ 2147483647 h 397"/>
              <a:gd name="T112" fmla="*/ 2147483647 w 588"/>
              <a:gd name="T113" fmla="*/ 2147483647 h 3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8"/>
              <a:gd name="T172" fmla="*/ 0 h 397"/>
              <a:gd name="T173" fmla="*/ 588 w 588"/>
              <a:gd name="T174" fmla="*/ 397 h 3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8" h="397">
                <a:moveTo>
                  <a:pt x="75" y="379"/>
                </a:moveTo>
                <a:lnTo>
                  <a:pt x="72" y="375"/>
                </a:lnTo>
                <a:lnTo>
                  <a:pt x="70" y="372"/>
                </a:lnTo>
                <a:lnTo>
                  <a:pt x="68" y="367"/>
                </a:lnTo>
                <a:lnTo>
                  <a:pt x="68" y="362"/>
                </a:lnTo>
                <a:lnTo>
                  <a:pt x="66" y="357"/>
                </a:lnTo>
                <a:lnTo>
                  <a:pt x="66" y="352"/>
                </a:lnTo>
                <a:lnTo>
                  <a:pt x="66" y="347"/>
                </a:lnTo>
                <a:lnTo>
                  <a:pt x="66" y="340"/>
                </a:lnTo>
                <a:lnTo>
                  <a:pt x="68" y="335"/>
                </a:lnTo>
                <a:lnTo>
                  <a:pt x="68" y="330"/>
                </a:lnTo>
                <a:lnTo>
                  <a:pt x="68" y="325"/>
                </a:lnTo>
                <a:lnTo>
                  <a:pt x="68" y="321"/>
                </a:lnTo>
                <a:lnTo>
                  <a:pt x="70" y="318"/>
                </a:lnTo>
                <a:lnTo>
                  <a:pt x="70" y="315"/>
                </a:lnTo>
                <a:lnTo>
                  <a:pt x="70" y="313"/>
                </a:lnTo>
                <a:lnTo>
                  <a:pt x="63" y="304"/>
                </a:lnTo>
                <a:lnTo>
                  <a:pt x="61" y="272"/>
                </a:lnTo>
                <a:lnTo>
                  <a:pt x="58" y="267"/>
                </a:lnTo>
                <a:lnTo>
                  <a:pt x="53" y="264"/>
                </a:lnTo>
                <a:lnTo>
                  <a:pt x="50" y="259"/>
                </a:lnTo>
                <a:lnTo>
                  <a:pt x="46" y="254"/>
                </a:lnTo>
                <a:lnTo>
                  <a:pt x="46" y="249"/>
                </a:lnTo>
                <a:lnTo>
                  <a:pt x="46" y="243"/>
                </a:lnTo>
                <a:lnTo>
                  <a:pt x="46" y="240"/>
                </a:lnTo>
                <a:lnTo>
                  <a:pt x="46" y="237"/>
                </a:lnTo>
                <a:lnTo>
                  <a:pt x="48" y="235"/>
                </a:lnTo>
                <a:lnTo>
                  <a:pt x="46" y="227"/>
                </a:lnTo>
                <a:lnTo>
                  <a:pt x="46" y="218"/>
                </a:lnTo>
                <a:lnTo>
                  <a:pt x="44" y="213"/>
                </a:lnTo>
                <a:lnTo>
                  <a:pt x="41" y="208"/>
                </a:lnTo>
                <a:lnTo>
                  <a:pt x="39" y="205"/>
                </a:lnTo>
                <a:lnTo>
                  <a:pt x="38" y="203"/>
                </a:lnTo>
                <a:lnTo>
                  <a:pt x="36" y="201"/>
                </a:lnTo>
                <a:lnTo>
                  <a:pt x="34" y="199"/>
                </a:lnTo>
                <a:lnTo>
                  <a:pt x="29" y="196"/>
                </a:lnTo>
                <a:lnTo>
                  <a:pt x="28" y="193"/>
                </a:lnTo>
                <a:lnTo>
                  <a:pt x="24" y="188"/>
                </a:lnTo>
                <a:lnTo>
                  <a:pt x="24" y="183"/>
                </a:lnTo>
                <a:lnTo>
                  <a:pt x="22" y="179"/>
                </a:lnTo>
                <a:lnTo>
                  <a:pt x="22" y="174"/>
                </a:lnTo>
                <a:lnTo>
                  <a:pt x="22" y="172"/>
                </a:lnTo>
                <a:lnTo>
                  <a:pt x="17" y="159"/>
                </a:lnTo>
                <a:lnTo>
                  <a:pt x="17" y="144"/>
                </a:lnTo>
                <a:lnTo>
                  <a:pt x="9" y="123"/>
                </a:lnTo>
                <a:lnTo>
                  <a:pt x="0" y="111"/>
                </a:lnTo>
                <a:lnTo>
                  <a:pt x="2" y="103"/>
                </a:lnTo>
                <a:lnTo>
                  <a:pt x="16" y="49"/>
                </a:lnTo>
                <a:lnTo>
                  <a:pt x="2" y="49"/>
                </a:lnTo>
                <a:lnTo>
                  <a:pt x="4" y="40"/>
                </a:lnTo>
                <a:lnTo>
                  <a:pt x="7" y="35"/>
                </a:lnTo>
                <a:lnTo>
                  <a:pt x="6" y="27"/>
                </a:lnTo>
                <a:lnTo>
                  <a:pt x="2" y="18"/>
                </a:lnTo>
                <a:lnTo>
                  <a:pt x="4" y="13"/>
                </a:lnTo>
                <a:lnTo>
                  <a:pt x="16" y="13"/>
                </a:lnTo>
                <a:lnTo>
                  <a:pt x="16" y="12"/>
                </a:lnTo>
                <a:lnTo>
                  <a:pt x="19" y="12"/>
                </a:lnTo>
                <a:lnTo>
                  <a:pt x="26" y="12"/>
                </a:lnTo>
                <a:lnTo>
                  <a:pt x="33" y="12"/>
                </a:lnTo>
                <a:lnTo>
                  <a:pt x="43" y="12"/>
                </a:lnTo>
                <a:lnTo>
                  <a:pt x="53" y="12"/>
                </a:lnTo>
                <a:lnTo>
                  <a:pt x="66" y="12"/>
                </a:lnTo>
                <a:lnTo>
                  <a:pt x="80" y="12"/>
                </a:lnTo>
                <a:lnTo>
                  <a:pt x="97" y="12"/>
                </a:lnTo>
                <a:lnTo>
                  <a:pt x="112" y="12"/>
                </a:lnTo>
                <a:lnTo>
                  <a:pt x="131" y="12"/>
                </a:lnTo>
                <a:lnTo>
                  <a:pt x="149" y="12"/>
                </a:lnTo>
                <a:lnTo>
                  <a:pt x="168" y="12"/>
                </a:lnTo>
                <a:lnTo>
                  <a:pt x="188" y="10"/>
                </a:lnTo>
                <a:lnTo>
                  <a:pt x="207" y="10"/>
                </a:lnTo>
                <a:lnTo>
                  <a:pt x="227" y="10"/>
                </a:lnTo>
                <a:lnTo>
                  <a:pt x="249" y="10"/>
                </a:lnTo>
                <a:lnTo>
                  <a:pt x="270" y="10"/>
                </a:lnTo>
                <a:lnTo>
                  <a:pt x="290" y="10"/>
                </a:lnTo>
                <a:lnTo>
                  <a:pt x="310" y="8"/>
                </a:lnTo>
                <a:lnTo>
                  <a:pt x="329" y="8"/>
                </a:lnTo>
                <a:lnTo>
                  <a:pt x="349" y="8"/>
                </a:lnTo>
                <a:lnTo>
                  <a:pt x="368" y="8"/>
                </a:lnTo>
                <a:lnTo>
                  <a:pt x="385" y="7"/>
                </a:lnTo>
                <a:lnTo>
                  <a:pt x="402" y="7"/>
                </a:lnTo>
                <a:lnTo>
                  <a:pt x="418" y="7"/>
                </a:lnTo>
                <a:lnTo>
                  <a:pt x="432" y="5"/>
                </a:lnTo>
                <a:lnTo>
                  <a:pt x="446" y="5"/>
                </a:lnTo>
                <a:lnTo>
                  <a:pt x="456" y="3"/>
                </a:lnTo>
                <a:lnTo>
                  <a:pt x="466" y="3"/>
                </a:lnTo>
                <a:lnTo>
                  <a:pt x="474" y="1"/>
                </a:lnTo>
                <a:lnTo>
                  <a:pt x="479" y="0"/>
                </a:lnTo>
                <a:lnTo>
                  <a:pt x="479" y="1"/>
                </a:lnTo>
                <a:lnTo>
                  <a:pt x="488" y="22"/>
                </a:lnTo>
                <a:lnTo>
                  <a:pt x="490" y="22"/>
                </a:lnTo>
                <a:lnTo>
                  <a:pt x="490" y="23"/>
                </a:lnTo>
                <a:lnTo>
                  <a:pt x="491" y="23"/>
                </a:lnTo>
                <a:lnTo>
                  <a:pt x="493" y="25"/>
                </a:lnTo>
                <a:lnTo>
                  <a:pt x="495" y="29"/>
                </a:lnTo>
                <a:lnTo>
                  <a:pt x="495" y="34"/>
                </a:lnTo>
                <a:lnTo>
                  <a:pt x="493" y="39"/>
                </a:lnTo>
                <a:lnTo>
                  <a:pt x="490" y="47"/>
                </a:lnTo>
                <a:lnTo>
                  <a:pt x="488" y="52"/>
                </a:lnTo>
                <a:lnTo>
                  <a:pt x="486" y="56"/>
                </a:lnTo>
                <a:lnTo>
                  <a:pt x="488" y="61"/>
                </a:lnTo>
                <a:lnTo>
                  <a:pt x="488" y="64"/>
                </a:lnTo>
                <a:lnTo>
                  <a:pt x="490" y="69"/>
                </a:lnTo>
                <a:lnTo>
                  <a:pt x="491" y="73"/>
                </a:lnTo>
                <a:lnTo>
                  <a:pt x="495" y="76"/>
                </a:lnTo>
                <a:lnTo>
                  <a:pt x="496" y="81"/>
                </a:lnTo>
                <a:lnTo>
                  <a:pt x="500" y="84"/>
                </a:lnTo>
                <a:lnTo>
                  <a:pt x="501" y="89"/>
                </a:lnTo>
                <a:lnTo>
                  <a:pt x="501" y="91"/>
                </a:lnTo>
                <a:lnTo>
                  <a:pt x="501" y="95"/>
                </a:lnTo>
                <a:lnTo>
                  <a:pt x="501" y="96"/>
                </a:lnTo>
                <a:lnTo>
                  <a:pt x="501" y="98"/>
                </a:lnTo>
                <a:lnTo>
                  <a:pt x="525" y="105"/>
                </a:lnTo>
                <a:lnTo>
                  <a:pt x="527" y="106"/>
                </a:lnTo>
                <a:lnTo>
                  <a:pt x="530" y="106"/>
                </a:lnTo>
                <a:lnTo>
                  <a:pt x="532" y="108"/>
                </a:lnTo>
                <a:lnTo>
                  <a:pt x="535" y="111"/>
                </a:lnTo>
                <a:lnTo>
                  <a:pt x="537" y="115"/>
                </a:lnTo>
                <a:lnTo>
                  <a:pt x="539" y="120"/>
                </a:lnTo>
                <a:lnTo>
                  <a:pt x="540" y="125"/>
                </a:lnTo>
                <a:lnTo>
                  <a:pt x="540" y="127"/>
                </a:lnTo>
                <a:lnTo>
                  <a:pt x="540" y="128"/>
                </a:lnTo>
                <a:lnTo>
                  <a:pt x="542" y="130"/>
                </a:lnTo>
                <a:lnTo>
                  <a:pt x="545" y="132"/>
                </a:lnTo>
                <a:lnTo>
                  <a:pt x="547" y="133"/>
                </a:lnTo>
                <a:lnTo>
                  <a:pt x="552" y="135"/>
                </a:lnTo>
                <a:lnTo>
                  <a:pt x="556" y="139"/>
                </a:lnTo>
                <a:lnTo>
                  <a:pt x="561" y="142"/>
                </a:lnTo>
                <a:lnTo>
                  <a:pt x="564" y="145"/>
                </a:lnTo>
                <a:lnTo>
                  <a:pt x="564" y="149"/>
                </a:lnTo>
                <a:lnTo>
                  <a:pt x="564" y="150"/>
                </a:lnTo>
                <a:lnTo>
                  <a:pt x="564" y="152"/>
                </a:lnTo>
                <a:lnTo>
                  <a:pt x="562" y="154"/>
                </a:lnTo>
                <a:lnTo>
                  <a:pt x="562" y="155"/>
                </a:lnTo>
                <a:lnTo>
                  <a:pt x="572" y="162"/>
                </a:lnTo>
                <a:lnTo>
                  <a:pt x="574" y="162"/>
                </a:lnTo>
                <a:lnTo>
                  <a:pt x="576" y="164"/>
                </a:lnTo>
                <a:lnTo>
                  <a:pt x="579" y="166"/>
                </a:lnTo>
                <a:lnTo>
                  <a:pt x="584" y="169"/>
                </a:lnTo>
                <a:lnTo>
                  <a:pt x="586" y="174"/>
                </a:lnTo>
                <a:lnTo>
                  <a:pt x="588" y="181"/>
                </a:lnTo>
                <a:lnTo>
                  <a:pt x="588" y="189"/>
                </a:lnTo>
                <a:lnTo>
                  <a:pt x="586" y="201"/>
                </a:lnTo>
                <a:lnTo>
                  <a:pt x="583" y="210"/>
                </a:lnTo>
                <a:lnTo>
                  <a:pt x="579" y="213"/>
                </a:lnTo>
                <a:lnTo>
                  <a:pt x="576" y="215"/>
                </a:lnTo>
                <a:lnTo>
                  <a:pt x="574" y="213"/>
                </a:lnTo>
                <a:lnTo>
                  <a:pt x="572" y="215"/>
                </a:lnTo>
                <a:lnTo>
                  <a:pt x="572" y="216"/>
                </a:lnTo>
                <a:lnTo>
                  <a:pt x="571" y="225"/>
                </a:lnTo>
                <a:lnTo>
                  <a:pt x="571" y="238"/>
                </a:lnTo>
                <a:lnTo>
                  <a:pt x="571" y="240"/>
                </a:lnTo>
                <a:lnTo>
                  <a:pt x="569" y="242"/>
                </a:lnTo>
                <a:lnTo>
                  <a:pt x="567" y="243"/>
                </a:lnTo>
                <a:lnTo>
                  <a:pt x="564" y="245"/>
                </a:lnTo>
                <a:lnTo>
                  <a:pt x="561" y="247"/>
                </a:lnTo>
                <a:lnTo>
                  <a:pt x="554" y="247"/>
                </a:lnTo>
                <a:lnTo>
                  <a:pt x="552" y="247"/>
                </a:lnTo>
                <a:lnTo>
                  <a:pt x="552" y="249"/>
                </a:lnTo>
                <a:lnTo>
                  <a:pt x="552" y="250"/>
                </a:lnTo>
                <a:lnTo>
                  <a:pt x="550" y="252"/>
                </a:lnTo>
                <a:lnTo>
                  <a:pt x="549" y="254"/>
                </a:lnTo>
                <a:lnTo>
                  <a:pt x="544" y="255"/>
                </a:lnTo>
                <a:lnTo>
                  <a:pt x="537" y="257"/>
                </a:lnTo>
                <a:lnTo>
                  <a:pt x="530" y="257"/>
                </a:lnTo>
                <a:lnTo>
                  <a:pt x="523" y="259"/>
                </a:lnTo>
                <a:lnTo>
                  <a:pt x="517" y="262"/>
                </a:lnTo>
                <a:lnTo>
                  <a:pt x="512" y="265"/>
                </a:lnTo>
                <a:lnTo>
                  <a:pt x="508" y="269"/>
                </a:lnTo>
                <a:lnTo>
                  <a:pt x="508" y="276"/>
                </a:lnTo>
                <a:lnTo>
                  <a:pt x="508" y="282"/>
                </a:lnTo>
                <a:lnTo>
                  <a:pt x="512" y="291"/>
                </a:lnTo>
                <a:lnTo>
                  <a:pt x="515" y="299"/>
                </a:lnTo>
                <a:lnTo>
                  <a:pt x="520" y="304"/>
                </a:lnTo>
                <a:lnTo>
                  <a:pt x="522" y="309"/>
                </a:lnTo>
                <a:lnTo>
                  <a:pt x="523" y="313"/>
                </a:lnTo>
                <a:lnTo>
                  <a:pt x="525" y="318"/>
                </a:lnTo>
                <a:lnTo>
                  <a:pt x="523" y="321"/>
                </a:lnTo>
                <a:lnTo>
                  <a:pt x="520" y="325"/>
                </a:lnTo>
                <a:lnTo>
                  <a:pt x="515" y="331"/>
                </a:lnTo>
                <a:lnTo>
                  <a:pt x="515" y="335"/>
                </a:lnTo>
                <a:lnTo>
                  <a:pt x="513" y="337"/>
                </a:lnTo>
                <a:lnTo>
                  <a:pt x="512" y="340"/>
                </a:lnTo>
                <a:lnTo>
                  <a:pt x="512" y="342"/>
                </a:lnTo>
                <a:lnTo>
                  <a:pt x="510" y="343"/>
                </a:lnTo>
                <a:lnTo>
                  <a:pt x="510" y="345"/>
                </a:lnTo>
                <a:lnTo>
                  <a:pt x="510" y="347"/>
                </a:lnTo>
                <a:lnTo>
                  <a:pt x="508" y="348"/>
                </a:lnTo>
                <a:lnTo>
                  <a:pt x="508" y="352"/>
                </a:lnTo>
                <a:lnTo>
                  <a:pt x="508" y="353"/>
                </a:lnTo>
                <a:lnTo>
                  <a:pt x="506" y="357"/>
                </a:lnTo>
                <a:lnTo>
                  <a:pt x="503" y="359"/>
                </a:lnTo>
                <a:lnTo>
                  <a:pt x="498" y="360"/>
                </a:lnTo>
                <a:lnTo>
                  <a:pt x="493" y="362"/>
                </a:lnTo>
                <a:lnTo>
                  <a:pt x="488" y="364"/>
                </a:lnTo>
                <a:lnTo>
                  <a:pt x="484" y="365"/>
                </a:lnTo>
                <a:lnTo>
                  <a:pt x="483" y="369"/>
                </a:lnTo>
                <a:lnTo>
                  <a:pt x="483" y="372"/>
                </a:lnTo>
                <a:lnTo>
                  <a:pt x="483" y="375"/>
                </a:lnTo>
                <a:lnTo>
                  <a:pt x="484" y="377"/>
                </a:lnTo>
                <a:lnTo>
                  <a:pt x="486" y="381"/>
                </a:lnTo>
                <a:lnTo>
                  <a:pt x="488" y="382"/>
                </a:lnTo>
                <a:lnTo>
                  <a:pt x="488" y="384"/>
                </a:lnTo>
                <a:lnTo>
                  <a:pt x="488" y="387"/>
                </a:lnTo>
                <a:lnTo>
                  <a:pt x="486" y="389"/>
                </a:lnTo>
                <a:lnTo>
                  <a:pt x="484" y="392"/>
                </a:lnTo>
                <a:lnTo>
                  <a:pt x="483" y="394"/>
                </a:lnTo>
                <a:lnTo>
                  <a:pt x="481" y="396"/>
                </a:lnTo>
                <a:lnTo>
                  <a:pt x="479" y="397"/>
                </a:lnTo>
                <a:lnTo>
                  <a:pt x="478" y="397"/>
                </a:lnTo>
                <a:lnTo>
                  <a:pt x="476" y="394"/>
                </a:lnTo>
                <a:lnTo>
                  <a:pt x="471" y="389"/>
                </a:lnTo>
                <a:lnTo>
                  <a:pt x="466" y="384"/>
                </a:lnTo>
                <a:lnTo>
                  <a:pt x="462" y="379"/>
                </a:lnTo>
                <a:lnTo>
                  <a:pt x="457" y="374"/>
                </a:lnTo>
                <a:lnTo>
                  <a:pt x="456" y="370"/>
                </a:lnTo>
                <a:lnTo>
                  <a:pt x="454" y="369"/>
                </a:lnTo>
                <a:lnTo>
                  <a:pt x="75" y="379"/>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43" name="Freeform 95"/>
          <p:cNvSpPr>
            <a:spLocks/>
          </p:cNvSpPr>
          <p:nvPr/>
        </p:nvSpPr>
        <p:spPr bwMode="auto">
          <a:xfrm>
            <a:off x="3852863" y="3095625"/>
            <a:ext cx="1406525" cy="622300"/>
          </a:xfrm>
          <a:custGeom>
            <a:avLst/>
            <a:gdLst>
              <a:gd name="T0" fmla="*/ 2147483647 w 811"/>
              <a:gd name="T1" fmla="*/ 2147483647 h 404"/>
              <a:gd name="T2" fmla="*/ 2147483647 w 811"/>
              <a:gd name="T3" fmla="*/ 2147483647 h 404"/>
              <a:gd name="T4" fmla="*/ 2147483647 w 811"/>
              <a:gd name="T5" fmla="*/ 2147483647 h 404"/>
              <a:gd name="T6" fmla="*/ 2147483647 w 811"/>
              <a:gd name="T7" fmla="*/ 2147483647 h 404"/>
              <a:gd name="T8" fmla="*/ 2147483647 w 811"/>
              <a:gd name="T9" fmla="*/ 2147483647 h 404"/>
              <a:gd name="T10" fmla="*/ 2147483647 w 811"/>
              <a:gd name="T11" fmla="*/ 2147483647 h 404"/>
              <a:gd name="T12" fmla="*/ 2147483647 w 811"/>
              <a:gd name="T13" fmla="*/ 2147483647 h 404"/>
              <a:gd name="T14" fmla="*/ 2147483647 w 811"/>
              <a:gd name="T15" fmla="*/ 2147483647 h 404"/>
              <a:gd name="T16" fmla="*/ 2147483647 w 811"/>
              <a:gd name="T17" fmla="*/ 2147483647 h 404"/>
              <a:gd name="T18" fmla="*/ 2147483647 w 811"/>
              <a:gd name="T19" fmla="*/ 2147483647 h 404"/>
              <a:gd name="T20" fmla="*/ 2147483647 w 811"/>
              <a:gd name="T21" fmla="*/ 2147483647 h 404"/>
              <a:gd name="T22" fmla="*/ 2147483647 w 811"/>
              <a:gd name="T23" fmla="*/ 2147483647 h 404"/>
              <a:gd name="T24" fmla="*/ 2147483647 w 811"/>
              <a:gd name="T25" fmla="*/ 2147483647 h 404"/>
              <a:gd name="T26" fmla="*/ 2147483647 w 811"/>
              <a:gd name="T27" fmla="*/ 2147483647 h 404"/>
              <a:gd name="T28" fmla="*/ 2147483647 w 811"/>
              <a:gd name="T29" fmla="*/ 2147483647 h 404"/>
              <a:gd name="T30" fmla="*/ 2147483647 w 811"/>
              <a:gd name="T31" fmla="*/ 2147483647 h 404"/>
              <a:gd name="T32" fmla="*/ 2147483647 w 811"/>
              <a:gd name="T33" fmla="*/ 2147483647 h 404"/>
              <a:gd name="T34" fmla="*/ 2147483647 w 811"/>
              <a:gd name="T35" fmla="*/ 2147483647 h 404"/>
              <a:gd name="T36" fmla="*/ 2147483647 w 811"/>
              <a:gd name="T37" fmla="*/ 2147483647 h 404"/>
              <a:gd name="T38" fmla="*/ 2147483647 w 811"/>
              <a:gd name="T39" fmla="*/ 2147483647 h 404"/>
              <a:gd name="T40" fmla="*/ 2147483647 w 811"/>
              <a:gd name="T41" fmla="*/ 2147483647 h 404"/>
              <a:gd name="T42" fmla="*/ 2147483647 w 811"/>
              <a:gd name="T43" fmla="*/ 2147483647 h 404"/>
              <a:gd name="T44" fmla="*/ 2147483647 w 811"/>
              <a:gd name="T45" fmla="*/ 2147483647 h 404"/>
              <a:gd name="T46" fmla="*/ 2147483647 w 811"/>
              <a:gd name="T47" fmla="*/ 2147483647 h 404"/>
              <a:gd name="T48" fmla="*/ 2147483647 w 811"/>
              <a:gd name="T49" fmla="*/ 2147483647 h 404"/>
              <a:gd name="T50" fmla="*/ 2147483647 w 811"/>
              <a:gd name="T51" fmla="*/ 2147483647 h 404"/>
              <a:gd name="T52" fmla="*/ 2147483647 w 811"/>
              <a:gd name="T53" fmla="*/ 2147483647 h 404"/>
              <a:gd name="T54" fmla="*/ 2147483647 w 811"/>
              <a:gd name="T55" fmla="*/ 2147483647 h 404"/>
              <a:gd name="T56" fmla="*/ 2147483647 w 811"/>
              <a:gd name="T57" fmla="*/ 2147483647 h 404"/>
              <a:gd name="T58" fmla="*/ 2147483647 w 811"/>
              <a:gd name="T59" fmla="*/ 2147483647 h 404"/>
              <a:gd name="T60" fmla="*/ 2147483647 w 811"/>
              <a:gd name="T61" fmla="*/ 2147483647 h 404"/>
              <a:gd name="T62" fmla="*/ 2147483647 w 811"/>
              <a:gd name="T63" fmla="*/ 2147483647 h 404"/>
              <a:gd name="T64" fmla="*/ 2147483647 w 811"/>
              <a:gd name="T65" fmla="*/ 2147483647 h 404"/>
              <a:gd name="T66" fmla="*/ 2147483647 w 811"/>
              <a:gd name="T67" fmla="*/ 2147483647 h 404"/>
              <a:gd name="T68" fmla="*/ 2147483647 w 811"/>
              <a:gd name="T69" fmla="*/ 2147483647 h 404"/>
              <a:gd name="T70" fmla="*/ 2147483647 w 811"/>
              <a:gd name="T71" fmla="*/ 2147483647 h 404"/>
              <a:gd name="T72" fmla="*/ 2147483647 w 811"/>
              <a:gd name="T73" fmla="*/ 2147483647 h 404"/>
              <a:gd name="T74" fmla="*/ 2147483647 w 811"/>
              <a:gd name="T75" fmla="*/ 2147483647 h 404"/>
              <a:gd name="T76" fmla="*/ 2147483647 w 811"/>
              <a:gd name="T77" fmla="*/ 2147483647 h 404"/>
              <a:gd name="T78" fmla="*/ 2147483647 w 811"/>
              <a:gd name="T79" fmla="*/ 2147483647 h 404"/>
              <a:gd name="T80" fmla="*/ 2147483647 w 811"/>
              <a:gd name="T81" fmla="*/ 2147483647 h 404"/>
              <a:gd name="T82" fmla="*/ 2147483647 w 811"/>
              <a:gd name="T83" fmla="*/ 2147483647 h 404"/>
              <a:gd name="T84" fmla="*/ 2147483647 w 811"/>
              <a:gd name="T85" fmla="*/ 2147483647 h 404"/>
              <a:gd name="T86" fmla="*/ 2147483647 w 811"/>
              <a:gd name="T87" fmla="*/ 2147483647 h 404"/>
              <a:gd name="T88" fmla="*/ 2147483647 w 811"/>
              <a:gd name="T89" fmla="*/ 2147483647 h 404"/>
              <a:gd name="T90" fmla="*/ 2147483647 w 811"/>
              <a:gd name="T91" fmla="*/ 2147483647 h 404"/>
              <a:gd name="T92" fmla="*/ 2147483647 w 811"/>
              <a:gd name="T93" fmla="*/ 2147483647 h 404"/>
              <a:gd name="T94" fmla="*/ 2147483647 w 811"/>
              <a:gd name="T95" fmla="*/ 2147483647 h 404"/>
              <a:gd name="T96" fmla="*/ 2147483647 w 811"/>
              <a:gd name="T97" fmla="*/ 2147483647 h 404"/>
              <a:gd name="T98" fmla="*/ 2147483647 w 811"/>
              <a:gd name="T99" fmla="*/ 2147483647 h 404"/>
              <a:gd name="T100" fmla="*/ 2147483647 w 811"/>
              <a:gd name="T101" fmla="*/ 2147483647 h 404"/>
              <a:gd name="T102" fmla="*/ 2147483647 w 811"/>
              <a:gd name="T103" fmla="*/ 2147483647 h 404"/>
              <a:gd name="T104" fmla="*/ 2147483647 w 811"/>
              <a:gd name="T105" fmla="*/ 2147483647 h 404"/>
              <a:gd name="T106" fmla="*/ 2147483647 w 811"/>
              <a:gd name="T107" fmla="*/ 2147483647 h 40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1"/>
              <a:gd name="T163" fmla="*/ 0 h 404"/>
              <a:gd name="T164" fmla="*/ 811 w 811"/>
              <a:gd name="T165" fmla="*/ 404 h 40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1" h="404">
                <a:moveTo>
                  <a:pt x="811" y="404"/>
                </a:moveTo>
                <a:lnTo>
                  <a:pt x="799" y="376"/>
                </a:lnTo>
                <a:lnTo>
                  <a:pt x="785" y="364"/>
                </a:lnTo>
                <a:lnTo>
                  <a:pt x="782" y="352"/>
                </a:lnTo>
                <a:lnTo>
                  <a:pt x="782" y="350"/>
                </a:lnTo>
                <a:lnTo>
                  <a:pt x="780" y="348"/>
                </a:lnTo>
                <a:lnTo>
                  <a:pt x="779" y="345"/>
                </a:lnTo>
                <a:lnTo>
                  <a:pt x="777" y="342"/>
                </a:lnTo>
                <a:lnTo>
                  <a:pt x="775" y="337"/>
                </a:lnTo>
                <a:lnTo>
                  <a:pt x="774" y="333"/>
                </a:lnTo>
                <a:lnTo>
                  <a:pt x="772" y="330"/>
                </a:lnTo>
                <a:lnTo>
                  <a:pt x="769" y="326"/>
                </a:lnTo>
                <a:lnTo>
                  <a:pt x="767" y="323"/>
                </a:lnTo>
                <a:lnTo>
                  <a:pt x="765" y="318"/>
                </a:lnTo>
                <a:lnTo>
                  <a:pt x="765" y="313"/>
                </a:lnTo>
                <a:lnTo>
                  <a:pt x="763" y="308"/>
                </a:lnTo>
                <a:lnTo>
                  <a:pt x="763" y="303"/>
                </a:lnTo>
                <a:lnTo>
                  <a:pt x="763" y="298"/>
                </a:lnTo>
                <a:lnTo>
                  <a:pt x="763" y="291"/>
                </a:lnTo>
                <a:lnTo>
                  <a:pt x="765" y="286"/>
                </a:lnTo>
                <a:lnTo>
                  <a:pt x="765" y="281"/>
                </a:lnTo>
                <a:lnTo>
                  <a:pt x="765" y="276"/>
                </a:lnTo>
                <a:lnTo>
                  <a:pt x="765" y="272"/>
                </a:lnTo>
                <a:lnTo>
                  <a:pt x="767" y="269"/>
                </a:lnTo>
                <a:lnTo>
                  <a:pt x="767" y="266"/>
                </a:lnTo>
                <a:lnTo>
                  <a:pt x="767" y="264"/>
                </a:lnTo>
                <a:lnTo>
                  <a:pt x="760" y="255"/>
                </a:lnTo>
                <a:lnTo>
                  <a:pt x="758" y="223"/>
                </a:lnTo>
                <a:lnTo>
                  <a:pt x="755" y="218"/>
                </a:lnTo>
                <a:lnTo>
                  <a:pt x="750" y="215"/>
                </a:lnTo>
                <a:lnTo>
                  <a:pt x="747" y="210"/>
                </a:lnTo>
                <a:lnTo>
                  <a:pt x="743" y="205"/>
                </a:lnTo>
                <a:lnTo>
                  <a:pt x="743" y="200"/>
                </a:lnTo>
                <a:lnTo>
                  <a:pt x="743" y="194"/>
                </a:lnTo>
                <a:lnTo>
                  <a:pt x="743" y="191"/>
                </a:lnTo>
                <a:lnTo>
                  <a:pt x="743" y="188"/>
                </a:lnTo>
                <a:lnTo>
                  <a:pt x="745" y="186"/>
                </a:lnTo>
                <a:lnTo>
                  <a:pt x="743" y="178"/>
                </a:lnTo>
                <a:lnTo>
                  <a:pt x="743" y="169"/>
                </a:lnTo>
                <a:lnTo>
                  <a:pt x="741" y="164"/>
                </a:lnTo>
                <a:lnTo>
                  <a:pt x="738" y="159"/>
                </a:lnTo>
                <a:lnTo>
                  <a:pt x="736" y="156"/>
                </a:lnTo>
                <a:lnTo>
                  <a:pt x="735" y="154"/>
                </a:lnTo>
                <a:lnTo>
                  <a:pt x="733" y="152"/>
                </a:lnTo>
                <a:lnTo>
                  <a:pt x="731" y="150"/>
                </a:lnTo>
                <a:lnTo>
                  <a:pt x="726" y="147"/>
                </a:lnTo>
                <a:lnTo>
                  <a:pt x="725" y="144"/>
                </a:lnTo>
                <a:lnTo>
                  <a:pt x="721" y="139"/>
                </a:lnTo>
                <a:lnTo>
                  <a:pt x="721" y="134"/>
                </a:lnTo>
                <a:lnTo>
                  <a:pt x="719" y="130"/>
                </a:lnTo>
                <a:lnTo>
                  <a:pt x="719" y="125"/>
                </a:lnTo>
                <a:lnTo>
                  <a:pt x="719" y="123"/>
                </a:lnTo>
                <a:lnTo>
                  <a:pt x="714" y="110"/>
                </a:lnTo>
                <a:lnTo>
                  <a:pt x="713" y="108"/>
                </a:lnTo>
                <a:lnTo>
                  <a:pt x="711" y="105"/>
                </a:lnTo>
                <a:lnTo>
                  <a:pt x="708" y="103"/>
                </a:lnTo>
                <a:lnTo>
                  <a:pt x="706" y="100"/>
                </a:lnTo>
                <a:lnTo>
                  <a:pt x="703" y="95"/>
                </a:lnTo>
                <a:lnTo>
                  <a:pt x="699" y="93"/>
                </a:lnTo>
                <a:lnTo>
                  <a:pt x="697" y="90"/>
                </a:lnTo>
                <a:lnTo>
                  <a:pt x="696" y="88"/>
                </a:lnTo>
                <a:lnTo>
                  <a:pt x="694" y="84"/>
                </a:lnTo>
                <a:lnTo>
                  <a:pt x="692" y="79"/>
                </a:lnTo>
                <a:lnTo>
                  <a:pt x="689" y="74"/>
                </a:lnTo>
                <a:lnTo>
                  <a:pt x="686" y="69"/>
                </a:lnTo>
                <a:lnTo>
                  <a:pt x="681" y="64"/>
                </a:lnTo>
                <a:lnTo>
                  <a:pt x="675" y="61"/>
                </a:lnTo>
                <a:lnTo>
                  <a:pt x="667" y="59"/>
                </a:lnTo>
                <a:lnTo>
                  <a:pt x="665" y="59"/>
                </a:lnTo>
                <a:lnTo>
                  <a:pt x="662" y="57"/>
                </a:lnTo>
                <a:lnTo>
                  <a:pt x="659" y="56"/>
                </a:lnTo>
                <a:lnTo>
                  <a:pt x="659" y="54"/>
                </a:lnTo>
                <a:lnTo>
                  <a:pt x="648" y="54"/>
                </a:lnTo>
                <a:lnTo>
                  <a:pt x="637" y="44"/>
                </a:lnTo>
                <a:lnTo>
                  <a:pt x="584" y="44"/>
                </a:lnTo>
                <a:lnTo>
                  <a:pt x="584" y="46"/>
                </a:lnTo>
                <a:lnTo>
                  <a:pt x="582" y="47"/>
                </a:lnTo>
                <a:lnTo>
                  <a:pt x="579" y="51"/>
                </a:lnTo>
                <a:lnTo>
                  <a:pt x="576" y="52"/>
                </a:lnTo>
                <a:lnTo>
                  <a:pt x="572" y="56"/>
                </a:lnTo>
                <a:lnTo>
                  <a:pt x="569" y="56"/>
                </a:lnTo>
                <a:lnTo>
                  <a:pt x="565" y="54"/>
                </a:lnTo>
                <a:lnTo>
                  <a:pt x="562" y="51"/>
                </a:lnTo>
                <a:lnTo>
                  <a:pt x="560" y="49"/>
                </a:lnTo>
                <a:lnTo>
                  <a:pt x="555" y="46"/>
                </a:lnTo>
                <a:lnTo>
                  <a:pt x="549" y="42"/>
                </a:lnTo>
                <a:lnTo>
                  <a:pt x="542" y="37"/>
                </a:lnTo>
                <a:lnTo>
                  <a:pt x="535" y="32"/>
                </a:lnTo>
                <a:lnTo>
                  <a:pt x="528" y="29"/>
                </a:lnTo>
                <a:lnTo>
                  <a:pt x="523" y="25"/>
                </a:lnTo>
                <a:lnTo>
                  <a:pt x="521" y="25"/>
                </a:lnTo>
                <a:lnTo>
                  <a:pt x="520" y="25"/>
                </a:lnTo>
                <a:lnTo>
                  <a:pt x="516" y="25"/>
                </a:lnTo>
                <a:lnTo>
                  <a:pt x="511" y="24"/>
                </a:lnTo>
                <a:lnTo>
                  <a:pt x="503" y="24"/>
                </a:lnTo>
                <a:lnTo>
                  <a:pt x="493" y="24"/>
                </a:lnTo>
                <a:lnTo>
                  <a:pt x="481" y="24"/>
                </a:lnTo>
                <a:lnTo>
                  <a:pt x="467" y="24"/>
                </a:lnTo>
                <a:lnTo>
                  <a:pt x="450" y="22"/>
                </a:lnTo>
                <a:lnTo>
                  <a:pt x="433" y="22"/>
                </a:lnTo>
                <a:lnTo>
                  <a:pt x="417" y="20"/>
                </a:lnTo>
                <a:lnTo>
                  <a:pt x="398" y="20"/>
                </a:lnTo>
                <a:lnTo>
                  <a:pt x="378" y="20"/>
                </a:lnTo>
                <a:lnTo>
                  <a:pt x="357" y="18"/>
                </a:lnTo>
                <a:lnTo>
                  <a:pt x="335" y="18"/>
                </a:lnTo>
                <a:lnTo>
                  <a:pt x="313" y="17"/>
                </a:lnTo>
                <a:lnTo>
                  <a:pt x="291" y="15"/>
                </a:lnTo>
                <a:lnTo>
                  <a:pt x="269" y="15"/>
                </a:lnTo>
                <a:lnTo>
                  <a:pt x="247" y="13"/>
                </a:lnTo>
                <a:lnTo>
                  <a:pt x="225" y="13"/>
                </a:lnTo>
                <a:lnTo>
                  <a:pt x="203" y="12"/>
                </a:lnTo>
                <a:lnTo>
                  <a:pt x="181" y="12"/>
                </a:lnTo>
                <a:lnTo>
                  <a:pt x="161" y="10"/>
                </a:lnTo>
                <a:lnTo>
                  <a:pt x="142" y="8"/>
                </a:lnTo>
                <a:lnTo>
                  <a:pt x="122" y="8"/>
                </a:lnTo>
                <a:lnTo>
                  <a:pt x="105" y="7"/>
                </a:lnTo>
                <a:lnTo>
                  <a:pt x="88" y="7"/>
                </a:lnTo>
                <a:lnTo>
                  <a:pt x="73" y="5"/>
                </a:lnTo>
                <a:lnTo>
                  <a:pt x="59" y="3"/>
                </a:lnTo>
                <a:lnTo>
                  <a:pt x="48" y="3"/>
                </a:lnTo>
                <a:lnTo>
                  <a:pt x="37" y="2"/>
                </a:lnTo>
                <a:lnTo>
                  <a:pt x="31" y="2"/>
                </a:lnTo>
                <a:lnTo>
                  <a:pt x="24" y="0"/>
                </a:lnTo>
                <a:lnTo>
                  <a:pt x="2" y="250"/>
                </a:lnTo>
                <a:lnTo>
                  <a:pt x="0" y="250"/>
                </a:lnTo>
                <a:lnTo>
                  <a:pt x="193" y="262"/>
                </a:lnTo>
                <a:lnTo>
                  <a:pt x="186" y="387"/>
                </a:lnTo>
                <a:lnTo>
                  <a:pt x="197" y="389"/>
                </a:lnTo>
                <a:lnTo>
                  <a:pt x="208" y="391"/>
                </a:lnTo>
                <a:lnTo>
                  <a:pt x="224" y="392"/>
                </a:lnTo>
                <a:lnTo>
                  <a:pt x="239" y="392"/>
                </a:lnTo>
                <a:lnTo>
                  <a:pt x="257" y="394"/>
                </a:lnTo>
                <a:lnTo>
                  <a:pt x="278" y="396"/>
                </a:lnTo>
                <a:lnTo>
                  <a:pt x="298" y="396"/>
                </a:lnTo>
                <a:lnTo>
                  <a:pt x="322" y="398"/>
                </a:lnTo>
                <a:lnTo>
                  <a:pt x="345" y="398"/>
                </a:lnTo>
                <a:lnTo>
                  <a:pt x="371" y="399"/>
                </a:lnTo>
                <a:lnTo>
                  <a:pt x="396" y="399"/>
                </a:lnTo>
                <a:lnTo>
                  <a:pt x="423" y="399"/>
                </a:lnTo>
                <a:lnTo>
                  <a:pt x="450" y="401"/>
                </a:lnTo>
                <a:lnTo>
                  <a:pt x="477" y="401"/>
                </a:lnTo>
                <a:lnTo>
                  <a:pt x="505" y="401"/>
                </a:lnTo>
                <a:lnTo>
                  <a:pt x="532" y="401"/>
                </a:lnTo>
                <a:lnTo>
                  <a:pt x="559" y="403"/>
                </a:lnTo>
                <a:lnTo>
                  <a:pt x="586" y="403"/>
                </a:lnTo>
                <a:lnTo>
                  <a:pt x="611" y="403"/>
                </a:lnTo>
                <a:lnTo>
                  <a:pt x="637" y="403"/>
                </a:lnTo>
                <a:lnTo>
                  <a:pt x="660" y="403"/>
                </a:lnTo>
                <a:lnTo>
                  <a:pt x="684" y="403"/>
                </a:lnTo>
                <a:lnTo>
                  <a:pt x="704" y="404"/>
                </a:lnTo>
                <a:lnTo>
                  <a:pt x="725" y="404"/>
                </a:lnTo>
                <a:lnTo>
                  <a:pt x="743" y="404"/>
                </a:lnTo>
                <a:lnTo>
                  <a:pt x="760" y="404"/>
                </a:lnTo>
                <a:lnTo>
                  <a:pt x="775" y="404"/>
                </a:lnTo>
                <a:lnTo>
                  <a:pt x="787" y="404"/>
                </a:lnTo>
                <a:lnTo>
                  <a:pt x="797" y="404"/>
                </a:lnTo>
                <a:lnTo>
                  <a:pt x="804" y="404"/>
                </a:lnTo>
                <a:lnTo>
                  <a:pt x="809" y="404"/>
                </a:lnTo>
                <a:lnTo>
                  <a:pt x="811" y="404"/>
                </a:lnTo>
                <a:close/>
              </a:path>
            </a:pathLst>
          </a:custGeom>
          <a:solidFill>
            <a:srgbClr val="99CC00"/>
          </a:solidFill>
          <a:ln w="9525">
            <a:solidFill>
              <a:schemeClr val="tx1"/>
            </a:solidFill>
            <a:round/>
            <a:headEnd/>
            <a:tailEnd/>
          </a:ln>
        </p:spPr>
        <p:txBody>
          <a:bodyPr/>
          <a:lstStyle/>
          <a:p>
            <a:endParaRPr lang="en-US"/>
          </a:p>
        </p:txBody>
      </p:sp>
      <p:sp>
        <p:nvSpPr>
          <p:cNvPr id="53344" name="Freeform 96"/>
          <p:cNvSpPr>
            <a:spLocks/>
          </p:cNvSpPr>
          <p:nvPr/>
        </p:nvSpPr>
        <p:spPr bwMode="auto">
          <a:xfrm>
            <a:off x="4117975" y="3687763"/>
            <a:ext cx="1265238" cy="609600"/>
          </a:xfrm>
          <a:custGeom>
            <a:avLst/>
            <a:gdLst>
              <a:gd name="T0" fmla="*/ 2147483647 w 728"/>
              <a:gd name="T1" fmla="*/ 0 h 393"/>
              <a:gd name="T2" fmla="*/ 2147483647 w 728"/>
              <a:gd name="T3" fmla="*/ 2147483647 h 393"/>
              <a:gd name="T4" fmla="*/ 2147483647 w 728"/>
              <a:gd name="T5" fmla="*/ 2147483647 h 393"/>
              <a:gd name="T6" fmla="*/ 2147483647 w 728"/>
              <a:gd name="T7" fmla="*/ 2147483647 h 393"/>
              <a:gd name="T8" fmla="*/ 2147483647 w 728"/>
              <a:gd name="T9" fmla="*/ 2147483647 h 393"/>
              <a:gd name="T10" fmla="*/ 2147483647 w 728"/>
              <a:gd name="T11" fmla="*/ 2147483647 h 393"/>
              <a:gd name="T12" fmla="*/ 2147483647 w 728"/>
              <a:gd name="T13" fmla="*/ 2147483647 h 393"/>
              <a:gd name="T14" fmla="*/ 2147483647 w 728"/>
              <a:gd name="T15" fmla="*/ 2147483647 h 393"/>
              <a:gd name="T16" fmla="*/ 2147483647 w 728"/>
              <a:gd name="T17" fmla="*/ 2147483647 h 393"/>
              <a:gd name="T18" fmla="*/ 2147483647 w 728"/>
              <a:gd name="T19" fmla="*/ 2147483647 h 393"/>
              <a:gd name="T20" fmla="*/ 2147483647 w 728"/>
              <a:gd name="T21" fmla="*/ 2147483647 h 393"/>
              <a:gd name="T22" fmla="*/ 2147483647 w 728"/>
              <a:gd name="T23" fmla="*/ 2147483647 h 393"/>
              <a:gd name="T24" fmla="*/ 2147483647 w 728"/>
              <a:gd name="T25" fmla="*/ 2147483647 h 393"/>
              <a:gd name="T26" fmla="*/ 2147483647 w 728"/>
              <a:gd name="T27" fmla="*/ 2147483647 h 393"/>
              <a:gd name="T28" fmla="*/ 2147483647 w 728"/>
              <a:gd name="T29" fmla="*/ 2147483647 h 393"/>
              <a:gd name="T30" fmla="*/ 2147483647 w 728"/>
              <a:gd name="T31" fmla="*/ 2147483647 h 393"/>
              <a:gd name="T32" fmla="*/ 2147483647 w 728"/>
              <a:gd name="T33" fmla="*/ 2147483647 h 393"/>
              <a:gd name="T34" fmla="*/ 2147483647 w 728"/>
              <a:gd name="T35" fmla="*/ 2147483647 h 393"/>
              <a:gd name="T36" fmla="*/ 2147483647 w 728"/>
              <a:gd name="T37" fmla="*/ 2147483647 h 393"/>
              <a:gd name="T38" fmla="*/ 2147483647 w 728"/>
              <a:gd name="T39" fmla="*/ 2147483647 h 393"/>
              <a:gd name="T40" fmla="*/ 2147483647 w 728"/>
              <a:gd name="T41" fmla="*/ 2147483647 h 393"/>
              <a:gd name="T42" fmla="*/ 2147483647 w 728"/>
              <a:gd name="T43" fmla="*/ 2147483647 h 393"/>
              <a:gd name="T44" fmla="*/ 2147483647 w 728"/>
              <a:gd name="T45" fmla="*/ 2147483647 h 393"/>
              <a:gd name="T46" fmla="*/ 2147483647 w 728"/>
              <a:gd name="T47" fmla="*/ 2147483647 h 393"/>
              <a:gd name="T48" fmla="*/ 2147483647 w 728"/>
              <a:gd name="T49" fmla="*/ 2147483647 h 393"/>
              <a:gd name="T50" fmla="*/ 2147483647 w 728"/>
              <a:gd name="T51" fmla="*/ 2147483647 h 393"/>
              <a:gd name="T52" fmla="*/ 2147483647 w 728"/>
              <a:gd name="T53" fmla="*/ 2147483647 h 393"/>
              <a:gd name="T54" fmla="*/ 2147483647 w 728"/>
              <a:gd name="T55" fmla="*/ 2147483647 h 393"/>
              <a:gd name="T56" fmla="*/ 2147483647 w 728"/>
              <a:gd name="T57" fmla="*/ 2147483647 h 393"/>
              <a:gd name="T58" fmla="*/ 2147483647 w 728"/>
              <a:gd name="T59" fmla="*/ 2147483647 h 393"/>
              <a:gd name="T60" fmla="*/ 2147483647 w 728"/>
              <a:gd name="T61" fmla="*/ 2147483647 h 393"/>
              <a:gd name="T62" fmla="*/ 2147483647 w 728"/>
              <a:gd name="T63" fmla="*/ 2147483647 h 393"/>
              <a:gd name="T64" fmla="*/ 2147483647 w 728"/>
              <a:gd name="T65" fmla="*/ 2147483647 h 393"/>
              <a:gd name="T66" fmla="*/ 2147483647 w 728"/>
              <a:gd name="T67" fmla="*/ 2147483647 h 393"/>
              <a:gd name="T68" fmla="*/ 2147483647 w 728"/>
              <a:gd name="T69" fmla="*/ 2147483647 h 393"/>
              <a:gd name="T70" fmla="*/ 2147483647 w 728"/>
              <a:gd name="T71" fmla="*/ 2147483647 h 393"/>
              <a:gd name="T72" fmla="*/ 2147483647 w 728"/>
              <a:gd name="T73" fmla="*/ 2147483647 h 393"/>
              <a:gd name="T74" fmla="*/ 2147483647 w 728"/>
              <a:gd name="T75" fmla="*/ 2147483647 h 393"/>
              <a:gd name="T76" fmla="*/ 2147483647 w 728"/>
              <a:gd name="T77" fmla="*/ 2147483647 h 393"/>
              <a:gd name="T78" fmla="*/ 2147483647 w 728"/>
              <a:gd name="T79" fmla="*/ 2147483647 h 393"/>
              <a:gd name="T80" fmla="*/ 2147483647 w 728"/>
              <a:gd name="T81" fmla="*/ 2147483647 h 393"/>
              <a:gd name="T82" fmla="*/ 2147483647 w 728"/>
              <a:gd name="T83" fmla="*/ 2147483647 h 393"/>
              <a:gd name="T84" fmla="*/ 0 w 728"/>
              <a:gd name="T85" fmla="*/ 2147483647 h 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8"/>
              <a:gd name="T130" fmla="*/ 0 h 393"/>
              <a:gd name="T131" fmla="*/ 728 w 728"/>
              <a:gd name="T132" fmla="*/ 393 h 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8" h="393">
                <a:moveTo>
                  <a:pt x="0" y="379"/>
                </a:moveTo>
                <a:lnTo>
                  <a:pt x="27" y="0"/>
                </a:lnTo>
                <a:lnTo>
                  <a:pt x="38" y="2"/>
                </a:lnTo>
                <a:lnTo>
                  <a:pt x="49" y="4"/>
                </a:lnTo>
                <a:lnTo>
                  <a:pt x="65" y="5"/>
                </a:lnTo>
                <a:lnTo>
                  <a:pt x="80" y="5"/>
                </a:lnTo>
                <a:lnTo>
                  <a:pt x="98" y="7"/>
                </a:lnTo>
                <a:lnTo>
                  <a:pt x="119" y="9"/>
                </a:lnTo>
                <a:lnTo>
                  <a:pt x="139" y="9"/>
                </a:lnTo>
                <a:lnTo>
                  <a:pt x="163" y="11"/>
                </a:lnTo>
                <a:lnTo>
                  <a:pt x="186" y="11"/>
                </a:lnTo>
                <a:lnTo>
                  <a:pt x="212" y="12"/>
                </a:lnTo>
                <a:lnTo>
                  <a:pt x="237" y="12"/>
                </a:lnTo>
                <a:lnTo>
                  <a:pt x="264" y="12"/>
                </a:lnTo>
                <a:lnTo>
                  <a:pt x="291" y="14"/>
                </a:lnTo>
                <a:lnTo>
                  <a:pt x="318" y="14"/>
                </a:lnTo>
                <a:lnTo>
                  <a:pt x="346" y="14"/>
                </a:lnTo>
                <a:lnTo>
                  <a:pt x="373" y="14"/>
                </a:lnTo>
                <a:lnTo>
                  <a:pt x="400" y="16"/>
                </a:lnTo>
                <a:lnTo>
                  <a:pt x="427" y="16"/>
                </a:lnTo>
                <a:lnTo>
                  <a:pt x="452" y="16"/>
                </a:lnTo>
                <a:lnTo>
                  <a:pt x="478" y="16"/>
                </a:lnTo>
                <a:lnTo>
                  <a:pt x="501" y="16"/>
                </a:lnTo>
                <a:lnTo>
                  <a:pt x="525" y="16"/>
                </a:lnTo>
                <a:lnTo>
                  <a:pt x="545" y="17"/>
                </a:lnTo>
                <a:lnTo>
                  <a:pt x="566" y="17"/>
                </a:lnTo>
                <a:lnTo>
                  <a:pt x="584" y="17"/>
                </a:lnTo>
                <a:lnTo>
                  <a:pt x="601" y="17"/>
                </a:lnTo>
                <a:lnTo>
                  <a:pt x="616" y="17"/>
                </a:lnTo>
                <a:lnTo>
                  <a:pt x="628" y="17"/>
                </a:lnTo>
                <a:lnTo>
                  <a:pt x="638" y="17"/>
                </a:lnTo>
                <a:lnTo>
                  <a:pt x="645" y="17"/>
                </a:lnTo>
                <a:lnTo>
                  <a:pt x="650" y="17"/>
                </a:lnTo>
                <a:lnTo>
                  <a:pt x="652" y="17"/>
                </a:lnTo>
                <a:lnTo>
                  <a:pt x="650" y="16"/>
                </a:lnTo>
                <a:lnTo>
                  <a:pt x="662" y="22"/>
                </a:lnTo>
                <a:lnTo>
                  <a:pt x="674" y="33"/>
                </a:lnTo>
                <a:lnTo>
                  <a:pt x="684" y="31"/>
                </a:lnTo>
                <a:lnTo>
                  <a:pt x="686" y="33"/>
                </a:lnTo>
                <a:lnTo>
                  <a:pt x="687" y="33"/>
                </a:lnTo>
                <a:lnTo>
                  <a:pt x="691" y="34"/>
                </a:lnTo>
                <a:lnTo>
                  <a:pt x="694" y="36"/>
                </a:lnTo>
                <a:lnTo>
                  <a:pt x="696" y="38"/>
                </a:lnTo>
                <a:lnTo>
                  <a:pt x="698" y="41"/>
                </a:lnTo>
                <a:lnTo>
                  <a:pt x="696" y="46"/>
                </a:lnTo>
                <a:lnTo>
                  <a:pt x="692" y="51"/>
                </a:lnTo>
                <a:lnTo>
                  <a:pt x="679" y="70"/>
                </a:lnTo>
                <a:lnTo>
                  <a:pt x="679" y="78"/>
                </a:lnTo>
                <a:lnTo>
                  <a:pt x="692" y="88"/>
                </a:lnTo>
                <a:lnTo>
                  <a:pt x="696" y="95"/>
                </a:lnTo>
                <a:lnTo>
                  <a:pt x="698" y="107"/>
                </a:lnTo>
                <a:lnTo>
                  <a:pt x="709" y="121"/>
                </a:lnTo>
                <a:lnTo>
                  <a:pt x="726" y="121"/>
                </a:lnTo>
                <a:lnTo>
                  <a:pt x="728" y="393"/>
                </a:lnTo>
                <a:lnTo>
                  <a:pt x="726" y="393"/>
                </a:lnTo>
                <a:lnTo>
                  <a:pt x="721" y="393"/>
                </a:lnTo>
                <a:lnTo>
                  <a:pt x="713" y="393"/>
                </a:lnTo>
                <a:lnTo>
                  <a:pt x="703" y="393"/>
                </a:lnTo>
                <a:lnTo>
                  <a:pt x="689" y="393"/>
                </a:lnTo>
                <a:lnTo>
                  <a:pt x="672" y="393"/>
                </a:lnTo>
                <a:lnTo>
                  <a:pt x="654" y="393"/>
                </a:lnTo>
                <a:lnTo>
                  <a:pt x="635" y="393"/>
                </a:lnTo>
                <a:lnTo>
                  <a:pt x="611" y="393"/>
                </a:lnTo>
                <a:lnTo>
                  <a:pt x="588" y="393"/>
                </a:lnTo>
                <a:lnTo>
                  <a:pt x="562" y="393"/>
                </a:lnTo>
                <a:lnTo>
                  <a:pt x="535" y="393"/>
                </a:lnTo>
                <a:lnTo>
                  <a:pt x="508" y="393"/>
                </a:lnTo>
                <a:lnTo>
                  <a:pt x="478" y="391"/>
                </a:lnTo>
                <a:lnTo>
                  <a:pt x="449" y="391"/>
                </a:lnTo>
                <a:lnTo>
                  <a:pt x="418" y="391"/>
                </a:lnTo>
                <a:lnTo>
                  <a:pt x="388" y="391"/>
                </a:lnTo>
                <a:lnTo>
                  <a:pt x="356" y="390"/>
                </a:lnTo>
                <a:lnTo>
                  <a:pt x="325" y="390"/>
                </a:lnTo>
                <a:lnTo>
                  <a:pt x="295" y="390"/>
                </a:lnTo>
                <a:lnTo>
                  <a:pt x="263" y="388"/>
                </a:lnTo>
                <a:lnTo>
                  <a:pt x="234" y="388"/>
                </a:lnTo>
                <a:lnTo>
                  <a:pt x="203" y="388"/>
                </a:lnTo>
                <a:lnTo>
                  <a:pt x="175" y="386"/>
                </a:lnTo>
                <a:lnTo>
                  <a:pt x="148" y="386"/>
                </a:lnTo>
                <a:lnTo>
                  <a:pt x="120" y="385"/>
                </a:lnTo>
                <a:lnTo>
                  <a:pt x="97" y="385"/>
                </a:lnTo>
                <a:lnTo>
                  <a:pt x="73" y="383"/>
                </a:lnTo>
                <a:lnTo>
                  <a:pt x="51" y="383"/>
                </a:lnTo>
                <a:lnTo>
                  <a:pt x="32" y="381"/>
                </a:lnTo>
                <a:lnTo>
                  <a:pt x="16" y="379"/>
                </a:lnTo>
                <a:lnTo>
                  <a:pt x="0" y="379"/>
                </a:lnTo>
                <a:close/>
              </a:path>
            </a:pathLst>
          </a:custGeom>
          <a:solidFill>
            <a:srgbClr val="FF9900"/>
          </a:solidFill>
          <a:ln w="9525">
            <a:solidFill>
              <a:schemeClr val="tx1"/>
            </a:solidFill>
            <a:round/>
            <a:headEnd/>
            <a:tailEnd/>
          </a:ln>
        </p:spPr>
        <p:txBody>
          <a:bodyPr/>
          <a:lstStyle/>
          <a:p>
            <a:endParaRPr lang="en-US"/>
          </a:p>
        </p:txBody>
      </p:sp>
      <p:sp>
        <p:nvSpPr>
          <p:cNvPr id="53345" name="Rectangle 97"/>
          <p:cNvSpPr>
            <a:spLocks noChangeArrowheads="1"/>
          </p:cNvSpPr>
          <p:nvPr/>
        </p:nvSpPr>
        <p:spPr bwMode="auto">
          <a:xfrm>
            <a:off x="5637213" y="3910013"/>
            <a:ext cx="230187"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MO</a:t>
            </a:r>
          </a:p>
        </p:txBody>
      </p:sp>
      <p:sp>
        <p:nvSpPr>
          <p:cNvPr id="53346" name="Rectangle 98"/>
          <p:cNvSpPr>
            <a:spLocks noChangeArrowheads="1"/>
          </p:cNvSpPr>
          <p:nvPr/>
        </p:nvSpPr>
        <p:spPr bwMode="auto">
          <a:xfrm>
            <a:off x="5468938" y="3232150"/>
            <a:ext cx="169862"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IA</a:t>
            </a:r>
          </a:p>
        </p:txBody>
      </p:sp>
      <p:sp>
        <p:nvSpPr>
          <p:cNvPr id="53347" name="Rectangle 99"/>
          <p:cNvSpPr>
            <a:spLocks noChangeArrowheads="1"/>
          </p:cNvSpPr>
          <p:nvPr/>
        </p:nvSpPr>
        <p:spPr bwMode="auto">
          <a:xfrm>
            <a:off x="4525963" y="3341688"/>
            <a:ext cx="196850"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NE</a:t>
            </a:r>
          </a:p>
        </p:txBody>
      </p:sp>
      <p:sp>
        <p:nvSpPr>
          <p:cNvPr id="53348" name="Rectangle 100"/>
          <p:cNvSpPr>
            <a:spLocks noChangeArrowheads="1"/>
          </p:cNvSpPr>
          <p:nvPr/>
        </p:nvSpPr>
        <p:spPr bwMode="auto">
          <a:xfrm>
            <a:off x="4702175" y="3905250"/>
            <a:ext cx="190500"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KS</a:t>
            </a:r>
          </a:p>
        </p:txBody>
      </p:sp>
      <p:sp>
        <p:nvSpPr>
          <p:cNvPr id="53349" name="Freeform 101"/>
          <p:cNvSpPr>
            <a:spLocks/>
          </p:cNvSpPr>
          <p:nvPr/>
        </p:nvSpPr>
        <p:spPr bwMode="auto">
          <a:xfrm>
            <a:off x="5367338" y="4352925"/>
            <a:ext cx="850900" cy="698500"/>
          </a:xfrm>
          <a:custGeom>
            <a:avLst/>
            <a:gdLst>
              <a:gd name="T0" fmla="*/ 2147483647 w 492"/>
              <a:gd name="T1" fmla="*/ 2147483647 h 452"/>
              <a:gd name="T2" fmla="*/ 2147483647 w 492"/>
              <a:gd name="T3" fmla="*/ 2147483647 h 452"/>
              <a:gd name="T4" fmla="*/ 2147483647 w 492"/>
              <a:gd name="T5" fmla="*/ 2147483647 h 452"/>
              <a:gd name="T6" fmla="*/ 2147483647 w 492"/>
              <a:gd name="T7" fmla="*/ 2147483647 h 452"/>
              <a:gd name="T8" fmla="*/ 2147483647 w 492"/>
              <a:gd name="T9" fmla="*/ 2147483647 h 452"/>
              <a:gd name="T10" fmla="*/ 2147483647 w 492"/>
              <a:gd name="T11" fmla="*/ 2147483647 h 452"/>
              <a:gd name="T12" fmla="*/ 2147483647 w 492"/>
              <a:gd name="T13" fmla="*/ 2147483647 h 452"/>
              <a:gd name="T14" fmla="*/ 2147483647 w 492"/>
              <a:gd name="T15" fmla="*/ 2147483647 h 452"/>
              <a:gd name="T16" fmla="*/ 2147483647 w 492"/>
              <a:gd name="T17" fmla="*/ 2147483647 h 452"/>
              <a:gd name="T18" fmla="*/ 2147483647 w 492"/>
              <a:gd name="T19" fmla="*/ 2147483647 h 452"/>
              <a:gd name="T20" fmla="*/ 2147483647 w 492"/>
              <a:gd name="T21" fmla="*/ 2147483647 h 452"/>
              <a:gd name="T22" fmla="*/ 2147483647 w 492"/>
              <a:gd name="T23" fmla="*/ 2147483647 h 452"/>
              <a:gd name="T24" fmla="*/ 2147483647 w 492"/>
              <a:gd name="T25" fmla="*/ 2147483647 h 452"/>
              <a:gd name="T26" fmla="*/ 2147483647 w 492"/>
              <a:gd name="T27" fmla="*/ 2147483647 h 452"/>
              <a:gd name="T28" fmla="*/ 2147483647 w 492"/>
              <a:gd name="T29" fmla="*/ 2147483647 h 452"/>
              <a:gd name="T30" fmla="*/ 2147483647 w 492"/>
              <a:gd name="T31" fmla="*/ 2147483647 h 452"/>
              <a:gd name="T32" fmla="*/ 2147483647 w 492"/>
              <a:gd name="T33" fmla="*/ 2147483647 h 452"/>
              <a:gd name="T34" fmla="*/ 2147483647 w 492"/>
              <a:gd name="T35" fmla="*/ 2147483647 h 452"/>
              <a:gd name="T36" fmla="*/ 2147483647 w 492"/>
              <a:gd name="T37" fmla="*/ 2147483647 h 452"/>
              <a:gd name="T38" fmla="*/ 2147483647 w 492"/>
              <a:gd name="T39" fmla="*/ 2147483647 h 452"/>
              <a:gd name="T40" fmla="*/ 2147483647 w 492"/>
              <a:gd name="T41" fmla="*/ 2147483647 h 452"/>
              <a:gd name="T42" fmla="*/ 2147483647 w 492"/>
              <a:gd name="T43" fmla="*/ 2147483647 h 452"/>
              <a:gd name="T44" fmla="*/ 2147483647 w 492"/>
              <a:gd name="T45" fmla="*/ 2147483647 h 452"/>
              <a:gd name="T46" fmla="*/ 2147483647 w 492"/>
              <a:gd name="T47" fmla="*/ 2147483647 h 452"/>
              <a:gd name="T48" fmla="*/ 2147483647 w 492"/>
              <a:gd name="T49" fmla="*/ 2147483647 h 452"/>
              <a:gd name="T50" fmla="*/ 2147483647 w 492"/>
              <a:gd name="T51" fmla="*/ 2147483647 h 452"/>
              <a:gd name="T52" fmla="*/ 2147483647 w 492"/>
              <a:gd name="T53" fmla="*/ 2147483647 h 452"/>
              <a:gd name="T54" fmla="*/ 2147483647 w 492"/>
              <a:gd name="T55" fmla="*/ 2147483647 h 452"/>
              <a:gd name="T56" fmla="*/ 2147483647 w 492"/>
              <a:gd name="T57" fmla="*/ 2147483647 h 452"/>
              <a:gd name="T58" fmla="*/ 2147483647 w 492"/>
              <a:gd name="T59" fmla="*/ 2147483647 h 452"/>
              <a:gd name="T60" fmla="*/ 2147483647 w 492"/>
              <a:gd name="T61" fmla="*/ 2147483647 h 452"/>
              <a:gd name="T62" fmla="*/ 2147483647 w 492"/>
              <a:gd name="T63" fmla="*/ 2147483647 h 452"/>
              <a:gd name="T64" fmla="*/ 2147483647 w 492"/>
              <a:gd name="T65" fmla="*/ 2147483647 h 452"/>
              <a:gd name="T66" fmla="*/ 2147483647 w 492"/>
              <a:gd name="T67" fmla="*/ 2147483647 h 452"/>
              <a:gd name="T68" fmla="*/ 2147483647 w 492"/>
              <a:gd name="T69" fmla="*/ 2147483647 h 452"/>
              <a:gd name="T70" fmla="*/ 2147483647 w 492"/>
              <a:gd name="T71" fmla="*/ 2147483647 h 452"/>
              <a:gd name="T72" fmla="*/ 2147483647 w 492"/>
              <a:gd name="T73" fmla="*/ 2147483647 h 452"/>
              <a:gd name="T74" fmla="*/ 2147483647 w 492"/>
              <a:gd name="T75" fmla="*/ 2147483647 h 452"/>
              <a:gd name="T76" fmla="*/ 2147483647 w 492"/>
              <a:gd name="T77" fmla="*/ 2147483647 h 452"/>
              <a:gd name="T78" fmla="*/ 2147483647 w 492"/>
              <a:gd name="T79" fmla="*/ 2147483647 h 452"/>
              <a:gd name="T80" fmla="*/ 2147483647 w 492"/>
              <a:gd name="T81" fmla="*/ 2147483647 h 452"/>
              <a:gd name="T82" fmla="*/ 2147483647 w 492"/>
              <a:gd name="T83" fmla="*/ 2147483647 h 452"/>
              <a:gd name="T84" fmla="*/ 2147483647 w 492"/>
              <a:gd name="T85" fmla="*/ 2147483647 h 452"/>
              <a:gd name="T86" fmla="*/ 2147483647 w 492"/>
              <a:gd name="T87" fmla="*/ 2147483647 h 452"/>
              <a:gd name="T88" fmla="*/ 2147483647 w 492"/>
              <a:gd name="T89" fmla="*/ 2147483647 h 452"/>
              <a:gd name="T90" fmla="*/ 2147483647 w 492"/>
              <a:gd name="T91" fmla="*/ 2147483647 h 452"/>
              <a:gd name="T92" fmla="*/ 2147483647 w 492"/>
              <a:gd name="T93" fmla="*/ 0 h 452"/>
              <a:gd name="T94" fmla="*/ 2147483647 w 492"/>
              <a:gd name="T95" fmla="*/ 2147483647 h 452"/>
              <a:gd name="T96" fmla="*/ 2147483647 w 492"/>
              <a:gd name="T97" fmla="*/ 2147483647 h 452"/>
              <a:gd name="T98" fmla="*/ 2147483647 w 492"/>
              <a:gd name="T99" fmla="*/ 2147483647 h 452"/>
              <a:gd name="T100" fmla="*/ 2147483647 w 492"/>
              <a:gd name="T101" fmla="*/ 2147483647 h 452"/>
              <a:gd name="T102" fmla="*/ 2147483647 w 492"/>
              <a:gd name="T103" fmla="*/ 2147483647 h 452"/>
              <a:gd name="T104" fmla="*/ 2147483647 w 492"/>
              <a:gd name="T105" fmla="*/ 2147483647 h 452"/>
              <a:gd name="T106" fmla="*/ 2147483647 w 492"/>
              <a:gd name="T107" fmla="*/ 2147483647 h 452"/>
              <a:gd name="T108" fmla="*/ 2147483647 w 492"/>
              <a:gd name="T109" fmla="*/ 2147483647 h 452"/>
              <a:gd name="T110" fmla="*/ 2147483647 w 492"/>
              <a:gd name="T111" fmla="*/ 2147483647 h 452"/>
              <a:gd name="T112" fmla="*/ 2147483647 w 492"/>
              <a:gd name="T113" fmla="*/ 2147483647 h 452"/>
              <a:gd name="T114" fmla="*/ 2147483647 w 492"/>
              <a:gd name="T115" fmla="*/ 2147483647 h 452"/>
              <a:gd name="T116" fmla="*/ 2147483647 w 492"/>
              <a:gd name="T117" fmla="*/ 2147483647 h 452"/>
              <a:gd name="T118" fmla="*/ 2147483647 w 492"/>
              <a:gd name="T119" fmla="*/ 2147483647 h 4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92"/>
              <a:gd name="T181" fmla="*/ 0 h 452"/>
              <a:gd name="T182" fmla="*/ 492 w 492"/>
              <a:gd name="T183" fmla="*/ 452 h 4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92" h="452">
                <a:moveTo>
                  <a:pt x="362" y="443"/>
                </a:moveTo>
                <a:lnTo>
                  <a:pt x="362" y="443"/>
                </a:lnTo>
                <a:lnTo>
                  <a:pt x="362" y="442"/>
                </a:lnTo>
                <a:lnTo>
                  <a:pt x="362" y="438"/>
                </a:lnTo>
                <a:lnTo>
                  <a:pt x="362" y="435"/>
                </a:lnTo>
                <a:lnTo>
                  <a:pt x="364" y="432"/>
                </a:lnTo>
                <a:lnTo>
                  <a:pt x="364" y="428"/>
                </a:lnTo>
                <a:lnTo>
                  <a:pt x="365" y="426"/>
                </a:lnTo>
                <a:lnTo>
                  <a:pt x="369" y="425"/>
                </a:lnTo>
                <a:lnTo>
                  <a:pt x="370" y="423"/>
                </a:lnTo>
                <a:lnTo>
                  <a:pt x="370" y="421"/>
                </a:lnTo>
                <a:lnTo>
                  <a:pt x="370" y="420"/>
                </a:lnTo>
                <a:lnTo>
                  <a:pt x="369" y="416"/>
                </a:lnTo>
                <a:lnTo>
                  <a:pt x="369" y="415"/>
                </a:lnTo>
                <a:lnTo>
                  <a:pt x="367" y="413"/>
                </a:lnTo>
                <a:lnTo>
                  <a:pt x="362" y="393"/>
                </a:lnTo>
                <a:lnTo>
                  <a:pt x="360" y="386"/>
                </a:lnTo>
                <a:lnTo>
                  <a:pt x="352" y="377"/>
                </a:lnTo>
                <a:lnTo>
                  <a:pt x="355" y="369"/>
                </a:lnTo>
                <a:lnTo>
                  <a:pt x="355" y="364"/>
                </a:lnTo>
                <a:lnTo>
                  <a:pt x="357" y="362"/>
                </a:lnTo>
                <a:lnTo>
                  <a:pt x="358" y="362"/>
                </a:lnTo>
                <a:lnTo>
                  <a:pt x="362" y="360"/>
                </a:lnTo>
                <a:lnTo>
                  <a:pt x="364" y="360"/>
                </a:lnTo>
                <a:lnTo>
                  <a:pt x="369" y="357"/>
                </a:lnTo>
                <a:lnTo>
                  <a:pt x="370" y="355"/>
                </a:lnTo>
                <a:lnTo>
                  <a:pt x="370" y="354"/>
                </a:lnTo>
                <a:lnTo>
                  <a:pt x="369" y="352"/>
                </a:lnTo>
                <a:lnTo>
                  <a:pt x="367" y="350"/>
                </a:lnTo>
                <a:lnTo>
                  <a:pt x="365" y="350"/>
                </a:lnTo>
                <a:lnTo>
                  <a:pt x="364" y="350"/>
                </a:lnTo>
                <a:lnTo>
                  <a:pt x="362" y="350"/>
                </a:lnTo>
                <a:lnTo>
                  <a:pt x="362" y="349"/>
                </a:lnTo>
                <a:lnTo>
                  <a:pt x="364" y="347"/>
                </a:lnTo>
                <a:lnTo>
                  <a:pt x="365" y="345"/>
                </a:lnTo>
                <a:lnTo>
                  <a:pt x="367" y="344"/>
                </a:lnTo>
                <a:lnTo>
                  <a:pt x="369" y="340"/>
                </a:lnTo>
                <a:lnTo>
                  <a:pt x="370" y="338"/>
                </a:lnTo>
                <a:lnTo>
                  <a:pt x="370" y="337"/>
                </a:lnTo>
                <a:lnTo>
                  <a:pt x="370" y="335"/>
                </a:lnTo>
                <a:lnTo>
                  <a:pt x="369" y="332"/>
                </a:lnTo>
                <a:lnTo>
                  <a:pt x="367" y="330"/>
                </a:lnTo>
                <a:lnTo>
                  <a:pt x="367" y="327"/>
                </a:lnTo>
                <a:lnTo>
                  <a:pt x="367" y="323"/>
                </a:lnTo>
                <a:lnTo>
                  <a:pt x="367" y="322"/>
                </a:lnTo>
                <a:lnTo>
                  <a:pt x="369" y="320"/>
                </a:lnTo>
                <a:lnTo>
                  <a:pt x="370" y="318"/>
                </a:lnTo>
                <a:lnTo>
                  <a:pt x="372" y="318"/>
                </a:lnTo>
                <a:lnTo>
                  <a:pt x="377" y="316"/>
                </a:lnTo>
                <a:lnTo>
                  <a:pt x="380" y="315"/>
                </a:lnTo>
                <a:lnTo>
                  <a:pt x="380" y="311"/>
                </a:lnTo>
                <a:lnTo>
                  <a:pt x="380" y="310"/>
                </a:lnTo>
                <a:lnTo>
                  <a:pt x="380" y="308"/>
                </a:lnTo>
                <a:lnTo>
                  <a:pt x="379" y="306"/>
                </a:lnTo>
                <a:lnTo>
                  <a:pt x="379" y="305"/>
                </a:lnTo>
                <a:lnTo>
                  <a:pt x="377" y="305"/>
                </a:lnTo>
                <a:lnTo>
                  <a:pt x="392" y="296"/>
                </a:lnTo>
                <a:lnTo>
                  <a:pt x="387" y="286"/>
                </a:lnTo>
                <a:lnTo>
                  <a:pt x="402" y="271"/>
                </a:lnTo>
                <a:lnTo>
                  <a:pt x="408" y="271"/>
                </a:lnTo>
                <a:lnTo>
                  <a:pt x="416" y="262"/>
                </a:lnTo>
                <a:lnTo>
                  <a:pt x="416" y="232"/>
                </a:lnTo>
                <a:lnTo>
                  <a:pt x="426" y="217"/>
                </a:lnTo>
                <a:lnTo>
                  <a:pt x="441" y="205"/>
                </a:lnTo>
                <a:lnTo>
                  <a:pt x="441" y="203"/>
                </a:lnTo>
                <a:lnTo>
                  <a:pt x="443" y="201"/>
                </a:lnTo>
                <a:lnTo>
                  <a:pt x="443" y="198"/>
                </a:lnTo>
                <a:lnTo>
                  <a:pt x="443" y="196"/>
                </a:lnTo>
                <a:lnTo>
                  <a:pt x="445" y="195"/>
                </a:lnTo>
                <a:lnTo>
                  <a:pt x="445" y="193"/>
                </a:lnTo>
                <a:lnTo>
                  <a:pt x="440" y="193"/>
                </a:lnTo>
                <a:lnTo>
                  <a:pt x="438" y="191"/>
                </a:lnTo>
                <a:lnTo>
                  <a:pt x="438" y="190"/>
                </a:lnTo>
                <a:lnTo>
                  <a:pt x="441" y="188"/>
                </a:lnTo>
                <a:lnTo>
                  <a:pt x="445" y="184"/>
                </a:lnTo>
                <a:lnTo>
                  <a:pt x="446" y="183"/>
                </a:lnTo>
                <a:lnTo>
                  <a:pt x="450" y="181"/>
                </a:lnTo>
                <a:lnTo>
                  <a:pt x="452" y="181"/>
                </a:lnTo>
                <a:lnTo>
                  <a:pt x="457" y="174"/>
                </a:lnTo>
                <a:lnTo>
                  <a:pt x="458" y="168"/>
                </a:lnTo>
                <a:lnTo>
                  <a:pt x="460" y="162"/>
                </a:lnTo>
                <a:lnTo>
                  <a:pt x="458" y="157"/>
                </a:lnTo>
                <a:lnTo>
                  <a:pt x="457" y="154"/>
                </a:lnTo>
                <a:lnTo>
                  <a:pt x="455" y="152"/>
                </a:lnTo>
                <a:lnTo>
                  <a:pt x="453" y="149"/>
                </a:lnTo>
                <a:lnTo>
                  <a:pt x="458" y="137"/>
                </a:lnTo>
                <a:lnTo>
                  <a:pt x="458" y="135"/>
                </a:lnTo>
                <a:lnTo>
                  <a:pt x="460" y="134"/>
                </a:lnTo>
                <a:lnTo>
                  <a:pt x="462" y="132"/>
                </a:lnTo>
                <a:lnTo>
                  <a:pt x="463" y="129"/>
                </a:lnTo>
                <a:lnTo>
                  <a:pt x="467" y="125"/>
                </a:lnTo>
                <a:lnTo>
                  <a:pt x="468" y="122"/>
                </a:lnTo>
                <a:lnTo>
                  <a:pt x="470" y="120"/>
                </a:lnTo>
                <a:lnTo>
                  <a:pt x="472" y="120"/>
                </a:lnTo>
                <a:lnTo>
                  <a:pt x="477" y="113"/>
                </a:lnTo>
                <a:lnTo>
                  <a:pt x="479" y="108"/>
                </a:lnTo>
                <a:lnTo>
                  <a:pt x="479" y="107"/>
                </a:lnTo>
                <a:lnTo>
                  <a:pt x="477" y="103"/>
                </a:lnTo>
                <a:lnTo>
                  <a:pt x="474" y="103"/>
                </a:lnTo>
                <a:lnTo>
                  <a:pt x="470" y="102"/>
                </a:lnTo>
                <a:lnTo>
                  <a:pt x="468" y="102"/>
                </a:lnTo>
                <a:lnTo>
                  <a:pt x="470" y="100"/>
                </a:lnTo>
                <a:lnTo>
                  <a:pt x="472" y="98"/>
                </a:lnTo>
                <a:lnTo>
                  <a:pt x="474" y="96"/>
                </a:lnTo>
                <a:lnTo>
                  <a:pt x="477" y="93"/>
                </a:lnTo>
                <a:lnTo>
                  <a:pt x="479" y="91"/>
                </a:lnTo>
                <a:lnTo>
                  <a:pt x="480" y="90"/>
                </a:lnTo>
                <a:lnTo>
                  <a:pt x="482" y="88"/>
                </a:lnTo>
                <a:lnTo>
                  <a:pt x="487" y="81"/>
                </a:lnTo>
                <a:lnTo>
                  <a:pt x="490" y="76"/>
                </a:lnTo>
                <a:lnTo>
                  <a:pt x="492" y="73"/>
                </a:lnTo>
                <a:lnTo>
                  <a:pt x="492" y="69"/>
                </a:lnTo>
                <a:lnTo>
                  <a:pt x="492" y="66"/>
                </a:lnTo>
                <a:lnTo>
                  <a:pt x="490" y="64"/>
                </a:lnTo>
                <a:lnTo>
                  <a:pt x="489" y="63"/>
                </a:lnTo>
                <a:lnTo>
                  <a:pt x="424" y="66"/>
                </a:lnTo>
                <a:lnTo>
                  <a:pt x="424" y="64"/>
                </a:lnTo>
                <a:lnTo>
                  <a:pt x="426" y="61"/>
                </a:lnTo>
                <a:lnTo>
                  <a:pt x="428" y="58"/>
                </a:lnTo>
                <a:lnTo>
                  <a:pt x="430" y="51"/>
                </a:lnTo>
                <a:lnTo>
                  <a:pt x="433" y="46"/>
                </a:lnTo>
                <a:lnTo>
                  <a:pt x="436" y="39"/>
                </a:lnTo>
                <a:lnTo>
                  <a:pt x="440" y="34"/>
                </a:lnTo>
                <a:lnTo>
                  <a:pt x="446" y="29"/>
                </a:lnTo>
                <a:lnTo>
                  <a:pt x="450" y="24"/>
                </a:lnTo>
                <a:lnTo>
                  <a:pt x="452" y="19"/>
                </a:lnTo>
                <a:lnTo>
                  <a:pt x="450" y="14"/>
                </a:lnTo>
                <a:lnTo>
                  <a:pt x="446" y="8"/>
                </a:lnTo>
                <a:lnTo>
                  <a:pt x="443" y="5"/>
                </a:lnTo>
                <a:lnTo>
                  <a:pt x="438" y="2"/>
                </a:lnTo>
                <a:lnTo>
                  <a:pt x="435" y="0"/>
                </a:lnTo>
                <a:lnTo>
                  <a:pt x="431" y="0"/>
                </a:lnTo>
                <a:lnTo>
                  <a:pt x="430" y="2"/>
                </a:lnTo>
                <a:lnTo>
                  <a:pt x="426" y="2"/>
                </a:lnTo>
                <a:lnTo>
                  <a:pt x="419" y="2"/>
                </a:lnTo>
                <a:lnTo>
                  <a:pt x="411" y="2"/>
                </a:lnTo>
                <a:lnTo>
                  <a:pt x="402" y="3"/>
                </a:lnTo>
                <a:lnTo>
                  <a:pt x="391" y="3"/>
                </a:lnTo>
                <a:lnTo>
                  <a:pt x="377" y="3"/>
                </a:lnTo>
                <a:lnTo>
                  <a:pt x="364" y="5"/>
                </a:lnTo>
                <a:lnTo>
                  <a:pt x="348" y="5"/>
                </a:lnTo>
                <a:lnTo>
                  <a:pt x="331" y="7"/>
                </a:lnTo>
                <a:lnTo>
                  <a:pt x="314" y="7"/>
                </a:lnTo>
                <a:lnTo>
                  <a:pt x="296" y="7"/>
                </a:lnTo>
                <a:lnTo>
                  <a:pt x="277" y="8"/>
                </a:lnTo>
                <a:lnTo>
                  <a:pt x="259" y="8"/>
                </a:lnTo>
                <a:lnTo>
                  <a:pt x="238" y="10"/>
                </a:lnTo>
                <a:lnTo>
                  <a:pt x="220" y="10"/>
                </a:lnTo>
                <a:lnTo>
                  <a:pt x="199" y="12"/>
                </a:lnTo>
                <a:lnTo>
                  <a:pt x="179" y="12"/>
                </a:lnTo>
                <a:lnTo>
                  <a:pt x="160" y="14"/>
                </a:lnTo>
                <a:lnTo>
                  <a:pt x="142" y="14"/>
                </a:lnTo>
                <a:lnTo>
                  <a:pt x="123" y="15"/>
                </a:lnTo>
                <a:lnTo>
                  <a:pt x="105" y="15"/>
                </a:lnTo>
                <a:lnTo>
                  <a:pt x="88" y="17"/>
                </a:lnTo>
                <a:lnTo>
                  <a:pt x="72" y="17"/>
                </a:lnTo>
                <a:lnTo>
                  <a:pt x="57" y="17"/>
                </a:lnTo>
                <a:lnTo>
                  <a:pt x="45" y="19"/>
                </a:lnTo>
                <a:lnTo>
                  <a:pt x="32" y="19"/>
                </a:lnTo>
                <a:lnTo>
                  <a:pt x="22" y="19"/>
                </a:lnTo>
                <a:lnTo>
                  <a:pt x="13" y="19"/>
                </a:lnTo>
                <a:lnTo>
                  <a:pt x="6" y="19"/>
                </a:lnTo>
                <a:lnTo>
                  <a:pt x="1" y="20"/>
                </a:lnTo>
                <a:lnTo>
                  <a:pt x="0" y="20"/>
                </a:lnTo>
                <a:lnTo>
                  <a:pt x="20" y="159"/>
                </a:lnTo>
                <a:lnTo>
                  <a:pt x="18" y="377"/>
                </a:lnTo>
                <a:lnTo>
                  <a:pt x="17" y="374"/>
                </a:lnTo>
                <a:lnTo>
                  <a:pt x="28" y="389"/>
                </a:lnTo>
                <a:lnTo>
                  <a:pt x="54" y="386"/>
                </a:lnTo>
                <a:lnTo>
                  <a:pt x="64" y="388"/>
                </a:lnTo>
                <a:lnTo>
                  <a:pt x="64" y="452"/>
                </a:lnTo>
                <a:lnTo>
                  <a:pt x="362" y="443"/>
                </a:lnTo>
                <a:close/>
              </a:path>
            </a:pathLst>
          </a:custGeom>
          <a:solidFill>
            <a:srgbClr val="99CC00"/>
          </a:solidFill>
          <a:ln w="9525">
            <a:solidFill>
              <a:schemeClr val="tx1"/>
            </a:solidFill>
            <a:round/>
            <a:headEnd/>
            <a:tailEnd/>
          </a:ln>
        </p:spPr>
        <p:txBody>
          <a:bodyPr/>
          <a:lstStyle/>
          <a:p>
            <a:endParaRPr lang="en-US"/>
          </a:p>
        </p:txBody>
      </p:sp>
      <p:sp>
        <p:nvSpPr>
          <p:cNvPr id="53350" name="Freeform 102"/>
          <p:cNvSpPr>
            <a:spLocks/>
          </p:cNvSpPr>
          <p:nvPr/>
        </p:nvSpPr>
        <p:spPr bwMode="auto">
          <a:xfrm>
            <a:off x="5475288" y="5002213"/>
            <a:ext cx="966787" cy="754062"/>
          </a:xfrm>
          <a:custGeom>
            <a:avLst/>
            <a:gdLst>
              <a:gd name="T0" fmla="*/ 2147483647 w 555"/>
              <a:gd name="T1" fmla="*/ 2147483647 h 489"/>
              <a:gd name="T2" fmla="*/ 2147483647 w 555"/>
              <a:gd name="T3" fmla="*/ 2147483647 h 489"/>
              <a:gd name="T4" fmla="*/ 2147483647 w 555"/>
              <a:gd name="T5" fmla="*/ 2147483647 h 489"/>
              <a:gd name="T6" fmla="*/ 2147483647 w 555"/>
              <a:gd name="T7" fmla="*/ 2147483647 h 489"/>
              <a:gd name="T8" fmla="*/ 2147483647 w 555"/>
              <a:gd name="T9" fmla="*/ 0 h 489"/>
              <a:gd name="T10" fmla="*/ 2147483647 w 555"/>
              <a:gd name="T11" fmla="*/ 2147483647 h 489"/>
              <a:gd name="T12" fmla="*/ 2147483647 w 555"/>
              <a:gd name="T13" fmla="*/ 2147483647 h 489"/>
              <a:gd name="T14" fmla="*/ 2147483647 w 555"/>
              <a:gd name="T15" fmla="*/ 2147483647 h 489"/>
              <a:gd name="T16" fmla="*/ 2147483647 w 555"/>
              <a:gd name="T17" fmla="*/ 2147483647 h 489"/>
              <a:gd name="T18" fmla="*/ 2147483647 w 555"/>
              <a:gd name="T19" fmla="*/ 2147483647 h 489"/>
              <a:gd name="T20" fmla="*/ 2147483647 w 555"/>
              <a:gd name="T21" fmla="*/ 2147483647 h 489"/>
              <a:gd name="T22" fmla="*/ 2147483647 w 555"/>
              <a:gd name="T23" fmla="*/ 2147483647 h 489"/>
              <a:gd name="T24" fmla="*/ 2147483647 w 555"/>
              <a:gd name="T25" fmla="*/ 2147483647 h 489"/>
              <a:gd name="T26" fmla="*/ 2147483647 w 555"/>
              <a:gd name="T27" fmla="*/ 2147483647 h 489"/>
              <a:gd name="T28" fmla="*/ 2147483647 w 555"/>
              <a:gd name="T29" fmla="*/ 2147483647 h 489"/>
              <a:gd name="T30" fmla="*/ 2147483647 w 555"/>
              <a:gd name="T31" fmla="*/ 2147483647 h 489"/>
              <a:gd name="T32" fmla="*/ 2147483647 w 555"/>
              <a:gd name="T33" fmla="*/ 2147483647 h 489"/>
              <a:gd name="T34" fmla="*/ 2147483647 w 555"/>
              <a:gd name="T35" fmla="*/ 2147483647 h 489"/>
              <a:gd name="T36" fmla="*/ 2147483647 w 555"/>
              <a:gd name="T37" fmla="*/ 2147483647 h 489"/>
              <a:gd name="T38" fmla="*/ 2147483647 w 555"/>
              <a:gd name="T39" fmla="*/ 2147483647 h 489"/>
              <a:gd name="T40" fmla="*/ 2147483647 w 555"/>
              <a:gd name="T41" fmla="*/ 2147483647 h 489"/>
              <a:gd name="T42" fmla="*/ 2147483647 w 555"/>
              <a:gd name="T43" fmla="*/ 2147483647 h 489"/>
              <a:gd name="T44" fmla="*/ 2147483647 w 555"/>
              <a:gd name="T45" fmla="*/ 2147483647 h 489"/>
              <a:gd name="T46" fmla="*/ 2147483647 w 555"/>
              <a:gd name="T47" fmla="*/ 2147483647 h 489"/>
              <a:gd name="T48" fmla="*/ 2147483647 w 555"/>
              <a:gd name="T49" fmla="*/ 2147483647 h 489"/>
              <a:gd name="T50" fmla="*/ 2147483647 w 555"/>
              <a:gd name="T51" fmla="*/ 2147483647 h 489"/>
              <a:gd name="T52" fmla="*/ 2147483647 w 555"/>
              <a:gd name="T53" fmla="*/ 2147483647 h 489"/>
              <a:gd name="T54" fmla="*/ 2147483647 w 555"/>
              <a:gd name="T55" fmla="*/ 2147483647 h 489"/>
              <a:gd name="T56" fmla="*/ 2147483647 w 555"/>
              <a:gd name="T57" fmla="*/ 2147483647 h 489"/>
              <a:gd name="T58" fmla="*/ 2147483647 w 555"/>
              <a:gd name="T59" fmla="*/ 2147483647 h 489"/>
              <a:gd name="T60" fmla="*/ 2147483647 w 555"/>
              <a:gd name="T61" fmla="*/ 2147483647 h 489"/>
              <a:gd name="T62" fmla="*/ 2147483647 w 555"/>
              <a:gd name="T63" fmla="*/ 2147483647 h 489"/>
              <a:gd name="T64" fmla="*/ 2147483647 w 555"/>
              <a:gd name="T65" fmla="*/ 2147483647 h 489"/>
              <a:gd name="T66" fmla="*/ 2147483647 w 555"/>
              <a:gd name="T67" fmla="*/ 2147483647 h 489"/>
              <a:gd name="T68" fmla="*/ 2147483647 w 555"/>
              <a:gd name="T69" fmla="*/ 2147483647 h 489"/>
              <a:gd name="T70" fmla="*/ 2147483647 w 555"/>
              <a:gd name="T71" fmla="*/ 2147483647 h 489"/>
              <a:gd name="T72" fmla="*/ 2147483647 w 555"/>
              <a:gd name="T73" fmla="*/ 2147483647 h 489"/>
              <a:gd name="T74" fmla="*/ 2147483647 w 555"/>
              <a:gd name="T75" fmla="*/ 2147483647 h 489"/>
              <a:gd name="T76" fmla="*/ 2147483647 w 555"/>
              <a:gd name="T77" fmla="*/ 2147483647 h 489"/>
              <a:gd name="T78" fmla="*/ 2147483647 w 555"/>
              <a:gd name="T79" fmla="*/ 2147483647 h 489"/>
              <a:gd name="T80" fmla="*/ 2147483647 w 555"/>
              <a:gd name="T81" fmla="*/ 2147483647 h 489"/>
              <a:gd name="T82" fmla="*/ 2147483647 w 555"/>
              <a:gd name="T83" fmla="*/ 2147483647 h 489"/>
              <a:gd name="T84" fmla="*/ 2147483647 w 555"/>
              <a:gd name="T85" fmla="*/ 2147483647 h 489"/>
              <a:gd name="T86" fmla="*/ 2147483647 w 555"/>
              <a:gd name="T87" fmla="*/ 2147483647 h 489"/>
              <a:gd name="T88" fmla="*/ 2147483647 w 555"/>
              <a:gd name="T89" fmla="*/ 2147483647 h 489"/>
              <a:gd name="T90" fmla="*/ 2147483647 w 555"/>
              <a:gd name="T91" fmla="*/ 2147483647 h 489"/>
              <a:gd name="T92" fmla="*/ 2147483647 w 555"/>
              <a:gd name="T93" fmla="*/ 2147483647 h 489"/>
              <a:gd name="T94" fmla="*/ 2147483647 w 555"/>
              <a:gd name="T95" fmla="*/ 2147483647 h 489"/>
              <a:gd name="T96" fmla="*/ 2147483647 w 555"/>
              <a:gd name="T97" fmla="*/ 2147483647 h 489"/>
              <a:gd name="T98" fmla="*/ 2147483647 w 555"/>
              <a:gd name="T99" fmla="*/ 2147483647 h 489"/>
              <a:gd name="T100" fmla="*/ 2147483647 w 555"/>
              <a:gd name="T101" fmla="*/ 2147483647 h 489"/>
              <a:gd name="T102" fmla="*/ 2147483647 w 555"/>
              <a:gd name="T103" fmla="*/ 2147483647 h 489"/>
              <a:gd name="T104" fmla="*/ 2147483647 w 555"/>
              <a:gd name="T105" fmla="*/ 2147483647 h 489"/>
              <a:gd name="T106" fmla="*/ 2147483647 w 555"/>
              <a:gd name="T107" fmla="*/ 2147483647 h 489"/>
              <a:gd name="T108" fmla="*/ 2147483647 w 555"/>
              <a:gd name="T109" fmla="*/ 2147483647 h 489"/>
              <a:gd name="T110" fmla="*/ 2147483647 w 555"/>
              <a:gd name="T111" fmla="*/ 2147483647 h 4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55"/>
              <a:gd name="T169" fmla="*/ 0 h 489"/>
              <a:gd name="T170" fmla="*/ 555 w 555"/>
              <a:gd name="T171" fmla="*/ 489 h 4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55" h="489">
                <a:moveTo>
                  <a:pt x="41" y="390"/>
                </a:moveTo>
                <a:lnTo>
                  <a:pt x="47" y="381"/>
                </a:lnTo>
                <a:lnTo>
                  <a:pt x="51" y="373"/>
                </a:lnTo>
                <a:lnTo>
                  <a:pt x="51" y="366"/>
                </a:lnTo>
                <a:lnTo>
                  <a:pt x="49" y="361"/>
                </a:lnTo>
                <a:lnTo>
                  <a:pt x="46" y="356"/>
                </a:lnTo>
                <a:lnTo>
                  <a:pt x="44" y="352"/>
                </a:lnTo>
                <a:lnTo>
                  <a:pt x="41" y="351"/>
                </a:lnTo>
                <a:lnTo>
                  <a:pt x="44" y="329"/>
                </a:lnTo>
                <a:lnTo>
                  <a:pt x="42" y="327"/>
                </a:lnTo>
                <a:lnTo>
                  <a:pt x="41" y="325"/>
                </a:lnTo>
                <a:lnTo>
                  <a:pt x="39" y="322"/>
                </a:lnTo>
                <a:lnTo>
                  <a:pt x="39" y="319"/>
                </a:lnTo>
                <a:lnTo>
                  <a:pt x="41" y="313"/>
                </a:lnTo>
                <a:lnTo>
                  <a:pt x="44" y="307"/>
                </a:lnTo>
                <a:lnTo>
                  <a:pt x="51" y="298"/>
                </a:lnTo>
                <a:lnTo>
                  <a:pt x="54" y="293"/>
                </a:lnTo>
                <a:lnTo>
                  <a:pt x="56" y="288"/>
                </a:lnTo>
                <a:lnTo>
                  <a:pt x="58" y="281"/>
                </a:lnTo>
                <a:lnTo>
                  <a:pt x="59" y="276"/>
                </a:lnTo>
                <a:lnTo>
                  <a:pt x="59" y="271"/>
                </a:lnTo>
                <a:lnTo>
                  <a:pt x="59" y="264"/>
                </a:lnTo>
                <a:lnTo>
                  <a:pt x="59" y="259"/>
                </a:lnTo>
                <a:lnTo>
                  <a:pt x="58" y="254"/>
                </a:lnTo>
                <a:lnTo>
                  <a:pt x="56" y="249"/>
                </a:lnTo>
                <a:lnTo>
                  <a:pt x="54" y="244"/>
                </a:lnTo>
                <a:lnTo>
                  <a:pt x="54" y="241"/>
                </a:lnTo>
                <a:lnTo>
                  <a:pt x="52" y="236"/>
                </a:lnTo>
                <a:lnTo>
                  <a:pt x="51" y="232"/>
                </a:lnTo>
                <a:lnTo>
                  <a:pt x="49" y="231"/>
                </a:lnTo>
                <a:lnTo>
                  <a:pt x="49" y="229"/>
                </a:lnTo>
                <a:lnTo>
                  <a:pt x="42" y="209"/>
                </a:lnTo>
                <a:lnTo>
                  <a:pt x="29" y="195"/>
                </a:lnTo>
                <a:lnTo>
                  <a:pt x="29" y="165"/>
                </a:lnTo>
                <a:lnTo>
                  <a:pt x="5" y="134"/>
                </a:lnTo>
                <a:lnTo>
                  <a:pt x="0" y="9"/>
                </a:lnTo>
                <a:lnTo>
                  <a:pt x="298" y="0"/>
                </a:lnTo>
                <a:lnTo>
                  <a:pt x="296" y="0"/>
                </a:lnTo>
                <a:lnTo>
                  <a:pt x="296" y="2"/>
                </a:lnTo>
                <a:lnTo>
                  <a:pt x="296" y="4"/>
                </a:lnTo>
                <a:lnTo>
                  <a:pt x="296" y="5"/>
                </a:lnTo>
                <a:lnTo>
                  <a:pt x="296" y="9"/>
                </a:lnTo>
                <a:lnTo>
                  <a:pt x="296" y="11"/>
                </a:lnTo>
                <a:lnTo>
                  <a:pt x="298" y="12"/>
                </a:lnTo>
                <a:lnTo>
                  <a:pt x="300" y="12"/>
                </a:lnTo>
                <a:lnTo>
                  <a:pt x="301" y="11"/>
                </a:lnTo>
                <a:lnTo>
                  <a:pt x="303" y="11"/>
                </a:lnTo>
                <a:lnTo>
                  <a:pt x="305" y="14"/>
                </a:lnTo>
                <a:lnTo>
                  <a:pt x="305" y="16"/>
                </a:lnTo>
                <a:lnTo>
                  <a:pt x="306" y="17"/>
                </a:lnTo>
                <a:lnTo>
                  <a:pt x="305" y="29"/>
                </a:lnTo>
                <a:lnTo>
                  <a:pt x="311" y="34"/>
                </a:lnTo>
                <a:lnTo>
                  <a:pt x="303" y="44"/>
                </a:lnTo>
                <a:lnTo>
                  <a:pt x="305" y="49"/>
                </a:lnTo>
                <a:lnTo>
                  <a:pt x="316" y="48"/>
                </a:lnTo>
                <a:lnTo>
                  <a:pt x="316" y="60"/>
                </a:lnTo>
                <a:lnTo>
                  <a:pt x="315" y="60"/>
                </a:lnTo>
                <a:lnTo>
                  <a:pt x="315" y="61"/>
                </a:lnTo>
                <a:lnTo>
                  <a:pt x="313" y="63"/>
                </a:lnTo>
                <a:lnTo>
                  <a:pt x="311" y="65"/>
                </a:lnTo>
                <a:lnTo>
                  <a:pt x="310" y="66"/>
                </a:lnTo>
                <a:lnTo>
                  <a:pt x="311" y="68"/>
                </a:lnTo>
                <a:lnTo>
                  <a:pt x="313" y="70"/>
                </a:lnTo>
                <a:lnTo>
                  <a:pt x="320" y="70"/>
                </a:lnTo>
                <a:lnTo>
                  <a:pt x="320" y="71"/>
                </a:lnTo>
                <a:lnTo>
                  <a:pt x="320" y="73"/>
                </a:lnTo>
                <a:lnTo>
                  <a:pt x="318" y="75"/>
                </a:lnTo>
                <a:lnTo>
                  <a:pt x="318" y="78"/>
                </a:lnTo>
                <a:lnTo>
                  <a:pt x="320" y="80"/>
                </a:lnTo>
                <a:lnTo>
                  <a:pt x="323" y="82"/>
                </a:lnTo>
                <a:lnTo>
                  <a:pt x="328" y="82"/>
                </a:lnTo>
                <a:lnTo>
                  <a:pt x="327" y="85"/>
                </a:lnTo>
                <a:lnTo>
                  <a:pt x="325" y="87"/>
                </a:lnTo>
                <a:lnTo>
                  <a:pt x="325" y="90"/>
                </a:lnTo>
                <a:lnTo>
                  <a:pt x="323" y="93"/>
                </a:lnTo>
                <a:lnTo>
                  <a:pt x="322" y="97"/>
                </a:lnTo>
                <a:lnTo>
                  <a:pt x="320" y="99"/>
                </a:lnTo>
                <a:lnTo>
                  <a:pt x="320" y="100"/>
                </a:lnTo>
                <a:lnTo>
                  <a:pt x="318" y="100"/>
                </a:lnTo>
                <a:lnTo>
                  <a:pt x="315" y="100"/>
                </a:lnTo>
                <a:lnTo>
                  <a:pt x="310" y="102"/>
                </a:lnTo>
                <a:lnTo>
                  <a:pt x="306" y="102"/>
                </a:lnTo>
                <a:lnTo>
                  <a:pt x="303" y="104"/>
                </a:lnTo>
                <a:lnTo>
                  <a:pt x="303" y="105"/>
                </a:lnTo>
                <a:lnTo>
                  <a:pt x="306" y="107"/>
                </a:lnTo>
                <a:lnTo>
                  <a:pt x="313" y="110"/>
                </a:lnTo>
                <a:lnTo>
                  <a:pt x="313" y="112"/>
                </a:lnTo>
                <a:lnTo>
                  <a:pt x="313" y="114"/>
                </a:lnTo>
                <a:lnTo>
                  <a:pt x="311" y="119"/>
                </a:lnTo>
                <a:lnTo>
                  <a:pt x="308" y="122"/>
                </a:lnTo>
                <a:lnTo>
                  <a:pt x="306" y="126"/>
                </a:lnTo>
                <a:lnTo>
                  <a:pt x="303" y="129"/>
                </a:lnTo>
                <a:lnTo>
                  <a:pt x="303" y="132"/>
                </a:lnTo>
                <a:lnTo>
                  <a:pt x="301" y="134"/>
                </a:lnTo>
                <a:lnTo>
                  <a:pt x="300" y="146"/>
                </a:lnTo>
                <a:lnTo>
                  <a:pt x="291" y="146"/>
                </a:lnTo>
                <a:lnTo>
                  <a:pt x="284" y="173"/>
                </a:lnTo>
                <a:lnTo>
                  <a:pt x="276" y="178"/>
                </a:lnTo>
                <a:lnTo>
                  <a:pt x="284" y="178"/>
                </a:lnTo>
                <a:lnTo>
                  <a:pt x="284" y="180"/>
                </a:lnTo>
                <a:lnTo>
                  <a:pt x="283" y="180"/>
                </a:lnTo>
                <a:lnTo>
                  <a:pt x="279" y="183"/>
                </a:lnTo>
                <a:lnTo>
                  <a:pt x="278" y="185"/>
                </a:lnTo>
                <a:lnTo>
                  <a:pt x="274" y="188"/>
                </a:lnTo>
                <a:lnTo>
                  <a:pt x="274" y="190"/>
                </a:lnTo>
                <a:lnTo>
                  <a:pt x="274" y="193"/>
                </a:lnTo>
                <a:lnTo>
                  <a:pt x="276" y="195"/>
                </a:lnTo>
                <a:lnTo>
                  <a:pt x="276" y="197"/>
                </a:lnTo>
                <a:lnTo>
                  <a:pt x="274" y="198"/>
                </a:lnTo>
                <a:lnTo>
                  <a:pt x="272" y="200"/>
                </a:lnTo>
                <a:lnTo>
                  <a:pt x="269" y="203"/>
                </a:lnTo>
                <a:lnTo>
                  <a:pt x="269" y="207"/>
                </a:lnTo>
                <a:lnTo>
                  <a:pt x="267" y="209"/>
                </a:lnTo>
                <a:lnTo>
                  <a:pt x="269" y="210"/>
                </a:lnTo>
                <a:lnTo>
                  <a:pt x="272" y="210"/>
                </a:lnTo>
                <a:lnTo>
                  <a:pt x="274" y="212"/>
                </a:lnTo>
                <a:lnTo>
                  <a:pt x="274" y="215"/>
                </a:lnTo>
                <a:lnTo>
                  <a:pt x="272" y="217"/>
                </a:lnTo>
                <a:lnTo>
                  <a:pt x="267" y="222"/>
                </a:lnTo>
                <a:lnTo>
                  <a:pt x="264" y="224"/>
                </a:lnTo>
                <a:lnTo>
                  <a:pt x="261" y="225"/>
                </a:lnTo>
                <a:lnTo>
                  <a:pt x="259" y="227"/>
                </a:lnTo>
                <a:lnTo>
                  <a:pt x="259" y="231"/>
                </a:lnTo>
                <a:lnTo>
                  <a:pt x="259" y="232"/>
                </a:lnTo>
                <a:lnTo>
                  <a:pt x="261" y="234"/>
                </a:lnTo>
                <a:lnTo>
                  <a:pt x="262" y="236"/>
                </a:lnTo>
                <a:lnTo>
                  <a:pt x="264" y="236"/>
                </a:lnTo>
                <a:lnTo>
                  <a:pt x="266" y="237"/>
                </a:lnTo>
                <a:lnTo>
                  <a:pt x="264" y="239"/>
                </a:lnTo>
                <a:lnTo>
                  <a:pt x="264" y="242"/>
                </a:lnTo>
                <a:lnTo>
                  <a:pt x="264" y="244"/>
                </a:lnTo>
                <a:lnTo>
                  <a:pt x="262" y="247"/>
                </a:lnTo>
                <a:lnTo>
                  <a:pt x="262" y="251"/>
                </a:lnTo>
                <a:lnTo>
                  <a:pt x="262" y="253"/>
                </a:lnTo>
                <a:lnTo>
                  <a:pt x="262" y="254"/>
                </a:lnTo>
                <a:lnTo>
                  <a:pt x="462" y="241"/>
                </a:lnTo>
                <a:lnTo>
                  <a:pt x="462" y="264"/>
                </a:lnTo>
                <a:lnTo>
                  <a:pt x="460" y="264"/>
                </a:lnTo>
                <a:lnTo>
                  <a:pt x="459" y="268"/>
                </a:lnTo>
                <a:lnTo>
                  <a:pt x="457" y="273"/>
                </a:lnTo>
                <a:lnTo>
                  <a:pt x="455" y="276"/>
                </a:lnTo>
                <a:lnTo>
                  <a:pt x="454" y="283"/>
                </a:lnTo>
                <a:lnTo>
                  <a:pt x="454" y="288"/>
                </a:lnTo>
                <a:lnTo>
                  <a:pt x="457" y="293"/>
                </a:lnTo>
                <a:lnTo>
                  <a:pt x="462" y="297"/>
                </a:lnTo>
                <a:lnTo>
                  <a:pt x="464" y="298"/>
                </a:lnTo>
                <a:lnTo>
                  <a:pt x="467" y="302"/>
                </a:lnTo>
                <a:lnTo>
                  <a:pt x="470" y="307"/>
                </a:lnTo>
                <a:lnTo>
                  <a:pt x="476" y="313"/>
                </a:lnTo>
                <a:lnTo>
                  <a:pt x="479" y="320"/>
                </a:lnTo>
                <a:lnTo>
                  <a:pt x="482" y="327"/>
                </a:lnTo>
                <a:lnTo>
                  <a:pt x="482" y="335"/>
                </a:lnTo>
                <a:lnTo>
                  <a:pt x="481" y="342"/>
                </a:lnTo>
                <a:lnTo>
                  <a:pt x="479" y="342"/>
                </a:lnTo>
                <a:lnTo>
                  <a:pt x="477" y="342"/>
                </a:lnTo>
                <a:lnTo>
                  <a:pt x="474" y="342"/>
                </a:lnTo>
                <a:lnTo>
                  <a:pt x="472" y="342"/>
                </a:lnTo>
                <a:lnTo>
                  <a:pt x="470" y="342"/>
                </a:lnTo>
                <a:lnTo>
                  <a:pt x="469" y="342"/>
                </a:lnTo>
                <a:lnTo>
                  <a:pt x="467" y="342"/>
                </a:lnTo>
                <a:lnTo>
                  <a:pt x="450" y="334"/>
                </a:lnTo>
                <a:lnTo>
                  <a:pt x="445" y="335"/>
                </a:lnTo>
                <a:lnTo>
                  <a:pt x="443" y="334"/>
                </a:lnTo>
                <a:lnTo>
                  <a:pt x="442" y="332"/>
                </a:lnTo>
                <a:lnTo>
                  <a:pt x="440" y="329"/>
                </a:lnTo>
                <a:lnTo>
                  <a:pt x="437" y="325"/>
                </a:lnTo>
                <a:lnTo>
                  <a:pt x="432" y="322"/>
                </a:lnTo>
                <a:lnTo>
                  <a:pt x="426" y="322"/>
                </a:lnTo>
                <a:lnTo>
                  <a:pt x="421" y="324"/>
                </a:lnTo>
                <a:lnTo>
                  <a:pt x="415" y="329"/>
                </a:lnTo>
                <a:lnTo>
                  <a:pt x="413" y="330"/>
                </a:lnTo>
                <a:lnTo>
                  <a:pt x="411" y="332"/>
                </a:lnTo>
                <a:lnTo>
                  <a:pt x="410" y="335"/>
                </a:lnTo>
                <a:lnTo>
                  <a:pt x="408" y="339"/>
                </a:lnTo>
                <a:lnTo>
                  <a:pt x="404" y="341"/>
                </a:lnTo>
                <a:lnTo>
                  <a:pt x="403" y="344"/>
                </a:lnTo>
                <a:lnTo>
                  <a:pt x="403" y="346"/>
                </a:lnTo>
                <a:lnTo>
                  <a:pt x="401" y="346"/>
                </a:lnTo>
                <a:lnTo>
                  <a:pt x="401" y="347"/>
                </a:lnTo>
                <a:lnTo>
                  <a:pt x="399" y="349"/>
                </a:lnTo>
                <a:lnTo>
                  <a:pt x="398" y="352"/>
                </a:lnTo>
                <a:lnTo>
                  <a:pt x="398" y="356"/>
                </a:lnTo>
                <a:lnTo>
                  <a:pt x="399" y="359"/>
                </a:lnTo>
                <a:lnTo>
                  <a:pt x="403" y="361"/>
                </a:lnTo>
                <a:lnTo>
                  <a:pt x="411" y="364"/>
                </a:lnTo>
                <a:lnTo>
                  <a:pt x="423" y="364"/>
                </a:lnTo>
                <a:lnTo>
                  <a:pt x="426" y="366"/>
                </a:lnTo>
                <a:lnTo>
                  <a:pt x="428" y="366"/>
                </a:lnTo>
                <a:lnTo>
                  <a:pt x="433" y="366"/>
                </a:lnTo>
                <a:lnTo>
                  <a:pt x="437" y="364"/>
                </a:lnTo>
                <a:lnTo>
                  <a:pt x="443" y="363"/>
                </a:lnTo>
                <a:lnTo>
                  <a:pt x="450" y="359"/>
                </a:lnTo>
                <a:lnTo>
                  <a:pt x="457" y="352"/>
                </a:lnTo>
                <a:lnTo>
                  <a:pt x="459" y="352"/>
                </a:lnTo>
                <a:lnTo>
                  <a:pt x="462" y="352"/>
                </a:lnTo>
                <a:lnTo>
                  <a:pt x="464" y="356"/>
                </a:lnTo>
                <a:lnTo>
                  <a:pt x="465" y="356"/>
                </a:lnTo>
                <a:lnTo>
                  <a:pt x="474" y="347"/>
                </a:lnTo>
                <a:lnTo>
                  <a:pt x="481" y="352"/>
                </a:lnTo>
                <a:lnTo>
                  <a:pt x="474" y="363"/>
                </a:lnTo>
                <a:lnTo>
                  <a:pt x="472" y="363"/>
                </a:lnTo>
                <a:lnTo>
                  <a:pt x="469" y="364"/>
                </a:lnTo>
                <a:lnTo>
                  <a:pt x="465" y="366"/>
                </a:lnTo>
                <a:lnTo>
                  <a:pt x="462" y="368"/>
                </a:lnTo>
                <a:lnTo>
                  <a:pt x="460" y="369"/>
                </a:lnTo>
                <a:lnTo>
                  <a:pt x="459" y="373"/>
                </a:lnTo>
                <a:lnTo>
                  <a:pt x="462" y="373"/>
                </a:lnTo>
                <a:lnTo>
                  <a:pt x="470" y="374"/>
                </a:lnTo>
                <a:lnTo>
                  <a:pt x="472" y="374"/>
                </a:lnTo>
                <a:lnTo>
                  <a:pt x="474" y="376"/>
                </a:lnTo>
                <a:lnTo>
                  <a:pt x="479" y="378"/>
                </a:lnTo>
                <a:lnTo>
                  <a:pt x="484" y="379"/>
                </a:lnTo>
                <a:lnTo>
                  <a:pt x="487" y="381"/>
                </a:lnTo>
                <a:lnTo>
                  <a:pt x="491" y="379"/>
                </a:lnTo>
                <a:lnTo>
                  <a:pt x="491" y="378"/>
                </a:lnTo>
                <a:lnTo>
                  <a:pt x="489" y="373"/>
                </a:lnTo>
                <a:lnTo>
                  <a:pt x="489" y="371"/>
                </a:lnTo>
                <a:lnTo>
                  <a:pt x="491" y="369"/>
                </a:lnTo>
                <a:lnTo>
                  <a:pt x="492" y="368"/>
                </a:lnTo>
                <a:lnTo>
                  <a:pt x="494" y="364"/>
                </a:lnTo>
                <a:lnTo>
                  <a:pt x="496" y="363"/>
                </a:lnTo>
                <a:lnTo>
                  <a:pt x="496" y="361"/>
                </a:lnTo>
                <a:lnTo>
                  <a:pt x="498" y="359"/>
                </a:lnTo>
                <a:lnTo>
                  <a:pt x="499" y="357"/>
                </a:lnTo>
                <a:lnTo>
                  <a:pt x="503" y="357"/>
                </a:lnTo>
                <a:lnTo>
                  <a:pt x="504" y="357"/>
                </a:lnTo>
                <a:lnTo>
                  <a:pt x="506" y="357"/>
                </a:lnTo>
                <a:lnTo>
                  <a:pt x="504" y="359"/>
                </a:lnTo>
                <a:lnTo>
                  <a:pt x="503" y="361"/>
                </a:lnTo>
                <a:lnTo>
                  <a:pt x="503" y="364"/>
                </a:lnTo>
                <a:lnTo>
                  <a:pt x="504" y="366"/>
                </a:lnTo>
                <a:lnTo>
                  <a:pt x="506" y="369"/>
                </a:lnTo>
                <a:lnTo>
                  <a:pt x="508" y="369"/>
                </a:lnTo>
                <a:lnTo>
                  <a:pt x="506" y="383"/>
                </a:lnTo>
                <a:lnTo>
                  <a:pt x="509" y="388"/>
                </a:lnTo>
                <a:lnTo>
                  <a:pt x="523" y="388"/>
                </a:lnTo>
                <a:lnTo>
                  <a:pt x="521" y="395"/>
                </a:lnTo>
                <a:lnTo>
                  <a:pt x="506" y="395"/>
                </a:lnTo>
                <a:lnTo>
                  <a:pt x="499" y="400"/>
                </a:lnTo>
                <a:lnTo>
                  <a:pt x="486" y="400"/>
                </a:lnTo>
                <a:lnTo>
                  <a:pt x="486" y="417"/>
                </a:lnTo>
                <a:lnTo>
                  <a:pt x="486" y="418"/>
                </a:lnTo>
                <a:lnTo>
                  <a:pt x="486" y="422"/>
                </a:lnTo>
                <a:lnTo>
                  <a:pt x="486" y="423"/>
                </a:lnTo>
                <a:lnTo>
                  <a:pt x="486" y="427"/>
                </a:lnTo>
                <a:lnTo>
                  <a:pt x="487" y="429"/>
                </a:lnTo>
                <a:lnTo>
                  <a:pt x="489" y="430"/>
                </a:lnTo>
                <a:lnTo>
                  <a:pt x="494" y="432"/>
                </a:lnTo>
                <a:lnTo>
                  <a:pt x="499" y="437"/>
                </a:lnTo>
                <a:lnTo>
                  <a:pt x="504" y="442"/>
                </a:lnTo>
                <a:lnTo>
                  <a:pt x="516" y="442"/>
                </a:lnTo>
                <a:lnTo>
                  <a:pt x="523" y="449"/>
                </a:lnTo>
                <a:lnTo>
                  <a:pt x="543" y="456"/>
                </a:lnTo>
                <a:lnTo>
                  <a:pt x="542" y="462"/>
                </a:lnTo>
                <a:lnTo>
                  <a:pt x="555" y="462"/>
                </a:lnTo>
                <a:lnTo>
                  <a:pt x="553" y="474"/>
                </a:lnTo>
                <a:lnTo>
                  <a:pt x="542" y="479"/>
                </a:lnTo>
                <a:lnTo>
                  <a:pt x="540" y="486"/>
                </a:lnTo>
                <a:lnTo>
                  <a:pt x="531" y="478"/>
                </a:lnTo>
                <a:lnTo>
                  <a:pt x="530" y="478"/>
                </a:lnTo>
                <a:lnTo>
                  <a:pt x="528" y="481"/>
                </a:lnTo>
                <a:lnTo>
                  <a:pt x="525" y="484"/>
                </a:lnTo>
                <a:lnTo>
                  <a:pt x="521" y="488"/>
                </a:lnTo>
                <a:lnTo>
                  <a:pt x="520" y="489"/>
                </a:lnTo>
                <a:lnTo>
                  <a:pt x="518" y="489"/>
                </a:lnTo>
                <a:lnTo>
                  <a:pt x="518" y="486"/>
                </a:lnTo>
                <a:lnTo>
                  <a:pt x="521" y="478"/>
                </a:lnTo>
                <a:lnTo>
                  <a:pt x="521" y="474"/>
                </a:lnTo>
                <a:lnTo>
                  <a:pt x="518" y="471"/>
                </a:lnTo>
                <a:lnTo>
                  <a:pt x="514" y="469"/>
                </a:lnTo>
                <a:lnTo>
                  <a:pt x="513" y="467"/>
                </a:lnTo>
                <a:lnTo>
                  <a:pt x="513" y="466"/>
                </a:lnTo>
                <a:lnTo>
                  <a:pt x="513" y="464"/>
                </a:lnTo>
                <a:lnTo>
                  <a:pt x="511" y="462"/>
                </a:lnTo>
                <a:lnTo>
                  <a:pt x="508" y="461"/>
                </a:lnTo>
                <a:lnTo>
                  <a:pt x="503" y="457"/>
                </a:lnTo>
                <a:lnTo>
                  <a:pt x="494" y="456"/>
                </a:lnTo>
                <a:lnTo>
                  <a:pt x="484" y="454"/>
                </a:lnTo>
                <a:lnTo>
                  <a:pt x="481" y="454"/>
                </a:lnTo>
                <a:lnTo>
                  <a:pt x="477" y="454"/>
                </a:lnTo>
                <a:lnTo>
                  <a:pt x="476" y="452"/>
                </a:lnTo>
                <a:lnTo>
                  <a:pt x="472" y="452"/>
                </a:lnTo>
                <a:lnTo>
                  <a:pt x="470" y="452"/>
                </a:lnTo>
                <a:lnTo>
                  <a:pt x="469" y="451"/>
                </a:lnTo>
                <a:lnTo>
                  <a:pt x="469" y="447"/>
                </a:lnTo>
                <a:lnTo>
                  <a:pt x="467" y="442"/>
                </a:lnTo>
                <a:lnTo>
                  <a:pt x="465" y="439"/>
                </a:lnTo>
                <a:lnTo>
                  <a:pt x="464" y="435"/>
                </a:lnTo>
                <a:lnTo>
                  <a:pt x="462" y="432"/>
                </a:lnTo>
                <a:lnTo>
                  <a:pt x="459" y="432"/>
                </a:lnTo>
                <a:lnTo>
                  <a:pt x="454" y="435"/>
                </a:lnTo>
                <a:lnTo>
                  <a:pt x="452" y="435"/>
                </a:lnTo>
                <a:lnTo>
                  <a:pt x="447" y="432"/>
                </a:lnTo>
                <a:lnTo>
                  <a:pt x="440" y="429"/>
                </a:lnTo>
                <a:lnTo>
                  <a:pt x="435" y="425"/>
                </a:lnTo>
                <a:lnTo>
                  <a:pt x="430" y="423"/>
                </a:lnTo>
                <a:lnTo>
                  <a:pt x="428" y="425"/>
                </a:lnTo>
                <a:lnTo>
                  <a:pt x="433" y="430"/>
                </a:lnTo>
                <a:lnTo>
                  <a:pt x="443" y="440"/>
                </a:lnTo>
                <a:lnTo>
                  <a:pt x="443" y="444"/>
                </a:lnTo>
                <a:lnTo>
                  <a:pt x="443" y="445"/>
                </a:lnTo>
                <a:lnTo>
                  <a:pt x="445" y="449"/>
                </a:lnTo>
                <a:lnTo>
                  <a:pt x="445" y="451"/>
                </a:lnTo>
                <a:lnTo>
                  <a:pt x="443" y="451"/>
                </a:lnTo>
                <a:lnTo>
                  <a:pt x="442" y="451"/>
                </a:lnTo>
                <a:lnTo>
                  <a:pt x="438" y="449"/>
                </a:lnTo>
                <a:lnTo>
                  <a:pt x="435" y="451"/>
                </a:lnTo>
                <a:lnTo>
                  <a:pt x="433" y="451"/>
                </a:lnTo>
                <a:lnTo>
                  <a:pt x="432" y="452"/>
                </a:lnTo>
                <a:lnTo>
                  <a:pt x="433" y="456"/>
                </a:lnTo>
                <a:lnTo>
                  <a:pt x="437" y="461"/>
                </a:lnTo>
                <a:lnTo>
                  <a:pt x="438" y="462"/>
                </a:lnTo>
                <a:lnTo>
                  <a:pt x="442" y="466"/>
                </a:lnTo>
                <a:lnTo>
                  <a:pt x="445" y="469"/>
                </a:lnTo>
                <a:lnTo>
                  <a:pt x="445" y="471"/>
                </a:lnTo>
                <a:lnTo>
                  <a:pt x="432" y="484"/>
                </a:lnTo>
                <a:lnTo>
                  <a:pt x="430" y="484"/>
                </a:lnTo>
                <a:lnTo>
                  <a:pt x="428" y="484"/>
                </a:lnTo>
                <a:lnTo>
                  <a:pt x="425" y="483"/>
                </a:lnTo>
                <a:lnTo>
                  <a:pt x="425" y="481"/>
                </a:lnTo>
                <a:lnTo>
                  <a:pt x="423" y="478"/>
                </a:lnTo>
                <a:lnTo>
                  <a:pt x="423" y="473"/>
                </a:lnTo>
                <a:lnTo>
                  <a:pt x="411" y="459"/>
                </a:lnTo>
                <a:lnTo>
                  <a:pt x="401" y="454"/>
                </a:lnTo>
                <a:lnTo>
                  <a:pt x="393" y="462"/>
                </a:lnTo>
                <a:lnTo>
                  <a:pt x="386" y="459"/>
                </a:lnTo>
                <a:lnTo>
                  <a:pt x="388" y="469"/>
                </a:lnTo>
                <a:lnTo>
                  <a:pt x="369" y="484"/>
                </a:lnTo>
                <a:lnTo>
                  <a:pt x="366" y="486"/>
                </a:lnTo>
                <a:lnTo>
                  <a:pt x="362" y="486"/>
                </a:lnTo>
                <a:lnTo>
                  <a:pt x="359" y="486"/>
                </a:lnTo>
                <a:lnTo>
                  <a:pt x="355" y="484"/>
                </a:lnTo>
                <a:lnTo>
                  <a:pt x="352" y="481"/>
                </a:lnTo>
                <a:lnTo>
                  <a:pt x="352" y="478"/>
                </a:lnTo>
                <a:lnTo>
                  <a:pt x="355" y="471"/>
                </a:lnTo>
                <a:lnTo>
                  <a:pt x="355" y="469"/>
                </a:lnTo>
                <a:lnTo>
                  <a:pt x="359" y="467"/>
                </a:lnTo>
                <a:lnTo>
                  <a:pt x="360" y="466"/>
                </a:lnTo>
                <a:lnTo>
                  <a:pt x="362" y="466"/>
                </a:lnTo>
                <a:lnTo>
                  <a:pt x="345" y="467"/>
                </a:lnTo>
                <a:lnTo>
                  <a:pt x="342" y="478"/>
                </a:lnTo>
                <a:lnTo>
                  <a:pt x="327" y="471"/>
                </a:lnTo>
                <a:lnTo>
                  <a:pt x="330" y="462"/>
                </a:lnTo>
                <a:lnTo>
                  <a:pt x="308" y="440"/>
                </a:lnTo>
                <a:lnTo>
                  <a:pt x="301" y="440"/>
                </a:lnTo>
                <a:lnTo>
                  <a:pt x="289" y="435"/>
                </a:lnTo>
                <a:lnTo>
                  <a:pt x="288" y="437"/>
                </a:lnTo>
                <a:lnTo>
                  <a:pt x="286" y="437"/>
                </a:lnTo>
                <a:lnTo>
                  <a:pt x="284" y="439"/>
                </a:lnTo>
                <a:lnTo>
                  <a:pt x="281" y="439"/>
                </a:lnTo>
                <a:lnTo>
                  <a:pt x="281" y="437"/>
                </a:lnTo>
                <a:lnTo>
                  <a:pt x="279" y="435"/>
                </a:lnTo>
                <a:lnTo>
                  <a:pt x="278" y="432"/>
                </a:lnTo>
                <a:lnTo>
                  <a:pt x="278" y="423"/>
                </a:lnTo>
                <a:lnTo>
                  <a:pt x="271" y="420"/>
                </a:lnTo>
                <a:lnTo>
                  <a:pt x="271" y="418"/>
                </a:lnTo>
                <a:lnTo>
                  <a:pt x="271" y="417"/>
                </a:lnTo>
                <a:lnTo>
                  <a:pt x="269" y="413"/>
                </a:lnTo>
                <a:lnTo>
                  <a:pt x="269" y="412"/>
                </a:lnTo>
                <a:lnTo>
                  <a:pt x="267" y="408"/>
                </a:lnTo>
                <a:lnTo>
                  <a:pt x="264" y="407"/>
                </a:lnTo>
                <a:lnTo>
                  <a:pt x="261" y="408"/>
                </a:lnTo>
                <a:lnTo>
                  <a:pt x="256" y="412"/>
                </a:lnTo>
                <a:lnTo>
                  <a:pt x="254" y="413"/>
                </a:lnTo>
                <a:lnTo>
                  <a:pt x="252" y="415"/>
                </a:lnTo>
                <a:lnTo>
                  <a:pt x="250" y="417"/>
                </a:lnTo>
                <a:lnTo>
                  <a:pt x="247" y="417"/>
                </a:lnTo>
                <a:lnTo>
                  <a:pt x="245" y="415"/>
                </a:lnTo>
                <a:lnTo>
                  <a:pt x="244" y="412"/>
                </a:lnTo>
                <a:lnTo>
                  <a:pt x="244" y="405"/>
                </a:lnTo>
                <a:lnTo>
                  <a:pt x="245" y="403"/>
                </a:lnTo>
                <a:lnTo>
                  <a:pt x="245" y="401"/>
                </a:lnTo>
                <a:lnTo>
                  <a:pt x="245" y="400"/>
                </a:lnTo>
                <a:lnTo>
                  <a:pt x="232" y="401"/>
                </a:lnTo>
                <a:lnTo>
                  <a:pt x="215" y="412"/>
                </a:lnTo>
                <a:lnTo>
                  <a:pt x="210" y="415"/>
                </a:lnTo>
                <a:lnTo>
                  <a:pt x="225" y="429"/>
                </a:lnTo>
                <a:lnTo>
                  <a:pt x="223" y="435"/>
                </a:lnTo>
                <a:lnTo>
                  <a:pt x="203" y="440"/>
                </a:lnTo>
                <a:lnTo>
                  <a:pt x="200" y="440"/>
                </a:lnTo>
                <a:lnTo>
                  <a:pt x="196" y="440"/>
                </a:lnTo>
                <a:lnTo>
                  <a:pt x="193" y="440"/>
                </a:lnTo>
                <a:lnTo>
                  <a:pt x="186" y="440"/>
                </a:lnTo>
                <a:lnTo>
                  <a:pt x="179" y="439"/>
                </a:lnTo>
                <a:lnTo>
                  <a:pt x="173" y="439"/>
                </a:lnTo>
                <a:lnTo>
                  <a:pt x="166" y="437"/>
                </a:lnTo>
                <a:lnTo>
                  <a:pt x="159" y="435"/>
                </a:lnTo>
                <a:lnTo>
                  <a:pt x="151" y="434"/>
                </a:lnTo>
                <a:lnTo>
                  <a:pt x="142" y="432"/>
                </a:lnTo>
                <a:lnTo>
                  <a:pt x="135" y="430"/>
                </a:lnTo>
                <a:lnTo>
                  <a:pt x="129" y="427"/>
                </a:lnTo>
                <a:lnTo>
                  <a:pt x="122" y="423"/>
                </a:lnTo>
                <a:lnTo>
                  <a:pt x="117" y="420"/>
                </a:lnTo>
                <a:lnTo>
                  <a:pt x="112" y="417"/>
                </a:lnTo>
                <a:lnTo>
                  <a:pt x="108" y="417"/>
                </a:lnTo>
                <a:lnTo>
                  <a:pt x="105" y="417"/>
                </a:lnTo>
                <a:lnTo>
                  <a:pt x="100" y="415"/>
                </a:lnTo>
                <a:lnTo>
                  <a:pt x="95" y="415"/>
                </a:lnTo>
                <a:lnTo>
                  <a:pt x="91" y="415"/>
                </a:lnTo>
                <a:lnTo>
                  <a:pt x="90" y="415"/>
                </a:lnTo>
                <a:lnTo>
                  <a:pt x="88" y="415"/>
                </a:lnTo>
                <a:lnTo>
                  <a:pt x="90" y="407"/>
                </a:lnTo>
                <a:lnTo>
                  <a:pt x="98" y="400"/>
                </a:lnTo>
                <a:lnTo>
                  <a:pt x="88" y="381"/>
                </a:lnTo>
                <a:lnTo>
                  <a:pt x="81" y="391"/>
                </a:lnTo>
                <a:lnTo>
                  <a:pt x="85" y="396"/>
                </a:lnTo>
                <a:lnTo>
                  <a:pt x="81" y="400"/>
                </a:lnTo>
                <a:lnTo>
                  <a:pt x="76" y="405"/>
                </a:lnTo>
                <a:lnTo>
                  <a:pt x="85" y="408"/>
                </a:lnTo>
                <a:lnTo>
                  <a:pt x="81" y="417"/>
                </a:lnTo>
                <a:lnTo>
                  <a:pt x="76" y="417"/>
                </a:lnTo>
                <a:lnTo>
                  <a:pt x="71" y="417"/>
                </a:lnTo>
                <a:lnTo>
                  <a:pt x="64" y="417"/>
                </a:lnTo>
                <a:lnTo>
                  <a:pt x="56" y="417"/>
                </a:lnTo>
                <a:lnTo>
                  <a:pt x="49" y="418"/>
                </a:lnTo>
                <a:lnTo>
                  <a:pt x="42" y="420"/>
                </a:lnTo>
                <a:lnTo>
                  <a:pt x="36" y="423"/>
                </a:lnTo>
                <a:lnTo>
                  <a:pt x="34" y="423"/>
                </a:lnTo>
                <a:lnTo>
                  <a:pt x="32" y="422"/>
                </a:lnTo>
                <a:lnTo>
                  <a:pt x="32" y="420"/>
                </a:lnTo>
                <a:lnTo>
                  <a:pt x="30" y="417"/>
                </a:lnTo>
                <a:lnTo>
                  <a:pt x="29" y="415"/>
                </a:lnTo>
                <a:lnTo>
                  <a:pt x="29" y="413"/>
                </a:lnTo>
                <a:lnTo>
                  <a:pt x="27" y="413"/>
                </a:lnTo>
                <a:lnTo>
                  <a:pt x="39" y="400"/>
                </a:lnTo>
                <a:lnTo>
                  <a:pt x="41" y="390"/>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51" name="Freeform 103"/>
          <p:cNvSpPr>
            <a:spLocks/>
          </p:cNvSpPr>
          <p:nvPr/>
        </p:nvSpPr>
        <p:spPr bwMode="auto">
          <a:xfrm>
            <a:off x="2743200" y="4164013"/>
            <a:ext cx="1187450" cy="1101725"/>
          </a:xfrm>
          <a:custGeom>
            <a:avLst/>
            <a:gdLst>
              <a:gd name="T0" fmla="*/ 2147483647 w 684"/>
              <a:gd name="T1" fmla="*/ 2147483647 h 715"/>
              <a:gd name="T2" fmla="*/ 2147483647 w 684"/>
              <a:gd name="T3" fmla="*/ 2147483647 h 715"/>
              <a:gd name="T4" fmla="*/ 2147483647 w 684"/>
              <a:gd name="T5" fmla="*/ 2147483647 h 715"/>
              <a:gd name="T6" fmla="*/ 2147483647 w 684"/>
              <a:gd name="T7" fmla="*/ 2147483647 h 715"/>
              <a:gd name="T8" fmla="*/ 2147483647 w 684"/>
              <a:gd name="T9" fmla="*/ 2147483647 h 715"/>
              <a:gd name="T10" fmla="*/ 2147483647 w 684"/>
              <a:gd name="T11" fmla="*/ 2147483647 h 715"/>
              <a:gd name="T12" fmla="*/ 2147483647 w 684"/>
              <a:gd name="T13" fmla="*/ 2147483647 h 715"/>
              <a:gd name="T14" fmla="*/ 2147483647 w 684"/>
              <a:gd name="T15" fmla="*/ 2147483647 h 715"/>
              <a:gd name="T16" fmla="*/ 2147483647 w 684"/>
              <a:gd name="T17" fmla="*/ 2147483647 h 715"/>
              <a:gd name="T18" fmla="*/ 2147483647 w 684"/>
              <a:gd name="T19" fmla="*/ 2147483647 h 715"/>
              <a:gd name="T20" fmla="*/ 2147483647 w 684"/>
              <a:gd name="T21" fmla="*/ 2147483647 h 715"/>
              <a:gd name="T22" fmla="*/ 2147483647 w 684"/>
              <a:gd name="T23" fmla="*/ 2147483647 h 715"/>
              <a:gd name="T24" fmla="*/ 2147483647 w 684"/>
              <a:gd name="T25" fmla="*/ 2147483647 h 715"/>
              <a:gd name="T26" fmla="*/ 2147483647 w 684"/>
              <a:gd name="T27" fmla="*/ 2147483647 h 715"/>
              <a:gd name="T28" fmla="*/ 2147483647 w 684"/>
              <a:gd name="T29" fmla="*/ 2147483647 h 715"/>
              <a:gd name="T30" fmla="*/ 2147483647 w 684"/>
              <a:gd name="T31" fmla="*/ 2147483647 h 715"/>
              <a:gd name="T32" fmla="*/ 2147483647 w 684"/>
              <a:gd name="T33" fmla="*/ 2147483647 h 715"/>
              <a:gd name="T34" fmla="*/ 2147483647 w 684"/>
              <a:gd name="T35" fmla="*/ 2147483647 h 715"/>
              <a:gd name="T36" fmla="*/ 2147483647 w 684"/>
              <a:gd name="T37" fmla="*/ 2147483647 h 715"/>
              <a:gd name="T38" fmla="*/ 2147483647 w 684"/>
              <a:gd name="T39" fmla="*/ 2147483647 h 715"/>
              <a:gd name="T40" fmla="*/ 2147483647 w 684"/>
              <a:gd name="T41" fmla="*/ 2147483647 h 715"/>
              <a:gd name="T42" fmla="*/ 2147483647 w 684"/>
              <a:gd name="T43" fmla="*/ 2147483647 h 715"/>
              <a:gd name="T44" fmla="*/ 2147483647 w 684"/>
              <a:gd name="T45" fmla="*/ 2147483647 h 715"/>
              <a:gd name="T46" fmla="*/ 2147483647 w 684"/>
              <a:gd name="T47" fmla="*/ 2147483647 h 715"/>
              <a:gd name="T48" fmla="*/ 2147483647 w 684"/>
              <a:gd name="T49" fmla="*/ 2147483647 h 715"/>
              <a:gd name="T50" fmla="*/ 2147483647 w 684"/>
              <a:gd name="T51" fmla="*/ 2147483647 h 715"/>
              <a:gd name="T52" fmla="*/ 2147483647 w 684"/>
              <a:gd name="T53" fmla="*/ 2147483647 h 715"/>
              <a:gd name="T54" fmla="*/ 2147483647 w 684"/>
              <a:gd name="T55" fmla="*/ 2147483647 h 715"/>
              <a:gd name="T56" fmla="*/ 2147483647 w 684"/>
              <a:gd name="T57" fmla="*/ 2147483647 h 715"/>
              <a:gd name="T58" fmla="*/ 2147483647 w 684"/>
              <a:gd name="T59" fmla="*/ 2147483647 h 715"/>
              <a:gd name="T60" fmla="*/ 2147483647 w 684"/>
              <a:gd name="T61" fmla="*/ 2147483647 h 715"/>
              <a:gd name="T62" fmla="*/ 2147483647 w 684"/>
              <a:gd name="T63" fmla="*/ 2147483647 h 715"/>
              <a:gd name="T64" fmla="*/ 2147483647 w 684"/>
              <a:gd name="T65" fmla="*/ 2147483647 h 715"/>
              <a:gd name="T66" fmla="*/ 2147483647 w 684"/>
              <a:gd name="T67" fmla="*/ 2147483647 h 715"/>
              <a:gd name="T68" fmla="*/ 2147483647 w 684"/>
              <a:gd name="T69" fmla="*/ 2147483647 h 715"/>
              <a:gd name="T70" fmla="*/ 2147483647 w 684"/>
              <a:gd name="T71" fmla="*/ 2147483647 h 715"/>
              <a:gd name="T72" fmla="*/ 2147483647 w 684"/>
              <a:gd name="T73" fmla="*/ 0 h 715"/>
              <a:gd name="T74" fmla="*/ 2147483647 w 684"/>
              <a:gd name="T75" fmla="*/ 0 h 715"/>
              <a:gd name="T76" fmla="*/ 2147483647 w 684"/>
              <a:gd name="T77" fmla="*/ 0 h 715"/>
              <a:gd name="T78" fmla="*/ 2147483647 w 684"/>
              <a:gd name="T79" fmla="*/ 0 h 715"/>
              <a:gd name="T80" fmla="*/ 2147483647 w 684"/>
              <a:gd name="T81" fmla="*/ 0 h 715"/>
              <a:gd name="T82" fmla="*/ 2147483647 w 684"/>
              <a:gd name="T83" fmla="*/ 0 h 715"/>
              <a:gd name="T84" fmla="*/ 0 w 684"/>
              <a:gd name="T85" fmla="*/ 2147483647 h 715"/>
              <a:gd name="T86" fmla="*/ 2147483647 w 684"/>
              <a:gd name="T87" fmla="*/ 2147483647 h 7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84"/>
              <a:gd name="T133" fmla="*/ 0 h 715"/>
              <a:gd name="T134" fmla="*/ 684 w 684"/>
              <a:gd name="T135" fmla="*/ 715 h 7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84" h="715">
                <a:moveTo>
                  <a:pt x="88" y="715"/>
                </a:moveTo>
                <a:lnTo>
                  <a:pt x="95" y="657"/>
                </a:lnTo>
                <a:lnTo>
                  <a:pt x="268" y="681"/>
                </a:lnTo>
                <a:lnTo>
                  <a:pt x="262" y="666"/>
                </a:lnTo>
                <a:lnTo>
                  <a:pt x="262" y="649"/>
                </a:lnTo>
                <a:lnTo>
                  <a:pt x="633" y="686"/>
                </a:lnTo>
                <a:lnTo>
                  <a:pt x="679" y="121"/>
                </a:lnTo>
                <a:lnTo>
                  <a:pt x="684" y="60"/>
                </a:lnTo>
                <a:lnTo>
                  <a:pt x="672" y="60"/>
                </a:lnTo>
                <a:lnTo>
                  <a:pt x="658" y="60"/>
                </a:lnTo>
                <a:lnTo>
                  <a:pt x="643" y="58"/>
                </a:lnTo>
                <a:lnTo>
                  <a:pt x="625" y="58"/>
                </a:lnTo>
                <a:lnTo>
                  <a:pt x="606" y="56"/>
                </a:lnTo>
                <a:lnTo>
                  <a:pt x="586" y="55"/>
                </a:lnTo>
                <a:lnTo>
                  <a:pt x="565" y="53"/>
                </a:lnTo>
                <a:lnTo>
                  <a:pt x="543" y="50"/>
                </a:lnTo>
                <a:lnTo>
                  <a:pt x="520" y="48"/>
                </a:lnTo>
                <a:lnTo>
                  <a:pt x="496" y="46"/>
                </a:lnTo>
                <a:lnTo>
                  <a:pt x="471" y="43"/>
                </a:lnTo>
                <a:lnTo>
                  <a:pt x="447" y="41"/>
                </a:lnTo>
                <a:lnTo>
                  <a:pt x="422" y="38"/>
                </a:lnTo>
                <a:lnTo>
                  <a:pt x="396" y="36"/>
                </a:lnTo>
                <a:lnTo>
                  <a:pt x="371" y="33"/>
                </a:lnTo>
                <a:lnTo>
                  <a:pt x="347" y="29"/>
                </a:lnTo>
                <a:lnTo>
                  <a:pt x="322" y="28"/>
                </a:lnTo>
                <a:lnTo>
                  <a:pt x="298" y="24"/>
                </a:lnTo>
                <a:lnTo>
                  <a:pt x="274" y="21"/>
                </a:lnTo>
                <a:lnTo>
                  <a:pt x="252" y="19"/>
                </a:lnTo>
                <a:lnTo>
                  <a:pt x="230" y="16"/>
                </a:lnTo>
                <a:lnTo>
                  <a:pt x="210" y="14"/>
                </a:lnTo>
                <a:lnTo>
                  <a:pt x="190" y="11"/>
                </a:lnTo>
                <a:lnTo>
                  <a:pt x="171" y="9"/>
                </a:lnTo>
                <a:lnTo>
                  <a:pt x="156" y="7"/>
                </a:lnTo>
                <a:lnTo>
                  <a:pt x="141" y="6"/>
                </a:lnTo>
                <a:lnTo>
                  <a:pt x="127" y="4"/>
                </a:lnTo>
                <a:lnTo>
                  <a:pt x="117" y="2"/>
                </a:lnTo>
                <a:lnTo>
                  <a:pt x="108" y="0"/>
                </a:lnTo>
                <a:lnTo>
                  <a:pt x="102" y="0"/>
                </a:lnTo>
                <a:lnTo>
                  <a:pt x="98" y="0"/>
                </a:lnTo>
                <a:lnTo>
                  <a:pt x="97" y="0"/>
                </a:lnTo>
                <a:lnTo>
                  <a:pt x="0" y="699"/>
                </a:lnTo>
                <a:lnTo>
                  <a:pt x="88" y="715"/>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52" name="Freeform 104"/>
          <p:cNvSpPr>
            <a:spLocks/>
          </p:cNvSpPr>
          <p:nvPr/>
        </p:nvSpPr>
        <p:spPr bwMode="auto">
          <a:xfrm>
            <a:off x="3922713" y="4256088"/>
            <a:ext cx="1477962" cy="849312"/>
          </a:xfrm>
          <a:custGeom>
            <a:avLst/>
            <a:gdLst>
              <a:gd name="T0" fmla="*/ 2147483647 w 851"/>
              <a:gd name="T1" fmla="*/ 2147483647 h 441"/>
              <a:gd name="T2" fmla="*/ 2147483647 w 851"/>
              <a:gd name="T3" fmla="*/ 2147483647 h 441"/>
              <a:gd name="T4" fmla="*/ 2147483647 w 851"/>
              <a:gd name="T5" fmla="*/ 2147483647 h 441"/>
              <a:gd name="T6" fmla="*/ 2147483647 w 851"/>
              <a:gd name="T7" fmla="*/ 2147483647 h 441"/>
              <a:gd name="T8" fmla="*/ 2147483647 w 851"/>
              <a:gd name="T9" fmla="*/ 2147483647 h 441"/>
              <a:gd name="T10" fmla="*/ 2147483647 w 851"/>
              <a:gd name="T11" fmla="*/ 2147483647 h 441"/>
              <a:gd name="T12" fmla="*/ 2147483647 w 851"/>
              <a:gd name="T13" fmla="*/ 2147483647 h 441"/>
              <a:gd name="T14" fmla="*/ 2147483647 w 851"/>
              <a:gd name="T15" fmla="*/ 2147483647 h 441"/>
              <a:gd name="T16" fmla="*/ 2147483647 w 851"/>
              <a:gd name="T17" fmla="*/ 2147483647 h 441"/>
              <a:gd name="T18" fmla="*/ 2147483647 w 851"/>
              <a:gd name="T19" fmla="*/ 2147483647 h 441"/>
              <a:gd name="T20" fmla="*/ 2147483647 w 851"/>
              <a:gd name="T21" fmla="*/ 2147483647 h 441"/>
              <a:gd name="T22" fmla="*/ 2147483647 w 851"/>
              <a:gd name="T23" fmla="*/ 2147483647 h 441"/>
              <a:gd name="T24" fmla="*/ 2147483647 w 851"/>
              <a:gd name="T25" fmla="*/ 2147483647 h 441"/>
              <a:gd name="T26" fmla="*/ 2147483647 w 851"/>
              <a:gd name="T27" fmla="*/ 2147483647 h 441"/>
              <a:gd name="T28" fmla="*/ 2147483647 w 851"/>
              <a:gd name="T29" fmla="*/ 2147483647 h 441"/>
              <a:gd name="T30" fmla="*/ 2147483647 w 851"/>
              <a:gd name="T31" fmla="*/ 2147483647 h 441"/>
              <a:gd name="T32" fmla="*/ 2147483647 w 851"/>
              <a:gd name="T33" fmla="*/ 2147483647 h 441"/>
              <a:gd name="T34" fmla="*/ 2147483647 w 851"/>
              <a:gd name="T35" fmla="*/ 2147483647 h 441"/>
              <a:gd name="T36" fmla="*/ 2147483647 w 851"/>
              <a:gd name="T37" fmla="*/ 2147483647 h 441"/>
              <a:gd name="T38" fmla="*/ 2147483647 w 851"/>
              <a:gd name="T39" fmla="*/ 2147483647 h 441"/>
              <a:gd name="T40" fmla="*/ 2147483647 w 851"/>
              <a:gd name="T41" fmla="*/ 2147483647 h 441"/>
              <a:gd name="T42" fmla="*/ 2147483647 w 851"/>
              <a:gd name="T43" fmla="*/ 2147483647 h 441"/>
              <a:gd name="T44" fmla="*/ 2147483647 w 851"/>
              <a:gd name="T45" fmla="*/ 2147483647 h 441"/>
              <a:gd name="T46" fmla="*/ 2147483647 w 851"/>
              <a:gd name="T47" fmla="*/ 2147483647 h 441"/>
              <a:gd name="T48" fmla="*/ 2147483647 w 851"/>
              <a:gd name="T49" fmla="*/ 2147483647 h 441"/>
              <a:gd name="T50" fmla="*/ 2147483647 w 851"/>
              <a:gd name="T51" fmla="*/ 2147483647 h 441"/>
              <a:gd name="T52" fmla="*/ 2147483647 w 851"/>
              <a:gd name="T53" fmla="*/ 2147483647 h 441"/>
              <a:gd name="T54" fmla="*/ 2147483647 w 851"/>
              <a:gd name="T55" fmla="*/ 2147483647 h 441"/>
              <a:gd name="T56" fmla="*/ 2147483647 w 851"/>
              <a:gd name="T57" fmla="*/ 2147483647 h 441"/>
              <a:gd name="T58" fmla="*/ 2147483647 w 851"/>
              <a:gd name="T59" fmla="*/ 2147483647 h 441"/>
              <a:gd name="T60" fmla="*/ 2147483647 w 851"/>
              <a:gd name="T61" fmla="*/ 2147483647 h 441"/>
              <a:gd name="T62" fmla="*/ 2147483647 w 851"/>
              <a:gd name="T63" fmla="*/ 2147483647 h 441"/>
              <a:gd name="T64" fmla="*/ 2147483647 w 851"/>
              <a:gd name="T65" fmla="*/ 2147483647 h 441"/>
              <a:gd name="T66" fmla="*/ 2147483647 w 851"/>
              <a:gd name="T67" fmla="*/ 2147483647 h 441"/>
              <a:gd name="T68" fmla="*/ 2147483647 w 851"/>
              <a:gd name="T69" fmla="*/ 2147483647 h 441"/>
              <a:gd name="T70" fmla="*/ 2147483647 w 851"/>
              <a:gd name="T71" fmla="*/ 2147483647 h 441"/>
              <a:gd name="T72" fmla="*/ 2147483647 w 851"/>
              <a:gd name="T73" fmla="*/ 2147483647 h 441"/>
              <a:gd name="T74" fmla="*/ 2147483647 w 851"/>
              <a:gd name="T75" fmla="*/ 2147483647 h 441"/>
              <a:gd name="T76" fmla="*/ 2147483647 w 851"/>
              <a:gd name="T77" fmla="*/ 2147483647 h 441"/>
              <a:gd name="T78" fmla="*/ 2147483647 w 851"/>
              <a:gd name="T79" fmla="*/ 2147483647 h 441"/>
              <a:gd name="T80" fmla="*/ 2147483647 w 851"/>
              <a:gd name="T81" fmla="*/ 2147483647 h 441"/>
              <a:gd name="T82" fmla="*/ 2147483647 w 851"/>
              <a:gd name="T83" fmla="*/ 2147483647 h 441"/>
              <a:gd name="T84" fmla="*/ 2147483647 w 851"/>
              <a:gd name="T85" fmla="*/ 2147483647 h 441"/>
              <a:gd name="T86" fmla="*/ 2147483647 w 851"/>
              <a:gd name="T87" fmla="*/ 2147483647 h 441"/>
              <a:gd name="T88" fmla="*/ 2147483647 w 851"/>
              <a:gd name="T89" fmla="*/ 2147483647 h 441"/>
              <a:gd name="T90" fmla="*/ 2147483647 w 851"/>
              <a:gd name="T91" fmla="*/ 2147483647 h 441"/>
              <a:gd name="T92" fmla="*/ 2147483647 w 851"/>
              <a:gd name="T93" fmla="*/ 2147483647 h 441"/>
              <a:gd name="T94" fmla="*/ 2147483647 w 851"/>
              <a:gd name="T95" fmla="*/ 2147483647 h 441"/>
              <a:gd name="T96" fmla="*/ 2147483647 w 851"/>
              <a:gd name="T97" fmla="*/ 2147483647 h 441"/>
              <a:gd name="T98" fmla="*/ 2147483647 w 851"/>
              <a:gd name="T99" fmla="*/ 2147483647 h 441"/>
              <a:gd name="T100" fmla="*/ 2147483647 w 851"/>
              <a:gd name="T101" fmla="*/ 2147483647 h 441"/>
              <a:gd name="T102" fmla="*/ 2147483647 w 851"/>
              <a:gd name="T103" fmla="*/ 2147483647 h 441"/>
              <a:gd name="T104" fmla="*/ 2147483647 w 851"/>
              <a:gd name="T105" fmla="*/ 0 h 44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1"/>
              <a:gd name="T160" fmla="*/ 0 h 441"/>
              <a:gd name="T161" fmla="*/ 851 w 851"/>
              <a:gd name="T162" fmla="*/ 441 h 44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1" h="441">
                <a:moveTo>
                  <a:pt x="303" y="79"/>
                </a:moveTo>
                <a:lnTo>
                  <a:pt x="294" y="320"/>
                </a:lnTo>
                <a:lnTo>
                  <a:pt x="303" y="321"/>
                </a:lnTo>
                <a:lnTo>
                  <a:pt x="326" y="345"/>
                </a:lnTo>
                <a:lnTo>
                  <a:pt x="335" y="338"/>
                </a:lnTo>
                <a:lnTo>
                  <a:pt x="350" y="347"/>
                </a:lnTo>
                <a:lnTo>
                  <a:pt x="359" y="335"/>
                </a:lnTo>
                <a:lnTo>
                  <a:pt x="379" y="369"/>
                </a:lnTo>
                <a:lnTo>
                  <a:pt x="397" y="369"/>
                </a:lnTo>
                <a:lnTo>
                  <a:pt x="399" y="369"/>
                </a:lnTo>
                <a:lnTo>
                  <a:pt x="401" y="370"/>
                </a:lnTo>
                <a:lnTo>
                  <a:pt x="404" y="372"/>
                </a:lnTo>
                <a:lnTo>
                  <a:pt x="408" y="374"/>
                </a:lnTo>
                <a:lnTo>
                  <a:pt x="411" y="375"/>
                </a:lnTo>
                <a:lnTo>
                  <a:pt x="414" y="377"/>
                </a:lnTo>
                <a:lnTo>
                  <a:pt x="418" y="379"/>
                </a:lnTo>
                <a:lnTo>
                  <a:pt x="419" y="379"/>
                </a:lnTo>
                <a:lnTo>
                  <a:pt x="426" y="374"/>
                </a:lnTo>
                <a:lnTo>
                  <a:pt x="431" y="372"/>
                </a:lnTo>
                <a:lnTo>
                  <a:pt x="438" y="374"/>
                </a:lnTo>
                <a:lnTo>
                  <a:pt x="443" y="377"/>
                </a:lnTo>
                <a:lnTo>
                  <a:pt x="447" y="380"/>
                </a:lnTo>
                <a:lnTo>
                  <a:pt x="450" y="386"/>
                </a:lnTo>
                <a:lnTo>
                  <a:pt x="452" y="387"/>
                </a:lnTo>
                <a:lnTo>
                  <a:pt x="453" y="389"/>
                </a:lnTo>
                <a:lnTo>
                  <a:pt x="458" y="379"/>
                </a:lnTo>
                <a:lnTo>
                  <a:pt x="469" y="382"/>
                </a:lnTo>
                <a:lnTo>
                  <a:pt x="484" y="377"/>
                </a:lnTo>
                <a:lnTo>
                  <a:pt x="484" y="391"/>
                </a:lnTo>
                <a:lnTo>
                  <a:pt x="496" y="392"/>
                </a:lnTo>
                <a:lnTo>
                  <a:pt x="499" y="406"/>
                </a:lnTo>
                <a:lnTo>
                  <a:pt x="511" y="411"/>
                </a:lnTo>
                <a:lnTo>
                  <a:pt x="518" y="401"/>
                </a:lnTo>
                <a:lnTo>
                  <a:pt x="529" y="397"/>
                </a:lnTo>
                <a:lnTo>
                  <a:pt x="540" y="408"/>
                </a:lnTo>
                <a:lnTo>
                  <a:pt x="548" y="411"/>
                </a:lnTo>
                <a:lnTo>
                  <a:pt x="548" y="413"/>
                </a:lnTo>
                <a:lnTo>
                  <a:pt x="548" y="414"/>
                </a:lnTo>
                <a:lnTo>
                  <a:pt x="548" y="416"/>
                </a:lnTo>
                <a:lnTo>
                  <a:pt x="548" y="418"/>
                </a:lnTo>
                <a:lnTo>
                  <a:pt x="550" y="419"/>
                </a:lnTo>
                <a:lnTo>
                  <a:pt x="551" y="421"/>
                </a:lnTo>
                <a:lnTo>
                  <a:pt x="555" y="419"/>
                </a:lnTo>
                <a:lnTo>
                  <a:pt x="562" y="416"/>
                </a:lnTo>
                <a:lnTo>
                  <a:pt x="567" y="411"/>
                </a:lnTo>
                <a:lnTo>
                  <a:pt x="570" y="408"/>
                </a:lnTo>
                <a:lnTo>
                  <a:pt x="572" y="406"/>
                </a:lnTo>
                <a:lnTo>
                  <a:pt x="572" y="404"/>
                </a:lnTo>
                <a:lnTo>
                  <a:pt x="572" y="408"/>
                </a:lnTo>
                <a:lnTo>
                  <a:pt x="573" y="413"/>
                </a:lnTo>
                <a:lnTo>
                  <a:pt x="575" y="419"/>
                </a:lnTo>
                <a:lnTo>
                  <a:pt x="579" y="428"/>
                </a:lnTo>
                <a:lnTo>
                  <a:pt x="580" y="431"/>
                </a:lnTo>
                <a:lnTo>
                  <a:pt x="584" y="431"/>
                </a:lnTo>
                <a:lnTo>
                  <a:pt x="584" y="430"/>
                </a:lnTo>
                <a:lnTo>
                  <a:pt x="585" y="426"/>
                </a:lnTo>
                <a:lnTo>
                  <a:pt x="585" y="424"/>
                </a:lnTo>
                <a:lnTo>
                  <a:pt x="585" y="421"/>
                </a:lnTo>
                <a:lnTo>
                  <a:pt x="585" y="419"/>
                </a:lnTo>
                <a:lnTo>
                  <a:pt x="602" y="406"/>
                </a:lnTo>
                <a:lnTo>
                  <a:pt x="616" y="416"/>
                </a:lnTo>
                <a:lnTo>
                  <a:pt x="633" y="408"/>
                </a:lnTo>
                <a:lnTo>
                  <a:pt x="631" y="409"/>
                </a:lnTo>
                <a:lnTo>
                  <a:pt x="631" y="413"/>
                </a:lnTo>
                <a:lnTo>
                  <a:pt x="633" y="414"/>
                </a:lnTo>
                <a:lnTo>
                  <a:pt x="634" y="418"/>
                </a:lnTo>
                <a:lnTo>
                  <a:pt x="639" y="421"/>
                </a:lnTo>
                <a:lnTo>
                  <a:pt x="646" y="424"/>
                </a:lnTo>
                <a:lnTo>
                  <a:pt x="653" y="428"/>
                </a:lnTo>
                <a:lnTo>
                  <a:pt x="658" y="431"/>
                </a:lnTo>
                <a:lnTo>
                  <a:pt x="661" y="433"/>
                </a:lnTo>
                <a:lnTo>
                  <a:pt x="665" y="435"/>
                </a:lnTo>
                <a:lnTo>
                  <a:pt x="667" y="435"/>
                </a:lnTo>
                <a:lnTo>
                  <a:pt x="670" y="433"/>
                </a:lnTo>
                <a:lnTo>
                  <a:pt x="675" y="430"/>
                </a:lnTo>
                <a:lnTo>
                  <a:pt x="682" y="423"/>
                </a:lnTo>
                <a:lnTo>
                  <a:pt x="690" y="416"/>
                </a:lnTo>
                <a:lnTo>
                  <a:pt x="697" y="413"/>
                </a:lnTo>
                <a:lnTo>
                  <a:pt x="702" y="413"/>
                </a:lnTo>
                <a:lnTo>
                  <a:pt x="707" y="414"/>
                </a:lnTo>
                <a:lnTo>
                  <a:pt x="709" y="416"/>
                </a:lnTo>
                <a:lnTo>
                  <a:pt x="712" y="419"/>
                </a:lnTo>
                <a:lnTo>
                  <a:pt x="714" y="421"/>
                </a:lnTo>
                <a:lnTo>
                  <a:pt x="714" y="423"/>
                </a:lnTo>
                <a:lnTo>
                  <a:pt x="716" y="423"/>
                </a:lnTo>
                <a:lnTo>
                  <a:pt x="716" y="421"/>
                </a:lnTo>
                <a:lnTo>
                  <a:pt x="717" y="419"/>
                </a:lnTo>
                <a:lnTo>
                  <a:pt x="721" y="416"/>
                </a:lnTo>
                <a:lnTo>
                  <a:pt x="724" y="411"/>
                </a:lnTo>
                <a:lnTo>
                  <a:pt x="727" y="408"/>
                </a:lnTo>
                <a:lnTo>
                  <a:pt x="727" y="404"/>
                </a:lnTo>
                <a:lnTo>
                  <a:pt x="727" y="401"/>
                </a:lnTo>
                <a:lnTo>
                  <a:pt x="729" y="401"/>
                </a:lnTo>
                <a:lnTo>
                  <a:pt x="731" y="404"/>
                </a:lnTo>
                <a:lnTo>
                  <a:pt x="734" y="408"/>
                </a:lnTo>
                <a:lnTo>
                  <a:pt x="741" y="411"/>
                </a:lnTo>
                <a:lnTo>
                  <a:pt x="746" y="416"/>
                </a:lnTo>
                <a:lnTo>
                  <a:pt x="751" y="421"/>
                </a:lnTo>
                <a:lnTo>
                  <a:pt x="753" y="423"/>
                </a:lnTo>
                <a:lnTo>
                  <a:pt x="755" y="424"/>
                </a:lnTo>
                <a:lnTo>
                  <a:pt x="756" y="423"/>
                </a:lnTo>
                <a:lnTo>
                  <a:pt x="758" y="419"/>
                </a:lnTo>
                <a:lnTo>
                  <a:pt x="761" y="414"/>
                </a:lnTo>
                <a:lnTo>
                  <a:pt x="766" y="409"/>
                </a:lnTo>
                <a:lnTo>
                  <a:pt x="771" y="406"/>
                </a:lnTo>
                <a:lnTo>
                  <a:pt x="775" y="406"/>
                </a:lnTo>
                <a:lnTo>
                  <a:pt x="780" y="406"/>
                </a:lnTo>
                <a:lnTo>
                  <a:pt x="783" y="408"/>
                </a:lnTo>
                <a:lnTo>
                  <a:pt x="787" y="408"/>
                </a:lnTo>
                <a:lnTo>
                  <a:pt x="788" y="409"/>
                </a:lnTo>
                <a:lnTo>
                  <a:pt x="815" y="433"/>
                </a:lnTo>
                <a:lnTo>
                  <a:pt x="831" y="435"/>
                </a:lnTo>
                <a:lnTo>
                  <a:pt x="849" y="441"/>
                </a:lnTo>
                <a:lnTo>
                  <a:pt x="851" y="223"/>
                </a:lnTo>
                <a:lnTo>
                  <a:pt x="831" y="84"/>
                </a:lnTo>
                <a:lnTo>
                  <a:pt x="829" y="20"/>
                </a:lnTo>
                <a:lnTo>
                  <a:pt x="827" y="20"/>
                </a:lnTo>
                <a:lnTo>
                  <a:pt x="822" y="20"/>
                </a:lnTo>
                <a:lnTo>
                  <a:pt x="814" y="20"/>
                </a:lnTo>
                <a:lnTo>
                  <a:pt x="804" y="20"/>
                </a:lnTo>
                <a:lnTo>
                  <a:pt x="790" y="20"/>
                </a:lnTo>
                <a:lnTo>
                  <a:pt x="773" y="20"/>
                </a:lnTo>
                <a:lnTo>
                  <a:pt x="755" y="20"/>
                </a:lnTo>
                <a:lnTo>
                  <a:pt x="736" y="20"/>
                </a:lnTo>
                <a:lnTo>
                  <a:pt x="712" y="20"/>
                </a:lnTo>
                <a:lnTo>
                  <a:pt x="689" y="20"/>
                </a:lnTo>
                <a:lnTo>
                  <a:pt x="663" y="20"/>
                </a:lnTo>
                <a:lnTo>
                  <a:pt x="636" y="20"/>
                </a:lnTo>
                <a:lnTo>
                  <a:pt x="609" y="20"/>
                </a:lnTo>
                <a:lnTo>
                  <a:pt x="579" y="18"/>
                </a:lnTo>
                <a:lnTo>
                  <a:pt x="550" y="18"/>
                </a:lnTo>
                <a:lnTo>
                  <a:pt x="519" y="18"/>
                </a:lnTo>
                <a:lnTo>
                  <a:pt x="489" y="18"/>
                </a:lnTo>
                <a:lnTo>
                  <a:pt x="457" y="17"/>
                </a:lnTo>
                <a:lnTo>
                  <a:pt x="426" y="17"/>
                </a:lnTo>
                <a:lnTo>
                  <a:pt x="396" y="17"/>
                </a:lnTo>
                <a:lnTo>
                  <a:pt x="364" y="15"/>
                </a:lnTo>
                <a:lnTo>
                  <a:pt x="335" y="15"/>
                </a:lnTo>
                <a:lnTo>
                  <a:pt x="304" y="15"/>
                </a:lnTo>
                <a:lnTo>
                  <a:pt x="276" y="13"/>
                </a:lnTo>
                <a:lnTo>
                  <a:pt x="249" y="13"/>
                </a:lnTo>
                <a:lnTo>
                  <a:pt x="221" y="12"/>
                </a:lnTo>
                <a:lnTo>
                  <a:pt x="198" y="12"/>
                </a:lnTo>
                <a:lnTo>
                  <a:pt x="174" y="10"/>
                </a:lnTo>
                <a:lnTo>
                  <a:pt x="152" y="10"/>
                </a:lnTo>
                <a:lnTo>
                  <a:pt x="133" y="8"/>
                </a:lnTo>
                <a:lnTo>
                  <a:pt x="117" y="6"/>
                </a:lnTo>
                <a:lnTo>
                  <a:pt x="101" y="6"/>
                </a:lnTo>
                <a:lnTo>
                  <a:pt x="5" y="0"/>
                </a:lnTo>
                <a:lnTo>
                  <a:pt x="0" y="61"/>
                </a:lnTo>
                <a:lnTo>
                  <a:pt x="303" y="79"/>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53" name="Freeform 105"/>
          <p:cNvSpPr>
            <a:spLocks/>
          </p:cNvSpPr>
          <p:nvPr/>
        </p:nvSpPr>
        <p:spPr bwMode="auto">
          <a:xfrm>
            <a:off x="3198813" y="4343400"/>
            <a:ext cx="2382837" cy="2090738"/>
          </a:xfrm>
          <a:custGeom>
            <a:avLst/>
            <a:gdLst>
              <a:gd name="T0" fmla="*/ 2147483647 w 1371"/>
              <a:gd name="T1" fmla="*/ 2147483647 h 1355"/>
              <a:gd name="T2" fmla="*/ 2147483647 w 1371"/>
              <a:gd name="T3" fmla="*/ 2147483647 h 1355"/>
              <a:gd name="T4" fmla="*/ 2147483647 w 1371"/>
              <a:gd name="T5" fmla="*/ 2147483647 h 1355"/>
              <a:gd name="T6" fmla="*/ 2147483647 w 1371"/>
              <a:gd name="T7" fmla="*/ 2147483647 h 1355"/>
              <a:gd name="T8" fmla="*/ 2147483647 w 1371"/>
              <a:gd name="T9" fmla="*/ 2147483647 h 1355"/>
              <a:gd name="T10" fmla="*/ 2147483647 w 1371"/>
              <a:gd name="T11" fmla="*/ 2147483647 h 1355"/>
              <a:gd name="T12" fmla="*/ 2147483647 w 1371"/>
              <a:gd name="T13" fmla="*/ 2147483647 h 1355"/>
              <a:gd name="T14" fmla="*/ 2147483647 w 1371"/>
              <a:gd name="T15" fmla="*/ 2147483647 h 1355"/>
              <a:gd name="T16" fmla="*/ 2147483647 w 1371"/>
              <a:gd name="T17" fmla="*/ 2147483647 h 1355"/>
              <a:gd name="T18" fmla="*/ 2147483647 w 1371"/>
              <a:gd name="T19" fmla="*/ 2147483647 h 1355"/>
              <a:gd name="T20" fmla="*/ 2147483647 w 1371"/>
              <a:gd name="T21" fmla="*/ 2147483647 h 1355"/>
              <a:gd name="T22" fmla="*/ 2147483647 w 1371"/>
              <a:gd name="T23" fmla="*/ 2147483647 h 1355"/>
              <a:gd name="T24" fmla="*/ 2147483647 w 1371"/>
              <a:gd name="T25" fmla="*/ 2147483647 h 1355"/>
              <a:gd name="T26" fmla="*/ 2147483647 w 1371"/>
              <a:gd name="T27" fmla="*/ 2147483647 h 1355"/>
              <a:gd name="T28" fmla="*/ 2147483647 w 1371"/>
              <a:gd name="T29" fmla="*/ 2147483647 h 1355"/>
              <a:gd name="T30" fmla="*/ 2147483647 w 1371"/>
              <a:gd name="T31" fmla="*/ 2147483647 h 1355"/>
              <a:gd name="T32" fmla="*/ 2147483647 w 1371"/>
              <a:gd name="T33" fmla="*/ 2147483647 h 1355"/>
              <a:gd name="T34" fmla="*/ 2147483647 w 1371"/>
              <a:gd name="T35" fmla="*/ 2147483647 h 1355"/>
              <a:gd name="T36" fmla="*/ 2147483647 w 1371"/>
              <a:gd name="T37" fmla="*/ 2147483647 h 1355"/>
              <a:gd name="T38" fmla="*/ 2147483647 w 1371"/>
              <a:gd name="T39" fmla="*/ 2147483647 h 1355"/>
              <a:gd name="T40" fmla="*/ 2147483647 w 1371"/>
              <a:gd name="T41" fmla="*/ 2147483647 h 1355"/>
              <a:gd name="T42" fmla="*/ 2147483647 w 1371"/>
              <a:gd name="T43" fmla="*/ 2147483647 h 1355"/>
              <a:gd name="T44" fmla="*/ 2147483647 w 1371"/>
              <a:gd name="T45" fmla="*/ 2147483647 h 1355"/>
              <a:gd name="T46" fmla="*/ 2147483647 w 1371"/>
              <a:gd name="T47" fmla="*/ 2147483647 h 1355"/>
              <a:gd name="T48" fmla="*/ 2147483647 w 1371"/>
              <a:gd name="T49" fmla="*/ 2147483647 h 1355"/>
              <a:gd name="T50" fmla="*/ 2147483647 w 1371"/>
              <a:gd name="T51" fmla="*/ 2147483647 h 1355"/>
              <a:gd name="T52" fmla="*/ 2147483647 w 1371"/>
              <a:gd name="T53" fmla="*/ 2147483647 h 1355"/>
              <a:gd name="T54" fmla="*/ 2147483647 w 1371"/>
              <a:gd name="T55" fmla="*/ 2147483647 h 1355"/>
              <a:gd name="T56" fmla="*/ 2147483647 w 1371"/>
              <a:gd name="T57" fmla="*/ 2147483647 h 1355"/>
              <a:gd name="T58" fmla="*/ 2147483647 w 1371"/>
              <a:gd name="T59" fmla="*/ 2147483647 h 1355"/>
              <a:gd name="T60" fmla="*/ 2147483647 w 1371"/>
              <a:gd name="T61" fmla="*/ 2147483647 h 1355"/>
              <a:gd name="T62" fmla="*/ 2147483647 w 1371"/>
              <a:gd name="T63" fmla="*/ 2147483647 h 1355"/>
              <a:gd name="T64" fmla="*/ 2147483647 w 1371"/>
              <a:gd name="T65" fmla="*/ 2147483647 h 1355"/>
              <a:gd name="T66" fmla="*/ 2147483647 w 1371"/>
              <a:gd name="T67" fmla="*/ 2147483647 h 1355"/>
              <a:gd name="T68" fmla="*/ 2147483647 w 1371"/>
              <a:gd name="T69" fmla="*/ 2147483647 h 1355"/>
              <a:gd name="T70" fmla="*/ 2147483647 w 1371"/>
              <a:gd name="T71" fmla="*/ 2147483647 h 1355"/>
              <a:gd name="T72" fmla="*/ 2147483647 w 1371"/>
              <a:gd name="T73" fmla="*/ 2147483647 h 1355"/>
              <a:gd name="T74" fmla="*/ 2147483647 w 1371"/>
              <a:gd name="T75" fmla="*/ 2147483647 h 1355"/>
              <a:gd name="T76" fmla="*/ 2147483647 w 1371"/>
              <a:gd name="T77" fmla="*/ 2147483647 h 1355"/>
              <a:gd name="T78" fmla="*/ 2147483647 w 1371"/>
              <a:gd name="T79" fmla="*/ 2147483647 h 1355"/>
              <a:gd name="T80" fmla="*/ 2147483647 w 1371"/>
              <a:gd name="T81" fmla="*/ 2147483647 h 1355"/>
              <a:gd name="T82" fmla="*/ 2147483647 w 1371"/>
              <a:gd name="T83" fmla="*/ 2147483647 h 1355"/>
              <a:gd name="T84" fmla="*/ 2147483647 w 1371"/>
              <a:gd name="T85" fmla="*/ 2147483647 h 1355"/>
              <a:gd name="T86" fmla="*/ 2147483647 w 1371"/>
              <a:gd name="T87" fmla="*/ 2147483647 h 1355"/>
              <a:gd name="T88" fmla="*/ 2147483647 w 1371"/>
              <a:gd name="T89" fmla="*/ 2147483647 h 1355"/>
              <a:gd name="T90" fmla="*/ 2147483647 w 1371"/>
              <a:gd name="T91" fmla="*/ 2147483647 h 1355"/>
              <a:gd name="T92" fmla="*/ 2147483647 w 1371"/>
              <a:gd name="T93" fmla="*/ 2147483647 h 1355"/>
              <a:gd name="T94" fmla="*/ 2147483647 w 1371"/>
              <a:gd name="T95" fmla="*/ 2147483647 h 1355"/>
              <a:gd name="T96" fmla="*/ 2147483647 w 1371"/>
              <a:gd name="T97" fmla="*/ 2147483647 h 1355"/>
              <a:gd name="T98" fmla="*/ 2147483647 w 1371"/>
              <a:gd name="T99" fmla="*/ 2147483647 h 1355"/>
              <a:gd name="T100" fmla="*/ 2147483647 w 1371"/>
              <a:gd name="T101" fmla="*/ 2147483647 h 1355"/>
              <a:gd name="T102" fmla="*/ 2147483647 w 1371"/>
              <a:gd name="T103" fmla="*/ 2147483647 h 1355"/>
              <a:gd name="T104" fmla="*/ 2147483647 w 1371"/>
              <a:gd name="T105" fmla="*/ 2147483647 h 1355"/>
              <a:gd name="T106" fmla="*/ 2147483647 w 1371"/>
              <a:gd name="T107" fmla="*/ 2147483647 h 1355"/>
              <a:gd name="T108" fmla="*/ 2147483647 w 1371"/>
              <a:gd name="T109" fmla="*/ 2147483647 h 1355"/>
              <a:gd name="T110" fmla="*/ 2147483647 w 1371"/>
              <a:gd name="T111" fmla="*/ 2147483647 h 1355"/>
              <a:gd name="T112" fmla="*/ 2147483647 w 1371"/>
              <a:gd name="T113" fmla="*/ 2147483647 h 1355"/>
              <a:gd name="T114" fmla="*/ 2147483647 w 1371"/>
              <a:gd name="T115" fmla="*/ 2147483647 h 1355"/>
              <a:gd name="T116" fmla="*/ 2147483647 w 1371"/>
              <a:gd name="T117" fmla="*/ 2147483647 h 1355"/>
              <a:gd name="T118" fmla="*/ 2147483647 w 1371"/>
              <a:gd name="T119" fmla="*/ 2147483647 h 1355"/>
              <a:gd name="T120" fmla="*/ 2147483647 w 1371"/>
              <a:gd name="T121" fmla="*/ 2147483647 h 1355"/>
              <a:gd name="T122" fmla="*/ 2147483647 w 1371"/>
              <a:gd name="T123" fmla="*/ 2147483647 h 13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1"/>
              <a:gd name="T187" fmla="*/ 0 h 1355"/>
              <a:gd name="T188" fmla="*/ 1371 w 1371"/>
              <a:gd name="T189" fmla="*/ 1355 h 13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1" h="1355">
                <a:moveTo>
                  <a:pt x="6" y="560"/>
                </a:moveTo>
                <a:lnTo>
                  <a:pt x="0" y="545"/>
                </a:lnTo>
                <a:lnTo>
                  <a:pt x="0" y="528"/>
                </a:lnTo>
                <a:lnTo>
                  <a:pt x="371" y="565"/>
                </a:lnTo>
                <a:lnTo>
                  <a:pt x="417" y="0"/>
                </a:lnTo>
                <a:lnTo>
                  <a:pt x="720" y="18"/>
                </a:lnTo>
                <a:lnTo>
                  <a:pt x="711" y="259"/>
                </a:lnTo>
                <a:lnTo>
                  <a:pt x="720" y="260"/>
                </a:lnTo>
                <a:lnTo>
                  <a:pt x="743" y="284"/>
                </a:lnTo>
                <a:lnTo>
                  <a:pt x="752" y="277"/>
                </a:lnTo>
                <a:lnTo>
                  <a:pt x="767" y="286"/>
                </a:lnTo>
                <a:lnTo>
                  <a:pt x="776" y="274"/>
                </a:lnTo>
                <a:lnTo>
                  <a:pt x="796" y="308"/>
                </a:lnTo>
                <a:lnTo>
                  <a:pt x="814" y="308"/>
                </a:lnTo>
                <a:lnTo>
                  <a:pt x="816" y="308"/>
                </a:lnTo>
                <a:lnTo>
                  <a:pt x="818" y="309"/>
                </a:lnTo>
                <a:lnTo>
                  <a:pt x="821" y="311"/>
                </a:lnTo>
                <a:lnTo>
                  <a:pt x="825" y="313"/>
                </a:lnTo>
                <a:lnTo>
                  <a:pt x="828" y="314"/>
                </a:lnTo>
                <a:lnTo>
                  <a:pt x="831" y="316"/>
                </a:lnTo>
                <a:lnTo>
                  <a:pt x="835" y="318"/>
                </a:lnTo>
                <a:lnTo>
                  <a:pt x="836" y="318"/>
                </a:lnTo>
                <a:lnTo>
                  <a:pt x="843" y="313"/>
                </a:lnTo>
                <a:lnTo>
                  <a:pt x="848" y="311"/>
                </a:lnTo>
                <a:lnTo>
                  <a:pt x="855" y="313"/>
                </a:lnTo>
                <a:lnTo>
                  <a:pt x="860" y="316"/>
                </a:lnTo>
                <a:lnTo>
                  <a:pt x="864" y="319"/>
                </a:lnTo>
                <a:lnTo>
                  <a:pt x="867" y="325"/>
                </a:lnTo>
                <a:lnTo>
                  <a:pt x="869" y="326"/>
                </a:lnTo>
                <a:lnTo>
                  <a:pt x="870" y="328"/>
                </a:lnTo>
                <a:lnTo>
                  <a:pt x="875" y="318"/>
                </a:lnTo>
                <a:lnTo>
                  <a:pt x="886" y="321"/>
                </a:lnTo>
                <a:lnTo>
                  <a:pt x="901" y="316"/>
                </a:lnTo>
                <a:lnTo>
                  <a:pt x="901" y="330"/>
                </a:lnTo>
                <a:lnTo>
                  <a:pt x="913" y="331"/>
                </a:lnTo>
                <a:lnTo>
                  <a:pt x="916" y="345"/>
                </a:lnTo>
                <a:lnTo>
                  <a:pt x="928" y="350"/>
                </a:lnTo>
                <a:lnTo>
                  <a:pt x="935" y="340"/>
                </a:lnTo>
                <a:lnTo>
                  <a:pt x="946" y="336"/>
                </a:lnTo>
                <a:lnTo>
                  <a:pt x="957" y="347"/>
                </a:lnTo>
                <a:lnTo>
                  <a:pt x="965" y="350"/>
                </a:lnTo>
                <a:lnTo>
                  <a:pt x="965" y="352"/>
                </a:lnTo>
                <a:lnTo>
                  <a:pt x="965" y="353"/>
                </a:lnTo>
                <a:lnTo>
                  <a:pt x="965" y="355"/>
                </a:lnTo>
                <a:lnTo>
                  <a:pt x="965" y="357"/>
                </a:lnTo>
                <a:lnTo>
                  <a:pt x="967" y="358"/>
                </a:lnTo>
                <a:lnTo>
                  <a:pt x="968" y="360"/>
                </a:lnTo>
                <a:lnTo>
                  <a:pt x="972" y="358"/>
                </a:lnTo>
                <a:lnTo>
                  <a:pt x="979" y="355"/>
                </a:lnTo>
                <a:lnTo>
                  <a:pt x="984" y="350"/>
                </a:lnTo>
                <a:lnTo>
                  <a:pt x="987" y="347"/>
                </a:lnTo>
                <a:lnTo>
                  <a:pt x="989" y="345"/>
                </a:lnTo>
                <a:lnTo>
                  <a:pt x="989" y="343"/>
                </a:lnTo>
                <a:lnTo>
                  <a:pt x="989" y="347"/>
                </a:lnTo>
                <a:lnTo>
                  <a:pt x="990" y="352"/>
                </a:lnTo>
                <a:lnTo>
                  <a:pt x="992" y="358"/>
                </a:lnTo>
                <a:lnTo>
                  <a:pt x="996" y="367"/>
                </a:lnTo>
                <a:lnTo>
                  <a:pt x="997" y="370"/>
                </a:lnTo>
                <a:lnTo>
                  <a:pt x="1001" y="370"/>
                </a:lnTo>
                <a:lnTo>
                  <a:pt x="1001" y="369"/>
                </a:lnTo>
                <a:lnTo>
                  <a:pt x="1002" y="365"/>
                </a:lnTo>
                <a:lnTo>
                  <a:pt x="1002" y="363"/>
                </a:lnTo>
                <a:lnTo>
                  <a:pt x="1002" y="360"/>
                </a:lnTo>
                <a:lnTo>
                  <a:pt x="1002" y="358"/>
                </a:lnTo>
                <a:lnTo>
                  <a:pt x="1019" y="345"/>
                </a:lnTo>
                <a:lnTo>
                  <a:pt x="1033" y="355"/>
                </a:lnTo>
                <a:lnTo>
                  <a:pt x="1050" y="347"/>
                </a:lnTo>
                <a:lnTo>
                  <a:pt x="1048" y="348"/>
                </a:lnTo>
                <a:lnTo>
                  <a:pt x="1048" y="352"/>
                </a:lnTo>
                <a:lnTo>
                  <a:pt x="1050" y="353"/>
                </a:lnTo>
                <a:lnTo>
                  <a:pt x="1051" y="357"/>
                </a:lnTo>
                <a:lnTo>
                  <a:pt x="1056" y="360"/>
                </a:lnTo>
                <a:lnTo>
                  <a:pt x="1063" y="363"/>
                </a:lnTo>
                <a:lnTo>
                  <a:pt x="1070" y="367"/>
                </a:lnTo>
                <a:lnTo>
                  <a:pt x="1075" y="370"/>
                </a:lnTo>
                <a:lnTo>
                  <a:pt x="1078" y="372"/>
                </a:lnTo>
                <a:lnTo>
                  <a:pt x="1082" y="374"/>
                </a:lnTo>
                <a:lnTo>
                  <a:pt x="1084" y="374"/>
                </a:lnTo>
                <a:lnTo>
                  <a:pt x="1087" y="372"/>
                </a:lnTo>
                <a:lnTo>
                  <a:pt x="1092" y="369"/>
                </a:lnTo>
                <a:lnTo>
                  <a:pt x="1099" y="362"/>
                </a:lnTo>
                <a:lnTo>
                  <a:pt x="1107" y="355"/>
                </a:lnTo>
                <a:lnTo>
                  <a:pt x="1114" y="352"/>
                </a:lnTo>
                <a:lnTo>
                  <a:pt x="1119" y="352"/>
                </a:lnTo>
                <a:lnTo>
                  <a:pt x="1124" y="353"/>
                </a:lnTo>
                <a:lnTo>
                  <a:pt x="1126" y="355"/>
                </a:lnTo>
                <a:lnTo>
                  <a:pt x="1129" y="358"/>
                </a:lnTo>
                <a:lnTo>
                  <a:pt x="1131" y="360"/>
                </a:lnTo>
                <a:lnTo>
                  <a:pt x="1131" y="362"/>
                </a:lnTo>
                <a:lnTo>
                  <a:pt x="1133" y="362"/>
                </a:lnTo>
                <a:lnTo>
                  <a:pt x="1133" y="360"/>
                </a:lnTo>
                <a:lnTo>
                  <a:pt x="1134" y="358"/>
                </a:lnTo>
                <a:lnTo>
                  <a:pt x="1138" y="355"/>
                </a:lnTo>
                <a:lnTo>
                  <a:pt x="1141" y="350"/>
                </a:lnTo>
                <a:lnTo>
                  <a:pt x="1144" y="347"/>
                </a:lnTo>
                <a:lnTo>
                  <a:pt x="1144" y="343"/>
                </a:lnTo>
                <a:lnTo>
                  <a:pt x="1144" y="340"/>
                </a:lnTo>
                <a:lnTo>
                  <a:pt x="1146" y="340"/>
                </a:lnTo>
                <a:lnTo>
                  <a:pt x="1148" y="343"/>
                </a:lnTo>
                <a:lnTo>
                  <a:pt x="1151" y="347"/>
                </a:lnTo>
                <a:lnTo>
                  <a:pt x="1158" y="350"/>
                </a:lnTo>
                <a:lnTo>
                  <a:pt x="1163" y="355"/>
                </a:lnTo>
                <a:lnTo>
                  <a:pt x="1168" y="360"/>
                </a:lnTo>
                <a:lnTo>
                  <a:pt x="1170" y="362"/>
                </a:lnTo>
                <a:lnTo>
                  <a:pt x="1172" y="363"/>
                </a:lnTo>
                <a:lnTo>
                  <a:pt x="1173" y="362"/>
                </a:lnTo>
                <a:lnTo>
                  <a:pt x="1175" y="358"/>
                </a:lnTo>
                <a:lnTo>
                  <a:pt x="1178" y="353"/>
                </a:lnTo>
                <a:lnTo>
                  <a:pt x="1183" y="348"/>
                </a:lnTo>
                <a:lnTo>
                  <a:pt x="1188" y="345"/>
                </a:lnTo>
                <a:lnTo>
                  <a:pt x="1192" y="345"/>
                </a:lnTo>
                <a:lnTo>
                  <a:pt x="1197" y="345"/>
                </a:lnTo>
                <a:lnTo>
                  <a:pt x="1200" y="347"/>
                </a:lnTo>
                <a:lnTo>
                  <a:pt x="1204" y="347"/>
                </a:lnTo>
                <a:lnTo>
                  <a:pt x="1205" y="348"/>
                </a:lnTo>
                <a:lnTo>
                  <a:pt x="1232" y="372"/>
                </a:lnTo>
                <a:lnTo>
                  <a:pt x="1248" y="374"/>
                </a:lnTo>
                <a:lnTo>
                  <a:pt x="1266" y="380"/>
                </a:lnTo>
                <a:lnTo>
                  <a:pt x="1265" y="377"/>
                </a:lnTo>
                <a:lnTo>
                  <a:pt x="1276" y="392"/>
                </a:lnTo>
                <a:lnTo>
                  <a:pt x="1302" y="389"/>
                </a:lnTo>
                <a:lnTo>
                  <a:pt x="1312" y="391"/>
                </a:lnTo>
                <a:lnTo>
                  <a:pt x="1312" y="455"/>
                </a:lnTo>
                <a:lnTo>
                  <a:pt x="1317" y="580"/>
                </a:lnTo>
                <a:lnTo>
                  <a:pt x="1341" y="611"/>
                </a:lnTo>
                <a:lnTo>
                  <a:pt x="1341" y="641"/>
                </a:lnTo>
                <a:lnTo>
                  <a:pt x="1354" y="655"/>
                </a:lnTo>
                <a:lnTo>
                  <a:pt x="1361" y="675"/>
                </a:lnTo>
                <a:lnTo>
                  <a:pt x="1361" y="677"/>
                </a:lnTo>
                <a:lnTo>
                  <a:pt x="1363" y="678"/>
                </a:lnTo>
                <a:lnTo>
                  <a:pt x="1364" y="682"/>
                </a:lnTo>
                <a:lnTo>
                  <a:pt x="1366" y="687"/>
                </a:lnTo>
                <a:lnTo>
                  <a:pt x="1366" y="690"/>
                </a:lnTo>
                <a:lnTo>
                  <a:pt x="1368" y="695"/>
                </a:lnTo>
                <a:lnTo>
                  <a:pt x="1370" y="700"/>
                </a:lnTo>
                <a:lnTo>
                  <a:pt x="1371" y="705"/>
                </a:lnTo>
                <a:lnTo>
                  <a:pt x="1371" y="710"/>
                </a:lnTo>
                <a:lnTo>
                  <a:pt x="1371" y="717"/>
                </a:lnTo>
                <a:lnTo>
                  <a:pt x="1371" y="722"/>
                </a:lnTo>
                <a:lnTo>
                  <a:pt x="1370" y="727"/>
                </a:lnTo>
                <a:lnTo>
                  <a:pt x="1368" y="734"/>
                </a:lnTo>
                <a:lnTo>
                  <a:pt x="1366" y="739"/>
                </a:lnTo>
                <a:lnTo>
                  <a:pt x="1363" y="744"/>
                </a:lnTo>
                <a:lnTo>
                  <a:pt x="1356" y="753"/>
                </a:lnTo>
                <a:lnTo>
                  <a:pt x="1353" y="759"/>
                </a:lnTo>
                <a:lnTo>
                  <a:pt x="1351" y="765"/>
                </a:lnTo>
                <a:lnTo>
                  <a:pt x="1351" y="768"/>
                </a:lnTo>
                <a:lnTo>
                  <a:pt x="1353" y="771"/>
                </a:lnTo>
                <a:lnTo>
                  <a:pt x="1354" y="773"/>
                </a:lnTo>
                <a:lnTo>
                  <a:pt x="1356" y="775"/>
                </a:lnTo>
                <a:lnTo>
                  <a:pt x="1353" y="797"/>
                </a:lnTo>
                <a:lnTo>
                  <a:pt x="1356" y="798"/>
                </a:lnTo>
                <a:lnTo>
                  <a:pt x="1358" y="802"/>
                </a:lnTo>
                <a:lnTo>
                  <a:pt x="1361" y="807"/>
                </a:lnTo>
                <a:lnTo>
                  <a:pt x="1363" y="812"/>
                </a:lnTo>
                <a:lnTo>
                  <a:pt x="1363" y="819"/>
                </a:lnTo>
                <a:lnTo>
                  <a:pt x="1359" y="827"/>
                </a:lnTo>
                <a:lnTo>
                  <a:pt x="1353" y="836"/>
                </a:lnTo>
                <a:lnTo>
                  <a:pt x="1351" y="837"/>
                </a:lnTo>
                <a:lnTo>
                  <a:pt x="1348" y="836"/>
                </a:lnTo>
                <a:lnTo>
                  <a:pt x="1346" y="836"/>
                </a:lnTo>
                <a:lnTo>
                  <a:pt x="1329" y="854"/>
                </a:lnTo>
                <a:lnTo>
                  <a:pt x="1337" y="866"/>
                </a:lnTo>
                <a:lnTo>
                  <a:pt x="1339" y="875"/>
                </a:lnTo>
                <a:lnTo>
                  <a:pt x="1337" y="875"/>
                </a:lnTo>
                <a:lnTo>
                  <a:pt x="1334" y="875"/>
                </a:lnTo>
                <a:lnTo>
                  <a:pt x="1332" y="875"/>
                </a:lnTo>
                <a:lnTo>
                  <a:pt x="1329" y="875"/>
                </a:lnTo>
                <a:lnTo>
                  <a:pt x="1324" y="876"/>
                </a:lnTo>
                <a:lnTo>
                  <a:pt x="1319" y="878"/>
                </a:lnTo>
                <a:lnTo>
                  <a:pt x="1312" y="880"/>
                </a:lnTo>
                <a:lnTo>
                  <a:pt x="1305" y="883"/>
                </a:lnTo>
                <a:lnTo>
                  <a:pt x="1295" y="888"/>
                </a:lnTo>
                <a:lnTo>
                  <a:pt x="1285" y="893"/>
                </a:lnTo>
                <a:lnTo>
                  <a:pt x="1273" y="898"/>
                </a:lnTo>
                <a:lnTo>
                  <a:pt x="1260" y="905"/>
                </a:lnTo>
                <a:lnTo>
                  <a:pt x="1246" y="913"/>
                </a:lnTo>
                <a:lnTo>
                  <a:pt x="1251" y="905"/>
                </a:lnTo>
                <a:lnTo>
                  <a:pt x="1256" y="902"/>
                </a:lnTo>
                <a:lnTo>
                  <a:pt x="1268" y="895"/>
                </a:lnTo>
                <a:lnTo>
                  <a:pt x="1270" y="895"/>
                </a:lnTo>
                <a:lnTo>
                  <a:pt x="1271" y="893"/>
                </a:lnTo>
                <a:lnTo>
                  <a:pt x="1271" y="891"/>
                </a:lnTo>
                <a:lnTo>
                  <a:pt x="1268" y="890"/>
                </a:lnTo>
                <a:lnTo>
                  <a:pt x="1266" y="890"/>
                </a:lnTo>
                <a:lnTo>
                  <a:pt x="1263" y="890"/>
                </a:lnTo>
                <a:lnTo>
                  <a:pt x="1261" y="890"/>
                </a:lnTo>
                <a:lnTo>
                  <a:pt x="1260" y="890"/>
                </a:lnTo>
                <a:lnTo>
                  <a:pt x="1258" y="891"/>
                </a:lnTo>
                <a:lnTo>
                  <a:pt x="1256" y="891"/>
                </a:lnTo>
                <a:lnTo>
                  <a:pt x="1251" y="895"/>
                </a:lnTo>
                <a:lnTo>
                  <a:pt x="1249" y="895"/>
                </a:lnTo>
                <a:lnTo>
                  <a:pt x="1248" y="895"/>
                </a:lnTo>
                <a:lnTo>
                  <a:pt x="1246" y="895"/>
                </a:lnTo>
                <a:lnTo>
                  <a:pt x="1244" y="895"/>
                </a:lnTo>
                <a:lnTo>
                  <a:pt x="1243" y="893"/>
                </a:lnTo>
                <a:lnTo>
                  <a:pt x="1244" y="890"/>
                </a:lnTo>
                <a:lnTo>
                  <a:pt x="1246" y="886"/>
                </a:lnTo>
                <a:lnTo>
                  <a:pt x="1248" y="881"/>
                </a:lnTo>
                <a:lnTo>
                  <a:pt x="1249" y="878"/>
                </a:lnTo>
                <a:lnTo>
                  <a:pt x="1251" y="876"/>
                </a:lnTo>
                <a:lnTo>
                  <a:pt x="1253" y="875"/>
                </a:lnTo>
                <a:lnTo>
                  <a:pt x="1254" y="873"/>
                </a:lnTo>
                <a:lnTo>
                  <a:pt x="1254" y="871"/>
                </a:lnTo>
                <a:lnTo>
                  <a:pt x="1254" y="869"/>
                </a:lnTo>
                <a:lnTo>
                  <a:pt x="1253" y="868"/>
                </a:lnTo>
                <a:lnTo>
                  <a:pt x="1251" y="864"/>
                </a:lnTo>
                <a:lnTo>
                  <a:pt x="1249" y="864"/>
                </a:lnTo>
                <a:lnTo>
                  <a:pt x="1248" y="864"/>
                </a:lnTo>
                <a:lnTo>
                  <a:pt x="1243" y="868"/>
                </a:lnTo>
                <a:lnTo>
                  <a:pt x="1238" y="869"/>
                </a:lnTo>
                <a:lnTo>
                  <a:pt x="1234" y="871"/>
                </a:lnTo>
                <a:lnTo>
                  <a:pt x="1232" y="873"/>
                </a:lnTo>
                <a:lnTo>
                  <a:pt x="1232" y="875"/>
                </a:lnTo>
                <a:lnTo>
                  <a:pt x="1232" y="876"/>
                </a:lnTo>
                <a:lnTo>
                  <a:pt x="1232" y="878"/>
                </a:lnTo>
                <a:lnTo>
                  <a:pt x="1231" y="880"/>
                </a:lnTo>
                <a:lnTo>
                  <a:pt x="1229" y="880"/>
                </a:lnTo>
                <a:lnTo>
                  <a:pt x="1227" y="880"/>
                </a:lnTo>
                <a:lnTo>
                  <a:pt x="1224" y="878"/>
                </a:lnTo>
                <a:lnTo>
                  <a:pt x="1222" y="875"/>
                </a:lnTo>
                <a:lnTo>
                  <a:pt x="1219" y="873"/>
                </a:lnTo>
                <a:lnTo>
                  <a:pt x="1217" y="871"/>
                </a:lnTo>
                <a:lnTo>
                  <a:pt x="1216" y="869"/>
                </a:lnTo>
                <a:lnTo>
                  <a:pt x="1216" y="871"/>
                </a:lnTo>
                <a:lnTo>
                  <a:pt x="1217" y="875"/>
                </a:lnTo>
                <a:lnTo>
                  <a:pt x="1219" y="878"/>
                </a:lnTo>
                <a:lnTo>
                  <a:pt x="1219" y="881"/>
                </a:lnTo>
                <a:lnTo>
                  <a:pt x="1219" y="885"/>
                </a:lnTo>
                <a:lnTo>
                  <a:pt x="1217" y="886"/>
                </a:lnTo>
                <a:lnTo>
                  <a:pt x="1216" y="890"/>
                </a:lnTo>
                <a:lnTo>
                  <a:pt x="1216" y="891"/>
                </a:lnTo>
                <a:lnTo>
                  <a:pt x="1217" y="895"/>
                </a:lnTo>
                <a:lnTo>
                  <a:pt x="1221" y="898"/>
                </a:lnTo>
                <a:lnTo>
                  <a:pt x="1226" y="903"/>
                </a:lnTo>
                <a:lnTo>
                  <a:pt x="1231" y="907"/>
                </a:lnTo>
                <a:lnTo>
                  <a:pt x="1234" y="910"/>
                </a:lnTo>
                <a:lnTo>
                  <a:pt x="1236" y="913"/>
                </a:lnTo>
                <a:lnTo>
                  <a:pt x="1234" y="915"/>
                </a:lnTo>
                <a:lnTo>
                  <a:pt x="1234" y="917"/>
                </a:lnTo>
                <a:lnTo>
                  <a:pt x="1232" y="919"/>
                </a:lnTo>
                <a:lnTo>
                  <a:pt x="1231" y="919"/>
                </a:lnTo>
                <a:lnTo>
                  <a:pt x="1212" y="939"/>
                </a:lnTo>
                <a:lnTo>
                  <a:pt x="1202" y="937"/>
                </a:lnTo>
                <a:lnTo>
                  <a:pt x="1192" y="959"/>
                </a:lnTo>
                <a:lnTo>
                  <a:pt x="1202" y="957"/>
                </a:lnTo>
                <a:lnTo>
                  <a:pt x="1200" y="959"/>
                </a:lnTo>
                <a:lnTo>
                  <a:pt x="1199" y="961"/>
                </a:lnTo>
                <a:lnTo>
                  <a:pt x="1197" y="964"/>
                </a:lnTo>
                <a:lnTo>
                  <a:pt x="1194" y="966"/>
                </a:lnTo>
                <a:lnTo>
                  <a:pt x="1190" y="969"/>
                </a:lnTo>
                <a:lnTo>
                  <a:pt x="1185" y="973"/>
                </a:lnTo>
                <a:lnTo>
                  <a:pt x="1180" y="976"/>
                </a:lnTo>
                <a:lnTo>
                  <a:pt x="1177" y="981"/>
                </a:lnTo>
                <a:lnTo>
                  <a:pt x="1172" y="985"/>
                </a:lnTo>
                <a:lnTo>
                  <a:pt x="1165" y="988"/>
                </a:lnTo>
                <a:lnTo>
                  <a:pt x="1160" y="991"/>
                </a:lnTo>
                <a:lnTo>
                  <a:pt x="1155" y="995"/>
                </a:lnTo>
                <a:lnTo>
                  <a:pt x="1148" y="998"/>
                </a:lnTo>
                <a:lnTo>
                  <a:pt x="1143" y="1000"/>
                </a:lnTo>
                <a:lnTo>
                  <a:pt x="1136" y="1001"/>
                </a:lnTo>
                <a:lnTo>
                  <a:pt x="1134" y="1003"/>
                </a:lnTo>
                <a:lnTo>
                  <a:pt x="1129" y="1007"/>
                </a:lnTo>
                <a:lnTo>
                  <a:pt x="1124" y="1010"/>
                </a:lnTo>
                <a:lnTo>
                  <a:pt x="1117" y="1013"/>
                </a:lnTo>
                <a:lnTo>
                  <a:pt x="1111" y="1018"/>
                </a:lnTo>
                <a:lnTo>
                  <a:pt x="1106" y="1022"/>
                </a:lnTo>
                <a:lnTo>
                  <a:pt x="1102" y="1023"/>
                </a:lnTo>
                <a:lnTo>
                  <a:pt x="1100" y="1025"/>
                </a:lnTo>
                <a:lnTo>
                  <a:pt x="1099" y="1025"/>
                </a:lnTo>
                <a:lnTo>
                  <a:pt x="1094" y="1029"/>
                </a:lnTo>
                <a:lnTo>
                  <a:pt x="1089" y="1032"/>
                </a:lnTo>
                <a:lnTo>
                  <a:pt x="1084" y="1034"/>
                </a:lnTo>
                <a:lnTo>
                  <a:pt x="1078" y="1034"/>
                </a:lnTo>
                <a:lnTo>
                  <a:pt x="1080" y="1034"/>
                </a:lnTo>
                <a:lnTo>
                  <a:pt x="1085" y="1029"/>
                </a:lnTo>
                <a:lnTo>
                  <a:pt x="1099" y="1020"/>
                </a:lnTo>
                <a:lnTo>
                  <a:pt x="1100" y="1018"/>
                </a:lnTo>
                <a:lnTo>
                  <a:pt x="1102" y="1017"/>
                </a:lnTo>
                <a:lnTo>
                  <a:pt x="1107" y="1015"/>
                </a:lnTo>
                <a:lnTo>
                  <a:pt x="1112" y="1012"/>
                </a:lnTo>
                <a:lnTo>
                  <a:pt x="1119" y="1008"/>
                </a:lnTo>
                <a:lnTo>
                  <a:pt x="1124" y="1005"/>
                </a:lnTo>
                <a:lnTo>
                  <a:pt x="1131" y="1001"/>
                </a:lnTo>
                <a:lnTo>
                  <a:pt x="1136" y="998"/>
                </a:lnTo>
                <a:lnTo>
                  <a:pt x="1139" y="995"/>
                </a:lnTo>
                <a:lnTo>
                  <a:pt x="1141" y="993"/>
                </a:lnTo>
                <a:lnTo>
                  <a:pt x="1143" y="993"/>
                </a:lnTo>
                <a:lnTo>
                  <a:pt x="1141" y="993"/>
                </a:lnTo>
                <a:lnTo>
                  <a:pt x="1138" y="993"/>
                </a:lnTo>
                <a:lnTo>
                  <a:pt x="1131" y="996"/>
                </a:lnTo>
                <a:lnTo>
                  <a:pt x="1119" y="1001"/>
                </a:lnTo>
                <a:lnTo>
                  <a:pt x="1106" y="1008"/>
                </a:lnTo>
                <a:lnTo>
                  <a:pt x="1104" y="1008"/>
                </a:lnTo>
                <a:lnTo>
                  <a:pt x="1102" y="1010"/>
                </a:lnTo>
                <a:lnTo>
                  <a:pt x="1099" y="1012"/>
                </a:lnTo>
                <a:lnTo>
                  <a:pt x="1097" y="1013"/>
                </a:lnTo>
                <a:lnTo>
                  <a:pt x="1094" y="1015"/>
                </a:lnTo>
                <a:lnTo>
                  <a:pt x="1092" y="1015"/>
                </a:lnTo>
                <a:lnTo>
                  <a:pt x="1092" y="1012"/>
                </a:lnTo>
                <a:lnTo>
                  <a:pt x="1094" y="1008"/>
                </a:lnTo>
                <a:lnTo>
                  <a:pt x="1094" y="1007"/>
                </a:lnTo>
                <a:lnTo>
                  <a:pt x="1095" y="1005"/>
                </a:lnTo>
                <a:lnTo>
                  <a:pt x="1095" y="1003"/>
                </a:lnTo>
                <a:lnTo>
                  <a:pt x="1097" y="1000"/>
                </a:lnTo>
                <a:lnTo>
                  <a:pt x="1097" y="998"/>
                </a:lnTo>
                <a:lnTo>
                  <a:pt x="1099" y="995"/>
                </a:lnTo>
                <a:lnTo>
                  <a:pt x="1099" y="993"/>
                </a:lnTo>
                <a:lnTo>
                  <a:pt x="1087" y="1005"/>
                </a:lnTo>
                <a:lnTo>
                  <a:pt x="1078" y="1007"/>
                </a:lnTo>
                <a:lnTo>
                  <a:pt x="1075" y="1001"/>
                </a:lnTo>
                <a:lnTo>
                  <a:pt x="1077" y="1012"/>
                </a:lnTo>
                <a:lnTo>
                  <a:pt x="1067" y="1015"/>
                </a:lnTo>
                <a:lnTo>
                  <a:pt x="1065" y="1013"/>
                </a:lnTo>
                <a:lnTo>
                  <a:pt x="1062" y="1008"/>
                </a:lnTo>
                <a:lnTo>
                  <a:pt x="1056" y="1003"/>
                </a:lnTo>
                <a:lnTo>
                  <a:pt x="1051" y="1000"/>
                </a:lnTo>
                <a:lnTo>
                  <a:pt x="1048" y="998"/>
                </a:lnTo>
                <a:lnTo>
                  <a:pt x="1048" y="1000"/>
                </a:lnTo>
                <a:lnTo>
                  <a:pt x="1050" y="1007"/>
                </a:lnTo>
                <a:lnTo>
                  <a:pt x="1058" y="1020"/>
                </a:lnTo>
                <a:lnTo>
                  <a:pt x="1060" y="1020"/>
                </a:lnTo>
                <a:lnTo>
                  <a:pt x="1063" y="1023"/>
                </a:lnTo>
                <a:lnTo>
                  <a:pt x="1067" y="1023"/>
                </a:lnTo>
                <a:lnTo>
                  <a:pt x="1068" y="1025"/>
                </a:lnTo>
                <a:lnTo>
                  <a:pt x="1070" y="1029"/>
                </a:lnTo>
                <a:lnTo>
                  <a:pt x="1070" y="1032"/>
                </a:lnTo>
                <a:lnTo>
                  <a:pt x="1067" y="1035"/>
                </a:lnTo>
                <a:lnTo>
                  <a:pt x="1063" y="1037"/>
                </a:lnTo>
                <a:lnTo>
                  <a:pt x="1062" y="1039"/>
                </a:lnTo>
                <a:lnTo>
                  <a:pt x="1058" y="1040"/>
                </a:lnTo>
                <a:lnTo>
                  <a:pt x="1056" y="1042"/>
                </a:lnTo>
                <a:lnTo>
                  <a:pt x="1053" y="1044"/>
                </a:lnTo>
                <a:lnTo>
                  <a:pt x="1051" y="1045"/>
                </a:lnTo>
                <a:lnTo>
                  <a:pt x="1050" y="1045"/>
                </a:lnTo>
                <a:lnTo>
                  <a:pt x="1050" y="1047"/>
                </a:lnTo>
                <a:lnTo>
                  <a:pt x="1048" y="1047"/>
                </a:lnTo>
                <a:lnTo>
                  <a:pt x="1046" y="1047"/>
                </a:lnTo>
                <a:lnTo>
                  <a:pt x="1045" y="1047"/>
                </a:lnTo>
                <a:lnTo>
                  <a:pt x="1043" y="1045"/>
                </a:lnTo>
                <a:lnTo>
                  <a:pt x="1041" y="1044"/>
                </a:lnTo>
                <a:lnTo>
                  <a:pt x="1040" y="1039"/>
                </a:lnTo>
                <a:lnTo>
                  <a:pt x="1040" y="1034"/>
                </a:lnTo>
                <a:lnTo>
                  <a:pt x="1036" y="1030"/>
                </a:lnTo>
                <a:lnTo>
                  <a:pt x="1036" y="1027"/>
                </a:lnTo>
                <a:lnTo>
                  <a:pt x="1033" y="1027"/>
                </a:lnTo>
                <a:lnTo>
                  <a:pt x="1033" y="1025"/>
                </a:lnTo>
                <a:lnTo>
                  <a:pt x="1031" y="1025"/>
                </a:lnTo>
                <a:lnTo>
                  <a:pt x="1029" y="1025"/>
                </a:lnTo>
                <a:lnTo>
                  <a:pt x="1019" y="1013"/>
                </a:lnTo>
                <a:lnTo>
                  <a:pt x="1023" y="1027"/>
                </a:lnTo>
                <a:lnTo>
                  <a:pt x="1031" y="1037"/>
                </a:lnTo>
                <a:lnTo>
                  <a:pt x="1028" y="1040"/>
                </a:lnTo>
                <a:lnTo>
                  <a:pt x="1031" y="1056"/>
                </a:lnTo>
                <a:lnTo>
                  <a:pt x="1019" y="1069"/>
                </a:lnTo>
                <a:lnTo>
                  <a:pt x="1018" y="1057"/>
                </a:lnTo>
                <a:lnTo>
                  <a:pt x="1011" y="1067"/>
                </a:lnTo>
                <a:lnTo>
                  <a:pt x="1006" y="1064"/>
                </a:lnTo>
                <a:lnTo>
                  <a:pt x="984" y="1078"/>
                </a:lnTo>
                <a:lnTo>
                  <a:pt x="992" y="1086"/>
                </a:lnTo>
                <a:lnTo>
                  <a:pt x="996" y="1083"/>
                </a:lnTo>
                <a:lnTo>
                  <a:pt x="997" y="1081"/>
                </a:lnTo>
                <a:lnTo>
                  <a:pt x="1001" y="1078"/>
                </a:lnTo>
                <a:lnTo>
                  <a:pt x="1002" y="1076"/>
                </a:lnTo>
                <a:lnTo>
                  <a:pt x="1004" y="1078"/>
                </a:lnTo>
                <a:lnTo>
                  <a:pt x="1004" y="1081"/>
                </a:lnTo>
                <a:lnTo>
                  <a:pt x="1001" y="1089"/>
                </a:lnTo>
                <a:lnTo>
                  <a:pt x="999" y="1091"/>
                </a:lnTo>
                <a:lnTo>
                  <a:pt x="997" y="1095"/>
                </a:lnTo>
                <a:lnTo>
                  <a:pt x="996" y="1098"/>
                </a:lnTo>
                <a:lnTo>
                  <a:pt x="994" y="1100"/>
                </a:lnTo>
                <a:lnTo>
                  <a:pt x="992" y="1103"/>
                </a:lnTo>
                <a:lnTo>
                  <a:pt x="992" y="1105"/>
                </a:lnTo>
                <a:lnTo>
                  <a:pt x="985" y="1110"/>
                </a:lnTo>
                <a:lnTo>
                  <a:pt x="982" y="1103"/>
                </a:lnTo>
                <a:lnTo>
                  <a:pt x="952" y="1103"/>
                </a:lnTo>
                <a:lnTo>
                  <a:pt x="957" y="1110"/>
                </a:lnTo>
                <a:lnTo>
                  <a:pt x="962" y="1111"/>
                </a:lnTo>
                <a:lnTo>
                  <a:pt x="965" y="1120"/>
                </a:lnTo>
                <a:lnTo>
                  <a:pt x="972" y="1125"/>
                </a:lnTo>
                <a:lnTo>
                  <a:pt x="977" y="1123"/>
                </a:lnTo>
                <a:lnTo>
                  <a:pt x="963" y="1167"/>
                </a:lnTo>
                <a:lnTo>
                  <a:pt x="963" y="1169"/>
                </a:lnTo>
                <a:lnTo>
                  <a:pt x="962" y="1171"/>
                </a:lnTo>
                <a:lnTo>
                  <a:pt x="962" y="1172"/>
                </a:lnTo>
                <a:lnTo>
                  <a:pt x="960" y="1172"/>
                </a:lnTo>
                <a:lnTo>
                  <a:pt x="958" y="1174"/>
                </a:lnTo>
                <a:lnTo>
                  <a:pt x="957" y="1172"/>
                </a:lnTo>
                <a:lnTo>
                  <a:pt x="955" y="1169"/>
                </a:lnTo>
                <a:lnTo>
                  <a:pt x="955" y="1162"/>
                </a:lnTo>
                <a:lnTo>
                  <a:pt x="953" y="1159"/>
                </a:lnTo>
                <a:lnTo>
                  <a:pt x="953" y="1155"/>
                </a:lnTo>
                <a:lnTo>
                  <a:pt x="952" y="1154"/>
                </a:lnTo>
                <a:lnTo>
                  <a:pt x="950" y="1152"/>
                </a:lnTo>
                <a:lnTo>
                  <a:pt x="948" y="1154"/>
                </a:lnTo>
                <a:lnTo>
                  <a:pt x="948" y="1157"/>
                </a:lnTo>
                <a:lnTo>
                  <a:pt x="948" y="1164"/>
                </a:lnTo>
                <a:lnTo>
                  <a:pt x="946" y="1166"/>
                </a:lnTo>
                <a:lnTo>
                  <a:pt x="945" y="1169"/>
                </a:lnTo>
                <a:lnTo>
                  <a:pt x="941" y="1172"/>
                </a:lnTo>
                <a:lnTo>
                  <a:pt x="940" y="1172"/>
                </a:lnTo>
                <a:lnTo>
                  <a:pt x="930" y="1166"/>
                </a:lnTo>
                <a:lnTo>
                  <a:pt x="931" y="1174"/>
                </a:lnTo>
                <a:lnTo>
                  <a:pt x="928" y="1179"/>
                </a:lnTo>
                <a:lnTo>
                  <a:pt x="938" y="1184"/>
                </a:lnTo>
                <a:lnTo>
                  <a:pt x="957" y="1181"/>
                </a:lnTo>
                <a:lnTo>
                  <a:pt x="958" y="1198"/>
                </a:lnTo>
                <a:lnTo>
                  <a:pt x="948" y="1223"/>
                </a:lnTo>
                <a:lnTo>
                  <a:pt x="948" y="1233"/>
                </a:lnTo>
                <a:lnTo>
                  <a:pt x="962" y="1269"/>
                </a:lnTo>
                <a:lnTo>
                  <a:pt x="960" y="1291"/>
                </a:lnTo>
                <a:lnTo>
                  <a:pt x="970" y="1304"/>
                </a:lnTo>
                <a:lnTo>
                  <a:pt x="975" y="1325"/>
                </a:lnTo>
                <a:lnTo>
                  <a:pt x="982" y="1337"/>
                </a:lnTo>
                <a:lnTo>
                  <a:pt x="968" y="1347"/>
                </a:lnTo>
                <a:lnTo>
                  <a:pt x="962" y="1355"/>
                </a:lnTo>
                <a:lnTo>
                  <a:pt x="960" y="1353"/>
                </a:lnTo>
                <a:lnTo>
                  <a:pt x="958" y="1352"/>
                </a:lnTo>
                <a:lnTo>
                  <a:pt x="957" y="1350"/>
                </a:lnTo>
                <a:lnTo>
                  <a:pt x="953" y="1347"/>
                </a:lnTo>
                <a:lnTo>
                  <a:pt x="950" y="1343"/>
                </a:lnTo>
                <a:lnTo>
                  <a:pt x="946" y="1340"/>
                </a:lnTo>
                <a:lnTo>
                  <a:pt x="943" y="1338"/>
                </a:lnTo>
                <a:lnTo>
                  <a:pt x="938" y="1335"/>
                </a:lnTo>
                <a:lnTo>
                  <a:pt x="933" y="1331"/>
                </a:lnTo>
                <a:lnTo>
                  <a:pt x="926" y="1330"/>
                </a:lnTo>
                <a:lnTo>
                  <a:pt x="919" y="1326"/>
                </a:lnTo>
                <a:lnTo>
                  <a:pt x="913" y="1325"/>
                </a:lnTo>
                <a:lnTo>
                  <a:pt x="904" y="1325"/>
                </a:lnTo>
                <a:lnTo>
                  <a:pt x="896" y="1325"/>
                </a:lnTo>
                <a:lnTo>
                  <a:pt x="887" y="1325"/>
                </a:lnTo>
                <a:lnTo>
                  <a:pt x="886" y="1325"/>
                </a:lnTo>
                <a:lnTo>
                  <a:pt x="884" y="1325"/>
                </a:lnTo>
                <a:lnTo>
                  <a:pt x="882" y="1325"/>
                </a:lnTo>
                <a:lnTo>
                  <a:pt x="879" y="1325"/>
                </a:lnTo>
                <a:lnTo>
                  <a:pt x="877" y="1325"/>
                </a:lnTo>
                <a:lnTo>
                  <a:pt x="875" y="1326"/>
                </a:lnTo>
                <a:lnTo>
                  <a:pt x="874" y="1326"/>
                </a:lnTo>
                <a:lnTo>
                  <a:pt x="872" y="1326"/>
                </a:lnTo>
                <a:lnTo>
                  <a:pt x="836" y="1304"/>
                </a:lnTo>
                <a:lnTo>
                  <a:pt x="821" y="1304"/>
                </a:lnTo>
                <a:lnTo>
                  <a:pt x="821" y="1303"/>
                </a:lnTo>
                <a:lnTo>
                  <a:pt x="820" y="1301"/>
                </a:lnTo>
                <a:lnTo>
                  <a:pt x="820" y="1298"/>
                </a:lnTo>
                <a:lnTo>
                  <a:pt x="816" y="1294"/>
                </a:lnTo>
                <a:lnTo>
                  <a:pt x="811" y="1291"/>
                </a:lnTo>
                <a:lnTo>
                  <a:pt x="806" y="1287"/>
                </a:lnTo>
                <a:lnTo>
                  <a:pt x="798" y="1284"/>
                </a:lnTo>
                <a:lnTo>
                  <a:pt x="787" y="1284"/>
                </a:lnTo>
                <a:lnTo>
                  <a:pt x="786" y="1284"/>
                </a:lnTo>
                <a:lnTo>
                  <a:pt x="784" y="1284"/>
                </a:lnTo>
                <a:lnTo>
                  <a:pt x="781" y="1284"/>
                </a:lnTo>
                <a:lnTo>
                  <a:pt x="779" y="1284"/>
                </a:lnTo>
                <a:lnTo>
                  <a:pt x="777" y="1284"/>
                </a:lnTo>
                <a:lnTo>
                  <a:pt x="776" y="1284"/>
                </a:lnTo>
                <a:lnTo>
                  <a:pt x="774" y="1284"/>
                </a:lnTo>
                <a:lnTo>
                  <a:pt x="774" y="1269"/>
                </a:lnTo>
                <a:lnTo>
                  <a:pt x="767" y="1267"/>
                </a:lnTo>
                <a:lnTo>
                  <a:pt x="767" y="1265"/>
                </a:lnTo>
                <a:lnTo>
                  <a:pt x="767" y="1262"/>
                </a:lnTo>
                <a:lnTo>
                  <a:pt x="765" y="1257"/>
                </a:lnTo>
                <a:lnTo>
                  <a:pt x="764" y="1252"/>
                </a:lnTo>
                <a:lnTo>
                  <a:pt x="764" y="1247"/>
                </a:lnTo>
                <a:lnTo>
                  <a:pt x="762" y="1242"/>
                </a:lnTo>
                <a:lnTo>
                  <a:pt x="759" y="1237"/>
                </a:lnTo>
                <a:lnTo>
                  <a:pt x="757" y="1230"/>
                </a:lnTo>
                <a:lnTo>
                  <a:pt x="755" y="1225"/>
                </a:lnTo>
                <a:lnTo>
                  <a:pt x="754" y="1220"/>
                </a:lnTo>
                <a:lnTo>
                  <a:pt x="750" y="1216"/>
                </a:lnTo>
                <a:lnTo>
                  <a:pt x="748" y="1213"/>
                </a:lnTo>
                <a:lnTo>
                  <a:pt x="745" y="1210"/>
                </a:lnTo>
                <a:lnTo>
                  <a:pt x="743" y="1208"/>
                </a:lnTo>
                <a:lnTo>
                  <a:pt x="740" y="1208"/>
                </a:lnTo>
                <a:lnTo>
                  <a:pt x="738" y="1208"/>
                </a:lnTo>
                <a:lnTo>
                  <a:pt x="738" y="1205"/>
                </a:lnTo>
                <a:lnTo>
                  <a:pt x="738" y="1199"/>
                </a:lnTo>
                <a:lnTo>
                  <a:pt x="738" y="1193"/>
                </a:lnTo>
                <a:lnTo>
                  <a:pt x="738" y="1188"/>
                </a:lnTo>
                <a:lnTo>
                  <a:pt x="738" y="1181"/>
                </a:lnTo>
                <a:lnTo>
                  <a:pt x="738" y="1177"/>
                </a:lnTo>
                <a:lnTo>
                  <a:pt x="738" y="1176"/>
                </a:lnTo>
                <a:lnTo>
                  <a:pt x="728" y="1166"/>
                </a:lnTo>
                <a:lnTo>
                  <a:pt x="728" y="1164"/>
                </a:lnTo>
                <a:lnTo>
                  <a:pt x="728" y="1161"/>
                </a:lnTo>
                <a:lnTo>
                  <a:pt x="730" y="1154"/>
                </a:lnTo>
                <a:lnTo>
                  <a:pt x="730" y="1147"/>
                </a:lnTo>
                <a:lnTo>
                  <a:pt x="728" y="1140"/>
                </a:lnTo>
                <a:lnTo>
                  <a:pt x="726" y="1133"/>
                </a:lnTo>
                <a:lnTo>
                  <a:pt x="725" y="1128"/>
                </a:lnTo>
                <a:lnTo>
                  <a:pt x="720" y="1127"/>
                </a:lnTo>
                <a:lnTo>
                  <a:pt x="718" y="1127"/>
                </a:lnTo>
                <a:lnTo>
                  <a:pt x="715" y="1125"/>
                </a:lnTo>
                <a:lnTo>
                  <a:pt x="711" y="1123"/>
                </a:lnTo>
                <a:lnTo>
                  <a:pt x="708" y="1122"/>
                </a:lnTo>
                <a:lnTo>
                  <a:pt x="706" y="1118"/>
                </a:lnTo>
                <a:lnTo>
                  <a:pt x="703" y="1115"/>
                </a:lnTo>
                <a:lnTo>
                  <a:pt x="699" y="1111"/>
                </a:lnTo>
                <a:lnTo>
                  <a:pt x="696" y="1106"/>
                </a:lnTo>
                <a:lnTo>
                  <a:pt x="693" y="1103"/>
                </a:lnTo>
                <a:lnTo>
                  <a:pt x="689" y="1098"/>
                </a:lnTo>
                <a:lnTo>
                  <a:pt x="686" y="1091"/>
                </a:lnTo>
                <a:lnTo>
                  <a:pt x="682" y="1086"/>
                </a:lnTo>
                <a:lnTo>
                  <a:pt x="679" y="1081"/>
                </a:lnTo>
                <a:lnTo>
                  <a:pt x="676" y="1074"/>
                </a:lnTo>
                <a:lnTo>
                  <a:pt x="672" y="1069"/>
                </a:lnTo>
                <a:lnTo>
                  <a:pt x="669" y="1062"/>
                </a:lnTo>
                <a:lnTo>
                  <a:pt x="667" y="1061"/>
                </a:lnTo>
                <a:lnTo>
                  <a:pt x="666" y="1059"/>
                </a:lnTo>
                <a:lnTo>
                  <a:pt x="662" y="1056"/>
                </a:lnTo>
                <a:lnTo>
                  <a:pt x="660" y="1051"/>
                </a:lnTo>
                <a:lnTo>
                  <a:pt x="657" y="1047"/>
                </a:lnTo>
                <a:lnTo>
                  <a:pt x="654" y="1045"/>
                </a:lnTo>
                <a:lnTo>
                  <a:pt x="652" y="1044"/>
                </a:lnTo>
                <a:lnTo>
                  <a:pt x="652" y="1042"/>
                </a:lnTo>
                <a:lnTo>
                  <a:pt x="610" y="949"/>
                </a:lnTo>
                <a:lnTo>
                  <a:pt x="605" y="935"/>
                </a:lnTo>
                <a:lnTo>
                  <a:pt x="591" y="915"/>
                </a:lnTo>
                <a:lnTo>
                  <a:pt x="564" y="891"/>
                </a:lnTo>
                <a:lnTo>
                  <a:pt x="562" y="890"/>
                </a:lnTo>
                <a:lnTo>
                  <a:pt x="561" y="885"/>
                </a:lnTo>
                <a:lnTo>
                  <a:pt x="554" y="880"/>
                </a:lnTo>
                <a:lnTo>
                  <a:pt x="549" y="873"/>
                </a:lnTo>
                <a:lnTo>
                  <a:pt x="542" y="866"/>
                </a:lnTo>
                <a:lnTo>
                  <a:pt x="535" y="861"/>
                </a:lnTo>
                <a:lnTo>
                  <a:pt x="528" y="856"/>
                </a:lnTo>
                <a:lnTo>
                  <a:pt x="522" y="854"/>
                </a:lnTo>
                <a:lnTo>
                  <a:pt x="520" y="854"/>
                </a:lnTo>
                <a:lnTo>
                  <a:pt x="515" y="854"/>
                </a:lnTo>
                <a:lnTo>
                  <a:pt x="512" y="853"/>
                </a:lnTo>
                <a:lnTo>
                  <a:pt x="506" y="853"/>
                </a:lnTo>
                <a:lnTo>
                  <a:pt x="501" y="853"/>
                </a:lnTo>
                <a:lnTo>
                  <a:pt x="496" y="851"/>
                </a:lnTo>
                <a:lnTo>
                  <a:pt x="490" y="851"/>
                </a:lnTo>
                <a:lnTo>
                  <a:pt x="484" y="849"/>
                </a:lnTo>
                <a:lnTo>
                  <a:pt x="478" y="849"/>
                </a:lnTo>
                <a:lnTo>
                  <a:pt x="473" y="847"/>
                </a:lnTo>
                <a:lnTo>
                  <a:pt x="468" y="846"/>
                </a:lnTo>
                <a:lnTo>
                  <a:pt x="461" y="844"/>
                </a:lnTo>
                <a:lnTo>
                  <a:pt x="457" y="844"/>
                </a:lnTo>
                <a:lnTo>
                  <a:pt x="452" y="841"/>
                </a:lnTo>
                <a:lnTo>
                  <a:pt x="449" y="839"/>
                </a:lnTo>
                <a:lnTo>
                  <a:pt x="446" y="837"/>
                </a:lnTo>
                <a:lnTo>
                  <a:pt x="442" y="836"/>
                </a:lnTo>
                <a:lnTo>
                  <a:pt x="440" y="834"/>
                </a:lnTo>
                <a:lnTo>
                  <a:pt x="439" y="834"/>
                </a:lnTo>
                <a:lnTo>
                  <a:pt x="435" y="836"/>
                </a:lnTo>
                <a:lnTo>
                  <a:pt x="434" y="837"/>
                </a:lnTo>
                <a:lnTo>
                  <a:pt x="432" y="839"/>
                </a:lnTo>
                <a:lnTo>
                  <a:pt x="429" y="842"/>
                </a:lnTo>
                <a:lnTo>
                  <a:pt x="427" y="846"/>
                </a:lnTo>
                <a:lnTo>
                  <a:pt x="424" y="847"/>
                </a:lnTo>
                <a:lnTo>
                  <a:pt x="420" y="849"/>
                </a:lnTo>
                <a:lnTo>
                  <a:pt x="418" y="849"/>
                </a:lnTo>
                <a:lnTo>
                  <a:pt x="417" y="849"/>
                </a:lnTo>
                <a:lnTo>
                  <a:pt x="415" y="847"/>
                </a:lnTo>
                <a:lnTo>
                  <a:pt x="413" y="846"/>
                </a:lnTo>
                <a:lnTo>
                  <a:pt x="412" y="844"/>
                </a:lnTo>
                <a:lnTo>
                  <a:pt x="408" y="844"/>
                </a:lnTo>
                <a:lnTo>
                  <a:pt x="405" y="846"/>
                </a:lnTo>
                <a:lnTo>
                  <a:pt x="398" y="847"/>
                </a:lnTo>
                <a:lnTo>
                  <a:pt x="391" y="853"/>
                </a:lnTo>
                <a:lnTo>
                  <a:pt x="386" y="863"/>
                </a:lnTo>
                <a:lnTo>
                  <a:pt x="380" y="875"/>
                </a:lnTo>
                <a:lnTo>
                  <a:pt x="374" y="891"/>
                </a:lnTo>
                <a:lnTo>
                  <a:pt x="368" y="902"/>
                </a:lnTo>
                <a:lnTo>
                  <a:pt x="368" y="903"/>
                </a:lnTo>
                <a:lnTo>
                  <a:pt x="366" y="903"/>
                </a:lnTo>
                <a:lnTo>
                  <a:pt x="366" y="905"/>
                </a:lnTo>
                <a:lnTo>
                  <a:pt x="364" y="908"/>
                </a:lnTo>
                <a:lnTo>
                  <a:pt x="361" y="912"/>
                </a:lnTo>
                <a:lnTo>
                  <a:pt x="358" y="915"/>
                </a:lnTo>
                <a:lnTo>
                  <a:pt x="356" y="915"/>
                </a:lnTo>
                <a:lnTo>
                  <a:pt x="356" y="917"/>
                </a:lnTo>
                <a:lnTo>
                  <a:pt x="352" y="919"/>
                </a:lnTo>
                <a:lnTo>
                  <a:pt x="351" y="922"/>
                </a:lnTo>
                <a:lnTo>
                  <a:pt x="349" y="924"/>
                </a:lnTo>
                <a:lnTo>
                  <a:pt x="347" y="925"/>
                </a:lnTo>
                <a:lnTo>
                  <a:pt x="346" y="927"/>
                </a:lnTo>
                <a:lnTo>
                  <a:pt x="346" y="930"/>
                </a:lnTo>
                <a:lnTo>
                  <a:pt x="344" y="932"/>
                </a:lnTo>
                <a:lnTo>
                  <a:pt x="342" y="935"/>
                </a:lnTo>
                <a:lnTo>
                  <a:pt x="339" y="937"/>
                </a:lnTo>
                <a:lnTo>
                  <a:pt x="334" y="937"/>
                </a:lnTo>
                <a:lnTo>
                  <a:pt x="325" y="937"/>
                </a:lnTo>
                <a:lnTo>
                  <a:pt x="314" y="932"/>
                </a:lnTo>
                <a:lnTo>
                  <a:pt x="312" y="930"/>
                </a:lnTo>
                <a:lnTo>
                  <a:pt x="308" y="927"/>
                </a:lnTo>
                <a:lnTo>
                  <a:pt x="303" y="924"/>
                </a:lnTo>
                <a:lnTo>
                  <a:pt x="297" y="919"/>
                </a:lnTo>
                <a:lnTo>
                  <a:pt x="288" y="912"/>
                </a:lnTo>
                <a:lnTo>
                  <a:pt x="280" y="907"/>
                </a:lnTo>
                <a:lnTo>
                  <a:pt x="271" y="902"/>
                </a:lnTo>
                <a:lnTo>
                  <a:pt x="263" y="895"/>
                </a:lnTo>
                <a:lnTo>
                  <a:pt x="261" y="895"/>
                </a:lnTo>
                <a:lnTo>
                  <a:pt x="259" y="895"/>
                </a:lnTo>
                <a:lnTo>
                  <a:pt x="256" y="895"/>
                </a:lnTo>
                <a:lnTo>
                  <a:pt x="251" y="893"/>
                </a:lnTo>
                <a:lnTo>
                  <a:pt x="246" y="890"/>
                </a:lnTo>
                <a:lnTo>
                  <a:pt x="239" y="885"/>
                </a:lnTo>
                <a:lnTo>
                  <a:pt x="234" y="880"/>
                </a:lnTo>
                <a:lnTo>
                  <a:pt x="227" y="869"/>
                </a:lnTo>
                <a:lnTo>
                  <a:pt x="224" y="866"/>
                </a:lnTo>
                <a:lnTo>
                  <a:pt x="220" y="864"/>
                </a:lnTo>
                <a:lnTo>
                  <a:pt x="217" y="863"/>
                </a:lnTo>
                <a:lnTo>
                  <a:pt x="214" y="859"/>
                </a:lnTo>
                <a:lnTo>
                  <a:pt x="209" y="854"/>
                </a:lnTo>
                <a:lnTo>
                  <a:pt x="204" y="846"/>
                </a:lnTo>
                <a:lnTo>
                  <a:pt x="195" y="834"/>
                </a:lnTo>
                <a:lnTo>
                  <a:pt x="187" y="819"/>
                </a:lnTo>
                <a:lnTo>
                  <a:pt x="187" y="815"/>
                </a:lnTo>
                <a:lnTo>
                  <a:pt x="185" y="809"/>
                </a:lnTo>
                <a:lnTo>
                  <a:pt x="185" y="800"/>
                </a:lnTo>
                <a:lnTo>
                  <a:pt x="185" y="792"/>
                </a:lnTo>
                <a:lnTo>
                  <a:pt x="183" y="783"/>
                </a:lnTo>
                <a:lnTo>
                  <a:pt x="183" y="776"/>
                </a:lnTo>
                <a:lnTo>
                  <a:pt x="183" y="771"/>
                </a:lnTo>
                <a:lnTo>
                  <a:pt x="183" y="770"/>
                </a:lnTo>
                <a:lnTo>
                  <a:pt x="171" y="753"/>
                </a:lnTo>
                <a:lnTo>
                  <a:pt x="171" y="751"/>
                </a:lnTo>
                <a:lnTo>
                  <a:pt x="171" y="749"/>
                </a:lnTo>
                <a:lnTo>
                  <a:pt x="171" y="746"/>
                </a:lnTo>
                <a:lnTo>
                  <a:pt x="170" y="741"/>
                </a:lnTo>
                <a:lnTo>
                  <a:pt x="166" y="732"/>
                </a:lnTo>
                <a:lnTo>
                  <a:pt x="160" y="722"/>
                </a:lnTo>
                <a:lnTo>
                  <a:pt x="149" y="710"/>
                </a:lnTo>
                <a:lnTo>
                  <a:pt x="134" y="695"/>
                </a:lnTo>
                <a:lnTo>
                  <a:pt x="132" y="693"/>
                </a:lnTo>
                <a:lnTo>
                  <a:pt x="129" y="690"/>
                </a:lnTo>
                <a:lnTo>
                  <a:pt x="124" y="685"/>
                </a:lnTo>
                <a:lnTo>
                  <a:pt x="119" y="680"/>
                </a:lnTo>
                <a:lnTo>
                  <a:pt x="114" y="677"/>
                </a:lnTo>
                <a:lnTo>
                  <a:pt x="109" y="671"/>
                </a:lnTo>
                <a:lnTo>
                  <a:pt x="105" y="670"/>
                </a:lnTo>
                <a:lnTo>
                  <a:pt x="104" y="668"/>
                </a:lnTo>
                <a:lnTo>
                  <a:pt x="92" y="648"/>
                </a:lnTo>
                <a:lnTo>
                  <a:pt x="60" y="609"/>
                </a:lnTo>
                <a:lnTo>
                  <a:pt x="43" y="605"/>
                </a:lnTo>
                <a:lnTo>
                  <a:pt x="19" y="561"/>
                </a:lnTo>
                <a:lnTo>
                  <a:pt x="6" y="560"/>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54" name="Rectangle 106"/>
          <p:cNvSpPr>
            <a:spLocks noChangeArrowheads="1"/>
          </p:cNvSpPr>
          <p:nvPr/>
        </p:nvSpPr>
        <p:spPr bwMode="auto">
          <a:xfrm>
            <a:off x="3275013" y="4570413"/>
            <a:ext cx="231775"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NM</a:t>
            </a:r>
          </a:p>
        </p:txBody>
      </p:sp>
      <p:sp>
        <p:nvSpPr>
          <p:cNvPr id="53355" name="Rectangle 107"/>
          <p:cNvSpPr>
            <a:spLocks noChangeArrowheads="1"/>
          </p:cNvSpPr>
          <p:nvPr/>
        </p:nvSpPr>
        <p:spPr bwMode="auto">
          <a:xfrm>
            <a:off x="4811713" y="4502150"/>
            <a:ext cx="209550" cy="230188"/>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OK</a:t>
            </a:r>
          </a:p>
          <a:p>
            <a:pPr algn="ctr"/>
            <a:endParaRPr lang="en-US" sz="1000" b="1">
              <a:solidFill>
                <a:schemeClr val="bg1"/>
              </a:solidFill>
              <a:latin typeface="Verdana" pitchFamily="34" charset="0"/>
            </a:endParaRPr>
          </a:p>
        </p:txBody>
      </p:sp>
      <p:sp>
        <p:nvSpPr>
          <p:cNvPr id="53356" name="Rectangle 108"/>
          <p:cNvSpPr>
            <a:spLocks noChangeArrowheads="1"/>
          </p:cNvSpPr>
          <p:nvPr/>
        </p:nvSpPr>
        <p:spPr bwMode="auto">
          <a:xfrm>
            <a:off x="5657850" y="4554538"/>
            <a:ext cx="201613" cy="230187"/>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AR</a:t>
            </a:r>
          </a:p>
          <a:p>
            <a:pPr algn="ctr"/>
            <a:endParaRPr lang="en-US" sz="1000" b="1">
              <a:solidFill>
                <a:schemeClr val="bg1"/>
              </a:solidFill>
              <a:latin typeface="Verdana" pitchFamily="34" charset="0"/>
            </a:endParaRPr>
          </a:p>
        </p:txBody>
      </p:sp>
      <p:sp>
        <p:nvSpPr>
          <p:cNvPr id="53357" name="Rectangle 109"/>
          <p:cNvSpPr>
            <a:spLocks noChangeArrowheads="1"/>
          </p:cNvSpPr>
          <p:nvPr/>
        </p:nvSpPr>
        <p:spPr bwMode="auto">
          <a:xfrm>
            <a:off x="4371975" y="5175250"/>
            <a:ext cx="185738"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TX</a:t>
            </a:r>
          </a:p>
        </p:txBody>
      </p:sp>
      <p:sp>
        <p:nvSpPr>
          <p:cNvPr id="53358" name="Rectangle 110"/>
          <p:cNvSpPr>
            <a:spLocks noChangeArrowheads="1"/>
          </p:cNvSpPr>
          <p:nvPr/>
        </p:nvSpPr>
        <p:spPr bwMode="auto">
          <a:xfrm>
            <a:off x="5678488" y="5235575"/>
            <a:ext cx="182562"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LA</a:t>
            </a:r>
          </a:p>
        </p:txBody>
      </p:sp>
      <p:sp>
        <p:nvSpPr>
          <p:cNvPr id="53359" name="Freeform 111"/>
          <p:cNvSpPr>
            <a:spLocks/>
          </p:cNvSpPr>
          <p:nvPr/>
        </p:nvSpPr>
        <p:spPr bwMode="auto">
          <a:xfrm>
            <a:off x="7710488" y="3276600"/>
            <a:ext cx="862012" cy="609600"/>
          </a:xfrm>
          <a:custGeom>
            <a:avLst/>
            <a:gdLst>
              <a:gd name="T0" fmla="*/ 2147483647 w 448"/>
              <a:gd name="T1" fmla="*/ 2147483647 h 223"/>
              <a:gd name="T2" fmla="*/ 2147483647 w 448"/>
              <a:gd name="T3" fmla="*/ 2147483647 h 223"/>
              <a:gd name="T4" fmla="*/ 2147483647 w 448"/>
              <a:gd name="T5" fmla="*/ 2147483647 h 223"/>
              <a:gd name="T6" fmla="*/ 2147483647 w 448"/>
              <a:gd name="T7" fmla="*/ 2147483647 h 223"/>
              <a:gd name="T8" fmla="*/ 2147483647 w 448"/>
              <a:gd name="T9" fmla="*/ 2147483647 h 223"/>
              <a:gd name="T10" fmla="*/ 2147483647 w 448"/>
              <a:gd name="T11" fmla="*/ 2147483647 h 223"/>
              <a:gd name="T12" fmla="*/ 2147483647 w 448"/>
              <a:gd name="T13" fmla="*/ 2147483647 h 223"/>
              <a:gd name="T14" fmla="*/ 2147483647 w 448"/>
              <a:gd name="T15" fmla="*/ 2147483647 h 223"/>
              <a:gd name="T16" fmla="*/ 2147483647 w 448"/>
              <a:gd name="T17" fmla="*/ 2147483647 h 223"/>
              <a:gd name="T18" fmla="*/ 2147483647 w 448"/>
              <a:gd name="T19" fmla="*/ 2147483647 h 223"/>
              <a:gd name="T20" fmla="*/ 2147483647 w 448"/>
              <a:gd name="T21" fmla="*/ 2147483647 h 223"/>
              <a:gd name="T22" fmla="*/ 2147483647 w 448"/>
              <a:gd name="T23" fmla="*/ 2147483647 h 223"/>
              <a:gd name="T24" fmla="*/ 2147483647 w 448"/>
              <a:gd name="T25" fmla="*/ 2147483647 h 223"/>
              <a:gd name="T26" fmla="*/ 2147483647 w 448"/>
              <a:gd name="T27" fmla="*/ 2147483647 h 223"/>
              <a:gd name="T28" fmla="*/ 2147483647 w 448"/>
              <a:gd name="T29" fmla="*/ 2147483647 h 223"/>
              <a:gd name="T30" fmla="*/ 2147483647 w 448"/>
              <a:gd name="T31" fmla="*/ 2147483647 h 223"/>
              <a:gd name="T32" fmla="*/ 2147483647 w 448"/>
              <a:gd name="T33" fmla="*/ 2147483647 h 223"/>
              <a:gd name="T34" fmla="*/ 2147483647 w 448"/>
              <a:gd name="T35" fmla="*/ 2147483647 h 223"/>
              <a:gd name="T36" fmla="*/ 2147483647 w 448"/>
              <a:gd name="T37" fmla="*/ 2147483647 h 223"/>
              <a:gd name="T38" fmla="*/ 2147483647 w 448"/>
              <a:gd name="T39" fmla="*/ 2147483647 h 223"/>
              <a:gd name="T40" fmla="*/ 2147483647 w 448"/>
              <a:gd name="T41" fmla="*/ 2147483647 h 223"/>
              <a:gd name="T42" fmla="*/ 2147483647 w 448"/>
              <a:gd name="T43" fmla="*/ 2147483647 h 223"/>
              <a:gd name="T44" fmla="*/ 2147483647 w 448"/>
              <a:gd name="T45" fmla="*/ 2147483647 h 223"/>
              <a:gd name="T46" fmla="*/ 2147483647 w 448"/>
              <a:gd name="T47" fmla="*/ 2147483647 h 223"/>
              <a:gd name="T48" fmla="*/ 2147483647 w 448"/>
              <a:gd name="T49" fmla="*/ 2147483647 h 223"/>
              <a:gd name="T50" fmla="*/ 2147483647 w 448"/>
              <a:gd name="T51" fmla="*/ 2147483647 h 223"/>
              <a:gd name="T52" fmla="*/ 2147483647 w 448"/>
              <a:gd name="T53" fmla="*/ 2147483647 h 223"/>
              <a:gd name="T54" fmla="*/ 2147483647 w 448"/>
              <a:gd name="T55" fmla="*/ 2147483647 h 223"/>
              <a:gd name="T56" fmla="*/ 2147483647 w 448"/>
              <a:gd name="T57" fmla="*/ 2147483647 h 223"/>
              <a:gd name="T58" fmla="*/ 2147483647 w 448"/>
              <a:gd name="T59" fmla="*/ 2147483647 h 223"/>
              <a:gd name="T60" fmla="*/ 2147483647 w 448"/>
              <a:gd name="T61" fmla="*/ 2147483647 h 223"/>
              <a:gd name="T62" fmla="*/ 2147483647 w 448"/>
              <a:gd name="T63" fmla="*/ 2147483647 h 223"/>
              <a:gd name="T64" fmla="*/ 2147483647 w 448"/>
              <a:gd name="T65" fmla="*/ 2147483647 h 223"/>
              <a:gd name="T66" fmla="*/ 2147483647 w 448"/>
              <a:gd name="T67" fmla="*/ 2147483647 h 223"/>
              <a:gd name="T68" fmla="*/ 2147483647 w 448"/>
              <a:gd name="T69" fmla="*/ 2147483647 h 223"/>
              <a:gd name="T70" fmla="*/ 2147483647 w 448"/>
              <a:gd name="T71" fmla="*/ 2147483647 h 223"/>
              <a:gd name="T72" fmla="*/ 2147483647 w 448"/>
              <a:gd name="T73" fmla="*/ 2147483647 h 223"/>
              <a:gd name="T74" fmla="*/ 2147483647 w 448"/>
              <a:gd name="T75" fmla="*/ 2147483647 h 223"/>
              <a:gd name="T76" fmla="*/ 2147483647 w 448"/>
              <a:gd name="T77" fmla="*/ 2147483647 h 223"/>
              <a:gd name="T78" fmla="*/ 2147483647 w 448"/>
              <a:gd name="T79" fmla="*/ 2147483647 h 223"/>
              <a:gd name="T80" fmla="*/ 2147483647 w 448"/>
              <a:gd name="T81" fmla="*/ 2147483647 h 223"/>
              <a:gd name="T82" fmla="*/ 2147483647 w 448"/>
              <a:gd name="T83" fmla="*/ 2147483647 h 223"/>
              <a:gd name="T84" fmla="*/ 2147483647 w 448"/>
              <a:gd name="T85" fmla="*/ 2147483647 h 223"/>
              <a:gd name="T86" fmla="*/ 2147483647 w 448"/>
              <a:gd name="T87" fmla="*/ 2147483647 h 223"/>
              <a:gd name="T88" fmla="*/ 2147483647 w 448"/>
              <a:gd name="T89" fmla="*/ 2147483647 h 223"/>
              <a:gd name="T90" fmla="*/ 2147483647 w 448"/>
              <a:gd name="T91" fmla="*/ 2147483647 h 223"/>
              <a:gd name="T92" fmla="*/ 2147483647 w 448"/>
              <a:gd name="T93" fmla="*/ 2147483647 h 223"/>
              <a:gd name="T94" fmla="*/ 0 w 448"/>
              <a:gd name="T95" fmla="*/ 2147483647 h 223"/>
              <a:gd name="T96" fmla="*/ 2147483647 w 448"/>
              <a:gd name="T97" fmla="*/ 2147483647 h 223"/>
              <a:gd name="T98" fmla="*/ 2147483647 w 448"/>
              <a:gd name="T99" fmla="*/ 2147483647 h 223"/>
              <a:gd name="T100" fmla="*/ 2147483647 w 448"/>
              <a:gd name="T101" fmla="*/ 2147483647 h 223"/>
              <a:gd name="T102" fmla="*/ 2147483647 w 448"/>
              <a:gd name="T103" fmla="*/ 2147483647 h 223"/>
              <a:gd name="T104" fmla="*/ 2147483647 w 448"/>
              <a:gd name="T105" fmla="*/ 2147483647 h 223"/>
              <a:gd name="T106" fmla="*/ 2147483647 w 448"/>
              <a:gd name="T107" fmla="*/ 2147483647 h 223"/>
              <a:gd name="T108" fmla="*/ 2147483647 w 448"/>
              <a:gd name="T109" fmla="*/ 2147483647 h 223"/>
              <a:gd name="T110" fmla="*/ 2147483647 w 448"/>
              <a:gd name="T111" fmla="*/ 2147483647 h 223"/>
              <a:gd name="T112" fmla="*/ 2147483647 w 448"/>
              <a:gd name="T113" fmla="*/ 2147483647 h 2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48"/>
              <a:gd name="T172" fmla="*/ 0 h 223"/>
              <a:gd name="T173" fmla="*/ 448 w 448"/>
              <a:gd name="T174" fmla="*/ 223 h 22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48" h="223">
                <a:moveTo>
                  <a:pt x="247" y="115"/>
                </a:moveTo>
                <a:lnTo>
                  <a:pt x="260" y="123"/>
                </a:lnTo>
                <a:lnTo>
                  <a:pt x="252" y="137"/>
                </a:lnTo>
                <a:lnTo>
                  <a:pt x="252" y="145"/>
                </a:lnTo>
                <a:lnTo>
                  <a:pt x="252" y="147"/>
                </a:lnTo>
                <a:lnTo>
                  <a:pt x="250" y="150"/>
                </a:lnTo>
                <a:lnTo>
                  <a:pt x="249" y="155"/>
                </a:lnTo>
                <a:lnTo>
                  <a:pt x="245" y="162"/>
                </a:lnTo>
                <a:lnTo>
                  <a:pt x="243" y="169"/>
                </a:lnTo>
                <a:lnTo>
                  <a:pt x="240" y="176"/>
                </a:lnTo>
                <a:lnTo>
                  <a:pt x="238" y="179"/>
                </a:lnTo>
                <a:lnTo>
                  <a:pt x="238" y="181"/>
                </a:lnTo>
                <a:lnTo>
                  <a:pt x="237" y="186"/>
                </a:lnTo>
                <a:lnTo>
                  <a:pt x="238" y="189"/>
                </a:lnTo>
                <a:lnTo>
                  <a:pt x="240" y="193"/>
                </a:lnTo>
                <a:lnTo>
                  <a:pt x="242" y="193"/>
                </a:lnTo>
                <a:lnTo>
                  <a:pt x="243" y="193"/>
                </a:lnTo>
                <a:lnTo>
                  <a:pt x="247" y="193"/>
                </a:lnTo>
                <a:lnTo>
                  <a:pt x="249" y="191"/>
                </a:lnTo>
                <a:lnTo>
                  <a:pt x="250" y="191"/>
                </a:lnTo>
                <a:lnTo>
                  <a:pt x="252" y="186"/>
                </a:lnTo>
                <a:lnTo>
                  <a:pt x="255" y="182"/>
                </a:lnTo>
                <a:lnTo>
                  <a:pt x="257" y="182"/>
                </a:lnTo>
                <a:lnTo>
                  <a:pt x="259" y="182"/>
                </a:lnTo>
                <a:lnTo>
                  <a:pt x="260" y="184"/>
                </a:lnTo>
                <a:lnTo>
                  <a:pt x="262" y="186"/>
                </a:lnTo>
                <a:lnTo>
                  <a:pt x="264" y="188"/>
                </a:lnTo>
                <a:lnTo>
                  <a:pt x="274" y="201"/>
                </a:lnTo>
                <a:lnTo>
                  <a:pt x="277" y="201"/>
                </a:lnTo>
                <a:lnTo>
                  <a:pt x="277" y="193"/>
                </a:lnTo>
                <a:lnTo>
                  <a:pt x="282" y="193"/>
                </a:lnTo>
                <a:lnTo>
                  <a:pt x="282" y="194"/>
                </a:lnTo>
                <a:lnTo>
                  <a:pt x="284" y="198"/>
                </a:lnTo>
                <a:lnTo>
                  <a:pt x="284" y="201"/>
                </a:lnTo>
                <a:lnTo>
                  <a:pt x="286" y="201"/>
                </a:lnTo>
                <a:lnTo>
                  <a:pt x="298" y="201"/>
                </a:lnTo>
                <a:lnTo>
                  <a:pt x="308" y="203"/>
                </a:lnTo>
                <a:lnTo>
                  <a:pt x="316" y="204"/>
                </a:lnTo>
                <a:lnTo>
                  <a:pt x="321" y="208"/>
                </a:lnTo>
                <a:lnTo>
                  <a:pt x="326" y="211"/>
                </a:lnTo>
                <a:lnTo>
                  <a:pt x="330" y="215"/>
                </a:lnTo>
                <a:lnTo>
                  <a:pt x="331" y="216"/>
                </a:lnTo>
                <a:lnTo>
                  <a:pt x="331" y="218"/>
                </a:lnTo>
                <a:lnTo>
                  <a:pt x="335" y="210"/>
                </a:lnTo>
                <a:lnTo>
                  <a:pt x="326" y="199"/>
                </a:lnTo>
                <a:lnTo>
                  <a:pt x="325" y="191"/>
                </a:lnTo>
                <a:lnTo>
                  <a:pt x="313" y="188"/>
                </a:lnTo>
                <a:lnTo>
                  <a:pt x="299" y="179"/>
                </a:lnTo>
                <a:lnTo>
                  <a:pt x="289" y="171"/>
                </a:lnTo>
                <a:lnTo>
                  <a:pt x="291" y="167"/>
                </a:lnTo>
                <a:lnTo>
                  <a:pt x="299" y="174"/>
                </a:lnTo>
                <a:lnTo>
                  <a:pt x="301" y="174"/>
                </a:lnTo>
                <a:lnTo>
                  <a:pt x="303" y="176"/>
                </a:lnTo>
                <a:lnTo>
                  <a:pt x="306" y="176"/>
                </a:lnTo>
                <a:lnTo>
                  <a:pt x="308" y="177"/>
                </a:lnTo>
                <a:lnTo>
                  <a:pt x="316" y="182"/>
                </a:lnTo>
                <a:lnTo>
                  <a:pt x="321" y="184"/>
                </a:lnTo>
                <a:lnTo>
                  <a:pt x="323" y="182"/>
                </a:lnTo>
                <a:lnTo>
                  <a:pt x="323" y="181"/>
                </a:lnTo>
                <a:lnTo>
                  <a:pt x="321" y="177"/>
                </a:lnTo>
                <a:lnTo>
                  <a:pt x="318" y="176"/>
                </a:lnTo>
                <a:lnTo>
                  <a:pt x="316" y="172"/>
                </a:lnTo>
                <a:lnTo>
                  <a:pt x="315" y="172"/>
                </a:lnTo>
                <a:lnTo>
                  <a:pt x="311" y="167"/>
                </a:lnTo>
                <a:lnTo>
                  <a:pt x="308" y="164"/>
                </a:lnTo>
                <a:lnTo>
                  <a:pt x="304" y="159"/>
                </a:lnTo>
                <a:lnTo>
                  <a:pt x="303" y="154"/>
                </a:lnTo>
                <a:lnTo>
                  <a:pt x="299" y="149"/>
                </a:lnTo>
                <a:lnTo>
                  <a:pt x="299" y="142"/>
                </a:lnTo>
                <a:lnTo>
                  <a:pt x="298" y="137"/>
                </a:lnTo>
                <a:lnTo>
                  <a:pt x="298" y="132"/>
                </a:lnTo>
                <a:lnTo>
                  <a:pt x="298" y="127"/>
                </a:lnTo>
                <a:lnTo>
                  <a:pt x="298" y="122"/>
                </a:lnTo>
                <a:lnTo>
                  <a:pt x="298" y="118"/>
                </a:lnTo>
                <a:lnTo>
                  <a:pt x="299" y="115"/>
                </a:lnTo>
                <a:lnTo>
                  <a:pt x="299" y="111"/>
                </a:lnTo>
                <a:lnTo>
                  <a:pt x="299" y="108"/>
                </a:lnTo>
                <a:lnTo>
                  <a:pt x="299" y="106"/>
                </a:lnTo>
                <a:lnTo>
                  <a:pt x="299" y="98"/>
                </a:lnTo>
                <a:lnTo>
                  <a:pt x="296" y="93"/>
                </a:lnTo>
                <a:lnTo>
                  <a:pt x="294" y="86"/>
                </a:lnTo>
                <a:lnTo>
                  <a:pt x="291" y="81"/>
                </a:lnTo>
                <a:lnTo>
                  <a:pt x="287" y="78"/>
                </a:lnTo>
                <a:lnTo>
                  <a:pt x="286" y="74"/>
                </a:lnTo>
                <a:lnTo>
                  <a:pt x="284" y="72"/>
                </a:lnTo>
                <a:lnTo>
                  <a:pt x="282" y="72"/>
                </a:lnTo>
                <a:lnTo>
                  <a:pt x="296" y="72"/>
                </a:lnTo>
                <a:lnTo>
                  <a:pt x="301" y="67"/>
                </a:lnTo>
                <a:lnTo>
                  <a:pt x="301" y="66"/>
                </a:lnTo>
                <a:lnTo>
                  <a:pt x="301" y="64"/>
                </a:lnTo>
                <a:lnTo>
                  <a:pt x="301" y="61"/>
                </a:lnTo>
                <a:lnTo>
                  <a:pt x="301" y="59"/>
                </a:lnTo>
                <a:lnTo>
                  <a:pt x="299" y="56"/>
                </a:lnTo>
                <a:lnTo>
                  <a:pt x="298" y="52"/>
                </a:lnTo>
                <a:lnTo>
                  <a:pt x="299" y="52"/>
                </a:lnTo>
                <a:lnTo>
                  <a:pt x="301" y="52"/>
                </a:lnTo>
                <a:lnTo>
                  <a:pt x="303" y="52"/>
                </a:lnTo>
                <a:lnTo>
                  <a:pt x="303" y="54"/>
                </a:lnTo>
                <a:lnTo>
                  <a:pt x="304" y="56"/>
                </a:lnTo>
                <a:lnTo>
                  <a:pt x="306" y="59"/>
                </a:lnTo>
                <a:lnTo>
                  <a:pt x="306" y="61"/>
                </a:lnTo>
                <a:lnTo>
                  <a:pt x="308" y="61"/>
                </a:lnTo>
                <a:lnTo>
                  <a:pt x="309" y="59"/>
                </a:lnTo>
                <a:lnTo>
                  <a:pt x="309" y="57"/>
                </a:lnTo>
                <a:lnTo>
                  <a:pt x="311" y="56"/>
                </a:lnTo>
                <a:lnTo>
                  <a:pt x="321" y="42"/>
                </a:lnTo>
                <a:lnTo>
                  <a:pt x="320" y="40"/>
                </a:lnTo>
                <a:lnTo>
                  <a:pt x="320" y="39"/>
                </a:lnTo>
                <a:lnTo>
                  <a:pt x="320" y="35"/>
                </a:lnTo>
                <a:lnTo>
                  <a:pt x="320" y="34"/>
                </a:lnTo>
                <a:lnTo>
                  <a:pt x="320" y="32"/>
                </a:lnTo>
                <a:lnTo>
                  <a:pt x="320" y="28"/>
                </a:lnTo>
                <a:lnTo>
                  <a:pt x="325" y="23"/>
                </a:lnTo>
                <a:lnTo>
                  <a:pt x="328" y="22"/>
                </a:lnTo>
                <a:lnTo>
                  <a:pt x="330" y="20"/>
                </a:lnTo>
                <a:lnTo>
                  <a:pt x="331" y="22"/>
                </a:lnTo>
                <a:lnTo>
                  <a:pt x="331" y="23"/>
                </a:lnTo>
                <a:lnTo>
                  <a:pt x="331" y="25"/>
                </a:lnTo>
                <a:lnTo>
                  <a:pt x="331" y="27"/>
                </a:lnTo>
                <a:lnTo>
                  <a:pt x="330" y="27"/>
                </a:lnTo>
                <a:lnTo>
                  <a:pt x="330" y="32"/>
                </a:lnTo>
                <a:lnTo>
                  <a:pt x="330" y="35"/>
                </a:lnTo>
                <a:lnTo>
                  <a:pt x="333" y="35"/>
                </a:lnTo>
                <a:lnTo>
                  <a:pt x="335" y="34"/>
                </a:lnTo>
                <a:lnTo>
                  <a:pt x="337" y="32"/>
                </a:lnTo>
                <a:lnTo>
                  <a:pt x="338" y="30"/>
                </a:lnTo>
                <a:lnTo>
                  <a:pt x="340" y="30"/>
                </a:lnTo>
                <a:lnTo>
                  <a:pt x="338" y="34"/>
                </a:lnTo>
                <a:lnTo>
                  <a:pt x="338" y="37"/>
                </a:lnTo>
                <a:lnTo>
                  <a:pt x="337" y="39"/>
                </a:lnTo>
                <a:lnTo>
                  <a:pt x="333" y="42"/>
                </a:lnTo>
                <a:lnTo>
                  <a:pt x="331" y="44"/>
                </a:lnTo>
                <a:lnTo>
                  <a:pt x="330" y="45"/>
                </a:lnTo>
                <a:lnTo>
                  <a:pt x="330" y="47"/>
                </a:lnTo>
                <a:lnTo>
                  <a:pt x="328" y="47"/>
                </a:lnTo>
                <a:lnTo>
                  <a:pt x="323" y="52"/>
                </a:lnTo>
                <a:lnTo>
                  <a:pt x="320" y="59"/>
                </a:lnTo>
                <a:lnTo>
                  <a:pt x="316" y="66"/>
                </a:lnTo>
                <a:lnTo>
                  <a:pt x="316" y="72"/>
                </a:lnTo>
                <a:lnTo>
                  <a:pt x="316" y="79"/>
                </a:lnTo>
                <a:lnTo>
                  <a:pt x="316" y="84"/>
                </a:lnTo>
                <a:lnTo>
                  <a:pt x="318" y="88"/>
                </a:lnTo>
                <a:lnTo>
                  <a:pt x="318" y="89"/>
                </a:lnTo>
                <a:lnTo>
                  <a:pt x="321" y="88"/>
                </a:lnTo>
                <a:lnTo>
                  <a:pt x="323" y="86"/>
                </a:lnTo>
                <a:lnTo>
                  <a:pt x="326" y="83"/>
                </a:lnTo>
                <a:lnTo>
                  <a:pt x="328" y="79"/>
                </a:lnTo>
                <a:lnTo>
                  <a:pt x="330" y="76"/>
                </a:lnTo>
                <a:lnTo>
                  <a:pt x="331" y="72"/>
                </a:lnTo>
                <a:lnTo>
                  <a:pt x="333" y="71"/>
                </a:lnTo>
                <a:lnTo>
                  <a:pt x="333" y="69"/>
                </a:lnTo>
                <a:lnTo>
                  <a:pt x="335" y="72"/>
                </a:lnTo>
                <a:lnTo>
                  <a:pt x="335" y="76"/>
                </a:lnTo>
                <a:lnTo>
                  <a:pt x="333" y="79"/>
                </a:lnTo>
                <a:lnTo>
                  <a:pt x="331" y="83"/>
                </a:lnTo>
                <a:lnTo>
                  <a:pt x="330" y="86"/>
                </a:lnTo>
                <a:lnTo>
                  <a:pt x="328" y="88"/>
                </a:lnTo>
                <a:lnTo>
                  <a:pt x="328" y="89"/>
                </a:lnTo>
                <a:lnTo>
                  <a:pt x="326" y="89"/>
                </a:lnTo>
                <a:lnTo>
                  <a:pt x="326" y="91"/>
                </a:lnTo>
                <a:lnTo>
                  <a:pt x="326" y="93"/>
                </a:lnTo>
                <a:lnTo>
                  <a:pt x="326" y="96"/>
                </a:lnTo>
                <a:lnTo>
                  <a:pt x="326" y="100"/>
                </a:lnTo>
                <a:lnTo>
                  <a:pt x="326" y="103"/>
                </a:lnTo>
                <a:lnTo>
                  <a:pt x="326" y="106"/>
                </a:lnTo>
                <a:lnTo>
                  <a:pt x="325" y="110"/>
                </a:lnTo>
                <a:lnTo>
                  <a:pt x="320" y="116"/>
                </a:lnTo>
                <a:lnTo>
                  <a:pt x="318" y="120"/>
                </a:lnTo>
                <a:lnTo>
                  <a:pt x="316" y="123"/>
                </a:lnTo>
                <a:lnTo>
                  <a:pt x="316" y="125"/>
                </a:lnTo>
                <a:lnTo>
                  <a:pt x="318" y="127"/>
                </a:lnTo>
                <a:lnTo>
                  <a:pt x="320" y="127"/>
                </a:lnTo>
                <a:lnTo>
                  <a:pt x="330" y="132"/>
                </a:lnTo>
                <a:lnTo>
                  <a:pt x="337" y="137"/>
                </a:lnTo>
                <a:lnTo>
                  <a:pt x="340" y="140"/>
                </a:lnTo>
                <a:lnTo>
                  <a:pt x="342" y="142"/>
                </a:lnTo>
                <a:lnTo>
                  <a:pt x="342" y="144"/>
                </a:lnTo>
                <a:lnTo>
                  <a:pt x="340" y="145"/>
                </a:lnTo>
                <a:lnTo>
                  <a:pt x="338" y="145"/>
                </a:lnTo>
                <a:lnTo>
                  <a:pt x="337" y="145"/>
                </a:lnTo>
                <a:lnTo>
                  <a:pt x="331" y="145"/>
                </a:lnTo>
                <a:lnTo>
                  <a:pt x="328" y="147"/>
                </a:lnTo>
                <a:lnTo>
                  <a:pt x="325" y="147"/>
                </a:lnTo>
                <a:lnTo>
                  <a:pt x="325" y="149"/>
                </a:lnTo>
                <a:lnTo>
                  <a:pt x="325" y="150"/>
                </a:lnTo>
                <a:lnTo>
                  <a:pt x="325" y="152"/>
                </a:lnTo>
                <a:lnTo>
                  <a:pt x="326" y="152"/>
                </a:lnTo>
                <a:lnTo>
                  <a:pt x="333" y="152"/>
                </a:lnTo>
                <a:lnTo>
                  <a:pt x="337" y="154"/>
                </a:lnTo>
                <a:lnTo>
                  <a:pt x="337" y="155"/>
                </a:lnTo>
                <a:lnTo>
                  <a:pt x="335" y="157"/>
                </a:lnTo>
                <a:lnTo>
                  <a:pt x="331" y="159"/>
                </a:lnTo>
                <a:lnTo>
                  <a:pt x="328" y="160"/>
                </a:lnTo>
                <a:lnTo>
                  <a:pt x="326" y="160"/>
                </a:lnTo>
                <a:lnTo>
                  <a:pt x="325" y="162"/>
                </a:lnTo>
                <a:lnTo>
                  <a:pt x="325" y="166"/>
                </a:lnTo>
                <a:lnTo>
                  <a:pt x="335" y="177"/>
                </a:lnTo>
                <a:lnTo>
                  <a:pt x="337" y="176"/>
                </a:lnTo>
                <a:lnTo>
                  <a:pt x="338" y="176"/>
                </a:lnTo>
                <a:lnTo>
                  <a:pt x="340" y="174"/>
                </a:lnTo>
                <a:lnTo>
                  <a:pt x="342" y="176"/>
                </a:lnTo>
                <a:lnTo>
                  <a:pt x="345" y="177"/>
                </a:lnTo>
                <a:lnTo>
                  <a:pt x="347" y="181"/>
                </a:lnTo>
                <a:lnTo>
                  <a:pt x="348" y="182"/>
                </a:lnTo>
                <a:lnTo>
                  <a:pt x="348" y="184"/>
                </a:lnTo>
                <a:lnTo>
                  <a:pt x="350" y="186"/>
                </a:lnTo>
                <a:lnTo>
                  <a:pt x="352" y="188"/>
                </a:lnTo>
                <a:lnTo>
                  <a:pt x="355" y="188"/>
                </a:lnTo>
                <a:lnTo>
                  <a:pt x="359" y="186"/>
                </a:lnTo>
                <a:lnTo>
                  <a:pt x="360" y="186"/>
                </a:lnTo>
                <a:lnTo>
                  <a:pt x="359" y="184"/>
                </a:lnTo>
                <a:lnTo>
                  <a:pt x="359" y="182"/>
                </a:lnTo>
                <a:lnTo>
                  <a:pt x="357" y="179"/>
                </a:lnTo>
                <a:lnTo>
                  <a:pt x="355" y="176"/>
                </a:lnTo>
                <a:lnTo>
                  <a:pt x="357" y="174"/>
                </a:lnTo>
                <a:lnTo>
                  <a:pt x="359" y="172"/>
                </a:lnTo>
                <a:lnTo>
                  <a:pt x="360" y="171"/>
                </a:lnTo>
                <a:lnTo>
                  <a:pt x="362" y="171"/>
                </a:lnTo>
                <a:lnTo>
                  <a:pt x="364" y="171"/>
                </a:lnTo>
                <a:lnTo>
                  <a:pt x="364" y="177"/>
                </a:lnTo>
                <a:lnTo>
                  <a:pt x="364" y="182"/>
                </a:lnTo>
                <a:lnTo>
                  <a:pt x="365" y="184"/>
                </a:lnTo>
                <a:lnTo>
                  <a:pt x="367" y="186"/>
                </a:lnTo>
                <a:lnTo>
                  <a:pt x="369" y="184"/>
                </a:lnTo>
                <a:lnTo>
                  <a:pt x="370" y="182"/>
                </a:lnTo>
                <a:lnTo>
                  <a:pt x="372" y="182"/>
                </a:lnTo>
                <a:lnTo>
                  <a:pt x="372" y="181"/>
                </a:lnTo>
                <a:lnTo>
                  <a:pt x="374" y="181"/>
                </a:lnTo>
                <a:lnTo>
                  <a:pt x="375" y="182"/>
                </a:lnTo>
                <a:lnTo>
                  <a:pt x="377" y="184"/>
                </a:lnTo>
                <a:lnTo>
                  <a:pt x="370" y="191"/>
                </a:lnTo>
                <a:lnTo>
                  <a:pt x="369" y="194"/>
                </a:lnTo>
                <a:lnTo>
                  <a:pt x="369" y="198"/>
                </a:lnTo>
                <a:lnTo>
                  <a:pt x="372" y="198"/>
                </a:lnTo>
                <a:lnTo>
                  <a:pt x="375" y="196"/>
                </a:lnTo>
                <a:lnTo>
                  <a:pt x="379" y="194"/>
                </a:lnTo>
                <a:lnTo>
                  <a:pt x="382" y="193"/>
                </a:lnTo>
                <a:lnTo>
                  <a:pt x="382" y="194"/>
                </a:lnTo>
                <a:lnTo>
                  <a:pt x="382" y="198"/>
                </a:lnTo>
                <a:lnTo>
                  <a:pt x="382" y="199"/>
                </a:lnTo>
                <a:lnTo>
                  <a:pt x="382" y="203"/>
                </a:lnTo>
                <a:lnTo>
                  <a:pt x="382" y="204"/>
                </a:lnTo>
                <a:lnTo>
                  <a:pt x="382" y="206"/>
                </a:lnTo>
                <a:lnTo>
                  <a:pt x="381" y="211"/>
                </a:lnTo>
                <a:lnTo>
                  <a:pt x="381" y="215"/>
                </a:lnTo>
                <a:lnTo>
                  <a:pt x="381" y="218"/>
                </a:lnTo>
                <a:lnTo>
                  <a:pt x="382" y="220"/>
                </a:lnTo>
                <a:lnTo>
                  <a:pt x="384" y="221"/>
                </a:lnTo>
                <a:lnTo>
                  <a:pt x="386" y="223"/>
                </a:lnTo>
                <a:lnTo>
                  <a:pt x="387" y="223"/>
                </a:lnTo>
                <a:lnTo>
                  <a:pt x="394" y="220"/>
                </a:lnTo>
                <a:lnTo>
                  <a:pt x="397" y="216"/>
                </a:lnTo>
                <a:lnTo>
                  <a:pt x="399" y="215"/>
                </a:lnTo>
                <a:lnTo>
                  <a:pt x="403" y="211"/>
                </a:lnTo>
                <a:lnTo>
                  <a:pt x="406" y="210"/>
                </a:lnTo>
                <a:lnTo>
                  <a:pt x="409" y="206"/>
                </a:lnTo>
                <a:lnTo>
                  <a:pt x="413" y="204"/>
                </a:lnTo>
                <a:lnTo>
                  <a:pt x="418" y="203"/>
                </a:lnTo>
                <a:lnTo>
                  <a:pt x="425" y="203"/>
                </a:lnTo>
                <a:lnTo>
                  <a:pt x="430" y="198"/>
                </a:lnTo>
                <a:lnTo>
                  <a:pt x="431" y="171"/>
                </a:lnTo>
                <a:lnTo>
                  <a:pt x="436" y="171"/>
                </a:lnTo>
                <a:lnTo>
                  <a:pt x="440" y="145"/>
                </a:lnTo>
                <a:lnTo>
                  <a:pt x="441" y="144"/>
                </a:lnTo>
                <a:lnTo>
                  <a:pt x="443" y="144"/>
                </a:lnTo>
                <a:lnTo>
                  <a:pt x="443" y="145"/>
                </a:lnTo>
                <a:lnTo>
                  <a:pt x="443" y="155"/>
                </a:lnTo>
                <a:lnTo>
                  <a:pt x="441" y="164"/>
                </a:lnTo>
                <a:lnTo>
                  <a:pt x="441" y="172"/>
                </a:lnTo>
                <a:lnTo>
                  <a:pt x="440" y="179"/>
                </a:lnTo>
                <a:lnTo>
                  <a:pt x="438" y="184"/>
                </a:lnTo>
                <a:lnTo>
                  <a:pt x="438" y="189"/>
                </a:lnTo>
                <a:lnTo>
                  <a:pt x="436" y="194"/>
                </a:lnTo>
                <a:lnTo>
                  <a:pt x="436" y="198"/>
                </a:lnTo>
                <a:lnTo>
                  <a:pt x="435" y="201"/>
                </a:lnTo>
                <a:lnTo>
                  <a:pt x="435" y="203"/>
                </a:lnTo>
                <a:lnTo>
                  <a:pt x="435" y="204"/>
                </a:lnTo>
                <a:lnTo>
                  <a:pt x="433" y="206"/>
                </a:lnTo>
                <a:lnTo>
                  <a:pt x="433" y="208"/>
                </a:lnTo>
                <a:lnTo>
                  <a:pt x="433" y="210"/>
                </a:lnTo>
                <a:lnTo>
                  <a:pt x="433" y="215"/>
                </a:lnTo>
                <a:lnTo>
                  <a:pt x="433" y="216"/>
                </a:lnTo>
                <a:lnTo>
                  <a:pt x="433" y="218"/>
                </a:lnTo>
                <a:lnTo>
                  <a:pt x="435" y="216"/>
                </a:lnTo>
                <a:lnTo>
                  <a:pt x="435" y="215"/>
                </a:lnTo>
                <a:lnTo>
                  <a:pt x="436" y="215"/>
                </a:lnTo>
                <a:lnTo>
                  <a:pt x="436" y="213"/>
                </a:lnTo>
                <a:lnTo>
                  <a:pt x="438" y="211"/>
                </a:lnTo>
                <a:lnTo>
                  <a:pt x="440" y="206"/>
                </a:lnTo>
                <a:lnTo>
                  <a:pt x="441" y="203"/>
                </a:lnTo>
                <a:lnTo>
                  <a:pt x="443" y="198"/>
                </a:lnTo>
                <a:lnTo>
                  <a:pt x="443" y="191"/>
                </a:lnTo>
                <a:lnTo>
                  <a:pt x="445" y="186"/>
                </a:lnTo>
                <a:lnTo>
                  <a:pt x="447" y="179"/>
                </a:lnTo>
                <a:lnTo>
                  <a:pt x="447" y="172"/>
                </a:lnTo>
                <a:lnTo>
                  <a:pt x="447" y="167"/>
                </a:lnTo>
                <a:lnTo>
                  <a:pt x="447" y="160"/>
                </a:lnTo>
                <a:lnTo>
                  <a:pt x="447" y="155"/>
                </a:lnTo>
                <a:lnTo>
                  <a:pt x="448" y="150"/>
                </a:lnTo>
                <a:lnTo>
                  <a:pt x="448" y="147"/>
                </a:lnTo>
                <a:lnTo>
                  <a:pt x="448" y="144"/>
                </a:lnTo>
                <a:lnTo>
                  <a:pt x="448" y="142"/>
                </a:lnTo>
                <a:lnTo>
                  <a:pt x="386" y="154"/>
                </a:lnTo>
                <a:lnTo>
                  <a:pt x="345" y="0"/>
                </a:lnTo>
                <a:lnTo>
                  <a:pt x="0" y="66"/>
                </a:lnTo>
                <a:lnTo>
                  <a:pt x="10" y="127"/>
                </a:lnTo>
                <a:lnTo>
                  <a:pt x="45" y="94"/>
                </a:lnTo>
                <a:lnTo>
                  <a:pt x="45" y="96"/>
                </a:lnTo>
                <a:lnTo>
                  <a:pt x="47" y="96"/>
                </a:lnTo>
                <a:lnTo>
                  <a:pt x="49" y="96"/>
                </a:lnTo>
                <a:lnTo>
                  <a:pt x="52" y="94"/>
                </a:lnTo>
                <a:lnTo>
                  <a:pt x="57" y="89"/>
                </a:lnTo>
                <a:lnTo>
                  <a:pt x="62" y="83"/>
                </a:lnTo>
                <a:lnTo>
                  <a:pt x="69" y="71"/>
                </a:lnTo>
                <a:lnTo>
                  <a:pt x="71" y="71"/>
                </a:lnTo>
                <a:lnTo>
                  <a:pt x="74" y="72"/>
                </a:lnTo>
                <a:lnTo>
                  <a:pt x="79" y="74"/>
                </a:lnTo>
                <a:lnTo>
                  <a:pt x="84" y="74"/>
                </a:lnTo>
                <a:lnTo>
                  <a:pt x="89" y="74"/>
                </a:lnTo>
                <a:lnTo>
                  <a:pt x="96" y="72"/>
                </a:lnTo>
                <a:lnTo>
                  <a:pt x="101" y="67"/>
                </a:lnTo>
                <a:lnTo>
                  <a:pt x="106" y="61"/>
                </a:lnTo>
                <a:lnTo>
                  <a:pt x="108" y="59"/>
                </a:lnTo>
                <a:lnTo>
                  <a:pt x="108" y="57"/>
                </a:lnTo>
                <a:lnTo>
                  <a:pt x="111" y="54"/>
                </a:lnTo>
                <a:lnTo>
                  <a:pt x="115" y="52"/>
                </a:lnTo>
                <a:lnTo>
                  <a:pt x="120" y="50"/>
                </a:lnTo>
                <a:lnTo>
                  <a:pt x="125" y="50"/>
                </a:lnTo>
                <a:lnTo>
                  <a:pt x="133" y="52"/>
                </a:lnTo>
                <a:lnTo>
                  <a:pt x="144" y="56"/>
                </a:lnTo>
                <a:lnTo>
                  <a:pt x="145" y="56"/>
                </a:lnTo>
                <a:lnTo>
                  <a:pt x="147" y="56"/>
                </a:lnTo>
                <a:lnTo>
                  <a:pt x="149" y="56"/>
                </a:lnTo>
                <a:lnTo>
                  <a:pt x="150" y="56"/>
                </a:lnTo>
                <a:lnTo>
                  <a:pt x="154" y="56"/>
                </a:lnTo>
                <a:lnTo>
                  <a:pt x="155" y="56"/>
                </a:lnTo>
                <a:lnTo>
                  <a:pt x="157" y="56"/>
                </a:lnTo>
                <a:lnTo>
                  <a:pt x="159" y="62"/>
                </a:lnTo>
                <a:lnTo>
                  <a:pt x="161" y="64"/>
                </a:lnTo>
                <a:lnTo>
                  <a:pt x="164" y="66"/>
                </a:lnTo>
                <a:lnTo>
                  <a:pt x="167" y="69"/>
                </a:lnTo>
                <a:lnTo>
                  <a:pt x="171" y="72"/>
                </a:lnTo>
                <a:lnTo>
                  <a:pt x="174" y="78"/>
                </a:lnTo>
                <a:lnTo>
                  <a:pt x="176" y="83"/>
                </a:lnTo>
                <a:lnTo>
                  <a:pt x="176" y="88"/>
                </a:lnTo>
                <a:lnTo>
                  <a:pt x="172" y="93"/>
                </a:lnTo>
                <a:lnTo>
                  <a:pt x="174" y="91"/>
                </a:lnTo>
                <a:lnTo>
                  <a:pt x="176" y="89"/>
                </a:lnTo>
                <a:lnTo>
                  <a:pt x="179" y="89"/>
                </a:lnTo>
                <a:lnTo>
                  <a:pt x="184" y="88"/>
                </a:lnTo>
                <a:lnTo>
                  <a:pt x="188" y="86"/>
                </a:lnTo>
                <a:lnTo>
                  <a:pt x="193" y="86"/>
                </a:lnTo>
                <a:lnTo>
                  <a:pt x="196" y="89"/>
                </a:lnTo>
                <a:lnTo>
                  <a:pt x="199" y="93"/>
                </a:lnTo>
                <a:lnTo>
                  <a:pt x="199" y="94"/>
                </a:lnTo>
                <a:lnTo>
                  <a:pt x="198" y="98"/>
                </a:lnTo>
                <a:lnTo>
                  <a:pt x="198" y="100"/>
                </a:lnTo>
                <a:lnTo>
                  <a:pt x="198" y="103"/>
                </a:lnTo>
                <a:lnTo>
                  <a:pt x="198" y="108"/>
                </a:lnTo>
                <a:lnTo>
                  <a:pt x="203" y="110"/>
                </a:lnTo>
                <a:lnTo>
                  <a:pt x="210" y="113"/>
                </a:lnTo>
                <a:lnTo>
                  <a:pt x="221" y="113"/>
                </a:lnTo>
                <a:lnTo>
                  <a:pt x="223" y="113"/>
                </a:lnTo>
                <a:lnTo>
                  <a:pt x="227" y="115"/>
                </a:lnTo>
                <a:lnTo>
                  <a:pt x="228" y="115"/>
                </a:lnTo>
                <a:lnTo>
                  <a:pt x="230" y="116"/>
                </a:lnTo>
                <a:lnTo>
                  <a:pt x="233" y="118"/>
                </a:lnTo>
                <a:lnTo>
                  <a:pt x="237" y="120"/>
                </a:lnTo>
                <a:lnTo>
                  <a:pt x="240" y="122"/>
                </a:lnTo>
                <a:lnTo>
                  <a:pt x="247" y="115"/>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60" name="Freeform 112"/>
          <p:cNvSpPr>
            <a:spLocks/>
          </p:cNvSpPr>
          <p:nvPr/>
        </p:nvSpPr>
        <p:spPr bwMode="auto">
          <a:xfrm>
            <a:off x="7115175" y="3505200"/>
            <a:ext cx="1371600" cy="762000"/>
          </a:xfrm>
          <a:custGeom>
            <a:avLst/>
            <a:gdLst>
              <a:gd name="T0" fmla="*/ 2147483647 w 776"/>
              <a:gd name="T1" fmla="*/ 2147483647 h 440"/>
              <a:gd name="T2" fmla="*/ 2147483647 w 776"/>
              <a:gd name="T3" fmla="*/ 2147483647 h 440"/>
              <a:gd name="T4" fmla="*/ 2147483647 w 776"/>
              <a:gd name="T5" fmla="*/ 2147483647 h 440"/>
              <a:gd name="T6" fmla="*/ 2147483647 w 776"/>
              <a:gd name="T7" fmla="*/ 2147483647 h 440"/>
              <a:gd name="T8" fmla="*/ 2147483647 w 776"/>
              <a:gd name="T9" fmla="*/ 2147483647 h 440"/>
              <a:gd name="T10" fmla="*/ 2147483647 w 776"/>
              <a:gd name="T11" fmla="*/ 2147483647 h 440"/>
              <a:gd name="T12" fmla="*/ 2147483647 w 776"/>
              <a:gd name="T13" fmla="*/ 2147483647 h 440"/>
              <a:gd name="T14" fmla="*/ 2147483647 w 776"/>
              <a:gd name="T15" fmla="*/ 2147483647 h 440"/>
              <a:gd name="T16" fmla="*/ 2147483647 w 776"/>
              <a:gd name="T17" fmla="*/ 2147483647 h 440"/>
              <a:gd name="T18" fmla="*/ 2147483647 w 776"/>
              <a:gd name="T19" fmla="*/ 2147483647 h 440"/>
              <a:gd name="T20" fmla="*/ 2147483647 w 776"/>
              <a:gd name="T21" fmla="*/ 2147483647 h 440"/>
              <a:gd name="T22" fmla="*/ 2147483647 w 776"/>
              <a:gd name="T23" fmla="*/ 2147483647 h 440"/>
              <a:gd name="T24" fmla="*/ 2147483647 w 776"/>
              <a:gd name="T25" fmla="*/ 2147483647 h 440"/>
              <a:gd name="T26" fmla="*/ 2147483647 w 776"/>
              <a:gd name="T27" fmla="*/ 2147483647 h 440"/>
              <a:gd name="T28" fmla="*/ 2147483647 w 776"/>
              <a:gd name="T29" fmla="*/ 2147483647 h 440"/>
              <a:gd name="T30" fmla="*/ 2147483647 w 776"/>
              <a:gd name="T31" fmla="*/ 2147483647 h 440"/>
              <a:gd name="T32" fmla="*/ 2147483647 w 776"/>
              <a:gd name="T33" fmla="*/ 2147483647 h 440"/>
              <a:gd name="T34" fmla="*/ 2147483647 w 776"/>
              <a:gd name="T35" fmla="*/ 2147483647 h 440"/>
              <a:gd name="T36" fmla="*/ 2147483647 w 776"/>
              <a:gd name="T37" fmla="*/ 2147483647 h 440"/>
              <a:gd name="T38" fmla="*/ 2147483647 w 776"/>
              <a:gd name="T39" fmla="*/ 2147483647 h 440"/>
              <a:gd name="T40" fmla="*/ 2147483647 w 776"/>
              <a:gd name="T41" fmla="*/ 2147483647 h 440"/>
              <a:gd name="T42" fmla="*/ 2147483647 w 776"/>
              <a:gd name="T43" fmla="*/ 2147483647 h 440"/>
              <a:gd name="T44" fmla="*/ 2147483647 w 776"/>
              <a:gd name="T45" fmla="*/ 2147483647 h 440"/>
              <a:gd name="T46" fmla="*/ 2147483647 w 776"/>
              <a:gd name="T47" fmla="*/ 2147483647 h 440"/>
              <a:gd name="T48" fmla="*/ 2147483647 w 776"/>
              <a:gd name="T49" fmla="*/ 2147483647 h 440"/>
              <a:gd name="T50" fmla="*/ 2147483647 w 776"/>
              <a:gd name="T51" fmla="*/ 2147483647 h 440"/>
              <a:gd name="T52" fmla="*/ 2147483647 w 776"/>
              <a:gd name="T53" fmla="*/ 2147483647 h 440"/>
              <a:gd name="T54" fmla="*/ 2147483647 w 776"/>
              <a:gd name="T55" fmla="*/ 2147483647 h 440"/>
              <a:gd name="T56" fmla="*/ 2147483647 w 776"/>
              <a:gd name="T57" fmla="*/ 2147483647 h 440"/>
              <a:gd name="T58" fmla="*/ 2147483647 w 776"/>
              <a:gd name="T59" fmla="*/ 2147483647 h 440"/>
              <a:gd name="T60" fmla="*/ 2147483647 w 776"/>
              <a:gd name="T61" fmla="*/ 2147483647 h 440"/>
              <a:gd name="T62" fmla="*/ 2147483647 w 776"/>
              <a:gd name="T63" fmla="*/ 2147483647 h 440"/>
              <a:gd name="T64" fmla="*/ 2147483647 w 776"/>
              <a:gd name="T65" fmla="*/ 2147483647 h 440"/>
              <a:gd name="T66" fmla="*/ 2147483647 w 776"/>
              <a:gd name="T67" fmla="*/ 2147483647 h 440"/>
              <a:gd name="T68" fmla="*/ 2147483647 w 776"/>
              <a:gd name="T69" fmla="*/ 2147483647 h 440"/>
              <a:gd name="T70" fmla="*/ 2147483647 w 776"/>
              <a:gd name="T71" fmla="*/ 2147483647 h 440"/>
              <a:gd name="T72" fmla="*/ 2147483647 w 776"/>
              <a:gd name="T73" fmla="*/ 2147483647 h 440"/>
              <a:gd name="T74" fmla="*/ 2147483647 w 776"/>
              <a:gd name="T75" fmla="*/ 2147483647 h 440"/>
              <a:gd name="T76" fmla="*/ 2147483647 w 776"/>
              <a:gd name="T77" fmla="*/ 2147483647 h 440"/>
              <a:gd name="T78" fmla="*/ 2147483647 w 776"/>
              <a:gd name="T79" fmla="*/ 2147483647 h 440"/>
              <a:gd name="T80" fmla="*/ 2147483647 w 776"/>
              <a:gd name="T81" fmla="*/ 2147483647 h 440"/>
              <a:gd name="T82" fmla="*/ 2147483647 w 776"/>
              <a:gd name="T83" fmla="*/ 2147483647 h 440"/>
              <a:gd name="T84" fmla="*/ 2147483647 w 776"/>
              <a:gd name="T85" fmla="*/ 2147483647 h 440"/>
              <a:gd name="T86" fmla="*/ 2147483647 w 776"/>
              <a:gd name="T87" fmla="*/ 2147483647 h 440"/>
              <a:gd name="T88" fmla="*/ 2147483647 w 776"/>
              <a:gd name="T89" fmla="*/ 2147483647 h 440"/>
              <a:gd name="T90" fmla="*/ 2147483647 w 776"/>
              <a:gd name="T91" fmla="*/ 2147483647 h 440"/>
              <a:gd name="T92" fmla="*/ 2147483647 w 776"/>
              <a:gd name="T93" fmla="*/ 2147483647 h 440"/>
              <a:gd name="T94" fmla="*/ 2147483647 w 776"/>
              <a:gd name="T95" fmla="*/ 2147483647 h 440"/>
              <a:gd name="T96" fmla="*/ 2147483647 w 776"/>
              <a:gd name="T97" fmla="*/ 2147483647 h 440"/>
              <a:gd name="T98" fmla="*/ 2147483647 w 776"/>
              <a:gd name="T99" fmla="*/ 2147483647 h 440"/>
              <a:gd name="T100" fmla="*/ 2147483647 w 776"/>
              <a:gd name="T101" fmla="*/ 2147483647 h 440"/>
              <a:gd name="T102" fmla="*/ 2147483647 w 776"/>
              <a:gd name="T103" fmla="*/ 2147483647 h 440"/>
              <a:gd name="T104" fmla="*/ 2147483647 w 776"/>
              <a:gd name="T105" fmla="*/ 2147483647 h 440"/>
              <a:gd name="T106" fmla="*/ 2147483647 w 776"/>
              <a:gd name="T107" fmla="*/ 2147483647 h 440"/>
              <a:gd name="T108" fmla="*/ 2147483647 w 776"/>
              <a:gd name="T109" fmla="*/ 2147483647 h 440"/>
              <a:gd name="T110" fmla="*/ 2147483647 w 776"/>
              <a:gd name="T111" fmla="*/ 2147483647 h 440"/>
              <a:gd name="T112" fmla="*/ 0 w 776"/>
              <a:gd name="T113" fmla="*/ 2147483647 h 440"/>
              <a:gd name="T114" fmla="*/ 2147483647 w 776"/>
              <a:gd name="T115" fmla="*/ 2147483647 h 440"/>
              <a:gd name="T116" fmla="*/ 2147483647 w 776"/>
              <a:gd name="T117" fmla="*/ 2147483647 h 440"/>
              <a:gd name="T118" fmla="*/ 2147483647 w 776"/>
              <a:gd name="T119" fmla="*/ 2147483647 h 440"/>
              <a:gd name="T120" fmla="*/ 2147483647 w 776"/>
              <a:gd name="T121" fmla="*/ 2147483647 h 440"/>
              <a:gd name="T122" fmla="*/ 2147483647 w 776"/>
              <a:gd name="T123" fmla="*/ 2147483647 h 440"/>
              <a:gd name="T124" fmla="*/ 2147483647 w 776"/>
              <a:gd name="T125" fmla="*/ 2147483647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6"/>
              <a:gd name="T190" fmla="*/ 0 h 440"/>
              <a:gd name="T191" fmla="*/ 776 w 776"/>
              <a:gd name="T192" fmla="*/ 440 h 4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6" h="440">
                <a:moveTo>
                  <a:pt x="761" y="310"/>
                </a:moveTo>
                <a:lnTo>
                  <a:pt x="763" y="310"/>
                </a:lnTo>
                <a:lnTo>
                  <a:pt x="765" y="312"/>
                </a:lnTo>
                <a:lnTo>
                  <a:pt x="766" y="312"/>
                </a:lnTo>
                <a:lnTo>
                  <a:pt x="766" y="310"/>
                </a:lnTo>
                <a:lnTo>
                  <a:pt x="763" y="298"/>
                </a:lnTo>
                <a:lnTo>
                  <a:pt x="763" y="293"/>
                </a:lnTo>
                <a:lnTo>
                  <a:pt x="765" y="295"/>
                </a:lnTo>
                <a:lnTo>
                  <a:pt x="768" y="298"/>
                </a:lnTo>
                <a:lnTo>
                  <a:pt x="770" y="305"/>
                </a:lnTo>
                <a:lnTo>
                  <a:pt x="773" y="308"/>
                </a:lnTo>
                <a:lnTo>
                  <a:pt x="773" y="310"/>
                </a:lnTo>
                <a:lnTo>
                  <a:pt x="776" y="305"/>
                </a:lnTo>
                <a:lnTo>
                  <a:pt x="758" y="264"/>
                </a:lnTo>
                <a:lnTo>
                  <a:pt x="749" y="263"/>
                </a:lnTo>
                <a:lnTo>
                  <a:pt x="743" y="268"/>
                </a:lnTo>
                <a:lnTo>
                  <a:pt x="741" y="268"/>
                </a:lnTo>
                <a:lnTo>
                  <a:pt x="739" y="268"/>
                </a:lnTo>
                <a:lnTo>
                  <a:pt x="736" y="268"/>
                </a:lnTo>
                <a:lnTo>
                  <a:pt x="734" y="268"/>
                </a:lnTo>
                <a:lnTo>
                  <a:pt x="729" y="264"/>
                </a:lnTo>
                <a:lnTo>
                  <a:pt x="726" y="263"/>
                </a:lnTo>
                <a:lnTo>
                  <a:pt x="724" y="264"/>
                </a:lnTo>
                <a:lnTo>
                  <a:pt x="722" y="266"/>
                </a:lnTo>
                <a:lnTo>
                  <a:pt x="722" y="268"/>
                </a:lnTo>
                <a:lnTo>
                  <a:pt x="722" y="269"/>
                </a:lnTo>
                <a:lnTo>
                  <a:pt x="722" y="271"/>
                </a:lnTo>
                <a:lnTo>
                  <a:pt x="722" y="273"/>
                </a:lnTo>
                <a:lnTo>
                  <a:pt x="726" y="276"/>
                </a:lnTo>
                <a:lnTo>
                  <a:pt x="727" y="280"/>
                </a:lnTo>
                <a:lnTo>
                  <a:pt x="726" y="280"/>
                </a:lnTo>
                <a:lnTo>
                  <a:pt x="724" y="280"/>
                </a:lnTo>
                <a:lnTo>
                  <a:pt x="722" y="280"/>
                </a:lnTo>
                <a:lnTo>
                  <a:pt x="719" y="278"/>
                </a:lnTo>
                <a:lnTo>
                  <a:pt x="717" y="278"/>
                </a:lnTo>
                <a:lnTo>
                  <a:pt x="717" y="276"/>
                </a:lnTo>
                <a:lnTo>
                  <a:pt x="707" y="276"/>
                </a:lnTo>
                <a:lnTo>
                  <a:pt x="700" y="269"/>
                </a:lnTo>
                <a:lnTo>
                  <a:pt x="692" y="266"/>
                </a:lnTo>
                <a:lnTo>
                  <a:pt x="682" y="251"/>
                </a:lnTo>
                <a:lnTo>
                  <a:pt x="663" y="249"/>
                </a:lnTo>
                <a:lnTo>
                  <a:pt x="651" y="247"/>
                </a:lnTo>
                <a:lnTo>
                  <a:pt x="633" y="241"/>
                </a:lnTo>
                <a:lnTo>
                  <a:pt x="648" y="239"/>
                </a:lnTo>
                <a:lnTo>
                  <a:pt x="685" y="244"/>
                </a:lnTo>
                <a:lnTo>
                  <a:pt x="710" y="266"/>
                </a:lnTo>
                <a:lnTo>
                  <a:pt x="722" y="252"/>
                </a:lnTo>
                <a:lnTo>
                  <a:pt x="704" y="239"/>
                </a:lnTo>
                <a:lnTo>
                  <a:pt x="683" y="230"/>
                </a:lnTo>
                <a:lnTo>
                  <a:pt x="663" y="212"/>
                </a:lnTo>
                <a:lnTo>
                  <a:pt x="670" y="214"/>
                </a:lnTo>
                <a:lnTo>
                  <a:pt x="690" y="229"/>
                </a:lnTo>
                <a:lnTo>
                  <a:pt x="700" y="234"/>
                </a:lnTo>
                <a:lnTo>
                  <a:pt x="707" y="229"/>
                </a:lnTo>
                <a:lnTo>
                  <a:pt x="699" y="222"/>
                </a:lnTo>
                <a:lnTo>
                  <a:pt x="699" y="212"/>
                </a:lnTo>
                <a:lnTo>
                  <a:pt x="716" y="220"/>
                </a:lnTo>
                <a:lnTo>
                  <a:pt x="716" y="207"/>
                </a:lnTo>
                <a:lnTo>
                  <a:pt x="704" y="198"/>
                </a:lnTo>
                <a:lnTo>
                  <a:pt x="700" y="190"/>
                </a:lnTo>
                <a:lnTo>
                  <a:pt x="682" y="188"/>
                </a:lnTo>
                <a:lnTo>
                  <a:pt x="656" y="170"/>
                </a:lnTo>
                <a:lnTo>
                  <a:pt x="639" y="151"/>
                </a:lnTo>
                <a:lnTo>
                  <a:pt x="661" y="168"/>
                </a:lnTo>
                <a:lnTo>
                  <a:pt x="683" y="183"/>
                </a:lnTo>
                <a:lnTo>
                  <a:pt x="700" y="185"/>
                </a:lnTo>
                <a:lnTo>
                  <a:pt x="700" y="163"/>
                </a:lnTo>
                <a:lnTo>
                  <a:pt x="707" y="154"/>
                </a:lnTo>
                <a:lnTo>
                  <a:pt x="707" y="149"/>
                </a:lnTo>
                <a:lnTo>
                  <a:pt x="700" y="149"/>
                </a:lnTo>
                <a:lnTo>
                  <a:pt x="692" y="146"/>
                </a:lnTo>
                <a:lnTo>
                  <a:pt x="685" y="142"/>
                </a:lnTo>
                <a:lnTo>
                  <a:pt x="677" y="139"/>
                </a:lnTo>
                <a:lnTo>
                  <a:pt x="672" y="134"/>
                </a:lnTo>
                <a:lnTo>
                  <a:pt x="665" y="131"/>
                </a:lnTo>
                <a:lnTo>
                  <a:pt x="661" y="129"/>
                </a:lnTo>
                <a:lnTo>
                  <a:pt x="660" y="127"/>
                </a:lnTo>
                <a:lnTo>
                  <a:pt x="648" y="127"/>
                </a:lnTo>
                <a:lnTo>
                  <a:pt x="638" y="124"/>
                </a:lnTo>
                <a:lnTo>
                  <a:pt x="629" y="122"/>
                </a:lnTo>
                <a:lnTo>
                  <a:pt x="624" y="119"/>
                </a:lnTo>
                <a:lnTo>
                  <a:pt x="621" y="115"/>
                </a:lnTo>
                <a:lnTo>
                  <a:pt x="619" y="112"/>
                </a:lnTo>
                <a:lnTo>
                  <a:pt x="617" y="110"/>
                </a:lnTo>
                <a:lnTo>
                  <a:pt x="614" y="110"/>
                </a:lnTo>
                <a:lnTo>
                  <a:pt x="611" y="112"/>
                </a:lnTo>
                <a:lnTo>
                  <a:pt x="607" y="112"/>
                </a:lnTo>
                <a:lnTo>
                  <a:pt x="604" y="114"/>
                </a:lnTo>
                <a:lnTo>
                  <a:pt x="600" y="114"/>
                </a:lnTo>
                <a:lnTo>
                  <a:pt x="597" y="115"/>
                </a:lnTo>
                <a:lnTo>
                  <a:pt x="592" y="114"/>
                </a:lnTo>
                <a:lnTo>
                  <a:pt x="590" y="110"/>
                </a:lnTo>
                <a:lnTo>
                  <a:pt x="589" y="104"/>
                </a:lnTo>
                <a:lnTo>
                  <a:pt x="589" y="98"/>
                </a:lnTo>
                <a:lnTo>
                  <a:pt x="589" y="92"/>
                </a:lnTo>
                <a:lnTo>
                  <a:pt x="589" y="87"/>
                </a:lnTo>
                <a:lnTo>
                  <a:pt x="590" y="82"/>
                </a:lnTo>
                <a:lnTo>
                  <a:pt x="590" y="80"/>
                </a:lnTo>
                <a:lnTo>
                  <a:pt x="592" y="80"/>
                </a:lnTo>
                <a:lnTo>
                  <a:pt x="594" y="78"/>
                </a:lnTo>
                <a:lnTo>
                  <a:pt x="597" y="76"/>
                </a:lnTo>
                <a:lnTo>
                  <a:pt x="599" y="75"/>
                </a:lnTo>
                <a:lnTo>
                  <a:pt x="606" y="65"/>
                </a:lnTo>
                <a:lnTo>
                  <a:pt x="607" y="56"/>
                </a:lnTo>
                <a:lnTo>
                  <a:pt x="606" y="48"/>
                </a:lnTo>
                <a:lnTo>
                  <a:pt x="600" y="41"/>
                </a:lnTo>
                <a:lnTo>
                  <a:pt x="594" y="36"/>
                </a:lnTo>
                <a:lnTo>
                  <a:pt x="587" y="32"/>
                </a:lnTo>
                <a:lnTo>
                  <a:pt x="582" y="31"/>
                </a:lnTo>
                <a:lnTo>
                  <a:pt x="578" y="29"/>
                </a:lnTo>
                <a:lnTo>
                  <a:pt x="567" y="29"/>
                </a:lnTo>
                <a:lnTo>
                  <a:pt x="560" y="26"/>
                </a:lnTo>
                <a:lnTo>
                  <a:pt x="555" y="24"/>
                </a:lnTo>
                <a:lnTo>
                  <a:pt x="555" y="19"/>
                </a:lnTo>
                <a:lnTo>
                  <a:pt x="555" y="16"/>
                </a:lnTo>
                <a:lnTo>
                  <a:pt x="555" y="14"/>
                </a:lnTo>
                <a:lnTo>
                  <a:pt x="556" y="10"/>
                </a:lnTo>
                <a:lnTo>
                  <a:pt x="556" y="9"/>
                </a:lnTo>
                <a:lnTo>
                  <a:pt x="553" y="5"/>
                </a:lnTo>
                <a:lnTo>
                  <a:pt x="550" y="2"/>
                </a:lnTo>
                <a:lnTo>
                  <a:pt x="545" y="2"/>
                </a:lnTo>
                <a:lnTo>
                  <a:pt x="541" y="4"/>
                </a:lnTo>
                <a:lnTo>
                  <a:pt x="536" y="5"/>
                </a:lnTo>
                <a:lnTo>
                  <a:pt x="533" y="5"/>
                </a:lnTo>
                <a:lnTo>
                  <a:pt x="531" y="7"/>
                </a:lnTo>
                <a:lnTo>
                  <a:pt x="529" y="9"/>
                </a:lnTo>
                <a:lnTo>
                  <a:pt x="531" y="9"/>
                </a:lnTo>
                <a:lnTo>
                  <a:pt x="531" y="10"/>
                </a:lnTo>
                <a:lnTo>
                  <a:pt x="531" y="14"/>
                </a:lnTo>
                <a:lnTo>
                  <a:pt x="531" y="17"/>
                </a:lnTo>
                <a:lnTo>
                  <a:pt x="529" y="19"/>
                </a:lnTo>
                <a:lnTo>
                  <a:pt x="526" y="21"/>
                </a:lnTo>
                <a:lnTo>
                  <a:pt x="521" y="22"/>
                </a:lnTo>
                <a:lnTo>
                  <a:pt x="512" y="19"/>
                </a:lnTo>
                <a:lnTo>
                  <a:pt x="499" y="14"/>
                </a:lnTo>
                <a:lnTo>
                  <a:pt x="497" y="12"/>
                </a:lnTo>
                <a:lnTo>
                  <a:pt x="494" y="10"/>
                </a:lnTo>
                <a:lnTo>
                  <a:pt x="489" y="9"/>
                </a:lnTo>
                <a:lnTo>
                  <a:pt x="484" y="7"/>
                </a:lnTo>
                <a:lnTo>
                  <a:pt x="480" y="4"/>
                </a:lnTo>
                <a:lnTo>
                  <a:pt x="475" y="2"/>
                </a:lnTo>
                <a:lnTo>
                  <a:pt x="472" y="0"/>
                </a:lnTo>
                <a:lnTo>
                  <a:pt x="468" y="34"/>
                </a:lnTo>
                <a:lnTo>
                  <a:pt x="463" y="39"/>
                </a:lnTo>
                <a:lnTo>
                  <a:pt x="463" y="41"/>
                </a:lnTo>
                <a:lnTo>
                  <a:pt x="462" y="46"/>
                </a:lnTo>
                <a:lnTo>
                  <a:pt x="460" y="51"/>
                </a:lnTo>
                <a:lnTo>
                  <a:pt x="457" y="58"/>
                </a:lnTo>
                <a:lnTo>
                  <a:pt x="453" y="65"/>
                </a:lnTo>
                <a:lnTo>
                  <a:pt x="450" y="68"/>
                </a:lnTo>
                <a:lnTo>
                  <a:pt x="446" y="71"/>
                </a:lnTo>
                <a:lnTo>
                  <a:pt x="443" y="70"/>
                </a:lnTo>
                <a:lnTo>
                  <a:pt x="443" y="71"/>
                </a:lnTo>
                <a:lnTo>
                  <a:pt x="443" y="75"/>
                </a:lnTo>
                <a:lnTo>
                  <a:pt x="441" y="78"/>
                </a:lnTo>
                <a:lnTo>
                  <a:pt x="440" y="83"/>
                </a:lnTo>
                <a:lnTo>
                  <a:pt x="438" y="88"/>
                </a:lnTo>
                <a:lnTo>
                  <a:pt x="435" y="92"/>
                </a:lnTo>
                <a:lnTo>
                  <a:pt x="433" y="92"/>
                </a:lnTo>
                <a:lnTo>
                  <a:pt x="430" y="88"/>
                </a:lnTo>
                <a:lnTo>
                  <a:pt x="428" y="88"/>
                </a:lnTo>
                <a:lnTo>
                  <a:pt x="426" y="87"/>
                </a:lnTo>
                <a:lnTo>
                  <a:pt x="424" y="85"/>
                </a:lnTo>
                <a:lnTo>
                  <a:pt x="421" y="85"/>
                </a:lnTo>
                <a:lnTo>
                  <a:pt x="419" y="87"/>
                </a:lnTo>
                <a:lnTo>
                  <a:pt x="416" y="88"/>
                </a:lnTo>
                <a:lnTo>
                  <a:pt x="414" y="95"/>
                </a:lnTo>
                <a:lnTo>
                  <a:pt x="414" y="105"/>
                </a:lnTo>
                <a:lnTo>
                  <a:pt x="414" y="107"/>
                </a:lnTo>
                <a:lnTo>
                  <a:pt x="414" y="109"/>
                </a:lnTo>
                <a:lnTo>
                  <a:pt x="413" y="112"/>
                </a:lnTo>
                <a:lnTo>
                  <a:pt x="413" y="114"/>
                </a:lnTo>
                <a:lnTo>
                  <a:pt x="411" y="115"/>
                </a:lnTo>
                <a:lnTo>
                  <a:pt x="411" y="117"/>
                </a:lnTo>
                <a:lnTo>
                  <a:pt x="411" y="119"/>
                </a:lnTo>
                <a:lnTo>
                  <a:pt x="411" y="120"/>
                </a:lnTo>
                <a:lnTo>
                  <a:pt x="409" y="124"/>
                </a:lnTo>
                <a:lnTo>
                  <a:pt x="408" y="131"/>
                </a:lnTo>
                <a:lnTo>
                  <a:pt x="406" y="136"/>
                </a:lnTo>
                <a:lnTo>
                  <a:pt x="401" y="139"/>
                </a:lnTo>
                <a:lnTo>
                  <a:pt x="396" y="141"/>
                </a:lnTo>
                <a:lnTo>
                  <a:pt x="389" y="139"/>
                </a:lnTo>
                <a:lnTo>
                  <a:pt x="379" y="132"/>
                </a:lnTo>
                <a:lnTo>
                  <a:pt x="377" y="131"/>
                </a:lnTo>
                <a:lnTo>
                  <a:pt x="374" y="129"/>
                </a:lnTo>
                <a:lnTo>
                  <a:pt x="370" y="127"/>
                </a:lnTo>
                <a:lnTo>
                  <a:pt x="367" y="127"/>
                </a:lnTo>
                <a:lnTo>
                  <a:pt x="364" y="129"/>
                </a:lnTo>
                <a:lnTo>
                  <a:pt x="362" y="132"/>
                </a:lnTo>
                <a:lnTo>
                  <a:pt x="362" y="139"/>
                </a:lnTo>
                <a:lnTo>
                  <a:pt x="364" y="149"/>
                </a:lnTo>
                <a:lnTo>
                  <a:pt x="364" y="151"/>
                </a:lnTo>
                <a:lnTo>
                  <a:pt x="364" y="154"/>
                </a:lnTo>
                <a:lnTo>
                  <a:pt x="362" y="156"/>
                </a:lnTo>
                <a:lnTo>
                  <a:pt x="360" y="158"/>
                </a:lnTo>
                <a:lnTo>
                  <a:pt x="360" y="161"/>
                </a:lnTo>
                <a:lnTo>
                  <a:pt x="358" y="163"/>
                </a:lnTo>
                <a:lnTo>
                  <a:pt x="358" y="164"/>
                </a:lnTo>
                <a:lnTo>
                  <a:pt x="357" y="164"/>
                </a:lnTo>
                <a:lnTo>
                  <a:pt x="355" y="176"/>
                </a:lnTo>
                <a:lnTo>
                  <a:pt x="353" y="178"/>
                </a:lnTo>
                <a:lnTo>
                  <a:pt x="352" y="180"/>
                </a:lnTo>
                <a:lnTo>
                  <a:pt x="352" y="181"/>
                </a:lnTo>
                <a:lnTo>
                  <a:pt x="350" y="185"/>
                </a:lnTo>
                <a:lnTo>
                  <a:pt x="348" y="190"/>
                </a:lnTo>
                <a:lnTo>
                  <a:pt x="347" y="197"/>
                </a:lnTo>
                <a:lnTo>
                  <a:pt x="347" y="203"/>
                </a:lnTo>
                <a:lnTo>
                  <a:pt x="347" y="207"/>
                </a:lnTo>
                <a:lnTo>
                  <a:pt x="343" y="210"/>
                </a:lnTo>
                <a:lnTo>
                  <a:pt x="340" y="215"/>
                </a:lnTo>
                <a:lnTo>
                  <a:pt x="336" y="220"/>
                </a:lnTo>
                <a:lnTo>
                  <a:pt x="333" y="225"/>
                </a:lnTo>
                <a:lnTo>
                  <a:pt x="330" y="230"/>
                </a:lnTo>
                <a:lnTo>
                  <a:pt x="328" y="236"/>
                </a:lnTo>
                <a:lnTo>
                  <a:pt x="326" y="241"/>
                </a:lnTo>
                <a:lnTo>
                  <a:pt x="326" y="242"/>
                </a:lnTo>
                <a:lnTo>
                  <a:pt x="326" y="244"/>
                </a:lnTo>
                <a:lnTo>
                  <a:pt x="326" y="246"/>
                </a:lnTo>
                <a:lnTo>
                  <a:pt x="326" y="249"/>
                </a:lnTo>
                <a:lnTo>
                  <a:pt x="326" y="251"/>
                </a:lnTo>
                <a:lnTo>
                  <a:pt x="326" y="252"/>
                </a:lnTo>
                <a:lnTo>
                  <a:pt x="326" y="254"/>
                </a:lnTo>
                <a:lnTo>
                  <a:pt x="331" y="258"/>
                </a:lnTo>
                <a:lnTo>
                  <a:pt x="325" y="266"/>
                </a:lnTo>
                <a:lnTo>
                  <a:pt x="330" y="273"/>
                </a:lnTo>
                <a:lnTo>
                  <a:pt x="313" y="285"/>
                </a:lnTo>
                <a:lnTo>
                  <a:pt x="311" y="285"/>
                </a:lnTo>
                <a:lnTo>
                  <a:pt x="308" y="283"/>
                </a:lnTo>
                <a:lnTo>
                  <a:pt x="304" y="283"/>
                </a:lnTo>
                <a:lnTo>
                  <a:pt x="299" y="283"/>
                </a:lnTo>
                <a:lnTo>
                  <a:pt x="296" y="285"/>
                </a:lnTo>
                <a:lnTo>
                  <a:pt x="291" y="290"/>
                </a:lnTo>
                <a:lnTo>
                  <a:pt x="289" y="296"/>
                </a:lnTo>
                <a:lnTo>
                  <a:pt x="287" y="295"/>
                </a:lnTo>
                <a:lnTo>
                  <a:pt x="286" y="293"/>
                </a:lnTo>
                <a:lnTo>
                  <a:pt x="282" y="293"/>
                </a:lnTo>
                <a:lnTo>
                  <a:pt x="277" y="291"/>
                </a:lnTo>
                <a:lnTo>
                  <a:pt x="274" y="291"/>
                </a:lnTo>
                <a:lnTo>
                  <a:pt x="272" y="293"/>
                </a:lnTo>
                <a:lnTo>
                  <a:pt x="272" y="296"/>
                </a:lnTo>
                <a:lnTo>
                  <a:pt x="274" y="303"/>
                </a:lnTo>
                <a:lnTo>
                  <a:pt x="274" y="305"/>
                </a:lnTo>
                <a:lnTo>
                  <a:pt x="272" y="307"/>
                </a:lnTo>
                <a:lnTo>
                  <a:pt x="270" y="307"/>
                </a:lnTo>
                <a:lnTo>
                  <a:pt x="267" y="308"/>
                </a:lnTo>
                <a:lnTo>
                  <a:pt x="264" y="310"/>
                </a:lnTo>
                <a:lnTo>
                  <a:pt x="262" y="312"/>
                </a:lnTo>
                <a:lnTo>
                  <a:pt x="260" y="312"/>
                </a:lnTo>
                <a:lnTo>
                  <a:pt x="259" y="313"/>
                </a:lnTo>
                <a:lnTo>
                  <a:pt x="255" y="315"/>
                </a:lnTo>
                <a:lnTo>
                  <a:pt x="250" y="317"/>
                </a:lnTo>
                <a:lnTo>
                  <a:pt x="243" y="318"/>
                </a:lnTo>
                <a:lnTo>
                  <a:pt x="238" y="318"/>
                </a:lnTo>
                <a:lnTo>
                  <a:pt x="233" y="318"/>
                </a:lnTo>
                <a:lnTo>
                  <a:pt x="230" y="317"/>
                </a:lnTo>
                <a:lnTo>
                  <a:pt x="228" y="312"/>
                </a:lnTo>
                <a:lnTo>
                  <a:pt x="226" y="315"/>
                </a:lnTo>
                <a:lnTo>
                  <a:pt x="223" y="318"/>
                </a:lnTo>
                <a:lnTo>
                  <a:pt x="220" y="322"/>
                </a:lnTo>
                <a:lnTo>
                  <a:pt x="215" y="327"/>
                </a:lnTo>
                <a:lnTo>
                  <a:pt x="210" y="329"/>
                </a:lnTo>
                <a:lnTo>
                  <a:pt x="204" y="329"/>
                </a:lnTo>
                <a:lnTo>
                  <a:pt x="198" y="327"/>
                </a:lnTo>
                <a:lnTo>
                  <a:pt x="196" y="327"/>
                </a:lnTo>
                <a:lnTo>
                  <a:pt x="193" y="327"/>
                </a:lnTo>
                <a:lnTo>
                  <a:pt x="189" y="325"/>
                </a:lnTo>
                <a:lnTo>
                  <a:pt x="186" y="324"/>
                </a:lnTo>
                <a:lnTo>
                  <a:pt x="181" y="322"/>
                </a:lnTo>
                <a:lnTo>
                  <a:pt x="176" y="317"/>
                </a:lnTo>
                <a:lnTo>
                  <a:pt x="171" y="312"/>
                </a:lnTo>
                <a:lnTo>
                  <a:pt x="167" y="305"/>
                </a:lnTo>
                <a:lnTo>
                  <a:pt x="166" y="302"/>
                </a:lnTo>
                <a:lnTo>
                  <a:pt x="166" y="298"/>
                </a:lnTo>
                <a:lnTo>
                  <a:pt x="166" y="295"/>
                </a:lnTo>
                <a:lnTo>
                  <a:pt x="164" y="293"/>
                </a:lnTo>
                <a:lnTo>
                  <a:pt x="140" y="325"/>
                </a:lnTo>
                <a:lnTo>
                  <a:pt x="140" y="324"/>
                </a:lnTo>
                <a:lnTo>
                  <a:pt x="142" y="324"/>
                </a:lnTo>
                <a:lnTo>
                  <a:pt x="142" y="322"/>
                </a:lnTo>
                <a:lnTo>
                  <a:pt x="144" y="320"/>
                </a:lnTo>
                <a:lnTo>
                  <a:pt x="145" y="318"/>
                </a:lnTo>
                <a:lnTo>
                  <a:pt x="144" y="318"/>
                </a:lnTo>
                <a:lnTo>
                  <a:pt x="142" y="320"/>
                </a:lnTo>
                <a:lnTo>
                  <a:pt x="140" y="325"/>
                </a:lnTo>
                <a:lnTo>
                  <a:pt x="135" y="330"/>
                </a:lnTo>
                <a:lnTo>
                  <a:pt x="130" y="334"/>
                </a:lnTo>
                <a:lnTo>
                  <a:pt x="125" y="337"/>
                </a:lnTo>
                <a:lnTo>
                  <a:pt x="118" y="340"/>
                </a:lnTo>
                <a:lnTo>
                  <a:pt x="113" y="344"/>
                </a:lnTo>
                <a:lnTo>
                  <a:pt x="108" y="347"/>
                </a:lnTo>
                <a:lnTo>
                  <a:pt x="105" y="351"/>
                </a:lnTo>
                <a:lnTo>
                  <a:pt x="103" y="357"/>
                </a:lnTo>
                <a:lnTo>
                  <a:pt x="101" y="361"/>
                </a:lnTo>
                <a:lnTo>
                  <a:pt x="100" y="364"/>
                </a:lnTo>
                <a:lnTo>
                  <a:pt x="98" y="368"/>
                </a:lnTo>
                <a:lnTo>
                  <a:pt x="96" y="371"/>
                </a:lnTo>
                <a:lnTo>
                  <a:pt x="94" y="373"/>
                </a:lnTo>
                <a:lnTo>
                  <a:pt x="93" y="374"/>
                </a:lnTo>
                <a:lnTo>
                  <a:pt x="91" y="376"/>
                </a:lnTo>
                <a:lnTo>
                  <a:pt x="89" y="379"/>
                </a:lnTo>
                <a:lnTo>
                  <a:pt x="89" y="381"/>
                </a:lnTo>
                <a:lnTo>
                  <a:pt x="88" y="383"/>
                </a:lnTo>
                <a:lnTo>
                  <a:pt x="88" y="384"/>
                </a:lnTo>
                <a:lnTo>
                  <a:pt x="88" y="388"/>
                </a:lnTo>
                <a:lnTo>
                  <a:pt x="86" y="388"/>
                </a:lnTo>
                <a:lnTo>
                  <a:pt x="84" y="390"/>
                </a:lnTo>
                <a:lnTo>
                  <a:pt x="84" y="391"/>
                </a:lnTo>
                <a:lnTo>
                  <a:pt x="81" y="391"/>
                </a:lnTo>
                <a:lnTo>
                  <a:pt x="76" y="395"/>
                </a:lnTo>
                <a:lnTo>
                  <a:pt x="71" y="396"/>
                </a:lnTo>
                <a:lnTo>
                  <a:pt x="67" y="400"/>
                </a:lnTo>
                <a:lnTo>
                  <a:pt x="66" y="401"/>
                </a:lnTo>
                <a:lnTo>
                  <a:pt x="64" y="405"/>
                </a:lnTo>
                <a:lnTo>
                  <a:pt x="62" y="406"/>
                </a:lnTo>
                <a:lnTo>
                  <a:pt x="62" y="408"/>
                </a:lnTo>
                <a:lnTo>
                  <a:pt x="61" y="410"/>
                </a:lnTo>
                <a:lnTo>
                  <a:pt x="59" y="410"/>
                </a:lnTo>
                <a:lnTo>
                  <a:pt x="56" y="412"/>
                </a:lnTo>
                <a:lnTo>
                  <a:pt x="52" y="413"/>
                </a:lnTo>
                <a:lnTo>
                  <a:pt x="47" y="417"/>
                </a:lnTo>
                <a:lnTo>
                  <a:pt x="42" y="418"/>
                </a:lnTo>
                <a:lnTo>
                  <a:pt x="37" y="422"/>
                </a:lnTo>
                <a:lnTo>
                  <a:pt x="32" y="423"/>
                </a:lnTo>
                <a:lnTo>
                  <a:pt x="27" y="427"/>
                </a:lnTo>
                <a:lnTo>
                  <a:pt x="22" y="428"/>
                </a:lnTo>
                <a:lnTo>
                  <a:pt x="17" y="432"/>
                </a:lnTo>
                <a:lnTo>
                  <a:pt x="12" y="434"/>
                </a:lnTo>
                <a:lnTo>
                  <a:pt x="8" y="435"/>
                </a:lnTo>
                <a:lnTo>
                  <a:pt x="5" y="437"/>
                </a:lnTo>
                <a:lnTo>
                  <a:pt x="1" y="439"/>
                </a:lnTo>
                <a:lnTo>
                  <a:pt x="0" y="440"/>
                </a:lnTo>
                <a:lnTo>
                  <a:pt x="181" y="413"/>
                </a:lnTo>
                <a:lnTo>
                  <a:pt x="193" y="406"/>
                </a:lnTo>
                <a:lnTo>
                  <a:pt x="208" y="406"/>
                </a:lnTo>
                <a:lnTo>
                  <a:pt x="210" y="406"/>
                </a:lnTo>
                <a:lnTo>
                  <a:pt x="213" y="406"/>
                </a:lnTo>
                <a:lnTo>
                  <a:pt x="218" y="406"/>
                </a:lnTo>
                <a:lnTo>
                  <a:pt x="223" y="405"/>
                </a:lnTo>
                <a:lnTo>
                  <a:pt x="230" y="405"/>
                </a:lnTo>
                <a:lnTo>
                  <a:pt x="238" y="403"/>
                </a:lnTo>
                <a:lnTo>
                  <a:pt x="248" y="403"/>
                </a:lnTo>
                <a:lnTo>
                  <a:pt x="259" y="401"/>
                </a:lnTo>
                <a:lnTo>
                  <a:pt x="270" y="400"/>
                </a:lnTo>
                <a:lnTo>
                  <a:pt x="282" y="398"/>
                </a:lnTo>
                <a:lnTo>
                  <a:pt x="296" y="396"/>
                </a:lnTo>
                <a:lnTo>
                  <a:pt x="311" y="395"/>
                </a:lnTo>
                <a:lnTo>
                  <a:pt x="326" y="393"/>
                </a:lnTo>
                <a:lnTo>
                  <a:pt x="343" y="391"/>
                </a:lnTo>
                <a:lnTo>
                  <a:pt x="360" y="388"/>
                </a:lnTo>
                <a:lnTo>
                  <a:pt x="379" y="386"/>
                </a:lnTo>
                <a:lnTo>
                  <a:pt x="399" y="383"/>
                </a:lnTo>
                <a:lnTo>
                  <a:pt x="419" y="379"/>
                </a:lnTo>
                <a:lnTo>
                  <a:pt x="441" y="376"/>
                </a:lnTo>
                <a:lnTo>
                  <a:pt x="463" y="373"/>
                </a:lnTo>
                <a:lnTo>
                  <a:pt x="485" y="368"/>
                </a:lnTo>
                <a:lnTo>
                  <a:pt x="509" y="364"/>
                </a:lnTo>
                <a:lnTo>
                  <a:pt x="534" y="359"/>
                </a:lnTo>
                <a:lnTo>
                  <a:pt x="560" y="356"/>
                </a:lnTo>
                <a:lnTo>
                  <a:pt x="585" y="351"/>
                </a:lnTo>
                <a:lnTo>
                  <a:pt x="612" y="344"/>
                </a:lnTo>
                <a:lnTo>
                  <a:pt x="639" y="339"/>
                </a:lnTo>
                <a:lnTo>
                  <a:pt x="668" y="332"/>
                </a:lnTo>
                <a:lnTo>
                  <a:pt x="697" y="327"/>
                </a:lnTo>
                <a:lnTo>
                  <a:pt x="726" y="320"/>
                </a:lnTo>
                <a:lnTo>
                  <a:pt x="756" y="312"/>
                </a:lnTo>
                <a:lnTo>
                  <a:pt x="761" y="310"/>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61" name="Rectangle 113"/>
          <p:cNvSpPr>
            <a:spLocks noChangeArrowheads="1"/>
          </p:cNvSpPr>
          <p:nvPr/>
        </p:nvSpPr>
        <p:spPr bwMode="auto">
          <a:xfrm>
            <a:off x="9515475" y="4419600"/>
            <a:ext cx="198438" cy="115888"/>
          </a:xfrm>
          <a:prstGeom prst="rect">
            <a:avLst/>
          </a:prstGeom>
          <a:noFill/>
          <a:ln w="9525">
            <a:noFill/>
            <a:miter lim="800000"/>
            <a:headEnd/>
            <a:tailEnd/>
          </a:ln>
        </p:spPr>
        <p:txBody>
          <a:bodyPr wrap="none" lIns="0" tIns="0" rIns="0" bIns="0">
            <a:spAutoFit/>
          </a:bodyPr>
          <a:lstStyle/>
          <a:p>
            <a:r>
              <a:rPr lang="en-US" sz="1000" b="1">
                <a:solidFill>
                  <a:schemeClr val="tx2"/>
                </a:solidFill>
                <a:latin typeface="Verdana" pitchFamily="34" charset="0"/>
              </a:rPr>
              <a:t>DC</a:t>
            </a:r>
          </a:p>
        </p:txBody>
      </p:sp>
      <p:sp>
        <p:nvSpPr>
          <p:cNvPr id="53362" name="Rectangle 114"/>
          <p:cNvSpPr>
            <a:spLocks noChangeArrowheads="1"/>
          </p:cNvSpPr>
          <p:nvPr/>
        </p:nvSpPr>
        <p:spPr bwMode="auto">
          <a:xfrm>
            <a:off x="7881938" y="3178175"/>
            <a:ext cx="193675" cy="230188"/>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PA</a:t>
            </a:r>
          </a:p>
          <a:p>
            <a:pPr algn="ctr"/>
            <a:endParaRPr lang="en-US" sz="1000" b="1">
              <a:solidFill>
                <a:schemeClr val="bg1"/>
              </a:solidFill>
              <a:latin typeface="Verdana" pitchFamily="34" charset="0"/>
            </a:endParaRPr>
          </a:p>
        </p:txBody>
      </p:sp>
      <p:sp>
        <p:nvSpPr>
          <p:cNvPr id="53363" name="Line 115"/>
          <p:cNvSpPr>
            <a:spLocks noChangeShapeType="1"/>
          </p:cNvSpPr>
          <p:nvPr/>
        </p:nvSpPr>
        <p:spPr bwMode="auto">
          <a:xfrm flipH="1" flipV="1">
            <a:off x="8486775" y="3581400"/>
            <a:ext cx="942975" cy="381000"/>
          </a:xfrm>
          <a:prstGeom prst="line">
            <a:avLst/>
          </a:prstGeom>
          <a:noFill/>
          <a:ln w="9525">
            <a:solidFill>
              <a:schemeClr val="tx1"/>
            </a:solidFill>
            <a:round/>
            <a:headEnd/>
            <a:tailEnd/>
          </a:ln>
        </p:spPr>
        <p:txBody>
          <a:bodyPr/>
          <a:lstStyle/>
          <a:p>
            <a:endParaRPr lang="en-US"/>
          </a:p>
        </p:txBody>
      </p:sp>
      <p:sp>
        <p:nvSpPr>
          <p:cNvPr id="53364" name="Freeform 116"/>
          <p:cNvSpPr>
            <a:spLocks/>
          </p:cNvSpPr>
          <p:nvPr/>
        </p:nvSpPr>
        <p:spPr bwMode="auto">
          <a:xfrm>
            <a:off x="6283325" y="3706813"/>
            <a:ext cx="1146175" cy="712787"/>
          </a:xfrm>
          <a:custGeom>
            <a:avLst/>
            <a:gdLst>
              <a:gd name="T0" fmla="*/ 2147483647 w 723"/>
              <a:gd name="T1" fmla="*/ 2147483647 h 370"/>
              <a:gd name="T2" fmla="*/ 2147483647 w 723"/>
              <a:gd name="T3" fmla="*/ 2147483647 h 370"/>
              <a:gd name="T4" fmla="*/ 2147483647 w 723"/>
              <a:gd name="T5" fmla="*/ 2147483647 h 370"/>
              <a:gd name="T6" fmla="*/ 2147483647 w 723"/>
              <a:gd name="T7" fmla="*/ 2147483647 h 370"/>
              <a:gd name="T8" fmla="*/ 2147483647 w 723"/>
              <a:gd name="T9" fmla="*/ 2147483647 h 370"/>
              <a:gd name="T10" fmla="*/ 2147483647 w 723"/>
              <a:gd name="T11" fmla="*/ 2147483647 h 370"/>
              <a:gd name="T12" fmla="*/ 2147483647 w 723"/>
              <a:gd name="T13" fmla="*/ 2147483647 h 370"/>
              <a:gd name="T14" fmla="*/ 2147483647 w 723"/>
              <a:gd name="T15" fmla="*/ 0 h 370"/>
              <a:gd name="T16" fmla="*/ 2147483647 w 723"/>
              <a:gd name="T17" fmla="*/ 2147483647 h 370"/>
              <a:gd name="T18" fmla="*/ 2147483647 w 723"/>
              <a:gd name="T19" fmla="*/ 2147483647 h 370"/>
              <a:gd name="T20" fmla="*/ 2147483647 w 723"/>
              <a:gd name="T21" fmla="*/ 2147483647 h 370"/>
              <a:gd name="T22" fmla="*/ 2147483647 w 723"/>
              <a:gd name="T23" fmla="*/ 2147483647 h 370"/>
              <a:gd name="T24" fmla="*/ 2147483647 w 723"/>
              <a:gd name="T25" fmla="*/ 2147483647 h 370"/>
              <a:gd name="T26" fmla="*/ 2147483647 w 723"/>
              <a:gd name="T27" fmla="*/ 2147483647 h 370"/>
              <a:gd name="T28" fmla="*/ 2147483647 w 723"/>
              <a:gd name="T29" fmla="*/ 2147483647 h 370"/>
              <a:gd name="T30" fmla="*/ 2147483647 w 723"/>
              <a:gd name="T31" fmla="*/ 2147483647 h 370"/>
              <a:gd name="T32" fmla="*/ 2147483647 w 723"/>
              <a:gd name="T33" fmla="*/ 2147483647 h 370"/>
              <a:gd name="T34" fmla="*/ 2147483647 w 723"/>
              <a:gd name="T35" fmla="*/ 2147483647 h 370"/>
              <a:gd name="T36" fmla="*/ 2147483647 w 723"/>
              <a:gd name="T37" fmla="*/ 2147483647 h 370"/>
              <a:gd name="T38" fmla="*/ 2147483647 w 723"/>
              <a:gd name="T39" fmla="*/ 2147483647 h 370"/>
              <a:gd name="T40" fmla="*/ 2147483647 w 723"/>
              <a:gd name="T41" fmla="*/ 2147483647 h 370"/>
              <a:gd name="T42" fmla="*/ 2147483647 w 723"/>
              <a:gd name="T43" fmla="*/ 2147483647 h 370"/>
              <a:gd name="T44" fmla="*/ 2147483647 w 723"/>
              <a:gd name="T45" fmla="*/ 2147483647 h 370"/>
              <a:gd name="T46" fmla="*/ 2147483647 w 723"/>
              <a:gd name="T47" fmla="*/ 2147483647 h 370"/>
              <a:gd name="T48" fmla="*/ 2147483647 w 723"/>
              <a:gd name="T49" fmla="*/ 2147483647 h 370"/>
              <a:gd name="T50" fmla="*/ 2147483647 w 723"/>
              <a:gd name="T51" fmla="*/ 2147483647 h 370"/>
              <a:gd name="T52" fmla="*/ 2147483647 w 723"/>
              <a:gd name="T53" fmla="*/ 2147483647 h 370"/>
              <a:gd name="T54" fmla="*/ 2147483647 w 723"/>
              <a:gd name="T55" fmla="*/ 2147483647 h 370"/>
              <a:gd name="T56" fmla="*/ 2147483647 w 723"/>
              <a:gd name="T57" fmla="*/ 2147483647 h 370"/>
              <a:gd name="T58" fmla="*/ 2147483647 w 723"/>
              <a:gd name="T59" fmla="*/ 2147483647 h 370"/>
              <a:gd name="T60" fmla="*/ 2147483647 w 723"/>
              <a:gd name="T61" fmla="*/ 2147483647 h 370"/>
              <a:gd name="T62" fmla="*/ 2147483647 w 723"/>
              <a:gd name="T63" fmla="*/ 2147483647 h 370"/>
              <a:gd name="T64" fmla="*/ 2147483647 w 723"/>
              <a:gd name="T65" fmla="*/ 2147483647 h 370"/>
              <a:gd name="T66" fmla="*/ 2147483647 w 723"/>
              <a:gd name="T67" fmla="*/ 2147483647 h 370"/>
              <a:gd name="T68" fmla="*/ 2147483647 w 723"/>
              <a:gd name="T69" fmla="*/ 2147483647 h 370"/>
              <a:gd name="T70" fmla="*/ 2147483647 w 723"/>
              <a:gd name="T71" fmla="*/ 2147483647 h 370"/>
              <a:gd name="T72" fmla="*/ 0 w 723"/>
              <a:gd name="T73" fmla="*/ 2147483647 h 370"/>
              <a:gd name="T74" fmla="*/ 2147483647 w 723"/>
              <a:gd name="T75" fmla="*/ 2147483647 h 370"/>
              <a:gd name="T76" fmla="*/ 2147483647 w 723"/>
              <a:gd name="T77" fmla="*/ 2147483647 h 370"/>
              <a:gd name="T78" fmla="*/ 2147483647 w 723"/>
              <a:gd name="T79" fmla="*/ 2147483647 h 370"/>
              <a:gd name="T80" fmla="*/ 2147483647 w 723"/>
              <a:gd name="T81" fmla="*/ 2147483647 h 370"/>
              <a:gd name="T82" fmla="*/ 2147483647 w 723"/>
              <a:gd name="T83" fmla="*/ 2147483647 h 370"/>
              <a:gd name="T84" fmla="*/ 2147483647 w 723"/>
              <a:gd name="T85" fmla="*/ 2147483647 h 370"/>
              <a:gd name="T86" fmla="*/ 2147483647 w 723"/>
              <a:gd name="T87" fmla="*/ 2147483647 h 370"/>
              <a:gd name="T88" fmla="*/ 2147483647 w 723"/>
              <a:gd name="T89" fmla="*/ 2147483647 h 370"/>
              <a:gd name="T90" fmla="*/ 2147483647 w 723"/>
              <a:gd name="T91" fmla="*/ 2147483647 h 370"/>
              <a:gd name="T92" fmla="*/ 2147483647 w 723"/>
              <a:gd name="T93" fmla="*/ 2147483647 h 370"/>
              <a:gd name="T94" fmla="*/ 2147483647 w 723"/>
              <a:gd name="T95" fmla="*/ 2147483647 h 370"/>
              <a:gd name="T96" fmla="*/ 2147483647 w 723"/>
              <a:gd name="T97" fmla="*/ 2147483647 h 370"/>
              <a:gd name="T98" fmla="*/ 2147483647 w 723"/>
              <a:gd name="T99" fmla="*/ 2147483647 h 370"/>
              <a:gd name="T100" fmla="*/ 2147483647 w 723"/>
              <a:gd name="T101" fmla="*/ 2147483647 h 370"/>
              <a:gd name="T102" fmla="*/ 2147483647 w 723"/>
              <a:gd name="T103" fmla="*/ 2147483647 h 370"/>
              <a:gd name="T104" fmla="*/ 2147483647 w 723"/>
              <a:gd name="T105" fmla="*/ 2147483647 h 370"/>
              <a:gd name="T106" fmla="*/ 2147483647 w 723"/>
              <a:gd name="T107" fmla="*/ 2147483647 h 370"/>
              <a:gd name="T108" fmla="*/ 2147483647 w 723"/>
              <a:gd name="T109" fmla="*/ 2147483647 h 370"/>
              <a:gd name="T110" fmla="*/ 2147483647 w 723"/>
              <a:gd name="T111" fmla="*/ 2147483647 h 37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23"/>
              <a:gd name="T169" fmla="*/ 0 h 370"/>
              <a:gd name="T170" fmla="*/ 723 w 723"/>
              <a:gd name="T171" fmla="*/ 370 h 37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23" h="370">
                <a:moveTo>
                  <a:pt x="650" y="52"/>
                </a:moveTo>
                <a:lnTo>
                  <a:pt x="648" y="50"/>
                </a:lnTo>
                <a:lnTo>
                  <a:pt x="647" y="49"/>
                </a:lnTo>
                <a:lnTo>
                  <a:pt x="643" y="45"/>
                </a:lnTo>
                <a:lnTo>
                  <a:pt x="640" y="42"/>
                </a:lnTo>
                <a:lnTo>
                  <a:pt x="635" y="39"/>
                </a:lnTo>
                <a:lnTo>
                  <a:pt x="631" y="37"/>
                </a:lnTo>
                <a:lnTo>
                  <a:pt x="626" y="37"/>
                </a:lnTo>
                <a:lnTo>
                  <a:pt x="623" y="40"/>
                </a:lnTo>
                <a:lnTo>
                  <a:pt x="621" y="39"/>
                </a:lnTo>
                <a:lnTo>
                  <a:pt x="621" y="35"/>
                </a:lnTo>
                <a:lnTo>
                  <a:pt x="621" y="30"/>
                </a:lnTo>
                <a:lnTo>
                  <a:pt x="620" y="25"/>
                </a:lnTo>
                <a:lnTo>
                  <a:pt x="616" y="22"/>
                </a:lnTo>
                <a:lnTo>
                  <a:pt x="611" y="20"/>
                </a:lnTo>
                <a:lnTo>
                  <a:pt x="604" y="23"/>
                </a:lnTo>
                <a:lnTo>
                  <a:pt x="594" y="32"/>
                </a:lnTo>
                <a:lnTo>
                  <a:pt x="593" y="34"/>
                </a:lnTo>
                <a:lnTo>
                  <a:pt x="591" y="35"/>
                </a:lnTo>
                <a:lnTo>
                  <a:pt x="588" y="39"/>
                </a:lnTo>
                <a:lnTo>
                  <a:pt x="584" y="40"/>
                </a:lnTo>
                <a:lnTo>
                  <a:pt x="579" y="42"/>
                </a:lnTo>
                <a:lnTo>
                  <a:pt x="574" y="44"/>
                </a:lnTo>
                <a:lnTo>
                  <a:pt x="567" y="40"/>
                </a:lnTo>
                <a:lnTo>
                  <a:pt x="562" y="37"/>
                </a:lnTo>
                <a:lnTo>
                  <a:pt x="560" y="35"/>
                </a:lnTo>
                <a:lnTo>
                  <a:pt x="559" y="35"/>
                </a:lnTo>
                <a:lnTo>
                  <a:pt x="557" y="34"/>
                </a:lnTo>
                <a:lnTo>
                  <a:pt x="554" y="35"/>
                </a:lnTo>
                <a:lnTo>
                  <a:pt x="550" y="35"/>
                </a:lnTo>
                <a:lnTo>
                  <a:pt x="547" y="39"/>
                </a:lnTo>
                <a:lnTo>
                  <a:pt x="542" y="44"/>
                </a:lnTo>
                <a:lnTo>
                  <a:pt x="540" y="44"/>
                </a:lnTo>
                <a:lnTo>
                  <a:pt x="537" y="42"/>
                </a:lnTo>
                <a:lnTo>
                  <a:pt x="533" y="42"/>
                </a:lnTo>
                <a:lnTo>
                  <a:pt x="532" y="42"/>
                </a:lnTo>
                <a:lnTo>
                  <a:pt x="518" y="30"/>
                </a:lnTo>
                <a:lnTo>
                  <a:pt x="488" y="28"/>
                </a:lnTo>
                <a:lnTo>
                  <a:pt x="488" y="27"/>
                </a:lnTo>
                <a:lnTo>
                  <a:pt x="488" y="23"/>
                </a:lnTo>
                <a:lnTo>
                  <a:pt x="486" y="20"/>
                </a:lnTo>
                <a:lnTo>
                  <a:pt x="484" y="15"/>
                </a:lnTo>
                <a:lnTo>
                  <a:pt x="479" y="10"/>
                </a:lnTo>
                <a:lnTo>
                  <a:pt x="472" y="5"/>
                </a:lnTo>
                <a:lnTo>
                  <a:pt x="462" y="3"/>
                </a:lnTo>
                <a:lnTo>
                  <a:pt x="450" y="1"/>
                </a:lnTo>
                <a:lnTo>
                  <a:pt x="449" y="1"/>
                </a:lnTo>
                <a:lnTo>
                  <a:pt x="445" y="1"/>
                </a:lnTo>
                <a:lnTo>
                  <a:pt x="442" y="1"/>
                </a:lnTo>
                <a:lnTo>
                  <a:pt x="437" y="1"/>
                </a:lnTo>
                <a:lnTo>
                  <a:pt x="432" y="1"/>
                </a:lnTo>
                <a:lnTo>
                  <a:pt x="428" y="1"/>
                </a:lnTo>
                <a:lnTo>
                  <a:pt x="427" y="1"/>
                </a:lnTo>
                <a:lnTo>
                  <a:pt x="425" y="1"/>
                </a:lnTo>
                <a:lnTo>
                  <a:pt x="427" y="0"/>
                </a:lnTo>
                <a:lnTo>
                  <a:pt x="425" y="0"/>
                </a:lnTo>
                <a:lnTo>
                  <a:pt x="425" y="1"/>
                </a:lnTo>
                <a:lnTo>
                  <a:pt x="423" y="3"/>
                </a:lnTo>
                <a:lnTo>
                  <a:pt x="423" y="6"/>
                </a:lnTo>
                <a:lnTo>
                  <a:pt x="422" y="12"/>
                </a:lnTo>
                <a:lnTo>
                  <a:pt x="422" y="17"/>
                </a:lnTo>
                <a:lnTo>
                  <a:pt x="422" y="22"/>
                </a:lnTo>
                <a:lnTo>
                  <a:pt x="423" y="28"/>
                </a:lnTo>
                <a:lnTo>
                  <a:pt x="425" y="30"/>
                </a:lnTo>
                <a:lnTo>
                  <a:pt x="427" y="32"/>
                </a:lnTo>
                <a:lnTo>
                  <a:pt x="428" y="35"/>
                </a:lnTo>
                <a:lnTo>
                  <a:pt x="430" y="37"/>
                </a:lnTo>
                <a:lnTo>
                  <a:pt x="430" y="40"/>
                </a:lnTo>
                <a:lnTo>
                  <a:pt x="428" y="42"/>
                </a:lnTo>
                <a:lnTo>
                  <a:pt x="422" y="44"/>
                </a:lnTo>
                <a:lnTo>
                  <a:pt x="413" y="45"/>
                </a:lnTo>
                <a:lnTo>
                  <a:pt x="412" y="45"/>
                </a:lnTo>
                <a:lnTo>
                  <a:pt x="408" y="45"/>
                </a:lnTo>
                <a:lnTo>
                  <a:pt x="405" y="47"/>
                </a:lnTo>
                <a:lnTo>
                  <a:pt x="400" y="49"/>
                </a:lnTo>
                <a:lnTo>
                  <a:pt x="396" y="49"/>
                </a:lnTo>
                <a:lnTo>
                  <a:pt x="393" y="50"/>
                </a:lnTo>
                <a:lnTo>
                  <a:pt x="391" y="50"/>
                </a:lnTo>
                <a:lnTo>
                  <a:pt x="390" y="50"/>
                </a:lnTo>
                <a:lnTo>
                  <a:pt x="386" y="50"/>
                </a:lnTo>
                <a:lnTo>
                  <a:pt x="383" y="52"/>
                </a:lnTo>
                <a:lnTo>
                  <a:pt x="378" y="54"/>
                </a:lnTo>
                <a:lnTo>
                  <a:pt x="374" y="56"/>
                </a:lnTo>
                <a:lnTo>
                  <a:pt x="371" y="61"/>
                </a:lnTo>
                <a:lnTo>
                  <a:pt x="373" y="66"/>
                </a:lnTo>
                <a:lnTo>
                  <a:pt x="376" y="74"/>
                </a:lnTo>
                <a:lnTo>
                  <a:pt x="376" y="76"/>
                </a:lnTo>
                <a:lnTo>
                  <a:pt x="376" y="78"/>
                </a:lnTo>
                <a:lnTo>
                  <a:pt x="374" y="79"/>
                </a:lnTo>
                <a:lnTo>
                  <a:pt x="373" y="83"/>
                </a:lnTo>
                <a:lnTo>
                  <a:pt x="371" y="84"/>
                </a:lnTo>
                <a:lnTo>
                  <a:pt x="368" y="88"/>
                </a:lnTo>
                <a:lnTo>
                  <a:pt x="364" y="91"/>
                </a:lnTo>
                <a:lnTo>
                  <a:pt x="364" y="93"/>
                </a:lnTo>
                <a:lnTo>
                  <a:pt x="362" y="94"/>
                </a:lnTo>
                <a:lnTo>
                  <a:pt x="361" y="96"/>
                </a:lnTo>
                <a:lnTo>
                  <a:pt x="361" y="100"/>
                </a:lnTo>
                <a:lnTo>
                  <a:pt x="359" y="101"/>
                </a:lnTo>
                <a:lnTo>
                  <a:pt x="357" y="105"/>
                </a:lnTo>
                <a:lnTo>
                  <a:pt x="357" y="106"/>
                </a:lnTo>
                <a:lnTo>
                  <a:pt x="357" y="108"/>
                </a:lnTo>
                <a:lnTo>
                  <a:pt x="356" y="108"/>
                </a:lnTo>
                <a:lnTo>
                  <a:pt x="356" y="110"/>
                </a:lnTo>
                <a:lnTo>
                  <a:pt x="354" y="111"/>
                </a:lnTo>
                <a:lnTo>
                  <a:pt x="352" y="111"/>
                </a:lnTo>
                <a:lnTo>
                  <a:pt x="349" y="113"/>
                </a:lnTo>
                <a:lnTo>
                  <a:pt x="344" y="113"/>
                </a:lnTo>
                <a:lnTo>
                  <a:pt x="342" y="116"/>
                </a:lnTo>
                <a:lnTo>
                  <a:pt x="340" y="122"/>
                </a:lnTo>
                <a:lnTo>
                  <a:pt x="339" y="127"/>
                </a:lnTo>
                <a:lnTo>
                  <a:pt x="337" y="133"/>
                </a:lnTo>
                <a:lnTo>
                  <a:pt x="335" y="137"/>
                </a:lnTo>
                <a:lnTo>
                  <a:pt x="335" y="140"/>
                </a:lnTo>
                <a:lnTo>
                  <a:pt x="335" y="142"/>
                </a:lnTo>
                <a:lnTo>
                  <a:pt x="335" y="144"/>
                </a:lnTo>
                <a:lnTo>
                  <a:pt x="334" y="145"/>
                </a:lnTo>
                <a:lnTo>
                  <a:pt x="332" y="147"/>
                </a:lnTo>
                <a:lnTo>
                  <a:pt x="330" y="149"/>
                </a:lnTo>
                <a:lnTo>
                  <a:pt x="325" y="150"/>
                </a:lnTo>
                <a:lnTo>
                  <a:pt x="320" y="150"/>
                </a:lnTo>
                <a:lnTo>
                  <a:pt x="312" y="149"/>
                </a:lnTo>
                <a:lnTo>
                  <a:pt x="302" y="144"/>
                </a:lnTo>
                <a:lnTo>
                  <a:pt x="302" y="142"/>
                </a:lnTo>
                <a:lnTo>
                  <a:pt x="302" y="138"/>
                </a:lnTo>
                <a:lnTo>
                  <a:pt x="300" y="135"/>
                </a:lnTo>
                <a:lnTo>
                  <a:pt x="298" y="132"/>
                </a:lnTo>
                <a:lnTo>
                  <a:pt x="295" y="130"/>
                </a:lnTo>
                <a:lnTo>
                  <a:pt x="291" y="130"/>
                </a:lnTo>
                <a:lnTo>
                  <a:pt x="288" y="137"/>
                </a:lnTo>
                <a:lnTo>
                  <a:pt x="283" y="147"/>
                </a:lnTo>
                <a:lnTo>
                  <a:pt x="283" y="150"/>
                </a:lnTo>
                <a:lnTo>
                  <a:pt x="281" y="155"/>
                </a:lnTo>
                <a:lnTo>
                  <a:pt x="281" y="162"/>
                </a:lnTo>
                <a:lnTo>
                  <a:pt x="280" y="169"/>
                </a:lnTo>
                <a:lnTo>
                  <a:pt x="276" y="172"/>
                </a:lnTo>
                <a:lnTo>
                  <a:pt x="273" y="176"/>
                </a:lnTo>
                <a:lnTo>
                  <a:pt x="266" y="174"/>
                </a:lnTo>
                <a:lnTo>
                  <a:pt x="259" y="167"/>
                </a:lnTo>
                <a:lnTo>
                  <a:pt x="258" y="166"/>
                </a:lnTo>
                <a:lnTo>
                  <a:pt x="258" y="164"/>
                </a:lnTo>
                <a:lnTo>
                  <a:pt x="258" y="162"/>
                </a:lnTo>
                <a:lnTo>
                  <a:pt x="256" y="159"/>
                </a:lnTo>
                <a:lnTo>
                  <a:pt x="254" y="159"/>
                </a:lnTo>
                <a:lnTo>
                  <a:pt x="249" y="159"/>
                </a:lnTo>
                <a:lnTo>
                  <a:pt x="244" y="164"/>
                </a:lnTo>
                <a:lnTo>
                  <a:pt x="236" y="171"/>
                </a:lnTo>
                <a:lnTo>
                  <a:pt x="236" y="172"/>
                </a:lnTo>
                <a:lnTo>
                  <a:pt x="234" y="176"/>
                </a:lnTo>
                <a:lnTo>
                  <a:pt x="232" y="179"/>
                </a:lnTo>
                <a:lnTo>
                  <a:pt x="230" y="182"/>
                </a:lnTo>
                <a:lnTo>
                  <a:pt x="227" y="186"/>
                </a:lnTo>
                <a:lnTo>
                  <a:pt x="222" y="186"/>
                </a:lnTo>
                <a:lnTo>
                  <a:pt x="217" y="184"/>
                </a:lnTo>
                <a:lnTo>
                  <a:pt x="210" y="179"/>
                </a:lnTo>
                <a:lnTo>
                  <a:pt x="210" y="177"/>
                </a:lnTo>
                <a:lnTo>
                  <a:pt x="208" y="176"/>
                </a:lnTo>
                <a:lnTo>
                  <a:pt x="205" y="174"/>
                </a:lnTo>
                <a:lnTo>
                  <a:pt x="202" y="172"/>
                </a:lnTo>
                <a:lnTo>
                  <a:pt x="198" y="171"/>
                </a:lnTo>
                <a:lnTo>
                  <a:pt x="195" y="171"/>
                </a:lnTo>
                <a:lnTo>
                  <a:pt x="190" y="171"/>
                </a:lnTo>
                <a:lnTo>
                  <a:pt x="186" y="174"/>
                </a:lnTo>
                <a:lnTo>
                  <a:pt x="185" y="172"/>
                </a:lnTo>
                <a:lnTo>
                  <a:pt x="183" y="171"/>
                </a:lnTo>
                <a:lnTo>
                  <a:pt x="181" y="171"/>
                </a:lnTo>
                <a:lnTo>
                  <a:pt x="180" y="171"/>
                </a:lnTo>
                <a:lnTo>
                  <a:pt x="178" y="171"/>
                </a:lnTo>
                <a:lnTo>
                  <a:pt x="178" y="176"/>
                </a:lnTo>
                <a:lnTo>
                  <a:pt x="178" y="181"/>
                </a:lnTo>
                <a:lnTo>
                  <a:pt x="178" y="182"/>
                </a:lnTo>
                <a:lnTo>
                  <a:pt x="178" y="184"/>
                </a:lnTo>
                <a:lnTo>
                  <a:pt x="176" y="186"/>
                </a:lnTo>
                <a:lnTo>
                  <a:pt x="176" y="188"/>
                </a:lnTo>
                <a:lnTo>
                  <a:pt x="175" y="188"/>
                </a:lnTo>
                <a:lnTo>
                  <a:pt x="171" y="186"/>
                </a:lnTo>
                <a:lnTo>
                  <a:pt x="168" y="182"/>
                </a:lnTo>
                <a:lnTo>
                  <a:pt x="166" y="182"/>
                </a:lnTo>
                <a:lnTo>
                  <a:pt x="161" y="181"/>
                </a:lnTo>
                <a:lnTo>
                  <a:pt x="156" y="179"/>
                </a:lnTo>
                <a:lnTo>
                  <a:pt x="151" y="179"/>
                </a:lnTo>
                <a:lnTo>
                  <a:pt x="148" y="179"/>
                </a:lnTo>
                <a:lnTo>
                  <a:pt x="144" y="179"/>
                </a:lnTo>
                <a:lnTo>
                  <a:pt x="144" y="182"/>
                </a:lnTo>
                <a:lnTo>
                  <a:pt x="148" y="186"/>
                </a:lnTo>
                <a:lnTo>
                  <a:pt x="148" y="188"/>
                </a:lnTo>
                <a:lnTo>
                  <a:pt x="146" y="188"/>
                </a:lnTo>
                <a:lnTo>
                  <a:pt x="146" y="191"/>
                </a:lnTo>
                <a:lnTo>
                  <a:pt x="144" y="193"/>
                </a:lnTo>
                <a:lnTo>
                  <a:pt x="142" y="193"/>
                </a:lnTo>
                <a:lnTo>
                  <a:pt x="141" y="194"/>
                </a:lnTo>
                <a:lnTo>
                  <a:pt x="139" y="194"/>
                </a:lnTo>
                <a:lnTo>
                  <a:pt x="136" y="194"/>
                </a:lnTo>
                <a:lnTo>
                  <a:pt x="136" y="196"/>
                </a:lnTo>
                <a:lnTo>
                  <a:pt x="136" y="198"/>
                </a:lnTo>
                <a:lnTo>
                  <a:pt x="134" y="199"/>
                </a:lnTo>
                <a:lnTo>
                  <a:pt x="134" y="201"/>
                </a:lnTo>
                <a:lnTo>
                  <a:pt x="132" y="204"/>
                </a:lnTo>
                <a:lnTo>
                  <a:pt x="131" y="206"/>
                </a:lnTo>
                <a:lnTo>
                  <a:pt x="129" y="208"/>
                </a:lnTo>
                <a:lnTo>
                  <a:pt x="129" y="210"/>
                </a:lnTo>
                <a:lnTo>
                  <a:pt x="127" y="218"/>
                </a:lnTo>
                <a:lnTo>
                  <a:pt x="131" y="223"/>
                </a:lnTo>
                <a:lnTo>
                  <a:pt x="132" y="225"/>
                </a:lnTo>
                <a:lnTo>
                  <a:pt x="134" y="226"/>
                </a:lnTo>
                <a:lnTo>
                  <a:pt x="134" y="228"/>
                </a:lnTo>
                <a:lnTo>
                  <a:pt x="136" y="232"/>
                </a:lnTo>
                <a:lnTo>
                  <a:pt x="136" y="235"/>
                </a:lnTo>
                <a:lnTo>
                  <a:pt x="134" y="237"/>
                </a:lnTo>
                <a:lnTo>
                  <a:pt x="127" y="238"/>
                </a:lnTo>
                <a:lnTo>
                  <a:pt x="119" y="240"/>
                </a:lnTo>
                <a:lnTo>
                  <a:pt x="117" y="240"/>
                </a:lnTo>
                <a:lnTo>
                  <a:pt x="112" y="240"/>
                </a:lnTo>
                <a:lnTo>
                  <a:pt x="107" y="243"/>
                </a:lnTo>
                <a:lnTo>
                  <a:pt x="102" y="245"/>
                </a:lnTo>
                <a:lnTo>
                  <a:pt x="97" y="250"/>
                </a:lnTo>
                <a:lnTo>
                  <a:pt x="95" y="255"/>
                </a:lnTo>
                <a:lnTo>
                  <a:pt x="95" y="264"/>
                </a:lnTo>
                <a:lnTo>
                  <a:pt x="100" y="272"/>
                </a:lnTo>
                <a:lnTo>
                  <a:pt x="100" y="274"/>
                </a:lnTo>
                <a:lnTo>
                  <a:pt x="104" y="277"/>
                </a:lnTo>
                <a:lnTo>
                  <a:pt x="104" y="281"/>
                </a:lnTo>
                <a:lnTo>
                  <a:pt x="105" y="284"/>
                </a:lnTo>
                <a:lnTo>
                  <a:pt x="104" y="287"/>
                </a:lnTo>
                <a:lnTo>
                  <a:pt x="98" y="289"/>
                </a:lnTo>
                <a:lnTo>
                  <a:pt x="88" y="287"/>
                </a:lnTo>
                <a:lnTo>
                  <a:pt x="75" y="282"/>
                </a:lnTo>
                <a:lnTo>
                  <a:pt x="71" y="281"/>
                </a:lnTo>
                <a:lnTo>
                  <a:pt x="68" y="277"/>
                </a:lnTo>
                <a:lnTo>
                  <a:pt x="65" y="276"/>
                </a:lnTo>
                <a:lnTo>
                  <a:pt x="60" y="272"/>
                </a:lnTo>
                <a:lnTo>
                  <a:pt x="54" y="272"/>
                </a:lnTo>
                <a:lnTo>
                  <a:pt x="49" y="272"/>
                </a:lnTo>
                <a:lnTo>
                  <a:pt x="44" y="276"/>
                </a:lnTo>
                <a:lnTo>
                  <a:pt x="38" y="282"/>
                </a:lnTo>
                <a:lnTo>
                  <a:pt x="38" y="284"/>
                </a:lnTo>
                <a:lnTo>
                  <a:pt x="36" y="286"/>
                </a:lnTo>
                <a:lnTo>
                  <a:pt x="32" y="287"/>
                </a:lnTo>
                <a:lnTo>
                  <a:pt x="31" y="289"/>
                </a:lnTo>
                <a:lnTo>
                  <a:pt x="27" y="292"/>
                </a:lnTo>
                <a:lnTo>
                  <a:pt x="26" y="294"/>
                </a:lnTo>
                <a:lnTo>
                  <a:pt x="26" y="296"/>
                </a:lnTo>
                <a:lnTo>
                  <a:pt x="24" y="296"/>
                </a:lnTo>
                <a:lnTo>
                  <a:pt x="26" y="298"/>
                </a:lnTo>
                <a:lnTo>
                  <a:pt x="29" y="301"/>
                </a:lnTo>
                <a:lnTo>
                  <a:pt x="32" y="303"/>
                </a:lnTo>
                <a:lnTo>
                  <a:pt x="34" y="304"/>
                </a:lnTo>
                <a:lnTo>
                  <a:pt x="43" y="311"/>
                </a:lnTo>
                <a:lnTo>
                  <a:pt x="38" y="320"/>
                </a:lnTo>
                <a:lnTo>
                  <a:pt x="38" y="355"/>
                </a:lnTo>
                <a:lnTo>
                  <a:pt x="19" y="357"/>
                </a:lnTo>
                <a:lnTo>
                  <a:pt x="0" y="370"/>
                </a:lnTo>
                <a:lnTo>
                  <a:pt x="0" y="369"/>
                </a:lnTo>
                <a:lnTo>
                  <a:pt x="148" y="357"/>
                </a:lnTo>
                <a:lnTo>
                  <a:pt x="148" y="333"/>
                </a:lnTo>
                <a:lnTo>
                  <a:pt x="149" y="335"/>
                </a:lnTo>
                <a:lnTo>
                  <a:pt x="153" y="335"/>
                </a:lnTo>
                <a:lnTo>
                  <a:pt x="158" y="335"/>
                </a:lnTo>
                <a:lnTo>
                  <a:pt x="164" y="335"/>
                </a:lnTo>
                <a:lnTo>
                  <a:pt x="171" y="336"/>
                </a:lnTo>
                <a:lnTo>
                  <a:pt x="178" y="336"/>
                </a:lnTo>
                <a:lnTo>
                  <a:pt x="186" y="336"/>
                </a:lnTo>
                <a:lnTo>
                  <a:pt x="188" y="336"/>
                </a:lnTo>
                <a:lnTo>
                  <a:pt x="192" y="336"/>
                </a:lnTo>
                <a:lnTo>
                  <a:pt x="197" y="335"/>
                </a:lnTo>
                <a:lnTo>
                  <a:pt x="203" y="335"/>
                </a:lnTo>
                <a:lnTo>
                  <a:pt x="212" y="333"/>
                </a:lnTo>
                <a:lnTo>
                  <a:pt x="222" y="333"/>
                </a:lnTo>
                <a:lnTo>
                  <a:pt x="232" y="331"/>
                </a:lnTo>
                <a:lnTo>
                  <a:pt x="246" y="331"/>
                </a:lnTo>
                <a:lnTo>
                  <a:pt x="259" y="330"/>
                </a:lnTo>
                <a:lnTo>
                  <a:pt x="273" y="328"/>
                </a:lnTo>
                <a:lnTo>
                  <a:pt x="288" y="328"/>
                </a:lnTo>
                <a:lnTo>
                  <a:pt x="305" y="326"/>
                </a:lnTo>
                <a:lnTo>
                  <a:pt x="322" y="325"/>
                </a:lnTo>
                <a:lnTo>
                  <a:pt x="339" y="323"/>
                </a:lnTo>
                <a:lnTo>
                  <a:pt x="356" y="321"/>
                </a:lnTo>
                <a:lnTo>
                  <a:pt x="373" y="320"/>
                </a:lnTo>
                <a:lnTo>
                  <a:pt x="391" y="318"/>
                </a:lnTo>
                <a:lnTo>
                  <a:pt x="408" y="318"/>
                </a:lnTo>
                <a:lnTo>
                  <a:pt x="425" y="316"/>
                </a:lnTo>
                <a:lnTo>
                  <a:pt x="440" y="314"/>
                </a:lnTo>
                <a:lnTo>
                  <a:pt x="457" y="313"/>
                </a:lnTo>
                <a:lnTo>
                  <a:pt x="472" y="311"/>
                </a:lnTo>
                <a:lnTo>
                  <a:pt x="488" y="309"/>
                </a:lnTo>
                <a:lnTo>
                  <a:pt x="501" y="309"/>
                </a:lnTo>
                <a:lnTo>
                  <a:pt x="513" y="308"/>
                </a:lnTo>
                <a:lnTo>
                  <a:pt x="525" y="306"/>
                </a:lnTo>
                <a:lnTo>
                  <a:pt x="535" y="306"/>
                </a:lnTo>
                <a:lnTo>
                  <a:pt x="544" y="306"/>
                </a:lnTo>
                <a:lnTo>
                  <a:pt x="549" y="304"/>
                </a:lnTo>
                <a:lnTo>
                  <a:pt x="554" y="304"/>
                </a:lnTo>
                <a:lnTo>
                  <a:pt x="557" y="304"/>
                </a:lnTo>
                <a:lnTo>
                  <a:pt x="559" y="304"/>
                </a:lnTo>
                <a:lnTo>
                  <a:pt x="560" y="303"/>
                </a:lnTo>
                <a:lnTo>
                  <a:pt x="564" y="301"/>
                </a:lnTo>
                <a:lnTo>
                  <a:pt x="567" y="299"/>
                </a:lnTo>
                <a:lnTo>
                  <a:pt x="571" y="298"/>
                </a:lnTo>
                <a:lnTo>
                  <a:pt x="576" y="296"/>
                </a:lnTo>
                <a:lnTo>
                  <a:pt x="581" y="292"/>
                </a:lnTo>
                <a:lnTo>
                  <a:pt x="586" y="291"/>
                </a:lnTo>
                <a:lnTo>
                  <a:pt x="591" y="287"/>
                </a:lnTo>
                <a:lnTo>
                  <a:pt x="596" y="286"/>
                </a:lnTo>
                <a:lnTo>
                  <a:pt x="601" y="282"/>
                </a:lnTo>
                <a:lnTo>
                  <a:pt x="606" y="281"/>
                </a:lnTo>
                <a:lnTo>
                  <a:pt x="611" y="277"/>
                </a:lnTo>
                <a:lnTo>
                  <a:pt x="615" y="276"/>
                </a:lnTo>
                <a:lnTo>
                  <a:pt x="618" y="274"/>
                </a:lnTo>
                <a:lnTo>
                  <a:pt x="620" y="274"/>
                </a:lnTo>
                <a:lnTo>
                  <a:pt x="621" y="272"/>
                </a:lnTo>
                <a:lnTo>
                  <a:pt x="621" y="270"/>
                </a:lnTo>
                <a:lnTo>
                  <a:pt x="623" y="269"/>
                </a:lnTo>
                <a:lnTo>
                  <a:pt x="625" y="265"/>
                </a:lnTo>
                <a:lnTo>
                  <a:pt x="626" y="264"/>
                </a:lnTo>
                <a:lnTo>
                  <a:pt x="630" y="260"/>
                </a:lnTo>
                <a:lnTo>
                  <a:pt x="635" y="259"/>
                </a:lnTo>
                <a:lnTo>
                  <a:pt x="640" y="255"/>
                </a:lnTo>
                <a:lnTo>
                  <a:pt x="643" y="255"/>
                </a:lnTo>
                <a:lnTo>
                  <a:pt x="643" y="254"/>
                </a:lnTo>
                <a:lnTo>
                  <a:pt x="645" y="252"/>
                </a:lnTo>
                <a:lnTo>
                  <a:pt x="647" y="252"/>
                </a:lnTo>
                <a:lnTo>
                  <a:pt x="647" y="248"/>
                </a:lnTo>
                <a:lnTo>
                  <a:pt x="647" y="247"/>
                </a:lnTo>
                <a:lnTo>
                  <a:pt x="648" y="245"/>
                </a:lnTo>
                <a:lnTo>
                  <a:pt x="648" y="243"/>
                </a:lnTo>
                <a:lnTo>
                  <a:pt x="650" y="240"/>
                </a:lnTo>
                <a:lnTo>
                  <a:pt x="652" y="238"/>
                </a:lnTo>
                <a:lnTo>
                  <a:pt x="653" y="237"/>
                </a:lnTo>
                <a:lnTo>
                  <a:pt x="655" y="235"/>
                </a:lnTo>
                <a:lnTo>
                  <a:pt x="657" y="232"/>
                </a:lnTo>
                <a:lnTo>
                  <a:pt x="659" y="228"/>
                </a:lnTo>
                <a:lnTo>
                  <a:pt x="660" y="225"/>
                </a:lnTo>
                <a:lnTo>
                  <a:pt x="662" y="221"/>
                </a:lnTo>
                <a:lnTo>
                  <a:pt x="664" y="215"/>
                </a:lnTo>
                <a:lnTo>
                  <a:pt x="667" y="211"/>
                </a:lnTo>
                <a:lnTo>
                  <a:pt x="672" y="208"/>
                </a:lnTo>
                <a:lnTo>
                  <a:pt x="677" y="204"/>
                </a:lnTo>
                <a:lnTo>
                  <a:pt x="684" y="201"/>
                </a:lnTo>
                <a:lnTo>
                  <a:pt x="689" y="198"/>
                </a:lnTo>
                <a:lnTo>
                  <a:pt x="694" y="194"/>
                </a:lnTo>
                <a:lnTo>
                  <a:pt x="699" y="189"/>
                </a:lnTo>
                <a:lnTo>
                  <a:pt x="701" y="184"/>
                </a:lnTo>
                <a:lnTo>
                  <a:pt x="703" y="182"/>
                </a:lnTo>
                <a:lnTo>
                  <a:pt x="704" y="182"/>
                </a:lnTo>
                <a:lnTo>
                  <a:pt x="703" y="184"/>
                </a:lnTo>
                <a:lnTo>
                  <a:pt x="701" y="186"/>
                </a:lnTo>
                <a:lnTo>
                  <a:pt x="701" y="188"/>
                </a:lnTo>
                <a:lnTo>
                  <a:pt x="699" y="188"/>
                </a:lnTo>
                <a:lnTo>
                  <a:pt x="699" y="189"/>
                </a:lnTo>
                <a:lnTo>
                  <a:pt x="723" y="157"/>
                </a:lnTo>
                <a:lnTo>
                  <a:pt x="711" y="157"/>
                </a:lnTo>
                <a:lnTo>
                  <a:pt x="711" y="155"/>
                </a:lnTo>
                <a:lnTo>
                  <a:pt x="709" y="154"/>
                </a:lnTo>
                <a:lnTo>
                  <a:pt x="709" y="152"/>
                </a:lnTo>
                <a:lnTo>
                  <a:pt x="708" y="150"/>
                </a:lnTo>
                <a:lnTo>
                  <a:pt x="704" y="150"/>
                </a:lnTo>
                <a:lnTo>
                  <a:pt x="701" y="149"/>
                </a:lnTo>
                <a:lnTo>
                  <a:pt x="696" y="149"/>
                </a:lnTo>
                <a:lnTo>
                  <a:pt x="696" y="147"/>
                </a:lnTo>
                <a:lnTo>
                  <a:pt x="692" y="142"/>
                </a:lnTo>
                <a:lnTo>
                  <a:pt x="687" y="137"/>
                </a:lnTo>
                <a:lnTo>
                  <a:pt x="682" y="128"/>
                </a:lnTo>
                <a:lnTo>
                  <a:pt x="675" y="120"/>
                </a:lnTo>
                <a:lnTo>
                  <a:pt x="669" y="110"/>
                </a:lnTo>
                <a:lnTo>
                  <a:pt x="660" y="101"/>
                </a:lnTo>
                <a:lnTo>
                  <a:pt x="652" y="91"/>
                </a:lnTo>
                <a:lnTo>
                  <a:pt x="652" y="88"/>
                </a:lnTo>
                <a:lnTo>
                  <a:pt x="652" y="84"/>
                </a:lnTo>
                <a:lnTo>
                  <a:pt x="653" y="79"/>
                </a:lnTo>
                <a:lnTo>
                  <a:pt x="653" y="76"/>
                </a:lnTo>
                <a:lnTo>
                  <a:pt x="653" y="71"/>
                </a:lnTo>
                <a:lnTo>
                  <a:pt x="652" y="64"/>
                </a:lnTo>
                <a:lnTo>
                  <a:pt x="650" y="59"/>
                </a:lnTo>
                <a:lnTo>
                  <a:pt x="647" y="56"/>
                </a:lnTo>
                <a:lnTo>
                  <a:pt x="647" y="52"/>
                </a:lnTo>
                <a:lnTo>
                  <a:pt x="647" y="50"/>
                </a:lnTo>
                <a:lnTo>
                  <a:pt x="648" y="50"/>
                </a:lnTo>
                <a:lnTo>
                  <a:pt x="648" y="52"/>
                </a:lnTo>
                <a:lnTo>
                  <a:pt x="650" y="52"/>
                </a:lnTo>
                <a:close/>
              </a:path>
            </a:pathLst>
          </a:custGeom>
          <a:solidFill>
            <a:srgbClr val="CC99FF"/>
          </a:solidFill>
          <a:ln w="9525">
            <a:solidFill>
              <a:schemeClr val="tx1"/>
            </a:solidFill>
            <a:round/>
            <a:headEnd/>
            <a:tailEnd/>
          </a:ln>
        </p:spPr>
        <p:txBody>
          <a:bodyPr/>
          <a:lstStyle/>
          <a:p>
            <a:endParaRPr lang="en-US"/>
          </a:p>
        </p:txBody>
      </p:sp>
      <p:sp>
        <p:nvSpPr>
          <p:cNvPr id="53365" name="Freeform 117"/>
          <p:cNvSpPr>
            <a:spLocks/>
          </p:cNvSpPr>
          <p:nvPr/>
        </p:nvSpPr>
        <p:spPr bwMode="auto">
          <a:xfrm>
            <a:off x="6086475" y="4192588"/>
            <a:ext cx="1543050" cy="455612"/>
          </a:xfrm>
          <a:custGeom>
            <a:avLst/>
            <a:gdLst>
              <a:gd name="T0" fmla="*/ 2147483647 w 833"/>
              <a:gd name="T1" fmla="*/ 0 h 295"/>
              <a:gd name="T2" fmla="*/ 2147483647 w 833"/>
              <a:gd name="T3" fmla="*/ 2147483647 h 295"/>
              <a:gd name="T4" fmla="*/ 2147483647 w 833"/>
              <a:gd name="T5" fmla="*/ 2147483647 h 295"/>
              <a:gd name="T6" fmla="*/ 2147483647 w 833"/>
              <a:gd name="T7" fmla="*/ 2147483647 h 295"/>
              <a:gd name="T8" fmla="*/ 2147483647 w 833"/>
              <a:gd name="T9" fmla="*/ 2147483647 h 295"/>
              <a:gd name="T10" fmla="*/ 2147483647 w 833"/>
              <a:gd name="T11" fmla="*/ 2147483647 h 295"/>
              <a:gd name="T12" fmla="*/ 2147483647 w 833"/>
              <a:gd name="T13" fmla="*/ 2147483647 h 295"/>
              <a:gd name="T14" fmla="*/ 2147483647 w 833"/>
              <a:gd name="T15" fmla="*/ 2147483647 h 295"/>
              <a:gd name="T16" fmla="*/ 2147483647 w 833"/>
              <a:gd name="T17" fmla="*/ 2147483647 h 295"/>
              <a:gd name="T18" fmla="*/ 2147483647 w 833"/>
              <a:gd name="T19" fmla="*/ 2147483647 h 295"/>
              <a:gd name="T20" fmla="*/ 2147483647 w 833"/>
              <a:gd name="T21" fmla="*/ 2147483647 h 295"/>
              <a:gd name="T22" fmla="*/ 2147483647 w 833"/>
              <a:gd name="T23" fmla="*/ 2147483647 h 295"/>
              <a:gd name="T24" fmla="*/ 2147483647 w 833"/>
              <a:gd name="T25" fmla="*/ 2147483647 h 295"/>
              <a:gd name="T26" fmla="*/ 2147483647 w 833"/>
              <a:gd name="T27" fmla="*/ 2147483647 h 295"/>
              <a:gd name="T28" fmla="*/ 2147483647 w 833"/>
              <a:gd name="T29" fmla="*/ 2147483647 h 295"/>
              <a:gd name="T30" fmla="*/ 2147483647 w 833"/>
              <a:gd name="T31" fmla="*/ 2147483647 h 295"/>
              <a:gd name="T32" fmla="*/ 2147483647 w 833"/>
              <a:gd name="T33" fmla="*/ 2147483647 h 295"/>
              <a:gd name="T34" fmla="*/ 2147483647 w 833"/>
              <a:gd name="T35" fmla="*/ 2147483647 h 295"/>
              <a:gd name="T36" fmla="*/ 2147483647 w 833"/>
              <a:gd name="T37" fmla="*/ 2147483647 h 295"/>
              <a:gd name="T38" fmla="*/ 2147483647 w 833"/>
              <a:gd name="T39" fmla="*/ 2147483647 h 295"/>
              <a:gd name="T40" fmla="*/ 2147483647 w 833"/>
              <a:gd name="T41" fmla="*/ 2147483647 h 295"/>
              <a:gd name="T42" fmla="*/ 2147483647 w 833"/>
              <a:gd name="T43" fmla="*/ 2147483647 h 295"/>
              <a:gd name="T44" fmla="*/ 2147483647 w 833"/>
              <a:gd name="T45" fmla="*/ 2147483647 h 295"/>
              <a:gd name="T46" fmla="*/ 2147483647 w 833"/>
              <a:gd name="T47" fmla="*/ 2147483647 h 295"/>
              <a:gd name="T48" fmla="*/ 0 w 833"/>
              <a:gd name="T49" fmla="*/ 2147483647 h 295"/>
              <a:gd name="T50" fmla="*/ 2147483647 w 833"/>
              <a:gd name="T51" fmla="*/ 2147483647 h 295"/>
              <a:gd name="T52" fmla="*/ 2147483647 w 833"/>
              <a:gd name="T53" fmla="*/ 2147483647 h 295"/>
              <a:gd name="T54" fmla="*/ 2147483647 w 833"/>
              <a:gd name="T55" fmla="*/ 2147483647 h 295"/>
              <a:gd name="T56" fmla="*/ 2147483647 w 833"/>
              <a:gd name="T57" fmla="*/ 2147483647 h 295"/>
              <a:gd name="T58" fmla="*/ 2147483647 w 833"/>
              <a:gd name="T59" fmla="*/ 2147483647 h 295"/>
              <a:gd name="T60" fmla="*/ 2147483647 w 833"/>
              <a:gd name="T61" fmla="*/ 2147483647 h 295"/>
              <a:gd name="T62" fmla="*/ 2147483647 w 833"/>
              <a:gd name="T63" fmla="*/ 2147483647 h 295"/>
              <a:gd name="T64" fmla="*/ 2147483647 w 833"/>
              <a:gd name="T65" fmla="*/ 2147483647 h 295"/>
              <a:gd name="T66" fmla="*/ 2147483647 w 833"/>
              <a:gd name="T67" fmla="*/ 2147483647 h 295"/>
              <a:gd name="T68" fmla="*/ 2147483647 w 833"/>
              <a:gd name="T69" fmla="*/ 2147483647 h 295"/>
              <a:gd name="T70" fmla="*/ 2147483647 w 833"/>
              <a:gd name="T71" fmla="*/ 2147483647 h 295"/>
              <a:gd name="T72" fmla="*/ 2147483647 w 833"/>
              <a:gd name="T73" fmla="*/ 2147483647 h 295"/>
              <a:gd name="T74" fmla="*/ 2147483647 w 833"/>
              <a:gd name="T75" fmla="*/ 2147483647 h 295"/>
              <a:gd name="T76" fmla="*/ 2147483647 w 833"/>
              <a:gd name="T77" fmla="*/ 2147483647 h 295"/>
              <a:gd name="T78" fmla="*/ 2147483647 w 833"/>
              <a:gd name="T79" fmla="*/ 2147483647 h 295"/>
              <a:gd name="T80" fmla="*/ 2147483647 w 833"/>
              <a:gd name="T81" fmla="*/ 2147483647 h 295"/>
              <a:gd name="T82" fmla="*/ 2147483647 w 833"/>
              <a:gd name="T83" fmla="*/ 2147483647 h 295"/>
              <a:gd name="T84" fmla="*/ 2147483647 w 833"/>
              <a:gd name="T85" fmla="*/ 2147483647 h 295"/>
              <a:gd name="T86" fmla="*/ 2147483647 w 833"/>
              <a:gd name="T87" fmla="*/ 2147483647 h 295"/>
              <a:gd name="T88" fmla="*/ 2147483647 w 833"/>
              <a:gd name="T89" fmla="*/ 2147483647 h 295"/>
              <a:gd name="T90" fmla="*/ 2147483647 w 833"/>
              <a:gd name="T91" fmla="*/ 2147483647 h 295"/>
              <a:gd name="T92" fmla="*/ 2147483647 w 833"/>
              <a:gd name="T93" fmla="*/ 2147483647 h 295"/>
              <a:gd name="T94" fmla="*/ 2147483647 w 833"/>
              <a:gd name="T95" fmla="*/ 2147483647 h 295"/>
              <a:gd name="T96" fmla="*/ 2147483647 w 833"/>
              <a:gd name="T97" fmla="*/ 2147483647 h 295"/>
              <a:gd name="T98" fmla="*/ 2147483647 w 833"/>
              <a:gd name="T99" fmla="*/ 2147483647 h 295"/>
              <a:gd name="T100" fmla="*/ 2147483647 w 833"/>
              <a:gd name="T101" fmla="*/ 2147483647 h 295"/>
              <a:gd name="T102" fmla="*/ 2147483647 w 833"/>
              <a:gd name="T103" fmla="*/ 2147483647 h 295"/>
              <a:gd name="T104" fmla="*/ 2147483647 w 833"/>
              <a:gd name="T105" fmla="*/ 2147483647 h 295"/>
              <a:gd name="T106" fmla="*/ 2147483647 w 833"/>
              <a:gd name="T107" fmla="*/ 2147483647 h 295"/>
              <a:gd name="T108" fmla="*/ 2147483647 w 833"/>
              <a:gd name="T109" fmla="*/ 2147483647 h 295"/>
              <a:gd name="T110" fmla="*/ 2147483647 w 833"/>
              <a:gd name="T111" fmla="*/ 2147483647 h 295"/>
              <a:gd name="T112" fmla="*/ 2147483647 w 833"/>
              <a:gd name="T113" fmla="*/ 2147483647 h 295"/>
              <a:gd name="T114" fmla="*/ 2147483647 w 833"/>
              <a:gd name="T115" fmla="*/ 2147483647 h 295"/>
              <a:gd name="T116" fmla="*/ 2147483647 w 833"/>
              <a:gd name="T117" fmla="*/ 2147483647 h 295"/>
              <a:gd name="T118" fmla="*/ 2147483647 w 833"/>
              <a:gd name="T119" fmla="*/ 2147483647 h 295"/>
              <a:gd name="T120" fmla="*/ 2147483647 w 833"/>
              <a:gd name="T121" fmla="*/ 2147483647 h 2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33"/>
              <a:gd name="T184" fmla="*/ 0 h 295"/>
              <a:gd name="T185" fmla="*/ 833 w 833"/>
              <a:gd name="T186" fmla="*/ 295 h 29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33" h="295">
                <a:moveTo>
                  <a:pt x="804" y="7"/>
                </a:moveTo>
                <a:lnTo>
                  <a:pt x="816" y="0"/>
                </a:lnTo>
                <a:lnTo>
                  <a:pt x="831" y="0"/>
                </a:lnTo>
                <a:lnTo>
                  <a:pt x="831" y="2"/>
                </a:lnTo>
                <a:lnTo>
                  <a:pt x="831" y="6"/>
                </a:lnTo>
                <a:lnTo>
                  <a:pt x="831" y="12"/>
                </a:lnTo>
                <a:lnTo>
                  <a:pt x="831" y="17"/>
                </a:lnTo>
                <a:lnTo>
                  <a:pt x="833" y="24"/>
                </a:lnTo>
                <a:lnTo>
                  <a:pt x="831" y="31"/>
                </a:lnTo>
                <a:lnTo>
                  <a:pt x="831" y="34"/>
                </a:lnTo>
                <a:lnTo>
                  <a:pt x="831" y="36"/>
                </a:lnTo>
                <a:lnTo>
                  <a:pt x="824" y="36"/>
                </a:lnTo>
                <a:lnTo>
                  <a:pt x="819" y="39"/>
                </a:lnTo>
                <a:lnTo>
                  <a:pt x="814" y="44"/>
                </a:lnTo>
                <a:lnTo>
                  <a:pt x="811" y="51"/>
                </a:lnTo>
                <a:lnTo>
                  <a:pt x="807" y="58"/>
                </a:lnTo>
                <a:lnTo>
                  <a:pt x="805" y="63"/>
                </a:lnTo>
                <a:lnTo>
                  <a:pt x="804" y="66"/>
                </a:lnTo>
                <a:lnTo>
                  <a:pt x="797" y="63"/>
                </a:lnTo>
                <a:lnTo>
                  <a:pt x="790" y="63"/>
                </a:lnTo>
                <a:lnTo>
                  <a:pt x="782" y="68"/>
                </a:lnTo>
                <a:lnTo>
                  <a:pt x="773" y="75"/>
                </a:lnTo>
                <a:lnTo>
                  <a:pt x="767" y="83"/>
                </a:lnTo>
                <a:lnTo>
                  <a:pt x="760" y="90"/>
                </a:lnTo>
                <a:lnTo>
                  <a:pt x="755" y="94"/>
                </a:lnTo>
                <a:lnTo>
                  <a:pt x="753" y="94"/>
                </a:lnTo>
                <a:lnTo>
                  <a:pt x="751" y="88"/>
                </a:lnTo>
                <a:lnTo>
                  <a:pt x="748" y="87"/>
                </a:lnTo>
                <a:lnTo>
                  <a:pt x="746" y="85"/>
                </a:lnTo>
                <a:lnTo>
                  <a:pt x="743" y="85"/>
                </a:lnTo>
                <a:lnTo>
                  <a:pt x="739" y="87"/>
                </a:lnTo>
                <a:lnTo>
                  <a:pt x="736" y="88"/>
                </a:lnTo>
                <a:lnTo>
                  <a:pt x="733" y="92"/>
                </a:lnTo>
                <a:lnTo>
                  <a:pt x="731" y="97"/>
                </a:lnTo>
                <a:lnTo>
                  <a:pt x="728" y="100"/>
                </a:lnTo>
                <a:lnTo>
                  <a:pt x="724" y="105"/>
                </a:lnTo>
                <a:lnTo>
                  <a:pt x="723" y="110"/>
                </a:lnTo>
                <a:lnTo>
                  <a:pt x="721" y="114"/>
                </a:lnTo>
                <a:lnTo>
                  <a:pt x="717" y="119"/>
                </a:lnTo>
                <a:lnTo>
                  <a:pt x="717" y="121"/>
                </a:lnTo>
                <a:lnTo>
                  <a:pt x="716" y="122"/>
                </a:lnTo>
                <a:lnTo>
                  <a:pt x="716" y="124"/>
                </a:lnTo>
                <a:lnTo>
                  <a:pt x="707" y="126"/>
                </a:lnTo>
                <a:lnTo>
                  <a:pt x="699" y="129"/>
                </a:lnTo>
                <a:lnTo>
                  <a:pt x="690" y="134"/>
                </a:lnTo>
                <a:lnTo>
                  <a:pt x="682" y="141"/>
                </a:lnTo>
                <a:lnTo>
                  <a:pt x="677" y="146"/>
                </a:lnTo>
                <a:lnTo>
                  <a:pt x="670" y="153"/>
                </a:lnTo>
                <a:lnTo>
                  <a:pt x="667" y="156"/>
                </a:lnTo>
                <a:lnTo>
                  <a:pt x="665" y="158"/>
                </a:lnTo>
                <a:lnTo>
                  <a:pt x="655" y="158"/>
                </a:lnTo>
                <a:lnTo>
                  <a:pt x="646" y="161"/>
                </a:lnTo>
                <a:lnTo>
                  <a:pt x="640" y="165"/>
                </a:lnTo>
                <a:lnTo>
                  <a:pt x="633" y="170"/>
                </a:lnTo>
                <a:lnTo>
                  <a:pt x="630" y="175"/>
                </a:lnTo>
                <a:lnTo>
                  <a:pt x="626" y="180"/>
                </a:lnTo>
                <a:lnTo>
                  <a:pt x="624" y="183"/>
                </a:lnTo>
                <a:lnTo>
                  <a:pt x="624" y="185"/>
                </a:lnTo>
                <a:lnTo>
                  <a:pt x="623" y="192"/>
                </a:lnTo>
                <a:lnTo>
                  <a:pt x="619" y="197"/>
                </a:lnTo>
                <a:lnTo>
                  <a:pt x="616" y="202"/>
                </a:lnTo>
                <a:lnTo>
                  <a:pt x="611" y="204"/>
                </a:lnTo>
                <a:lnTo>
                  <a:pt x="608" y="205"/>
                </a:lnTo>
                <a:lnTo>
                  <a:pt x="602" y="205"/>
                </a:lnTo>
                <a:lnTo>
                  <a:pt x="599" y="205"/>
                </a:lnTo>
                <a:lnTo>
                  <a:pt x="599" y="239"/>
                </a:lnTo>
                <a:lnTo>
                  <a:pt x="470" y="253"/>
                </a:lnTo>
                <a:lnTo>
                  <a:pt x="218" y="275"/>
                </a:lnTo>
                <a:lnTo>
                  <a:pt x="7" y="293"/>
                </a:lnTo>
                <a:lnTo>
                  <a:pt x="7" y="295"/>
                </a:lnTo>
                <a:lnTo>
                  <a:pt x="2" y="295"/>
                </a:lnTo>
                <a:lnTo>
                  <a:pt x="0" y="293"/>
                </a:lnTo>
                <a:lnTo>
                  <a:pt x="0" y="292"/>
                </a:lnTo>
                <a:lnTo>
                  <a:pt x="3" y="290"/>
                </a:lnTo>
                <a:lnTo>
                  <a:pt x="7" y="286"/>
                </a:lnTo>
                <a:lnTo>
                  <a:pt x="8" y="285"/>
                </a:lnTo>
                <a:lnTo>
                  <a:pt x="12" y="283"/>
                </a:lnTo>
                <a:lnTo>
                  <a:pt x="14" y="283"/>
                </a:lnTo>
                <a:lnTo>
                  <a:pt x="19" y="276"/>
                </a:lnTo>
                <a:lnTo>
                  <a:pt x="20" y="270"/>
                </a:lnTo>
                <a:lnTo>
                  <a:pt x="22" y="264"/>
                </a:lnTo>
                <a:lnTo>
                  <a:pt x="20" y="259"/>
                </a:lnTo>
                <a:lnTo>
                  <a:pt x="19" y="256"/>
                </a:lnTo>
                <a:lnTo>
                  <a:pt x="17" y="254"/>
                </a:lnTo>
                <a:lnTo>
                  <a:pt x="15" y="251"/>
                </a:lnTo>
                <a:lnTo>
                  <a:pt x="20" y="239"/>
                </a:lnTo>
                <a:lnTo>
                  <a:pt x="20" y="237"/>
                </a:lnTo>
                <a:lnTo>
                  <a:pt x="22" y="236"/>
                </a:lnTo>
                <a:lnTo>
                  <a:pt x="24" y="234"/>
                </a:lnTo>
                <a:lnTo>
                  <a:pt x="25" y="231"/>
                </a:lnTo>
                <a:lnTo>
                  <a:pt x="29" y="227"/>
                </a:lnTo>
                <a:lnTo>
                  <a:pt x="30" y="224"/>
                </a:lnTo>
                <a:lnTo>
                  <a:pt x="32" y="222"/>
                </a:lnTo>
                <a:lnTo>
                  <a:pt x="34" y="222"/>
                </a:lnTo>
                <a:lnTo>
                  <a:pt x="39" y="215"/>
                </a:lnTo>
                <a:lnTo>
                  <a:pt x="41" y="210"/>
                </a:lnTo>
                <a:lnTo>
                  <a:pt x="41" y="209"/>
                </a:lnTo>
                <a:lnTo>
                  <a:pt x="39" y="205"/>
                </a:lnTo>
                <a:lnTo>
                  <a:pt x="36" y="205"/>
                </a:lnTo>
                <a:lnTo>
                  <a:pt x="32" y="204"/>
                </a:lnTo>
                <a:lnTo>
                  <a:pt x="30" y="204"/>
                </a:lnTo>
                <a:lnTo>
                  <a:pt x="32" y="202"/>
                </a:lnTo>
                <a:lnTo>
                  <a:pt x="34" y="200"/>
                </a:lnTo>
                <a:lnTo>
                  <a:pt x="36" y="198"/>
                </a:lnTo>
                <a:lnTo>
                  <a:pt x="39" y="195"/>
                </a:lnTo>
                <a:lnTo>
                  <a:pt x="41" y="193"/>
                </a:lnTo>
                <a:lnTo>
                  <a:pt x="42" y="192"/>
                </a:lnTo>
                <a:lnTo>
                  <a:pt x="44" y="190"/>
                </a:lnTo>
                <a:lnTo>
                  <a:pt x="49" y="183"/>
                </a:lnTo>
                <a:lnTo>
                  <a:pt x="52" y="178"/>
                </a:lnTo>
                <a:lnTo>
                  <a:pt x="54" y="175"/>
                </a:lnTo>
                <a:lnTo>
                  <a:pt x="54" y="171"/>
                </a:lnTo>
                <a:lnTo>
                  <a:pt x="54" y="168"/>
                </a:lnTo>
                <a:lnTo>
                  <a:pt x="52" y="166"/>
                </a:lnTo>
                <a:lnTo>
                  <a:pt x="51" y="165"/>
                </a:lnTo>
                <a:lnTo>
                  <a:pt x="61" y="148"/>
                </a:lnTo>
                <a:lnTo>
                  <a:pt x="63" y="148"/>
                </a:lnTo>
                <a:lnTo>
                  <a:pt x="64" y="148"/>
                </a:lnTo>
                <a:lnTo>
                  <a:pt x="64" y="146"/>
                </a:lnTo>
                <a:lnTo>
                  <a:pt x="63" y="143"/>
                </a:lnTo>
                <a:lnTo>
                  <a:pt x="58" y="139"/>
                </a:lnTo>
                <a:lnTo>
                  <a:pt x="54" y="136"/>
                </a:lnTo>
                <a:lnTo>
                  <a:pt x="52" y="132"/>
                </a:lnTo>
                <a:lnTo>
                  <a:pt x="52" y="131"/>
                </a:lnTo>
                <a:lnTo>
                  <a:pt x="54" y="129"/>
                </a:lnTo>
                <a:lnTo>
                  <a:pt x="58" y="129"/>
                </a:lnTo>
                <a:lnTo>
                  <a:pt x="59" y="129"/>
                </a:lnTo>
                <a:lnTo>
                  <a:pt x="61" y="129"/>
                </a:lnTo>
                <a:lnTo>
                  <a:pt x="63" y="129"/>
                </a:lnTo>
                <a:lnTo>
                  <a:pt x="64" y="100"/>
                </a:lnTo>
                <a:lnTo>
                  <a:pt x="64" y="99"/>
                </a:lnTo>
                <a:lnTo>
                  <a:pt x="212" y="87"/>
                </a:lnTo>
                <a:lnTo>
                  <a:pt x="212" y="63"/>
                </a:lnTo>
                <a:lnTo>
                  <a:pt x="213" y="65"/>
                </a:lnTo>
                <a:lnTo>
                  <a:pt x="217" y="65"/>
                </a:lnTo>
                <a:lnTo>
                  <a:pt x="222" y="65"/>
                </a:lnTo>
                <a:lnTo>
                  <a:pt x="228" y="65"/>
                </a:lnTo>
                <a:lnTo>
                  <a:pt x="235" y="66"/>
                </a:lnTo>
                <a:lnTo>
                  <a:pt x="242" y="66"/>
                </a:lnTo>
                <a:lnTo>
                  <a:pt x="250" y="66"/>
                </a:lnTo>
                <a:lnTo>
                  <a:pt x="252" y="66"/>
                </a:lnTo>
                <a:lnTo>
                  <a:pt x="256" y="66"/>
                </a:lnTo>
                <a:lnTo>
                  <a:pt x="261" y="65"/>
                </a:lnTo>
                <a:lnTo>
                  <a:pt x="267" y="65"/>
                </a:lnTo>
                <a:lnTo>
                  <a:pt x="276" y="63"/>
                </a:lnTo>
                <a:lnTo>
                  <a:pt x="286" y="63"/>
                </a:lnTo>
                <a:lnTo>
                  <a:pt x="296" y="61"/>
                </a:lnTo>
                <a:lnTo>
                  <a:pt x="310" y="61"/>
                </a:lnTo>
                <a:lnTo>
                  <a:pt x="323" y="60"/>
                </a:lnTo>
                <a:lnTo>
                  <a:pt x="337" y="58"/>
                </a:lnTo>
                <a:lnTo>
                  <a:pt x="352" y="58"/>
                </a:lnTo>
                <a:lnTo>
                  <a:pt x="369" y="56"/>
                </a:lnTo>
                <a:lnTo>
                  <a:pt x="386" y="55"/>
                </a:lnTo>
                <a:lnTo>
                  <a:pt x="403" y="53"/>
                </a:lnTo>
                <a:lnTo>
                  <a:pt x="420" y="51"/>
                </a:lnTo>
                <a:lnTo>
                  <a:pt x="437" y="50"/>
                </a:lnTo>
                <a:lnTo>
                  <a:pt x="455" y="48"/>
                </a:lnTo>
                <a:lnTo>
                  <a:pt x="472" y="48"/>
                </a:lnTo>
                <a:lnTo>
                  <a:pt x="489" y="46"/>
                </a:lnTo>
                <a:lnTo>
                  <a:pt x="504" y="44"/>
                </a:lnTo>
                <a:lnTo>
                  <a:pt x="521" y="43"/>
                </a:lnTo>
                <a:lnTo>
                  <a:pt x="536" y="41"/>
                </a:lnTo>
                <a:lnTo>
                  <a:pt x="552" y="39"/>
                </a:lnTo>
                <a:lnTo>
                  <a:pt x="565" y="39"/>
                </a:lnTo>
                <a:lnTo>
                  <a:pt x="577" y="38"/>
                </a:lnTo>
                <a:lnTo>
                  <a:pt x="589" y="36"/>
                </a:lnTo>
                <a:lnTo>
                  <a:pt x="599" y="36"/>
                </a:lnTo>
                <a:lnTo>
                  <a:pt x="608" y="36"/>
                </a:lnTo>
                <a:lnTo>
                  <a:pt x="613" y="34"/>
                </a:lnTo>
                <a:lnTo>
                  <a:pt x="618" y="34"/>
                </a:lnTo>
                <a:lnTo>
                  <a:pt x="621" y="34"/>
                </a:lnTo>
                <a:lnTo>
                  <a:pt x="623" y="34"/>
                </a:lnTo>
                <a:lnTo>
                  <a:pt x="804" y="7"/>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66" name="Freeform 118"/>
          <p:cNvSpPr>
            <a:spLocks/>
          </p:cNvSpPr>
          <p:nvPr/>
        </p:nvSpPr>
        <p:spPr bwMode="auto">
          <a:xfrm>
            <a:off x="5915025" y="4587875"/>
            <a:ext cx="611188" cy="941388"/>
          </a:xfrm>
          <a:custGeom>
            <a:avLst/>
            <a:gdLst>
              <a:gd name="T0" fmla="*/ 2147483647 w 352"/>
              <a:gd name="T1" fmla="*/ 2147483647 h 612"/>
              <a:gd name="T2" fmla="*/ 2147483647 w 352"/>
              <a:gd name="T3" fmla="*/ 2147483647 h 612"/>
              <a:gd name="T4" fmla="*/ 2147483647 w 352"/>
              <a:gd name="T5" fmla="*/ 2147483647 h 612"/>
              <a:gd name="T6" fmla="*/ 2147483647 w 352"/>
              <a:gd name="T7" fmla="*/ 2147483647 h 612"/>
              <a:gd name="T8" fmla="*/ 2147483647 w 352"/>
              <a:gd name="T9" fmla="*/ 2147483647 h 612"/>
              <a:gd name="T10" fmla="*/ 2147483647 w 352"/>
              <a:gd name="T11" fmla="*/ 2147483647 h 612"/>
              <a:gd name="T12" fmla="*/ 2147483647 w 352"/>
              <a:gd name="T13" fmla="*/ 2147483647 h 612"/>
              <a:gd name="T14" fmla="*/ 2147483647 w 352"/>
              <a:gd name="T15" fmla="*/ 2147483647 h 612"/>
              <a:gd name="T16" fmla="*/ 2147483647 w 352"/>
              <a:gd name="T17" fmla="*/ 2147483647 h 612"/>
              <a:gd name="T18" fmla="*/ 2147483647 w 352"/>
              <a:gd name="T19" fmla="*/ 2147483647 h 612"/>
              <a:gd name="T20" fmla="*/ 2147483647 w 352"/>
              <a:gd name="T21" fmla="*/ 0 h 612"/>
              <a:gd name="T22" fmla="*/ 2147483647 w 352"/>
              <a:gd name="T23" fmla="*/ 2147483647 h 612"/>
              <a:gd name="T24" fmla="*/ 2147483647 w 352"/>
              <a:gd name="T25" fmla="*/ 2147483647 h 612"/>
              <a:gd name="T26" fmla="*/ 2147483647 w 352"/>
              <a:gd name="T27" fmla="*/ 2147483647 h 612"/>
              <a:gd name="T28" fmla="*/ 2147483647 w 352"/>
              <a:gd name="T29" fmla="*/ 2147483647 h 612"/>
              <a:gd name="T30" fmla="*/ 2147483647 w 352"/>
              <a:gd name="T31" fmla="*/ 2147483647 h 612"/>
              <a:gd name="T32" fmla="*/ 2147483647 w 352"/>
              <a:gd name="T33" fmla="*/ 2147483647 h 612"/>
              <a:gd name="T34" fmla="*/ 2147483647 w 352"/>
              <a:gd name="T35" fmla="*/ 2147483647 h 612"/>
              <a:gd name="T36" fmla="*/ 2147483647 w 352"/>
              <a:gd name="T37" fmla="*/ 2147483647 h 612"/>
              <a:gd name="T38" fmla="*/ 2147483647 w 352"/>
              <a:gd name="T39" fmla="*/ 2147483647 h 612"/>
              <a:gd name="T40" fmla="*/ 2147483647 w 352"/>
              <a:gd name="T41" fmla="*/ 2147483647 h 612"/>
              <a:gd name="T42" fmla="*/ 2147483647 w 352"/>
              <a:gd name="T43" fmla="*/ 2147483647 h 612"/>
              <a:gd name="T44" fmla="*/ 2147483647 w 352"/>
              <a:gd name="T45" fmla="*/ 2147483647 h 612"/>
              <a:gd name="T46" fmla="*/ 2147483647 w 352"/>
              <a:gd name="T47" fmla="*/ 2147483647 h 612"/>
              <a:gd name="T48" fmla="*/ 2147483647 w 352"/>
              <a:gd name="T49" fmla="*/ 2147483647 h 612"/>
              <a:gd name="T50" fmla="*/ 2147483647 w 352"/>
              <a:gd name="T51" fmla="*/ 2147483647 h 612"/>
              <a:gd name="T52" fmla="*/ 2147483647 w 352"/>
              <a:gd name="T53" fmla="*/ 2147483647 h 612"/>
              <a:gd name="T54" fmla="*/ 2147483647 w 352"/>
              <a:gd name="T55" fmla="*/ 2147483647 h 612"/>
              <a:gd name="T56" fmla="*/ 2147483647 w 352"/>
              <a:gd name="T57" fmla="*/ 2147483647 h 612"/>
              <a:gd name="T58" fmla="*/ 2147483647 w 352"/>
              <a:gd name="T59" fmla="*/ 2147483647 h 612"/>
              <a:gd name="T60" fmla="*/ 2147483647 w 352"/>
              <a:gd name="T61" fmla="*/ 2147483647 h 612"/>
              <a:gd name="T62" fmla="*/ 2147483647 w 352"/>
              <a:gd name="T63" fmla="*/ 2147483647 h 612"/>
              <a:gd name="T64" fmla="*/ 2147483647 w 352"/>
              <a:gd name="T65" fmla="*/ 2147483647 h 612"/>
              <a:gd name="T66" fmla="*/ 2147483647 w 352"/>
              <a:gd name="T67" fmla="*/ 2147483647 h 612"/>
              <a:gd name="T68" fmla="*/ 2147483647 w 352"/>
              <a:gd name="T69" fmla="*/ 2147483647 h 612"/>
              <a:gd name="T70" fmla="*/ 2147483647 w 352"/>
              <a:gd name="T71" fmla="*/ 2147483647 h 612"/>
              <a:gd name="T72" fmla="*/ 2147483647 w 352"/>
              <a:gd name="T73" fmla="*/ 2147483647 h 612"/>
              <a:gd name="T74" fmla="*/ 2147483647 w 352"/>
              <a:gd name="T75" fmla="*/ 2147483647 h 612"/>
              <a:gd name="T76" fmla="*/ 2147483647 w 352"/>
              <a:gd name="T77" fmla="*/ 2147483647 h 612"/>
              <a:gd name="T78" fmla="*/ 2147483647 w 352"/>
              <a:gd name="T79" fmla="*/ 2147483647 h 612"/>
              <a:gd name="T80" fmla="*/ 2147483647 w 352"/>
              <a:gd name="T81" fmla="*/ 2147483647 h 612"/>
              <a:gd name="T82" fmla="*/ 2147483647 w 352"/>
              <a:gd name="T83" fmla="*/ 2147483647 h 612"/>
              <a:gd name="T84" fmla="*/ 2147483647 w 352"/>
              <a:gd name="T85" fmla="*/ 2147483647 h 612"/>
              <a:gd name="T86" fmla="*/ 2147483647 w 352"/>
              <a:gd name="T87" fmla="*/ 2147483647 h 612"/>
              <a:gd name="T88" fmla="*/ 2147483647 w 352"/>
              <a:gd name="T89" fmla="*/ 2147483647 h 612"/>
              <a:gd name="T90" fmla="*/ 2147483647 w 352"/>
              <a:gd name="T91" fmla="*/ 2147483647 h 612"/>
              <a:gd name="T92" fmla="*/ 2147483647 w 352"/>
              <a:gd name="T93" fmla="*/ 2147483647 h 612"/>
              <a:gd name="T94" fmla="*/ 2147483647 w 352"/>
              <a:gd name="T95" fmla="*/ 2147483647 h 612"/>
              <a:gd name="T96" fmla="*/ 2147483647 w 352"/>
              <a:gd name="T97" fmla="*/ 2147483647 h 612"/>
              <a:gd name="T98" fmla="*/ 2147483647 w 352"/>
              <a:gd name="T99" fmla="*/ 2147483647 h 612"/>
              <a:gd name="T100" fmla="*/ 2147483647 w 352"/>
              <a:gd name="T101" fmla="*/ 2147483647 h 612"/>
              <a:gd name="T102" fmla="*/ 0 w 352"/>
              <a:gd name="T103" fmla="*/ 2147483647 h 612"/>
              <a:gd name="T104" fmla="*/ 2147483647 w 352"/>
              <a:gd name="T105" fmla="*/ 2147483647 h 612"/>
              <a:gd name="T106" fmla="*/ 2147483647 w 352"/>
              <a:gd name="T107" fmla="*/ 2147483647 h 612"/>
              <a:gd name="T108" fmla="*/ 2147483647 w 352"/>
              <a:gd name="T109" fmla="*/ 2147483647 h 612"/>
              <a:gd name="T110" fmla="*/ 2147483647 w 352"/>
              <a:gd name="T111" fmla="*/ 2147483647 h 612"/>
              <a:gd name="T112" fmla="*/ 2147483647 w 352"/>
              <a:gd name="T113" fmla="*/ 2147483647 h 612"/>
              <a:gd name="T114" fmla="*/ 2147483647 w 352"/>
              <a:gd name="T115" fmla="*/ 2147483647 h 612"/>
              <a:gd name="T116" fmla="*/ 2147483647 w 352"/>
              <a:gd name="T117" fmla="*/ 2147483647 h 6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612"/>
              <a:gd name="T179" fmla="*/ 352 w 352"/>
              <a:gd name="T180" fmla="*/ 612 h 6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612">
                <a:moveTo>
                  <a:pt x="240" y="609"/>
                </a:moveTo>
                <a:lnTo>
                  <a:pt x="252" y="599"/>
                </a:lnTo>
                <a:lnTo>
                  <a:pt x="252" y="590"/>
                </a:lnTo>
                <a:lnTo>
                  <a:pt x="262" y="594"/>
                </a:lnTo>
                <a:lnTo>
                  <a:pt x="266" y="592"/>
                </a:lnTo>
                <a:lnTo>
                  <a:pt x="271" y="590"/>
                </a:lnTo>
                <a:lnTo>
                  <a:pt x="276" y="589"/>
                </a:lnTo>
                <a:lnTo>
                  <a:pt x="281" y="587"/>
                </a:lnTo>
                <a:lnTo>
                  <a:pt x="284" y="585"/>
                </a:lnTo>
                <a:lnTo>
                  <a:pt x="288" y="585"/>
                </a:lnTo>
                <a:lnTo>
                  <a:pt x="291" y="585"/>
                </a:lnTo>
                <a:lnTo>
                  <a:pt x="301" y="583"/>
                </a:lnTo>
                <a:lnTo>
                  <a:pt x="306" y="583"/>
                </a:lnTo>
                <a:lnTo>
                  <a:pt x="306" y="582"/>
                </a:lnTo>
                <a:lnTo>
                  <a:pt x="305" y="580"/>
                </a:lnTo>
                <a:lnTo>
                  <a:pt x="301" y="578"/>
                </a:lnTo>
                <a:lnTo>
                  <a:pt x="296" y="577"/>
                </a:lnTo>
                <a:lnTo>
                  <a:pt x="293" y="577"/>
                </a:lnTo>
                <a:lnTo>
                  <a:pt x="301" y="573"/>
                </a:lnTo>
                <a:lnTo>
                  <a:pt x="306" y="573"/>
                </a:lnTo>
                <a:lnTo>
                  <a:pt x="311" y="575"/>
                </a:lnTo>
                <a:lnTo>
                  <a:pt x="313" y="577"/>
                </a:lnTo>
                <a:lnTo>
                  <a:pt x="315" y="578"/>
                </a:lnTo>
                <a:lnTo>
                  <a:pt x="315" y="582"/>
                </a:lnTo>
                <a:lnTo>
                  <a:pt x="315" y="583"/>
                </a:lnTo>
                <a:lnTo>
                  <a:pt x="323" y="585"/>
                </a:lnTo>
                <a:lnTo>
                  <a:pt x="332" y="575"/>
                </a:lnTo>
                <a:lnTo>
                  <a:pt x="333" y="577"/>
                </a:lnTo>
                <a:lnTo>
                  <a:pt x="335" y="578"/>
                </a:lnTo>
                <a:lnTo>
                  <a:pt x="335" y="580"/>
                </a:lnTo>
                <a:lnTo>
                  <a:pt x="340" y="583"/>
                </a:lnTo>
                <a:lnTo>
                  <a:pt x="343" y="585"/>
                </a:lnTo>
                <a:lnTo>
                  <a:pt x="347" y="585"/>
                </a:lnTo>
                <a:lnTo>
                  <a:pt x="349" y="583"/>
                </a:lnTo>
                <a:lnTo>
                  <a:pt x="350" y="582"/>
                </a:lnTo>
                <a:lnTo>
                  <a:pt x="352" y="578"/>
                </a:lnTo>
                <a:lnTo>
                  <a:pt x="352" y="577"/>
                </a:lnTo>
                <a:lnTo>
                  <a:pt x="328" y="392"/>
                </a:lnTo>
                <a:lnTo>
                  <a:pt x="333" y="0"/>
                </a:lnTo>
                <a:lnTo>
                  <a:pt x="122" y="18"/>
                </a:lnTo>
                <a:lnTo>
                  <a:pt x="122" y="20"/>
                </a:lnTo>
                <a:lnTo>
                  <a:pt x="122" y="22"/>
                </a:lnTo>
                <a:lnTo>
                  <a:pt x="120" y="25"/>
                </a:lnTo>
                <a:lnTo>
                  <a:pt x="120" y="27"/>
                </a:lnTo>
                <a:lnTo>
                  <a:pt x="120" y="28"/>
                </a:lnTo>
                <a:lnTo>
                  <a:pt x="118" y="30"/>
                </a:lnTo>
                <a:lnTo>
                  <a:pt x="118" y="32"/>
                </a:lnTo>
                <a:lnTo>
                  <a:pt x="103" y="44"/>
                </a:lnTo>
                <a:lnTo>
                  <a:pt x="93" y="59"/>
                </a:lnTo>
                <a:lnTo>
                  <a:pt x="93" y="89"/>
                </a:lnTo>
                <a:lnTo>
                  <a:pt x="85" y="98"/>
                </a:lnTo>
                <a:lnTo>
                  <a:pt x="79" y="98"/>
                </a:lnTo>
                <a:lnTo>
                  <a:pt x="64" y="113"/>
                </a:lnTo>
                <a:lnTo>
                  <a:pt x="69" y="123"/>
                </a:lnTo>
                <a:lnTo>
                  <a:pt x="54" y="132"/>
                </a:lnTo>
                <a:lnTo>
                  <a:pt x="56" y="132"/>
                </a:lnTo>
                <a:lnTo>
                  <a:pt x="56" y="133"/>
                </a:lnTo>
                <a:lnTo>
                  <a:pt x="57" y="135"/>
                </a:lnTo>
                <a:lnTo>
                  <a:pt x="57" y="137"/>
                </a:lnTo>
                <a:lnTo>
                  <a:pt x="57" y="138"/>
                </a:lnTo>
                <a:lnTo>
                  <a:pt x="57" y="142"/>
                </a:lnTo>
                <a:lnTo>
                  <a:pt x="54" y="143"/>
                </a:lnTo>
                <a:lnTo>
                  <a:pt x="49" y="145"/>
                </a:lnTo>
                <a:lnTo>
                  <a:pt x="47" y="145"/>
                </a:lnTo>
                <a:lnTo>
                  <a:pt x="46" y="147"/>
                </a:lnTo>
                <a:lnTo>
                  <a:pt x="44" y="149"/>
                </a:lnTo>
                <a:lnTo>
                  <a:pt x="44" y="150"/>
                </a:lnTo>
                <a:lnTo>
                  <a:pt x="44" y="154"/>
                </a:lnTo>
                <a:lnTo>
                  <a:pt x="44" y="157"/>
                </a:lnTo>
                <a:lnTo>
                  <a:pt x="46" y="159"/>
                </a:lnTo>
                <a:lnTo>
                  <a:pt x="47" y="162"/>
                </a:lnTo>
                <a:lnTo>
                  <a:pt x="47" y="164"/>
                </a:lnTo>
                <a:lnTo>
                  <a:pt x="47" y="165"/>
                </a:lnTo>
                <a:lnTo>
                  <a:pt x="46" y="167"/>
                </a:lnTo>
                <a:lnTo>
                  <a:pt x="44" y="171"/>
                </a:lnTo>
                <a:lnTo>
                  <a:pt x="42" y="172"/>
                </a:lnTo>
                <a:lnTo>
                  <a:pt x="41" y="174"/>
                </a:lnTo>
                <a:lnTo>
                  <a:pt x="39" y="176"/>
                </a:lnTo>
                <a:lnTo>
                  <a:pt x="39" y="177"/>
                </a:lnTo>
                <a:lnTo>
                  <a:pt x="41" y="177"/>
                </a:lnTo>
                <a:lnTo>
                  <a:pt x="42" y="177"/>
                </a:lnTo>
                <a:lnTo>
                  <a:pt x="44" y="177"/>
                </a:lnTo>
                <a:lnTo>
                  <a:pt x="46" y="179"/>
                </a:lnTo>
                <a:lnTo>
                  <a:pt x="47" y="181"/>
                </a:lnTo>
                <a:lnTo>
                  <a:pt x="47" y="182"/>
                </a:lnTo>
                <a:lnTo>
                  <a:pt x="46" y="184"/>
                </a:lnTo>
                <a:lnTo>
                  <a:pt x="41" y="187"/>
                </a:lnTo>
                <a:lnTo>
                  <a:pt x="39" y="187"/>
                </a:lnTo>
                <a:lnTo>
                  <a:pt x="35" y="189"/>
                </a:lnTo>
                <a:lnTo>
                  <a:pt x="34" y="189"/>
                </a:lnTo>
                <a:lnTo>
                  <a:pt x="32" y="191"/>
                </a:lnTo>
                <a:lnTo>
                  <a:pt x="32" y="196"/>
                </a:lnTo>
                <a:lnTo>
                  <a:pt x="29" y="204"/>
                </a:lnTo>
                <a:lnTo>
                  <a:pt x="37" y="213"/>
                </a:lnTo>
                <a:lnTo>
                  <a:pt x="39" y="220"/>
                </a:lnTo>
                <a:lnTo>
                  <a:pt x="44" y="240"/>
                </a:lnTo>
                <a:lnTo>
                  <a:pt x="46" y="242"/>
                </a:lnTo>
                <a:lnTo>
                  <a:pt x="46" y="243"/>
                </a:lnTo>
                <a:lnTo>
                  <a:pt x="47" y="247"/>
                </a:lnTo>
                <a:lnTo>
                  <a:pt x="47" y="248"/>
                </a:lnTo>
                <a:lnTo>
                  <a:pt x="47" y="250"/>
                </a:lnTo>
                <a:lnTo>
                  <a:pt x="46" y="252"/>
                </a:lnTo>
                <a:lnTo>
                  <a:pt x="42" y="253"/>
                </a:lnTo>
                <a:lnTo>
                  <a:pt x="41" y="255"/>
                </a:lnTo>
                <a:lnTo>
                  <a:pt x="41" y="259"/>
                </a:lnTo>
                <a:lnTo>
                  <a:pt x="39" y="262"/>
                </a:lnTo>
                <a:lnTo>
                  <a:pt x="39" y="265"/>
                </a:lnTo>
                <a:lnTo>
                  <a:pt x="39" y="269"/>
                </a:lnTo>
                <a:lnTo>
                  <a:pt x="39" y="270"/>
                </a:lnTo>
                <a:lnTo>
                  <a:pt x="37" y="270"/>
                </a:lnTo>
                <a:lnTo>
                  <a:pt x="37" y="272"/>
                </a:lnTo>
                <a:lnTo>
                  <a:pt x="37" y="274"/>
                </a:lnTo>
                <a:lnTo>
                  <a:pt x="37" y="275"/>
                </a:lnTo>
                <a:lnTo>
                  <a:pt x="37" y="279"/>
                </a:lnTo>
                <a:lnTo>
                  <a:pt x="37" y="281"/>
                </a:lnTo>
                <a:lnTo>
                  <a:pt x="39" y="282"/>
                </a:lnTo>
                <a:lnTo>
                  <a:pt x="41" y="282"/>
                </a:lnTo>
                <a:lnTo>
                  <a:pt x="42" y="281"/>
                </a:lnTo>
                <a:lnTo>
                  <a:pt x="44" y="281"/>
                </a:lnTo>
                <a:lnTo>
                  <a:pt x="46" y="284"/>
                </a:lnTo>
                <a:lnTo>
                  <a:pt x="46" y="286"/>
                </a:lnTo>
                <a:lnTo>
                  <a:pt x="47" y="287"/>
                </a:lnTo>
                <a:lnTo>
                  <a:pt x="46" y="299"/>
                </a:lnTo>
                <a:lnTo>
                  <a:pt x="52" y="304"/>
                </a:lnTo>
                <a:lnTo>
                  <a:pt x="44" y="314"/>
                </a:lnTo>
                <a:lnTo>
                  <a:pt x="46" y="319"/>
                </a:lnTo>
                <a:lnTo>
                  <a:pt x="57" y="318"/>
                </a:lnTo>
                <a:lnTo>
                  <a:pt x="57" y="330"/>
                </a:lnTo>
                <a:lnTo>
                  <a:pt x="56" y="330"/>
                </a:lnTo>
                <a:lnTo>
                  <a:pt x="56" y="331"/>
                </a:lnTo>
                <a:lnTo>
                  <a:pt x="54" y="333"/>
                </a:lnTo>
                <a:lnTo>
                  <a:pt x="52" y="335"/>
                </a:lnTo>
                <a:lnTo>
                  <a:pt x="51" y="336"/>
                </a:lnTo>
                <a:lnTo>
                  <a:pt x="52" y="338"/>
                </a:lnTo>
                <a:lnTo>
                  <a:pt x="54" y="340"/>
                </a:lnTo>
                <a:lnTo>
                  <a:pt x="61" y="340"/>
                </a:lnTo>
                <a:lnTo>
                  <a:pt x="61" y="341"/>
                </a:lnTo>
                <a:lnTo>
                  <a:pt x="61" y="343"/>
                </a:lnTo>
                <a:lnTo>
                  <a:pt x="59" y="345"/>
                </a:lnTo>
                <a:lnTo>
                  <a:pt x="59" y="348"/>
                </a:lnTo>
                <a:lnTo>
                  <a:pt x="61" y="350"/>
                </a:lnTo>
                <a:lnTo>
                  <a:pt x="64" y="352"/>
                </a:lnTo>
                <a:lnTo>
                  <a:pt x="69" y="352"/>
                </a:lnTo>
                <a:lnTo>
                  <a:pt x="68" y="355"/>
                </a:lnTo>
                <a:lnTo>
                  <a:pt x="66" y="357"/>
                </a:lnTo>
                <a:lnTo>
                  <a:pt x="66" y="360"/>
                </a:lnTo>
                <a:lnTo>
                  <a:pt x="64" y="363"/>
                </a:lnTo>
                <a:lnTo>
                  <a:pt x="63" y="367"/>
                </a:lnTo>
                <a:lnTo>
                  <a:pt x="61" y="369"/>
                </a:lnTo>
                <a:lnTo>
                  <a:pt x="61" y="370"/>
                </a:lnTo>
                <a:lnTo>
                  <a:pt x="59" y="370"/>
                </a:lnTo>
                <a:lnTo>
                  <a:pt x="56" y="370"/>
                </a:lnTo>
                <a:lnTo>
                  <a:pt x="51" y="372"/>
                </a:lnTo>
                <a:lnTo>
                  <a:pt x="47" y="372"/>
                </a:lnTo>
                <a:lnTo>
                  <a:pt x="44" y="374"/>
                </a:lnTo>
                <a:lnTo>
                  <a:pt x="44" y="375"/>
                </a:lnTo>
                <a:lnTo>
                  <a:pt x="47" y="377"/>
                </a:lnTo>
                <a:lnTo>
                  <a:pt x="54" y="380"/>
                </a:lnTo>
                <a:lnTo>
                  <a:pt x="54" y="382"/>
                </a:lnTo>
                <a:lnTo>
                  <a:pt x="54" y="384"/>
                </a:lnTo>
                <a:lnTo>
                  <a:pt x="52" y="389"/>
                </a:lnTo>
                <a:lnTo>
                  <a:pt x="49" y="392"/>
                </a:lnTo>
                <a:lnTo>
                  <a:pt x="47" y="396"/>
                </a:lnTo>
                <a:lnTo>
                  <a:pt x="44" y="399"/>
                </a:lnTo>
                <a:lnTo>
                  <a:pt x="44" y="402"/>
                </a:lnTo>
                <a:lnTo>
                  <a:pt x="42" y="404"/>
                </a:lnTo>
                <a:lnTo>
                  <a:pt x="41" y="416"/>
                </a:lnTo>
                <a:lnTo>
                  <a:pt x="32" y="416"/>
                </a:lnTo>
                <a:lnTo>
                  <a:pt x="25" y="443"/>
                </a:lnTo>
                <a:lnTo>
                  <a:pt x="17" y="448"/>
                </a:lnTo>
                <a:lnTo>
                  <a:pt x="25" y="448"/>
                </a:lnTo>
                <a:lnTo>
                  <a:pt x="25" y="450"/>
                </a:lnTo>
                <a:lnTo>
                  <a:pt x="24" y="450"/>
                </a:lnTo>
                <a:lnTo>
                  <a:pt x="20" y="453"/>
                </a:lnTo>
                <a:lnTo>
                  <a:pt x="19" y="455"/>
                </a:lnTo>
                <a:lnTo>
                  <a:pt x="15" y="458"/>
                </a:lnTo>
                <a:lnTo>
                  <a:pt x="15" y="460"/>
                </a:lnTo>
                <a:lnTo>
                  <a:pt x="15" y="463"/>
                </a:lnTo>
                <a:lnTo>
                  <a:pt x="17" y="465"/>
                </a:lnTo>
                <a:lnTo>
                  <a:pt x="17" y="467"/>
                </a:lnTo>
                <a:lnTo>
                  <a:pt x="15" y="468"/>
                </a:lnTo>
                <a:lnTo>
                  <a:pt x="13" y="470"/>
                </a:lnTo>
                <a:lnTo>
                  <a:pt x="10" y="473"/>
                </a:lnTo>
                <a:lnTo>
                  <a:pt x="10" y="477"/>
                </a:lnTo>
                <a:lnTo>
                  <a:pt x="8" y="479"/>
                </a:lnTo>
                <a:lnTo>
                  <a:pt x="10" y="480"/>
                </a:lnTo>
                <a:lnTo>
                  <a:pt x="13" y="480"/>
                </a:lnTo>
                <a:lnTo>
                  <a:pt x="15" y="482"/>
                </a:lnTo>
                <a:lnTo>
                  <a:pt x="15" y="485"/>
                </a:lnTo>
                <a:lnTo>
                  <a:pt x="13" y="487"/>
                </a:lnTo>
                <a:lnTo>
                  <a:pt x="8" y="492"/>
                </a:lnTo>
                <a:lnTo>
                  <a:pt x="5" y="494"/>
                </a:lnTo>
                <a:lnTo>
                  <a:pt x="2" y="495"/>
                </a:lnTo>
                <a:lnTo>
                  <a:pt x="0" y="497"/>
                </a:lnTo>
                <a:lnTo>
                  <a:pt x="0" y="501"/>
                </a:lnTo>
                <a:lnTo>
                  <a:pt x="0" y="502"/>
                </a:lnTo>
                <a:lnTo>
                  <a:pt x="2" y="504"/>
                </a:lnTo>
                <a:lnTo>
                  <a:pt x="3" y="506"/>
                </a:lnTo>
                <a:lnTo>
                  <a:pt x="5" y="506"/>
                </a:lnTo>
                <a:lnTo>
                  <a:pt x="7" y="507"/>
                </a:lnTo>
                <a:lnTo>
                  <a:pt x="5" y="509"/>
                </a:lnTo>
                <a:lnTo>
                  <a:pt x="5" y="512"/>
                </a:lnTo>
                <a:lnTo>
                  <a:pt x="5" y="514"/>
                </a:lnTo>
                <a:lnTo>
                  <a:pt x="3" y="517"/>
                </a:lnTo>
                <a:lnTo>
                  <a:pt x="3" y="521"/>
                </a:lnTo>
                <a:lnTo>
                  <a:pt x="3" y="523"/>
                </a:lnTo>
                <a:lnTo>
                  <a:pt x="3" y="524"/>
                </a:lnTo>
                <a:lnTo>
                  <a:pt x="203" y="511"/>
                </a:lnTo>
                <a:lnTo>
                  <a:pt x="203" y="534"/>
                </a:lnTo>
                <a:lnTo>
                  <a:pt x="201" y="534"/>
                </a:lnTo>
                <a:lnTo>
                  <a:pt x="200" y="538"/>
                </a:lnTo>
                <a:lnTo>
                  <a:pt x="198" y="543"/>
                </a:lnTo>
                <a:lnTo>
                  <a:pt x="196" y="546"/>
                </a:lnTo>
                <a:lnTo>
                  <a:pt x="195" y="553"/>
                </a:lnTo>
                <a:lnTo>
                  <a:pt x="195" y="558"/>
                </a:lnTo>
                <a:lnTo>
                  <a:pt x="198" y="563"/>
                </a:lnTo>
                <a:lnTo>
                  <a:pt x="203" y="567"/>
                </a:lnTo>
                <a:lnTo>
                  <a:pt x="205" y="568"/>
                </a:lnTo>
                <a:lnTo>
                  <a:pt x="208" y="572"/>
                </a:lnTo>
                <a:lnTo>
                  <a:pt x="211" y="577"/>
                </a:lnTo>
                <a:lnTo>
                  <a:pt x="217" y="583"/>
                </a:lnTo>
                <a:lnTo>
                  <a:pt x="220" y="590"/>
                </a:lnTo>
                <a:lnTo>
                  <a:pt x="223" y="597"/>
                </a:lnTo>
                <a:lnTo>
                  <a:pt x="223" y="605"/>
                </a:lnTo>
                <a:lnTo>
                  <a:pt x="222" y="612"/>
                </a:lnTo>
                <a:lnTo>
                  <a:pt x="240" y="609"/>
                </a:lnTo>
                <a:close/>
              </a:path>
            </a:pathLst>
          </a:custGeom>
          <a:solidFill>
            <a:srgbClr val="99CC00"/>
          </a:solidFill>
          <a:ln w="9525">
            <a:solidFill>
              <a:schemeClr val="tx1"/>
            </a:solidFill>
            <a:round/>
            <a:headEnd/>
            <a:tailEnd/>
          </a:ln>
        </p:spPr>
        <p:txBody>
          <a:bodyPr/>
          <a:lstStyle/>
          <a:p>
            <a:endParaRPr lang="en-US"/>
          </a:p>
        </p:txBody>
      </p:sp>
      <p:sp>
        <p:nvSpPr>
          <p:cNvPr id="53367" name="Freeform 119"/>
          <p:cNvSpPr>
            <a:spLocks/>
          </p:cNvSpPr>
          <p:nvPr/>
        </p:nvSpPr>
        <p:spPr bwMode="auto">
          <a:xfrm>
            <a:off x="5915025" y="4587875"/>
            <a:ext cx="611188" cy="941388"/>
          </a:xfrm>
          <a:custGeom>
            <a:avLst/>
            <a:gdLst>
              <a:gd name="T0" fmla="*/ 2147483647 w 352"/>
              <a:gd name="T1" fmla="*/ 2147483647 h 612"/>
              <a:gd name="T2" fmla="*/ 2147483647 w 352"/>
              <a:gd name="T3" fmla="*/ 2147483647 h 612"/>
              <a:gd name="T4" fmla="*/ 2147483647 w 352"/>
              <a:gd name="T5" fmla="*/ 2147483647 h 612"/>
              <a:gd name="T6" fmla="*/ 2147483647 w 352"/>
              <a:gd name="T7" fmla="*/ 2147483647 h 612"/>
              <a:gd name="T8" fmla="*/ 2147483647 w 352"/>
              <a:gd name="T9" fmla="*/ 2147483647 h 612"/>
              <a:gd name="T10" fmla="*/ 2147483647 w 352"/>
              <a:gd name="T11" fmla="*/ 2147483647 h 612"/>
              <a:gd name="T12" fmla="*/ 2147483647 w 352"/>
              <a:gd name="T13" fmla="*/ 2147483647 h 612"/>
              <a:gd name="T14" fmla="*/ 2147483647 w 352"/>
              <a:gd name="T15" fmla="*/ 2147483647 h 612"/>
              <a:gd name="T16" fmla="*/ 2147483647 w 352"/>
              <a:gd name="T17" fmla="*/ 2147483647 h 612"/>
              <a:gd name="T18" fmla="*/ 2147483647 w 352"/>
              <a:gd name="T19" fmla="*/ 0 h 612"/>
              <a:gd name="T20" fmla="*/ 2147483647 w 352"/>
              <a:gd name="T21" fmla="*/ 2147483647 h 612"/>
              <a:gd name="T22" fmla="*/ 2147483647 w 352"/>
              <a:gd name="T23" fmla="*/ 2147483647 h 612"/>
              <a:gd name="T24" fmla="*/ 2147483647 w 352"/>
              <a:gd name="T25" fmla="*/ 2147483647 h 612"/>
              <a:gd name="T26" fmla="*/ 2147483647 w 352"/>
              <a:gd name="T27" fmla="*/ 2147483647 h 612"/>
              <a:gd name="T28" fmla="*/ 2147483647 w 352"/>
              <a:gd name="T29" fmla="*/ 2147483647 h 612"/>
              <a:gd name="T30" fmla="*/ 2147483647 w 352"/>
              <a:gd name="T31" fmla="*/ 2147483647 h 612"/>
              <a:gd name="T32" fmla="*/ 2147483647 w 352"/>
              <a:gd name="T33" fmla="*/ 2147483647 h 612"/>
              <a:gd name="T34" fmla="*/ 2147483647 w 352"/>
              <a:gd name="T35" fmla="*/ 2147483647 h 612"/>
              <a:gd name="T36" fmla="*/ 2147483647 w 352"/>
              <a:gd name="T37" fmla="*/ 2147483647 h 612"/>
              <a:gd name="T38" fmla="*/ 2147483647 w 352"/>
              <a:gd name="T39" fmla="*/ 2147483647 h 612"/>
              <a:gd name="T40" fmla="*/ 2147483647 w 352"/>
              <a:gd name="T41" fmla="*/ 2147483647 h 612"/>
              <a:gd name="T42" fmla="*/ 2147483647 w 352"/>
              <a:gd name="T43" fmla="*/ 2147483647 h 612"/>
              <a:gd name="T44" fmla="*/ 2147483647 w 352"/>
              <a:gd name="T45" fmla="*/ 2147483647 h 612"/>
              <a:gd name="T46" fmla="*/ 2147483647 w 352"/>
              <a:gd name="T47" fmla="*/ 2147483647 h 612"/>
              <a:gd name="T48" fmla="*/ 2147483647 w 352"/>
              <a:gd name="T49" fmla="*/ 2147483647 h 612"/>
              <a:gd name="T50" fmla="*/ 2147483647 w 352"/>
              <a:gd name="T51" fmla="*/ 2147483647 h 612"/>
              <a:gd name="T52" fmla="*/ 2147483647 w 352"/>
              <a:gd name="T53" fmla="*/ 2147483647 h 612"/>
              <a:gd name="T54" fmla="*/ 2147483647 w 352"/>
              <a:gd name="T55" fmla="*/ 2147483647 h 612"/>
              <a:gd name="T56" fmla="*/ 2147483647 w 352"/>
              <a:gd name="T57" fmla="*/ 2147483647 h 612"/>
              <a:gd name="T58" fmla="*/ 2147483647 w 352"/>
              <a:gd name="T59" fmla="*/ 2147483647 h 612"/>
              <a:gd name="T60" fmla="*/ 2147483647 w 352"/>
              <a:gd name="T61" fmla="*/ 2147483647 h 612"/>
              <a:gd name="T62" fmla="*/ 2147483647 w 352"/>
              <a:gd name="T63" fmla="*/ 2147483647 h 612"/>
              <a:gd name="T64" fmla="*/ 2147483647 w 352"/>
              <a:gd name="T65" fmla="*/ 2147483647 h 612"/>
              <a:gd name="T66" fmla="*/ 2147483647 w 352"/>
              <a:gd name="T67" fmla="*/ 2147483647 h 612"/>
              <a:gd name="T68" fmla="*/ 2147483647 w 352"/>
              <a:gd name="T69" fmla="*/ 2147483647 h 612"/>
              <a:gd name="T70" fmla="*/ 2147483647 w 352"/>
              <a:gd name="T71" fmla="*/ 2147483647 h 612"/>
              <a:gd name="T72" fmla="*/ 2147483647 w 352"/>
              <a:gd name="T73" fmla="*/ 2147483647 h 612"/>
              <a:gd name="T74" fmla="*/ 2147483647 w 352"/>
              <a:gd name="T75" fmla="*/ 2147483647 h 612"/>
              <a:gd name="T76" fmla="*/ 2147483647 w 352"/>
              <a:gd name="T77" fmla="*/ 2147483647 h 612"/>
              <a:gd name="T78" fmla="*/ 2147483647 w 352"/>
              <a:gd name="T79" fmla="*/ 2147483647 h 612"/>
              <a:gd name="T80" fmla="*/ 2147483647 w 352"/>
              <a:gd name="T81" fmla="*/ 2147483647 h 612"/>
              <a:gd name="T82" fmla="*/ 2147483647 w 352"/>
              <a:gd name="T83" fmla="*/ 2147483647 h 612"/>
              <a:gd name="T84" fmla="*/ 2147483647 w 352"/>
              <a:gd name="T85" fmla="*/ 2147483647 h 612"/>
              <a:gd name="T86" fmla="*/ 2147483647 w 352"/>
              <a:gd name="T87" fmla="*/ 2147483647 h 612"/>
              <a:gd name="T88" fmla="*/ 2147483647 w 352"/>
              <a:gd name="T89" fmla="*/ 2147483647 h 612"/>
              <a:gd name="T90" fmla="*/ 0 w 352"/>
              <a:gd name="T91" fmla="*/ 2147483647 h 612"/>
              <a:gd name="T92" fmla="*/ 2147483647 w 352"/>
              <a:gd name="T93" fmla="*/ 2147483647 h 612"/>
              <a:gd name="T94" fmla="*/ 2147483647 w 352"/>
              <a:gd name="T95" fmla="*/ 2147483647 h 612"/>
              <a:gd name="T96" fmla="*/ 2147483647 w 352"/>
              <a:gd name="T97" fmla="*/ 2147483647 h 612"/>
              <a:gd name="T98" fmla="*/ 2147483647 w 352"/>
              <a:gd name="T99" fmla="*/ 2147483647 h 612"/>
              <a:gd name="T100" fmla="*/ 2147483647 w 352"/>
              <a:gd name="T101" fmla="*/ 2147483647 h 612"/>
              <a:gd name="T102" fmla="*/ 2147483647 w 352"/>
              <a:gd name="T103" fmla="*/ 2147483647 h 612"/>
              <a:gd name="T104" fmla="*/ 2147483647 w 352"/>
              <a:gd name="T105" fmla="*/ 2147483647 h 6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2"/>
              <a:gd name="T160" fmla="*/ 0 h 612"/>
              <a:gd name="T161" fmla="*/ 352 w 352"/>
              <a:gd name="T162" fmla="*/ 612 h 6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2" h="612">
                <a:moveTo>
                  <a:pt x="240" y="609"/>
                </a:moveTo>
                <a:lnTo>
                  <a:pt x="252" y="599"/>
                </a:lnTo>
                <a:lnTo>
                  <a:pt x="252" y="590"/>
                </a:lnTo>
                <a:lnTo>
                  <a:pt x="262" y="594"/>
                </a:lnTo>
                <a:lnTo>
                  <a:pt x="266" y="592"/>
                </a:lnTo>
                <a:lnTo>
                  <a:pt x="271" y="590"/>
                </a:lnTo>
                <a:lnTo>
                  <a:pt x="276" y="589"/>
                </a:lnTo>
                <a:lnTo>
                  <a:pt x="281" y="587"/>
                </a:lnTo>
                <a:lnTo>
                  <a:pt x="284" y="585"/>
                </a:lnTo>
                <a:lnTo>
                  <a:pt x="288" y="585"/>
                </a:lnTo>
                <a:lnTo>
                  <a:pt x="291" y="585"/>
                </a:lnTo>
                <a:lnTo>
                  <a:pt x="301" y="583"/>
                </a:lnTo>
                <a:lnTo>
                  <a:pt x="306" y="583"/>
                </a:lnTo>
                <a:lnTo>
                  <a:pt x="306" y="582"/>
                </a:lnTo>
                <a:lnTo>
                  <a:pt x="305" y="580"/>
                </a:lnTo>
                <a:lnTo>
                  <a:pt x="301" y="578"/>
                </a:lnTo>
                <a:lnTo>
                  <a:pt x="296" y="577"/>
                </a:lnTo>
                <a:lnTo>
                  <a:pt x="293" y="577"/>
                </a:lnTo>
                <a:lnTo>
                  <a:pt x="301" y="573"/>
                </a:lnTo>
                <a:lnTo>
                  <a:pt x="306" y="573"/>
                </a:lnTo>
                <a:lnTo>
                  <a:pt x="311" y="575"/>
                </a:lnTo>
                <a:lnTo>
                  <a:pt x="313" y="577"/>
                </a:lnTo>
                <a:lnTo>
                  <a:pt x="315" y="578"/>
                </a:lnTo>
                <a:lnTo>
                  <a:pt x="315" y="582"/>
                </a:lnTo>
                <a:lnTo>
                  <a:pt x="315" y="583"/>
                </a:lnTo>
                <a:lnTo>
                  <a:pt x="323" y="585"/>
                </a:lnTo>
                <a:lnTo>
                  <a:pt x="332" y="575"/>
                </a:lnTo>
                <a:lnTo>
                  <a:pt x="333" y="577"/>
                </a:lnTo>
                <a:lnTo>
                  <a:pt x="335" y="578"/>
                </a:lnTo>
                <a:lnTo>
                  <a:pt x="335" y="580"/>
                </a:lnTo>
                <a:lnTo>
                  <a:pt x="340" y="583"/>
                </a:lnTo>
                <a:lnTo>
                  <a:pt x="343" y="585"/>
                </a:lnTo>
                <a:lnTo>
                  <a:pt x="347" y="585"/>
                </a:lnTo>
                <a:lnTo>
                  <a:pt x="349" y="583"/>
                </a:lnTo>
                <a:lnTo>
                  <a:pt x="350" y="582"/>
                </a:lnTo>
                <a:lnTo>
                  <a:pt x="352" y="578"/>
                </a:lnTo>
                <a:lnTo>
                  <a:pt x="352" y="577"/>
                </a:lnTo>
                <a:lnTo>
                  <a:pt x="328" y="392"/>
                </a:lnTo>
                <a:lnTo>
                  <a:pt x="333" y="0"/>
                </a:lnTo>
                <a:lnTo>
                  <a:pt x="122" y="18"/>
                </a:lnTo>
                <a:lnTo>
                  <a:pt x="122" y="20"/>
                </a:lnTo>
                <a:lnTo>
                  <a:pt x="122" y="22"/>
                </a:lnTo>
                <a:lnTo>
                  <a:pt x="120" y="25"/>
                </a:lnTo>
                <a:lnTo>
                  <a:pt x="120" y="27"/>
                </a:lnTo>
                <a:lnTo>
                  <a:pt x="120" y="28"/>
                </a:lnTo>
                <a:lnTo>
                  <a:pt x="118" y="30"/>
                </a:lnTo>
                <a:lnTo>
                  <a:pt x="118" y="32"/>
                </a:lnTo>
                <a:lnTo>
                  <a:pt x="103" y="44"/>
                </a:lnTo>
                <a:lnTo>
                  <a:pt x="93" y="59"/>
                </a:lnTo>
                <a:lnTo>
                  <a:pt x="93" y="89"/>
                </a:lnTo>
                <a:lnTo>
                  <a:pt x="85" y="98"/>
                </a:lnTo>
                <a:lnTo>
                  <a:pt x="79" y="98"/>
                </a:lnTo>
                <a:lnTo>
                  <a:pt x="64" y="113"/>
                </a:lnTo>
                <a:lnTo>
                  <a:pt x="69" y="123"/>
                </a:lnTo>
                <a:lnTo>
                  <a:pt x="54" y="132"/>
                </a:lnTo>
                <a:lnTo>
                  <a:pt x="56" y="132"/>
                </a:lnTo>
                <a:lnTo>
                  <a:pt x="56" y="133"/>
                </a:lnTo>
                <a:lnTo>
                  <a:pt x="57" y="135"/>
                </a:lnTo>
                <a:lnTo>
                  <a:pt x="57" y="137"/>
                </a:lnTo>
                <a:lnTo>
                  <a:pt x="57" y="138"/>
                </a:lnTo>
                <a:lnTo>
                  <a:pt x="57" y="142"/>
                </a:lnTo>
                <a:lnTo>
                  <a:pt x="54" y="143"/>
                </a:lnTo>
                <a:lnTo>
                  <a:pt x="49" y="145"/>
                </a:lnTo>
                <a:lnTo>
                  <a:pt x="47" y="145"/>
                </a:lnTo>
                <a:lnTo>
                  <a:pt x="46" y="147"/>
                </a:lnTo>
                <a:lnTo>
                  <a:pt x="44" y="149"/>
                </a:lnTo>
                <a:lnTo>
                  <a:pt x="44" y="150"/>
                </a:lnTo>
                <a:lnTo>
                  <a:pt x="44" y="154"/>
                </a:lnTo>
                <a:lnTo>
                  <a:pt x="44" y="157"/>
                </a:lnTo>
                <a:lnTo>
                  <a:pt x="46" y="159"/>
                </a:lnTo>
                <a:lnTo>
                  <a:pt x="47" y="162"/>
                </a:lnTo>
                <a:lnTo>
                  <a:pt x="47" y="164"/>
                </a:lnTo>
                <a:lnTo>
                  <a:pt x="47" y="165"/>
                </a:lnTo>
                <a:lnTo>
                  <a:pt x="46" y="167"/>
                </a:lnTo>
                <a:lnTo>
                  <a:pt x="44" y="171"/>
                </a:lnTo>
                <a:lnTo>
                  <a:pt x="42" y="172"/>
                </a:lnTo>
                <a:lnTo>
                  <a:pt x="41" y="174"/>
                </a:lnTo>
                <a:lnTo>
                  <a:pt x="39" y="176"/>
                </a:lnTo>
                <a:lnTo>
                  <a:pt x="39" y="177"/>
                </a:lnTo>
                <a:lnTo>
                  <a:pt x="41" y="177"/>
                </a:lnTo>
                <a:lnTo>
                  <a:pt x="42" y="177"/>
                </a:lnTo>
                <a:lnTo>
                  <a:pt x="44" y="177"/>
                </a:lnTo>
                <a:lnTo>
                  <a:pt x="46" y="179"/>
                </a:lnTo>
                <a:lnTo>
                  <a:pt x="47" y="181"/>
                </a:lnTo>
                <a:lnTo>
                  <a:pt x="47" y="182"/>
                </a:lnTo>
                <a:lnTo>
                  <a:pt x="46" y="184"/>
                </a:lnTo>
                <a:lnTo>
                  <a:pt x="41" y="187"/>
                </a:lnTo>
                <a:lnTo>
                  <a:pt x="39" y="187"/>
                </a:lnTo>
                <a:lnTo>
                  <a:pt x="35" y="189"/>
                </a:lnTo>
                <a:lnTo>
                  <a:pt x="34" y="189"/>
                </a:lnTo>
                <a:lnTo>
                  <a:pt x="32" y="191"/>
                </a:lnTo>
                <a:lnTo>
                  <a:pt x="32" y="196"/>
                </a:lnTo>
                <a:lnTo>
                  <a:pt x="29" y="204"/>
                </a:lnTo>
                <a:lnTo>
                  <a:pt x="37" y="213"/>
                </a:lnTo>
                <a:lnTo>
                  <a:pt x="39" y="220"/>
                </a:lnTo>
                <a:lnTo>
                  <a:pt x="44" y="240"/>
                </a:lnTo>
                <a:lnTo>
                  <a:pt x="46" y="242"/>
                </a:lnTo>
                <a:lnTo>
                  <a:pt x="46" y="243"/>
                </a:lnTo>
                <a:lnTo>
                  <a:pt x="47" y="247"/>
                </a:lnTo>
                <a:lnTo>
                  <a:pt x="47" y="248"/>
                </a:lnTo>
                <a:lnTo>
                  <a:pt x="47" y="250"/>
                </a:lnTo>
                <a:lnTo>
                  <a:pt x="46" y="252"/>
                </a:lnTo>
                <a:lnTo>
                  <a:pt x="42" y="253"/>
                </a:lnTo>
                <a:lnTo>
                  <a:pt x="41" y="255"/>
                </a:lnTo>
                <a:lnTo>
                  <a:pt x="41" y="259"/>
                </a:lnTo>
                <a:lnTo>
                  <a:pt x="39" y="262"/>
                </a:lnTo>
                <a:lnTo>
                  <a:pt x="39" y="265"/>
                </a:lnTo>
                <a:lnTo>
                  <a:pt x="39" y="269"/>
                </a:lnTo>
                <a:lnTo>
                  <a:pt x="39" y="270"/>
                </a:lnTo>
                <a:lnTo>
                  <a:pt x="37" y="270"/>
                </a:lnTo>
                <a:lnTo>
                  <a:pt x="37" y="272"/>
                </a:lnTo>
                <a:lnTo>
                  <a:pt x="37" y="274"/>
                </a:lnTo>
                <a:lnTo>
                  <a:pt x="37" y="275"/>
                </a:lnTo>
                <a:lnTo>
                  <a:pt x="37" y="279"/>
                </a:lnTo>
                <a:lnTo>
                  <a:pt x="37" y="281"/>
                </a:lnTo>
                <a:lnTo>
                  <a:pt x="39" y="282"/>
                </a:lnTo>
                <a:lnTo>
                  <a:pt x="41" y="282"/>
                </a:lnTo>
                <a:lnTo>
                  <a:pt x="42" y="281"/>
                </a:lnTo>
                <a:lnTo>
                  <a:pt x="44" y="281"/>
                </a:lnTo>
                <a:lnTo>
                  <a:pt x="46" y="284"/>
                </a:lnTo>
                <a:lnTo>
                  <a:pt x="46" y="286"/>
                </a:lnTo>
                <a:lnTo>
                  <a:pt x="47" y="287"/>
                </a:lnTo>
                <a:lnTo>
                  <a:pt x="46" y="299"/>
                </a:lnTo>
                <a:lnTo>
                  <a:pt x="52" y="304"/>
                </a:lnTo>
                <a:lnTo>
                  <a:pt x="44" y="314"/>
                </a:lnTo>
                <a:lnTo>
                  <a:pt x="46" y="319"/>
                </a:lnTo>
                <a:lnTo>
                  <a:pt x="57" y="318"/>
                </a:lnTo>
                <a:lnTo>
                  <a:pt x="57" y="330"/>
                </a:lnTo>
                <a:lnTo>
                  <a:pt x="56" y="330"/>
                </a:lnTo>
                <a:lnTo>
                  <a:pt x="56" y="331"/>
                </a:lnTo>
                <a:lnTo>
                  <a:pt x="54" y="333"/>
                </a:lnTo>
                <a:lnTo>
                  <a:pt x="52" y="335"/>
                </a:lnTo>
                <a:lnTo>
                  <a:pt x="51" y="336"/>
                </a:lnTo>
                <a:lnTo>
                  <a:pt x="52" y="338"/>
                </a:lnTo>
                <a:lnTo>
                  <a:pt x="54" y="340"/>
                </a:lnTo>
                <a:lnTo>
                  <a:pt x="61" y="340"/>
                </a:lnTo>
                <a:lnTo>
                  <a:pt x="61" y="341"/>
                </a:lnTo>
                <a:lnTo>
                  <a:pt x="61" y="343"/>
                </a:lnTo>
                <a:lnTo>
                  <a:pt x="59" y="345"/>
                </a:lnTo>
                <a:lnTo>
                  <a:pt x="59" y="348"/>
                </a:lnTo>
                <a:lnTo>
                  <a:pt x="61" y="350"/>
                </a:lnTo>
                <a:lnTo>
                  <a:pt x="64" y="352"/>
                </a:lnTo>
                <a:lnTo>
                  <a:pt x="69" y="352"/>
                </a:lnTo>
                <a:lnTo>
                  <a:pt x="68" y="355"/>
                </a:lnTo>
                <a:lnTo>
                  <a:pt x="66" y="357"/>
                </a:lnTo>
                <a:lnTo>
                  <a:pt x="66" y="360"/>
                </a:lnTo>
                <a:lnTo>
                  <a:pt x="64" y="363"/>
                </a:lnTo>
                <a:lnTo>
                  <a:pt x="63" y="367"/>
                </a:lnTo>
                <a:lnTo>
                  <a:pt x="61" y="369"/>
                </a:lnTo>
                <a:lnTo>
                  <a:pt x="61" y="370"/>
                </a:lnTo>
                <a:lnTo>
                  <a:pt x="59" y="370"/>
                </a:lnTo>
                <a:lnTo>
                  <a:pt x="56" y="370"/>
                </a:lnTo>
                <a:lnTo>
                  <a:pt x="51" y="372"/>
                </a:lnTo>
                <a:lnTo>
                  <a:pt x="47" y="372"/>
                </a:lnTo>
                <a:lnTo>
                  <a:pt x="44" y="374"/>
                </a:lnTo>
                <a:lnTo>
                  <a:pt x="44" y="375"/>
                </a:lnTo>
                <a:lnTo>
                  <a:pt x="47" y="377"/>
                </a:lnTo>
                <a:lnTo>
                  <a:pt x="54" y="380"/>
                </a:lnTo>
                <a:lnTo>
                  <a:pt x="54" y="382"/>
                </a:lnTo>
                <a:lnTo>
                  <a:pt x="54" y="384"/>
                </a:lnTo>
                <a:lnTo>
                  <a:pt x="52" y="389"/>
                </a:lnTo>
                <a:lnTo>
                  <a:pt x="49" y="392"/>
                </a:lnTo>
                <a:lnTo>
                  <a:pt x="47" y="396"/>
                </a:lnTo>
                <a:lnTo>
                  <a:pt x="44" y="399"/>
                </a:lnTo>
                <a:lnTo>
                  <a:pt x="44" y="402"/>
                </a:lnTo>
                <a:lnTo>
                  <a:pt x="42" y="404"/>
                </a:lnTo>
                <a:lnTo>
                  <a:pt x="41" y="416"/>
                </a:lnTo>
                <a:lnTo>
                  <a:pt x="32" y="416"/>
                </a:lnTo>
                <a:lnTo>
                  <a:pt x="25" y="443"/>
                </a:lnTo>
                <a:lnTo>
                  <a:pt x="17" y="448"/>
                </a:lnTo>
                <a:lnTo>
                  <a:pt x="25" y="448"/>
                </a:lnTo>
                <a:lnTo>
                  <a:pt x="25" y="450"/>
                </a:lnTo>
                <a:lnTo>
                  <a:pt x="24" y="450"/>
                </a:lnTo>
                <a:lnTo>
                  <a:pt x="20" y="453"/>
                </a:lnTo>
                <a:lnTo>
                  <a:pt x="19" y="455"/>
                </a:lnTo>
                <a:lnTo>
                  <a:pt x="15" y="458"/>
                </a:lnTo>
                <a:lnTo>
                  <a:pt x="15" y="460"/>
                </a:lnTo>
                <a:lnTo>
                  <a:pt x="15" y="463"/>
                </a:lnTo>
                <a:lnTo>
                  <a:pt x="17" y="465"/>
                </a:lnTo>
                <a:lnTo>
                  <a:pt x="17" y="467"/>
                </a:lnTo>
                <a:lnTo>
                  <a:pt x="15" y="468"/>
                </a:lnTo>
                <a:lnTo>
                  <a:pt x="13" y="470"/>
                </a:lnTo>
                <a:lnTo>
                  <a:pt x="10" y="473"/>
                </a:lnTo>
                <a:lnTo>
                  <a:pt x="10" y="477"/>
                </a:lnTo>
                <a:lnTo>
                  <a:pt x="8" y="479"/>
                </a:lnTo>
                <a:lnTo>
                  <a:pt x="10" y="480"/>
                </a:lnTo>
                <a:lnTo>
                  <a:pt x="13" y="480"/>
                </a:lnTo>
                <a:lnTo>
                  <a:pt x="15" y="482"/>
                </a:lnTo>
                <a:lnTo>
                  <a:pt x="15" y="485"/>
                </a:lnTo>
                <a:lnTo>
                  <a:pt x="13" y="487"/>
                </a:lnTo>
                <a:lnTo>
                  <a:pt x="8" y="492"/>
                </a:lnTo>
                <a:lnTo>
                  <a:pt x="5" y="494"/>
                </a:lnTo>
                <a:lnTo>
                  <a:pt x="2" y="495"/>
                </a:lnTo>
                <a:lnTo>
                  <a:pt x="0" y="497"/>
                </a:lnTo>
                <a:lnTo>
                  <a:pt x="0" y="501"/>
                </a:lnTo>
                <a:lnTo>
                  <a:pt x="0" y="502"/>
                </a:lnTo>
                <a:lnTo>
                  <a:pt x="2" y="504"/>
                </a:lnTo>
                <a:lnTo>
                  <a:pt x="3" y="506"/>
                </a:lnTo>
                <a:lnTo>
                  <a:pt x="5" y="506"/>
                </a:lnTo>
                <a:lnTo>
                  <a:pt x="7" y="507"/>
                </a:lnTo>
                <a:lnTo>
                  <a:pt x="5" y="509"/>
                </a:lnTo>
                <a:lnTo>
                  <a:pt x="5" y="512"/>
                </a:lnTo>
                <a:lnTo>
                  <a:pt x="5" y="514"/>
                </a:lnTo>
                <a:lnTo>
                  <a:pt x="3" y="517"/>
                </a:lnTo>
                <a:lnTo>
                  <a:pt x="3" y="521"/>
                </a:lnTo>
                <a:lnTo>
                  <a:pt x="3" y="523"/>
                </a:lnTo>
                <a:lnTo>
                  <a:pt x="3" y="524"/>
                </a:lnTo>
                <a:lnTo>
                  <a:pt x="203" y="511"/>
                </a:lnTo>
                <a:lnTo>
                  <a:pt x="203" y="534"/>
                </a:lnTo>
                <a:lnTo>
                  <a:pt x="201" y="534"/>
                </a:lnTo>
                <a:lnTo>
                  <a:pt x="200" y="538"/>
                </a:lnTo>
                <a:lnTo>
                  <a:pt x="198" y="543"/>
                </a:lnTo>
                <a:lnTo>
                  <a:pt x="196" y="546"/>
                </a:lnTo>
                <a:lnTo>
                  <a:pt x="195" y="553"/>
                </a:lnTo>
                <a:lnTo>
                  <a:pt x="195" y="558"/>
                </a:lnTo>
                <a:lnTo>
                  <a:pt x="198" y="563"/>
                </a:lnTo>
                <a:lnTo>
                  <a:pt x="203" y="567"/>
                </a:lnTo>
                <a:lnTo>
                  <a:pt x="205" y="568"/>
                </a:lnTo>
                <a:lnTo>
                  <a:pt x="208" y="572"/>
                </a:lnTo>
                <a:lnTo>
                  <a:pt x="211" y="577"/>
                </a:lnTo>
                <a:lnTo>
                  <a:pt x="217" y="583"/>
                </a:lnTo>
                <a:lnTo>
                  <a:pt x="220" y="590"/>
                </a:lnTo>
                <a:lnTo>
                  <a:pt x="223" y="597"/>
                </a:lnTo>
                <a:lnTo>
                  <a:pt x="223" y="605"/>
                </a:lnTo>
                <a:lnTo>
                  <a:pt x="222" y="612"/>
                </a:lnTo>
                <a:lnTo>
                  <a:pt x="240" y="609"/>
                </a:lnTo>
              </a:path>
            </a:pathLst>
          </a:custGeom>
          <a:solidFill>
            <a:srgbClr val="99CC00"/>
          </a:solidFill>
          <a:ln w="3175">
            <a:solidFill>
              <a:schemeClr val="tx1"/>
            </a:solidFill>
            <a:prstDash val="solid"/>
            <a:round/>
            <a:headEnd/>
            <a:tailEnd/>
          </a:ln>
        </p:spPr>
        <p:txBody>
          <a:bodyPr/>
          <a:lstStyle/>
          <a:p>
            <a:endParaRPr lang="en-US"/>
          </a:p>
        </p:txBody>
      </p:sp>
      <p:sp>
        <p:nvSpPr>
          <p:cNvPr id="53368" name="Freeform 120"/>
          <p:cNvSpPr>
            <a:spLocks/>
          </p:cNvSpPr>
          <p:nvPr/>
        </p:nvSpPr>
        <p:spPr bwMode="auto">
          <a:xfrm>
            <a:off x="6661150" y="5270500"/>
            <a:ext cx="1547813" cy="1054100"/>
          </a:xfrm>
          <a:custGeom>
            <a:avLst/>
            <a:gdLst>
              <a:gd name="T0" fmla="*/ 2147483647 w 890"/>
              <a:gd name="T1" fmla="*/ 2147483647 h 684"/>
              <a:gd name="T2" fmla="*/ 2147483647 w 890"/>
              <a:gd name="T3" fmla="*/ 2147483647 h 684"/>
              <a:gd name="T4" fmla="*/ 2147483647 w 890"/>
              <a:gd name="T5" fmla="*/ 2147483647 h 684"/>
              <a:gd name="T6" fmla="*/ 2147483647 w 890"/>
              <a:gd name="T7" fmla="*/ 2147483647 h 684"/>
              <a:gd name="T8" fmla="*/ 2147483647 w 890"/>
              <a:gd name="T9" fmla="*/ 2147483647 h 684"/>
              <a:gd name="T10" fmla="*/ 2147483647 w 890"/>
              <a:gd name="T11" fmla="*/ 2147483647 h 684"/>
              <a:gd name="T12" fmla="*/ 2147483647 w 890"/>
              <a:gd name="T13" fmla="*/ 2147483647 h 684"/>
              <a:gd name="T14" fmla="*/ 2147483647 w 890"/>
              <a:gd name="T15" fmla="*/ 2147483647 h 684"/>
              <a:gd name="T16" fmla="*/ 2147483647 w 890"/>
              <a:gd name="T17" fmla="*/ 2147483647 h 684"/>
              <a:gd name="T18" fmla="*/ 2147483647 w 890"/>
              <a:gd name="T19" fmla="*/ 2147483647 h 684"/>
              <a:gd name="T20" fmla="*/ 2147483647 w 890"/>
              <a:gd name="T21" fmla="*/ 2147483647 h 684"/>
              <a:gd name="T22" fmla="*/ 2147483647 w 890"/>
              <a:gd name="T23" fmla="*/ 2147483647 h 684"/>
              <a:gd name="T24" fmla="*/ 2147483647 w 890"/>
              <a:gd name="T25" fmla="*/ 2147483647 h 684"/>
              <a:gd name="T26" fmla="*/ 2147483647 w 890"/>
              <a:gd name="T27" fmla="*/ 2147483647 h 684"/>
              <a:gd name="T28" fmla="*/ 2147483647 w 890"/>
              <a:gd name="T29" fmla="*/ 2147483647 h 684"/>
              <a:gd name="T30" fmla="*/ 2147483647 w 890"/>
              <a:gd name="T31" fmla="*/ 2147483647 h 684"/>
              <a:gd name="T32" fmla="*/ 2147483647 w 890"/>
              <a:gd name="T33" fmla="*/ 2147483647 h 684"/>
              <a:gd name="T34" fmla="*/ 2147483647 w 890"/>
              <a:gd name="T35" fmla="*/ 2147483647 h 684"/>
              <a:gd name="T36" fmla="*/ 2147483647 w 890"/>
              <a:gd name="T37" fmla="*/ 2147483647 h 684"/>
              <a:gd name="T38" fmla="*/ 2147483647 w 890"/>
              <a:gd name="T39" fmla="*/ 2147483647 h 684"/>
              <a:gd name="T40" fmla="*/ 2147483647 w 890"/>
              <a:gd name="T41" fmla="*/ 2147483647 h 684"/>
              <a:gd name="T42" fmla="*/ 2147483647 w 890"/>
              <a:gd name="T43" fmla="*/ 2147483647 h 684"/>
              <a:gd name="T44" fmla="*/ 2147483647 w 890"/>
              <a:gd name="T45" fmla="*/ 2147483647 h 684"/>
              <a:gd name="T46" fmla="*/ 2147483647 w 890"/>
              <a:gd name="T47" fmla="*/ 2147483647 h 684"/>
              <a:gd name="T48" fmla="*/ 2147483647 w 890"/>
              <a:gd name="T49" fmla="*/ 2147483647 h 684"/>
              <a:gd name="T50" fmla="*/ 2147483647 w 890"/>
              <a:gd name="T51" fmla="*/ 2147483647 h 684"/>
              <a:gd name="T52" fmla="*/ 2147483647 w 890"/>
              <a:gd name="T53" fmla="*/ 2147483647 h 684"/>
              <a:gd name="T54" fmla="*/ 2147483647 w 890"/>
              <a:gd name="T55" fmla="*/ 2147483647 h 684"/>
              <a:gd name="T56" fmla="*/ 2147483647 w 890"/>
              <a:gd name="T57" fmla="*/ 2147483647 h 684"/>
              <a:gd name="T58" fmla="*/ 2147483647 w 890"/>
              <a:gd name="T59" fmla="*/ 2147483647 h 684"/>
              <a:gd name="T60" fmla="*/ 2147483647 w 890"/>
              <a:gd name="T61" fmla="*/ 2147483647 h 684"/>
              <a:gd name="T62" fmla="*/ 2147483647 w 890"/>
              <a:gd name="T63" fmla="*/ 2147483647 h 684"/>
              <a:gd name="T64" fmla="*/ 2147483647 w 890"/>
              <a:gd name="T65" fmla="*/ 2147483647 h 684"/>
              <a:gd name="T66" fmla="*/ 2147483647 w 890"/>
              <a:gd name="T67" fmla="*/ 2147483647 h 684"/>
              <a:gd name="T68" fmla="*/ 2147483647 w 890"/>
              <a:gd name="T69" fmla="*/ 2147483647 h 684"/>
              <a:gd name="T70" fmla="*/ 2147483647 w 890"/>
              <a:gd name="T71" fmla="*/ 2147483647 h 684"/>
              <a:gd name="T72" fmla="*/ 2147483647 w 890"/>
              <a:gd name="T73" fmla="*/ 2147483647 h 684"/>
              <a:gd name="T74" fmla="*/ 2147483647 w 890"/>
              <a:gd name="T75" fmla="*/ 2147483647 h 684"/>
              <a:gd name="T76" fmla="*/ 2147483647 w 890"/>
              <a:gd name="T77" fmla="*/ 2147483647 h 684"/>
              <a:gd name="T78" fmla="*/ 2147483647 w 890"/>
              <a:gd name="T79" fmla="*/ 2147483647 h 684"/>
              <a:gd name="T80" fmla="*/ 2147483647 w 890"/>
              <a:gd name="T81" fmla="*/ 2147483647 h 684"/>
              <a:gd name="T82" fmla="*/ 2147483647 w 890"/>
              <a:gd name="T83" fmla="*/ 2147483647 h 684"/>
              <a:gd name="T84" fmla="*/ 2147483647 w 890"/>
              <a:gd name="T85" fmla="*/ 2147483647 h 684"/>
              <a:gd name="T86" fmla="*/ 2147483647 w 890"/>
              <a:gd name="T87" fmla="*/ 2147483647 h 684"/>
              <a:gd name="T88" fmla="*/ 2147483647 w 890"/>
              <a:gd name="T89" fmla="*/ 2147483647 h 684"/>
              <a:gd name="T90" fmla="*/ 2147483647 w 890"/>
              <a:gd name="T91" fmla="*/ 2147483647 h 684"/>
              <a:gd name="T92" fmla="*/ 2147483647 w 890"/>
              <a:gd name="T93" fmla="*/ 2147483647 h 684"/>
              <a:gd name="T94" fmla="*/ 2147483647 w 890"/>
              <a:gd name="T95" fmla="*/ 2147483647 h 684"/>
              <a:gd name="T96" fmla="*/ 2147483647 w 890"/>
              <a:gd name="T97" fmla="*/ 2147483647 h 684"/>
              <a:gd name="T98" fmla="*/ 2147483647 w 890"/>
              <a:gd name="T99" fmla="*/ 2147483647 h 684"/>
              <a:gd name="T100" fmla="*/ 2147483647 w 890"/>
              <a:gd name="T101" fmla="*/ 2147483647 h 684"/>
              <a:gd name="T102" fmla="*/ 2147483647 w 890"/>
              <a:gd name="T103" fmla="*/ 2147483647 h 684"/>
              <a:gd name="T104" fmla="*/ 2147483647 w 890"/>
              <a:gd name="T105" fmla="*/ 2147483647 h 684"/>
              <a:gd name="T106" fmla="*/ 2147483647 w 890"/>
              <a:gd name="T107" fmla="*/ 2147483647 h 684"/>
              <a:gd name="T108" fmla="*/ 2147483647 w 890"/>
              <a:gd name="T109" fmla="*/ 2147483647 h 684"/>
              <a:gd name="T110" fmla="*/ 2147483647 w 890"/>
              <a:gd name="T111" fmla="*/ 2147483647 h 684"/>
              <a:gd name="T112" fmla="*/ 2147483647 w 890"/>
              <a:gd name="T113" fmla="*/ 2147483647 h 6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0"/>
              <a:gd name="T172" fmla="*/ 0 h 684"/>
              <a:gd name="T173" fmla="*/ 890 w 890"/>
              <a:gd name="T174" fmla="*/ 684 h 6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0" h="684">
                <a:moveTo>
                  <a:pt x="650" y="14"/>
                </a:moveTo>
                <a:lnTo>
                  <a:pt x="650" y="32"/>
                </a:lnTo>
                <a:lnTo>
                  <a:pt x="655" y="32"/>
                </a:lnTo>
                <a:lnTo>
                  <a:pt x="656" y="42"/>
                </a:lnTo>
                <a:lnTo>
                  <a:pt x="655" y="42"/>
                </a:lnTo>
                <a:lnTo>
                  <a:pt x="653" y="44"/>
                </a:lnTo>
                <a:lnTo>
                  <a:pt x="651" y="44"/>
                </a:lnTo>
                <a:lnTo>
                  <a:pt x="648" y="46"/>
                </a:lnTo>
                <a:lnTo>
                  <a:pt x="643" y="46"/>
                </a:lnTo>
                <a:lnTo>
                  <a:pt x="641" y="49"/>
                </a:lnTo>
                <a:lnTo>
                  <a:pt x="638" y="52"/>
                </a:lnTo>
                <a:lnTo>
                  <a:pt x="636" y="58"/>
                </a:lnTo>
                <a:lnTo>
                  <a:pt x="636" y="63"/>
                </a:lnTo>
                <a:lnTo>
                  <a:pt x="636" y="68"/>
                </a:lnTo>
                <a:lnTo>
                  <a:pt x="636" y="69"/>
                </a:lnTo>
                <a:lnTo>
                  <a:pt x="636" y="71"/>
                </a:lnTo>
                <a:lnTo>
                  <a:pt x="638" y="71"/>
                </a:lnTo>
                <a:lnTo>
                  <a:pt x="641" y="71"/>
                </a:lnTo>
                <a:lnTo>
                  <a:pt x="641" y="69"/>
                </a:lnTo>
                <a:lnTo>
                  <a:pt x="643" y="61"/>
                </a:lnTo>
                <a:lnTo>
                  <a:pt x="644" y="54"/>
                </a:lnTo>
                <a:lnTo>
                  <a:pt x="648" y="51"/>
                </a:lnTo>
                <a:lnTo>
                  <a:pt x="651" y="47"/>
                </a:lnTo>
                <a:lnTo>
                  <a:pt x="656" y="47"/>
                </a:lnTo>
                <a:lnTo>
                  <a:pt x="660" y="47"/>
                </a:lnTo>
                <a:lnTo>
                  <a:pt x="661" y="47"/>
                </a:lnTo>
                <a:lnTo>
                  <a:pt x="663" y="49"/>
                </a:lnTo>
                <a:lnTo>
                  <a:pt x="683" y="95"/>
                </a:lnTo>
                <a:lnTo>
                  <a:pt x="682" y="112"/>
                </a:lnTo>
                <a:lnTo>
                  <a:pt x="692" y="132"/>
                </a:lnTo>
                <a:lnTo>
                  <a:pt x="697" y="127"/>
                </a:lnTo>
                <a:lnTo>
                  <a:pt x="699" y="129"/>
                </a:lnTo>
                <a:lnTo>
                  <a:pt x="700" y="132"/>
                </a:lnTo>
                <a:lnTo>
                  <a:pt x="704" y="137"/>
                </a:lnTo>
                <a:lnTo>
                  <a:pt x="707" y="144"/>
                </a:lnTo>
                <a:lnTo>
                  <a:pt x="710" y="149"/>
                </a:lnTo>
                <a:lnTo>
                  <a:pt x="714" y="154"/>
                </a:lnTo>
                <a:lnTo>
                  <a:pt x="716" y="159"/>
                </a:lnTo>
                <a:lnTo>
                  <a:pt x="717" y="161"/>
                </a:lnTo>
                <a:lnTo>
                  <a:pt x="726" y="174"/>
                </a:lnTo>
                <a:lnTo>
                  <a:pt x="732" y="184"/>
                </a:lnTo>
                <a:lnTo>
                  <a:pt x="738" y="191"/>
                </a:lnTo>
                <a:lnTo>
                  <a:pt x="741" y="196"/>
                </a:lnTo>
                <a:lnTo>
                  <a:pt x="741" y="200"/>
                </a:lnTo>
                <a:lnTo>
                  <a:pt x="738" y="196"/>
                </a:lnTo>
                <a:lnTo>
                  <a:pt x="736" y="193"/>
                </a:lnTo>
                <a:lnTo>
                  <a:pt x="732" y="190"/>
                </a:lnTo>
                <a:lnTo>
                  <a:pt x="729" y="186"/>
                </a:lnTo>
                <a:lnTo>
                  <a:pt x="726" y="181"/>
                </a:lnTo>
                <a:lnTo>
                  <a:pt x="722" y="178"/>
                </a:lnTo>
                <a:lnTo>
                  <a:pt x="721" y="174"/>
                </a:lnTo>
                <a:lnTo>
                  <a:pt x="719" y="173"/>
                </a:lnTo>
                <a:lnTo>
                  <a:pt x="714" y="174"/>
                </a:lnTo>
                <a:lnTo>
                  <a:pt x="716" y="174"/>
                </a:lnTo>
                <a:lnTo>
                  <a:pt x="717" y="178"/>
                </a:lnTo>
                <a:lnTo>
                  <a:pt x="721" y="183"/>
                </a:lnTo>
                <a:lnTo>
                  <a:pt x="724" y="188"/>
                </a:lnTo>
                <a:lnTo>
                  <a:pt x="729" y="195"/>
                </a:lnTo>
                <a:lnTo>
                  <a:pt x="732" y="200"/>
                </a:lnTo>
                <a:lnTo>
                  <a:pt x="734" y="203"/>
                </a:lnTo>
                <a:lnTo>
                  <a:pt x="736" y="205"/>
                </a:lnTo>
                <a:lnTo>
                  <a:pt x="748" y="217"/>
                </a:lnTo>
                <a:lnTo>
                  <a:pt x="754" y="225"/>
                </a:lnTo>
                <a:lnTo>
                  <a:pt x="760" y="232"/>
                </a:lnTo>
                <a:lnTo>
                  <a:pt x="760" y="235"/>
                </a:lnTo>
                <a:lnTo>
                  <a:pt x="758" y="235"/>
                </a:lnTo>
                <a:lnTo>
                  <a:pt x="756" y="235"/>
                </a:lnTo>
                <a:lnTo>
                  <a:pt x="754" y="235"/>
                </a:lnTo>
                <a:lnTo>
                  <a:pt x="753" y="235"/>
                </a:lnTo>
                <a:lnTo>
                  <a:pt x="754" y="235"/>
                </a:lnTo>
                <a:lnTo>
                  <a:pt x="760" y="250"/>
                </a:lnTo>
                <a:lnTo>
                  <a:pt x="766" y="266"/>
                </a:lnTo>
                <a:lnTo>
                  <a:pt x="773" y="279"/>
                </a:lnTo>
                <a:lnTo>
                  <a:pt x="780" y="293"/>
                </a:lnTo>
                <a:lnTo>
                  <a:pt x="787" y="305"/>
                </a:lnTo>
                <a:lnTo>
                  <a:pt x="793" y="318"/>
                </a:lnTo>
                <a:lnTo>
                  <a:pt x="800" y="328"/>
                </a:lnTo>
                <a:lnTo>
                  <a:pt x="805" y="338"/>
                </a:lnTo>
                <a:lnTo>
                  <a:pt x="812" y="349"/>
                </a:lnTo>
                <a:lnTo>
                  <a:pt x="817" y="357"/>
                </a:lnTo>
                <a:lnTo>
                  <a:pt x="822" y="366"/>
                </a:lnTo>
                <a:lnTo>
                  <a:pt x="827" y="374"/>
                </a:lnTo>
                <a:lnTo>
                  <a:pt x="832" y="381"/>
                </a:lnTo>
                <a:lnTo>
                  <a:pt x="836" y="386"/>
                </a:lnTo>
                <a:lnTo>
                  <a:pt x="837" y="391"/>
                </a:lnTo>
                <a:lnTo>
                  <a:pt x="839" y="394"/>
                </a:lnTo>
                <a:lnTo>
                  <a:pt x="842" y="398"/>
                </a:lnTo>
                <a:lnTo>
                  <a:pt x="846" y="403"/>
                </a:lnTo>
                <a:lnTo>
                  <a:pt x="849" y="406"/>
                </a:lnTo>
                <a:lnTo>
                  <a:pt x="851" y="411"/>
                </a:lnTo>
                <a:lnTo>
                  <a:pt x="853" y="415"/>
                </a:lnTo>
                <a:lnTo>
                  <a:pt x="854" y="418"/>
                </a:lnTo>
                <a:lnTo>
                  <a:pt x="856" y="420"/>
                </a:lnTo>
                <a:lnTo>
                  <a:pt x="858" y="420"/>
                </a:lnTo>
                <a:lnTo>
                  <a:pt x="863" y="425"/>
                </a:lnTo>
                <a:lnTo>
                  <a:pt x="868" y="428"/>
                </a:lnTo>
                <a:lnTo>
                  <a:pt x="870" y="432"/>
                </a:lnTo>
                <a:lnTo>
                  <a:pt x="871" y="435"/>
                </a:lnTo>
                <a:lnTo>
                  <a:pt x="871" y="438"/>
                </a:lnTo>
                <a:lnTo>
                  <a:pt x="870" y="442"/>
                </a:lnTo>
                <a:lnTo>
                  <a:pt x="870" y="443"/>
                </a:lnTo>
                <a:lnTo>
                  <a:pt x="870" y="445"/>
                </a:lnTo>
                <a:lnTo>
                  <a:pt x="875" y="450"/>
                </a:lnTo>
                <a:lnTo>
                  <a:pt x="878" y="454"/>
                </a:lnTo>
                <a:lnTo>
                  <a:pt x="880" y="457"/>
                </a:lnTo>
                <a:lnTo>
                  <a:pt x="880" y="460"/>
                </a:lnTo>
                <a:lnTo>
                  <a:pt x="880" y="462"/>
                </a:lnTo>
                <a:lnTo>
                  <a:pt x="880" y="464"/>
                </a:lnTo>
                <a:lnTo>
                  <a:pt x="878" y="464"/>
                </a:lnTo>
                <a:lnTo>
                  <a:pt x="888" y="474"/>
                </a:lnTo>
                <a:lnTo>
                  <a:pt x="888" y="476"/>
                </a:lnTo>
                <a:lnTo>
                  <a:pt x="888" y="479"/>
                </a:lnTo>
                <a:lnTo>
                  <a:pt x="890" y="484"/>
                </a:lnTo>
                <a:lnTo>
                  <a:pt x="890" y="491"/>
                </a:lnTo>
                <a:lnTo>
                  <a:pt x="890" y="498"/>
                </a:lnTo>
                <a:lnTo>
                  <a:pt x="890" y="508"/>
                </a:lnTo>
                <a:lnTo>
                  <a:pt x="890" y="518"/>
                </a:lnTo>
                <a:lnTo>
                  <a:pt x="890" y="526"/>
                </a:lnTo>
                <a:lnTo>
                  <a:pt x="890" y="536"/>
                </a:lnTo>
                <a:lnTo>
                  <a:pt x="890" y="547"/>
                </a:lnTo>
                <a:lnTo>
                  <a:pt x="890" y="555"/>
                </a:lnTo>
                <a:lnTo>
                  <a:pt x="890" y="564"/>
                </a:lnTo>
                <a:lnTo>
                  <a:pt x="890" y="570"/>
                </a:lnTo>
                <a:lnTo>
                  <a:pt x="890" y="575"/>
                </a:lnTo>
                <a:lnTo>
                  <a:pt x="890" y="580"/>
                </a:lnTo>
                <a:lnTo>
                  <a:pt x="886" y="586"/>
                </a:lnTo>
                <a:lnTo>
                  <a:pt x="883" y="589"/>
                </a:lnTo>
                <a:lnTo>
                  <a:pt x="881" y="594"/>
                </a:lnTo>
                <a:lnTo>
                  <a:pt x="880" y="599"/>
                </a:lnTo>
                <a:lnTo>
                  <a:pt x="878" y="604"/>
                </a:lnTo>
                <a:lnTo>
                  <a:pt x="876" y="609"/>
                </a:lnTo>
                <a:lnTo>
                  <a:pt x="876" y="614"/>
                </a:lnTo>
                <a:lnTo>
                  <a:pt x="876" y="619"/>
                </a:lnTo>
                <a:lnTo>
                  <a:pt x="876" y="623"/>
                </a:lnTo>
                <a:lnTo>
                  <a:pt x="876" y="628"/>
                </a:lnTo>
                <a:lnTo>
                  <a:pt x="876" y="631"/>
                </a:lnTo>
                <a:lnTo>
                  <a:pt x="876" y="635"/>
                </a:lnTo>
                <a:lnTo>
                  <a:pt x="876" y="638"/>
                </a:lnTo>
                <a:lnTo>
                  <a:pt x="876" y="640"/>
                </a:lnTo>
                <a:lnTo>
                  <a:pt x="878" y="641"/>
                </a:lnTo>
                <a:lnTo>
                  <a:pt x="876" y="650"/>
                </a:lnTo>
                <a:lnTo>
                  <a:pt x="875" y="657"/>
                </a:lnTo>
                <a:lnTo>
                  <a:pt x="871" y="660"/>
                </a:lnTo>
                <a:lnTo>
                  <a:pt x="868" y="662"/>
                </a:lnTo>
                <a:lnTo>
                  <a:pt x="864" y="663"/>
                </a:lnTo>
                <a:lnTo>
                  <a:pt x="861" y="663"/>
                </a:lnTo>
                <a:lnTo>
                  <a:pt x="858" y="663"/>
                </a:lnTo>
                <a:lnTo>
                  <a:pt x="856" y="663"/>
                </a:lnTo>
                <a:lnTo>
                  <a:pt x="849" y="668"/>
                </a:lnTo>
                <a:lnTo>
                  <a:pt x="842" y="674"/>
                </a:lnTo>
                <a:lnTo>
                  <a:pt x="837" y="675"/>
                </a:lnTo>
                <a:lnTo>
                  <a:pt x="834" y="675"/>
                </a:lnTo>
                <a:lnTo>
                  <a:pt x="831" y="675"/>
                </a:lnTo>
                <a:lnTo>
                  <a:pt x="827" y="674"/>
                </a:lnTo>
                <a:lnTo>
                  <a:pt x="826" y="674"/>
                </a:lnTo>
                <a:lnTo>
                  <a:pt x="817" y="680"/>
                </a:lnTo>
                <a:lnTo>
                  <a:pt x="810" y="684"/>
                </a:lnTo>
                <a:lnTo>
                  <a:pt x="805" y="684"/>
                </a:lnTo>
                <a:lnTo>
                  <a:pt x="800" y="684"/>
                </a:lnTo>
                <a:lnTo>
                  <a:pt x="797" y="684"/>
                </a:lnTo>
                <a:lnTo>
                  <a:pt x="793" y="680"/>
                </a:lnTo>
                <a:lnTo>
                  <a:pt x="792" y="680"/>
                </a:lnTo>
                <a:lnTo>
                  <a:pt x="792" y="679"/>
                </a:lnTo>
                <a:lnTo>
                  <a:pt x="787" y="670"/>
                </a:lnTo>
                <a:lnTo>
                  <a:pt x="787" y="667"/>
                </a:lnTo>
                <a:lnTo>
                  <a:pt x="788" y="663"/>
                </a:lnTo>
                <a:lnTo>
                  <a:pt x="790" y="665"/>
                </a:lnTo>
                <a:lnTo>
                  <a:pt x="795" y="667"/>
                </a:lnTo>
                <a:lnTo>
                  <a:pt x="798" y="668"/>
                </a:lnTo>
                <a:lnTo>
                  <a:pt x="802" y="670"/>
                </a:lnTo>
                <a:lnTo>
                  <a:pt x="802" y="672"/>
                </a:lnTo>
                <a:lnTo>
                  <a:pt x="820" y="665"/>
                </a:lnTo>
                <a:lnTo>
                  <a:pt x="810" y="653"/>
                </a:lnTo>
                <a:lnTo>
                  <a:pt x="812" y="652"/>
                </a:lnTo>
                <a:lnTo>
                  <a:pt x="814" y="650"/>
                </a:lnTo>
                <a:lnTo>
                  <a:pt x="815" y="648"/>
                </a:lnTo>
                <a:lnTo>
                  <a:pt x="810" y="640"/>
                </a:lnTo>
                <a:lnTo>
                  <a:pt x="807" y="635"/>
                </a:lnTo>
                <a:lnTo>
                  <a:pt x="804" y="633"/>
                </a:lnTo>
                <a:lnTo>
                  <a:pt x="802" y="631"/>
                </a:lnTo>
                <a:lnTo>
                  <a:pt x="800" y="633"/>
                </a:lnTo>
                <a:lnTo>
                  <a:pt x="798" y="635"/>
                </a:lnTo>
                <a:lnTo>
                  <a:pt x="798" y="636"/>
                </a:lnTo>
                <a:lnTo>
                  <a:pt x="798" y="638"/>
                </a:lnTo>
                <a:lnTo>
                  <a:pt x="802" y="645"/>
                </a:lnTo>
                <a:lnTo>
                  <a:pt x="802" y="650"/>
                </a:lnTo>
                <a:lnTo>
                  <a:pt x="800" y="652"/>
                </a:lnTo>
                <a:lnTo>
                  <a:pt x="797" y="653"/>
                </a:lnTo>
                <a:lnTo>
                  <a:pt x="793" y="653"/>
                </a:lnTo>
                <a:lnTo>
                  <a:pt x="790" y="653"/>
                </a:lnTo>
                <a:lnTo>
                  <a:pt x="788" y="652"/>
                </a:lnTo>
                <a:lnTo>
                  <a:pt x="787" y="652"/>
                </a:lnTo>
                <a:lnTo>
                  <a:pt x="780" y="640"/>
                </a:lnTo>
                <a:lnTo>
                  <a:pt x="775" y="630"/>
                </a:lnTo>
                <a:lnTo>
                  <a:pt x="768" y="621"/>
                </a:lnTo>
                <a:lnTo>
                  <a:pt x="763" y="614"/>
                </a:lnTo>
                <a:lnTo>
                  <a:pt x="756" y="609"/>
                </a:lnTo>
                <a:lnTo>
                  <a:pt x="749" y="606"/>
                </a:lnTo>
                <a:lnTo>
                  <a:pt x="744" y="602"/>
                </a:lnTo>
                <a:lnTo>
                  <a:pt x="739" y="599"/>
                </a:lnTo>
                <a:lnTo>
                  <a:pt x="734" y="597"/>
                </a:lnTo>
                <a:lnTo>
                  <a:pt x="729" y="597"/>
                </a:lnTo>
                <a:lnTo>
                  <a:pt x="724" y="597"/>
                </a:lnTo>
                <a:lnTo>
                  <a:pt x="721" y="597"/>
                </a:lnTo>
                <a:lnTo>
                  <a:pt x="719" y="597"/>
                </a:lnTo>
                <a:lnTo>
                  <a:pt x="716" y="597"/>
                </a:lnTo>
                <a:lnTo>
                  <a:pt x="714" y="597"/>
                </a:lnTo>
                <a:lnTo>
                  <a:pt x="714" y="599"/>
                </a:lnTo>
                <a:lnTo>
                  <a:pt x="712" y="597"/>
                </a:lnTo>
                <a:lnTo>
                  <a:pt x="710" y="594"/>
                </a:lnTo>
                <a:lnTo>
                  <a:pt x="707" y="592"/>
                </a:lnTo>
                <a:lnTo>
                  <a:pt x="705" y="589"/>
                </a:lnTo>
                <a:lnTo>
                  <a:pt x="704" y="586"/>
                </a:lnTo>
                <a:lnTo>
                  <a:pt x="702" y="584"/>
                </a:lnTo>
                <a:lnTo>
                  <a:pt x="700" y="580"/>
                </a:lnTo>
                <a:lnTo>
                  <a:pt x="697" y="564"/>
                </a:lnTo>
                <a:lnTo>
                  <a:pt x="692" y="550"/>
                </a:lnTo>
                <a:lnTo>
                  <a:pt x="687" y="542"/>
                </a:lnTo>
                <a:lnTo>
                  <a:pt x="683" y="536"/>
                </a:lnTo>
                <a:lnTo>
                  <a:pt x="680" y="535"/>
                </a:lnTo>
                <a:lnTo>
                  <a:pt x="677" y="535"/>
                </a:lnTo>
                <a:lnTo>
                  <a:pt x="675" y="535"/>
                </a:lnTo>
                <a:lnTo>
                  <a:pt x="666" y="526"/>
                </a:lnTo>
                <a:lnTo>
                  <a:pt x="661" y="514"/>
                </a:lnTo>
                <a:lnTo>
                  <a:pt x="661" y="498"/>
                </a:lnTo>
                <a:lnTo>
                  <a:pt x="653" y="486"/>
                </a:lnTo>
                <a:lnTo>
                  <a:pt x="661" y="472"/>
                </a:lnTo>
                <a:lnTo>
                  <a:pt x="646" y="481"/>
                </a:lnTo>
                <a:lnTo>
                  <a:pt x="646" y="479"/>
                </a:lnTo>
                <a:lnTo>
                  <a:pt x="644" y="479"/>
                </a:lnTo>
                <a:lnTo>
                  <a:pt x="641" y="477"/>
                </a:lnTo>
                <a:lnTo>
                  <a:pt x="639" y="476"/>
                </a:lnTo>
                <a:lnTo>
                  <a:pt x="636" y="474"/>
                </a:lnTo>
                <a:lnTo>
                  <a:pt x="634" y="474"/>
                </a:lnTo>
                <a:lnTo>
                  <a:pt x="633" y="472"/>
                </a:lnTo>
                <a:lnTo>
                  <a:pt x="633" y="474"/>
                </a:lnTo>
                <a:lnTo>
                  <a:pt x="638" y="482"/>
                </a:lnTo>
                <a:lnTo>
                  <a:pt x="643" y="489"/>
                </a:lnTo>
                <a:lnTo>
                  <a:pt x="644" y="494"/>
                </a:lnTo>
                <a:lnTo>
                  <a:pt x="644" y="498"/>
                </a:lnTo>
                <a:lnTo>
                  <a:pt x="643" y="498"/>
                </a:lnTo>
                <a:lnTo>
                  <a:pt x="641" y="498"/>
                </a:lnTo>
                <a:lnTo>
                  <a:pt x="638" y="496"/>
                </a:lnTo>
                <a:lnTo>
                  <a:pt x="636" y="494"/>
                </a:lnTo>
                <a:lnTo>
                  <a:pt x="631" y="491"/>
                </a:lnTo>
                <a:lnTo>
                  <a:pt x="628" y="487"/>
                </a:lnTo>
                <a:lnTo>
                  <a:pt x="622" y="484"/>
                </a:lnTo>
                <a:lnTo>
                  <a:pt x="619" y="481"/>
                </a:lnTo>
                <a:lnTo>
                  <a:pt x="616" y="477"/>
                </a:lnTo>
                <a:lnTo>
                  <a:pt x="612" y="474"/>
                </a:lnTo>
                <a:lnTo>
                  <a:pt x="611" y="472"/>
                </a:lnTo>
                <a:lnTo>
                  <a:pt x="607" y="457"/>
                </a:lnTo>
                <a:lnTo>
                  <a:pt x="582" y="425"/>
                </a:lnTo>
                <a:lnTo>
                  <a:pt x="584" y="425"/>
                </a:lnTo>
                <a:lnTo>
                  <a:pt x="585" y="423"/>
                </a:lnTo>
                <a:lnTo>
                  <a:pt x="587" y="423"/>
                </a:lnTo>
                <a:lnTo>
                  <a:pt x="589" y="421"/>
                </a:lnTo>
                <a:lnTo>
                  <a:pt x="590" y="421"/>
                </a:lnTo>
                <a:lnTo>
                  <a:pt x="592" y="420"/>
                </a:lnTo>
                <a:lnTo>
                  <a:pt x="594" y="420"/>
                </a:lnTo>
                <a:lnTo>
                  <a:pt x="589" y="418"/>
                </a:lnTo>
                <a:lnTo>
                  <a:pt x="587" y="413"/>
                </a:lnTo>
                <a:lnTo>
                  <a:pt x="587" y="408"/>
                </a:lnTo>
                <a:lnTo>
                  <a:pt x="587" y="401"/>
                </a:lnTo>
                <a:lnTo>
                  <a:pt x="589" y="394"/>
                </a:lnTo>
                <a:lnTo>
                  <a:pt x="590" y="388"/>
                </a:lnTo>
                <a:lnTo>
                  <a:pt x="590" y="382"/>
                </a:lnTo>
                <a:lnTo>
                  <a:pt x="590" y="379"/>
                </a:lnTo>
                <a:lnTo>
                  <a:pt x="587" y="371"/>
                </a:lnTo>
                <a:lnTo>
                  <a:pt x="585" y="364"/>
                </a:lnTo>
                <a:lnTo>
                  <a:pt x="582" y="360"/>
                </a:lnTo>
                <a:lnTo>
                  <a:pt x="580" y="359"/>
                </a:lnTo>
                <a:lnTo>
                  <a:pt x="578" y="359"/>
                </a:lnTo>
                <a:lnTo>
                  <a:pt x="577" y="360"/>
                </a:lnTo>
                <a:lnTo>
                  <a:pt x="577" y="364"/>
                </a:lnTo>
                <a:lnTo>
                  <a:pt x="575" y="367"/>
                </a:lnTo>
                <a:lnTo>
                  <a:pt x="575" y="372"/>
                </a:lnTo>
                <a:lnTo>
                  <a:pt x="575" y="377"/>
                </a:lnTo>
                <a:lnTo>
                  <a:pt x="575" y="382"/>
                </a:lnTo>
                <a:lnTo>
                  <a:pt x="575" y="388"/>
                </a:lnTo>
                <a:lnTo>
                  <a:pt x="575" y="393"/>
                </a:lnTo>
                <a:lnTo>
                  <a:pt x="575" y="396"/>
                </a:lnTo>
                <a:lnTo>
                  <a:pt x="575" y="399"/>
                </a:lnTo>
                <a:lnTo>
                  <a:pt x="572" y="398"/>
                </a:lnTo>
                <a:lnTo>
                  <a:pt x="568" y="394"/>
                </a:lnTo>
                <a:lnTo>
                  <a:pt x="565" y="391"/>
                </a:lnTo>
                <a:lnTo>
                  <a:pt x="560" y="388"/>
                </a:lnTo>
                <a:lnTo>
                  <a:pt x="558" y="384"/>
                </a:lnTo>
                <a:lnTo>
                  <a:pt x="555" y="382"/>
                </a:lnTo>
                <a:lnTo>
                  <a:pt x="555" y="381"/>
                </a:lnTo>
                <a:lnTo>
                  <a:pt x="556" y="374"/>
                </a:lnTo>
                <a:lnTo>
                  <a:pt x="558" y="366"/>
                </a:lnTo>
                <a:lnTo>
                  <a:pt x="558" y="359"/>
                </a:lnTo>
                <a:lnTo>
                  <a:pt x="558" y="352"/>
                </a:lnTo>
                <a:lnTo>
                  <a:pt x="556" y="345"/>
                </a:lnTo>
                <a:lnTo>
                  <a:pt x="556" y="340"/>
                </a:lnTo>
                <a:lnTo>
                  <a:pt x="555" y="337"/>
                </a:lnTo>
                <a:lnTo>
                  <a:pt x="555" y="335"/>
                </a:lnTo>
                <a:lnTo>
                  <a:pt x="558" y="328"/>
                </a:lnTo>
                <a:lnTo>
                  <a:pt x="560" y="323"/>
                </a:lnTo>
                <a:lnTo>
                  <a:pt x="562" y="316"/>
                </a:lnTo>
                <a:lnTo>
                  <a:pt x="562" y="311"/>
                </a:lnTo>
                <a:lnTo>
                  <a:pt x="563" y="305"/>
                </a:lnTo>
                <a:lnTo>
                  <a:pt x="563" y="300"/>
                </a:lnTo>
                <a:lnTo>
                  <a:pt x="563" y="293"/>
                </a:lnTo>
                <a:lnTo>
                  <a:pt x="563" y="288"/>
                </a:lnTo>
                <a:lnTo>
                  <a:pt x="562" y="283"/>
                </a:lnTo>
                <a:lnTo>
                  <a:pt x="562" y="278"/>
                </a:lnTo>
                <a:lnTo>
                  <a:pt x="560" y="274"/>
                </a:lnTo>
                <a:lnTo>
                  <a:pt x="560" y="269"/>
                </a:lnTo>
                <a:lnTo>
                  <a:pt x="560" y="267"/>
                </a:lnTo>
                <a:lnTo>
                  <a:pt x="558" y="264"/>
                </a:lnTo>
                <a:lnTo>
                  <a:pt x="558" y="262"/>
                </a:lnTo>
                <a:lnTo>
                  <a:pt x="558" y="261"/>
                </a:lnTo>
                <a:lnTo>
                  <a:pt x="558" y="257"/>
                </a:lnTo>
                <a:lnTo>
                  <a:pt x="558" y="256"/>
                </a:lnTo>
                <a:lnTo>
                  <a:pt x="556" y="252"/>
                </a:lnTo>
                <a:lnTo>
                  <a:pt x="556" y="249"/>
                </a:lnTo>
                <a:lnTo>
                  <a:pt x="555" y="247"/>
                </a:lnTo>
                <a:lnTo>
                  <a:pt x="551" y="245"/>
                </a:lnTo>
                <a:lnTo>
                  <a:pt x="548" y="242"/>
                </a:lnTo>
                <a:lnTo>
                  <a:pt x="545" y="239"/>
                </a:lnTo>
                <a:lnTo>
                  <a:pt x="541" y="232"/>
                </a:lnTo>
                <a:lnTo>
                  <a:pt x="538" y="227"/>
                </a:lnTo>
                <a:lnTo>
                  <a:pt x="534" y="223"/>
                </a:lnTo>
                <a:lnTo>
                  <a:pt x="533" y="220"/>
                </a:lnTo>
                <a:lnTo>
                  <a:pt x="533" y="218"/>
                </a:lnTo>
                <a:lnTo>
                  <a:pt x="521" y="222"/>
                </a:lnTo>
                <a:lnTo>
                  <a:pt x="514" y="222"/>
                </a:lnTo>
                <a:lnTo>
                  <a:pt x="509" y="222"/>
                </a:lnTo>
                <a:lnTo>
                  <a:pt x="507" y="220"/>
                </a:lnTo>
                <a:lnTo>
                  <a:pt x="506" y="217"/>
                </a:lnTo>
                <a:lnTo>
                  <a:pt x="506" y="215"/>
                </a:lnTo>
                <a:lnTo>
                  <a:pt x="507" y="215"/>
                </a:lnTo>
                <a:lnTo>
                  <a:pt x="507" y="213"/>
                </a:lnTo>
                <a:lnTo>
                  <a:pt x="497" y="206"/>
                </a:lnTo>
                <a:lnTo>
                  <a:pt x="484" y="191"/>
                </a:lnTo>
                <a:lnTo>
                  <a:pt x="467" y="179"/>
                </a:lnTo>
                <a:lnTo>
                  <a:pt x="465" y="179"/>
                </a:lnTo>
                <a:lnTo>
                  <a:pt x="463" y="176"/>
                </a:lnTo>
                <a:lnTo>
                  <a:pt x="458" y="173"/>
                </a:lnTo>
                <a:lnTo>
                  <a:pt x="455" y="168"/>
                </a:lnTo>
                <a:lnTo>
                  <a:pt x="450" y="162"/>
                </a:lnTo>
                <a:lnTo>
                  <a:pt x="446" y="157"/>
                </a:lnTo>
                <a:lnTo>
                  <a:pt x="445" y="154"/>
                </a:lnTo>
                <a:lnTo>
                  <a:pt x="443" y="152"/>
                </a:lnTo>
                <a:lnTo>
                  <a:pt x="433" y="144"/>
                </a:lnTo>
                <a:lnTo>
                  <a:pt x="424" y="139"/>
                </a:lnTo>
                <a:lnTo>
                  <a:pt x="418" y="132"/>
                </a:lnTo>
                <a:lnTo>
                  <a:pt x="411" y="129"/>
                </a:lnTo>
                <a:lnTo>
                  <a:pt x="404" y="125"/>
                </a:lnTo>
                <a:lnTo>
                  <a:pt x="399" y="124"/>
                </a:lnTo>
                <a:lnTo>
                  <a:pt x="396" y="124"/>
                </a:lnTo>
                <a:lnTo>
                  <a:pt x="394" y="122"/>
                </a:lnTo>
                <a:lnTo>
                  <a:pt x="377" y="122"/>
                </a:lnTo>
                <a:lnTo>
                  <a:pt x="367" y="122"/>
                </a:lnTo>
                <a:lnTo>
                  <a:pt x="360" y="127"/>
                </a:lnTo>
                <a:lnTo>
                  <a:pt x="355" y="132"/>
                </a:lnTo>
                <a:lnTo>
                  <a:pt x="355" y="139"/>
                </a:lnTo>
                <a:lnTo>
                  <a:pt x="355" y="144"/>
                </a:lnTo>
                <a:lnTo>
                  <a:pt x="357" y="147"/>
                </a:lnTo>
                <a:lnTo>
                  <a:pt x="357" y="149"/>
                </a:lnTo>
                <a:lnTo>
                  <a:pt x="350" y="147"/>
                </a:lnTo>
                <a:lnTo>
                  <a:pt x="342" y="149"/>
                </a:lnTo>
                <a:lnTo>
                  <a:pt x="335" y="152"/>
                </a:lnTo>
                <a:lnTo>
                  <a:pt x="330" y="156"/>
                </a:lnTo>
                <a:lnTo>
                  <a:pt x="325" y="161"/>
                </a:lnTo>
                <a:lnTo>
                  <a:pt x="320" y="164"/>
                </a:lnTo>
                <a:lnTo>
                  <a:pt x="316" y="168"/>
                </a:lnTo>
                <a:lnTo>
                  <a:pt x="316" y="169"/>
                </a:lnTo>
                <a:lnTo>
                  <a:pt x="309" y="176"/>
                </a:lnTo>
                <a:lnTo>
                  <a:pt x="306" y="178"/>
                </a:lnTo>
                <a:lnTo>
                  <a:pt x="304" y="178"/>
                </a:lnTo>
                <a:lnTo>
                  <a:pt x="304" y="176"/>
                </a:lnTo>
                <a:lnTo>
                  <a:pt x="304" y="174"/>
                </a:lnTo>
                <a:lnTo>
                  <a:pt x="306" y="171"/>
                </a:lnTo>
                <a:lnTo>
                  <a:pt x="308" y="169"/>
                </a:lnTo>
                <a:lnTo>
                  <a:pt x="308" y="168"/>
                </a:lnTo>
                <a:lnTo>
                  <a:pt x="306" y="168"/>
                </a:lnTo>
                <a:lnTo>
                  <a:pt x="306" y="169"/>
                </a:lnTo>
                <a:lnTo>
                  <a:pt x="303" y="173"/>
                </a:lnTo>
                <a:lnTo>
                  <a:pt x="299" y="174"/>
                </a:lnTo>
                <a:lnTo>
                  <a:pt x="298" y="178"/>
                </a:lnTo>
                <a:lnTo>
                  <a:pt x="294" y="179"/>
                </a:lnTo>
                <a:lnTo>
                  <a:pt x="293" y="181"/>
                </a:lnTo>
                <a:lnTo>
                  <a:pt x="291" y="183"/>
                </a:lnTo>
                <a:lnTo>
                  <a:pt x="284" y="181"/>
                </a:lnTo>
                <a:lnTo>
                  <a:pt x="277" y="181"/>
                </a:lnTo>
                <a:lnTo>
                  <a:pt x="271" y="183"/>
                </a:lnTo>
                <a:lnTo>
                  <a:pt x="265" y="186"/>
                </a:lnTo>
                <a:lnTo>
                  <a:pt x="260" y="188"/>
                </a:lnTo>
                <a:lnTo>
                  <a:pt x="257" y="190"/>
                </a:lnTo>
                <a:lnTo>
                  <a:pt x="254" y="191"/>
                </a:lnTo>
                <a:lnTo>
                  <a:pt x="247" y="184"/>
                </a:lnTo>
                <a:lnTo>
                  <a:pt x="243" y="179"/>
                </a:lnTo>
                <a:lnTo>
                  <a:pt x="245" y="179"/>
                </a:lnTo>
                <a:lnTo>
                  <a:pt x="249" y="181"/>
                </a:lnTo>
                <a:lnTo>
                  <a:pt x="252" y="184"/>
                </a:lnTo>
                <a:lnTo>
                  <a:pt x="255" y="186"/>
                </a:lnTo>
                <a:lnTo>
                  <a:pt x="257" y="186"/>
                </a:lnTo>
                <a:lnTo>
                  <a:pt x="257" y="176"/>
                </a:lnTo>
                <a:lnTo>
                  <a:pt x="247" y="162"/>
                </a:lnTo>
                <a:lnTo>
                  <a:pt x="218" y="140"/>
                </a:lnTo>
                <a:lnTo>
                  <a:pt x="232" y="142"/>
                </a:lnTo>
                <a:lnTo>
                  <a:pt x="238" y="144"/>
                </a:lnTo>
                <a:lnTo>
                  <a:pt x="238" y="142"/>
                </a:lnTo>
                <a:lnTo>
                  <a:pt x="235" y="140"/>
                </a:lnTo>
                <a:lnTo>
                  <a:pt x="230" y="137"/>
                </a:lnTo>
                <a:lnTo>
                  <a:pt x="223" y="135"/>
                </a:lnTo>
                <a:lnTo>
                  <a:pt x="218" y="132"/>
                </a:lnTo>
                <a:lnTo>
                  <a:pt x="216" y="132"/>
                </a:lnTo>
                <a:lnTo>
                  <a:pt x="223" y="117"/>
                </a:lnTo>
                <a:lnTo>
                  <a:pt x="205" y="120"/>
                </a:lnTo>
                <a:lnTo>
                  <a:pt x="205" y="122"/>
                </a:lnTo>
                <a:lnTo>
                  <a:pt x="206" y="125"/>
                </a:lnTo>
                <a:lnTo>
                  <a:pt x="206" y="127"/>
                </a:lnTo>
                <a:lnTo>
                  <a:pt x="206" y="130"/>
                </a:lnTo>
                <a:lnTo>
                  <a:pt x="208" y="134"/>
                </a:lnTo>
                <a:lnTo>
                  <a:pt x="208" y="135"/>
                </a:lnTo>
                <a:lnTo>
                  <a:pt x="201" y="130"/>
                </a:lnTo>
                <a:lnTo>
                  <a:pt x="193" y="127"/>
                </a:lnTo>
                <a:lnTo>
                  <a:pt x="186" y="124"/>
                </a:lnTo>
                <a:lnTo>
                  <a:pt x="179" y="122"/>
                </a:lnTo>
                <a:lnTo>
                  <a:pt x="172" y="118"/>
                </a:lnTo>
                <a:lnTo>
                  <a:pt x="164" y="117"/>
                </a:lnTo>
                <a:lnTo>
                  <a:pt x="159" y="115"/>
                </a:lnTo>
                <a:lnTo>
                  <a:pt x="152" y="115"/>
                </a:lnTo>
                <a:lnTo>
                  <a:pt x="147" y="113"/>
                </a:lnTo>
                <a:lnTo>
                  <a:pt x="142" y="113"/>
                </a:lnTo>
                <a:lnTo>
                  <a:pt x="137" y="113"/>
                </a:lnTo>
                <a:lnTo>
                  <a:pt x="133" y="113"/>
                </a:lnTo>
                <a:lnTo>
                  <a:pt x="130" y="113"/>
                </a:lnTo>
                <a:lnTo>
                  <a:pt x="128" y="113"/>
                </a:lnTo>
                <a:lnTo>
                  <a:pt x="127" y="113"/>
                </a:lnTo>
                <a:lnTo>
                  <a:pt x="128" y="113"/>
                </a:lnTo>
                <a:lnTo>
                  <a:pt x="130" y="112"/>
                </a:lnTo>
                <a:lnTo>
                  <a:pt x="133" y="112"/>
                </a:lnTo>
                <a:lnTo>
                  <a:pt x="137" y="112"/>
                </a:lnTo>
                <a:lnTo>
                  <a:pt x="140" y="110"/>
                </a:lnTo>
                <a:lnTo>
                  <a:pt x="142" y="110"/>
                </a:lnTo>
                <a:lnTo>
                  <a:pt x="144" y="110"/>
                </a:lnTo>
                <a:lnTo>
                  <a:pt x="157" y="110"/>
                </a:lnTo>
                <a:lnTo>
                  <a:pt x="164" y="108"/>
                </a:lnTo>
                <a:lnTo>
                  <a:pt x="162" y="105"/>
                </a:lnTo>
                <a:lnTo>
                  <a:pt x="155" y="105"/>
                </a:lnTo>
                <a:lnTo>
                  <a:pt x="149" y="103"/>
                </a:lnTo>
                <a:lnTo>
                  <a:pt x="145" y="102"/>
                </a:lnTo>
                <a:lnTo>
                  <a:pt x="142" y="102"/>
                </a:lnTo>
                <a:lnTo>
                  <a:pt x="111" y="108"/>
                </a:lnTo>
                <a:lnTo>
                  <a:pt x="101" y="113"/>
                </a:lnTo>
                <a:lnTo>
                  <a:pt x="98" y="115"/>
                </a:lnTo>
                <a:lnTo>
                  <a:pt x="95" y="115"/>
                </a:lnTo>
                <a:lnTo>
                  <a:pt x="89" y="115"/>
                </a:lnTo>
                <a:lnTo>
                  <a:pt x="86" y="115"/>
                </a:lnTo>
                <a:lnTo>
                  <a:pt x="81" y="115"/>
                </a:lnTo>
                <a:lnTo>
                  <a:pt x="79" y="117"/>
                </a:lnTo>
                <a:lnTo>
                  <a:pt x="78" y="117"/>
                </a:lnTo>
                <a:lnTo>
                  <a:pt x="64" y="122"/>
                </a:lnTo>
                <a:lnTo>
                  <a:pt x="56" y="125"/>
                </a:lnTo>
                <a:lnTo>
                  <a:pt x="52" y="125"/>
                </a:lnTo>
                <a:lnTo>
                  <a:pt x="54" y="124"/>
                </a:lnTo>
                <a:lnTo>
                  <a:pt x="57" y="122"/>
                </a:lnTo>
                <a:lnTo>
                  <a:pt x="62" y="118"/>
                </a:lnTo>
                <a:lnTo>
                  <a:pt x="66" y="117"/>
                </a:lnTo>
                <a:lnTo>
                  <a:pt x="67" y="115"/>
                </a:lnTo>
                <a:lnTo>
                  <a:pt x="73" y="110"/>
                </a:lnTo>
                <a:lnTo>
                  <a:pt x="74" y="107"/>
                </a:lnTo>
                <a:lnTo>
                  <a:pt x="74" y="105"/>
                </a:lnTo>
                <a:lnTo>
                  <a:pt x="71" y="105"/>
                </a:lnTo>
                <a:lnTo>
                  <a:pt x="67" y="105"/>
                </a:lnTo>
                <a:lnTo>
                  <a:pt x="64" y="107"/>
                </a:lnTo>
                <a:lnTo>
                  <a:pt x="61" y="107"/>
                </a:lnTo>
                <a:lnTo>
                  <a:pt x="59" y="107"/>
                </a:lnTo>
                <a:lnTo>
                  <a:pt x="51" y="100"/>
                </a:lnTo>
                <a:lnTo>
                  <a:pt x="45" y="96"/>
                </a:lnTo>
                <a:lnTo>
                  <a:pt x="44" y="98"/>
                </a:lnTo>
                <a:lnTo>
                  <a:pt x="44" y="102"/>
                </a:lnTo>
                <a:lnTo>
                  <a:pt x="45" y="105"/>
                </a:lnTo>
                <a:lnTo>
                  <a:pt x="49" y="110"/>
                </a:lnTo>
                <a:lnTo>
                  <a:pt x="51" y="113"/>
                </a:lnTo>
                <a:lnTo>
                  <a:pt x="51" y="115"/>
                </a:lnTo>
                <a:lnTo>
                  <a:pt x="44" y="122"/>
                </a:lnTo>
                <a:lnTo>
                  <a:pt x="37" y="130"/>
                </a:lnTo>
                <a:lnTo>
                  <a:pt x="35" y="132"/>
                </a:lnTo>
                <a:lnTo>
                  <a:pt x="32" y="132"/>
                </a:lnTo>
                <a:lnTo>
                  <a:pt x="29" y="134"/>
                </a:lnTo>
                <a:lnTo>
                  <a:pt x="27" y="135"/>
                </a:lnTo>
                <a:lnTo>
                  <a:pt x="23" y="137"/>
                </a:lnTo>
                <a:lnTo>
                  <a:pt x="22" y="137"/>
                </a:lnTo>
                <a:lnTo>
                  <a:pt x="27" y="130"/>
                </a:lnTo>
                <a:lnTo>
                  <a:pt x="29" y="127"/>
                </a:lnTo>
                <a:lnTo>
                  <a:pt x="30" y="122"/>
                </a:lnTo>
                <a:lnTo>
                  <a:pt x="29" y="120"/>
                </a:lnTo>
                <a:lnTo>
                  <a:pt x="27" y="117"/>
                </a:lnTo>
                <a:lnTo>
                  <a:pt x="25" y="117"/>
                </a:lnTo>
                <a:lnTo>
                  <a:pt x="23" y="115"/>
                </a:lnTo>
                <a:lnTo>
                  <a:pt x="23" y="117"/>
                </a:lnTo>
                <a:lnTo>
                  <a:pt x="23" y="115"/>
                </a:lnTo>
                <a:lnTo>
                  <a:pt x="23" y="113"/>
                </a:lnTo>
                <a:lnTo>
                  <a:pt x="23" y="112"/>
                </a:lnTo>
                <a:lnTo>
                  <a:pt x="22" y="108"/>
                </a:lnTo>
                <a:lnTo>
                  <a:pt x="22" y="107"/>
                </a:lnTo>
                <a:lnTo>
                  <a:pt x="22" y="105"/>
                </a:lnTo>
                <a:lnTo>
                  <a:pt x="25" y="100"/>
                </a:lnTo>
                <a:lnTo>
                  <a:pt x="25" y="93"/>
                </a:lnTo>
                <a:lnTo>
                  <a:pt x="22" y="88"/>
                </a:lnTo>
                <a:lnTo>
                  <a:pt x="17" y="83"/>
                </a:lnTo>
                <a:lnTo>
                  <a:pt x="12" y="80"/>
                </a:lnTo>
                <a:lnTo>
                  <a:pt x="7" y="74"/>
                </a:lnTo>
                <a:lnTo>
                  <a:pt x="3" y="73"/>
                </a:lnTo>
                <a:lnTo>
                  <a:pt x="1" y="73"/>
                </a:lnTo>
                <a:lnTo>
                  <a:pt x="0" y="51"/>
                </a:lnTo>
                <a:lnTo>
                  <a:pt x="276" y="24"/>
                </a:lnTo>
                <a:lnTo>
                  <a:pt x="293" y="56"/>
                </a:lnTo>
                <a:lnTo>
                  <a:pt x="572" y="37"/>
                </a:lnTo>
                <a:lnTo>
                  <a:pt x="582" y="59"/>
                </a:lnTo>
                <a:lnTo>
                  <a:pt x="597" y="59"/>
                </a:lnTo>
                <a:lnTo>
                  <a:pt x="597" y="58"/>
                </a:lnTo>
                <a:lnTo>
                  <a:pt x="595" y="54"/>
                </a:lnTo>
                <a:lnTo>
                  <a:pt x="595" y="51"/>
                </a:lnTo>
                <a:lnTo>
                  <a:pt x="595" y="46"/>
                </a:lnTo>
                <a:lnTo>
                  <a:pt x="594" y="41"/>
                </a:lnTo>
                <a:lnTo>
                  <a:pt x="594" y="36"/>
                </a:lnTo>
                <a:lnTo>
                  <a:pt x="594" y="32"/>
                </a:lnTo>
                <a:lnTo>
                  <a:pt x="594" y="30"/>
                </a:lnTo>
                <a:lnTo>
                  <a:pt x="589" y="22"/>
                </a:lnTo>
                <a:lnTo>
                  <a:pt x="589" y="14"/>
                </a:lnTo>
                <a:lnTo>
                  <a:pt x="589" y="8"/>
                </a:lnTo>
                <a:lnTo>
                  <a:pt x="592" y="5"/>
                </a:lnTo>
                <a:lnTo>
                  <a:pt x="595" y="2"/>
                </a:lnTo>
                <a:lnTo>
                  <a:pt x="597" y="0"/>
                </a:lnTo>
                <a:lnTo>
                  <a:pt x="600" y="0"/>
                </a:lnTo>
                <a:lnTo>
                  <a:pt x="602" y="0"/>
                </a:lnTo>
                <a:lnTo>
                  <a:pt x="607" y="3"/>
                </a:lnTo>
                <a:lnTo>
                  <a:pt x="616" y="5"/>
                </a:lnTo>
                <a:lnTo>
                  <a:pt x="622" y="7"/>
                </a:lnTo>
                <a:lnTo>
                  <a:pt x="629" y="8"/>
                </a:lnTo>
                <a:lnTo>
                  <a:pt x="636" y="8"/>
                </a:lnTo>
                <a:lnTo>
                  <a:pt x="639" y="8"/>
                </a:lnTo>
                <a:lnTo>
                  <a:pt x="643" y="8"/>
                </a:lnTo>
                <a:lnTo>
                  <a:pt x="644" y="8"/>
                </a:lnTo>
                <a:lnTo>
                  <a:pt x="650" y="14"/>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69" name="Freeform 121"/>
          <p:cNvSpPr>
            <a:spLocks/>
          </p:cNvSpPr>
          <p:nvPr/>
        </p:nvSpPr>
        <p:spPr bwMode="auto">
          <a:xfrm>
            <a:off x="6661150" y="5270500"/>
            <a:ext cx="1547813" cy="1054100"/>
          </a:xfrm>
          <a:custGeom>
            <a:avLst/>
            <a:gdLst>
              <a:gd name="T0" fmla="*/ 2147483647 w 890"/>
              <a:gd name="T1" fmla="*/ 2147483647 h 684"/>
              <a:gd name="T2" fmla="*/ 2147483647 w 890"/>
              <a:gd name="T3" fmla="*/ 2147483647 h 684"/>
              <a:gd name="T4" fmla="*/ 2147483647 w 890"/>
              <a:gd name="T5" fmla="*/ 2147483647 h 684"/>
              <a:gd name="T6" fmla="*/ 2147483647 w 890"/>
              <a:gd name="T7" fmla="*/ 2147483647 h 684"/>
              <a:gd name="T8" fmla="*/ 2147483647 w 890"/>
              <a:gd name="T9" fmla="*/ 2147483647 h 684"/>
              <a:gd name="T10" fmla="*/ 2147483647 w 890"/>
              <a:gd name="T11" fmla="*/ 2147483647 h 684"/>
              <a:gd name="T12" fmla="*/ 2147483647 w 890"/>
              <a:gd name="T13" fmla="*/ 2147483647 h 684"/>
              <a:gd name="T14" fmla="*/ 2147483647 w 890"/>
              <a:gd name="T15" fmla="*/ 2147483647 h 684"/>
              <a:gd name="T16" fmla="*/ 2147483647 w 890"/>
              <a:gd name="T17" fmla="*/ 2147483647 h 684"/>
              <a:gd name="T18" fmla="*/ 2147483647 w 890"/>
              <a:gd name="T19" fmla="*/ 2147483647 h 684"/>
              <a:gd name="T20" fmla="*/ 2147483647 w 890"/>
              <a:gd name="T21" fmla="*/ 2147483647 h 684"/>
              <a:gd name="T22" fmla="*/ 2147483647 w 890"/>
              <a:gd name="T23" fmla="*/ 2147483647 h 684"/>
              <a:gd name="T24" fmla="*/ 2147483647 w 890"/>
              <a:gd name="T25" fmla="*/ 2147483647 h 684"/>
              <a:gd name="T26" fmla="*/ 2147483647 w 890"/>
              <a:gd name="T27" fmla="*/ 2147483647 h 684"/>
              <a:gd name="T28" fmla="*/ 2147483647 w 890"/>
              <a:gd name="T29" fmla="*/ 2147483647 h 684"/>
              <a:gd name="T30" fmla="*/ 2147483647 w 890"/>
              <a:gd name="T31" fmla="*/ 2147483647 h 684"/>
              <a:gd name="T32" fmla="*/ 2147483647 w 890"/>
              <a:gd name="T33" fmla="*/ 2147483647 h 684"/>
              <a:gd name="T34" fmla="*/ 2147483647 w 890"/>
              <a:gd name="T35" fmla="*/ 2147483647 h 684"/>
              <a:gd name="T36" fmla="*/ 2147483647 w 890"/>
              <a:gd name="T37" fmla="*/ 2147483647 h 684"/>
              <a:gd name="T38" fmla="*/ 2147483647 w 890"/>
              <a:gd name="T39" fmla="*/ 2147483647 h 684"/>
              <a:gd name="T40" fmla="*/ 2147483647 w 890"/>
              <a:gd name="T41" fmla="*/ 2147483647 h 684"/>
              <a:gd name="T42" fmla="*/ 2147483647 w 890"/>
              <a:gd name="T43" fmla="*/ 2147483647 h 684"/>
              <a:gd name="T44" fmla="*/ 2147483647 w 890"/>
              <a:gd name="T45" fmla="*/ 2147483647 h 684"/>
              <a:gd name="T46" fmla="*/ 2147483647 w 890"/>
              <a:gd name="T47" fmla="*/ 2147483647 h 684"/>
              <a:gd name="T48" fmla="*/ 2147483647 w 890"/>
              <a:gd name="T49" fmla="*/ 2147483647 h 684"/>
              <a:gd name="T50" fmla="*/ 2147483647 w 890"/>
              <a:gd name="T51" fmla="*/ 2147483647 h 684"/>
              <a:gd name="T52" fmla="*/ 2147483647 w 890"/>
              <a:gd name="T53" fmla="*/ 2147483647 h 684"/>
              <a:gd name="T54" fmla="*/ 2147483647 w 890"/>
              <a:gd name="T55" fmla="*/ 2147483647 h 684"/>
              <a:gd name="T56" fmla="*/ 2147483647 w 890"/>
              <a:gd name="T57" fmla="*/ 2147483647 h 684"/>
              <a:gd name="T58" fmla="*/ 2147483647 w 890"/>
              <a:gd name="T59" fmla="*/ 2147483647 h 684"/>
              <a:gd name="T60" fmla="*/ 2147483647 w 890"/>
              <a:gd name="T61" fmla="*/ 2147483647 h 684"/>
              <a:gd name="T62" fmla="*/ 2147483647 w 890"/>
              <a:gd name="T63" fmla="*/ 2147483647 h 684"/>
              <a:gd name="T64" fmla="*/ 2147483647 w 890"/>
              <a:gd name="T65" fmla="*/ 2147483647 h 684"/>
              <a:gd name="T66" fmla="*/ 2147483647 w 890"/>
              <a:gd name="T67" fmla="*/ 2147483647 h 684"/>
              <a:gd name="T68" fmla="*/ 2147483647 w 890"/>
              <a:gd name="T69" fmla="*/ 2147483647 h 684"/>
              <a:gd name="T70" fmla="*/ 2147483647 w 890"/>
              <a:gd name="T71" fmla="*/ 2147483647 h 684"/>
              <a:gd name="T72" fmla="*/ 2147483647 w 890"/>
              <a:gd name="T73" fmla="*/ 2147483647 h 684"/>
              <a:gd name="T74" fmla="*/ 2147483647 w 890"/>
              <a:gd name="T75" fmla="*/ 2147483647 h 684"/>
              <a:gd name="T76" fmla="*/ 2147483647 w 890"/>
              <a:gd name="T77" fmla="*/ 2147483647 h 684"/>
              <a:gd name="T78" fmla="*/ 2147483647 w 890"/>
              <a:gd name="T79" fmla="*/ 2147483647 h 684"/>
              <a:gd name="T80" fmla="*/ 2147483647 w 890"/>
              <a:gd name="T81" fmla="*/ 2147483647 h 684"/>
              <a:gd name="T82" fmla="*/ 2147483647 w 890"/>
              <a:gd name="T83" fmla="*/ 2147483647 h 684"/>
              <a:gd name="T84" fmla="*/ 2147483647 w 890"/>
              <a:gd name="T85" fmla="*/ 2147483647 h 684"/>
              <a:gd name="T86" fmla="*/ 2147483647 w 890"/>
              <a:gd name="T87" fmla="*/ 2147483647 h 684"/>
              <a:gd name="T88" fmla="*/ 2147483647 w 890"/>
              <a:gd name="T89" fmla="*/ 2147483647 h 684"/>
              <a:gd name="T90" fmla="*/ 2147483647 w 890"/>
              <a:gd name="T91" fmla="*/ 2147483647 h 684"/>
              <a:gd name="T92" fmla="*/ 2147483647 w 890"/>
              <a:gd name="T93" fmla="*/ 2147483647 h 684"/>
              <a:gd name="T94" fmla="*/ 2147483647 w 890"/>
              <a:gd name="T95" fmla="*/ 2147483647 h 684"/>
              <a:gd name="T96" fmla="*/ 2147483647 w 890"/>
              <a:gd name="T97" fmla="*/ 2147483647 h 684"/>
              <a:gd name="T98" fmla="*/ 2147483647 w 890"/>
              <a:gd name="T99" fmla="*/ 2147483647 h 684"/>
              <a:gd name="T100" fmla="*/ 2147483647 w 890"/>
              <a:gd name="T101" fmla="*/ 2147483647 h 684"/>
              <a:gd name="T102" fmla="*/ 2147483647 w 890"/>
              <a:gd name="T103" fmla="*/ 2147483647 h 684"/>
              <a:gd name="T104" fmla="*/ 2147483647 w 890"/>
              <a:gd name="T105" fmla="*/ 2147483647 h 684"/>
              <a:gd name="T106" fmla="*/ 2147483647 w 890"/>
              <a:gd name="T107" fmla="*/ 2147483647 h 684"/>
              <a:gd name="T108" fmla="*/ 2147483647 w 890"/>
              <a:gd name="T109" fmla="*/ 2147483647 h 684"/>
              <a:gd name="T110" fmla="*/ 2147483647 w 890"/>
              <a:gd name="T111" fmla="*/ 2147483647 h 684"/>
              <a:gd name="T112" fmla="*/ 2147483647 w 890"/>
              <a:gd name="T113" fmla="*/ 2147483647 h 684"/>
              <a:gd name="T114" fmla="*/ 2147483647 w 890"/>
              <a:gd name="T115" fmla="*/ 2147483647 h 684"/>
              <a:gd name="T116" fmla="*/ 2147483647 w 890"/>
              <a:gd name="T117" fmla="*/ 2147483647 h 684"/>
              <a:gd name="T118" fmla="*/ 2147483647 w 890"/>
              <a:gd name="T119" fmla="*/ 2147483647 h 684"/>
              <a:gd name="T120" fmla="*/ 2147483647 w 890"/>
              <a:gd name="T121" fmla="*/ 2147483647 h 684"/>
              <a:gd name="T122" fmla="*/ 2147483647 w 890"/>
              <a:gd name="T123" fmla="*/ 2147483647 h 684"/>
              <a:gd name="T124" fmla="*/ 2147483647 w 890"/>
              <a:gd name="T125" fmla="*/ 2147483647 h 6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90"/>
              <a:gd name="T190" fmla="*/ 0 h 684"/>
              <a:gd name="T191" fmla="*/ 890 w 890"/>
              <a:gd name="T192" fmla="*/ 684 h 6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90" h="684">
                <a:moveTo>
                  <a:pt x="650" y="14"/>
                </a:moveTo>
                <a:lnTo>
                  <a:pt x="650" y="32"/>
                </a:lnTo>
                <a:lnTo>
                  <a:pt x="655" y="32"/>
                </a:lnTo>
                <a:lnTo>
                  <a:pt x="656" y="42"/>
                </a:lnTo>
                <a:lnTo>
                  <a:pt x="655" y="42"/>
                </a:lnTo>
                <a:lnTo>
                  <a:pt x="653" y="44"/>
                </a:lnTo>
                <a:lnTo>
                  <a:pt x="651" y="44"/>
                </a:lnTo>
                <a:lnTo>
                  <a:pt x="648" y="46"/>
                </a:lnTo>
                <a:lnTo>
                  <a:pt x="643" y="46"/>
                </a:lnTo>
                <a:lnTo>
                  <a:pt x="641" y="49"/>
                </a:lnTo>
                <a:lnTo>
                  <a:pt x="638" y="52"/>
                </a:lnTo>
                <a:lnTo>
                  <a:pt x="636" y="58"/>
                </a:lnTo>
                <a:lnTo>
                  <a:pt x="636" y="63"/>
                </a:lnTo>
                <a:lnTo>
                  <a:pt x="636" y="68"/>
                </a:lnTo>
                <a:lnTo>
                  <a:pt x="636" y="69"/>
                </a:lnTo>
                <a:lnTo>
                  <a:pt x="636" y="71"/>
                </a:lnTo>
                <a:lnTo>
                  <a:pt x="638" y="71"/>
                </a:lnTo>
                <a:lnTo>
                  <a:pt x="641" y="71"/>
                </a:lnTo>
                <a:lnTo>
                  <a:pt x="641" y="69"/>
                </a:lnTo>
                <a:lnTo>
                  <a:pt x="643" y="61"/>
                </a:lnTo>
                <a:lnTo>
                  <a:pt x="644" y="54"/>
                </a:lnTo>
                <a:lnTo>
                  <a:pt x="648" y="51"/>
                </a:lnTo>
                <a:lnTo>
                  <a:pt x="651" y="47"/>
                </a:lnTo>
                <a:lnTo>
                  <a:pt x="656" y="47"/>
                </a:lnTo>
                <a:lnTo>
                  <a:pt x="660" y="47"/>
                </a:lnTo>
                <a:lnTo>
                  <a:pt x="661" y="47"/>
                </a:lnTo>
                <a:lnTo>
                  <a:pt x="663" y="49"/>
                </a:lnTo>
                <a:lnTo>
                  <a:pt x="683" y="95"/>
                </a:lnTo>
                <a:lnTo>
                  <a:pt x="682" y="112"/>
                </a:lnTo>
                <a:lnTo>
                  <a:pt x="692" y="132"/>
                </a:lnTo>
                <a:lnTo>
                  <a:pt x="697" y="127"/>
                </a:lnTo>
                <a:lnTo>
                  <a:pt x="699" y="129"/>
                </a:lnTo>
                <a:lnTo>
                  <a:pt x="700" y="132"/>
                </a:lnTo>
                <a:lnTo>
                  <a:pt x="704" y="137"/>
                </a:lnTo>
                <a:lnTo>
                  <a:pt x="707" y="144"/>
                </a:lnTo>
                <a:lnTo>
                  <a:pt x="710" y="149"/>
                </a:lnTo>
                <a:lnTo>
                  <a:pt x="714" y="154"/>
                </a:lnTo>
                <a:lnTo>
                  <a:pt x="716" y="159"/>
                </a:lnTo>
                <a:lnTo>
                  <a:pt x="717" y="161"/>
                </a:lnTo>
                <a:lnTo>
                  <a:pt x="726" y="174"/>
                </a:lnTo>
                <a:lnTo>
                  <a:pt x="732" y="184"/>
                </a:lnTo>
                <a:lnTo>
                  <a:pt x="738" y="191"/>
                </a:lnTo>
                <a:lnTo>
                  <a:pt x="741" y="196"/>
                </a:lnTo>
                <a:lnTo>
                  <a:pt x="741" y="200"/>
                </a:lnTo>
                <a:lnTo>
                  <a:pt x="738" y="196"/>
                </a:lnTo>
                <a:lnTo>
                  <a:pt x="736" y="193"/>
                </a:lnTo>
                <a:lnTo>
                  <a:pt x="732" y="190"/>
                </a:lnTo>
                <a:lnTo>
                  <a:pt x="729" y="186"/>
                </a:lnTo>
                <a:lnTo>
                  <a:pt x="726" y="181"/>
                </a:lnTo>
                <a:lnTo>
                  <a:pt x="722" y="178"/>
                </a:lnTo>
                <a:lnTo>
                  <a:pt x="721" y="174"/>
                </a:lnTo>
                <a:lnTo>
                  <a:pt x="719" y="173"/>
                </a:lnTo>
                <a:lnTo>
                  <a:pt x="714" y="174"/>
                </a:lnTo>
                <a:lnTo>
                  <a:pt x="716" y="174"/>
                </a:lnTo>
                <a:lnTo>
                  <a:pt x="717" y="178"/>
                </a:lnTo>
                <a:lnTo>
                  <a:pt x="721" y="183"/>
                </a:lnTo>
                <a:lnTo>
                  <a:pt x="724" y="188"/>
                </a:lnTo>
                <a:lnTo>
                  <a:pt x="729" y="195"/>
                </a:lnTo>
                <a:lnTo>
                  <a:pt x="732" y="200"/>
                </a:lnTo>
                <a:lnTo>
                  <a:pt x="734" y="203"/>
                </a:lnTo>
                <a:lnTo>
                  <a:pt x="736" y="205"/>
                </a:lnTo>
                <a:lnTo>
                  <a:pt x="748" y="217"/>
                </a:lnTo>
                <a:lnTo>
                  <a:pt x="754" y="225"/>
                </a:lnTo>
                <a:lnTo>
                  <a:pt x="760" y="232"/>
                </a:lnTo>
                <a:lnTo>
                  <a:pt x="760" y="235"/>
                </a:lnTo>
                <a:lnTo>
                  <a:pt x="758" y="235"/>
                </a:lnTo>
                <a:lnTo>
                  <a:pt x="756" y="235"/>
                </a:lnTo>
                <a:lnTo>
                  <a:pt x="754" y="235"/>
                </a:lnTo>
                <a:lnTo>
                  <a:pt x="753" y="235"/>
                </a:lnTo>
                <a:lnTo>
                  <a:pt x="754" y="235"/>
                </a:lnTo>
                <a:lnTo>
                  <a:pt x="760" y="250"/>
                </a:lnTo>
                <a:lnTo>
                  <a:pt x="766" y="266"/>
                </a:lnTo>
                <a:lnTo>
                  <a:pt x="773" y="279"/>
                </a:lnTo>
                <a:lnTo>
                  <a:pt x="780" y="293"/>
                </a:lnTo>
                <a:lnTo>
                  <a:pt x="787" y="305"/>
                </a:lnTo>
                <a:lnTo>
                  <a:pt x="793" y="318"/>
                </a:lnTo>
                <a:lnTo>
                  <a:pt x="800" y="328"/>
                </a:lnTo>
                <a:lnTo>
                  <a:pt x="805" y="338"/>
                </a:lnTo>
                <a:lnTo>
                  <a:pt x="812" y="349"/>
                </a:lnTo>
                <a:lnTo>
                  <a:pt x="817" y="357"/>
                </a:lnTo>
                <a:lnTo>
                  <a:pt x="822" y="366"/>
                </a:lnTo>
                <a:lnTo>
                  <a:pt x="827" y="374"/>
                </a:lnTo>
                <a:lnTo>
                  <a:pt x="832" y="381"/>
                </a:lnTo>
                <a:lnTo>
                  <a:pt x="836" y="386"/>
                </a:lnTo>
                <a:lnTo>
                  <a:pt x="837" y="391"/>
                </a:lnTo>
                <a:lnTo>
                  <a:pt x="839" y="394"/>
                </a:lnTo>
                <a:lnTo>
                  <a:pt x="842" y="398"/>
                </a:lnTo>
                <a:lnTo>
                  <a:pt x="846" y="403"/>
                </a:lnTo>
                <a:lnTo>
                  <a:pt x="849" y="406"/>
                </a:lnTo>
                <a:lnTo>
                  <a:pt x="851" y="411"/>
                </a:lnTo>
                <a:lnTo>
                  <a:pt x="853" y="415"/>
                </a:lnTo>
                <a:lnTo>
                  <a:pt x="854" y="418"/>
                </a:lnTo>
                <a:lnTo>
                  <a:pt x="856" y="420"/>
                </a:lnTo>
                <a:lnTo>
                  <a:pt x="858" y="420"/>
                </a:lnTo>
                <a:lnTo>
                  <a:pt x="863" y="425"/>
                </a:lnTo>
                <a:lnTo>
                  <a:pt x="868" y="428"/>
                </a:lnTo>
                <a:lnTo>
                  <a:pt x="870" y="432"/>
                </a:lnTo>
                <a:lnTo>
                  <a:pt x="871" y="435"/>
                </a:lnTo>
                <a:lnTo>
                  <a:pt x="871" y="438"/>
                </a:lnTo>
                <a:lnTo>
                  <a:pt x="870" y="442"/>
                </a:lnTo>
                <a:lnTo>
                  <a:pt x="870" y="443"/>
                </a:lnTo>
                <a:lnTo>
                  <a:pt x="870" y="445"/>
                </a:lnTo>
                <a:lnTo>
                  <a:pt x="875" y="450"/>
                </a:lnTo>
                <a:lnTo>
                  <a:pt x="878" y="454"/>
                </a:lnTo>
                <a:lnTo>
                  <a:pt x="880" y="457"/>
                </a:lnTo>
                <a:lnTo>
                  <a:pt x="880" y="460"/>
                </a:lnTo>
                <a:lnTo>
                  <a:pt x="880" y="462"/>
                </a:lnTo>
                <a:lnTo>
                  <a:pt x="880" y="464"/>
                </a:lnTo>
                <a:lnTo>
                  <a:pt x="878" y="464"/>
                </a:lnTo>
                <a:lnTo>
                  <a:pt x="888" y="474"/>
                </a:lnTo>
                <a:lnTo>
                  <a:pt x="888" y="476"/>
                </a:lnTo>
                <a:lnTo>
                  <a:pt x="888" y="479"/>
                </a:lnTo>
                <a:lnTo>
                  <a:pt x="890" y="484"/>
                </a:lnTo>
                <a:lnTo>
                  <a:pt x="890" y="491"/>
                </a:lnTo>
                <a:lnTo>
                  <a:pt x="890" y="498"/>
                </a:lnTo>
                <a:lnTo>
                  <a:pt x="890" y="508"/>
                </a:lnTo>
                <a:lnTo>
                  <a:pt x="890" y="518"/>
                </a:lnTo>
                <a:lnTo>
                  <a:pt x="890" y="526"/>
                </a:lnTo>
                <a:lnTo>
                  <a:pt x="890" y="536"/>
                </a:lnTo>
                <a:lnTo>
                  <a:pt x="890" y="547"/>
                </a:lnTo>
                <a:lnTo>
                  <a:pt x="890" y="555"/>
                </a:lnTo>
                <a:lnTo>
                  <a:pt x="890" y="564"/>
                </a:lnTo>
                <a:lnTo>
                  <a:pt x="890" y="570"/>
                </a:lnTo>
                <a:lnTo>
                  <a:pt x="890" y="575"/>
                </a:lnTo>
                <a:lnTo>
                  <a:pt x="890" y="580"/>
                </a:lnTo>
                <a:lnTo>
                  <a:pt x="886" y="586"/>
                </a:lnTo>
                <a:lnTo>
                  <a:pt x="883" y="589"/>
                </a:lnTo>
                <a:lnTo>
                  <a:pt x="881" y="594"/>
                </a:lnTo>
                <a:lnTo>
                  <a:pt x="880" y="599"/>
                </a:lnTo>
                <a:lnTo>
                  <a:pt x="878" y="604"/>
                </a:lnTo>
                <a:lnTo>
                  <a:pt x="876" y="609"/>
                </a:lnTo>
                <a:lnTo>
                  <a:pt x="876" y="614"/>
                </a:lnTo>
                <a:lnTo>
                  <a:pt x="876" y="619"/>
                </a:lnTo>
                <a:lnTo>
                  <a:pt x="876" y="623"/>
                </a:lnTo>
                <a:lnTo>
                  <a:pt x="876" y="628"/>
                </a:lnTo>
                <a:lnTo>
                  <a:pt x="876" y="631"/>
                </a:lnTo>
                <a:lnTo>
                  <a:pt x="876" y="635"/>
                </a:lnTo>
                <a:lnTo>
                  <a:pt x="876" y="638"/>
                </a:lnTo>
                <a:lnTo>
                  <a:pt x="876" y="640"/>
                </a:lnTo>
                <a:lnTo>
                  <a:pt x="878" y="641"/>
                </a:lnTo>
                <a:lnTo>
                  <a:pt x="876" y="650"/>
                </a:lnTo>
                <a:lnTo>
                  <a:pt x="875" y="657"/>
                </a:lnTo>
                <a:lnTo>
                  <a:pt x="871" y="660"/>
                </a:lnTo>
                <a:lnTo>
                  <a:pt x="868" y="662"/>
                </a:lnTo>
                <a:lnTo>
                  <a:pt x="864" y="663"/>
                </a:lnTo>
                <a:lnTo>
                  <a:pt x="861" y="663"/>
                </a:lnTo>
                <a:lnTo>
                  <a:pt x="858" y="663"/>
                </a:lnTo>
                <a:lnTo>
                  <a:pt x="856" y="663"/>
                </a:lnTo>
                <a:lnTo>
                  <a:pt x="849" y="668"/>
                </a:lnTo>
                <a:lnTo>
                  <a:pt x="842" y="674"/>
                </a:lnTo>
                <a:lnTo>
                  <a:pt x="837" y="675"/>
                </a:lnTo>
                <a:lnTo>
                  <a:pt x="834" y="675"/>
                </a:lnTo>
                <a:lnTo>
                  <a:pt x="831" y="675"/>
                </a:lnTo>
                <a:lnTo>
                  <a:pt x="827" y="674"/>
                </a:lnTo>
                <a:lnTo>
                  <a:pt x="826" y="674"/>
                </a:lnTo>
                <a:lnTo>
                  <a:pt x="817" y="680"/>
                </a:lnTo>
                <a:lnTo>
                  <a:pt x="810" y="684"/>
                </a:lnTo>
                <a:lnTo>
                  <a:pt x="805" y="684"/>
                </a:lnTo>
                <a:lnTo>
                  <a:pt x="800" y="684"/>
                </a:lnTo>
                <a:lnTo>
                  <a:pt x="797" y="684"/>
                </a:lnTo>
                <a:lnTo>
                  <a:pt x="793" y="680"/>
                </a:lnTo>
                <a:lnTo>
                  <a:pt x="792" y="680"/>
                </a:lnTo>
                <a:lnTo>
                  <a:pt x="792" y="679"/>
                </a:lnTo>
                <a:lnTo>
                  <a:pt x="787" y="670"/>
                </a:lnTo>
                <a:lnTo>
                  <a:pt x="787" y="667"/>
                </a:lnTo>
                <a:lnTo>
                  <a:pt x="788" y="663"/>
                </a:lnTo>
                <a:lnTo>
                  <a:pt x="790" y="665"/>
                </a:lnTo>
                <a:lnTo>
                  <a:pt x="795" y="667"/>
                </a:lnTo>
                <a:lnTo>
                  <a:pt x="798" y="668"/>
                </a:lnTo>
                <a:lnTo>
                  <a:pt x="802" y="670"/>
                </a:lnTo>
                <a:lnTo>
                  <a:pt x="802" y="672"/>
                </a:lnTo>
                <a:lnTo>
                  <a:pt x="820" y="665"/>
                </a:lnTo>
                <a:lnTo>
                  <a:pt x="810" y="653"/>
                </a:lnTo>
                <a:lnTo>
                  <a:pt x="812" y="652"/>
                </a:lnTo>
                <a:lnTo>
                  <a:pt x="814" y="650"/>
                </a:lnTo>
                <a:lnTo>
                  <a:pt x="815" y="648"/>
                </a:lnTo>
                <a:lnTo>
                  <a:pt x="810" y="640"/>
                </a:lnTo>
                <a:lnTo>
                  <a:pt x="807" y="635"/>
                </a:lnTo>
                <a:lnTo>
                  <a:pt x="804" y="633"/>
                </a:lnTo>
                <a:lnTo>
                  <a:pt x="802" y="631"/>
                </a:lnTo>
                <a:lnTo>
                  <a:pt x="800" y="633"/>
                </a:lnTo>
                <a:lnTo>
                  <a:pt x="798" y="635"/>
                </a:lnTo>
                <a:lnTo>
                  <a:pt x="798" y="636"/>
                </a:lnTo>
                <a:lnTo>
                  <a:pt x="798" y="638"/>
                </a:lnTo>
                <a:lnTo>
                  <a:pt x="802" y="645"/>
                </a:lnTo>
                <a:lnTo>
                  <a:pt x="802" y="650"/>
                </a:lnTo>
                <a:lnTo>
                  <a:pt x="800" y="652"/>
                </a:lnTo>
                <a:lnTo>
                  <a:pt x="797" y="653"/>
                </a:lnTo>
                <a:lnTo>
                  <a:pt x="793" y="653"/>
                </a:lnTo>
                <a:lnTo>
                  <a:pt x="790" y="653"/>
                </a:lnTo>
                <a:lnTo>
                  <a:pt x="788" y="652"/>
                </a:lnTo>
                <a:lnTo>
                  <a:pt x="787" y="652"/>
                </a:lnTo>
                <a:lnTo>
                  <a:pt x="780" y="640"/>
                </a:lnTo>
                <a:lnTo>
                  <a:pt x="775" y="630"/>
                </a:lnTo>
                <a:lnTo>
                  <a:pt x="768" y="621"/>
                </a:lnTo>
                <a:lnTo>
                  <a:pt x="763" y="614"/>
                </a:lnTo>
                <a:lnTo>
                  <a:pt x="756" y="609"/>
                </a:lnTo>
                <a:lnTo>
                  <a:pt x="749" y="606"/>
                </a:lnTo>
                <a:lnTo>
                  <a:pt x="744" y="602"/>
                </a:lnTo>
                <a:lnTo>
                  <a:pt x="739" y="599"/>
                </a:lnTo>
                <a:lnTo>
                  <a:pt x="734" y="597"/>
                </a:lnTo>
                <a:lnTo>
                  <a:pt x="729" y="597"/>
                </a:lnTo>
                <a:lnTo>
                  <a:pt x="724" y="597"/>
                </a:lnTo>
                <a:lnTo>
                  <a:pt x="721" y="597"/>
                </a:lnTo>
                <a:lnTo>
                  <a:pt x="719" y="597"/>
                </a:lnTo>
                <a:lnTo>
                  <a:pt x="716" y="597"/>
                </a:lnTo>
                <a:lnTo>
                  <a:pt x="714" y="597"/>
                </a:lnTo>
                <a:lnTo>
                  <a:pt x="714" y="599"/>
                </a:lnTo>
                <a:lnTo>
                  <a:pt x="712" y="597"/>
                </a:lnTo>
                <a:lnTo>
                  <a:pt x="710" y="594"/>
                </a:lnTo>
                <a:lnTo>
                  <a:pt x="707" y="592"/>
                </a:lnTo>
                <a:lnTo>
                  <a:pt x="705" y="589"/>
                </a:lnTo>
                <a:lnTo>
                  <a:pt x="704" y="586"/>
                </a:lnTo>
                <a:lnTo>
                  <a:pt x="702" y="584"/>
                </a:lnTo>
                <a:lnTo>
                  <a:pt x="700" y="580"/>
                </a:lnTo>
                <a:lnTo>
                  <a:pt x="697" y="564"/>
                </a:lnTo>
                <a:lnTo>
                  <a:pt x="692" y="550"/>
                </a:lnTo>
                <a:lnTo>
                  <a:pt x="687" y="542"/>
                </a:lnTo>
                <a:lnTo>
                  <a:pt x="683" y="536"/>
                </a:lnTo>
                <a:lnTo>
                  <a:pt x="680" y="535"/>
                </a:lnTo>
                <a:lnTo>
                  <a:pt x="677" y="535"/>
                </a:lnTo>
                <a:lnTo>
                  <a:pt x="675" y="535"/>
                </a:lnTo>
                <a:lnTo>
                  <a:pt x="666" y="526"/>
                </a:lnTo>
                <a:lnTo>
                  <a:pt x="661" y="514"/>
                </a:lnTo>
                <a:lnTo>
                  <a:pt x="661" y="498"/>
                </a:lnTo>
                <a:lnTo>
                  <a:pt x="653" y="486"/>
                </a:lnTo>
                <a:lnTo>
                  <a:pt x="661" y="472"/>
                </a:lnTo>
                <a:lnTo>
                  <a:pt x="646" y="481"/>
                </a:lnTo>
                <a:lnTo>
                  <a:pt x="646" y="479"/>
                </a:lnTo>
                <a:lnTo>
                  <a:pt x="644" y="479"/>
                </a:lnTo>
                <a:lnTo>
                  <a:pt x="641" y="477"/>
                </a:lnTo>
                <a:lnTo>
                  <a:pt x="639" y="476"/>
                </a:lnTo>
                <a:lnTo>
                  <a:pt x="636" y="474"/>
                </a:lnTo>
                <a:lnTo>
                  <a:pt x="634" y="474"/>
                </a:lnTo>
                <a:lnTo>
                  <a:pt x="633" y="472"/>
                </a:lnTo>
                <a:lnTo>
                  <a:pt x="633" y="474"/>
                </a:lnTo>
                <a:lnTo>
                  <a:pt x="638" y="482"/>
                </a:lnTo>
                <a:lnTo>
                  <a:pt x="643" y="489"/>
                </a:lnTo>
                <a:lnTo>
                  <a:pt x="644" y="494"/>
                </a:lnTo>
                <a:lnTo>
                  <a:pt x="644" y="498"/>
                </a:lnTo>
                <a:lnTo>
                  <a:pt x="643" y="498"/>
                </a:lnTo>
                <a:lnTo>
                  <a:pt x="641" y="498"/>
                </a:lnTo>
                <a:lnTo>
                  <a:pt x="638" y="496"/>
                </a:lnTo>
                <a:lnTo>
                  <a:pt x="636" y="494"/>
                </a:lnTo>
                <a:lnTo>
                  <a:pt x="631" y="491"/>
                </a:lnTo>
                <a:lnTo>
                  <a:pt x="628" y="487"/>
                </a:lnTo>
                <a:lnTo>
                  <a:pt x="622" y="484"/>
                </a:lnTo>
                <a:lnTo>
                  <a:pt x="619" y="481"/>
                </a:lnTo>
                <a:lnTo>
                  <a:pt x="616" y="477"/>
                </a:lnTo>
                <a:lnTo>
                  <a:pt x="612" y="474"/>
                </a:lnTo>
                <a:lnTo>
                  <a:pt x="611" y="472"/>
                </a:lnTo>
                <a:lnTo>
                  <a:pt x="607" y="457"/>
                </a:lnTo>
                <a:lnTo>
                  <a:pt x="582" y="425"/>
                </a:lnTo>
                <a:lnTo>
                  <a:pt x="584" y="425"/>
                </a:lnTo>
                <a:lnTo>
                  <a:pt x="585" y="423"/>
                </a:lnTo>
                <a:lnTo>
                  <a:pt x="587" y="423"/>
                </a:lnTo>
                <a:lnTo>
                  <a:pt x="589" y="421"/>
                </a:lnTo>
                <a:lnTo>
                  <a:pt x="590" y="421"/>
                </a:lnTo>
                <a:lnTo>
                  <a:pt x="592" y="420"/>
                </a:lnTo>
                <a:lnTo>
                  <a:pt x="594" y="420"/>
                </a:lnTo>
                <a:lnTo>
                  <a:pt x="589" y="418"/>
                </a:lnTo>
                <a:lnTo>
                  <a:pt x="587" y="413"/>
                </a:lnTo>
                <a:lnTo>
                  <a:pt x="587" y="408"/>
                </a:lnTo>
                <a:lnTo>
                  <a:pt x="587" y="401"/>
                </a:lnTo>
                <a:lnTo>
                  <a:pt x="589" y="394"/>
                </a:lnTo>
                <a:lnTo>
                  <a:pt x="590" y="388"/>
                </a:lnTo>
                <a:lnTo>
                  <a:pt x="590" y="382"/>
                </a:lnTo>
                <a:lnTo>
                  <a:pt x="590" y="379"/>
                </a:lnTo>
                <a:lnTo>
                  <a:pt x="587" y="371"/>
                </a:lnTo>
                <a:lnTo>
                  <a:pt x="585" y="364"/>
                </a:lnTo>
                <a:lnTo>
                  <a:pt x="582" y="360"/>
                </a:lnTo>
                <a:lnTo>
                  <a:pt x="580" y="359"/>
                </a:lnTo>
                <a:lnTo>
                  <a:pt x="578" y="359"/>
                </a:lnTo>
                <a:lnTo>
                  <a:pt x="577" y="360"/>
                </a:lnTo>
                <a:lnTo>
                  <a:pt x="577" y="364"/>
                </a:lnTo>
                <a:lnTo>
                  <a:pt x="575" y="367"/>
                </a:lnTo>
                <a:lnTo>
                  <a:pt x="575" y="372"/>
                </a:lnTo>
                <a:lnTo>
                  <a:pt x="575" y="377"/>
                </a:lnTo>
                <a:lnTo>
                  <a:pt x="575" y="382"/>
                </a:lnTo>
                <a:lnTo>
                  <a:pt x="575" y="388"/>
                </a:lnTo>
                <a:lnTo>
                  <a:pt x="575" y="393"/>
                </a:lnTo>
                <a:lnTo>
                  <a:pt x="575" y="396"/>
                </a:lnTo>
                <a:lnTo>
                  <a:pt x="575" y="399"/>
                </a:lnTo>
                <a:lnTo>
                  <a:pt x="572" y="398"/>
                </a:lnTo>
                <a:lnTo>
                  <a:pt x="568" y="394"/>
                </a:lnTo>
                <a:lnTo>
                  <a:pt x="565" y="391"/>
                </a:lnTo>
                <a:lnTo>
                  <a:pt x="560" y="388"/>
                </a:lnTo>
                <a:lnTo>
                  <a:pt x="558" y="384"/>
                </a:lnTo>
                <a:lnTo>
                  <a:pt x="555" y="382"/>
                </a:lnTo>
                <a:lnTo>
                  <a:pt x="555" y="381"/>
                </a:lnTo>
                <a:lnTo>
                  <a:pt x="556" y="374"/>
                </a:lnTo>
                <a:lnTo>
                  <a:pt x="558" y="366"/>
                </a:lnTo>
                <a:lnTo>
                  <a:pt x="558" y="359"/>
                </a:lnTo>
                <a:lnTo>
                  <a:pt x="558" y="352"/>
                </a:lnTo>
                <a:lnTo>
                  <a:pt x="556" y="345"/>
                </a:lnTo>
                <a:lnTo>
                  <a:pt x="556" y="340"/>
                </a:lnTo>
                <a:lnTo>
                  <a:pt x="555" y="337"/>
                </a:lnTo>
                <a:lnTo>
                  <a:pt x="555" y="335"/>
                </a:lnTo>
                <a:lnTo>
                  <a:pt x="558" y="328"/>
                </a:lnTo>
                <a:lnTo>
                  <a:pt x="560" y="323"/>
                </a:lnTo>
                <a:lnTo>
                  <a:pt x="562" y="316"/>
                </a:lnTo>
                <a:lnTo>
                  <a:pt x="562" y="311"/>
                </a:lnTo>
                <a:lnTo>
                  <a:pt x="563" y="305"/>
                </a:lnTo>
                <a:lnTo>
                  <a:pt x="563" y="300"/>
                </a:lnTo>
                <a:lnTo>
                  <a:pt x="563" y="293"/>
                </a:lnTo>
                <a:lnTo>
                  <a:pt x="563" y="288"/>
                </a:lnTo>
                <a:lnTo>
                  <a:pt x="562" y="283"/>
                </a:lnTo>
                <a:lnTo>
                  <a:pt x="562" y="278"/>
                </a:lnTo>
                <a:lnTo>
                  <a:pt x="560" y="274"/>
                </a:lnTo>
                <a:lnTo>
                  <a:pt x="560" y="269"/>
                </a:lnTo>
                <a:lnTo>
                  <a:pt x="560" y="267"/>
                </a:lnTo>
                <a:lnTo>
                  <a:pt x="558" y="264"/>
                </a:lnTo>
                <a:lnTo>
                  <a:pt x="558" y="262"/>
                </a:lnTo>
                <a:lnTo>
                  <a:pt x="558" y="261"/>
                </a:lnTo>
                <a:lnTo>
                  <a:pt x="558" y="257"/>
                </a:lnTo>
                <a:lnTo>
                  <a:pt x="558" y="256"/>
                </a:lnTo>
                <a:lnTo>
                  <a:pt x="556" y="252"/>
                </a:lnTo>
                <a:lnTo>
                  <a:pt x="556" y="249"/>
                </a:lnTo>
                <a:lnTo>
                  <a:pt x="555" y="247"/>
                </a:lnTo>
                <a:lnTo>
                  <a:pt x="551" y="245"/>
                </a:lnTo>
                <a:lnTo>
                  <a:pt x="548" y="242"/>
                </a:lnTo>
                <a:lnTo>
                  <a:pt x="545" y="239"/>
                </a:lnTo>
                <a:lnTo>
                  <a:pt x="541" y="232"/>
                </a:lnTo>
                <a:lnTo>
                  <a:pt x="538" y="227"/>
                </a:lnTo>
                <a:lnTo>
                  <a:pt x="534" y="223"/>
                </a:lnTo>
                <a:lnTo>
                  <a:pt x="533" y="220"/>
                </a:lnTo>
                <a:lnTo>
                  <a:pt x="533" y="218"/>
                </a:lnTo>
                <a:lnTo>
                  <a:pt x="521" y="222"/>
                </a:lnTo>
                <a:lnTo>
                  <a:pt x="514" y="222"/>
                </a:lnTo>
                <a:lnTo>
                  <a:pt x="509" y="222"/>
                </a:lnTo>
                <a:lnTo>
                  <a:pt x="507" y="220"/>
                </a:lnTo>
                <a:lnTo>
                  <a:pt x="506" y="217"/>
                </a:lnTo>
                <a:lnTo>
                  <a:pt x="506" y="215"/>
                </a:lnTo>
                <a:lnTo>
                  <a:pt x="507" y="215"/>
                </a:lnTo>
                <a:lnTo>
                  <a:pt x="507" y="213"/>
                </a:lnTo>
                <a:lnTo>
                  <a:pt x="497" y="206"/>
                </a:lnTo>
                <a:lnTo>
                  <a:pt x="484" y="191"/>
                </a:lnTo>
                <a:lnTo>
                  <a:pt x="467" y="179"/>
                </a:lnTo>
                <a:lnTo>
                  <a:pt x="465" y="179"/>
                </a:lnTo>
                <a:lnTo>
                  <a:pt x="463" y="176"/>
                </a:lnTo>
                <a:lnTo>
                  <a:pt x="458" y="173"/>
                </a:lnTo>
                <a:lnTo>
                  <a:pt x="455" y="168"/>
                </a:lnTo>
                <a:lnTo>
                  <a:pt x="450" y="162"/>
                </a:lnTo>
                <a:lnTo>
                  <a:pt x="446" y="157"/>
                </a:lnTo>
                <a:lnTo>
                  <a:pt x="445" y="154"/>
                </a:lnTo>
                <a:lnTo>
                  <a:pt x="443" y="152"/>
                </a:lnTo>
                <a:lnTo>
                  <a:pt x="433" y="144"/>
                </a:lnTo>
                <a:lnTo>
                  <a:pt x="424" y="139"/>
                </a:lnTo>
                <a:lnTo>
                  <a:pt x="418" y="132"/>
                </a:lnTo>
                <a:lnTo>
                  <a:pt x="411" y="129"/>
                </a:lnTo>
                <a:lnTo>
                  <a:pt x="404" y="125"/>
                </a:lnTo>
                <a:lnTo>
                  <a:pt x="399" y="124"/>
                </a:lnTo>
                <a:lnTo>
                  <a:pt x="396" y="124"/>
                </a:lnTo>
                <a:lnTo>
                  <a:pt x="394" y="122"/>
                </a:lnTo>
                <a:lnTo>
                  <a:pt x="377" y="122"/>
                </a:lnTo>
                <a:lnTo>
                  <a:pt x="367" y="122"/>
                </a:lnTo>
                <a:lnTo>
                  <a:pt x="360" y="127"/>
                </a:lnTo>
                <a:lnTo>
                  <a:pt x="355" y="132"/>
                </a:lnTo>
                <a:lnTo>
                  <a:pt x="355" y="139"/>
                </a:lnTo>
                <a:lnTo>
                  <a:pt x="355" y="144"/>
                </a:lnTo>
                <a:lnTo>
                  <a:pt x="357" y="147"/>
                </a:lnTo>
                <a:lnTo>
                  <a:pt x="357" y="149"/>
                </a:lnTo>
                <a:lnTo>
                  <a:pt x="350" y="147"/>
                </a:lnTo>
                <a:lnTo>
                  <a:pt x="342" y="149"/>
                </a:lnTo>
                <a:lnTo>
                  <a:pt x="335" y="152"/>
                </a:lnTo>
                <a:lnTo>
                  <a:pt x="330" y="156"/>
                </a:lnTo>
                <a:lnTo>
                  <a:pt x="325" y="161"/>
                </a:lnTo>
                <a:lnTo>
                  <a:pt x="320" y="164"/>
                </a:lnTo>
                <a:lnTo>
                  <a:pt x="316" y="168"/>
                </a:lnTo>
                <a:lnTo>
                  <a:pt x="316" y="169"/>
                </a:lnTo>
                <a:lnTo>
                  <a:pt x="309" y="176"/>
                </a:lnTo>
                <a:lnTo>
                  <a:pt x="306" y="178"/>
                </a:lnTo>
                <a:lnTo>
                  <a:pt x="304" y="178"/>
                </a:lnTo>
                <a:lnTo>
                  <a:pt x="304" y="176"/>
                </a:lnTo>
                <a:lnTo>
                  <a:pt x="304" y="174"/>
                </a:lnTo>
                <a:lnTo>
                  <a:pt x="306" y="171"/>
                </a:lnTo>
                <a:lnTo>
                  <a:pt x="308" y="169"/>
                </a:lnTo>
                <a:lnTo>
                  <a:pt x="308" y="168"/>
                </a:lnTo>
                <a:lnTo>
                  <a:pt x="306" y="168"/>
                </a:lnTo>
                <a:lnTo>
                  <a:pt x="306" y="169"/>
                </a:lnTo>
                <a:lnTo>
                  <a:pt x="303" y="173"/>
                </a:lnTo>
                <a:lnTo>
                  <a:pt x="299" y="174"/>
                </a:lnTo>
                <a:lnTo>
                  <a:pt x="298" y="178"/>
                </a:lnTo>
                <a:lnTo>
                  <a:pt x="294" y="179"/>
                </a:lnTo>
                <a:lnTo>
                  <a:pt x="293" y="181"/>
                </a:lnTo>
                <a:lnTo>
                  <a:pt x="291" y="183"/>
                </a:lnTo>
                <a:lnTo>
                  <a:pt x="284" y="181"/>
                </a:lnTo>
                <a:lnTo>
                  <a:pt x="277" y="181"/>
                </a:lnTo>
                <a:lnTo>
                  <a:pt x="271" y="183"/>
                </a:lnTo>
                <a:lnTo>
                  <a:pt x="265" y="186"/>
                </a:lnTo>
                <a:lnTo>
                  <a:pt x="260" y="188"/>
                </a:lnTo>
                <a:lnTo>
                  <a:pt x="257" y="190"/>
                </a:lnTo>
                <a:lnTo>
                  <a:pt x="254" y="191"/>
                </a:lnTo>
                <a:lnTo>
                  <a:pt x="247" y="184"/>
                </a:lnTo>
                <a:lnTo>
                  <a:pt x="243" y="179"/>
                </a:lnTo>
                <a:lnTo>
                  <a:pt x="245" y="179"/>
                </a:lnTo>
                <a:lnTo>
                  <a:pt x="249" y="181"/>
                </a:lnTo>
                <a:lnTo>
                  <a:pt x="252" y="184"/>
                </a:lnTo>
                <a:lnTo>
                  <a:pt x="255" y="186"/>
                </a:lnTo>
                <a:lnTo>
                  <a:pt x="257" y="186"/>
                </a:lnTo>
                <a:lnTo>
                  <a:pt x="257" y="176"/>
                </a:lnTo>
                <a:lnTo>
                  <a:pt x="247" y="162"/>
                </a:lnTo>
                <a:lnTo>
                  <a:pt x="218" y="140"/>
                </a:lnTo>
                <a:lnTo>
                  <a:pt x="232" y="142"/>
                </a:lnTo>
                <a:lnTo>
                  <a:pt x="238" y="144"/>
                </a:lnTo>
                <a:lnTo>
                  <a:pt x="238" y="142"/>
                </a:lnTo>
                <a:lnTo>
                  <a:pt x="235" y="140"/>
                </a:lnTo>
                <a:lnTo>
                  <a:pt x="230" y="137"/>
                </a:lnTo>
                <a:lnTo>
                  <a:pt x="223" y="135"/>
                </a:lnTo>
                <a:lnTo>
                  <a:pt x="218" y="132"/>
                </a:lnTo>
                <a:lnTo>
                  <a:pt x="216" y="132"/>
                </a:lnTo>
                <a:lnTo>
                  <a:pt x="223" y="117"/>
                </a:lnTo>
                <a:lnTo>
                  <a:pt x="205" y="120"/>
                </a:lnTo>
                <a:lnTo>
                  <a:pt x="205" y="122"/>
                </a:lnTo>
                <a:lnTo>
                  <a:pt x="206" y="125"/>
                </a:lnTo>
                <a:lnTo>
                  <a:pt x="206" y="127"/>
                </a:lnTo>
                <a:lnTo>
                  <a:pt x="206" y="130"/>
                </a:lnTo>
                <a:lnTo>
                  <a:pt x="208" y="134"/>
                </a:lnTo>
                <a:lnTo>
                  <a:pt x="208" y="135"/>
                </a:lnTo>
                <a:lnTo>
                  <a:pt x="201" y="130"/>
                </a:lnTo>
                <a:lnTo>
                  <a:pt x="193" y="127"/>
                </a:lnTo>
                <a:lnTo>
                  <a:pt x="186" y="124"/>
                </a:lnTo>
                <a:lnTo>
                  <a:pt x="179" y="122"/>
                </a:lnTo>
                <a:lnTo>
                  <a:pt x="172" y="118"/>
                </a:lnTo>
                <a:lnTo>
                  <a:pt x="164" y="117"/>
                </a:lnTo>
                <a:lnTo>
                  <a:pt x="159" y="115"/>
                </a:lnTo>
                <a:lnTo>
                  <a:pt x="152" y="115"/>
                </a:lnTo>
                <a:lnTo>
                  <a:pt x="147" y="113"/>
                </a:lnTo>
                <a:lnTo>
                  <a:pt x="142" y="113"/>
                </a:lnTo>
                <a:lnTo>
                  <a:pt x="137" y="113"/>
                </a:lnTo>
                <a:lnTo>
                  <a:pt x="133" y="113"/>
                </a:lnTo>
                <a:lnTo>
                  <a:pt x="130" y="113"/>
                </a:lnTo>
                <a:lnTo>
                  <a:pt x="128" y="113"/>
                </a:lnTo>
                <a:lnTo>
                  <a:pt x="127" y="113"/>
                </a:lnTo>
                <a:lnTo>
                  <a:pt x="128" y="113"/>
                </a:lnTo>
                <a:lnTo>
                  <a:pt x="130" y="112"/>
                </a:lnTo>
                <a:lnTo>
                  <a:pt x="133" y="112"/>
                </a:lnTo>
                <a:lnTo>
                  <a:pt x="137" y="112"/>
                </a:lnTo>
                <a:lnTo>
                  <a:pt x="140" y="110"/>
                </a:lnTo>
                <a:lnTo>
                  <a:pt x="142" y="110"/>
                </a:lnTo>
                <a:lnTo>
                  <a:pt x="144" y="110"/>
                </a:lnTo>
                <a:lnTo>
                  <a:pt x="157" y="110"/>
                </a:lnTo>
                <a:lnTo>
                  <a:pt x="164" y="108"/>
                </a:lnTo>
                <a:lnTo>
                  <a:pt x="162" y="105"/>
                </a:lnTo>
                <a:lnTo>
                  <a:pt x="155" y="105"/>
                </a:lnTo>
                <a:lnTo>
                  <a:pt x="149" y="103"/>
                </a:lnTo>
                <a:lnTo>
                  <a:pt x="145" y="102"/>
                </a:lnTo>
                <a:lnTo>
                  <a:pt x="142" y="102"/>
                </a:lnTo>
                <a:lnTo>
                  <a:pt x="111" y="108"/>
                </a:lnTo>
                <a:lnTo>
                  <a:pt x="101" y="113"/>
                </a:lnTo>
                <a:lnTo>
                  <a:pt x="98" y="115"/>
                </a:lnTo>
                <a:lnTo>
                  <a:pt x="95" y="115"/>
                </a:lnTo>
                <a:lnTo>
                  <a:pt x="89" y="115"/>
                </a:lnTo>
                <a:lnTo>
                  <a:pt x="86" y="115"/>
                </a:lnTo>
                <a:lnTo>
                  <a:pt x="81" y="115"/>
                </a:lnTo>
                <a:lnTo>
                  <a:pt x="79" y="117"/>
                </a:lnTo>
                <a:lnTo>
                  <a:pt x="78" y="117"/>
                </a:lnTo>
                <a:lnTo>
                  <a:pt x="64" y="122"/>
                </a:lnTo>
                <a:lnTo>
                  <a:pt x="56" y="125"/>
                </a:lnTo>
                <a:lnTo>
                  <a:pt x="52" y="125"/>
                </a:lnTo>
                <a:lnTo>
                  <a:pt x="54" y="124"/>
                </a:lnTo>
                <a:lnTo>
                  <a:pt x="57" y="122"/>
                </a:lnTo>
                <a:lnTo>
                  <a:pt x="62" y="118"/>
                </a:lnTo>
                <a:lnTo>
                  <a:pt x="66" y="117"/>
                </a:lnTo>
                <a:lnTo>
                  <a:pt x="67" y="115"/>
                </a:lnTo>
                <a:lnTo>
                  <a:pt x="73" y="110"/>
                </a:lnTo>
                <a:lnTo>
                  <a:pt x="74" y="107"/>
                </a:lnTo>
                <a:lnTo>
                  <a:pt x="74" y="105"/>
                </a:lnTo>
                <a:lnTo>
                  <a:pt x="71" y="105"/>
                </a:lnTo>
                <a:lnTo>
                  <a:pt x="67" y="105"/>
                </a:lnTo>
                <a:lnTo>
                  <a:pt x="64" y="107"/>
                </a:lnTo>
                <a:lnTo>
                  <a:pt x="61" y="107"/>
                </a:lnTo>
                <a:lnTo>
                  <a:pt x="59" y="107"/>
                </a:lnTo>
                <a:lnTo>
                  <a:pt x="51" y="100"/>
                </a:lnTo>
                <a:lnTo>
                  <a:pt x="45" y="96"/>
                </a:lnTo>
                <a:lnTo>
                  <a:pt x="44" y="98"/>
                </a:lnTo>
                <a:lnTo>
                  <a:pt x="44" y="102"/>
                </a:lnTo>
                <a:lnTo>
                  <a:pt x="45" y="105"/>
                </a:lnTo>
                <a:lnTo>
                  <a:pt x="49" y="110"/>
                </a:lnTo>
                <a:lnTo>
                  <a:pt x="51" y="113"/>
                </a:lnTo>
                <a:lnTo>
                  <a:pt x="51" y="115"/>
                </a:lnTo>
                <a:lnTo>
                  <a:pt x="44" y="122"/>
                </a:lnTo>
                <a:lnTo>
                  <a:pt x="37" y="130"/>
                </a:lnTo>
                <a:lnTo>
                  <a:pt x="35" y="132"/>
                </a:lnTo>
                <a:lnTo>
                  <a:pt x="32" y="132"/>
                </a:lnTo>
                <a:lnTo>
                  <a:pt x="29" y="134"/>
                </a:lnTo>
                <a:lnTo>
                  <a:pt x="27" y="135"/>
                </a:lnTo>
                <a:lnTo>
                  <a:pt x="23" y="137"/>
                </a:lnTo>
                <a:lnTo>
                  <a:pt x="22" y="137"/>
                </a:lnTo>
                <a:lnTo>
                  <a:pt x="27" y="130"/>
                </a:lnTo>
                <a:lnTo>
                  <a:pt x="29" y="127"/>
                </a:lnTo>
                <a:lnTo>
                  <a:pt x="30" y="122"/>
                </a:lnTo>
                <a:lnTo>
                  <a:pt x="29" y="120"/>
                </a:lnTo>
                <a:lnTo>
                  <a:pt x="27" y="117"/>
                </a:lnTo>
                <a:lnTo>
                  <a:pt x="25" y="117"/>
                </a:lnTo>
                <a:lnTo>
                  <a:pt x="23" y="115"/>
                </a:lnTo>
                <a:lnTo>
                  <a:pt x="23" y="117"/>
                </a:lnTo>
                <a:lnTo>
                  <a:pt x="23" y="115"/>
                </a:lnTo>
                <a:lnTo>
                  <a:pt x="23" y="113"/>
                </a:lnTo>
                <a:lnTo>
                  <a:pt x="23" y="112"/>
                </a:lnTo>
                <a:lnTo>
                  <a:pt x="22" y="108"/>
                </a:lnTo>
                <a:lnTo>
                  <a:pt x="22" y="107"/>
                </a:lnTo>
                <a:lnTo>
                  <a:pt x="22" y="105"/>
                </a:lnTo>
                <a:lnTo>
                  <a:pt x="25" y="100"/>
                </a:lnTo>
                <a:lnTo>
                  <a:pt x="25" y="93"/>
                </a:lnTo>
                <a:lnTo>
                  <a:pt x="22" y="88"/>
                </a:lnTo>
                <a:lnTo>
                  <a:pt x="17" y="83"/>
                </a:lnTo>
                <a:lnTo>
                  <a:pt x="12" y="80"/>
                </a:lnTo>
                <a:lnTo>
                  <a:pt x="7" y="74"/>
                </a:lnTo>
                <a:lnTo>
                  <a:pt x="3" y="73"/>
                </a:lnTo>
                <a:lnTo>
                  <a:pt x="1" y="73"/>
                </a:lnTo>
                <a:lnTo>
                  <a:pt x="0" y="51"/>
                </a:lnTo>
                <a:lnTo>
                  <a:pt x="276" y="24"/>
                </a:lnTo>
                <a:lnTo>
                  <a:pt x="293" y="56"/>
                </a:lnTo>
                <a:lnTo>
                  <a:pt x="572" y="37"/>
                </a:lnTo>
                <a:lnTo>
                  <a:pt x="582" y="59"/>
                </a:lnTo>
                <a:lnTo>
                  <a:pt x="597" y="59"/>
                </a:lnTo>
                <a:lnTo>
                  <a:pt x="597" y="58"/>
                </a:lnTo>
                <a:lnTo>
                  <a:pt x="595" y="54"/>
                </a:lnTo>
                <a:lnTo>
                  <a:pt x="595" y="51"/>
                </a:lnTo>
                <a:lnTo>
                  <a:pt x="595" y="46"/>
                </a:lnTo>
                <a:lnTo>
                  <a:pt x="594" y="41"/>
                </a:lnTo>
                <a:lnTo>
                  <a:pt x="594" y="36"/>
                </a:lnTo>
                <a:lnTo>
                  <a:pt x="594" y="32"/>
                </a:lnTo>
                <a:lnTo>
                  <a:pt x="594" y="30"/>
                </a:lnTo>
                <a:lnTo>
                  <a:pt x="589" y="22"/>
                </a:lnTo>
                <a:lnTo>
                  <a:pt x="589" y="14"/>
                </a:lnTo>
                <a:lnTo>
                  <a:pt x="589" y="8"/>
                </a:lnTo>
                <a:lnTo>
                  <a:pt x="592" y="5"/>
                </a:lnTo>
                <a:lnTo>
                  <a:pt x="595" y="2"/>
                </a:lnTo>
                <a:lnTo>
                  <a:pt x="597" y="0"/>
                </a:lnTo>
                <a:lnTo>
                  <a:pt x="600" y="0"/>
                </a:lnTo>
                <a:lnTo>
                  <a:pt x="602" y="0"/>
                </a:lnTo>
                <a:lnTo>
                  <a:pt x="607" y="3"/>
                </a:lnTo>
                <a:lnTo>
                  <a:pt x="616" y="5"/>
                </a:lnTo>
                <a:lnTo>
                  <a:pt x="622" y="7"/>
                </a:lnTo>
                <a:lnTo>
                  <a:pt x="629" y="8"/>
                </a:lnTo>
                <a:lnTo>
                  <a:pt x="636" y="8"/>
                </a:lnTo>
                <a:lnTo>
                  <a:pt x="639" y="8"/>
                </a:lnTo>
                <a:lnTo>
                  <a:pt x="643" y="8"/>
                </a:lnTo>
                <a:lnTo>
                  <a:pt x="644" y="8"/>
                </a:lnTo>
                <a:lnTo>
                  <a:pt x="650" y="14"/>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70" name="Freeform 122"/>
          <p:cNvSpPr>
            <a:spLocks/>
          </p:cNvSpPr>
          <p:nvPr/>
        </p:nvSpPr>
        <p:spPr bwMode="auto">
          <a:xfrm>
            <a:off x="7958138" y="5586413"/>
            <a:ext cx="165100" cy="268287"/>
          </a:xfrm>
          <a:custGeom>
            <a:avLst/>
            <a:gdLst>
              <a:gd name="T0" fmla="*/ 2147483647 w 95"/>
              <a:gd name="T1" fmla="*/ 2147483647 h 174"/>
              <a:gd name="T2" fmla="*/ 0 w 95"/>
              <a:gd name="T3" fmla="*/ 0 h 174"/>
              <a:gd name="T4" fmla="*/ 2147483647 w 95"/>
              <a:gd name="T5" fmla="*/ 2147483647 h 174"/>
              <a:gd name="T6" fmla="*/ 2147483647 w 95"/>
              <a:gd name="T7" fmla="*/ 2147483647 h 174"/>
              <a:gd name="T8" fmla="*/ 2147483647 w 95"/>
              <a:gd name="T9" fmla="*/ 2147483647 h 174"/>
              <a:gd name="T10" fmla="*/ 2147483647 w 95"/>
              <a:gd name="T11" fmla="*/ 2147483647 h 174"/>
              <a:gd name="T12" fmla="*/ 2147483647 w 95"/>
              <a:gd name="T13" fmla="*/ 2147483647 h 174"/>
              <a:gd name="T14" fmla="*/ 2147483647 w 95"/>
              <a:gd name="T15" fmla="*/ 2147483647 h 174"/>
              <a:gd name="T16" fmla="*/ 2147483647 w 95"/>
              <a:gd name="T17" fmla="*/ 2147483647 h 174"/>
              <a:gd name="T18" fmla="*/ 2147483647 w 95"/>
              <a:gd name="T19" fmla="*/ 2147483647 h 174"/>
              <a:gd name="T20" fmla="*/ 2147483647 w 95"/>
              <a:gd name="T21" fmla="*/ 2147483647 h 174"/>
              <a:gd name="T22" fmla="*/ 2147483647 w 95"/>
              <a:gd name="T23" fmla="*/ 2147483647 h 174"/>
              <a:gd name="T24" fmla="*/ 2147483647 w 95"/>
              <a:gd name="T25" fmla="*/ 2147483647 h 174"/>
              <a:gd name="T26" fmla="*/ 2147483647 w 95"/>
              <a:gd name="T27" fmla="*/ 2147483647 h 174"/>
              <a:gd name="T28" fmla="*/ 2147483647 w 95"/>
              <a:gd name="T29" fmla="*/ 2147483647 h 174"/>
              <a:gd name="T30" fmla="*/ 2147483647 w 95"/>
              <a:gd name="T31" fmla="*/ 2147483647 h 174"/>
              <a:gd name="T32" fmla="*/ 2147483647 w 95"/>
              <a:gd name="T33" fmla="*/ 2147483647 h 174"/>
              <a:gd name="T34" fmla="*/ 2147483647 w 95"/>
              <a:gd name="T35" fmla="*/ 2147483647 h 174"/>
              <a:gd name="T36" fmla="*/ 2147483647 w 95"/>
              <a:gd name="T37" fmla="*/ 2147483647 h 174"/>
              <a:gd name="T38" fmla="*/ 2147483647 w 95"/>
              <a:gd name="T39" fmla="*/ 2147483647 h 174"/>
              <a:gd name="T40" fmla="*/ 2147483647 w 95"/>
              <a:gd name="T41" fmla="*/ 2147483647 h 174"/>
              <a:gd name="T42" fmla="*/ 2147483647 w 95"/>
              <a:gd name="T43" fmla="*/ 2147483647 h 174"/>
              <a:gd name="T44" fmla="*/ 2147483647 w 95"/>
              <a:gd name="T45" fmla="*/ 2147483647 h 174"/>
              <a:gd name="T46" fmla="*/ 2147483647 w 95"/>
              <a:gd name="T47" fmla="*/ 2147483647 h 174"/>
              <a:gd name="T48" fmla="*/ 2147483647 w 95"/>
              <a:gd name="T49" fmla="*/ 2147483647 h 174"/>
              <a:gd name="T50" fmla="*/ 2147483647 w 95"/>
              <a:gd name="T51" fmla="*/ 2147483647 h 174"/>
              <a:gd name="T52" fmla="*/ 2147483647 w 95"/>
              <a:gd name="T53" fmla="*/ 2147483647 h 174"/>
              <a:gd name="T54" fmla="*/ 2147483647 w 95"/>
              <a:gd name="T55" fmla="*/ 2147483647 h 174"/>
              <a:gd name="T56" fmla="*/ 2147483647 w 95"/>
              <a:gd name="T57" fmla="*/ 2147483647 h 174"/>
              <a:gd name="T58" fmla="*/ 2147483647 w 95"/>
              <a:gd name="T59" fmla="*/ 2147483647 h 174"/>
              <a:gd name="T60" fmla="*/ 2147483647 w 95"/>
              <a:gd name="T61" fmla="*/ 2147483647 h 174"/>
              <a:gd name="T62" fmla="*/ 2147483647 w 95"/>
              <a:gd name="T63" fmla="*/ 2147483647 h 174"/>
              <a:gd name="T64" fmla="*/ 2147483647 w 95"/>
              <a:gd name="T65" fmla="*/ 2147483647 h 174"/>
              <a:gd name="T66" fmla="*/ 2147483647 w 95"/>
              <a:gd name="T67" fmla="*/ 2147483647 h 174"/>
              <a:gd name="T68" fmla="*/ 2147483647 w 95"/>
              <a:gd name="T69" fmla="*/ 2147483647 h 174"/>
              <a:gd name="T70" fmla="*/ 2147483647 w 95"/>
              <a:gd name="T71" fmla="*/ 2147483647 h 174"/>
              <a:gd name="T72" fmla="*/ 2147483647 w 95"/>
              <a:gd name="T73" fmla="*/ 2147483647 h 174"/>
              <a:gd name="T74" fmla="*/ 2147483647 w 95"/>
              <a:gd name="T75" fmla="*/ 2147483647 h 174"/>
              <a:gd name="T76" fmla="*/ 2147483647 w 95"/>
              <a:gd name="T77" fmla="*/ 2147483647 h 174"/>
              <a:gd name="T78" fmla="*/ 2147483647 w 95"/>
              <a:gd name="T79" fmla="*/ 2147483647 h 174"/>
              <a:gd name="T80" fmla="*/ 2147483647 w 95"/>
              <a:gd name="T81" fmla="*/ 2147483647 h 174"/>
              <a:gd name="T82" fmla="*/ 2147483647 w 95"/>
              <a:gd name="T83" fmla="*/ 2147483647 h 174"/>
              <a:gd name="T84" fmla="*/ 2147483647 w 95"/>
              <a:gd name="T85" fmla="*/ 2147483647 h 174"/>
              <a:gd name="T86" fmla="*/ 2147483647 w 95"/>
              <a:gd name="T87" fmla="*/ 2147483647 h 174"/>
              <a:gd name="T88" fmla="*/ 2147483647 w 95"/>
              <a:gd name="T89" fmla="*/ 2147483647 h 174"/>
              <a:gd name="T90" fmla="*/ 2147483647 w 95"/>
              <a:gd name="T91" fmla="*/ 2147483647 h 174"/>
              <a:gd name="T92" fmla="*/ 2147483647 w 95"/>
              <a:gd name="T93" fmla="*/ 2147483647 h 174"/>
              <a:gd name="T94" fmla="*/ 2147483647 w 95"/>
              <a:gd name="T95" fmla="*/ 2147483647 h 174"/>
              <a:gd name="T96" fmla="*/ 2147483647 w 95"/>
              <a:gd name="T97" fmla="*/ 2147483647 h 174"/>
              <a:gd name="T98" fmla="*/ 2147483647 w 95"/>
              <a:gd name="T99" fmla="*/ 2147483647 h 174"/>
              <a:gd name="T100" fmla="*/ 2147483647 w 95"/>
              <a:gd name="T101" fmla="*/ 2147483647 h 174"/>
              <a:gd name="T102" fmla="*/ 2147483647 w 95"/>
              <a:gd name="T103" fmla="*/ 2147483647 h 174"/>
              <a:gd name="T104" fmla="*/ 2147483647 w 95"/>
              <a:gd name="T105" fmla="*/ 2147483647 h 174"/>
              <a:gd name="T106" fmla="*/ 2147483647 w 95"/>
              <a:gd name="T107" fmla="*/ 2147483647 h 174"/>
              <a:gd name="T108" fmla="*/ 2147483647 w 95"/>
              <a:gd name="T109" fmla="*/ 2147483647 h 174"/>
              <a:gd name="T110" fmla="*/ 2147483647 w 95"/>
              <a:gd name="T111" fmla="*/ 2147483647 h 174"/>
              <a:gd name="T112" fmla="*/ 2147483647 w 95"/>
              <a:gd name="T113" fmla="*/ 2147483647 h 174"/>
              <a:gd name="T114" fmla="*/ 2147483647 w 95"/>
              <a:gd name="T115" fmla="*/ 2147483647 h 174"/>
              <a:gd name="T116" fmla="*/ 2147483647 w 95"/>
              <a:gd name="T117" fmla="*/ 2147483647 h 174"/>
              <a:gd name="T118" fmla="*/ 2147483647 w 95"/>
              <a:gd name="T119" fmla="*/ 2147483647 h 174"/>
              <a:gd name="T120" fmla="*/ 2147483647 w 95"/>
              <a:gd name="T121" fmla="*/ 2147483647 h 174"/>
              <a:gd name="T122" fmla="*/ 2147483647 w 95"/>
              <a:gd name="T123" fmla="*/ 2147483647 h 174"/>
              <a:gd name="T124" fmla="*/ 2147483647 w 95"/>
              <a:gd name="T125" fmla="*/ 2147483647 h 1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5"/>
              <a:gd name="T190" fmla="*/ 0 h 174"/>
              <a:gd name="T191" fmla="*/ 95 w 95"/>
              <a:gd name="T192" fmla="*/ 174 h 1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5" h="174">
                <a:moveTo>
                  <a:pt x="34" y="32"/>
                </a:moveTo>
                <a:lnTo>
                  <a:pt x="0" y="0"/>
                </a:lnTo>
                <a:lnTo>
                  <a:pt x="2" y="7"/>
                </a:lnTo>
                <a:lnTo>
                  <a:pt x="29" y="37"/>
                </a:lnTo>
                <a:lnTo>
                  <a:pt x="27" y="40"/>
                </a:lnTo>
                <a:lnTo>
                  <a:pt x="25" y="40"/>
                </a:lnTo>
                <a:lnTo>
                  <a:pt x="24" y="39"/>
                </a:lnTo>
                <a:lnTo>
                  <a:pt x="20" y="39"/>
                </a:lnTo>
                <a:lnTo>
                  <a:pt x="17" y="37"/>
                </a:lnTo>
                <a:lnTo>
                  <a:pt x="15" y="37"/>
                </a:lnTo>
                <a:lnTo>
                  <a:pt x="15" y="39"/>
                </a:lnTo>
                <a:lnTo>
                  <a:pt x="17" y="42"/>
                </a:lnTo>
                <a:lnTo>
                  <a:pt x="24" y="49"/>
                </a:lnTo>
                <a:lnTo>
                  <a:pt x="25" y="49"/>
                </a:lnTo>
                <a:lnTo>
                  <a:pt x="29" y="49"/>
                </a:lnTo>
                <a:lnTo>
                  <a:pt x="32" y="47"/>
                </a:lnTo>
                <a:lnTo>
                  <a:pt x="34" y="45"/>
                </a:lnTo>
                <a:lnTo>
                  <a:pt x="36" y="45"/>
                </a:lnTo>
                <a:lnTo>
                  <a:pt x="37" y="47"/>
                </a:lnTo>
                <a:lnTo>
                  <a:pt x="39" y="49"/>
                </a:lnTo>
                <a:lnTo>
                  <a:pt x="41" y="54"/>
                </a:lnTo>
                <a:lnTo>
                  <a:pt x="41" y="61"/>
                </a:lnTo>
                <a:lnTo>
                  <a:pt x="42" y="73"/>
                </a:lnTo>
                <a:lnTo>
                  <a:pt x="42" y="89"/>
                </a:lnTo>
                <a:lnTo>
                  <a:pt x="42" y="91"/>
                </a:lnTo>
                <a:lnTo>
                  <a:pt x="44" y="93"/>
                </a:lnTo>
                <a:lnTo>
                  <a:pt x="46" y="96"/>
                </a:lnTo>
                <a:lnTo>
                  <a:pt x="47" y="101"/>
                </a:lnTo>
                <a:lnTo>
                  <a:pt x="47" y="105"/>
                </a:lnTo>
                <a:lnTo>
                  <a:pt x="49" y="108"/>
                </a:lnTo>
                <a:lnTo>
                  <a:pt x="51" y="110"/>
                </a:lnTo>
                <a:lnTo>
                  <a:pt x="51" y="111"/>
                </a:lnTo>
                <a:lnTo>
                  <a:pt x="69" y="135"/>
                </a:lnTo>
                <a:lnTo>
                  <a:pt x="88" y="174"/>
                </a:lnTo>
                <a:lnTo>
                  <a:pt x="95" y="171"/>
                </a:lnTo>
                <a:lnTo>
                  <a:pt x="73" y="133"/>
                </a:lnTo>
                <a:lnTo>
                  <a:pt x="73" y="132"/>
                </a:lnTo>
                <a:lnTo>
                  <a:pt x="71" y="132"/>
                </a:lnTo>
                <a:lnTo>
                  <a:pt x="69" y="130"/>
                </a:lnTo>
                <a:lnTo>
                  <a:pt x="68" y="127"/>
                </a:lnTo>
                <a:lnTo>
                  <a:pt x="66" y="123"/>
                </a:lnTo>
                <a:lnTo>
                  <a:pt x="63" y="120"/>
                </a:lnTo>
                <a:lnTo>
                  <a:pt x="61" y="117"/>
                </a:lnTo>
                <a:lnTo>
                  <a:pt x="58" y="111"/>
                </a:lnTo>
                <a:lnTo>
                  <a:pt x="56" y="106"/>
                </a:lnTo>
                <a:lnTo>
                  <a:pt x="52" y="101"/>
                </a:lnTo>
                <a:lnTo>
                  <a:pt x="51" y="96"/>
                </a:lnTo>
                <a:lnTo>
                  <a:pt x="49" y="89"/>
                </a:lnTo>
                <a:lnTo>
                  <a:pt x="47" y="83"/>
                </a:lnTo>
                <a:lnTo>
                  <a:pt x="47" y="78"/>
                </a:lnTo>
                <a:lnTo>
                  <a:pt x="47" y="71"/>
                </a:lnTo>
                <a:lnTo>
                  <a:pt x="49" y="64"/>
                </a:lnTo>
                <a:lnTo>
                  <a:pt x="49" y="62"/>
                </a:lnTo>
                <a:lnTo>
                  <a:pt x="49" y="61"/>
                </a:lnTo>
                <a:lnTo>
                  <a:pt x="47" y="57"/>
                </a:lnTo>
                <a:lnTo>
                  <a:pt x="47" y="54"/>
                </a:lnTo>
                <a:lnTo>
                  <a:pt x="46" y="52"/>
                </a:lnTo>
                <a:lnTo>
                  <a:pt x="46" y="49"/>
                </a:lnTo>
                <a:lnTo>
                  <a:pt x="44" y="47"/>
                </a:lnTo>
                <a:lnTo>
                  <a:pt x="39" y="39"/>
                </a:lnTo>
                <a:lnTo>
                  <a:pt x="34" y="32"/>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71" name="Freeform 123"/>
          <p:cNvSpPr>
            <a:spLocks/>
          </p:cNvSpPr>
          <p:nvPr/>
        </p:nvSpPr>
        <p:spPr bwMode="auto">
          <a:xfrm>
            <a:off x="7958138" y="5586413"/>
            <a:ext cx="165100" cy="268287"/>
          </a:xfrm>
          <a:custGeom>
            <a:avLst/>
            <a:gdLst>
              <a:gd name="T0" fmla="*/ 0 w 95"/>
              <a:gd name="T1" fmla="*/ 0 h 174"/>
              <a:gd name="T2" fmla="*/ 2147483647 w 95"/>
              <a:gd name="T3" fmla="*/ 2147483647 h 174"/>
              <a:gd name="T4" fmla="*/ 2147483647 w 95"/>
              <a:gd name="T5" fmla="*/ 2147483647 h 174"/>
              <a:gd name="T6" fmla="*/ 2147483647 w 95"/>
              <a:gd name="T7" fmla="*/ 2147483647 h 174"/>
              <a:gd name="T8" fmla="*/ 2147483647 w 95"/>
              <a:gd name="T9" fmla="*/ 2147483647 h 174"/>
              <a:gd name="T10" fmla="*/ 2147483647 w 95"/>
              <a:gd name="T11" fmla="*/ 2147483647 h 174"/>
              <a:gd name="T12" fmla="*/ 2147483647 w 95"/>
              <a:gd name="T13" fmla="*/ 2147483647 h 174"/>
              <a:gd name="T14" fmla="*/ 2147483647 w 95"/>
              <a:gd name="T15" fmla="*/ 2147483647 h 174"/>
              <a:gd name="T16" fmla="*/ 2147483647 w 95"/>
              <a:gd name="T17" fmla="*/ 2147483647 h 174"/>
              <a:gd name="T18" fmla="*/ 2147483647 w 95"/>
              <a:gd name="T19" fmla="*/ 2147483647 h 174"/>
              <a:gd name="T20" fmla="*/ 2147483647 w 95"/>
              <a:gd name="T21" fmla="*/ 2147483647 h 174"/>
              <a:gd name="T22" fmla="*/ 2147483647 w 95"/>
              <a:gd name="T23" fmla="*/ 2147483647 h 174"/>
              <a:gd name="T24" fmla="*/ 2147483647 w 95"/>
              <a:gd name="T25" fmla="*/ 2147483647 h 174"/>
              <a:gd name="T26" fmla="*/ 2147483647 w 95"/>
              <a:gd name="T27" fmla="*/ 2147483647 h 174"/>
              <a:gd name="T28" fmla="*/ 2147483647 w 95"/>
              <a:gd name="T29" fmla="*/ 2147483647 h 174"/>
              <a:gd name="T30" fmla="*/ 2147483647 w 95"/>
              <a:gd name="T31" fmla="*/ 2147483647 h 174"/>
              <a:gd name="T32" fmla="*/ 2147483647 w 95"/>
              <a:gd name="T33" fmla="*/ 2147483647 h 174"/>
              <a:gd name="T34" fmla="*/ 2147483647 w 95"/>
              <a:gd name="T35" fmla="*/ 2147483647 h 174"/>
              <a:gd name="T36" fmla="*/ 2147483647 w 95"/>
              <a:gd name="T37" fmla="*/ 2147483647 h 174"/>
              <a:gd name="T38" fmla="*/ 2147483647 w 95"/>
              <a:gd name="T39" fmla="*/ 2147483647 h 174"/>
              <a:gd name="T40" fmla="*/ 2147483647 w 95"/>
              <a:gd name="T41" fmla="*/ 2147483647 h 174"/>
              <a:gd name="T42" fmla="*/ 2147483647 w 95"/>
              <a:gd name="T43" fmla="*/ 2147483647 h 174"/>
              <a:gd name="T44" fmla="*/ 2147483647 w 95"/>
              <a:gd name="T45" fmla="*/ 2147483647 h 174"/>
              <a:gd name="T46" fmla="*/ 2147483647 w 95"/>
              <a:gd name="T47" fmla="*/ 2147483647 h 174"/>
              <a:gd name="T48" fmla="*/ 2147483647 w 95"/>
              <a:gd name="T49" fmla="*/ 2147483647 h 174"/>
              <a:gd name="T50" fmla="*/ 2147483647 w 95"/>
              <a:gd name="T51" fmla="*/ 2147483647 h 174"/>
              <a:gd name="T52" fmla="*/ 2147483647 w 95"/>
              <a:gd name="T53" fmla="*/ 2147483647 h 174"/>
              <a:gd name="T54" fmla="*/ 2147483647 w 95"/>
              <a:gd name="T55" fmla="*/ 2147483647 h 174"/>
              <a:gd name="T56" fmla="*/ 2147483647 w 95"/>
              <a:gd name="T57" fmla="*/ 2147483647 h 174"/>
              <a:gd name="T58" fmla="*/ 2147483647 w 95"/>
              <a:gd name="T59" fmla="*/ 2147483647 h 174"/>
              <a:gd name="T60" fmla="*/ 2147483647 w 95"/>
              <a:gd name="T61" fmla="*/ 2147483647 h 174"/>
              <a:gd name="T62" fmla="*/ 2147483647 w 95"/>
              <a:gd name="T63" fmla="*/ 2147483647 h 174"/>
              <a:gd name="T64" fmla="*/ 2147483647 w 95"/>
              <a:gd name="T65" fmla="*/ 2147483647 h 174"/>
              <a:gd name="T66" fmla="*/ 2147483647 w 95"/>
              <a:gd name="T67" fmla="*/ 2147483647 h 17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5"/>
              <a:gd name="T103" fmla="*/ 0 h 174"/>
              <a:gd name="T104" fmla="*/ 95 w 95"/>
              <a:gd name="T105" fmla="*/ 174 h 17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5" h="174">
                <a:moveTo>
                  <a:pt x="34" y="32"/>
                </a:moveTo>
                <a:lnTo>
                  <a:pt x="0" y="0"/>
                </a:lnTo>
                <a:lnTo>
                  <a:pt x="2" y="7"/>
                </a:lnTo>
                <a:lnTo>
                  <a:pt x="29" y="37"/>
                </a:lnTo>
                <a:lnTo>
                  <a:pt x="27" y="40"/>
                </a:lnTo>
                <a:lnTo>
                  <a:pt x="25" y="40"/>
                </a:lnTo>
                <a:lnTo>
                  <a:pt x="24" y="39"/>
                </a:lnTo>
                <a:lnTo>
                  <a:pt x="20" y="39"/>
                </a:lnTo>
                <a:lnTo>
                  <a:pt x="17" y="37"/>
                </a:lnTo>
                <a:lnTo>
                  <a:pt x="15" y="37"/>
                </a:lnTo>
                <a:lnTo>
                  <a:pt x="15" y="39"/>
                </a:lnTo>
                <a:lnTo>
                  <a:pt x="17" y="42"/>
                </a:lnTo>
                <a:lnTo>
                  <a:pt x="24" y="49"/>
                </a:lnTo>
                <a:lnTo>
                  <a:pt x="25" y="49"/>
                </a:lnTo>
                <a:lnTo>
                  <a:pt x="29" y="49"/>
                </a:lnTo>
                <a:lnTo>
                  <a:pt x="32" y="47"/>
                </a:lnTo>
                <a:lnTo>
                  <a:pt x="34" y="45"/>
                </a:lnTo>
                <a:lnTo>
                  <a:pt x="36" y="45"/>
                </a:lnTo>
                <a:lnTo>
                  <a:pt x="37" y="47"/>
                </a:lnTo>
                <a:lnTo>
                  <a:pt x="39" y="49"/>
                </a:lnTo>
                <a:lnTo>
                  <a:pt x="41" y="54"/>
                </a:lnTo>
                <a:lnTo>
                  <a:pt x="41" y="61"/>
                </a:lnTo>
                <a:lnTo>
                  <a:pt x="42" y="73"/>
                </a:lnTo>
                <a:lnTo>
                  <a:pt x="42" y="89"/>
                </a:lnTo>
                <a:lnTo>
                  <a:pt x="42" y="91"/>
                </a:lnTo>
                <a:lnTo>
                  <a:pt x="44" y="93"/>
                </a:lnTo>
                <a:lnTo>
                  <a:pt x="46" y="96"/>
                </a:lnTo>
                <a:lnTo>
                  <a:pt x="47" y="101"/>
                </a:lnTo>
                <a:lnTo>
                  <a:pt x="47" y="105"/>
                </a:lnTo>
                <a:lnTo>
                  <a:pt x="49" y="108"/>
                </a:lnTo>
                <a:lnTo>
                  <a:pt x="51" y="110"/>
                </a:lnTo>
                <a:lnTo>
                  <a:pt x="51" y="111"/>
                </a:lnTo>
                <a:lnTo>
                  <a:pt x="69" y="135"/>
                </a:lnTo>
                <a:lnTo>
                  <a:pt x="88" y="174"/>
                </a:lnTo>
                <a:lnTo>
                  <a:pt x="95" y="171"/>
                </a:lnTo>
                <a:lnTo>
                  <a:pt x="73" y="133"/>
                </a:lnTo>
                <a:lnTo>
                  <a:pt x="73" y="132"/>
                </a:lnTo>
                <a:lnTo>
                  <a:pt x="71" y="132"/>
                </a:lnTo>
                <a:lnTo>
                  <a:pt x="69" y="130"/>
                </a:lnTo>
                <a:lnTo>
                  <a:pt x="68" y="127"/>
                </a:lnTo>
                <a:lnTo>
                  <a:pt x="66" y="123"/>
                </a:lnTo>
                <a:lnTo>
                  <a:pt x="63" y="120"/>
                </a:lnTo>
                <a:lnTo>
                  <a:pt x="61" y="117"/>
                </a:lnTo>
                <a:lnTo>
                  <a:pt x="58" y="111"/>
                </a:lnTo>
                <a:lnTo>
                  <a:pt x="56" y="106"/>
                </a:lnTo>
                <a:lnTo>
                  <a:pt x="52" y="101"/>
                </a:lnTo>
                <a:lnTo>
                  <a:pt x="51" y="96"/>
                </a:lnTo>
                <a:lnTo>
                  <a:pt x="49" y="89"/>
                </a:lnTo>
                <a:lnTo>
                  <a:pt x="47" y="83"/>
                </a:lnTo>
                <a:lnTo>
                  <a:pt x="47" y="78"/>
                </a:lnTo>
                <a:lnTo>
                  <a:pt x="47" y="71"/>
                </a:lnTo>
                <a:lnTo>
                  <a:pt x="49" y="64"/>
                </a:lnTo>
                <a:lnTo>
                  <a:pt x="49" y="62"/>
                </a:lnTo>
                <a:lnTo>
                  <a:pt x="49" y="61"/>
                </a:lnTo>
                <a:lnTo>
                  <a:pt x="47" y="57"/>
                </a:lnTo>
                <a:lnTo>
                  <a:pt x="47" y="54"/>
                </a:lnTo>
                <a:lnTo>
                  <a:pt x="46" y="52"/>
                </a:lnTo>
                <a:lnTo>
                  <a:pt x="46" y="49"/>
                </a:lnTo>
                <a:lnTo>
                  <a:pt x="44" y="47"/>
                </a:lnTo>
                <a:lnTo>
                  <a:pt x="39" y="39"/>
                </a:lnTo>
                <a:lnTo>
                  <a:pt x="34" y="32"/>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72" name="Freeform 124"/>
          <p:cNvSpPr>
            <a:spLocks/>
          </p:cNvSpPr>
          <p:nvPr/>
        </p:nvSpPr>
        <p:spPr bwMode="auto">
          <a:xfrm>
            <a:off x="8004175" y="5665788"/>
            <a:ext cx="22225" cy="57150"/>
          </a:xfrm>
          <a:custGeom>
            <a:avLst/>
            <a:gdLst>
              <a:gd name="T0" fmla="*/ 2147483647 w 12"/>
              <a:gd name="T1" fmla="*/ 2147483647 h 37"/>
              <a:gd name="T2" fmla="*/ 2147483647 w 12"/>
              <a:gd name="T3" fmla="*/ 2147483647 h 37"/>
              <a:gd name="T4" fmla="*/ 2147483647 w 12"/>
              <a:gd name="T5" fmla="*/ 2147483647 h 37"/>
              <a:gd name="T6" fmla="*/ 2147483647 w 12"/>
              <a:gd name="T7" fmla="*/ 2147483647 h 37"/>
              <a:gd name="T8" fmla="*/ 2147483647 w 12"/>
              <a:gd name="T9" fmla="*/ 2147483647 h 37"/>
              <a:gd name="T10" fmla="*/ 2147483647 w 12"/>
              <a:gd name="T11" fmla="*/ 0 h 37"/>
              <a:gd name="T12" fmla="*/ 2147483647 w 12"/>
              <a:gd name="T13" fmla="*/ 0 h 37"/>
              <a:gd name="T14" fmla="*/ 2147483647 w 12"/>
              <a:gd name="T15" fmla="*/ 2147483647 h 37"/>
              <a:gd name="T16" fmla="*/ 0 w 12"/>
              <a:gd name="T17" fmla="*/ 2147483647 h 37"/>
              <a:gd name="T18" fmla="*/ 0 w 12"/>
              <a:gd name="T19" fmla="*/ 2147483647 h 37"/>
              <a:gd name="T20" fmla="*/ 0 w 12"/>
              <a:gd name="T21" fmla="*/ 2147483647 h 37"/>
              <a:gd name="T22" fmla="*/ 2147483647 w 12"/>
              <a:gd name="T23" fmla="*/ 2147483647 h 37"/>
              <a:gd name="T24" fmla="*/ 2147483647 w 12"/>
              <a:gd name="T25" fmla="*/ 2147483647 h 37"/>
              <a:gd name="T26" fmla="*/ 2147483647 w 12"/>
              <a:gd name="T27" fmla="*/ 2147483647 h 37"/>
              <a:gd name="T28" fmla="*/ 2147483647 w 12"/>
              <a:gd name="T29" fmla="*/ 2147483647 h 37"/>
              <a:gd name="T30" fmla="*/ 2147483647 w 12"/>
              <a:gd name="T31" fmla="*/ 2147483647 h 37"/>
              <a:gd name="T32" fmla="*/ 2147483647 w 12"/>
              <a:gd name="T33" fmla="*/ 2147483647 h 37"/>
              <a:gd name="T34" fmla="*/ 2147483647 w 12"/>
              <a:gd name="T35" fmla="*/ 2147483647 h 37"/>
              <a:gd name="T36" fmla="*/ 2147483647 w 12"/>
              <a:gd name="T37" fmla="*/ 2147483647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37"/>
              <a:gd name="T59" fmla="*/ 12 w 12"/>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37">
                <a:moveTo>
                  <a:pt x="10" y="10"/>
                </a:moveTo>
                <a:lnTo>
                  <a:pt x="10" y="8"/>
                </a:lnTo>
                <a:lnTo>
                  <a:pt x="9" y="6"/>
                </a:lnTo>
                <a:lnTo>
                  <a:pt x="9" y="3"/>
                </a:lnTo>
                <a:lnTo>
                  <a:pt x="9" y="1"/>
                </a:lnTo>
                <a:lnTo>
                  <a:pt x="7" y="0"/>
                </a:lnTo>
                <a:lnTo>
                  <a:pt x="5" y="0"/>
                </a:lnTo>
                <a:lnTo>
                  <a:pt x="2" y="3"/>
                </a:lnTo>
                <a:lnTo>
                  <a:pt x="0" y="10"/>
                </a:lnTo>
                <a:lnTo>
                  <a:pt x="0" y="11"/>
                </a:lnTo>
                <a:lnTo>
                  <a:pt x="0" y="13"/>
                </a:lnTo>
                <a:lnTo>
                  <a:pt x="2" y="15"/>
                </a:lnTo>
                <a:lnTo>
                  <a:pt x="2" y="18"/>
                </a:lnTo>
                <a:lnTo>
                  <a:pt x="3" y="20"/>
                </a:lnTo>
                <a:lnTo>
                  <a:pt x="3" y="22"/>
                </a:lnTo>
                <a:lnTo>
                  <a:pt x="5" y="23"/>
                </a:lnTo>
                <a:lnTo>
                  <a:pt x="5" y="25"/>
                </a:lnTo>
                <a:lnTo>
                  <a:pt x="12" y="37"/>
                </a:lnTo>
                <a:lnTo>
                  <a:pt x="10" y="10"/>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73" name="Freeform 125"/>
          <p:cNvSpPr>
            <a:spLocks/>
          </p:cNvSpPr>
          <p:nvPr/>
        </p:nvSpPr>
        <p:spPr bwMode="auto">
          <a:xfrm>
            <a:off x="8004175" y="5665788"/>
            <a:ext cx="22225" cy="57150"/>
          </a:xfrm>
          <a:custGeom>
            <a:avLst/>
            <a:gdLst>
              <a:gd name="T0" fmla="*/ 2147483647 w 12"/>
              <a:gd name="T1" fmla="*/ 2147483647 h 37"/>
              <a:gd name="T2" fmla="*/ 2147483647 w 12"/>
              <a:gd name="T3" fmla="*/ 2147483647 h 37"/>
              <a:gd name="T4" fmla="*/ 2147483647 w 12"/>
              <a:gd name="T5" fmla="*/ 2147483647 h 37"/>
              <a:gd name="T6" fmla="*/ 2147483647 w 12"/>
              <a:gd name="T7" fmla="*/ 2147483647 h 37"/>
              <a:gd name="T8" fmla="*/ 2147483647 w 12"/>
              <a:gd name="T9" fmla="*/ 2147483647 h 37"/>
              <a:gd name="T10" fmla="*/ 2147483647 w 12"/>
              <a:gd name="T11" fmla="*/ 2147483647 h 37"/>
              <a:gd name="T12" fmla="*/ 2147483647 w 12"/>
              <a:gd name="T13" fmla="*/ 0 h 37"/>
              <a:gd name="T14" fmla="*/ 2147483647 w 12"/>
              <a:gd name="T15" fmla="*/ 0 h 37"/>
              <a:gd name="T16" fmla="*/ 2147483647 w 12"/>
              <a:gd name="T17" fmla="*/ 2147483647 h 37"/>
              <a:gd name="T18" fmla="*/ 0 w 12"/>
              <a:gd name="T19" fmla="*/ 2147483647 h 37"/>
              <a:gd name="T20" fmla="*/ 0 w 12"/>
              <a:gd name="T21" fmla="*/ 2147483647 h 37"/>
              <a:gd name="T22" fmla="*/ 0 w 12"/>
              <a:gd name="T23" fmla="*/ 2147483647 h 37"/>
              <a:gd name="T24" fmla="*/ 0 w 12"/>
              <a:gd name="T25" fmla="*/ 2147483647 h 37"/>
              <a:gd name="T26" fmla="*/ 2147483647 w 12"/>
              <a:gd name="T27" fmla="*/ 2147483647 h 37"/>
              <a:gd name="T28" fmla="*/ 2147483647 w 12"/>
              <a:gd name="T29" fmla="*/ 2147483647 h 37"/>
              <a:gd name="T30" fmla="*/ 2147483647 w 12"/>
              <a:gd name="T31" fmla="*/ 2147483647 h 37"/>
              <a:gd name="T32" fmla="*/ 2147483647 w 12"/>
              <a:gd name="T33" fmla="*/ 2147483647 h 37"/>
              <a:gd name="T34" fmla="*/ 2147483647 w 12"/>
              <a:gd name="T35" fmla="*/ 2147483647 h 37"/>
              <a:gd name="T36" fmla="*/ 2147483647 w 12"/>
              <a:gd name="T37" fmla="*/ 2147483647 h 37"/>
              <a:gd name="T38" fmla="*/ 2147483647 w 12"/>
              <a:gd name="T39" fmla="*/ 2147483647 h 37"/>
              <a:gd name="T40" fmla="*/ 2147483647 w 12"/>
              <a:gd name="T41" fmla="*/ 2147483647 h 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37"/>
              <a:gd name="T65" fmla="*/ 12 w 12"/>
              <a:gd name="T66" fmla="*/ 37 h 3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37">
                <a:moveTo>
                  <a:pt x="10" y="10"/>
                </a:moveTo>
                <a:lnTo>
                  <a:pt x="10" y="10"/>
                </a:lnTo>
                <a:lnTo>
                  <a:pt x="10" y="8"/>
                </a:lnTo>
                <a:lnTo>
                  <a:pt x="9" y="6"/>
                </a:lnTo>
                <a:lnTo>
                  <a:pt x="9" y="3"/>
                </a:lnTo>
                <a:lnTo>
                  <a:pt x="9" y="1"/>
                </a:lnTo>
                <a:lnTo>
                  <a:pt x="7" y="0"/>
                </a:lnTo>
                <a:lnTo>
                  <a:pt x="5" y="0"/>
                </a:lnTo>
                <a:lnTo>
                  <a:pt x="2" y="3"/>
                </a:lnTo>
                <a:lnTo>
                  <a:pt x="0" y="10"/>
                </a:lnTo>
                <a:lnTo>
                  <a:pt x="0" y="11"/>
                </a:lnTo>
                <a:lnTo>
                  <a:pt x="0" y="13"/>
                </a:lnTo>
                <a:lnTo>
                  <a:pt x="2" y="15"/>
                </a:lnTo>
                <a:lnTo>
                  <a:pt x="2" y="18"/>
                </a:lnTo>
                <a:lnTo>
                  <a:pt x="3" y="20"/>
                </a:lnTo>
                <a:lnTo>
                  <a:pt x="3" y="22"/>
                </a:lnTo>
                <a:lnTo>
                  <a:pt x="5" y="23"/>
                </a:lnTo>
                <a:lnTo>
                  <a:pt x="5" y="25"/>
                </a:lnTo>
                <a:lnTo>
                  <a:pt x="12" y="37"/>
                </a:lnTo>
                <a:lnTo>
                  <a:pt x="10" y="10"/>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74" name="Freeform 126"/>
          <p:cNvSpPr>
            <a:spLocks/>
          </p:cNvSpPr>
          <p:nvPr/>
        </p:nvSpPr>
        <p:spPr bwMode="auto">
          <a:xfrm>
            <a:off x="8140700" y="6264275"/>
            <a:ext cx="60325" cy="95250"/>
          </a:xfrm>
          <a:custGeom>
            <a:avLst/>
            <a:gdLst>
              <a:gd name="T0" fmla="*/ 2147483647 w 35"/>
              <a:gd name="T1" fmla="*/ 0 h 61"/>
              <a:gd name="T2" fmla="*/ 2147483647 w 35"/>
              <a:gd name="T3" fmla="*/ 0 h 61"/>
              <a:gd name="T4" fmla="*/ 2147483647 w 35"/>
              <a:gd name="T5" fmla="*/ 2147483647 h 61"/>
              <a:gd name="T6" fmla="*/ 2147483647 w 35"/>
              <a:gd name="T7" fmla="*/ 2147483647 h 61"/>
              <a:gd name="T8" fmla="*/ 2147483647 w 35"/>
              <a:gd name="T9" fmla="*/ 2147483647 h 61"/>
              <a:gd name="T10" fmla="*/ 2147483647 w 35"/>
              <a:gd name="T11" fmla="*/ 2147483647 h 61"/>
              <a:gd name="T12" fmla="*/ 2147483647 w 35"/>
              <a:gd name="T13" fmla="*/ 2147483647 h 61"/>
              <a:gd name="T14" fmla="*/ 2147483647 w 35"/>
              <a:gd name="T15" fmla="*/ 2147483647 h 61"/>
              <a:gd name="T16" fmla="*/ 2147483647 w 35"/>
              <a:gd name="T17" fmla="*/ 2147483647 h 61"/>
              <a:gd name="T18" fmla="*/ 2147483647 w 35"/>
              <a:gd name="T19" fmla="*/ 2147483647 h 61"/>
              <a:gd name="T20" fmla="*/ 2147483647 w 35"/>
              <a:gd name="T21" fmla="*/ 2147483647 h 61"/>
              <a:gd name="T22" fmla="*/ 2147483647 w 35"/>
              <a:gd name="T23" fmla="*/ 2147483647 h 61"/>
              <a:gd name="T24" fmla="*/ 2147483647 w 35"/>
              <a:gd name="T25" fmla="*/ 2147483647 h 61"/>
              <a:gd name="T26" fmla="*/ 2147483647 w 35"/>
              <a:gd name="T27" fmla="*/ 2147483647 h 61"/>
              <a:gd name="T28" fmla="*/ 2147483647 w 35"/>
              <a:gd name="T29" fmla="*/ 2147483647 h 61"/>
              <a:gd name="T30" fmla="*/ 2147483647 w 35"/>
              <a:gd name="T31" fmla="*/ 2147483647 h 61"/>
              <a:gd name="T32" fmla="*/ 2147483647 w 35"/>
              <a:gd name="T33" fmla="*/ 2147483647 h 61"/>
              <a:gd name="T34" fmla="*/ 0 w 35"/>
              <a:gd name="T35" fmla="*/ 2147483647 h 61"/>
              <a:gd name="T36" fmla="*/ 0 w 35"/>
              <a:gd name="T37" fmla="*/ 2147483647 h 61"/>
              <a:gd name="T38" fmla="*/ 0 w 35"/>
              <a:gd name="T39" fmla="*/ 2147483647 h 61"/>
              <a:gd name="T40" fmla="*/ 0 w 35"/>
              <a:gd name="T41" fmla="*/ 2147483647 h 61"/>
              <a:gd name="T42" fmla="*/ 2147483647 w 35"/>
              <a:gd name="T43" fmla="*/ 2147483647 h 61"/>
              <a:gd name="T44" fmla="*/ 2147483647 w 35"/>
              <a:gd name="T45" fmla="*/ 2147483647 h 61"/>
              <a:gd name="T46" fmla="*/ 2147483647 w 35"/>
              <a:gd name="T47" fmla="*/ 2147483647 h 61"/>
              <a:gd name="T48" fmla="*/ 2147483647 w 35"/>
              <a:gd name="T49" fmla="*/ 2147483647 h 61"/>
              <a:gd name="T50" fmla="*/ 2147483647 w 35"/>
              <a:gd name="T51" fmla="*/ 2147483647 h 61"/>
              <a:gd name="T52" fmla="*/ 2147483647 w 35"/>
              <a:gd name="T53" fmla="*/ 2147483647 h 61"/>
              <a:gd name="T54" fmla="*/ 2147483647 w 35"/>
              <a:gd name="T55" fmla="*/ 2147483647 h 61"/>
              <a:gd name="T56" fmla="*/ 2147483647 w 35"/>
              <a:gd name="T57" fmla="*/ 2147483647 h 61"/>
              <a:gd name="T58" fmla="*/ 2147483647 w 35"/>
              <a:gd name="T59" fmla="*/ 2147483647 h 61"/>
              <a:gd name="T60" fmla="*/ 2147483647 w 35"/>
              <a:gd name="T61" fmla="*/ 2147483647 h 61"/>
              <a:gd name="T62" fmla="*/ 2147483647 w 35"/>
              <a:gd name="T63" fmla="*/ 2147483647 h 61"/>
              <a:gd name="T64" fmla="*/ 2147483647 w 35"/>
              <a:gd name="T65" fmla="*/ 2147483647 h 61"/>
              <a:gd name="T66" fmla="*/ 2147483647 w 35"/>
              <a:gd name="T67" fmla="*/ 0 h 61"/>
              <a:gd name="T68" fmla="*/ 2147483647 w 35"/>
              <a:gd name="T69" fmla="*/ 0 h 6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61"/>
              <a:gd name="T107" fmla="*/ 35 w 35"/>
              <a:gd name="T108" fmla="*/ 61 h 6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61">
                <a:moveTo>
                  <a:pt x="35" y="0"/>
                </a:moveTo>
                <a:lnTo>
                  <a:pt x="35" y="0"/>
                </a:lnTo>
                <a:lnTo>
                  <a:pt x="35" y="1"/>
                </a:lnTo>
                <a:lnTo>
                  <a:pt x="35" y="3"/>
                </a:lnTo>
                <a:lnTo>
                  <a:pt x="35" y="5"/>
                </a:lnTo>
                <a:lnTo>
                  <a:pt x="34" y="8"/>
                </a:lnTo>
                <a:lnTo>
                  <a:pt x="34" y="12"/>
                </a:lnTo>
                <a:lnTo>
                  <a:pt x="32" y="15"/>
                </a:lnTo>
                <a:lnTo>
                  <a:pt x="30" y="20"/>
                </a:lnTo>
                <a:lnTo>
                  <a:pt x="29" y="23"/>
                </a:lnTo>
                <a:lnTo>
                  <a:pt x="27" y="29"/>
                </a:lnTo>
                <a:lnTo>
                  <a:pt x="24" y="34"/>
                </a:lnTo>
                <a:lnTo>
                  <a:pt x="20" y="39"/>
                </a:lnTo>
                <a:lnTo>
                  <a:pt x="17" y="44"/>
                </a:lnTo>
                <a:lnTo>
                  <a:pt x="12" y="49"/>
                </a:lnTo>
                <a:lnTo>
                  <a:pt x="7" y="56"/>
                </a:lnTo>
                <a:lnTo>
                  <a:pt x="2" y="61"/>
                </a:lnTo>
                <a:lnTo>
                  <a:pt x="0" y="61"/>
                </a:lnTo>
                <a:lnTo>
                  <a:pt x="0" y="59"/>
                </a:lnTo>
                <a:lnTo>
                  <a:pt x="0" y="57"/>
                </a:lnTo>
                <a:lnTo>
                  <a:pt x="0" y="56"/>
                </a:lnTo>
                <a:lnTo>
                  <a:pt x="19" y="35"/>
                </a:lnTo>
                <a:lnTo>
                  <a:pt x="19" y="27"/>
                </a:lnTo>
                <a:lnTo>
                  <a:pt x="19" y="25"/>
                </a:lnTo>
                <a:lnTo>
                  <a:pt x="20" y="25"/>
                </a:lnTo>
                <a:lnTo>
                  <a:pt x="22" y="23"/>
                </a:lnTo>
                <a:lnTo>
                  <a:pt x="24" y="22"/>
                </a:lnTo>
                <a:lnTo>
                  <a:pt x="25" y="18"/>
                </a:lnTo>
                <a:lnTo>
                  <a:pt x="27" y="15"/>
                </a:lnTo>
                <a:lnTo>
                  <a:pt x="29" y="12"/>
                </a:lnTo>
                <a:lnTo>
                  <a:pt x="29" y="5"/>
                </a:lnTo>
                <a:lnTo>
                  <a:pt x="30" y="3"/>
                </a:lnTo>
                <a:lnTo>
                  <a:pt x="32" y="1"/>
                </a:lnTo>
                <a:lnTo>
                  <a:pt x="34" y="0"/>
                </a:lnTo>
                <a:lnTo>
                  <a:pt x="35" y="0"/>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75" name="Freeform 127"/>
          <p:cNvSpPr>
            <a:spLocks/>
          </p:cNvSpPr>
          <p:nvPr/>
        </p:nvSpPr>
        <p:spPr bwMode="auto">
          <a:xfrm>
            <a:off x="8140700" y="6264275"/>
            <a:ext cx="60325" cy="95250"/>
          </a:xfrm>
          <a:custGeom>
            <a:avLst/>
            <a:gdLst>
              <a:gd name="T0" fmla="*/ 2147483647 w 35"/>
              <a:gd name="T1" fmla="*/ 0 h 61"/>
              <a:gd name="T2" fmla="*/ 2147483647 w 35"/>
              <a:gd name="T3" fmla="*/ 0 h 61"/>
              <a:gd name="T4" fmla="*/ 2147483647 w 35"/>
              <a:gd name="T5" fmla="*/ 0 h 61"/>
              <a:gd name="T6" fmla="*/ 2147483647 w 35"/>
              <a:gd name="T7" fmla="*/ 2147483647 h 61"/>
              <a:gd name="T8" fmla="*/ 2147483647 w 35"/>
              <a:gd name="T9" fmla="*/ 2147483647 h 61"/>
              <a:gd name="T10" fmla="*/ 2147483647 w 35"/>
              <a:gd name="T11" fmla="*/ 2147483647 h 61"/>
              <a:gd name="T12" fmla="*/ 2147483647 w 35"/>
              <a:gd name="T13" fmla="*/ 2147483647 h 61"/>
              <a:gd name="T14" fmla="*/ 2147483647 w 35"/>
              <a:gd name="T15" fmla="*/ 2147483647 h 61"/>
              <a:gd name="T16" fmla="*/ 2147483647 w 35"/>
              <a:gd name="T17" fmla="*/ 2147483647 h 61"/>
              <a:gd name="T18" fmla="*/ 2147483647 w 35"/>
              <a:gd name="T19" fmla="*/ 2147483647 h 61"/>
              <a:gd name="T20" fmla="*/ 2147483647 w 35"/>
              <a:gd name="T21" fmla="*/ 2147483647 h 61"/>
              <a:gd name="T22" fmla="*/ 2147483647 w 35"/>
              <a:gd name="T23" fmla="*/ 2147483647 h 61"/>
              <a:gd name="T24" fmla="*/ 2147483647 w 35"/>
              <a:gd name="T25" fmla="*/ 2147483647 h 61"/>
              <a:gd name="T26" fmla="*/ 2147483647 w 35"/>
              <a:gd name="T27" fmla="*/ 2147483647 h 61"/>
              <a:gd name="T28" fmla="*/ 2147483647 w 35"/>
              <a:gd name="T29" fmla="*/ 2147483647 h 61"/>
              <a:gd name="T30" fmla="*/ 2147483647 w 35"/>
              <a:gd name="T31" fmla="*/ 2147483647 h 61"/>
              <a:gd name="T32" fmla="*/ 2147483647 w 35"/>
              <a:gd name="T33" fmla="*/ 2147483647 h 61"/>
              <a:gd name="T34" fmla="*/ 2147483647 w 35"/>
              <a:gd name="T35" fmla="*/ 2147483647 h 61"/>
              <a:gd name="T36" fmla="*/ 2147483647 w 35"/>
              <a:gd name="T37" fmla="*/ 2147483647 h 61"/>
              <a:gd name="T38" fmla="*/ 0 w 35"/>
              <a:gd name="T39" fmla="*/ 2147483647 h 61"/>
              <a:gd name="T40" fmla="*/ 0 w 35"/>
              <a:gd name="T41" fmla="*/ 2147483647 h 61"/>
              <a:gd name="T42" fmla="*/ 0 w 35"/>
              <a:gd name="T43" fmla="*/ 2147483647 h 61"/>
              <a:gd name="T44" fmla="*/ 0 w 35"/>
              <a:gd name="T45" fmla="*/ 2147483647 h 61"/>
              <a:gd name="T46" fmla="*/ 2147483647 w 35"/>
              <a:gd name="T47" fmla="*/ 2147483647 h 61"/>
              <a:gd name="T48" fmla="*/ 2147483647 w 35"/>
              <a:gd name="T49" fmla="*/ 2147483647 h 61"/>
              <a:gd name="T50" fmla="*/ 2147483647 w 35"/>
              <a:gd name="T51" fmla="*/ 2147483647 h 61"/>
              <a:gd name="T52" fmla="*/ 2147483647 w 35"/>
              <a:gd name="T53" fmla="*/ 2147483647 h 61"/>
              <a:gd name="T54" fmla="*/ 2147483647 w 35"/>
              <a:gd name="T55" fmla="*/ 2147483647 h 61"/>
              <a:gd name="T56" fmla="*/ 2147483647 w 35"/>
              <a:gd name="T57" fmla="*/ 2147483647 h 61"/>
              <a:gd name="T58" fmla="*/ 2147483647 w 35"/>
              <a:gd name="T59" fmla="*/ 2147483647 h 61"/>
              <a:gd name="T60" fmla="*/ 2147483647 w 35"/>
              <a:gd name="T61" fmla="*/ 2147483647 h 61"/>
              <a:gd name="T62" fmla="*/ 2147483647 w 35"/>
              <a:gd name="T63" fmla="*/ 2147483647 h 61"/>
              <a:gd name="T64" fmla="*/ 2147483647 w 35"/>
              <a:gd name="T65" fmla="*/ 2147483647 h 61"/>
              <a:gd name="T66" fmla="*/ 2147483647 w 35"/>
              <a:gd name="T67" fmla="*/ 2147483647 h 61"/>
              <a:gd name="T68" fmla="*/ 2147483647 w 35"/>
              <a:gd name="T69" fmla="*/ 2147483647 h 61"/>
              <a:gd name="T70" fmla="*/ 2147483647 w 35"/>
              <a:gd name="T71" fmla="*/ 2147483647 h 61"/>
              <a:gd name="T72" fmla="*/ 2147483647 w 35"/>
              <a:gd name="T73" fmla="*/ 2147483647 h 61"/>
              <a:gd name="T74" fmla="*/ 2147483647 w 35"/>
              <a:gd name="T75" fmla="*/ 0 h 61"/>
              <a:gd name="T76" fmla="*/ 2147483647 w 35"/>
              <a:gd name="T77" fmla="*/ 0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
              <a:gd name="T118" fmla="*/ 0 h 61"/>
              <a:gd name="T119" fmla="*/ 35 w 35"/>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 h="61">
                <a:moveTo>
                  <a:pt x="35" y="0"/>
                </a:moveTo>
                <a:lnTo>
                  <a:pt x="35" y="0"/>
                </a:lnTo>
                <a:lnTo>
                  <a:pt x="35" y="1"/>
                </a:lnTo>
                <a:lnTo>
                  <a:pt x="35" y="3"/>
                </a:lnTo>
                <a:lnTo>
                  <a:pt x="35" y="5"/>
                </a:lnTo>
                <a:lnTo>
                  <a:pt x="34" y="8"/>
                </a:lnTo>
                <a:lnTo>
                  <a:pt x="34" y="12"/>
                </a:lnTo>
                <a:lnTo>
                  <a:pt x="32" y="15"/>
                </a:lnTo>
                <a:lnTo>
                  <a:pt x="30" y="20"/>
                </a:lnTo>
                <a:lnTo>
                  <a:pt x="29" y="23"/>
                </a:lnTo>
                <a:lnTo>
                  <a:pt x="27" y="29"/>
                </a:lnTo>
                <a:lnTo>
                  <a:pt x="24" y="34"/>
                </a:lnTo>
                <a:lnTo>
                  <a:pt x="20" y="39"/>
                </a:lnTo>
                <a:lnTo>
                  <a:pt x="17" y="44"/>
                </a:lnTo>
                <a:lnTo>
                  <a:pt x="12" y="49"/>
                </a:lnTo>
                <a:lnTo>
                  <a:pt x="7" y="56"/>
                </a:lnTo>
                <a:lnTo>
                  <a:pt x="2" y="61"/>
                </a:lnTo>
                <a:lnTo>
                  <a:pt x="0" y="61"/>
                </a:lnTo>
                <a:lnTo>
                  <a:pt x="0" y="59"/>
                </a:lnTo>
                <a:lnTo>
                  <a:pt x="0" y="57"/>
                </a:lnTo>
                <a:lnTo>
                  <a:pt x="0" y="56"/>
                </a:lnTo>
                <a:lnTo>
                  <a:pt x="19" y="35"/>
                </a:lnTo>
                <a:lnTo>
                  <a:pt x="19" y="27"/>
                </a:lnTo>
                <a:lnTo>
                  <a:pt x="19" y="25"/>
                </a:lnTo>
                <a:lnTo>
                  <a:pt x="20" y="25"/>
                </a:lnTo>
                <a:lnTo>
                  <a:pt x="22" y="23"/>
                </a:lnTo>
                <a:lnTo>
                  <a:pt x="24" y="22"/>
                </a:lnTo>
                <a:lnTo>
                  <a:pt x="25" y="18"/>
                </a:lnTo>
                <a:lnTo>
                  <a:pt x="27" y="15"/>
                </a:lnTo>
                <a:lnTo>
                  <a:pt x="29" y="12"/>
                </a:lnTo>
                <a:lnTo>
                  <a:pt x="29" y="5"/>
                </a:lnTo>
                <a:lnTo>
                  <a:pt x="30" y="3"/>
                </a:lnTo>
                <a:lnTo>
                  <a:pt x="32" y="1"/>
                </a:lnTo>
                <a:lnTo>
                  <a:pt x="34" y="0"/>
                </a:lnTo>
                <a:lnTo>
                  <a:pt x="35" y="0"/>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76" name="Freeform 128"/>
          <p:cNvSpPr>
            <a:spLocks/>
          </p:cNvSpPr>
          <p:nvPr/>
        </p:nvSpPr>
        <p:spPr bwMode="auto">
          <a:xfrm>
            <a:off x="8204200" y="6224588"/>
            <a:ext cx="12700" cy="30162"/>
          </a:xfrm>
          <a:custGeom>
            <a:avLst/>
            <a:gdLst>
              <a:gd name="T0" fmla="*/ 0 w 7"/>
              <a:gd name="T1" fmla="*/ 2147483647 h 19"/>
              <a:gd name="T2" fmla="*/ 2147483647 w 7"/>
              <a:gd name="T3" fmla="*/ 2147483647 h 19"/>
              <a:gd name="T4" fmla="*/ 2147483647 w 7"/>
              <a:gd name="T5" fmla="*/ 2147483647 h 19"/>
              <a:gd name="T6" fmla="*/ 2147483647 w 7"/>
              <a:gd name="T7" fmla="*/ 0 h 19"/>
              <a:gd name="T8" fmla="*/ 2147483647 w 7"/>
              <a:gd name="T9" fmla="*/ 0 h 19"/>
              <a:gd name="T10" fmla="*/ 2147483647 w 7"/>
              <a:gd name="T11" fmla="*/ 0 h 19"/>
              <a:gd name="T12" fmla="*/ 2147483647 w 7"/>
              <a:gd name="T13" fmla="*/ 2147483647 h 19"/>
              <a:gd name="T14" fmla="*/ 2147483647 w 7"/>
              <a:gd name="T15" fmla="*/ 2147483647 h 19"/>
              <a:gd name="T16" fmla="*/ 2147483647 w 7"/>
              <a:gd name="T17" fmla="*/ 2147483647 h 19"/>
              <a:gd name="T18" fmla="*/ 2147483647 w 7"/>
              <a:gd name="T19" fmla="*/ 2147483647 h 19"/>
              <a:gd name="T20" fmla="*/ 2147483647 w 7"/>
              <a:gd name="T21" fmla="*/ 2147483647 h 19"/>
              <a:gd name="T22" fmla="*/ 2147483647 w 7"/>
              <a:gd name="T23" fmla="*/ 2147483647 h 19"/>
              <a:gd name="T24" fmla="*/ 2147483647 w 7"/>
              <a:gd name="T25" fmla="*/ 2147483647 h 19"/>
              <a:gd name="T26" fmla="*/ 2147483647 w 7"/>
              <a:gd name="T27" fmla="*/ 2147483647 h 19"/>
              <a:gd name="T28" fmla="*/ 2147483647 w 7"/>
              <a:gd name="T29" fmla="*/ 2147483647 h 19"/>
              <a:gd name="T30" fmla="*/ 2147483647 w 7"/>
              <a:gd name="T31" fmla="*/ 2147483647 h 19"/>
              <a:gd name="T32" fmla="*/ 0 w 7"/>
              <a:gd name="T33" fmla="*/ 2147483647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9"/>
              <a:gd name="T53" fmla="*/ 7 w 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9">
                <a:moveTo>
                  <a:pt x="0" y="11"/>
                </a:moveTo>
                <a:lnTo>
                  <a:pt x="2" y="5"/>
                </a:lnTo>
                <a:lnTo>
                  <a:pt x="2" y="4"/>
                </a:lnTo>
                <a:lnTo>
                  <a:pt x="2" y="0"/>
                </a:lnTo>
                <a:lnTo>
                  <a:pt x="4" y="0"/>
                </a:lnTo>
                <a:lnTo>
                  <a:pt x="5" y="0"/>
                </a:lnTo>
                <a:lnTo>
                  <a:pt x="7" y="4"/>
                </a:lnTo>
                <a:lnTo>
                  <a:pt x="7" y="5"/>
                </a:lnTo>
                <a:lnTo>
                  <a:pt x="7" y="11"/>
                </a:lnTo>
                <a:lnTo>
                  <a:pt x="7" y="14"/>
                </a:lnTo>
                <a:lnTo>
                  <a:pt x="7" y="17"/>
                </a:lnTo>
                <a:lnTo>
                  <a:pt x="5" y="19"/>
                </a:lnTo>
                <a:lnTo>
                  <a:pt x="4" y="19"/>
                </a:lnTo>
                <a:lnTo>
                  <a:pt x="2" y="19"/>
                </a:lnTo>
                <a:lnTo>
                  <a:pt x="2" y="17"/>
                </a:lnTo>
                <a:lnTo>
                  <a:pt x="2" y="14"/>
                </a:lnTo>
                <a:lnTo>
                  <a:pt x="0" y="11"/>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77" name="Freeform 129"/>
          <p:cNvSpPr>
            <a:spLocks/>
          </p:cNvSpPr>
          <p:nvPr/>
        </p:nvSpPr>
        <p:spPr bwMode="auto">
          <a:xfrm>
            <a:off x="8204200" y="6224588"/>
            <a:ext cx="12700" cy="30162"/>
          </a:xfrm>
          <a:custGeom>
            <a:avLst/>
            <a:gdLst>
              <a:gd name="T0" fmla="*/ 0 w 7"/>
              <a:gd name="T1" fmla="*/ 2147483647 h 19"/>
              <a:gd name="T2" fmla="*/ 0 w 7"/>
              <a:gd name="T3" fmla="*/ 2147483647 h 19"/>
              <a:gd name="T4" fmla="*/ 2147483647 w 7"/>
              <a:gd name="T5" fmla="*/ 2147483647 h 19"/>
              <a:gd name="T6" fmla="*/ 2147483647 w 7"/>
              <a:gd name="T7" fmla="*/ 2147483647 h 19"/>
              <a:gd name="T8" fmla="*/ 2147483647 w 7"/>
              <a:gd name="T9" fmla="*/ 0 h 19"/>
              <a:gd name="T10" fmla="*/ 2147483647 w 7"/>
              <a:gd name="T11" fmla="*/ 0 h 19"/>
              <a:gd name="T12" fmla="*/ 2147483647 w 7"/>
              <a:gd name="T13" fmla="*/ 0 h 19"/>
              <a:gd name="T14" fmla="*/ 2147483647 w 7"/>
              <a:gd name="T15" fmla="*/ 0 h 19"/>
              <a:gd name="T16" fmla="*/ 2147483647 w 7"/>
              <a:gd name="T17" fmla="*/ 2147483647 h 19"/>
              <a:gd name="T18" fmla="*/ 2147483647 w 7"/>
              <a:gd name="T19" fmla="*/ 2147483647 h 19"/>
              <a:gd name="T20" fmla="*/ 2147483647 w 7"/>
              <a:gd name="T21" fmla="*/ 2147483647 h 19"/>
              <a:gd name="T22" fmla="*/ 2147483647 w 7"/>
              <a:gd name="T23" fmla="*/ 2147483647 h 19"/>
              <a:gd name="T24" fmla="*/ 2147483647 w 7"/>
              <a:gd name="T25" fmla="*/ 2147483647 h 19"/>
              <a:gd name="T26" fmla="*/ 2147483647 w 7"/>
              <a:gd name="T27" fmla="*/ 2147483647 h 19"/>
              <a:gd name="T28" fmla="*/ 2147483647 w 7"/>
              <a:gd name="T29" fmla="*/ 2147483647 h 19"/>
              <a:gd name="T30" fmla="*/ 2147483647 w 7"/>
              <a:gd name="T31" fmla="*/ 2147483647 h 19"/>
              <a:gd name="T32" fmla="*/ 2147483647 w 7"/>
              <a:gd name="T33" fmla="*/ 2147483647 h 19"/>
              <a:gd name="T34" fmla="*/ 2147483647 w 7"/>
              <a:gd name="T35" fmla="*/ 2147483647 h 19"/>
              <a:gd name="T36" fmla="*/ 2147483647 w 7"/>
              <a:gd name="T37" fmla="*/ 2147483647 h 19"/>
              <a:gd name="T38" fmla="*/ 2147483647 w 7"/>
              <a:gd name="T39" fmla="*/ 2147483647 h 19"/>
              <a:gd name="T40" fmla="*/ 0 w 7"/>
              <a:gd name="T41" fmla="*/ 2147483647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9"/>
              <a:gd name="T65" fmla="*/ 7 w 7"/>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9">
                <a:moveTo>
                  <a:pt x="0" y="11"/>
                </a:moveTo>
                <a:lnTo>
                  <a:pt x="0" y="11"/>
                </a:lnTo>
                <a:lnTo>
                  <a:pt x="2" y="5"/>
                </a:lnTo>
                <a:lnTo>
                  <a:pt x="2" y="4"/>
                </a:lnTo>
                <a:lnTo>
                  <a:pt x="2" y="0"/>
                </a:lnTo>
                <a:lnTo>
                  <a:pt x="4" y="0"/>
                </a:lnTo>
                <a:lnTo>
                  <a:pt x="5" y="0"/>
                </a:lnTo>
                <a:lnTo>
                  <a:pt x="7" y="4"/>
                </a:lnTo>
                <a:lnTo>
                  <a:pt x="7" y="5"/>
                </a:lnTo>
                <a:lnTo>
                  <a:pt x="7" y="11"/>
                </a:lnTo>
                <a:lnTo>
                  <a:pt x="7" y="14"/>
                </a:lnTo>
                <a:lnTo>
                  <a:pt x="7" y="17"/>
                </a:lnTo>
                <a:lnTo>
                  <a:pt x="5" y="19"/>
                </a:lnTo>
                <a:lnTo>
                  <a:pt x="4" y="19"/>
                </a:lnTo>
                <a:lnTo>
                  <a:pt x="2" y="19"/>
                </a:lnTo>
                <a:lnTo>
                  <a:pt x="2" y="17"/>
                </a:lnTo>
                <a:lnTo>
                  <a:pt x="2" y="14"/>
                </a:lnTo>
                <a:lnTo>
                  <a:pt x="0" y="11"/>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78" name="Freeform 130"/>
          <p:cNvSpPr>
            <a:spLocks/>
          </p:cNvSpPr>
          <p:nvPr/>
        </p:nvSpPr>
        <p:spPr bwMode="auto">
          <a:xfrm>
            <a:off x="8212138" y="6186488"/>
            <a:ext cx="7937" cy="15875"/>
          </a:xfrm>
          <a:custGeom>
            <a:avLst/>
            <a:gdLst>
              <a:gd name="T0" fmla="*/ 0 w 5"/>
              <a:gd name="T1" fmla="*/ 2147483647 h 10"/>
              <a:gd name="T2" fmla="*/ 0 w 5"/>
              <a:gd name="T3" fmla="*/ 2147483647 h 10"/>
              <a:gd name="T4" fmla="*/ 0 w 5"/>
              <a:gd name="T5" fmla="*/ 2147483647 h 10"/>
              <a:gd name="T6" fmla="*/ 2147483647 w 5"/>
              <a:gd name="T7" fmla="*/ 2147483647 h 10"/>
              <a:gd name="T8" fmla="*/ 2147483647 w 5"/>
              <a:gd name="T9" fmla="*/ 0 h 10"/>
              <a:gd name="T10" fmla="*/ 2147483647 w 5"/>
              <a:gd name="T11" fmla="*/ 2147483647 h 10"/>
              <a:gd name="T12" fmla="*/ 2147483647 w 5"/>
              <a:gd name="T13" fmla="*/ 2147483647 h 10"/>
              <a:gd name="T14" fmla="*/ 2147483647 w 5"/>
              <a:gd name="T15" fmla="*/ 2147483647 h 10"/>
              <a:gd name="T16" fmla="*/ 2147483647 w 5"/>
              <a:gd name="T17" fmla="*/ 2147483647 h 10"/>
              <a:gd name="T18" fmla="*/ 2147483647 w 5"/>
              <a:gd name="T19" fmla="*/ 2147483647 h 10"/>
              <a:gd name="T20" fmla="*/ 2147483647 w 5"/>
              <a:gd name="T21" fmla="*/ 2147483647 h 10"/>
              <a:gd name="T22" fmla="*/ 2147483647 w 5"/>
              <a:gd name="T23" fmla="*/ 2147483647 h 10"/>
              <a:gd name="T24" fmla="*/ 2147483647 w 5"/>
              <a:gd name="T25" fmla="*/ 2147483647 h 10"/>
              <a:gd name="T26" fmla="*/ 2147483647 w 5"/>
              <a:gd name="T27" fmla="*/ 2147483647 h 10"/>
              <a:gd name="T28" fmla="*/ 0 w 5"/>
              <a:gd name="T29" fmla="*/ 2147483647 h 10"/>
              <a:gd name="T30" fmla="*/ 0 w 5"/>
              <a:gd name="T31" fmla="*/ 2147483647 h 10"/>
              <a:gd name="T32" fmla="*/ 0 w 5"/>
              <a:gd name="T33" fmla="*/ 2147483647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0"/>
              <a:gd name="T53" fmla="*/ 5 w 5"/>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0">
                <a:moveTo>
                  <a:pt x="0" y="5"/>
                </a:moveTo>
                <a:lnTo>
                  <a:pt x="0" y="3"/>
                </a:lnTo>
                <a:lnTo>
                  <a:pt x="0" y="2"/>
                </a:lnTo>
                <a:lnTo>
                  <a:pt x="1" y="2"/>
                </a:lnTo>
                <a:lnTo>
                  <a:pt x="1" y="0"/>
                </a:lnTo>
                <a:lnTo>
                  <a:pt x="3" y="2"/>
                </a:lnTo>
                <a:lnTo>
                  <a:pt x="3" y="3"/>
                </a:lnTo>
                <a:lnTo>
                  <a:pt x="5" y="5"/>
                </a:lnTo>
                <a:lnTo>
                  <a:pt x="3" y="7"/>
                </a:lnTo>
                <a:lnTo>
                  <a:pt x="3" y="8"/>
                </a:lnTo>
                <a:lnTo>
                  <a:pt x="3" y="10"/>
                </a:lnTo>
                <a:lnTo>
                  <a:pt x="1" y="10"/>
                </a:lnTo>
                <a:lnTo>
                  <a:pt x="0" y="8"/>
                </a:lnTo>
                <a:lnTo>
                  <a:pt x="0" y="7"/>
                </a:lnTo>
                <a:lnTo>
                  <a:pt x="0" y="5"/>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79" name="Freeform 131"/>
          <p:cNvSpPr>
            <a:spLocks/>
          </p:cNvSpPr>
          <p:nvPr/>
        </p:nvSpPr>
        <p:spPr bwMode="auto">
          <a:xfrm>
            <a:off x="8212138" y="6186488"/>
            <a:ext cx="7937" cy="15875"/>
          </a:xfrm>
          <a:custGeom>
            <a:avLst/>
            <a:gdLst>
              <a:gd name="T0" fmla="*/ 0 w 5"/>
              <a:gd name="T1" fmla="*/ 2147483647 h 10"/>
              <a:gd name="T2" fmla="*/ 0 w 5"/>
              <a:gd name="T3" fmla="*/ 2147483647 h 10"/>
              <a:gd name="T4" fmla="*/ 0 w 5"/>
              <a:gd name="T5" fmla="*/ 2147483647 h 10"/>
              <a:gd name="T6" fmla="*/ 0 w 5"/>
              <a:gd name="T7" fmla="*/ 2147483647 h 10"/>
              <a:gd name="T8" fmla="*/ 2147483647 w 5"/>
              <a:gd name="T9" fmla="*/ 2147483647 h 10"/>
              <a:gd name="T10" fmla="*/ 2147483647 w 5"/>
              <a:gd name="T11" fmla="*/ 0 h 10"/>
              <a:gd name="T12" fmla="*/ 2147483647 w 5"/>
              <a:gd name="T13" fmla="*/ 0 h 10"/>
              <a:gd name="T14" fmla="*/ 2147483647 w 5"/>
              <a:gd name="T15" fmla="*/ 2147483647 h 10"/>
              <a:gd name="T16" fmla="*/ 2147483647 w 5"/>
              <a:gd name="T17" fmla="*/ 2147483647 h 10"/>
              <a:gd name="T18" fmla="*/ 2147483647 w 5"/>
              <a:gd name="T19" fmla="*/ 2147483647 h 10"/>
              <a:gd name="T20" fmla="*/ 2147483647 w 5"/>
              <a:gd name="T21" fmla="*/ 2147483647 h 10"/>
              <a:gd name="T22" fmla="*/ 2147483647 w 5"/>
              <a:gd name="T23" fmla="*/ 2147483647 h 10"/>
              <a:gd name="T24" fmla="*/ 2147483647 w 5"/>
              <a:gd name="T25" fmla="*/ 2147483647 h 10"/>
              <a:gd name="T26" fmla="*/ 2147483647 w 5"/>
              <a:gd name="T27" fmla="*/ 2147483647 h 10"/>
              <a:gd name="T28" fmla="*/ 2147483647 w 5"/>
              <a:gd name="T29" fmla="*/ 2147483647 h 10"/>
              <a:gd name="T30" fmla="*/ 2147483647 w 5"/>
              <a:gd name="T31" fmla="*/ 2147483647 h 10"/>
              <a:gd name="T32" fmla="*/ 2147483647 w 5"/>
              <a:gd name="T33" fmla="*/ 2147483647 h 10"/>
              <a:gd name="T34" fmla="*/ 2147483647 w 5"/>
              <a:gd name="T35" fmla="*/ 2147483647 h 10"/>
              <a:gd name="T36" fmla="*/ 0 w 5"/>
              <a:gd name="T37" fmla="*/ 2147483647 h 10"/>
              <a:gd name="T38" fmla="*/ 0 w 5"/>
              <a:gd name="T39" fmla="*/ 2147483647 h 10"/>
              <a:gd name="T40" fmla="*/ 0 w 5"/>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10"/>
              <a:gd name="T65" fmla="*/ 5 w 5"/>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10">
                <a:moveTo>
                  <a:pt x="0" y="5"/>
                </a:moveTo>
                <a:lnTo>
                  <a:pt x="0" y="5"/>
                </a:lnTo>
                <a:lnTo>
                  <a:pt x="0" y="3"/>
                </a:lnTo>
                <a:lnTo>
                  <a:pt x="0" y="2"/>
                </a:lnTo>
                <a:lnTo>
                  <a:pt x="1" y="2"/>
                </a:lnTo>
                <a:lnTo>
                  <a:pt x="1" y="0"/>
                </a:lnTo>
                <a:lnTo>
                  <a:pt x="3" y="2"/>
                </a:lnTo>
                <a:lnTo>
                  <a:pt x="3" y="3"/>
                </a:lnTo>
                <a:lnTo>
                  <a:pt x="5" y="5"/>
                </a:lnTo>
                <a:lnTo>
                  <a:pt x="3" y="7"/>
                </a:lnTo>
                <a:lnTo>
                  <a:pt x="3" y="8"/>
                </a:lnTo>
                <a:lnTo>
                  <a:pt x="3" y="10"/>
                </a:lnTo>
                <a:lnTo>
                  <a:pt x="1" y="10"/>
                </a:lnTo>
                <a:lnTo>
                  <a:pt x="0" y="8"/>
                </a:lnTo>
                <a:lnTo>
                  <a:pt x="0" y="7"/>
                </a:lnTo>
                <a:lnTo>
                  <a:pt x="0" y="5"/>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80" name="Freeform 132"/>
          <p:cNvSpPr>
            <a:spLocks/>
          </p:cNvSpPr>
          <p:nvPr/>
        </p:nvSpPr>
        <p:spPr bwMode="auto">
          <a:xfrm>
            <a:off x="7996238" y="6408738"/>
            <a:ext cx="14287" cy="14287"/>
          </a:xfrm>
          <a:custGeom>
            <a:avLst/>
            <a:gdLst>
              <a:gd name="T0" fmla="*/ 0 w 8"/>
              <a:gd name="T1" fmla="*/ 2147483647 h 10"/>
              <a:gd name="T2" fmla="*/ 2147483647 w 8"/>
              <a:gd name="T3" fmla="*/ 2147483647 h 10"/>
              <a:gd name="T4" fmla="*/ 2147483647 w 8"/>
              <a:gd name="T5" fmla="*/ 0 h 10"/>
              <a:gd name="T6" fmla="*/ 2147483647 w 8"/>
              <a:gd name="T7" fmla="*/ 0 h 10"/>
              <a:gd name="T8" fmla="*/ 2147483647 w 8"/>
              <a:gd name="T9" fmla="*/ 0 h 10"/>
              <a:gd name="T10" fmla="*/ 2147483647 w 8"/>
              <a:gd name="T11" fmla="*/ 0 h 10"/>
              <a:gd name="T12" fmla="*/ 2147483647 w 8"/>
              <a:gd name="T13" fmla="*/ 0 h 10"/>
              <a:gd name="T14" fmla="*/ 2147483647 w 8"/>
              <a:gd name="T15" fmla="*/ 2147483647 h 10"/>
              <a:gd name="T16" fmla="*/ 2147483647 w 8"/>
              <a:gd name="T17" fmla="*/ 2147483647 h 10"/>
              <a:gd name="T18" fmla="*/ 2147483647 w 8"/>
              <a:gd name="T19" fmla="*/ 2147483647 h 10"/>
              <a:gd name="T20" fmla="*/ 2147483647 w 8"/>
              <a:gd name="T21" fmla="*/ 2147483647 h 10"/>
              <a:gd name="T22" fmla="*/ 2147483647 w 8"/>
              <a:gd name="T23" fmla="*/ 2147483647 h 10"/>
              <a:gd name="T24" fmla="*/ 2147483647 w 8"/>
              <a:gd name="T25" fmla="*/ 2147483647 h 10"/>
              <a:gd name="T26" fmla="*/ 2147483647 w 8"/>
              <a:gd name="T27" fmla="*/ 2147483647 h 10"/>
              <a:gd name="T28" fmla="*/ 2147483647 w 8"/>
              <a:gd name="T29" fmla="*/ 2147483647 h 10"/>
              <a:gd name="T30" fmla="*/ 2147483647 w 8"/>
              <a:gd name="T31" fmla="*/ 2147483647 h 10"/>
              <a:gd name="T32" fmla="*/ 0 w 8"/>
              <a:gd name="T33" fmla="*/ 2147483647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2" y="3"/>
                </a:lnTo>
                <a:lnTo>
                  <a:pt x="2" y="0"/>
                </a:lnTo>
                <a:lnTo>
                  <a:pt x="3" y="0"/>
                </a:lnTo>
                <a:lnTo>
                  <a:pt x="5" y="0"/>
                </a:lnTo>
                <a:lnTo>
                  <a:pt x="7" y="0"/>
                </a:lnTo>
                <a:lnTo>
                  <a:pt x="8" y="3"/>
                </a:lnTo>
                <a:lnTo>
                  <a:pt x="8" y="5"/>
                </a:lnTo>
                <a:lnTo>
                  <a:pt x="8" y="7"/>
                </a:lnTo>
                <a:lnTo>
                  <a:pt x="7" y="8"/>
                </a:lnTo>
                <a:lnTo>
                  <a:pt x="5" y="10"/>
                </a:lnTo>
                <a:lnTo>
                  <a:pt x="3" y="10"/>
                </a:lnTo>
                <a:lnTo>
                  <a:pt x="2" y="8"/>
                </a:lnTo>
                <a:lnTo>
                  <a:pt x="2" y="7"/>
                </a:lnTo>
                <a:lnTo>
                  <a:pt x="0" y="5"/>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81" name="Freeform 133"/>
          <p:cNvSpPr>
            <a:spLocks/>
          </p:cNvSpPr>
          <p:nvPr/>
        </p:nvSpPr>
        <p:spPr bwMode="auto">
          <a:xfrm>
            <a:off x="7996238" y="6408738"/>
            <a:ext cx="14287" cy="14287"/>
          </a:xfrm>
          <a:custGeom>
            <a:avLst/>
            <a:gdLst>
              <a:gd name="T0" fmla="*/ 0 w 8"/>
              <a:gd name="T1" fmla="*/ 2147483647 h 10"/>
              <a:gd name="T2" fmla="*/ 0 w 8"/>
              <a:gd name="T3" fmla="*/ 2147483647 h 10"/>
              <a:gd name="T4" fmla="*/ 2147483647 w 8"/>
              <a:gd name="T5" fmla="*/ 2147483647 h 10"/>
              <a:gd name="T6" fmla="*/ 2147483647 w 8"/>
              <a:gd name="T7" fmla="*/ 0 h 10"/>
              <a:gd name="T8" fmla="*/ 2147483647 w 8"/>
              <a:gd name="T9" fmla="*/ 0 h 10"/>
              <a:gd name="T10" fmla="*/ 2147483647 w 8"/>
              <a:gd name="T11" fmla="*/ 0 h 10"/>
              <a:gd name="T12" fmla="*/ 2147483647 w 8"/>
              <a:gd name="T13" fmla="*/ 0 h 10"/>
              <a:gd name="T14" fmla="*/ 2147483647 w 8"/>
              <a:gd name="T15" fmla="*/ 0 h 10"/>
              <a:gd name="T16" fmla="*/ 2147483647 w 8"/>
              <a:gd name="T17" fmla="*/ 0 h 10"/>
              <a:gd name="T18" fmla="*/ 2147483647 w 8"/>
              <a:gd name="T19" fmla="*/ 2147483647 h 10"/>
              <a:gd name="T20" fmla="*/ 2147483647 w 8"/>
              <a:gd name="T21" fmla="*/ 2147483647 h 10"/>
              <a:gd name="T22" fmla="*/ 2147483647 w 8"/>
              <a:gd name="T23" fmla="*/ 2147483647 h 10"/>
              <a:gd name="T24" fmla="*/ 2147483647 w 8"/>
              <a:gd name="T25" fmla="*/ 2147483647 h 10"/>
              <a:gd name="T26" fmla="*/ 2147483647 w 8"/>
              <a:gd name="T27" fmla="*/ 2147483647 h 10"/>
              <a:gd name="T28" fmla="*/ 2147483647 w 8"/>
              <a:gd name="T29" fmla="*/ 2147483647 h 10"/>
              <a:gd name="T30" fmla="*/ 2147483647 w 8"/>
              <a:gd name="T31" fmla="*/ 2147483647 h 10"/>
              <a:gd name="T32" fmla="*/ 2147483647 w 8"/>
              <a:gd name="T33" fmla="*/ 2147483647 h 10"/>
              <a:gd name="T34" fmla="*/ 2147483647 w 8"/>
              <a:gd name="T35" fmla="*/ 2147483647 h 10"/>
              <a:gd name="T36" fmla="*/ 2147483647 w 8"/>
              <a:gd name="T37" fmla="*/ 2147483647 h 10"/>
              <a:gd name="T38" fmla="*/ 2147483647 w 8"/>
              <a:gd name="T39" fmla="*/ 2147483647 h 10"/>
              <a:gd name="T40" fmla="*/ 0 w 8"/>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2" y="3"/>
                </a:lnTo>
                <a:lnTo>
                  <a:pt x="2" y="0"/>
                </a:lnTo>
                <a:lnTo>
                  <a:pt x="3" y="0"/>
                </a:lnTo>
                <a:lnTo>
                  <a:pt x="5" y="0"/>
                </a:lnTo>
                <a:lnTo>
                  <a:pt x="7" y="0"/>
                </a:lnTo>
                <a:lnTo>
                  <a:pt x="8" y="3"/>
                </a:lnTo>
                <a:lnTo>
                  <a:pt x="8" y="5"/>
                </a:lnTo>
                <a:lnTo>
                  <a:pt x="8" y="7"/>
                </a:lnTo>
                <a:lnTo>
                  <a:pt x="7" y="8"/>
                </a:lnTo>
                <a:lnTo>
                  <a:pt x="5" y="10"/>
                </a:lnTo>
                <a:lnTo>
                  <a:pt x="3" y="10"/>
                </a:lnTo>
                <a:lnTo>
                  <a:pt x="2" y="8"/>
                </a:lnTo>
                <a:lnTo>
                  <a:pt x="2" y="7"/>
                </a:lnTo>
                <a:lnTo>
                  <a:pt x="0" y="5"/>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82" name="Freeform 134"/>
          <p:cNvSpPr>
            <a:spLocks/>
          </p:cNvSpPr>
          <p:nvPr/>
        </p:nvSpPr>
        <p:spPr bwMode="auto">
          <a:xfrm>
            <a:off x="7983538" y="6416675"/>
            <a:ext cx="11112" cy="11113"/>
          </a:xfrm>
          <a:custGeom>
            <a:avLst/>
            <a:gdLst>
              <a:gd name="T0" fmla="*/ 0 w 6"/>
              <a:gd name="T1" fmla="*/ 2147483647 h 8"/>
              <a:gd name="T2" fmla="*/ 0 w 6"/>
              <a:gd name="T3" fmla="*/ 2147483647 h 8"/>
              <a:gd name="T4" fmla="*/ 0 w 6"/>
              <a:gd name="T5" fmla="*/ 2147483647 h 8"/>
              <a:gd name="T6" fmla="*/ 2147483647 w 6"/>
              <a:gd name="T7" fmla="*/ 0 h 8"/>
              <a:gd name="T8" fmla="*/ 2147483647 w 6"/>
              <a:gd name="T9" fmla="*/ 0 h 8"/>
              <a:gd name="T10" fmla="*/ 2147483647 w 6"/>
              <a:gd name="T11" fmla="*/ 0 h 8"/>
              <a:gd name="T12" fmla="*/ 2147483647 w 6"/>
              <a:gd name="T13" fmla="*/ 2147483647 h 8"/>
              <a:gd name="T14" fmla="*/ 2147483647 w 6"/>
              <a:gd name="T15" fmla="*/ 2147483647 h 8"/>
              <a:gd name="T16" fmla="*/ 2147483647 w 6"/>
              <a:gd name="T17" fmla="*/ 2147483647 h 8"/>
              <a:gd name="T18" fmla="*/ 2147483647 w 6"/>
              <a:gd name="T19" fmla="*/ 2147483647 h 8"/>
              <a:gd name="T20" fmla="*/ 2147483647 w 6"/>
              <a:gd name="T21" fmla="*/ 2147483647 h 8"/>
              <a:gd name="T22" fmla="*/ 2147483647 w 6"/>
              <a:gd name="T23" fmla="*/ 2147483647 h 8"/>
              <a:gd name="T24" fmla="*/ 2147483647 w 6"/>
              <a:gd name="T25" fmla="*/ 2147483647 h 8"/>
              <a:gd name="T26" fmla="*/ 2147483647 w 6"/>
              <a:gd name="T27" fmla="*/ 2147483647 h 8"/>
              <a:gd name="T28" fmla="*/ 0 w 6"/>
              <a:gd name="T29" fmla="*/ 2147483647 h 8"/>
              <a:gd name="T30" fmla="*/ 0 w 6"/>
              <a:gd name="T31" fmla="*/ 2147483647 h 8"/>
              <a:gd name="T32" fmla="*/ 0 w 6"/>
              <a:gd name="T33" fmla="*/ 2147483647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0" y="3"/>
                </a:moveTo>
                <a:lnTo>
                  <a:pt x="0" y="3"/>
                </a:lnTo>
                <a:lnTo>
                  <a:pt x="0" y="2"/>
                </a:lnTo>
                <a:lnTo>
                  <a:pt x="1" y="0"/>
                </a:lnTo>
                <a:lnTo>
                  <a:pt x="3" y="0"/>
                </a:lnTo>
                <a:lnTo>
                  <a:pt x="5" y="0"/>
                </a:lnTo>
                <a:lnTo>
                  <a:pt x="5" y="2"/>
                </a:lnTo>
                <a:lnTo>
                  <a:pt x="6" y="3"/>
                </a:lnTo>
                <a:lnTo>
                  <a:pt x="6" y="5"/>
                </a:lnTo>
                <a:lnTo>
                  <a:pt x="5" y="7"/>
                </a:lnTo>
                <a:lnTo>
                  <a:pt x="3" y="8"/>
                </a:lnTo>
                <a:lnTo>
                  <a:pt x="1" y="7"/>
                </a:lnTo>
                <a:lnTo>
                  <a:pt x="0" y="7"/>
                </a:lnTo>
                <a:lnTo>
                  <a:pt x="0" y="5"/>
                </a:lnTo>
                <a:lnTo>
                  <a:pt x="0" y="3"/>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83" name="Freeform 135"/>
          <p:cNvSpPr>
            <a:spLocks/>
          </p:cNvSpPr>
          <p:nvPr/>
        </p:nvSpPr>
        <p:spPr bwMode="auto">
          <a:xfrm>
            <a:off x="7983538" y="6416675"/>
            <a:ext cx="11112" cy="11113"/>
          </a:xfrm>
          <a:custGeom>
            <a:avLst/>
            <a:gdLst>
              <a:gd name="T0" fmla="*/ 0 w 6"/>
              <a:gd name="T1" fmla="*/ 2147483647 h 8"/>
              <a:gd name="T2" fmla="*/ 0 w 6"/>
              <a:gd name="T3" fmla="*/ 2147483647 h 8"/>
              <a:gd name="T4" fmla="*/ 0 w 6"/>
              <a:gd name="T5" fmla="*/ 2147483647 h 8"/>
              <a:gd name="T6" fmla="*/ 0 w 6"/>
              <a:gd name="T7" fmla="*/ 2147483647 h 8"/>
              <a:gd name="T8" fmla="*/ 2147483647 w 6"/>
              <a:gd name="T9" fmla="*/ 0 h 8"/>
              <a:gd name="T10" fmla="*/ 2147483647 w 6"/>
              <a:gd name="T11" fmla="*/ 0 h 8"/>
              <a:gd name="T12" fmla="*/ 2147483647 w 6"/>
              <a:gd name="T13" fmla="*/ 0 h 8"/>
              <a:gd name="T14" fmla="*/ 2147483647 w 6"/>
              <a:gd name="T15" fmla="*/ 0 h 8"/>
              <a:gd name="T16" fmla="*/ 2147483647 w 6"/>
              <a:gd name="T17" fmla="*/ 2147483647 h 8"/>
              <a:gd name="T18" fmla="*/ 2147483647 w 6"/>
              <a:gd name="T19" fmla="*/ 2147483647 h 8"/>
              <a:gd name="T20" fmla="*/ 2147483647 w 6"/>
              <a:gd name="T21" fmla="*/ 2147483647 h 8"/>
              <a:gd name="T22" fmla="*/ 2147483647 w 6"/>
              <a:gd name="T23" fmla="*/ 2147483647 h 8"/>
              <a:gd name="T24" fmla="*/ 2147483647 w 6"/>
              <a:gd name="T25" fmla="*/ 2147483647 h 8"/>
              <a:gd name="T26" fmla="*/ 2147483647 w 6"/>
              <a:gd name="T27" fmla="*/ 2147483647 h 8"/>
              <a:gd name="T28" fmla="*/ 2147483647 w 6"/>
              <a:gd name="T29" fmla="*/ 2147483647 h 8"/>
              <a:gd name="T30" fmla="*/ 2147483647 w 6"/>
              <a:gd name="T31" fmla="*/ 2147483647 h 8"/>
              <a:gd name="T32" fmla="*/ 2147483647 w 6"/>
              <a:gd name="T33" fmla="*/ 2147483647 h 8"/>
              <a:gd name="T34" fmla="*/ 2147483647 w 6"/>
              <a:gd name="T35" fmla="*/ 2147483647 h 8"/>
              <a:gd name="T36" fmla="*/ 0 w 6"/>
              <a:gd name="T37" fmla="*/ 2147483647 h 8"/>
              <a:gd name="T38" fmla="*/ 0 w 6"/>
              <a:gd name="T39" fmla="*/ 2147483647 h 8"/>
              <a:gd name="T40" fmla="*/ 0 w 6"/>
              <a:gd name="T41" fmla="*/ 2147483647 h 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8"/>
              <a:gd name="T65" fmla="*/ 6 w 6"/>
              <a:gd name="T66" fmla="*/ 8 h 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8">
                <a:moveTo>
                  <a:pt x="0" y="3"/>
                </a:moveTo>
                <a:lnTo>
                  <a:pt x="0" y="3"/>
                </a:lnTo>
                <a:lnTo>
                  <a:pt x="0" y="2"/>
                </a:lnTo>
                <a:lnTo>
                  <a:pt x="1" y="0"/>
                </a:lnTo>
                <a:lnTo>
                  <a:pt x="3" y="0"/>
                </a:lnTo>
                <a:lnTo>
                  <a:pt x="5" y="0"/>
                </a:lnTo>
                <a:lnTo>
                  <a:pt x="5" y="2"/>
                </a:lnTo>
                <a:lnTo>
                  <a:pt x="6" y="3"/>
                </a:lnTo>
                <a:lnTo>
                  <a:pt x="6" y="5"/>
                </a:lnTo>
                <a:lnTo>
                  <a:pt x="5" y="7"/>
                </a:lnTo>
                <a:lnTo>
                  <a:pt x="3" y="8"/>
                </a:lnTo>
                <a:lnTo>
                  <a:pt x="1" y="7"/>
                </a:lnTo>
                <a:lnTo>
                  <a:pt x="0" y="7"/>
                </a:lnTo>
                <a:lnTo>
                  <a:pt x="0" y="5"/>
                </a:lnTo>
                <a:lnTo>
                  <a:pt x="0" y="3"/>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84" name="Freeform 136"/>
          <p:cNvSpPr>
            <a:spLocks/>
          </p:cNvSpPr>
          <p:nvPr/>
        </p:nvSpPr>
        <p:spPr bwMode="auto">
          <a:xfrm>
            <a:off x="7970838" y="6426200"/>
            <a:ext cx="4762" cy="7938"/>
          </a:xfrm>
          <a:custGeom>
            <a:avLst/>
            <a:gdLst>
              <a:gd name="T0" fmla="*/ 0 w 3"/>
              <a:gd name="T1" fmla="*/ 2147483647 h 5"/>
              <a:gd name="T2" fmla="*/ 0 w 3"/>
              <a:gd name="T3" fmla="*/ 2147483647 h 5"/>
              <a:gd name="T4" fmla="*/ 0 w 3"/>
              <a:gd name="T5" fmla="*/ 0 h 5"/>
              <a:gd name="T6" fmla="*/ 2147483647 w 3"/>
              <a:gd name="T7" fmla="*/ 0 h 5"/>
              <a:gd name="T8" fmla="*/ 2147483647 w 3"/>
              <a:gd name="T9" fmla="*/ 0 h 5"/>
              <a:gd name="T10" fmla="*/ 2147483647 w 3"/>
              <a:gd name="T11" fmla="*/ 0 h 5"/>
              <a:gd name="T12" fmla="*/ 2147483647 w 3"/>
              <a:gd name="T13" fmla="*/ 0 h 5"/>
              <a:gd name="T14" fmla="*/ 2147483647 w 3"/>
              <a:gd name="T15" fmla="*/ 2147483647 h 5"/>
              <a:gd name="T16" fmla="*/ 2147483647 w 3"/>
              <a:gd name="T17" fmla="*/ 2147483647 h 5"/>
              <a:gd name="T18" fmla="*/ 2147483647 w 3"/>
              <a:gd name="T19" fmla="*/ 2147483647 h 5"/>
              <a:gd name="T20" fmla="*/ 2147483647 w 3"/>
              <a:gd name="T21" fmla="*/ 2147483647 h 5"/>
              <a:gd name="T22" fmla="*/ 2147483647 w 3"/>
              <a:gd name="T23" fmla="*/ 2147483647 h 5"/>
              <a:gd name="T24" fmla="*/ 2147483647 w 3"/>
              <a:gd name="T25" fmla="*/ 2147483647 h 5"/>
              <a:gd name="T26" fmla="*/ 2147483647 w 3"/>
              <a:gd name="T27" fmla="*/ 2147483647 h 5"/>
              <a:gd name="T28" fmla="*/ 0 w 3"/>
              <a:gd name="T29" fmla="*/ 2147483647 h 5"/>
              <a:gd name="T30" fmla="*/ 0 w 3"/>
              <a:gd name="T31" fmla="*/ 2147483647 h 5"/>
              <a:gd name="T32" fmla="*/ 0 w 3"/>
              <a:gd name="T33" fmla="*/ 2147483647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
              <a:gd name="T52" fmla="*/ 0 h 5"/>
              <a:gd name="T53" fmla="*/ 3 w 3"/>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 h="5">
                <a:moveTo>
                  <a:pt x="0" y="1"/>
                </a:moveTo>
                <a:lnTo>
                  <a:pt x="0" y="1"/>
                </a:lnTo>
                <a:lnTo>
                  <a:pt x="0" y="0"/>
                </a:lnTo>
                <a:lnTo>
                  <a:pt x="1" y="0"/>
                </a:lnTo>
                <a:lnTo>
                  <a:pt x="3" y="0"/>
                </a:lnTo>
                <a:lnTo>
                  <a:pt x="3" y="1"/>
                </a:lnTo>
                <a:lnTo>
                  <a:pt x="3" y="3"/>
                </a:lnTo>
                <a:lnTo>
                  <a:pt x="3" y="5"/>
                </a:lnTo>
                <a:lnTo>
                  <a:pt x="1" y="5"/>
                </a:lnTo>
                <a:lnTo>
                  <a:pt x="0" y="5"/>
                </a:lnTo>
                <a:lnTo>
                  <a:pt x="0" y="3"/>
                </a:lnTo>
                <a:lnTo>
                  <a:pt x="0" y="1"/>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85" name="Freeform 137"/>
          <p:cNvSpPr>
            <a:spLocks/>
          </p:cNvSpPr>
          <p:nvPr/>
        </p:nvSpPr>
        <p:spPr bwMode="auto">
          <a:xfrm>
            <a:off x="7970838" y="6426200"/>
            <a:ext cx="4762" cy="7938"/>
          </a:xfrm>
          <a:custGeom>
            <a:avLst/>
            <a:gdLst>
              <a:gd name="T0" fmla="*/ 0 w 3"/>
              <a:gd name="T1" fmla="*/ 2147483647 h 5"/>
              <a:gd name="T2" fmla="*/ 0 w 3"/>
              <a:gd name="T3" fmla="*/ 2147483647 h 5"/>
              <a:gd name="T4" fmla="*/ 0 w 3"/>
              <a:gd name="T5" fmla="*/ 2147483647 h 5"/>
              <a:gd name="T6" fmla="*/ 0 w 3"/>
              <a:gd name="T7" fmla="*/ 0 h 5"/>
              <a:gd name="T8" fmla="*/ 2147483647 w 3"/>
              <a:gd name="T9" fmla="*/ 0 h 5"/>
              <a:gd name="T10" fmla="*/ 2147483647 w 3"/>
              <a:gd name="T11" fmla="*/ 0 h 5"/>
              <a:gd name="T12" fmla="*/ 2147483647 w 3"/>
              <a:gd name="T13" fmla="*/ 0 h 5"/>
              <a:gd name="T14" fmla="*/ 2147483647 w 3"/>
              <a:gd name="T15" fmla="*/ 0 h 5"/>
              <a:gd name="T16" fmla="*/ 2147483647 w 3"/>
              <a:gd name="T17" fmla="*/ 0 h 5"/>
              <a:gd name="T18" fmla="*/ 2147483647 w 3"/>
              <a:gd name="T19" fmla="*/ 2147483647 h 5"/>
              <a:gd name="T20" fmla="*/ 2147483647 w 3"/>
              <a:gd name="T21" fmla="*/ 2147483647 h 5"/>
              <a:gd name="T22" fmla="*/ 2147483647 w 3"/>
              <a:gd name="T23" fmla="*/ 2147483647 h 5"/>
              <a:gd name="T24" fmla="*/ 2147483647 w 3"/>
              <a:gd name="T25" fmla="*/ 2147483647 h 5"/>
              <a:gd name="T26" fmla="*/ 2147483647 w 3"/>
              <a:gd name="T27" fmla="*/ 2147483647 h 5"/>
              <a:gd name="T28" fmla="*/ 2147483647 w 3"/>
              <a:gd name="T29" fmla="*/ 2147483647 h 5"/>
              <a:gd name="T30" fmla="*/ 2147483647 w 3"/>
              <a:gd name="T31" fmla="*/ 2147483647 h 5"/>
              <a:gd name="T32" fmla="*/ 2147483647 w 3"/>
              <a:gd name="T33" fmla="*/ 2147483647 h 5"/>
              <a:gd name="T34" fmla="*/ 2147483647 w 3"/>
              <a:gd name="T35" fmla="*/ 2147483647 h 5"/>
              <a:gd name="T36" fmla="*/ 0 w 3"/>
              <a:gd name="T37" fmla="*/ 2147483647 h 5"/>
              <a:gd name="T38" fmla="*/ 0 w 3"/>
              <a:gd name="T39" fmla="*/ 2147483647 h 5"/>
              <a:gd name="T40" fmla="*/ 0 w 3"/>
              <a:gd name="T41" fmla="*/ 2147483647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
              <a:gd name="T64" fmla="*/ 0 h 5"/>
              <a:gd name="T65" fmla="*/ 3 w 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 h="5">
                <a:moveTo>
                  <a:pt x="0" y="1"/>
                </a:moveTo>
                <a:lnTo>
                  <a:pt x="0" y="1"/>
                </a:lnTo>
                <a:lnTo>
                  <a:pt x="0" y="0"/>
                </a:lnTo>
                <a:lnTo>
                  <a:pt x="1" y="0"/>
                </a:lnTo>
                <a:lnTo>
                  <a:pt x="3" y="0"/>
                </a:lnTo>
                <a:lnTo>
                  <a:pt x="3" y="1"/>
                </a:lnTo>
                <a:lnTo>
                  <a:pt x="3" y="3"/>
                </a:lnTo>
                <a:lnTo>
                  <a:pt x="3" y="5"/>
                </a:lnTo>
                <a:lnTo>
                  <a:pt x="1" y="5"/>
                </a:lnTo>
                <a:lnTo>
                  <a:pt x="0" y="5"/>
                </a:lnTo>
                <a:lnTo>
                  <a:pt x="0" y="3"/>
                </a:lnTo>
                <a:lnTo>
                  <a:pt x="0" y="1"/>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86" name="Freeform 138"/>
          <p:cNvSpPr>
            <a:spLocks/>
          </p:cNvSpPr>
          <p:nvPr/>
        </p:nvSpPr>
        <p:spPr bwMode="auto">
          <a:xfrm>
            <a:off x="7954963" y="6434138"/>
            <a:ext cx="7937" cy="7937"/>
          </a:xfrm>
          <a:custGeom>
            <a:avLst/>
            <a:gdLst>
              <a:gd name="T0" fmla="*/ 0 w 5"/>
              <a:gd name="T1" fmla="*/ 2147483647 h 5"/>
              <a:gd name="T2" fmla="*/ 0 w 5"/>
              <a:gd name="T3" fmla="*/ 2147483647 h 5"/>
              <a:gd name="T4" fmla="*/ 2147483647 w 5"/>
              <a:gd name="T5" fmla="*/ 0 h 5"/>
              <a:gd name="T6" fmla="*/ 2147483647 w 5"/>
              <a:gd name="T7" fmla="*/ 0 h 5"/>
              <a:gd name="T8" fmla="*/ 2147483647 w 5"/>
              <a:gd name="T9" fmla="*/ 0 h 5"/>
              <a:gd name="T10" fmla="*/ 2147483647 w 5"/>
              <a:gd name="T11" fmla="*/ 0 h 5"/>
              <a:gd name="T12" fmla="*/ 2147483647 w 5"/>
              <a:gd name="T13" fmla="*/ 0 h 5"/>
              <a:gd name="T14" fmla="*/ 2147483647 w 5"/>
              <a:gd name="T15" fmla="*/ 2147483647 h 5"/>
              <a:gd name="T16" fmla="*/ 2147483647 w 5"/>
              <a:gd name="T17" fmla="*/ 2147483647 h 5"/>
              <a:gd name="T18" fmla="*/ 2147483647 w 5"/>
              <a:gd name="T19" fmla="*/ 2147483647 h 5"/>
              <a:gd name="T20" fmla="*/ 2147483647 w 5"/>
              <a:gd name="T21" fmla="*/ 2147483647 h 5"/>
              <a:gd name="T22" fmla="*/ 2147483647 w 5"/>
              <a:gd name="T23" fmla="*/ 2147483647 h 5"/>
              <a:gd name="T24" fmla="*/ 2147483647 w 5"/>
              <a:gd name="T25" fmla="*/ 2147483647 h 5"/>
              <a:gd name="T26" fmla="*/ 2147483647 w 5"/>
              <a:gd name="T27" fmla="*/ 2147483647 h 5"/>
              <a:gd name="T28" fmla="*/ 2147483647 w 5"/>
              <a:gd name="T29" fmla="*/ 2147483647 h 5"/>
              <a:gd name="T30" fmla="*/ 0 w 5"/>
              <a:gd name="T31" fmla="*/ 2147483647 h 5"/>
              <a:gd name="T32" fmla="*/ 0 w 5"/>
              <a:gd name="T33" fmla="*/ 2147483647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5"/>
              <a:gd name="T53" fmla="*/ 5 w 5"/>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5">
                <a:moveTo>
                  <a:pt x="0" y="3"/>
                </a:moveTo>
                <a:lnTo>
                  <a:pt x="0" y="1"/>
                </a:lnTo>
                <a:lnTo>
                  <a:pt x="2" y="0"/>
                </a:lnTo>
                <a:lnTo>
                  <a:pt x="4" y="0"/>
                </a:lnTo>
                <a:lnTo>
                  <a:pt x="5" y="0"/>
                </a:lnTo>
                <a:lnTo>
                  <a:pt x="5" y="1"/>
                </a:lnTo>
                <a:lnTo>
                  <a:pt x="5" y="3"/>
                </a:lnTo>
                <a:lnTo>
                  <a:pt x="5" y="5"/>
                </a:lnTo>
                <a:lnTo>
                  <a:pt x="4" y="5"/>
                </a:lnTo>
                <a:lnTo>
                  <a:pt x="2" y="5"/>
                </a:lnTo>
                <a:lnTo>
                  <a:pt x="0" y="3"/>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87" name="Freeform 139"/>
          <p:cNvSpPr>
            <a:spLocks/>
          </p:cNvSpPr>
          <p:nvPr/>
        </p:nvSpPr>
        <p:spPr bwMode="auto">
          <a:xfrm>
            <a:off x="7954963" y="6434138"/>
            <a:ext cx="7937" cy="7937"/>
          </a:xfrm>
          <a:custGeom>
            <a:avLst/>
            <a:gdLst>
              <a:gd name="T0" fmla="*/ 0 w 5"/>
              <a:gd name="T1" fmla="*/ 2147483647 h 5"/>
              <a:gd name="T2" fmla="*/ 0 w 5"/>
              <a:gd name="T3" fmla="*/ 2147483647 h 5"/>
              <a:gd name="T4" fmla="*/ 0 w 5"/>
              <a:gd name="T5" fmla="*/ 2147483647 h 5"/>
              <a:gd name="T6" fmla="*/ 2147483647 w 5"/>
              <a:gd name="T7" fmla="*/ 0 h 5"/>
              <a:gd name="T8" fmla="*/ 2147483647 w 5"/>
              <a:gd name="T9" fmla="*/ 0 h 5"/>
              <a:gd name="T10" fmla="*/ 2147483647 w 5"/>
              <a:gd name="T11" fmla="*/ 0 h 5"/>
              <a:gd name="T12" fmla="*/ 2147483647 w 5"/>
              <a:gd name="T13" fmla="*/ 0 h 5"/>
              <a:gd name="T14" fmla="*/ 2147483647 w 5"/>
              <a:gd name="T15" fmla="*/ 0 h 5"/>
              <a:gd name="T16" fmla="*/ 2147483647 w 5"/>
              <a:gd name="T17" fmla="*/ 0 h 5"/>
              <a:gd name="T18" fmla="*/ 2147483647 w 5"/>
              <a:gd name="T19" fmla="*/ 2147483647 h 5"/>
              <a:gd name="T20" fmla="*/ 2147483647 w 5"/>
              <a:gd name="T21" fmla="*/ 2147483647 h 5"/>
              <a:gd name="T22" fmla="*/ 2147483647 w 5"/>
              <a:gd name="T23" fmla="*/ 2147483647 h 5"/>
              <a:gd name="T24" fmla="*/ 2147483647 w 5"/>
              <a:gd name="T25" fmla="*/ 2147483647 h 5"/>
              <a:gd name="T26" fmla="*/ 2147483647 w 5"/>
              <a:gd name="T27" fmla="*/ 2147483647 h 5"/>
              <a:gd name="T28" fmla="*/ 2147483647 w 5"/>
              <a:gd name="T29" fmla="*/ 2147483647 h 5"/>
              <a:gd name="T30" fmla="*/ 2147483647 w 5"/>
              <a:gd name="T31" fmla="*/ 2147483647 h 5"/>
              <a:gd name="T32" fmla="*/ 2147483647 w 5"/>
              <a:gd name="T33" fmla="*/ 2147483647 h 5"/>
              <a:gd name="T34" fmla="*/ 2147483647 w 5"/>
              <a:gd name="T35" fmla="*/ 2147483647 h 5"/>
              <a:gd name="T36" fmla="*/ 2147483647 w 5"/>
              <a:gd name="T37" fmla="*/ 2147483647 h 5"/>
              <a:gd name="T38" fmla="*/ 0 w 5"/>
              <a:gd name="T39" fmla="*/ 2147483647 h 5"/>
              <a:gd name="T40" fmla="*/ 0 w 5"/>
              <a:gd name="T41" fmla="*/ 2147483647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5"/>
              <a:gd name="T65" fmla="*/ 5 w 5"/>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5">
                <a:moveTo>
                  <a:pt x="0" y="3"/>
                </a:moveTo>
                <a:lnTo>
                  <a:pt x="0" y="3"/>
                </a:lnTo>
                <a:lnTo>
                  <a:pt x="0" y="1"/>
                </a:lnTo>
                <a:lnTo>
                  <a:pt x="2" y="0"/>
                </a:lnTo>
                <a:lnTo>
                  <a:pt x="4" y="0"/>
                </a:lnTo>
                <a:lnTo>
                  <a:pt x="5" y="0"/>
                </a:lnTo>
                <a:lnTo>
                  <a:pt x="5" y="1"/>
                </a:lnTo>
                <a:lnTo>
                  <a:pt x="5" y="3"/>
                </a:lnTo>
                <a:lnTo>
                  <a:pt x="5" y="5"/>
                </a:lnTo>
                <a:lnTo>
                  <a:pt x="4" y="5"/>
                </a:lnTo>
                <a:lnTo>
                  <a:pt x="2" y="5"/>
                </a:lnTo>
                <a:lnTo>
                  <a:pt x="0" y="3"/>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88" name="Freeform 140"/>
          <p:cNvSpPr>
            <a:spLocks/>
          </p:cNvSpPr>
          <p:nvPr/>
        </p:nvSpPr>
        <p:spPr bwMode="auto">
          <a:xfrm>
            <a:off x="7943850" y="6445250"/>
            <a:ext cx="9525" cy="4763"/>
          </a:xfrm>
          <a:custGeom>
            <a:avLst/>
            <a:gdLst>
              <a:gd name="T0" fmla="*/ 0 w 5"/>
              <a:gd name="T1" fmla="*/ 2147483647 h 3"/>
              <a:gd name="T2" fmla="*/ 0 w 5"/>
              <a:gd name="T3" fmla="*/ 2147483647 h 3"/>
              <a:gd name="T4" fmla="*/ 0 w 5"/>
              <a:gd name="T5" fmla="*/ 0 h 3"/>
              <a:gd name="T6" fmla="*/ 2147483647 w 5"/>
              <a:gd name="T7" fmla="*/ 0 h 3"/>
              <a:gd name="T8" fmla="*/ 2147483647 w 5"/>
              <a:gd name="T9" fmla="*/ 0 h 3"/>
              <a:gd name="T10" fmla="*/ 2147483647 w 5"/>
              <a:gd name="T11" fmla="*/ 0 h 3"/>
              <a:gd name="T12" fmla="*/ 2147483647 w 5"/>
              <a:gd name="T13" fmla="*/ 0 h 3"/>
              <a:gd name="T14" fmla="*/ 2147483647 w 5"/>
              <a:gd name="T15" fmla="*/ 2147483647 h 3"/>
              <a:gd name="T16" fmla="*/ 2147483647 w 5"/>
              <a:gd name="T17" fmla="*/ 2147483647 h 3"/>
              <a:gd name="T18" fmla="*/ 2147483647 w 5"/>
              <a:gd name="T19" fmla="*/ 2147483647 h 3"/>
              <a:gd name="T20" fmla="*/ 2147483647 w 5"/>
              <a:gd name="T21" fmla="*/ 2147483647 h 3"/>
              <a:gd name="T22" fmla="*/ 2147483647 w 5"/>
              <a:gd name="T23" fmla="*/ 2147483647 h 3"/>
              <a:gd name="T24" fmla="*/ 2147483647 w 5"/>
              <a:gd name="T25" fmla="*/ 2147483647 h 3"/>
              <a:gd name="T26" fmla="*/ 2147483647 w 5"/>
              <a:gd name="T27" fmla="*/ 2147483647 h 3"/>
              <a:gd name="T28" fmla="*/ 0 w 5"/>
              <a:gd name="T29" fmla="*/ 2147483647 h 3"/>
              <a:gd name="T30" fmla="*/ 0 w 5"/>
              <a:gd name="T31" fmla="*/ 2147483647 h 3"/>
              <a:gd name="T32" fmla="*/ 0 w 5"/>
              <a:gd name="T33" fmla="*/ 2147483647 h 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3"/>
              <a:gd name="T53" fmla="*/ 5 w 5"/>
              <a:gd name="T54" fmla="*/ 3 h 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3">
                <a:moveTo>
                  <a:pt x="0" y="1"/>
                </a:moveTo>
                <a:lnTo>
                  <a:pt x="0" y="1"/>
                </a:lnTo>
                <a:lnTo>
                  <a:pt x="0" y="0"/>
                </a:lnTo>
                <a:lnTo>
                  <a:pt x="1" y="0"/>
                </a:lnTo>
                <a:lnTo>
                  <a:pt x="3" y="0"/>
                </a:lnTo>
                <a:lnTo>
                  <a:pt x="5" y="1"/>
                </a:lnTo>
                <a:lnTo>
                  <a:pt x="3" y="3"/>
                </a:lnTo>
                <a:lnTo>
                  <a:pt x="1" y="3"/>
                </a:lnTo>
                <a:lnTo>
                  <a:pt x="0" y="3"/>
                </a:lnTo>
                <a:lnTo>
                  <a:pt x="0" y="1"/>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89" name="Freeform 141"/>
          <p:cNvSpPr>
            <a:spLocks/>
          </p:cNvSpPr>
          <p:nvPr/>
        </p:nvSpPr>
        <p:spPr bwMode="auto">
          <a:xfrm>
            <a:off x="7943850" y="6445250"/>
            <a:ext cx="9525" cy="4763"/>
          </a:xfrm>
          <a:custGeom>
            <a:avLst/>
            <a:gdLst>
              <a:gd name="T0" fmla="*/ 0 w 5"/>
              <a:gd name="T1" fmla="*/ 2147483647 h 3"/>
              <a:gd name="T2" fmla="*/ 0 w 5"/>
              <a:gd name="T3" fmla="*/ 2147483647 h 3"/>
              <a:gd name="T4" fmla="*/ 0 w 5"/>
              <a:gd name="T5" fmla="*/ 2147483647 h 3"/>
              <a:gd name="T6" fmla="*/ 0 w 5"/>
              <a:gd name="T7" fmla="*/ 0 h 3"/>
              <a:gd name="T8" fmla="*/ 2147483647 w 5"/>
              <a:gd name="T9" fmla="*/ 0 h 3"/>
              <a:gd name="T10" fmla="*/ 2147483647 w 5"/>
              <a:gd name="T11" fmla="*/ 0 h 3"/>
              <a:gd name="T12" fmla="*/ 2147483647 w 5"/>
              <a:gd name="T13" fmla="*/ 0 h 3"/>
              <a:gd name="T14" fmla="*/ 2147483647 w 5"/>
              <a:gd name="T15" fmla="*/ 0 h 3"/>
              <a:gd name="T16" fmla="*/ 2147483647 w 5"/>
              <a:gd name="T17" fmla="*/ 0 h 3"/>
              <a:gd name="T18" fmla="*/ 2147483647 w 5"/>
              <a:gd name="T19" fmla="*/ 2147483647 h 3"/>
              <a:gd name="T20" fmla="*/ 2147483647 w 5"/>
              <a:gd name="T21" fmla="*/ 2147483647 h 3"/>
              <a:gd name="T22" fmla="*/ 2147483647 w 5"/>
              <a:gd name="T23" fmla="*/ 2147483647 h 3"/>
              <a:gd name="T24" fmla="*/ 2147483647 w 5"/>
              <a:gd name="T25" fmla="*/ 2147483647 h 3"/>
              <a:gd name="T26" fmla="*/ 2147483647 w 5"/>
              <a:gd name="T27" fmla="*/ 2147483647 h 3"/>
              <a:gd name="T28" fmla="*/ 2147483647 w 5"/>
              <a:gd name="T29" fmla="*/ 2147483647 h 3"/>
              <a:gd name="T30" fmla="*/ 2147483647 w 5"/>
              <a:gd name="T31" fmla="*/ 2147483647 h 3"/>
              <a:gd name="T32" fmla="*/ 2147483647 w 5"/>
              <a:gd name="T33" fmla="*/ 2147483647 h 3"/>
              <a:gd name="T34" fmla="*/ 2147483647 w 5"/>
              <a:gd name="T35" fmla="*/ 2147483647 h 3"/>
              <a:gd name="T36" fmla="*/ 0 w 5"/>
              <a:gd name="T37" fmla="*/ 2147483647 h 3"/>
              <a:gd name="T38" fmla="*/ 0 w 5"/>
              <a:gd name="T39" fmla="*/ 2147483647 h 3"/>
              <a:gd name="T40" fmla="*/ 0 w 5"/>
              <a:gd name="T41" fmla="*/ 2147483647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3"/>
              <a:gd name="T65" fmla="*/ 5 w 5"/>
              <a:gd name="T66" fmla="*/ 3 h 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3">
                <a:moveTo>
                  <a:pt x="0" y="1"/>
                </a:moveTo>
                <a:lnTo>
                  <a:pt x="0" y="1"/>
                </a:lnTo>
                <a:lnTo>
                  <a:pt x="0" y="0"/>
                </a:lnTo>
                <a:lnTo>
                  <a:pt x="1" y="0"/>
                </a:lnTo>
                <a:lnTo>
                  <a:pt x="3" y="0"/>
                </a:lnTo>
                <a:lnTo>
                  <a:pt x="5" y="1"/>
                </a:lnTo>
                <a:lnTo>
                  <a:pt x="3" y="3"/>
                </a:lnTo>
                <a:lnTo>
                  <a:pt x="1" y="3"/>
                </a:lnTo>
                <a:lnTo>
                  <a:pt x="0" y="3"/>
                </a:lnTo>
                <a:lnTo>
                  <a:pt x="0" y="1"/>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90" name="Freeform 142"/>
          <p:cNvSpPr>
            <a:spLocks/>
          </p:cNvSpPr>
          <p:nvPr/>
        </p:nvSpPr>
        <p:spPr bwMode="auto">
          <a:xfrm>
            <a:off x="8124825" y="6359525"/>
            <a:ext cx="6350" cy="7938"/>
          </a:xfrm>
          <a:custGeom>
            <a:avLst/>
            <a:gdLst>
              <a:gd name="T0" fmla="*/ 0 w 4"/>
              <a:gd name="T1" fmla="*/ 2147483647 h 5"/>
              <a:gd name="T2" fmla="*/ 0 w 4"/>
              <a:gd name="T3" fmla="*/ 2147483647 h 5"/>
              <a:gd name="T4" fmla="*/ 0 w 4"/>
              <a:gd name="T5" fmla="*/ 0 h 5"/>
              <a:gd name="T6" fmla="*/ 2147483647 w 4"/>
              <a:gd name="T7" fmla="*/ 0 h 5"/>
              <a:gd name="T8" fmla="*/ 2147483647 w 4"/>
              <a:gd name="T9" fmla="*/ 0 h 5"/>
              <a:gd name="T10" fmla="*/ 2147483647 w 4"/>
              <a:gd name="T11" fmla="*/ 0 h 5"/>
              <a:gd name="T12" fmla="*/ 2147483647 w 4"/>
              <a:gd name="T13" fmla="*/ 0 h 5"/>
              <a:gd name="T14" fmla="*/ 2147483647 w 4"/>
              <a:gd name="T15" fmla="*/ 2147483647 h 5"/>
              <a:gd name="T16" fmla="*/ 2147483647 w 4"/>
              <a:gd name="T17" fmla="*/ 2147483647 h 5"/>
              <a:gd name="T18" fmla="*/ 2147483647 w 4"/>
              <a:gd name="T19" fmla="*/ 2147483647 h 5"/>
              <a:gd name="T20" fmla="*/ 2147483647 w 4"/>
              <a:gd name="T21" fmla="*/ 2147483647 h 5"/>
              <a:gd name="T22" fmla="*/ 2147483647 w 4"/>
              <a:gd name="T23" fmla="*/ 2147483647 h 5"/>
              <a:gd name="T24" fmla="*/ 2147483647 w 4"/>
              <a:gd name="T25" fmla="*/ 2147483647 h 5"/>
              <a:gd name="T26" fmla="*/ 2147483647 w 4"/>
              <a:gd name="T27" fmla="*/ 2147483647 h 5"/>
              <a:gd name="T28" fmla="*/ 0 w 4"/>
              <a:gd name="T29" fmla="*/ 2147483647 h 5"/>
              <a:gd name="T30" fmla="*/ 0 w 4"/>
              <a:gd name="T31" fmla="*/ 2147483647 h 5"/>
              <a:gd name="T32" fmla="*/ 0 w 4"/>
              <a:gd name="T33" fmla="*/ 2147483647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
              <a:gd name="T52" fmla="*/ 0 h 5"/>
              <a:gd name="T53" fmla="*/ 4 w 4"/>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 h="5">
                <a:moveTo>
                  <a:pt x="0" y="1"/>
                </a:moveTo>
                <a:lnTo>
                  <a:pt x="0" y="1"/>
                </a:lnTo>
                <a:lnTo>
                  <a:pt x="0" y="0"/>
                </a:lnTo>
                <a:lnTo>
                  <a:pt x="2" y="0"/>
                </a:lnTo>
                <a:lnTo>
                  <a:pt x="4" y="0"/>
                </a:lnTo>
                <a:lnTo>
                  <a:pt x="4" y="1"/>
                </a:lnTo>
                <a:lnTo>
                  <a:pt x="4" y="3"/>
                </a:lnTo>
                <a:lnTo>
                  <a:pt x="4" y="5"/>
                </a:lnTo>
                <a:lnTo>
                  <a:pt x="2" y="5"/>
                </a:lnTo>
                <a:lnTo>
                  <a:pt x="0" y="5"/>
                </a:lnTo>
                <a:lnTo>
                  <a:pt x="0" y="3"/>
                </a:lnTo>
                <a:lnTo>
                  <a:pt x="0" y="1"/>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91" name="Freeform 143"/>
          <p:cNvSpPr>
            <a:spLocks/>
          </p:cNvSpPr>
          <p:nvPr/>
        </p:nvSpPr>
        <p:spPr bwMode="auto">
          <a:xfrm>
            <a:off x="8124825" y="6359525"/>
            <a:ext cx="6350" cy="7938"/>
          </a:xfrm>
          <a:custGeom>
            <a:avLst/>
            <a:gdLst>
              <a:gd name="T0" fmla="*/ 0 w 4"/>
              <a:gd name="T1" fmla="*/ 2147483647 h 5"/>
              <a:gd name="T2" fmla="*/ 0 w 4"/>
              <a:gd name="T3" fmla="*/ 2147483647 h 5"/>
              <a:gd name="T4" fmla="*/ 0 w 4"/>
              <a:gd name="T5" fmla="*/ 2147483647 h 5"/>
              <a:gd name="T6" fmla="*/ 0 w 4"/>
              <a:gd name="T7" fmla="*/ 0 h 5"/>
              <a:gd name="T8" fmla="*/ 2147483647 w 4"/>
              <a:gd name="T9" fmla="*/ 0 h 5"/>
              <a:gd name="T10" fmla="*/ 2147483647 w 4"/>
              <a:gd name="T11" fmla="*/ 0 h 5"/>
              <a:gd name="T12" fmla="*/ 2147483647 w 4"/>
              <a:gd name="T13" fmla="*/ 0 h 5"/>
              <a:gd name="T14" fmla="*/ 2147483647 w 4"/>
              <a:gd name="T15" fmla="*/ 0 h 5"/>
              <a:gd name="T16" fmla="*/ 2147483647 w 4"/>
              <a:gd name="T17" fmla="*/ 0 h 5"/>
              <a:gd name="T18" fmla="*/ 2147483647 w 4"/>
              <a:gd name="T19" fmla="*/ 2147483647 h 5"/>
              <a:gd name="T20" fmla="*/ 2147483647 w 4"/>
              <a:gd name="T21" fmla="*/ 2147483647 h 5"/>
              <a:gd name="T22" fmla="*/ 2147483647 w 4"/>
              <a:gd name="T23" fmla="*/ 2147483647 h 5"/>
              <a:gd name="T24" fmla="*/ 2147483647 w 4"/>
              <a:gd name="T25" fmla="*/ 2147483647 h 5"/>
              <a:gd name="T26" fmla="*/ 2147483647 w 4"/>
              <a:gd name="T27" fmla="*/ 2147483647 h 5"/>
              <a:gd name="T28" fmla="*/ 2147483647 w 4"/>
              <a:gd name="T29" fmla="*/ 2147483647 h 5"/>
              <a:gd name="T30" fmla="*/ 2147483647 w 4"/>
              <a:gd name="T31" fmla="*/ 2147483647 h 5"/>
              <a:gd name="T32" fmla="*/ 2147483647 w 4"/>
              <a:gd name="T33" fmla="*/ 2147483647 h 5"/>
              <a:gd name="T34" fmla="*/ 2147483647 w 4"/>
              <a:gd name="T35" fmla="*/ 2147483647 h 5"/>
              <a:gd name="T36" fmla="*/ 0 w 4"/>
              <a:gd name="T37" fmla="*/ 2147483647 h 5"/>
              <a:gd name="T38" fmla="*/ 0 w 4"/>
              <a:gd name="T39" fmla="*/ 2147483647 h 5"/>
              <a:gd name="T40" fmla="*/ 0 w 4"/>
              <a:gd name="T41" fmla="*/ 2147483647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
              <a:gd name="T64" fmla="*/ 0 h 5"/>
              <a:gd name="T65" fmla="*/ 4 w 4"/>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 h="5">
                <a:moveTo>
                  <a:pt x="0" y="1"/>
                </a:moveTo>
                <a:lnTo>
                  <a:pt x="0" y="1"/>
                </a:lnTo>
                <a:lnTo>
                  <a:pt x="0" y="0"/>
                </a:lnTo>
                <a:lnTo>
                  <a:pt x="2" y="0"/>
                </a:lnTo>
                <a:lnTo>
                  <a:pt x="4" y="0"/>
                </a:lnTo>
                <a:lnTo>
                  <a:pt x="4" y="1"/>
                </a:lnTo>
                <a:lnTo>
                  <a:pt x="4" y="3"/>
                </a:lnTo>
                <a:lnTo>
                  <a:pt x="4" y="5"/>
                </a:lnTo>
                <a:lnTo>
                  <a:pt x="2" y="5"/>
                </a:lnTo>
                <a:lnTo>
                  <a:pt x="0" y="5"/>
                </a:lnTo>
                <a:lnTo>
                  <a:pt x="0" y="3"/>
                </a:lnTo>
                <a:lnTo>
                  <a:pt x="0" y="1"/>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92" name="Freeform 144"/>
          <p:cNvSpPr>
            <a:spLocks/>
          </p:cNvSpPr>
          <p:nvPr/>
        </p:nvSpPr>
        <p:spPr bwMode="auto">
          <a:xfrm>
            <a:off x="8105775" y="6370638"/>
            <a:ext cx="14288" cy="11112"/>
          </a:xfrm>
          <a:custGeom>
            <a:avLst/>
            <a:gdLst>
              <a:gd name="T0" fmla="*/ 0 w 8"/>
              <a:gd name="T1" fmla="*/ 2147483647 h 7"/>
              <a:gd name="T2" fmla="*/ 0 w 8"/>
              <a:gd name="T3" fmla="*/ 2147483647 h 7"/>
              <a:gd name="T4" fmla="*/ 2147483647 w 8"/>
              <a:gd name="T5" fmla="*/ 2147483647 h 7"/>
              <a:gd name="T6" fmla="*/ 2147483647 w 8"/>
              <a:gd name="T7" fmla="*/ 0 h 7"/>
              <a:gd name="T8" fmla="*/ 2147483647 w 8"/>
              <a:gd name="T9" fmla="*/ 0 h 7"/>
              <a:gd name="T10" fmla="*/ 2147483647 w 8"/>
              <a:gd name="T11" fmla="*/ 0 h 7"/>
              <a:gd name="T12" fmla="*/ 2147483647 w 8"/>
              <a:gd name="T13" fmla="*/ 2147483647 h 7"/>
              <a:gd name="T14" fmla="*/ 2147483647 w 8"/>
              <a:gd name="T15" fmla="*/ 2147483647 h 7"/>
              <a:gd name="T16" fmla="*/ 2147483647 w 8"/>
              <a:gd name="T17" fmla="*/ 2147483647 h 7"/>
              <a:gd name="T18" fmla="*/ 2147483647 w 8"/>
              <a:gd name="T19" fmla="*/ 2147483647 h 7"/>
              <a:gd name="T20" fmla="*/ 2147483647 w 8"/>
              <a:gd name="T21" fmla="*/ 2147483647 h 7"/>
              <a:gd name="T22" fmla="*/ 2147483647 w 8"/>
              <a:gd name="T23" fmla="*/ 2147483647 h 7"/>
              <a:gd name="T24" fmla="*/ 2147483647 w 8"/>
              <a:gd name="T25" fmla="*/ 2147483647 h 7"/>
              <a:gd name="T26" fmla="*/ 2147483647 w 8"/>
              <a:gd name="T27" fmla="*/ 2147483647 h 7"/>
              <a:gd name="T28" fmla="*/ 2147483647 w 8"/>
              <a:gd name="T29" fmla="*/ 2147483647 h 7"/>
              <a:gd name="T30" fmla="*/ 0 w 8"/>
              <a:gd name="T31" fmla="*/ 2147483647 h 7"/>
              <a:gd name="T32" fmla="*/ 0 w 8"/>
              <a:gd name="T33" fmla="*/ 2147483647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7"/>
              <a:gd name="T53" fmla="*/ 8 w 8"/>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7">
                <a:moveTo>
                  <a:pt x="0" y="4"/>
                </a:moveTo>
                <a:lnTo>
                  <a:pt x="0" y="2"/>
                </a:lnTo>
                <a:lnTo>
                  <a:pt x="1" y="2"/>
                </a:lnTo>
                <a:lnTo>
                  <a:pt x="1" y="0"/>
                </a:lnTo>
                <a:lnTo>
                  <a:pt x="3" y="0"/>
                </a:lnTo>
                <a:lnTo>
                  <a:pt x="5" y="0"/>
                </a:lnTo>
                <a:lnTo>
                  <a:pt x="6" y="2"/>
                </a:lnTo>
                <a:lnTo>
                  <a:pt x="8" y="4"/>
                </a:lnTo>
                <a:lnTo>
                  <a:pt x="6" y="5"/>
                </a:lnTo>
                <a:lnTo>
                  <a:pt x="5" y="5"/>
                </a:lnTo>
                <a:lnTo>
                  <a:pt x="3" y="7"/>
                </a:lnTo>
                <a:lnTo>
                  <a:pt x="1" y="5"/>
                </a:lnTo>
                <a:lnTo>
                  <a:pt x="0" y="5"/>
                </a:lnTo>
                <a:lnTo>
                  <a:pt x="0" y="4"/>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93" name="Freeform 145"/>
          <p:cNvSpPr>
            <a:spLocks/>
          </p:cNvSpPr>
          <p:nvPr/>
        </p:nvSpPr>
        <p:spPr bwMode="auto">
          <a:xfrm>
            <a:off x="8105775" y="6370638"/>
            <a:ext cx="14288" cy="11112"/>
          </a:xfrm>
          <a:custGeom>
            <a:avLst/>
            <a:gdLst>
              <a:gd name="T0" fmla="*/ 0 w 8"/>
              <a:gd name="T1" fmla="*/ 2147483647 h 7"/>
              <a:gd name="T2" fmla="*/ 0 w 8"/>
              <a:gd name="T3" fmla="*/ 2147483647 h 7"/>
              <a:gd name="T4" fmla="*/ 0 w 8"/>
              <a:gd name="T5" fmla="*/ 2147483647 h 7"/>
              <a:gd name="T6" fmla="*/ 2147483647 w 8"/>
              <a:gd name="T7" fmla="*/ 2147483647 h 7"/>
              <a:gd name="T8" fmla="*/ 2147483647 w 8"/>
              <a:gd name="T9" fmla="*/ 0 h 7"/>
              <a:gd name="T10" fmla="*/ 2147483647 w 8"/>
              <a:gd name="T11" fmla="*/ 0 h 7"/>
              <a:gd name="T12" fmla="*/ 2147483647 w 8"/>
              <a:gd name="T13" fmla="*/ 0 h 7"/>
              <a:gd name="T14" fmla="*/ 2147483647 w 8"/>
              <a:gd name="T15" fmla="*/ 0 h 7"/>
              <a:gd name="T16" fmla="*/ 2147483647 w 8"/>
              <a:gd name="T17" fmla="*/ 2147483647 h 7"/>
              <a:gd name="T18" fmla="*/ 2147483647 w 8"/>
              <a:gd name="T19" fmla="*/ 2147483647 h 7"/>
              <a:gd name="T20" fmla="*/ 2147483647 w 8"/>
              <a:gd name="T21" fmla="*/ 2147483647 h 7"/>
              <a:gd name="T22" fmla="*/ 2147483647 w 8"/>
              <a:gd name="T23" fmla="*/ 2147483647 h 7"/>
              <a:gd name="T24" fmla="*/ 2147483647 w 8"/>
              <a:gd name="T25" fmla="*/ 2147483647 h 7"/>
              <a:gd name="T26" fmla="*/ 2147483647 w 8"/>
              <a:gd name="T27" fmla="*/ 2147483647 h 7"/>
              <a:gd name="T28" fmla="*/ 2147483647 w 8"/>
              <a:gd name="T29" fmla="*/ 2147483647 h 7"/>
              <a:gd name="T30" fmla="*/ 2147483647 w 8"/>
              <a:gd name="T31" fmla="*/ 2147483647 h 7"/>
              <a:gd name="T32" fmla="*/ 2147483647 w 8"/>
              <a:gd name="T33" fmla="*/ 2147483647 h 7"/>
              <a:gd name="T34" fmla="*/ 2147483647 w 8"/>
              <a:gd name="T35" fmla="*/ 2147483647 h 7"/>
              <a:gd name="T36" fmla="*/ 2147483647 w 8"/>
              <a:gd name="T37" fmla="*/ 2147483647 h 7"/>
              <a:gd name="T38" fmla="*/ 0 w 8"/>
              <a:gd name="T39" fmla="*/ 2147483647 h 7"/>
              <a:gd name="T40" fmla="*/ 0 w 8"/>
              <a:gd name="T41" fmla="*/ 214748364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7"/>
              <a:gd name="T65" fmla="*/ 8 w 8"/>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7">
                <a:moveTo>
                  <a:pt x="0" y="4"/>
                </a:moveTo>
                <a:lnTo>
                  <a:pt x="0" y="4"/>
                </a:lnTo>
                <a:lnTo>
                  <a:pt x="0" y="2"/>
                </a:lnTo>
                <a:lnTo>
                  <a:pt x="1" y="2"/>
                </a:lnTo>
                <a:lnTo>
                  <a:pt x="1" y="0"/>
                </a:lnTo>
                <a:lnTo>
                  <a:pt x="3" y="0"/>
                </a:lnTo>
                <a:lnTo>
                  <a:pt x="5" y="0"/>
                </a:lnTo>
                <a:lnTo>
                  <a:pt x="6" y="2"/>
                </a:lnTo>
                <a:lnTo>
                  <a:pt x="8" y="4"/>
                </a:lnTo>
                <a:lnTo>
                  <a:pt x="6" y="5"/>
                </a:lnTo>
                <a:lnTo>
                  <a:pt x="5" y="5"/>
                </a:lnTo>
                <a:lnTo>
                  <a:pt x="3" y="7"/>
                </a:lnTo>
                <a:lnTo>
                  <a:pt x="1" y="5"/>
                </a:lnTo>
                <a:lnTo>
                  <a:pt x="0" y="5"/>
                </a:lnTo>
                <a:lnTo>
                  <a:pt x="0" y="4"/>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94" name="Freeform 146"/>
          <p:cNvSpPr>
            <a:spLocks/>
          </p:cNvSpPr>
          <p:nvPr/>
        </p:nvSpPr>
        <p:spPr bwMode="auto">
          <a:xfrm>
            <a:off x="8058150" y="6400800"/>
            <a:ext cx="14288" cy="7938"/>
          </a:xfrm>
          <a:custGeom>
            <a:avLst/>
            <a:gdLst>
              <a:gd name="T0" fmla="*/ 0 w 8"/>
              <a:gd name="T1" fmla="*/ 2147483647 h 5"/>
              <a:gd name="T2" fmla="*/ 0 w 8"/>
              <a:gd name="T3" fmla="*/ 2147483647 h 5"/>
              <a:gd name="T4" fmla="*/ 0 w 8"/>
              <a:gd name="T5" fmla="*/ 0 h 5"/>
              <a:gd name="T6" fmla="*/ 2147483647 w 8"/>
              <a:gd name="T7" fmla="*/ 0 h 5"/>
              <a:gd name="T8" fmla="*/ 2147483647 w 8"/>
              <a:gd name="T9" fmla="*/ 0 h 5"/>
              <a:gd name="T10" fmla="*/ 2147483647 w 8"/>
              <a:gd name="T11" fmla="*/ 0 h 5"/>
              <a:gd name="T12" fmla="*/ 2147483647 w 8"/>
              <a:gd name="T13" fmla="*/ 0 h 5"/>
              <a:gd name="T14" fmla="*/ 2147483647 w 8"/>
              <a:gd name="T15" fmla="*/ 2147483647 h 5"/>
              <a:gd name="T16" fmla="*/ 2147483647 w 8"/>
              <a:gd name="T17" fmla="*/ 2147483647 h 5"/>
              <a:gd name="T18" fmla="*/ 2147483647 w 8"/>
              <a:gd name="T19" fmla="*/ 2147483647 h 5"/>
              <a:gd name="T20" fmla="*/ 2147483647 w 8"/>
              <a:gd name="T21" fmla="*/ 2147483647 h 5"/>
              <a:gd name="T22" fmla="*/ 2147483647 w 8"/>
              <a:gd name="T23" fmla="*/ 2147483647 h 5"/>
              <a:gd name="T24" fmla="*/ 2147483647 w 8"/>
              <a:gd name="T25" fmla="*/ 2147483647 h 5"/>
              <a:gd name="T26" fmla="*/ 2147483647 w 8"/>
              <a:gd name="T27" fmla="*/ 2147483647 h 5"/>
              <a:gd name="T28" fmla="*/ 0 w 8"/>
              <a:gd name="T29" fmla="*/ 2147483647 h 5"/>
              <a:gd name="T30" fmla="*/ 0 w 8"/>
              <a:gd name="T31" fmla="*/ 2147483647 h 5"/>
              <a:gd name="T32" fmla="*/ 0 w 8"/>
              <a:gd name="T33" fmla="*/ 2147483647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5"/>
              <a:gd name="T53" fmla="*/ 8 w 8"/>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5">
                <a:moveTo>
                  <a:pt x="0" y="3"/>
                </a:moveTo>
                <a:lnTo>
                  <a:pt x="0" y="1"/>
                </a:lnTo>
                <a:lnTo>
                  <a:pt x="0" y="0"/>
                </a:lnTo>
                <a:lnTo>
                  <a:pt x="1" y="0"/>
                </a:lnTo>
                <a:lnTo>
                  <a:pt x="3" y="0"/>
                </a:lnTo>
                <a:lnTo>
                  <a:pt x="6" y="0"/>
                </a:lnTo>
                <a:lnTo>
                  <a:pt x="8" y="1"/>
                </a:lnTo>
                <a:lnTo>
                  <a:pt x="8" y="3"/>
                </a:lnTo>
                <a:lnTo>
                  <a:pt x="6" y="5"/>
                </a:lnTo>
                <a:lnTo>
                  <a:pt x="3" y="5"/>
                </a:lnTo>
                <a:lnTo>
                  <a:pt x="1" y="5"/>
                </a:lnTo>
                <a:lnTo>
                  <a:pt x="0" y="5"/>
                </a:lnTo>
                <a:lnTo>
                  <a:pt x="0" y="3"/>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95" name="Freeform 147"/>
          <p:cNvSpPr>
            <a:spLocks/>
          </p:cNvSpPr>
          <p:nvPr/>
        </p:nvSpPr>
        <p:spPr bwMode="auto">
          <a:xfrm>
            <a:off x="8058150" y="6400800"/>
            <a:ext cx="14288" cy="7938"/>
          </a:xfrm>
          <a:custGeom>
            <a:avLst/>
            <a:gdLst>
              <a:gd name="T0" fmla="*/ 0 w 8"/>
              <a:gd name="T1" fmla="*/ 2147483647 h 5"/>
              <a:gd name="T2" fmla="*/ 0 w 8"/>
              <a:gd name="T3" fmla="*/ 2147483647 h 5"/>
              <a:gd name="T4" fmla="*/ 0 w 8"/>
              <a:gd name="T5" fmla="*/ 2147483647 h 5"/>
              <a:gd name="T6" fmla="*/ 0 w 8"/>
              <a:gd name="T7" fmla="*/ 0 h 5"/>
              <a:gd name="T8" fmla="*/ 2147483647 w 8"/>
              <a:gd name="T9" fmla="*/ 0 h 5"/>
              <a:gd name="T10" fmla="*/ 2147483647 w 8"/>
              <a:gd name="T11" fmla="*/ 0 h 5"/>
              <a:gd name="T12" fmla="*/ 2147483647 w 8"/>
              <a:gd name="T13" fmla="*/ 0 h 5"/>
              <a:gd name="T14" fmla="*/ 2147483647 w 8"/>
              <a:gd name="T15" fmla="*/ 0 h 5"/>
              <a:gd name="T16" fmla="*/ 2147483647 w 8"/>
              <a:gd name="T17" fmla="*/ 0 h 5"/>
              <a:gd name="T18" fmla="*/ 2147483647 w 8"/>
              <a:gd name="T19" fmla="*/ 2147483647 h 5"/>
              <a:gd name="T20" fmla="*/ 2147483647 w 8"/>
              <a:gd name="T21" fmla="*/ 2147483647 h 5"/>
              <a:gd name="T22" fmla="*/ 2147483647 w 8"/>
              <a:gd name="T23" fmla="*/ 2147483647 h 5"/>
              <a:gd name="T24" fmla="*/ 2147483647 w 8"/>
              <a:gd name="T25" fmla="*/ 2147483647 h 5"/>
              <a:gd name="T26" fmla="*/ 2147483647 w 8"/>
              <a:gd name="T27" fmla="*/ 2147483647 h 5"/>
              <a:gd name="T28" fmla="*/ 2147483647 w 8"/>
              <a:gd name="T29" fmla="*/ 2147483647 h 5"/>
              <a:gd name="T30" fmla="*/ 2147483647 w 8"/>
              <a:gd name="T31" fmla="*/ 2147483647 h 5"/>
              <a:gd name="T32" fmla="*/ 2147483647 w 8"/>
              <a:gd name="T33" fmla="*/ 2147483647 h 5"/>
              <a:gd name="T34" fmla="*/ 2147483647 w 8"/>
              <a:gd name="T35" fmla="*/ 2147483647 h 5"/>
              <a:gd name="T36" fmla="*/ 0 w 8"/>
              <a:gd name="T37" fmla="*/ 2147483647 h 5"/>
              <a:gd name="T38" fmla="*/ 0 w 8"/>
              <a:gd name="T39" fmla="*/ 2147483647 h 5"/>
              <a:gd name="T40" fmla="*/ 0 w 8"/>
              <a:gd name="T41" fmla="*/ 2147483647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5"/>
              <a:gd name="T65" fmla="*/ 8 w 8"/>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5">
                <a:moveTo>
                  <a:pt x="0" y="3"/>
                </a:moveTo>
                <a:lnTo>
                  <a:pt x="0" y="3"/>
                </a:lnTo>
                <a:lnTo>
                  <a:pt x="0" y="1"/>
                </a:lnTo>
                <a:lnTo>
                  <a:pt x="0" y="0"/>
                </a:lnTo>
                <a:lnTo>
                  <a:pt x="1" y="0"/>
                </a:lnTo>
                <a:lnTo>
                  <a:pt x="3" y="0"/>
                </a:lnTo>
                <a:lnTo>
                  <a:pt x="6" y="0"/>
                </a:lnTo>
                <a:lnTo>
                  <a:pt x="8" y="1"/>
                </a:lnTo>
                <a:lnTo>
                  <a:pt x="8" y="3"/>
                </a:lnTo>
                <a:lnTo>
                  <a:pt x="6" y="5"/>
                </a:lnTo>
                <a:lnTo>
                  <a:pt x="3" y="5"/>
                </a:lnTo>
                <a:lnTo>
                  <a:pt x="1" y="5"/>
                </a:lnTo>
                <a:lnTo>
                  <a:pt x="0" y="5"/>
                </a:lnTo>
                <a:lnTo>
                  <a:pt x="0" y="3"/>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96" name="Freeform 148"/>
          <p:cNvSpPr>
            <a:spLocks/>
          </p:cNvSpPr>
          <p:nvPr/>
        </p:nvSpPr>
        <p:spPr bwMode="auto">
          <a:xfrm>
            <a:off x="7145338" y="4044950"/>
            <a:ext cx="1450975" cy="603250"/>
          </a:xfrm>
          <a:custGeom>
            <a:avLst/>
            <a:gdLst>
              <a:gd name="T0" fmla="*/ 2147483647 w 834"/>
              <a:gd name="T1" fmla="*/ 2147483647 h 379"/>
              <a:gd name="T2" fmla="*/ 2147483647 w 834"/>
              <a:gd name="T3" fmla="*/ 2147483647 h 379"/>
              <a:gd name="T4" fmla="*/ 2147483647 w 834"/>
              <a:gd name="T5" fmla="*/ 2147483647 h 379"/>
              <a:gd name="T6" fmla="*/ 2147483647 w 834"/>
              <a:gd name="T7" fmla="*/ 2147483647 h 379"/>
              <a:gd name="T8" fmla="*/ 2147483647 w 834"/>
              <a:gd name="T9" fmla="*/ 2147483647 h 379"/>
              <a:gd name="T10" fmla="*/ 2147483647 w 834"/>
              <a:gd name="T11" fmla="*/ 2147483647 h 379"/>
              <a:gd name="T12" fmla="*/ 2147483647 w 834"/>
              <a:gd name="T13" fmla="*/ 2147483647 h 379"/>
              <a:gd name="T14" fmla="*/ 2147483647 w 834"/>
              <a:gd name="T15" fmla="*/ 2147483647 h 379"/>
              <a:gd name="T16" fmla="*/ 2147483647 w 834"/>
              <a:gd name="T17" fmla="*/ 2147483647 h 379"/>
              <a:gd name="T18" fmla="*/ 2147483647 w 834"/>
              <a:gd name="T19" fmla="*/ 2147483647 h 379"/>
              <a:gd name="T20" fmla="*/ 2147483647 w 834"/>
              <a:gd name="T21" fmla="*/ 2147483647 h 379"/>
              <a:gd name="T22" fmla="*/ 2147483647 w 834"/>
              <a:gd name="T23" fmla="*/ 2147483647 h 379"/>
              <a:gd name="T24" fmla="*/ 2147483647 w 834"/>
              <a:gd name="T25" fmla="*/ 2147483647 h 379"/>
              <a:gd name="T26" fmla="*/ 2147483647 w 834"/>
              <a:gd name="T27" fmla="*/ 2147483647 h 379"/>
              <a:gd name="T28" fmla="*/ 2147483647 w 834"/>
              <a:gd name="T29" fmla="*/ 2147483647 h 379"/>
              <a:gd name="T30" fmla="*/ 2147483647 w 834"/>
              <a:gd name="T31" fmla="*/ 2147483647 h 379"/>
              <a:gd name="T32" fmla="*/ 2147483647 w 834"/>
              <a:gd name="T33" fmla="*/ 2147483647 h 379"/>
              <a:gd name="T34" fmla="*/ 2147483647 w 834"/>
              <a:gd name="T35" fmla="*/ 2147483647 h 379"/>
              <a:gd name="T36" fmla="*/ 2147483647 w 834"/>
              <a:gd name="T37" fmla="*/ 2147483647 h 379"/>
              <a:gd name="T38" fmla="*/ 2147483647 w 834"/>
              <a:gd name="T39" fmla="*/ 2147483647 h 379"/>
              <a:gd name="T40" fmla="*/ 2147483647 w 834"/>
              <a:gd name="T41" fmla="*/ 2147483647 h 379"/>
              <a:gd name="T42" fmla="*/ 2147483647 w 834"/>
              <a:gd name="T43" fmla="*/ 2147483647 h 379"/>
              <a:gd name="T44" fmla="*/ 2147483647 w 834"/>
              <a:gd name="T45" fmla="*/ 2147483647 h 379"/>
              <a:gd name="T46" fmla="*/ 2147483647 w 834"/>
              <a:gd name="T47" fmla="*/ 2147483647 h 379"/>
              <a:gd name="T48" fmla="*/ 2147483647 w 834"/>
              <a:gd name="T49" fmla="*/ 2147483647 h 379"/>
              <a:gd name="T50" fmla="*/ 2147483647 w 834"/>
              <a:gd name="T51" fmla="*/ 2147483647 h 379"/>
              <a:gd name="T52" fmla="*/ 2147483647 w 834"/>
              <a:gd name="T53" fmla="*/ 2147483647 h 379"/>
              <a:gd name="T54" fmla="*/ 2147483647 w 834"/>
              <a:gd name="T55" fmla="*/ 2147483647 h 379"/>
              <a:gd name="T56" fmla="*/ 2147483647 w 834"/>
              <a:gd name="T57" fmla="*/ 2147483647 h 379"/>
              <a:gd name="T58" fmla="*/ 2147483647 w 834"/>
              <a:gd name="T59" fmla="*/ 2147483647 h 379"/>
              <a:gd name="T60" fmla="*/ 2147483647 w 834"/>
              <a:gd name="T61" fmla="*/ 2147483647 h 379"/>
              <a:gd name="T62" fmla="*/ 2147483647 w 834"/>
              <a:gd name="T63" fmla="*/ 2147483647 h 379"/>
              <a:gd name="T64" fmla="*/ 2147483647 w 834"/>
              <a:gd name="T65" fmla="*/ 2147483647 h 379"/>
              <a:gd name="T66" fmla="*/ 2147483647 w 834"/>
              <a:gd name="T67" fmla="*/ 2147483647 h 379"/>
              <a:gd name="T68" fmla="*/ 2147483647 w 834"/>
              <a:gd name="T69" fmla="*/ 2147483647 h 379"/>
              <a:gd name="T70" fmla="*/ 2147483647 w 834"/>
              <a:gd name="T71" fmla="*/ 2147483647 h 379"/>
              <a:gd name="T72" fmla="*/ 2147483647 w 834"/>
              <a:gd name="T73" fmla="*/ 2147483647 h 379"/>
              <a:gd name="T74" fmla="*/ 2147483647 w 834"/>
              <a:gd name="T75" fmla="*/ 2147483647 h 379"/>
              <a:gd name="T76" fmla="*/ 2147483647 w 834"/>
              <a:gd name="T77" fmla="*/ 2147483647 h 379"/>
              <a:gd name="T78" fmla="*/ 2147483647 w 834"/>
              <a:gd name="T79" fmla="*/ 2147483647 h 379"/>
              <a:gd name="T80" fmla="*/ 2147483647 w 834"/>
              <a:gd name="T81" fmla="*/ 2147483647 h 379"/>
              <a:gd name="T82" fmla="*/ 2147483647 w 834"/>
              <a:gd name="T83" fmla="*/ 2147483647 h 379"/>
              <a:gd name="T84" fmla="*/ 2147483647 w 834"/>
              <a:gd name="T85" fmla="*/ 2147483647 h 379"/>
              <a:gd name="T86" fmla="*/ 2147483647 w 834"/>
              <a:gd name="T87" fmla="*/ 2147483647 h 379"/>
              <a:gd name="T88" fmla="*/ 2147483647 w 834"/>
              <a:gd name="T89" fmla="*/ 2147483647 h 379"/>
              <a:gd name="T90" fmla="*/ 2147483647 w 834"/>
              <a:gd name="T91" fmla="*/ 2147483647 h 379"/>
              <a:gd name="T92" fmla="*/ 2147483647 w 834"/>
              <a:gd name="T93" fmla="*/ 2147483647 h 379"/>
              <a:gd name="T94" fmla="*/ 2147483647 w 834"/>
              <a:gd name="T95" fmla="*/ 2147483647 h 379"/>
              <a:gd name="T96" fmla="*/ 2147483647 w 834"/>
              <a:gd name="T97" fmla="*/ 2147483647 h 379"/>
              <a:gd name="T98" fmla="*/ 2147483647 w 834"/>
              <a:gd name="T99" fmla="*/ 2147483647 h 379"/>
              <a:gd name="T100" fmla="*/ 2147483647 w 834"/>
              <a:gd name="T101" fmla="*/ 2147483647 h 379"/>
              <a:gd name="T102" fmla="*/ 2147483647 w 834"/>
              <a:gd name="T103" fmla="*/ 2147483647 h 379"/>
              <a:gd name="T104" fmla="*/ 2147483647 w 834"/>
              <a:gd name="T105" fmla="*/ 2147483647 h 379"/>
              <a:gd name="T106" fmla="*/ 2147483647 w 834"/>
              <a:gd name="T107" fmla="*/ 2147483647 h 379"/>
              <a:gd name="T108" fmla="*/ 2147483647 w 834"/>
              <a:gd name="T109" fmla="*/ 2147483647 h 379"/>
              <a:gd name="T110" fmla="*/ 2147483647 w 834"/>
              <a:gd name="T111" fmla="*/ 2147483647 h 379"/>
              <a:gd name="T112" fmla="*/ 2147483647 w 834"/>
              <a:gd name="T113" fmla="*/ 2147483647 h 3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34"/>
              <a:gd name="T172" fmla="*/ 0 h 379"/>
              <a:gd name="T173" fmla="*/ 834 w 834"/>
              <a:gd name="T174" fmla="*/ 379 h 3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34" h="379">
                <a:moveTo>
                  <a:pt x="604" y="377"/>
                </a:moveTo>
                <a:lnTo>
                  <a:pt x="618" y="369"/>
                </a:lnTo>
                <a:lnTo>
                  <a:pt x="628" y="362"/>
                </a:lnTo>
                <a:lnTo>
                  <a:pt x="636" y="360"/>
                </a:lnTo>
                <a:lnTo>
                  <a:pt x="643" y="360"/>
                </a:lnTo>
                <a:lnTo>
                  <a:pt x="648" y="360"/>
                </a:lnTo>
                <a:lnTo>
                  <a:pt x="650" y="362"/>
                </a:lnTo>
                <a:lnTo>
                  <a:pt x="653" y="364"/>
                </a:lnTo>
                <a:lnTo>
                  <a:pt x="653" y="365"/>
                </a:lnTo>
                <a:lnTo>
                  <a:pt x="653" y="333"/>
                </a:lnTo>
                <a:lnTo>
                  <a:pt x="657" y="333"/>
                </a:lnTo>
                <a:lnTo>
                  <a:pt x="658" y="335"/>
                </a:lnTo>
                <a:lnTo>
                  <a:pt x="658" y="338"/>
                </a:lnTo>
                <a:lnTo>
                  <a:pt x="658" y="340"/>
                </a:lnTo>
                <a:lnTo>
                  <a:pt x="660" y="345"/>
                </a:lnTo>
                <a:lnTo>
                  <a:pt x="662" y="348"/>
                </a:lnTo>
                <a:lnTo>
                  <a:pt x="662" y="352"/>
                </a:lnTo>
                <a:lnTo>
                  <a:pt x="662" y="353"/>
                </a:lnTo>
                <a:lnTo>
                  <a:pt x="663" y="345"/>
                </a:lnTo>
                <a:lnTo>
                  <a:pt x="663" y="338"/>
                </a:lnTo>
                <a:lnTo>
                  <a:pt x="667" y="330"/>
                </a:lnTo>
                <a:lnTo>
                  <a:pt x="668" y="323"/>
                </a:lnTo>
                <a:lnTo>
                  <a:pt x="672" y="316"/>
                </a:lnTo>
                <a:lnTo>
                  <a:pt x="675" y="309"/>
                </a:lnTo>
                <a:lnTo>
                  <a:pt x="679" y="303"/>
                </a:lnTo>
                <a:lnTo>
                  <a:pt x="682" y="298"/>
                </a:lnTo>
                <a:lnTo>
                  <a:pt x="685" y="292"/>
                </a:lnTo>
                <a:lnTo>
                  <a:pt x="689" y="289"/>
                </a:lnTo>
                <a:lnTo>
                  <a:pt x="692" y="286"/>
                </a:lnTo>
                <a:lnTo>
                  <a:pt x="696" y="282"/>
                </a:lnTo>
                <a:lnTo>
                  <a:pt x="697" y="279"/>
                </a:lnTo>
                <a:lnTo>
                  <a:pt x="699" y="277"/>
                </a:lnTo>
                <a:lnTo>
                  <a:pt x="701" y="277"/>
                </a:lnTo>
                <a:lnTo>
                  <a:pt x="701" y="276"/>
                </a:lnTo>
                <a:lnTo>
                  <a:pt x="696" y="267"/>
                </a:lnTo>
                <a:lnTo>
                  <a:pt x="702" y="262"/>
                </a:lnTo>
                <a:lnTo>
                  <a:pt x="702" y="264"/>
                </a:lnTo>
                <a:lnTo>
                  <a:pt x="704" y="267"/>
                </a:lnTo>
                <a:lnTo>
                  <a:pt x="706" y="270"/>
                </a:lnTo>
                <a:lnTo>
                  <a:pt x="707" y="270"/>
                </a:lnTo>
                <a:lnTo>
                  <a:pt x="714" y="262"/>
                </a:lnTo>
                <a:lnTo>
                  <a:pt x="721" y="254"/>
                </a:lnTo>
                <a:lnTo>
                  <a:pt x="729" y="248"/>
                </a:lnTo>
                <a:lnTo>
                  <a:pt x="738" y="243"/>
                </a:lnTo>
                <a:lnTo>
                  <a:pt x="745" y="242"/>
                </a:lnTo>
                <a:lnTo>
                  <a:pt x="751" y="240"/>
                </a:lnTo>
                <a:lnTo>
                  <a:pt x="756" y="238"/>
                </a:lnTo>
                <a:lnTo>
                  <a:pt x="758" y="238"/>
                </a:lnTo>
                <a:lnTo>
                  <a:pt x="758" y="232"/>
                </a:lnTo>
                <a:lnTo>
                  <a:pt x="760" y="230"/>
                </a:lnTo>
                <a:lnTo>
                  <a:pt x="762" y="228"/>
                </a:lnTo>
                <a:lnTo>
                  <a:pt x="763" y="228"/>
                </a:lnTo>
                <a:lnTo>
                  <a:pt x="765" y="230"/>
                </a:lnTo>
                <a:lnTo>
                  <a:pt x="767" y="230"/>
                </a:lnTo>
                <a:lnTo>
                  <a:pt x="768" y="232"/>
                </a:lnTo>
                <a:lnTo>
                  <a:pt x="768" y="233"/>
                </a:lnTo>
                <a:lnTo>
                  <a:pt x="770" y="230"/>
                </a:lnTo>
                <a:lnTo>
                  <a:pt x="772" y="228"/>
                </a:lnTo>
                <a:lnTo>
                  <a:pt x="773" y="226"/>
                </a:lnTo>
                <a:lnTo>
                  <a:pt x="775" y="228"/>
                </a:lnTo>
                <a:lnTo>
                  <a:pt x="778" y="228"/>
                </a:lnTo>
                <a:lnTo>
                  <a:pt x="780" y="230"/>
                </a:lnTo>
                <a:lnTo>
                  <a:pt x="782" y="230"/>
                </a:lnTo>
                <a:lnTo>
                  <a:pt x="784" y="230"/>
                </a:lnTo>
                <a:lnTo>
                  <a:pt x="785" y="226"/>
                </a:lnTo>
                <a:lnTo>
                  <a:pt x="787" y="223"/>
                </a:lnTo>
                <a:lnTo>
                  <a:pt x="790" y="218"/>
                </a:lnTo>
                <a:lnTo>
                  <a:pt x="792" y="215"/>
                </a:lnTo>
                <a:lnTo>
                  <a:pt x="795" y="210"/>
                </a:lnTo>
                <a:lnTo>
                  <a:pt x="797" y="208"/>
                </a:lnTo>
                <a:lnTo>
                  <a:pt x="797" y="204"/>
                </a:lnTo>
                <a:lnTo>
                  <a:pt x="797" y="196"/>
                </a:lnTo>
                <a:lnTo>
                  <a:pt x="795" y="193"/>
                </a:lnTo>
                <a:lnTo>
                  <a:pt x="795" y="191"/>
                </a:lnTo>
                <a:lnTo>
                  <a:pt x="794" y="193"/>
                </a:lnTo>
                <a:lnTo>
                  <a:pt x="792" y="194"/>
                </a:lnTo>
                <a:lnTo>
                  <a:pt x="790" y="198"/>
                </a:lnTo>
                <a:lnTo>
                  <a:pt x="790" y="199"/>
                </a:lnTo>
                <a:lnTo>
                  <a:pt x="790" y="201"/>
                </a:lnTo>
                <a:lnTo>
                  <a:pt x="789" y="201"/>
                </a:lnTo>
                <a:lnTo>
                  <a:pt x="787" y="199"/>
                </a:lnTo>
                <a:lnTo>
                  <a:pt x="785" y="199"/>
                </a:lnTo>
                <a:lnTo>
                  <a:pt x="785" y="198"/>
                </a:lnTo>
                <a:lnTo>
                  <a:pt x="784" y="191"/>
                </a:lnTo>
                <a:lnTo>
                  <a:pt x="784" y="188"/>
                </a:lnTo>
                <a:lnTo>
                  <a:pt x="784" y="186"/>
                </a:lnTo>
                <a:lnTo>
                  <a:pt x="782" y="188"/>
                </a:lnTo>
                <a:lnTo>
                  <a:pt x="780" y="189"/>
                </a:lnTo>
                <a:lnTo>
                  <a:pt x="780" y="193"/>
                </a:lnTo>
                <a:lnTo>
                  <a:pt x="780" y="194"/>
                </a:lnTo>
                <a:lnTo>
                  <a:pt x="780" y="196"/>
                </a:lnTo>
                <a:lnTo>
                  <a:pt x="772" y="198"/>
                </a:lnTo>
                <a:lnTo>
                  <a:pt x="753" y="215"/>
                </a:lnTo>
                <a:lnTo>
                  <a:pt x="741" y="213"/>
                </a:lnTo>
                <a:lnTo>
                  <a:pt x="724" y="198"/>
                </a:lnTo>
                <a:lnTo>
                  <a:pt x="726" y="198"/>
                </a:lnTo>
                <a:lnTo>
                  <a:pt x="729" y="199"/>
                </a:lnTo>
                <a:lnTo>
                  <a:pt x="733" y="199"/>
                </a:lnTo>
                <a:lnTo>
                  <a:pt x="736" y="201"/>
                </a:lnTo>
                <a:lnTo>
                  <a:pt x="741" y="204"/>
                </a:lnTo>
                <a:lnTo>
                  <a:pt x="748" y="204"/>
                </a:lnTo>
                <a:lnTo>
                  <a:pt x="753" y="203"/>
                </a:lnTo>
                <a:lnTo>
                  <a:pt x="758" y="199"/>
                </a:lnTo>
                <a:lnTo>
                  <a:pt x="763" y="194"/>
                </a:lnTo>
                <a:lnTo>
                  <a:pt x="767" y="191"/>
                </a:lnTo>
                <a:lnTo>
                  <a:pt x="770" y="188"/>
                </a:lnTo>
                <a:lnTo>
                  <a:pt x="770" y="186"/>
                </a:lnTo>
                <a:lnTo>
                  <a:pt x="760" y="182"/>
                </a:lnTo>
                <a:lnTo>
                  <a:pt x="758" y="177"/>
                </a:lnTo>
                <a:lnTo>
                  <a:pt x="768" y="176"/>
                </a:lnTo>
                <a:lnTo>
                  <a:pt x="772" y="164"/>
                </a:lnTo>
                <a:lnTo>
                  <a:pt x="770" y="164"/>
                </a:lnTo>
                <a:lnTo>
                  <a:pt x="768" y="164"/>
                </a:lnTo>
                <a:lnTo>
                  <a:pt x="767" y="164"/>
                </a:lnTo>
                <a:lnTo>
                  <a:pt x="763" y="162"/>
                </a:lnTo>
                <a:lnTo>
                  <a:pt x="750" y="159"/>
                </a:lnTo>
                <a:lnTo>
                  <a:pt x="740" y="155"/>
                </a:lnTo>
                <a:lnTo>
                  <a:pt x="731" y="154"/>
                </a:lnTo>
                <a:lnTo>
                  <a:pt x="728" y="152"/>
                </a:lnTo>
                <a:lnTo>
                  <a:pt x="724" y="150"/>
                </a:lnTo>
                <a:lnTo>
                  <a:pt x="723" y="150"/>
                </a:lnTo>
                <a:lnTo>
                  <a:pt x="724" y="149"/>
                </a:lnTo>
                <a:lnTo>
                  <a:pt x="726" y="149"/>
                </a:lnTo>
                <a:lnTo>
                  <a:pt x="728" y="149"/>
                </a:lnTo>
                <a:lnTo>
                  <a:pt x="731" y="147"/>
                </a:lnTo>
                <a:lnTo>
                  <a:pt x="736" y="149"/>
                </a:lnTo>
                <a:lnTo>
                  <a:pt x="740" y="149"/>
                </a:lnTo>
                <a:lnTo>
                  <a:pt x="743" y="149"/>
                </a:lnTo>
                <a:lnTo>
                  <a:pt x="745" y="149"/>
                </a:lnTo>
                <a:lnTo>
                  <a:pt x="746" y="149"/>
                </a:lnTo>
                <a:lnTo>
                  <a:pt x="748" y="149"/>
                </a:lnTo>
                <a:lnTo>
                  <a:pt x="746" y="138"/>
                </a:lnTo>
                <a:lnTo>
                  <a:pt x="755" y="135"/>
                </a:lnTo>
                <a:lnTo>
                  <a:pt x="760" y="144"/>
                </a:lnTo>
                <a:lnTo>
                  <a:pt x="762" y="144"/>
                </a:lnTo>
                <a:lnTo>
                  <a:pt x="765" y="144"/>
                </a:lnTo>
                <a:lnTo>
                  <a:pt x="767" y="145"/>
                </a:lnTo>
                <a:lnTo>
                  <a:pt x="768" y="144"/>
                </a:lnTo>
                <a:lnTo>
                  <a:pt x="770" y="138"/>
                </a:lnTo>
                <a:lnTo>
                  <a:pt x="772" y="135"/>
                </a:lnTo>
                <a:lnTo>
                  <a:pt x="773" y="137"/>
                </a:lnTo>
                <a:lnTo>
                  <a:pt x="777" y="138"/>
                </a:lnTo>
                <a:lnTo>
                  <a:pt x="778" y="142"/>
                </a:lnTo>
                <a:lnTo>
                  <a:pt x="782" y="145"/>
                </a:lnTo>
                <a:lnTo>
                  <a:pt x="784" y="147"/>
                </a:lnTo>
                <a:lnTo>
                  <a:pt x="784" y="149"/>
                </a:lnTo>
                <a:lnTo>
                  <a:pt x="785" y="149"/>
                </a:lnTo>
                <a:lnTo>
                  <a:pt x="787" y="149"/>
                </a:lnTo>
                <a:lnTo>
                  <a:pt x="792" y="149"/>
                </a:lnTo>
                <a:lnTo>
                  <a:pt x="795" y="149"/>
                </a:lnTo>
                <a:lnTo>
                  <a:pt x="800" y="149"/>
                </a:lnTo>
                <a:lnTo>
                  <a:pt x="804" y="147"/>
                </a:lnTo>
                <a:lnTo>
                  <a:pt x="807" y="147"/>
                </a:lnTo>
                <a:lnTo>
                  <a:pt x="809" y="147"/>
                </a:lnTo>
                <a:lnTo>
                  <a:pt x="814" y="130"/>
                </a:lnTo>
                <a:lnTo>
                  <a:pt x="819" y="120"/>
                </a:lnTo>
                <a:lnTo>
                  <a:pt x="824" y="113"/>
                </a:lnTo>
                <a:lnTo>
                  <a:pt x="826" y="110"/>
                </a:lnTo>
                <a:lnTo>
                  <a:pt x="828" y="110"/>
                </a:lnTo>
                <a:lnTo>
                  <a:pt x="829" y="111"/>
                </a:lnTo>
                <a:lnTo>
                  <a:pt x="831" y="113"/>
                </a:lnTo>
                <a:lnTo>
                  <a:pt x="831" y="111"/>
                </a:lnTo>
                <a:lnTo>
                  <a:pt x="833" y="110"/>
                </a:lnTo>
                <a:lnTo>
                  <a:pt x="834" y="106"/>
                </a:lnTo>
                <a:lnTo>
                  <a:pt x="834" y="105"/>
                </a:lnTo>
                <a:lnTo>
                  <a:pt x="834" y="96"/>
                </a:lnTo>
                <a:lnTo>
                  <a:pt x="833" y="88"/>
                </a:lnTo>
                <a:lnTo>
                  <a:pt x="831" y="81"/>
                </a:lnTo>
                <a:lnTo>
                  <a:pt x="829" y="76"/>
                </a:lnTo>
                <a:lnTo>
                  <a:pt x="828" y="72"/>
                </a:lnTo>
                <a:lnTo>
                  <a:pt x="826" y="69"/>
                </a:lnTo>
                <a:lnTo>
                  <a:pt x="824" y="67"/>
                </a:lnTo>
                <a:lnTo>
                  <a:pt x="817" y="72"/>
                </a:lnTo>
                <a:lnTo>
                  <a:pt x="816" y="72"/>
                </a:lnTo>
                <a:lnTo>
                  <a:pt x="814" y="74"/>
                </a:lnTo>
                <a:lnTo>
                  <a:pt x="811" y="76"/>
                </a:lnTo>
                <a:lnTo>
                  <a:pt x="809" y="79"/>
                </a:lnTo>
                <a:lnTo>
                  <a:pt x="809" y="89"/>
                </a:lnTo>
                <a:lnTo>
                  <a:pt x="809" y="96"/>
                </a:lnTo>
                <a:lnTo>
                  <a:pt x="807" y="101"/>
                </a:lnTo>
                <a:lnTo>
                  <a:pt x="807" y="105"/>
                </a:lnTo>
                <a:lnTo>
                  <a:pt x="807" y="106"/>
                </a:lnTo>
                <a:lnTo>
                  <a:pt x="806" y="105"/>
                </a:lnTo>
                <a:lnTo>
                  <a:pt x="806" y="101"/>
                </a:lnTo>
                <a:lnTo>
                  <a:pt x="804" y="98"/>
                </a:lnTo>
                <a:lnTo>
                  <a:pt x="802" y="94"/>
                </a:lnTo>
                <a:lnTo>
                  <a:pt x="802" y="91"/>
                </a:lnTo>
                <a:lnTo>
                  <a:pt x="802" y="88"/>
                </a:lnTo>
                <a:lnTo>
                  <a:pt x="800" y="84"/>
                </a:lnTo>
                <a:lnTo>
                  <a:pt x="800" y="81"/>
                </a:lnTo>
                <a:lnTo>
                  <a:pt x="800" y="79"/>
                </a:lnTo>
                <a:lnTo>
                  <a:pt x="800" y="78"/>
                </a:lnTo>
                <a:lnTo>
                  <a:pt x="799" y="71"/>
                </a:lnTo>
                <a:lnTo>
                  <a:pt x="797" y="67"/>
                </a:lnTo>
                <a:lnTo>
                  <a:pt x="792" y="67"/>
                </a:lnTo>
                <a:lnTo>
                  <a:pt x="789" y="69"/>
                </a:lnTo>
                <a:lnTo>
                  <a:pt x="784" y="72"/>
                </a:lnTo>
                <a:lnTo>
                  <a:pt x="778" y="76"/>
                </a:lnTo>
                <a:lnTo>
                  <a:pt x="777" y="78"/>
                </a:lnTo>
                <a:lnTo>
                  <a:pt x="775" y="79"/>
                </a:lnTo>
                <a:lnTo>
                  <a:pt x="763" y="79"/>
                </a:lnTo>
                <a:lnTo>
                  <a:pt x="762" y="81"/>
                </a:lnTo>
                <a:lnTo>
                  <a:pt x="760" y="81"/>
                </a:lnTo>
                <a:lnTo>
                  <a:pt x="756" y="83"/>
                </a:lnTo>
                <a:lnTo>
                  <a:pt x="753" y="83"/>
                </a:lnTo>
                <a:lnTo>
                  <a:pt x="750" y="84"/>
                </a:lnTo>
                <a:lnTo>
                  <a:pt x="745" y="86"/>
                </a:lnTo>
                <a:lnTo>
                  <a:pt x="743" y="88"/>
                </a:lnTo>
                <a:lnTo>
                  <a:pt x="741" y="88"/>
                </a:lnTo>
                <a:lnTo>
                  <a:pt x="731" y="94"/>
                </a:lnTo>
                <a:lnTo>
                  <a:pt x="726" y="96"/>
                </a:lnTo>
                <a:lnTo>
                  <a:pt x="724" y="96"/>
                </a:lnTo>
                <a:lnTo>
                  <a:pt x="724" y="94"/>
                </a:lnTo>
                <a:lnTo>
                  <a:pt x="726" y="91"/>
                </a:lnTo>
                <a:lnTo>
                  <a:pt x="729" y="88"/>
                </a:lnTo>
                <a:lnTo>
                  <a:pt x="731" y="84"/>
                </a:lnTo>
                <a:lnTo>
                  <a:pt x="733" y="84"/>
                </a:lnTo>
                <a:lnTo>
                  <a:pt x="724" y="66"/>
                </a:lnTo>
                <a:lnTo>
                  <a:pt x="731" y="61"/>
                </a:lnTo>
                <a:lnTo>
                  <a:pt x="736" y="71"/>
                </a:lnTo>
                <a:lnTo>
                  <a:pt x="748" y="78"/>
                </a:lnTo>
                <a:lnTo>
                  <a:pt x="751" y="76"/>
                </a:lnTo>
                <a:lnTo>
                  <a:pt x="755" y="72"/>
                </a:lnTo>
                <a:lnTo>
                  <a:pt x="758" y="71"/>
                </a:lnTo>
                <a:lnTo>
                  <a:pt x="762" y="67"/>
                </a:lnTo>
                <a:lnTo>
                  <a:pt x="763" y="66"/>
                </a:lnTo>
                <a:lnTo>
                  <a:pt x="765" y="64"/>
                </a:lnTo>
                <a:lnTo>
                  <a:pt x="765" y="62"/>
                </a:lnTo>
                <a:lnTo>
                  <a:pt x="756" y="56"/>
                </a:lnTo>
                <a:lnTo>
                  <a:pt x="753" y="52"/>
                </a:lnTo>
                <a:lnTo>
                  <a:pt x="755" y="52"/>
                </a:lnTo>
                <a:lnTo>
                  <a:pt x="758" y="52"/>
                </a:lnTo>
                <a:lnTo>
                  <a:pt x="763" y="54"/>
                </a:lnTo>
                <a:lnTo>
                  <a:pt x="768" y="56"/>
                </a:lnTo>
                <a:lnTo>
                  <a:pt x="772" y="57"/>
                </a:lnTo>
                <a:lnTo>
                  <a:pt x="775" y="59"/>
                </a:lnTo>
                <a:lnTo>
                  <a:pt x="789" y="52"/>
                </a:lnTo>
                <a:lnTo>
                  <a:pt x="789" y="50"/>
                </a:lnTo>
                <a:lnTo>
                  <a:pt x="789" y="49"/>
                </a:lnTo>
                <a:lnTo>
                  <a:pt x="787" y="47"/>
                </a:lnTo>
                <a:lnTo>
                  <a:pt x="787" y="45"/>
                </a:lnTo>
                <a:lnTo>
                  <a:pt x="780" y="39"/>
                </a:lnTo>
                <a:lnTo>
                  <a:pt x="777" y="34"/>
                </a:lnTo>
                <a:lnTo>
                  <a:pt x="780" y="34"/>
                </a:lnTo>
                <a:lnTo>
                  <a:pt x="784" y="35"/>
                </a:lnTo>
                <a:lnTo>
                  <a:pt x="787" y="37"/>
                </a:lnTo>
                <a:lnTo>
                  <a:pt x="790" y="39"/>
                </a:lnTo>
                <a:lnTo>
                  <a:pt x="790" y="40"/>
                </a:lnTo>
                <a:lnTo>
                  <a:pt x="792" y="40"/>
                </a:lnTo>
                <a:lnTo>
                  <a:pt x="795" y="39"/>
                </a:lnTo>
                <a:lnTo>
                  <a:pt x="800" y="39"/>
                </a:lnTo>
                <a:lnTo>
                  <a:pt x="802" y="39"/>
                </a:lnTo>
                <a:lnTo>
                  <a:pt x="811" y="47"/>
                </a:lnTo>
                <a:lnTo>
                  <a:pt x="816" y="50"/>
                </a:lnTo>
                <a:lnTo>
                  <a:pt x="817" y="50"/>
                </a:lnTo>
                <a:lnTo>
                  <a:pt x="817" y="47"/>
                </a:lnTo>
                <a:lnTo>
                  <a:pt x="814" y="44"/>
                </a:lnTo>
                <a:lnTo>
                  <a:pt x="811" y="39"/>
                </a:lnTo>
                <a:lnTo>
                  <a:pt x="809" y="35"/>
                </a:lnTo>
                <a:lnTo>
                  <a:pt x="807" y="34"/>
                </a:lnTo>
                <a:lnTo>
                  <a:pt x="800" y="17"/>
                </a:lnTo>
                <a:lnTo>
                  <a:pt x="790" y="15"/>
                </a:lnTo>
                <a:lnTo>
                  <a:pt x="780" y="0"/>
                </a:lnTo>
                <a:lnTo>
                  <a:pt x="750" y="8"/>
                </a:lnTo>
                <a:lnTo>
                  <a:pt x="721" y="15"/>
                </a:lnTo>
                <a:lnTo>
                  <a:pt x="692" y="20"/>
                </a:lnTo>
                <a:lnTo>
                  <a:pt x="663" y="27"/>
                </a:lnTo>
                <a:lnTo>
                  <a:pt x="636" y="32"/>
                </a:lnTo>
                <a:lnTo>
                  <a:pt x="609" y="39"/>
                </a:lnTo>
                <a:lnTo>
                  <a:pt x="584" y="44"/>
                </a:lnTo>
                <a:lnTo>
                  <a:pt x="558" y="47"/>
                </a:lnTo>
                <a:lnTo>
                  <a:pt x="533" y="52"/>
                </a:lnTo>
                <a:lnTo>
                  <a:pt x="509" y="56"/>
                </a:lnTo>
                <a:lnTo>
                  <a:pt x="486" y="61"/>
                </a:lnTo>
                <a:lnTo>
                  <a:pt x="464" y="64"/>
                </a:lnTo>
                <a:lnTo>
                  <a:pt x="443" y="67"/>
                </a:lnTo>
                <a:lnTo>
                  <a:pt x="423" y="71"/>
                </a:lnTo>
                <a:lnTo>
                  <a:pt x="403" y="74"/>
                </a:lnTo>
                <a:lnTo>
                  <a:pt x="384" y="76"/>
                </a:lnTo>
                <a:lnTo>
                  <a:pt x="366" y="79"/>
                </a:lnTo>
                <a:lnTo>
                  <a:pt x="349" y="81"/>
                </a:lnTo>
                <a:lnTo>
                  <a:pt x="333" y="83"/>
                </a:lnTo>
                <a:lnTo>
                  <a:pt x="318" y="84"/>
                </a:lnTo>
                <a:lnTo>
                  <a:pt x="305" y="86"/>
                </a:lnTo>
                <a:lnTo>
                  <a:pt x="293" y="88"/>
                </a:lnTo>
                <a:lnTo>
                  <a:pt x="281" y="89"/>
                </a:lnTo>
                <a:lnTo>
                  <a:pt x="271" y="91"/>
                </a:lnTo>
                <a:lnTo>
                  <a:pt x="261" y="91"/>
                </a:lnTo>
                <a:lnTo>
                  <a:pt x="252" y="93"/>
                </a:lnTo>
                <a:lnTo>
                  <a:pt x="245" y="93"/>
                </a:lnTo>
                <a:lnTo>
                  <a:pt x="240" y="94"/>
                </a:lnTo>
                <a:lnTo>
                  <a:pt x="235" y="94"/>
                </a:lnTo>
                <a:lnTo>
                  <a:pt x="232" y="94"/>
                </a:lnTo>
                <a:lnTo>
                  <a:pt x="230" y="94"/>
                </a:lnTo>
                <a:lnTo>
                  <a:pt x="232" y="94"/>
                </a:lnTo>
                <a:lnTo>
                  <a:pt x="232" y="96"/>
                </a:lnTo>
                <a:lnTo>
                  <a:pt x="232" y="100"/>
                </a:lnTo>
                <a:lnTo>
                  <a:pt x="232" y="106"/>
                </a:lnTo>
                <a:lnTo>
                  <a:pt x="232" y="111"/>
                </a:lnTo>
                <a:lnTo>
                  <a:pt x="234" y="118"/>
                </a:lnTo>
                <a:lnTo>
                  <a:pt x="232" y="125"/>
                </a:lnTo>
                <a:lnTo>
                  <a:pt x="232" y="128"/>
                </a:lnTo>
                <a:lnTo>
                  <a:pt x="232" y="130"/>
                </a:lnTo>
                <a:lnTo>
                  <a:pt x="225" y="130"/>
                </a:lnTo>
                <a:lnTo>
                  <a:pt x="220" y="133"/>
                </a:lnTo>
                <a:lnTo>
                  <a:pt x="215" y="138"/>
                </a:lnTo>
                <a:lnTo>
                  <a:pt x="212" y="145"/>
                </a:lnTo>
                <a:lnTo>
                  <a:pt x="208" y="152"/>
                </a:lnTo>
                <a:lnTo>
                  <a:pt x="206" y="157"/>
                </a:lnTo>
                <a:lnTo>
                  <a:pt x="205" y="160"/>
                </a:lnTo>
                <a:lnTo>
                  <a:pt x="198" y="157"/>
                </a:lnTo>
                <a:lnTo>
                  <a:pt x="191" y="157"/>
                </a:lnTo>
                <a:lnTo>
                  <a:pt x="183" y="162"/>
                </a:lnTo>
                <a:lnTo>
                  <a:pt x="174" y="169"/>
                </a:lnTo>
                <a:lnTo>
                  <a:pt x="168" y="177"/>
                </a:lnTo>
                <a:lnTo>
                  <a:pt x="161" y="184"/>
                </a:lnTo>
                <a:lnTo>
                  <a:pt x="156" y="188"/>
                </a:lnTo>
                <a:lnTo>
                  <a:pt x="154" y="188"/>
                </a:lnTo>
                <a:lnTo>
                  <a:pt x="152" y="182"/>
                </a:lnTo>
                <a:lnTo>
                  <a:pt x="149" y="181"/>
                </a:lnTo>
                <a:lnTo>
                  <a:pt x="147" y="179"/>
                </a:lnTo>
                <a:lnTo>
                  <a:pt x="144" y="179"/>
                </a:lnTo>
                <a:lnTo>
                  <a:pt x="140" y="181"/>
                </a:lnTo>
                <a:lnTo>
                  <a:pt x="137" y="182"/>
                </a:lnTo>
                <a:lnTo>
                  <a:pt x="134" y="186"/>
                </a:lnTo>
                <a:lnTo>
                  <a:pt x="132" y="191"/>
                </a:lnTo>
                <a:lnTo>
                  <a:pt x="129" y="194"/>
                </a:lnTo>
                <a:lnTo>
                  <a:pt x="125" y="199"/>
                </a:lnTo>
                <a:lnTo>
                  <a:pt x="124" y="204"/>
                </a:lnTo>
                <a:lnTo>
                  <a:pt x="122" y="208"/>
                </a:lnTo>
                <a:lnTo>
                  <a:pt x="118" y="213"/>
                </a:lnTo>
                <a:lnTo>
                  <a:pt x="118" y="215"/>
                </a:lnTo>
                <a:lnTo>
                  <a:pt x="117" y="216"/>
                </a:lnTo>
                <a:lnTo>
                  <a:pt x="117" y="218"/>
                </a:lnTo>
                <a:lnTo>
                  <a:pt x="108" y="220"/>
                </a:lnTo>
                <a:lnTo>
                  <a:pt x="100" y="223"/>
                </a:lnTo>
                <a:lnTo>
                  <a:pt x="91" y="228"/>
                </a:lnTo>
                <a:lnTo>
                  <a:pt x="83" y="235"/>
                </a:lnTo>
                <a:lnTo>
                  <a:pt x="78" y="240"/>
                </a:lnTo>
                <a:lnTo>
                  <a:pt x="71" y="247"/>
                </a:lnTo>
                <a:lnTo>
                  <a:pt x="68" y="250"/>
                </a:lnTo>
                <a:lnTo>
                  <a:pt x="66" y="252"/>
                </a:lnTo>
                <a:lnTo>
                  <a:pt x="56" y="252"/>
                </a:lnTo>
                <a:lnTo>
                  <a:pt x="47" y="255"/>
                </a:lnTo>
                <a:lnTo>
                  <a:pt x="41" y="259"/>
                </a:lnTo>
                <a:lnTo>
                  <a:pt x="34" y="264"/>
                </a:lnTo>
                <a:lnTo>
                  <a:pt x="31" y="269"/>
                </a:lnTo>
                <a:lnTo>
                  <a:pt x="27" y="274"/>
                </a:lnTo>
                <a:lnTo>
                  <a:pt x="25" y="277"/>
                </a:lnTo>
                <a:lnTo>
                  <a:pt x="25" y="279"/>
                </a:lnTo>
                <a:lnTo>
                  <a:pt x="24" y="286"/>
                </a:lnTo>
                <a:lnTo>
                  <a:pt x="20" y="291"/>
                </a:lnTo>
                <a:lnTo>
                  <a:pt x="17" y="296"/>
                </a:lnTo>
                <a:lnTo>
                  <a:pt x="12" y="298"/>
                </a:lnTo>
                <a:lnTo>
                  <a:pt x="9" y="299"/>
                </a:lnTo>
                <a:lnTo>
                  <a:pt x="3" y="299"/>
                </a:lnTo>
                <a:lnTo>
                  <a:pt x="0" y="299"/>
                </a:lnTo>
                <a:lnTo>
                  <a:pt x="0" y="333"/>
                </a:lnTo>
                <a:lnTo>
                  <a:pt x="124" y="314"/>
                </a:lnTo>
                <a:lnTo>
                  <a:pt x="125" y="316"/>
                </a:lnTo>
                <a:lnTo>
                  <a:pt x="127" y="314"/>
                </a:lnTo>
                <a:lnTo>
                  <a:pt x="129" y="313"/>
                </a:lnTo>
                <a:lnTo>
                  <a:pt x="132" y="309"/>
                </a:lnTo>
                <a:lnTo>
                  <a:pt x="135" y="306"/>
                </a:lnTo>
                <a:lnTo>
                  <a:pt x="140" y="303"/>
                </a:lnTo>
                <a:lnTo>
                  <a:pt x="146" y="299"/>
                </a:lnTo>
                <a:lnTo>
                  <a:pt x="152" y="296"/>
                </a:lnTo>
                <a:lnTo>
                  <a:pt x="157" y="292"/>
                </a:lnTo>
                <a:lnTo>
                  <a:pt x="166" y="287"/>
                </a:lnTo>
                <a:lnTo>
                  <a:pt x="173" y="284"/>
                </a:lnTo>
                <a:lnTo>
                  <a:pt x="181" y="281"/>
                </a:lnTo>
                <a:lnTo>
                  <a:pt x="190" y="279"/>
                </a:lnTo>
                <a:lnTo>
                  <a:pt x="200" y="277"/>
                </a:lnTo>
                <a:lnTo>
                  <a:pt x="210" y="274"/>
                </a:lnTo>
                <a:lnTo>
                  <a:pt x="218" y="274"/>
                </a:lnTo>
                <a:lnTo>
                  <a:pt x="311" y="265"/>
                </a:lnTo>
                <a:lnTo>
                  <a:pt x="313" y="265"/>
                </a:lnTo>
                <a:lnTo>
                  <a:pt x="315" y="264"/>
                </a:lnTo>
                <a:lnTo>
                  <a:pt x="320" y="264"/>
                </a:lnTo>
                <a:lnTo>
                  <a:pt x="327" y="264"/>
                </a:lnTo>
                <a:lnTo>
                  <a:pt x="333" y="265"/>
                </a:lnTo>
                <a:lnTo>
                  <a:pt x="340" y="269"/>
                </a:lnTo>
                <a:lnTo>
                  <a:pt x="347" y="276"/>
                </a:lnTo>
                <a:lnTo>
                  <a:pt x="355" y="287"/>
                </a:lnTo>
                <a:lnTo>
                  <a:pt x="359" y="301"/>
                </a:lnTo>
                <a:lnTo>
                  <a:pt x="467" y="284"/>
                </a:lnTo>
                <a:lnTo>
                  <a:pt x="597" y="379"/>
                </a:lnTo>
                <a:lnTo>
                  <a:pt x="601" y="379"/>
                </a:lnTo>
                <a:lnTo>
                  <a:pt x="602" y="379"/>
                </a:lnTo>
                <a:lnTo>
                  <a:pt x="604" y="377"/>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97" name="Freeform 149"/>
          <p:cNvSpPr>
            <a:spLocks/>
          </p:cNvSpPr>
          <p:nvPr/>
        </p:nvSpPr>
        <p:spPr bwMode="auto">
          <a:xfrm>
            <a:off x="7145338" y="4044950"/>
            <a:ext cx="1450975" cy="603250"/>
          </a:xfrm>
          <a:custGeom>
            <a:avLst/>
            <a:gdLst>
              <a:gd name="T0" fmla="*/ 2147483647 w 834"/>
              <a:gd name="T1" fmla="*/ 2147483647 h 379"/>
              <a:gd name="T2" fmla="*/ 2147483647 w 834"/>
              <a:gd name="T3" fmla="*/ 2147483647 h 379"/>
              <a:gd name="T4" fmla="*/ 2147483647 w 834"/>
              <a:gd name="T5" fmla="*/ 2147483647 h 379"/>
              <a:gd name="T6" fmla="*/ 2147483647 w 834"/>
              <a:gd name="T7" fmla="*/ 2147483647 h 379"/>
              <a:gd name="T8" fmla="*/ 2147483647 w 834"/>
              <a:gd name="T9" fmla="*/ 2147483647 h 379"/>
              <a:gd name="T10" fmla="*/ 2147483647 w 834"/>
              <a:gd name="T11" fmla="*/ 2147483647 h 379"/>
              <a:gd name="T12" fmla="*/ 2147483647 w 834"/>
              <a:gd name="T13" fmla="*/ 2147483647 h 379"/>
              <a:gd name="T14" fmla="*/ 2147483647 w 834"/>
              <a:gd name="T15" fmla="*/ 2147483647 h 379"/>
              <a:gd name="T16" fmla="*/ 2147483647 w 834"/>
              <a:gd name="T17" fmla="*/ 2147483647 h 379"/>
              <a:gd name="T18" fmla="*/ 2147483647 w 834"/>
              <a:gd name="T19" fmla="*/ 2147483647 h 379"/>
              <a:gd name="T20" fmla="*/ 2147483647 w 834"/>
              <a:gd name="T21" fmla="*/ 2147483647 h 379"/>
              <a:gd name="T22" fmla="*/ 2147483647 w 834"/>
              <a:gd name="T23" fmla="*/ 2147483647 h 379"/>
              <a:gd name="T24" fmla="*/ 2147483647 w 834"/>
              <a:gd name="T25" fmla="*/ 2147483647 h 379"/>
              <a:gd name="T26" fmla="*/ 2147483647 w 834"/>
              <a:gd name="T27" fmla="*/ 2147483647 h 379"/>
              <a:gd name="T28" fmla="*/ 2147483647 w 834"/>
              <a:gd name="T29" fmla="*/ 2147483647 h 379"/>
              <a:gd name="T30" fmla="*/ 2147483647 w 834"/>
              <a:gd name="T31" fmla="*/ 2147483647 h 379"/>
              <a:gd name="T32" fmla="*/ 2147483647 w 834"/>
              <a:gd name="T33" fmla="*/ 2147483647 h 379"/>
              <a:gd name="T34" fmla="*/ 2147483647 w 834"/>
              <a:gd name="T35" fmla="*/ 2147483647 h 379"/>
              <a:gd name="T36" fmla="*/ 2147483647 w 834"/>
              <a:gd name="T37" fmla="*/ 2147483647 h 379"/>
              <a:gd name="T38" fmla="*/ 2147483647 w 834"/>
              <a:gd name="T39" fmla="*/ 2147483647 h 379"/>
              <a:gd name="T40" fmla="*/ 2147483647 w 834"/>
              <a:gd name="T41" fmla="*/ 2147483647 h 379"/>
              <a:gd name="T42" fmla="*/ 2147483647 w 834"/>
              <a:gd name="T43" fmla="*/ 2147483647 h 379"/>
              <a:gd name="T44" fmla="*/ 2147483647 w 834"/>
              <a:gd name="T45" fmla="*/ 2147483647 h 379"/>
              <a:gd name="T46" fmla="*/ 2147483647 w 834"/>
              <a:gd name="T47" fmla="*/ 2147483647 h 379"/>
              <a:gd name="T48" fmla="*/ 2147483647 w 834"/>
              <a:gd name="T49" fmla="*/ 2147483647 h 379"/>
              <a:gd name="T50" fmla="*/ 2147483647 w 834"/>
              <a:gd name="T51" fmla="*/ 2147483647 h 379"/>
              <a:gd name="T52" fmla="*/ 2147483647 w 834"/>
              <a:gd name="T53" fmla="*/ 2147483647 h 379"/>
              <a:gd name="T54" fmla="*/ 2147483647 w 834"/>
              <a:gd name="T55" fmla="*/ 2147483647 h 379"/>
              <a:gd name="T56" fmla="*/ 2147483647 w 834"/>
              <a:gd name="T57" fmla="*/ 2147483647 h 379"/>
              <a:gd name="T58" fmla="*/ 2147483647 w 834"/>
              <a:gd name="T59" fmla="*/ 2147483647 h 379"/>
              <a:gd name="T60" fmla="*/ 2147483647 w 834"/>
              <a:gd name="T61" fmla="*/ 2147483647 h 379"/>
              <a:gd name="T62" fmla="*/ 2147483647 w 834"/>
              <a:gd name="T63" fmla="*/ 2147483647 h 379"/>
              <a:gd name="T64" fmla="*/ 2147483647 w 834"/>
              <a:gd name="T65" fmla="*/ 2147483647 h 379"/>
              <a:gd name="T66" fmla="*/ 2147483647 w 834"/>
              <a:gd name="T67" fmla="*/ 2147483647 h 379"/>
              <a:gd name="T68" fmla="*/ 2147483647 w 834"/>
              <a:gd name="T69" fmla="*/ 2147483647 h 379"/>
              <a:gd name="T70" fmla="*/ 2147483647 w 834"/>
              <a:gd name="T71" fmla="*/ 2147483647 h 379"/>
              <a:gd name="T72" fmla="*/ 2147483647 w 834"/>
              <a:gd name="T73" fmla="*/ 2147483647 h 379"/>
              <a:gd name="T74" fmla="*/ 2147483647 w 834"/>
              <a:gd name="T75" fmla="*/ 2147483647 h 379"/>
              <a:gd name="T76" fmla="*/ 2147483647 w 834"/>
              <a:gd name="T77" fmla="*/ 2147483647 h 379"/>
              <a:gd name="T78" fmla="*/ 2147483647 w 834"/>
              <a:gd name="T79" fmla="*/ 2147483647 h 379"/>
              <a:gd name="T80" fmla="*/ 2147483647 w 834"/>
              <a:gd name="T81" fmla="*/ 2147483647 h 379"/>
              <a:gd name="T82" fmla="*/ 2147483647 w 834"/>
              <a:gd name="T83" fmla="*/ 2147483647 h 379"/>
              <a:gd name="T84" fmla="*/ 2147483647 w 834"/>
              <a:gd name="T85" fmla="*/ 2147483647 h 379"/>
              <a:gd name="T86" fmla="*/ 2147483647 w 834"/>
              <a:gd name="T87" fmla="*/ 2147483647 h 379"/>
              <a:gd name="T88" fmla="*/ 2147483647 w 834"/>
              <a:gd name="T89" fmla="*/ 2147483647 h 379"/>
              <a:gd name="T90" fmla="*/ 2147483647 w 834"/>
              <a:gd name="T91" fmla="*/ 2147483647 h 379"/>
              <a:gd name="T92" fmla="*/ 2147483647 w 834"/>
              <a:gd name="T93" fmla="*/ 2147483647 h 379"/>
              <a:gd name="T94" fmla="*/ 2147483647 w 834"/>
              <a:gd name="T95" fmla="*/ 2147483647 h 379"/>
              <a:gd name="T96" fmla="*/ 2147483647 w 834"/>
              <a:gd name="T97" fmla="*/ 2147483647 h 379"/>
              <a:gd name="T98" fmla="*/ 2147483647 w 834"/>
              <a:gd name="T99" fmla="*/ 2147483647 h 379"/>
              <a:gd name="T100" fmla="*/ 2147483647 w 834"/>
              <a:gd name="T101" fmla="*/ 2147483647 h 379"/>
              <a:gd name="T102" fmla="*/ 2147483647 w 834"/>
              <a:gd name="T103" fmla="*/ 2147483647 h 379"/>
              <a:gd name="T104" fmla="*/ 2147483647 w 834"/>
              <a:gd name="T105" fmla="*/ 2147483647 h 379"/>
              <a:gd name="T106" fmla="*/ 2147483647 w 834"/>
              <a:gd name="T107" fmla="*/ 2147483647 h 379"/>
              <a:gd name="T108" fmla="*/ 2147483647 w 834"/>
              <a:gd name="T109" fmla="*/ 2147483647 h 379"/>
              <a:gd name="T110" fmla="*/ 2147483647 w 834"/>
              <a:gd name="T111" fmla="*/ 2147483647 h 379"/>
              <a:gd name="T112" fmla="*/ 2147483647 w 834"/>
              <a:gd name="T113" fmla="*/ 2147483647 h 379"/>
              <a:gd name="T114" fmla="*/ 0 w 834"/>
              <a:gd name="T115" fmla="*/ 2147483647 h 379"/>
              <a:gd name="T116" fmla="*/ 2147483647 w 834"/>
              <a:gd name="T117" fmla="*/ 2147483647 h 379"/>
              <a:gd name="T118" fmla="*/ 2147483647 w 834"/>
              <a:gd name="T119" fmla="*/ 2147483647 h 379"/>
              <a:gd name="T120" fmla="*/ 2147483647 w 834"/>
              <a:gd name="T121" fmla="*/ 2147483647 h 379"/>
              <a:gd name="T122" fmla="*/ 2147483647 w 834"/>
              <a:gd name="T123" fmla="*/ 2147483647 h 379"/>
              <a:gd name="T124" fmla="*/ 2147483647 w 834"/>
              <a:gd name="T125" fmla="*/ 2147483647 h 37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34"/>
              <a:gd name="T190" fmla="*/ 0 h 379"/>
              <a:gd name="T191" fmla="*/ 834 w 834"/>
              <a:gd name="T192" fmla="*/ 379 h 37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34" h="379">
                <a:moveTo>
                  <a:pt x="604" y="377"/>
                </a:moveTo>
                <a:lnTo>
                  <a:pt x="604" y="377"/>
                </a:lnTo>
                <a:lnTo>
                  <a:pt x="618" y="369"/>
                </a:lnTo>
                <a:lnTo>
                  <a:pt x="628" y="362"/>
                </a:lnTo>
                <a:lnTo>
                  <a:pt x="636" y="360"/>
                </a:lnTo>
                <a:lnTo>
                  <a:pt x="643" y="360"/>
                </a:lnTo>
                <a:lnTo>
                  <a:pt x="648" y="360"/>
                </a:lnTo>
                <a:lnTo>
                  <a:pt x="650" y="362"/>
                </a:lnTo>
                <a:lnTo>
                  <a:pt x="653" y="364"/>
                </a:lnTo>
                <a:lnTo>
                  <a:pt x="653" y="365"/>
                </a:lnTo>
                <a:lnTo>
                  <a:pt x="653" y="333"/>
                </a:lnTo>
                <a:lnTo>
                  <a:pt x="657" y="333"/>
                </a:lnTo>
                <a:lnTo>
                  <a:pt x="658" y="335"/>
                </a:lnTo>
                <a:lnTo>
                  <a:pt x="658" y="338"/>
                </a:lnTo>
                <a:lnTo>
                  <a:pt x="658" y="340"/>
                </a:lnTo>
                <a:lnTo>
                  <a:pt x="660" y="345"/>
                </a:lnTo>
                <a:lnTo>
                  <a:pt x="662" y="348"/>
                </a:lnTo>
                <a:lnTo>
                  <a:pt x="662" y="352"/>
                </a:lnTo>
                <a:lnTo>
                  <a:pt x="662" y="353"/>
                </a:lnTo>
                <a:lnTo>
                  <a:pt x="663" y="345"/>
                </a:lnTo>
                <a:lnTo>
                  <a:pt x="663" y="338"/>
                </a:lnTo>
                <a:lnTo>
                  <a:pt x="667" y="330"/>
                </a:lnTo>
                <a:lnTo>
                  <a:pt x="668" y="323"/>
                </a:lnTo>
                <a:lnTo>
                  <a:pt x="672" y="316"/>
                </a:lnTo>
                <a:lnTo>
                  <a:pt x="675" y="309"/>
                </a:lnTo>
                <a:lnTo>
                  <a:pt x="679" y="303"/>
                </a:lnTo>
                <a:lnTo>
                  <a:pt x="682" y="298"/>
                </a:lnTo>
                <a:lnTo>
                  <a:pt x="685" y="292"/>
                </a:lnTo>
                <a:lnTo>
                  <a:pt x="689" y="289"/>
                </a:lnTo>
                <a:lnTo>
                  <a:pt x="692" y="286"/>
                </a:lnTo>
                <a:lnTo>
                  <a:pt x="696" y="282"/>
                </a:lnTo>
                <a:lnTo>
                  <a:pt x="697" y="279"/>
                </a:lnTo>
                <a:lnTo>
                  <a:pt x="699" y="277"/>
                </a:lnTo>
                <a:lnTo>
                  <a:pt x="701" y="277"/>
                </a:lnTo>
                <a:lnTo>
                  <a:pt x="701" y="276"/>
                </a:lnTo>
                <a:lnTo>
                  <a:pt x="696" y="267"/>
                </a:lnTo>
                <a:lnTo>
                  <a:pt x="702" y="262"/>
                </a:lnTo>
                <a:lnTo>
                  <a:pt x="702" y="264"/>
                </a:lnTo>
                <a:lnTo>
                  <a:pt x="704" y="267"/>
                </a:lnTo>
                <a:lnTo>
                  <a:pt x="706" y="270"/>
                </a:lnTo>
                <a:lnTo>
                  <a:pt x="707" y="270"/>
                </a:lnTo>
                <a:lnTo>
                  <a:pt x="714" y="262"/>
                </a:lnTo>
                <a:lnTo>
                  <a:pt x="721" y="254"/>
                </a:lnTo>
                <a:lnTo>
                  <a:pt x="729" y="248"/>
                </a:lnTo>
                <a:lnTo>
                  <a:pt x="738" y="243"/>
                </a:lnTo>
                <a:lnTo>
                  <a:pt x="745" y="242"/>
                </a:lnTo>
                <a:lnTo>
                  <a:pt x="751" y="240"/>
                </a:lnTo>
                <a:lnTo>
                  <a:pt x="756" y="238"/>
                </a:lnTo>
                <a:lnTo>
                  <a:pt x="758" y="238"/>
                </a:lnTo>
                <a:lnTo>
                  <a:pt x="758" y="232"/>
                </a:lnTo>
                <a:lnTo>
                  <a:pt x="760" y="230"/>
                </a:lnTo>
                <a:lnTo>
                  <a:pt x="762" y="228"/>
                </a:lnTo>
                <a:lnTo>
                  <a:pt x="763" y="228"/>
                </a:lnTo>
                <a:lnTo>
                  <a:pt x="765" y="230"/>
                </a:lnTo>
                <a:lnTo>
                  <a:pt x="767" y="230"/>
                </a:lnTo>
                <a:lnTo>
                  <a:pt x="768" y="232"/>
                </a:lnTo>
                <a:lnTo>
                  <a:pt x="768" y="233"/>
                </a:lnTo>
                <a:lnTo>
                  <a:pt x="770" y="230"/>
                </a:lnTo>
                <a:lnTo>
                  <a:pt x="772" y="228"/>
                </a:lnTo>
                <a:lnTo>
                  <a:pt x="773" y="226"/>
                </a:lnTo>
                <a:lnTo>
                  <a:pt x="775" y="228"/>
                </a:lnTo>
                <a:lnTo>
                  <a:pt x="778" y="228"/>
                </a:lnTo>
                <a:lnTo>
                  <a:pt x="780" y="230"/>
                </a:lnTo>
                <a:lnTo>
                  <a:pt x="782" y="230"/>
                </a:lnTo>
                <a:lnTo>
                  <a:pt x="784" y="230"/>
                </a:lnTo>
                <a:lnTo>
                  <a:pt x="785" y="226"/>
                </a:lnTo>
                <a:lnTo>
                  <a:pt x="787" y="223"/>
                </a:lnTo>
                <a:lnTo>
                  <a:pt x="790" y="218"/>
                </a:lnTo>
                <a:lnTo>
                  <a:pt x="792" y="215"/>
                </a:lnTo>
                <a:lnTo>
                  <a:pt x="795" y="210"/>
                </a:lnTo>
                <a:lnTo>
                  <a:pt x="797" y="208"/>
                </a:lnTo>
                <a:lnTo>
                  <a:pt x="797" y="204"/>
                </a:lnTo>
                <a:lnTo>
                  <a:pt x="797" y="196"/>
                </a:lnTo>
                <a:lnTo>
                  <a:pt x="795" y="193"/>
                </a:lnTo>
                <a:lnTo>
                  <a:pt x="795" y="191"/>
                </a:lnTo>
                <a:lnTo>
                  <a:pt x="794" y="193"/>
                </a:lnTo>
                <a:lnTo>
                  <a:pt x="792" y="194"/>
                </a:lnTo>
                <a:lnTo>
                  <a:pt x="790" y="198"/>
                </a:lnTo>
                <a:lnTo>
                  <a:pt x="790" y="199"/>
                </a:lnTo>
                <a:lnTo>
                  <a:pt x="790" y="201"/>
                </a:lnTo>
                <a:lnTo>
                  <a:pt x="789" y="201"/>
                </a:lnTo>
                <a:lnTo>
                  <a:pt x="787" y="199"/>
                </a:lnTo>
                <a:lnTo>
                  <a:pt x="785" y="199"/>
                </a:lnTo>
                <a:lnTo>
                  <a:pt x="785" y="198"/>
                </a:lnTo>
                <a:lnTo>
                  <a:pt x="784" y="191"/>
                </a:lnTo>
                <a:lnTo>
                  <a:pt x="784" y="188"/>
                </a:lnTo>
                <a:lnTo>
                  <a:pt x="784" y="186"/>
                </a:lnTo>
                <a:lnTo>
                  <a:pt x="782" y="188"/>
                </a:lnTo>
                <a:lnTo>
                  <a:pt x="780" y="189"/>
                </a:lnTo>
                <a:lnTo>
                  <a:pt x="780" y="193"/>
                </a:lnTo>
                <a:lnTo>
                  <a:pt x="780" y="194"/>
                </a:lnTo>
                <a:lnTo>
                  <a:pt x="780" y="196"/>
                </a:lnTo>
                <a:lnTo>
                  <a:pt x="772" y="198"/>
                </a:lnTo>
                <a:lnTo>
                  <a:pt x="753" y="215"/>
                </a:lnTo>
                <a:lnTo>
                  <a:pt x="741" y="213"/>
                </a:lnTo>
                <a:lnTo>
                  <a:pt x="724" y="198"/>
                </a:lnTo>
                <a:lnTo>
                  <a:pt x="726" y="198"/>
                </a:lnTo>
                <a:lnTo>
                  <a:pt x="729" y="199"/>
                </a:lnTo>
                <a:lnTo>
                  <a:pt x="733" y="199"/>
                </a:lnTo>
                <a:lnTo>
                  <a:pt x="736" y="201"/>
                </a:lnTo>
                <a:lnTo>
                  <a:pt x="741" y="204"/>
                </a:lnTo>
                <a:lnTo>
                  <a:pt x="748" y="204"/>
                </a:lnTo>
                <a:lnTo>
                  <a:pt x="753" y="203"/>
                </a:lnTo>
                <a:lnTo>
                  <a:pt x="758" y="199"/>
                </a:lnTo>
                <a:lnTo>
                  <a:pt x="763" y="194"/>
                </a:lnTo>
                <a:lnTo>
                  <a:pt x="767" y="191"/>
                </a:lnTo>
                <a:lnTo>
                  <a:pt x="770" y="188"/>
                </a:lnTo>
                <a:lnTo>
                  <a:pt x="770" y="186"/>
                </a:lnTo>
                <a:lnTo>
                  <a:pt x="760" y="182"/>
                </a:lnTo>
                <a:lnTo>
                  <a:pt x="758" y="177"/>
                </a:lnTo>
                <a:lnTo>
                  <a:pt x="768" y="176"/>
                </a:lnTo>
                <a:lnTo>
                  <a:pt x="772" y="164"/>
                </a:lnTo>
                <a:lnTo>
                  <a:pt x="770" y="164"/>
                </a:lnTo>
                <a:lnTo>
                  <a:pt x="768" y="164"/>
                </a:lnTo>
                <a:lnTo>
                  <a:pt x="767" y="164"/>
                </a:lnTo>
                <a:lnTo>
                  <a:pt x="763" y="162"/>
                </a:lnTo>
                <a:lnTo>
                  <a:pt x="750" y="159"/>
                </a:lnTo>
                <a:lnTo>
                  <a:pt x="740" y="155"/>
                </a:lnTo>
                <a:lnTo>
                  <a:pt x="731" y="154"/>
                </a:lnTo>
                <a:lnTo>
                  <a:pt x="728" y="152"/>
                </a:lnTo>
                <a:lnTo>
                  <a:pt x="724" y="150"/>
                </a:lnTo>
                <a:lnTo>
                  <a:pt x="723" y="150"/>
                </a:lnTo>
                <a:lnTo>
                  <a:pt x="724" y="149"/>
                </a:lnTo>
                <a:lnTo>
                  <a:pt x="726" y="149"/>
                </a:lnTo>
                <a:lnTo>
                  <a:pt x="728" y="149"/>
                </a:lnTo>
                <a:lnTo>
                  <a:pt x="731" y="147"/>
                </a:lnTo>
                <a:lnTo>
                  <a:pt x="736" y="149"/>
                </a:lnTo>
                <a:lnTo>
                  <a:pt x="740" y="149"/>
                </a:lnTo>
                <a:lnTo>
                  <a:pt x="743" y="149"/>
                </a:lnTo>
                <a:lnTo>
                  <a:pt x="745" y="149"/>
                </a:lnTo>
                <a:lnTo>
                  <a:pt x="746" y="149"/>
                </a:lnTo>
                <a:lnTo>
                  <a:pt x="748" y="149"/>
                </a:lnTo>
                <a:lnTo>
                  <a:pt x="746" y="138"/>
                </a:lnTo>
                <a:lnTo>
                  <a:pt x="755" y="135"/>
                </a:lnTo>
                <a:lnTo>
                  <a:pt x="760" y="144"/>
                </a:lnTo>
                <a:lnTo>
                  <a:pt x="762" y="144"/>
                </a:lnTo>
                <a:lnTo>
                  <a:pt x="765" y="144"/>
                </a:lnTo>
                <a:lnTo>
                  <a:pt x="767" y="145"/>
                </a:lnTo>
                <a:lnTo>
                  <a:pt x="768" y="144"/>
                </a:lnTo>
                <a:lnTo>
                  <a:pt x="770" y="138"/>
                </a:lnTo>
                <a:lnTo>
                  <a:pt x="772" y="135"/>
                </a:lnTo>
                <a:lnTo>
                  <a:pt x="773" y="137"/>
                </a:lnTo>
                <a:lnTo>
                  <a:pt x="777" y="138"/>
                </a:lnTo>
                <a:lnTo>
                  <a:pt x="778" y="142"/>
                </a:lnTo>
                <a:lnTo>
                  <a:pt x="782" y="145"/>
                </a:lnTo>
                <a:lnTo>
                  <a:pt x="784" y="147"/>
                </a:lnTo>
                <a:lnTo>
                  <a:pt x="784" y="149"/>
                </a:lnTo>
                <a:lnTo>
                  <a:pt x="785" y="149"/>
                </a:lnTo>
                <a:lnTo>
                  <a:pt x="787" y="149"/>
                </a:lnTo>
                <a:lnTo>
                  <a:pt x="792" y="149"/>
                </a:lnTo>
                <a:lnTo>
                  <a:pt x="795" y="149"/>
                </a:lnTo>
                <a:lnTo>
                  <a:pt x="800" y="149"/>
                </a:lnTo>
                <a:lnTo>
                  <a:pt x="804" y="147"/>
                </a:lnTo>
                <a:lnTo>
                  <a:pt x="807" y="147"/>
                </a:lnTo>
                <a:lnTo>
                  <a:pt x="809" y="147"/>
                </a:lnTo>
                <a:lnTo>
                  <a:pt x="814" y="130"/>
                </a:lnTo>
                <a:lnTo>
                  <a:pt x="819" y="120"/>
                </a:lnTo>
                <a:lnTo>
                  <a:pt x="824" y="113"/>
                </a:lnTo>
                <a:lnTo>
                  <a:pt x="826" y="110"/>
                </a:lnTo>
                <a:lnTo>
                  <a:pt x="828" y="110"/>
                </a:lnTo>
                <a:lnTo>
                  <a:pt x="829" y="111"/>
                </a:lnTo>
                <a:lnTo>
                  <a:pt x="831" y="113"/>
                </a:lnTo>
                <a:lnTo>
                  <a:pt x="831" y="111"/>
                </a:lnTo>
                <a:lnTo>
                  <a:pt x="833" y="110"/>
                </a:lnTo>
                <a:lnTo>
                  <a:pt x="834" y="106"/>
                </a:lnTo>
                <a:lnTo>
                  <a:pt x="834" y="105"/>
                </a:lnTo>
                <a:lnTo>
                  <a:pt x="834" y="96"/>
                </a:lnTo>
                <a:lnTo>
                  <a:pt x="833" y="88"/>
                </a:lnTo>
                <a:lnTo>
                  <a:pt x="831" y="81"/>
                </a:lnTo>
                <a:lnTo>
                  <a:pt x="829" y="76"/>
                </a:lnTo>
                <a:lnTo>
                  <a:pt x="828" y="72"/>
                </a:lnTo>
                <a:lnTo>
                  <a:pt x="826" y="69"/>
                </a:lnTo>
                <a:lnTo>
                  <a:pt x="824" y="67"/>
                </a:lnTo>
                <a:lnTo>
                  <a:pt x="817" y="72"/>
                </a:lnTo>
                <a:lnTo>
                  <a:pt x="816" y="72"/>
                </a:lnTo>
                <a:lnTo>
                  <a:pt x="814" y="74"/>
                </a:lnTo>
                <a:lnTo>
                  <a:pt x="811" y="76"/>
                </a:lnTo>
                <a:lnTo>
                  <a:pt x="809" y="79"/>
                </a:lnTo>
                <a:lnTo>
                  <a:pt x="809" y="89"/>
                </a:lnTo>
                <a:lnTo>
                  <a:pt x="809" y="96"/>
                </a:lnTo>
                <a:lnTo>
                  <a:pt x="807" y="101"/>
                </a:lnTo>
                <a:lnTo>
                  <a:pt x="807" y="105"/>
                </a:lnTo>
                <a:lnTo>
                  <a:pt x="807" y="106"/>
                </a:lnTo>
                <a:lnTo>
                  <a:pt x="806" y="105"/>
                </a:lnTo>
                <a:lnTo>
                  <a:pt x="806" y="101"/>
                </a:lnTo>
                <a:lnTo>
                  <a:pt x="804" y="98"/>
                </a:lnTo>
                <a:lnTo>
                  <a:pt x="802" y="94"/>
                </a:lnTo>
                <a:lnTo>
                  <a:pt x="802" y="91"/>
                </a:lnTo>
                <a:lnTo>
                  <a:pt x="802" y="88"/>
                </a:lnTo>
                <a:lnTo>
                  <a:pt x="800" y="84"/>
                </a:lnTo>
                <a:lnTo>
                  <a:pt x="800" y="81"/>
                </a:lnTo>
                <a:lnTo>
                  <a:pt x="800" y="79"/>
                </a:lnTo>
                <a:lnTo>
                  <a:pt x="800" y="78"/>
                </a:lnTo>
                <a:lnTo>
                  <a:pt x="799" y="71"/>
                </a:lnTo>
                <a:lnTo>
                  <a:pt x="797" y="67"/>
                </a:lnTo>
                <a:lnTo>
                  <a:pt x="792" y="67"/>
                </a:lnTo>
                <a:lnTo>
                  <a:pt x="789" y="69"/>
                </a:lnTo>
                <a:lnTo>
                  <a:pt x="784" y="72"/>
                </a:lnTo>
                <a:lnTo>
                  <a:pt x="778" y="76"/>
                </a:lnTo>
                <a:lnTo>
                  <a:pt x="777" y="78"/>
                </a:lnTo>
                <a:lnTo>
                  <a:pt x="775" y="79"/>
                </a:lnTo>
                <a:lnTo>
                  <a:pt x="763" y="79"/>
                </a:lnTo>
                <a:lnTo>
                  <a:pt x="762" y="81"/>
                </a:lnTo>
                <a:lnTo>
                  <a:pt x="760" y="81"/>
                </a:lnTo>
                <a:lnTo>
                  <a:pt x="756" y="83"/>
                </a:lnTo>
                <a:lnTo>
                  <a:pt x="753" y="83"/>
                </a:lnTo>
                <a:lnTo>
                  <a:pt x="750" y="84"/>
                </a:lnTo>
                <a:lnTo>
                  <a:pt x="745" y="86"/>
                </a:lnTo>
                <a:lnTo>
                  <a:pt x="743" y="88"/>
                </a:lnTo>
                <a:lnTo>
                  <a:pt x="741" y="88"/>
                </a:lnTo>
                <a:lnTo>
                  <a:pt x="731" y="94"/>
                </a:lnTo>
                <a:lnTo>
                  <a:pt x="726" y="96"/>
                </a:lnTo>
                <a:lnTo>
                  <a:pt x="724" y="96"/>
                </a:lnTo>
                <a:lnTo>
                  <a:pt x="724" y="94"/>
                </a:lnTo>
                <a:lnTo>
                  <a:pt x="726" y="91"/>
                </a:lnTo>
                <a:lnTo>
                  <a:pt x="729" y="88"/>
                </a:lnTo>
                <a:lnTo>
                  <a:pt x="731" y="84"/>
                </a:lnTo>
                <a:lnTo>
                  <a:pt x="733" y="84"/>
                </a:lnTo>
                <a:lnTo>
                  <a:pt x="724" y="66"/>
                </a:lnTo>
                <a:lnTo>
                  <a:pt x="731" y="61"/>
                </a:lnTo>
                <a:lnTo>
                  <a:pt x="736" y="71"/>
                </a:lnTo>
                <a:lnTo>
                  <a:pt x="748" y="78"/>
                </a:lnTo>
                <a:lnTo>
                  <a:pt x="751" y="76"/>
                </a:lnTo>
                <a:lnTo>
                  <a:pt x="755" y="72"/>
                </a:lnTo>
                <a:lnTo>
                  <a:pt x="758" y="71"/>
                </a:lnTo>
                <a:lnTo>
                  <a:pt x="762" y="67"/>
                </a:lnTo>
                <a:lnTo>
                  <a:pt x="763" y="66"/>
                </a:lnTo>
                <a:lnTo>
                  <a:pt x="765" y="64"/>
                </a:lnTo>
                <a:lnTo>
                  <a:pt x="765" y="62"/>
                </a:lnTo>
                <a:lnTo>
                  <a:pt x="756" y="56"/>
                </a:lnTo>
                <a:lnTo>
                  <a:pt x="753" y="52"/>
                </a:lnTo>
                <a:lnTo>
                  <a:pt x="755" y="52"/>
                </a:lnTo>
                <a:lnTo>
                  <a:pt x="758" y="52"/>
                </a:lnTo>
                <a:lnTo>
                  <a:pt x="763" y="54"/>
                </a:lnTo>
                <a:lnTo>
                  <a:pt x="768" y="56"/>
                </a:lnTo>
                <a:lnTo>
                  <a:pt x="772" y="57"/>
                </a:lnTo>
                <a:lnTo>
                  <a:pt x="775" y="59"/>
                </a:lnTo>
                <a:lnTo>
                  <a:pt x="789" y="52"/>
                </a:lnTo>
                <a:lnTo>
                  <a:pt x="789" y="50"/>
                </a:lnTo>
                <a:lnTo>
                  <a:pt x="789" y="49"/>
                </a:lnTo>
                <a:lnTo>
                  <a:pt x="787" y="47"/>
                </a:lnTo>
                <a:lnTo>
                  <a:pt x="787" y="45"/>
                </a:lnTo>
                <a:lnTo>
                  <a:pt x="780" y="39"/>
                </a:lnTo>
                <a:lnTo>
                  <a:pt x="777" y="34"/>
                </a:lnTo>
                <a:lnTo>
                  <a:pt x="780" y="34"/>
                </a:lnTo>
                <a:lnTo>
                  <a:pt x="784" y="35"/>
                </a:lnTo>
                <a:lnTo>
                  <a:pt x="787" y="37"/>
                </a:lnTo>
                <a:lnTo>
                  <a:pt x="790" y="39"/>
                </a:lnTo>
                <a:lnTo>
                  <a:pt x="790" y="40"/>
                </a:lnTo>
                <a:lnTo>
                  <a:pt x="792" y="40"/>
                </a:lnTo>
                <a:lnTo>
                  <a:pt x="795" y="39"/>
                </a:lnTo>
                <a:lnTo>
                  <a:pt x="800" y="39"/>
                </a:lnTo>
                <a:lnTo>
                  <a:pt x="802" y="39"/>
                </a:lnTo>
                <a:lnTo>
                  <a:pt x="811" y="47"/>
                </a:lnTo>
                <a:lnTo>
                  <a:pt x="816" y="50"/>
                </a:lnTo>
                <a:lnTo>
                  <a:pt x="817" y="50"/>
                </a:lnTo>
                <a:lnTo>
                  <a:pt x="817" y="47"/>
                </a:lnTo>
                <a:lnTo>
                  <a:pt x="814" y="44"/>
                </a:lnTo>
                <a:lnTo>
                  <a:pt x="811" y="39"/>
                </a:lnTo>
                <a:lnTo>
                  <a:pt x="809" y="35"/>
                </a:lnTo>
                <a:lnTo>
                  <a:pt x="807" y="34"/>
                </a:lnTo>
                <a:lnTo>
                  <a:pt x="800" y="17"/>
                </a:lnTo>
                <a:lnTo>
                  <a:pt x="790" y="15"/>
                </a:lnTo>
                <a:lnTo>
                  <a:pt x="780" y="0"/>
                </a:lnTo>
                <a:lnTo>
                  <a:pt x="750" y="8"/>
                </a:lnTo>
                <a:lnTo>
                  <a:pt x="721" y="15"/>
                </a:lnTo>
                <a:lnTo>
                  <a:pt x="692" y="20"/>
                </a:lnTo>
                <a:lnTo>
                  <a:pt x="663" y="27"/>
                </a:lnTo>
                <a:lnTo>
                  <a:pt x="636" y="32"/>
                </a:lnTo>
                <a:lnTo>
                  <a:pt x="609" y="39"/>
                </a:lnTo>
                <a:lnTo>
                  <a:pt x="584" y="44"/>
                </a:lnTo>
                <a:lnTo>
                  <a:pt x="558" y="47"/>
                </a:lnTo>
                <a:lnTo>
                  <a:pt x="533" y="52"/>
                </a:lnTo>
                <a:lnTo>
                  <a:pt x="509" y="56"/>
                </a:lnTo>
                <a:lnTo>
                  <a:pt x="486" y="61"/>
                </a:lnTo>
                <a:lnTo>
                  <a:pt x="464" y="64"/>
                </a:lnTo>
                <a:lnTo>
                  <a:pt x="443" y="67"/>
                </a:lnTo>
                <a:lnTo>
                  <a:pt x="423" y="71"/>
                </a:lnTo>
                <a:lnTo>
                  <a:pt x="403" y="74"/>
                </a:lnTo>
                <a:lnTo>
                  <a:pt x="384" y="76"/>
                </a:lnTo>
                <a:lnTo>
                  <a:pt x="366" y="79"/>
                </a:lnTo>
                <a:lnTo>
                  <a:pt x="349" y="81"/>
                </a:lnTo>
                <a:lnTo>
                  <a:pt x="333" y="83"/>
                </a:lnTo>
                <a:lnTo>
                  <a:pt x="318" y="84"/>
                </a:lnTo>
                <a:lnTo>
                  <a:pt x="305" y="86"/>
                </a:lnTo>
                <a:lnTo>
                  <a:pt x="293" y="88"/>
                </a:lnTo>
                <a:lnTo>
                  <a:pt x="281" y="89"/>
                </a:lnTo>
                <a:lnTo>
                  <a:pt x="271" y="91"/>
                </a:lnTo>
                <a:lnTo>
                  <a:pt x="261" y="91"/>
                </a:lnTo>
                <a:lnTo>
                  <a:pt x="252" y="93"/>
                </a:lnTo>
                <a:lnTo>
                  <a:pt x="245" y="93"/>
                </a:lnTo>
                <a:lnTo>
                  <a:pt x="240" y="94"/>
                </a:lnTo>
                <a:lnTo>
                  <a:pt x="235" y="94"/>
                </a:lnTo>
                <a:lnTo>
                  <a:pt x="232" y="94"/>
                </a:lnTo>
                <a:lnTo>
                  <a:pt x="230" y="94"/>
                </a:lnTo>
                <a:lnTo>
                  <a:pt x="232" y="94"/>
                </a:lnTo>
                <a:lnTo>
                  <a:pt x="232" y="96"/>
                </a:lnTo>
                <a:lnTo>
                  <a:pt x="232" y="100"/>
                </a:lnTo>
                <a:lnTo>
                  <a:pt x="232" y="106"/>
                </a:lnTo>
                <a:lnTo>
                  <a:pt x="232" y="111"/>
                </a:lnTo>
                <a:lnTo>
                  <a:pt x="234" y="118"/>
                </a:lnTo>
                <a:lnTo>
                  <a:pt x="232" y="125"/>
                </a:lnTo>
                <a:lnTo>
                  <a:pt x="232" y="128"/>
                </a:lnTo>
                <a:lnTo>
                  <a:pt x="232" y="130"/>
                </a:lnTo>
                <a:lnTo>
                  <a:pt x="225" y="130"/>
                </a:lnTo>
                <a:lnTo>
                  <a:pt x="220" y="133"/>
                </a:lnTo>
                <a:lnTo>
                  <a:pt x="215" y="138"/>
                </a:lnTo>
                <a:lnTo>
                  <a:pt x="212" y="145"/>
                </a:lnTo>
                <a:lnTo>
                  <a:pt x="208" y="152"/>
                </a:lnTo>
                <a:lnTo>
                  <a:pt x="206" y="157"/>
                </a:lnTo>
                <a:lnTo>
                  <a:pt x="205" y="160"/>
                </a:lnTo>
                <a:lnTo>
                  <a:pt x="198" y="157"/>
                </a:lnTo>
                <a:lnTo>
                  <a:pt x="191" y="157"/>
                </a:lnTo>
                <a:lnTo>
                  <a:pt x="183" y="162"/>
                </a:lnTo>
                <a:lnTo>
                  <a:pt x="174" y="169"/>
                </a:lnTo>
                <a:lnTo>
                  <a:pt x="168" y="177"/>
                </a:lnTo>
                <a:lnTo>
                  <a:pt x="161" y="184"/>
                </a:lnTo>
                <a:lnTo>
                  <a:pt x="156" y="188"/>
                </a:lnTo>
                <a:lnTo>
                  <a:pt x="154" y="188"/>
                </a:lnTo>
                <a:lnTo>
                  <a:pt x="152" y="182"/>
                </a:lnTo>
                <a:lnTo>
                  <a:pt x="149" y="181"/>
                </a:lnTo>
                <a:lnTo>
                  <a:pt x="147" y="179"/>
                </a:lnTo>
                <a:lnTo>
                  <a:pt x="144" y="179"/>
                </a:lnTo>
                <a:lnTo>
                  <a:pt x="140" y="181"/>
                </a:lnTo>
                <a:lnTo>
                  <a:pt x="137" y="182"/>
                </a:lnTo>
                <a:lnTo>
                  <a:pt x="134" y="186"/>
                </a:lnTo>
                <a:lnTo>
                  <a:pt x="132" y="191"/>
                </a:lnTo>
                <a:lnTo>
                  <a:pt x="129" y="194"/>
                </a:lnTo>
                <a:lnTo>
                  <a:pt x="125" y="199"/>
                </a:lnTo>
                <a:lnTo>
                  <a:pt x="124" y="204"/>
                </a:lnTo>
                <a:lnTo>
                  <a:pt x="122" y="208"/>
                </a:lnTo>
                <a:lnTo>
                  <a:pt x="118" y="213"/>
                </a:lnTo>
                <a:lnTo>
                  <a:pt x="118" y="215"/>
                </a:lnTo>
                <a:lnTo>
                  <a:pt x="117" y="216"/>
                </a:lnTo>
                <a:lnTo>
                  <a:pt x="117" y="218"/>
                </a:lnTo>
                <a:lnTo>
                  <a:pt x="108" y="220"/>
                </a:lnTo>
                <a:lnTo>
                  <a:pt x="100" y="223"/>
                </a:lnTo>
                <a:lnTo>
                  <a:pt x="91" y="228"/>
                </a:lnTo>
                <a:lnTo>
                  <a:pt x="83" y="235"/>
                </a:lnTo>
                <a:lnTo>
                  <a:pt x="78" y="240"/>
                </a:lnTo>
                <a:lnTo>
                  <a:pt x="71" y="247"/>
                </a:lnTo>
                <a:lnTo>
                  <a:pt x="68" y="250"/>
                </a:lnTo>
                <a:lnTo>
                  <a:pt x="66" y="252"/>
                </a:lnTo>
                <a:lnTo>
                  <a:pt x="56" y="252"/>
                </a:lnTo>
                <a:lnTo>
                  <a:pt x="47" y="255"/>
                </a:lnTo>
                <a:lnTo>
                  <a:pt x="41" y="259"/>
                </a:lnTo>
                <a:lnTo>
                  <a:pt x="34" y="264"/>
                </a:lnTo>
                <a:lnTo>
                  <a:pt x="31" y="269"/>
                </a:lnTo>
                <a:lnTo>
                  <a:pt x="27" y="274"/>
                </a:lnTo>
                <a:lnTo>
                  <a:pt x="25" y="277"/>
                </a:lnTo>
                <a:lnTo>
                  <a:pt x="25" y="279"/>
                </a:lnTo>
                <a:lnTo>
                  <a:pt x="24" y="286"/>
                </a:lnTo>
                <a:lnTo>
                  <a:pt x="20" y="291"/>
                </a:lnTo>
                <a:lnTo>
                  <a:pt x="17" y="296"/>
                </a:lnTo>
                <a:lnTo>
                  <a:pt x="12" y="298"/>
                </a:lnTo>
                <a:lnTo>
                  <a:pt x="9" y="299"/>
                </a:lnTo>
                <a:lnTo>
                  <a:pt x="3" y="299"/>
                </a:lnTo>
                <a:lnTo>
                  <a:pt x="0" y="299"/>
                </a:lnTo>
                <a:lnTo>
                  <a:pt x="0" y="333"/>
                </a:lnTo>
                <a:lnTo>
                  <a:pt x="124" y="314"/>
                </a:lnTo>
                <a:lnTo>
                  <a:pt x="125" y="316"/>
                </a:lnTo>
                <a:lnTo>
                  <a:pt x="127" y="314"/>
                </a:lnTo>
                <a:lnTo>
                  <a:pt x="129" y="313"/>
                </a:lnTo>
                <a:lnTo>
                  <a:pt x="132" y="309"/>
                </a:lnTo>
                <a:lnTo>
                  <a:pt x="135" y="306"/>
                </a:lnTo>
                <a:lnTo>
                  <a:pt x="140" y="303"/>
                </a:lnTo>
                <a:lnTo>
                  <a:pt x="146" y="299"/>
                </a:lnTo>
                <a:lnTo>
                  <a:pt x="152" y="296"/>
                </a:lnTo>
                <a:lnTo>
                  <a:pt x="157" y="292"/>
                </a:lnTo>
                <a:lnTo>
                  <a:pt x="166" y="287"/>
                </a:lnTo>
                <a:lnTo>
                  <a:pt x="173" y="284"/>
                </a:lnTo>
                <a:lnTo>
                  <a:pt x="181" y="281"/>
                </a:lnTo>
                <a:lnTo>
                  <a:pt x="190" y="279"/>
                </a:lnTo>
                <a:lnTo>
                  <a:pt x="200" y="277"/>
                </a:lnTo>
                <a:lnTo>
                  <a:pt x="210" y="274"/>
                </a:lnTo>
                <a:lnTo>
                  <a:pt x="218" y="274"/>
                </a:lnTo>
                <a:lnTo>
                  <a:pt x="311" y="265"/>
                </a:lnTo>
                <a:lnTo>
                  <a:pt x="313" y="265"/>
                </a:lnTo>
                <a:lnTo>
                  <a:pt x="315" y="264"/>
                </a:lnTo>
                <a:lnTo>
                  <a:pt x="320" y="264"/>
                </a:lnTo>
                <a:lnTo>
                  <a:pt x="327" y="264"/>
                </a:lnTo>
                <a:lnTo>
                  <a:pt x="333" y="265"/>
                </a:lnTo>
                <a:lnTo>
                  <a:pt x="340" y="269"/>
                </a:lnTo>
                <a:lnTo>
                  <a:pt x="347" y="276"/>
                </a:lnTo>
                <a:lnTo>
                  <a:pt x="355" y="287"/>
                </a:lnTo>
                <a:lnTo>
                  <a:pt x="359" y="301"/>
                </a:lnTo>
                <a:lnTo>
                  <a:pt x="467" y="284"/>
                </a:lnTo>
                <a:lnTo>
                  <a:pt x="597" y="379"/>
                </a:lnTo>
                <a:lnTo>
                  <a:pt x="601" y="379"/>
                </a:lnTo>
                <a:lnTo>
                  <a:pt x="602" y="379"/>
                </a:lnTo>
                <a:lnTo>
                  <a:pt x="604" y="377"/>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398" name="Freeform 150"/>
          <p:cNvSpPr>
            <a:spLocks/>
          </p:cNvSpPr>
          <p:nvPr/>
        </p:nvSpPr>
        <p:spPr bwMode="auto">
          <a:xfrm>
            <a:off x="8510588" y="4332288"/>
            <a:ext cx="66675" cy="92075"/>
          </a:xfrm>
          <a:custGeom>
            <a:avLst/>
            <a:gdLst>
              <a:gd name="T0" fmla="*/ 0 w 39"/>
              <a:gd name="T1" fmla="*/ 2147483647 h 57"/>
              <a:gd name="T2" fmla="*/ 2147483647 w 39"/>
              <a:gd name="T3" fmla="*/ 2147483647 h 57"/>
              <a:gd name="T4" fmla="*/ 2147483647 w 39"/>
              <a:gd name="T5" fmla="*/ 2147483647 h 57"/>
              <a:gd name="T6" fmla="*/ 2147483647 w 39"/>
              <a:gd name="T7" fmla="*/ 2147483647 h 57"/>
              <a:gd name="T8" fmla="*/ 2147483647 w 39"/>
              <a:gd name="T9" fmla="*/ 2147483647 h 57"/>
              <a:gd name="T10" fmla="*/ 2147483647 w 39"/>
              <a:gd name="T11" fmla="*/ 2147483647 h 57"/>
              <a:gd name="T12" fmla="*/ 2147483647 w 39"/>
              <a:gd name="T13" fmla="*/ 2147483647 h 57"/>
              <a:gd name="T14" fmla="*/ 2147483647 w 39"/>
              <a:gd name="T15" fmla="*/ 2147483647 h 57"/>
              <a:gd name="T16" fmla="*/ 2147483647 w 39"/>
              <a:gd name="T17" fmla="*/ 0 h 57"/>
              <a:gd name="T18" fmla="*/ 2147483647 w 39"/>
              <a:gd name="T19" fmla="*/ 2147483647 h 57"/>
              <a:gd name="T20" fmla="*/ 2147483647 w 39"/>
              <a:gd name="T21" fmla="*/ 2147483647 h 57"/>
              <a:gd name="T22" fmla="*/ 2147483647 w 39"/>
              <a:gd name="T23" fmla="*/ 2147483647 h 57"/>
              <a:gd name="T24" fmla="*/ 2147483647 w 39"/>
              <a:gd name="T25" fmla="*/ 2147483647 h 57"/>
              <a:gd name="T26" fmla="*/ 2147483647 w 39"/>
              <a:gd name="T27" fmla="*/ 2147483647 h 57"/>
              <a:gd name="T28" fmla="*/ 2147483647 w 39"/>
              <a:gd name="T29" fmla="*/ 2147483647 h 57"/>
              <a:gd name="T30" fmla="*/ 2147483647 w 39"/>
              <a:gd name="T31" fmla="*/ 2147483647 h 57"/>
              <a:gd name="T32" fmla="*/ 2147483647 w 39"/>
              <a:gd name="T33" fmla="*/ 2147483647 h 57"/>
              <a:gd name="T34" fmla="*/ 2147483647 w 39"/>
              <a:gd name="T35" fmla="*/ 2147483647 h 57"/>
              <a:gd name="T36" fmla="*/ 2147483647 w 39"/>
              <a:gd name="T37" fmla="*/ 2147483647 h 57"/>
              <a:gd name="T38" fmla="*/ 2147483647 w 39"/>
              <a:gd name="T39" fmla="*/ 2147483647 h 57"/>
              <a:gd name="T40" fmla="*/ 2147483647 w 39"/>
              <a:gd name="T41" fmla="*/ 2147483647 h 57"/>
              <a:gd name="T42" fmla="*/ 0 w 39"/>
              <a:gd name="T43" fmla="*/ 2147483647 h 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9"/>
              <a:gd name="T67" fmla="*/ 0 h 57"/>
              <a:gd name="T68" fmla="*/ 39 w 39"/>
              <a:gd name="T69" fmla="*/ 57 h 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9" h="57">
                <a:moveTo>
                  <a:pt x="0" y="57"/>
                </a:moveTo>
                <a:lnTo>
                  <a:pt x="2" y="54"/>
                </a:lnTo>
                <a:lnTo>
                  <a:pt x="4" y="51"/>
                </a:lnTo>
                <a:lnTo>
                  <a:pt x="7" y="44"/>
                </a:lnTo>
                <a:lnTo>
                  <a:pt x="10" y="35"/>
                </a:lnTo>
                <a:lnTo>
                  <a:pt x="15" y="25"/>
                </a:lnTo>
                <a:lnTo>
                  <a:pt x="21" y="15"/>
                </a:lnTo>
                <a:lnTo>
                  <a:pt x="27" y="7"/>
                </a:lnTo>
                <a:lnTo>
                  <a:pt x="32" y="0"/>
                </a:lnTo>
                <a:lnTo>
                  <a:pt x="39" y="1"/>
                </a:lnTo>
                <a:lnTo>
                  <a:pt x="36" y="5"/>
                </a:lnTo>
                <a:lnTo>
                  <a:pt x="32" y="8"/>
                </a:lnTo>
                <a:lnTo>
                  <a:pt x="29" y="13"/>
                </a:lnTo>
                <a:lnTo>
                  <a:pt x="24" y="22"/>
                </a:lnTo>
                <a:lnTo>
                  <a:pt x="19" y="30"/>
                </a:lnTo>
                <a:lnTo>
                  <a:pt x="12" y="40"/>
                </a:lnTo>
                <a:lnTo>
                  <a:pt x="7" y="54"/>
                </a:lnTo>
                <a:lnTo>
                  <a:pt x="5" y="54"/>
                </a:lnTo>
                <a:lnTo>
                  <a:pt x="4" y="56"/>
                </a:lnTo>
                <a:lnTo>
                  <a:pt x="2" y="56"/>
                </a:lnTo>
                <a:lnTo>
                  <a:pt x="0" y="57"/>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399" name="Freeform 151"/>
          <p:cNvSpPr>
            <a:spLocks/>
          </p:cNvSpPr>
          <p:nvPr/>
        </p:nvSpPr>
        <p:spPr bwMode="auto">
          <a:xfrm>
            <a:off x="8510588" y="4332288"/>
            <a:ext cx="66675" cy="92075"/>
          </a:xfrm>
          <a:custGeom>
            <a:avLst/>
            <a:gdLst>
              <a:gd name="T0" fmla="*/ 0 w 39"/>
              <a:gd name="T1" fmla="*/ 2147483647 h 57"/>
              <a:gd name="T2" fmla="*/ 0 w 39"/>
              <a:gd name="T3" fmla="*/ 2147483647 h 57"/>
              <a:gd name="T4" fmla="*/ 2147483647 w 39"/>
              <a:gd name="T5" fmla="*/ 2147483647 h 57"/>
              <a:gd name="T6" fmla="*/ 2147483647 w 39"/>
              <a:gd name="T7" fmla="*/ 2147483647 h 57"/>
              <a:gd name="T8" fmla="*/ 2147483647 w 39"/>
              <a:gd name="T9" fmla="*/ 2147483647 h 57"/>
              <a:gd name="T10" fmla="*/ 2147483647 w 39"/>
              <a:gd name="T11" fmla="*/ 2147483647 h 57"/>
              <a:gd name="T12" fmla="*/ 2147483647 w 39"/>
              <a:gd name="T13" fmla="*/ 2147483647 h 57"/>
              <a:gd name="T14" fmla="*/ 2147483647 w 39"/>
              <a:gd name="T15" fmla="*/ 2147483647 h 57"/>
              <a:gd name="T16" fmla="*/ 2147483647 w 39"/>
              <a:gd name="T17" fmla="*/ 2147483647 h 57"/>
              <a:gd name="T18" fmla="*/ 2147483647 w 39"/>
              <a:gd name="T19" fmla="*/ 0 h 57"/>
              <a:gd name="T20" fmla="*/ 2147483647 w 39"/>
              <a:gd name="T21" fmla="*/ 2147483647 h 57"/>
              <a:gd name="T22" fmla="*/ 2147483647 w 39"/>
              <a:gd name="T23" fmla="*/ 2147483647 h 57"/>
              <a:gd name="T24" fmla="*/ 2147483647 w 39"/>
              <a:gd name="T25" fmla="*/ 2147483647 h 57"/>
              <a:gd name="T26" fmla="*/ 2147483647 w 39"/>
              <a:gd name="T27" fmla="*/ 2147483647 h 57"/>
              <a:gd name="T28" fmla="*/ 2147483647 w 39"/>
              <a:gd name="T29" fmla="*/ 2147483647 h 57"/>
              <a:gd name="T30" fmla="*/ 2147483647 w 39"/>
              <a:gd name="T31" fmla="*/ 2147483647 h 57"/>
              <a:gd name="T32" fmla="*/ 2147483647 w 39"/>
              <a:gd name="T33" fmla="*/ 2147483647 h 57"/>
              <a:gd name="T34" fmla="*/ 2147483647 w 39"/>
              <a:gd name="T35" fmla="*/ 2147483647 h 57"/>
              <a:gd name="T36" fmla="*/ 2147483647 w 39"/>
              <a:gd name="T37" fmla="*/ 2147483647 h 57"/>
              <a:gd name="T38" fmla="*/ 2147483647 w 39"/>
              <a:gd name="T39" fmla="*/ 2147483647 h 57"/>
              <a:gd name="T40" fmla="*/ 2147483647 w 39"/>
              <a:gd name="T41" fmla="*/ 2147483647 h 57"/>
              <a:gd name="T42" fmla="*/ 2147483647 w 39"/>
              <a:gd name="T43" fmla="*/ 2147483647 h 57"/>
              <a:gd name="T44" fmla="*/ 2147483647 w 39"/>
              <a:gd name="T45" fmla="*/ 2147483647 h 57"/>
              <a:gd name="T46" fmla="*/ 2147483647 w 39"/>
              <a:gd name="T47" fmla="*/ 2147483647 h 57"/>
              <a:gd name="T48" fmla="*/ 0 w 39"/>
              <a:gd name="T49" fmla="*/ 214748364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9"/>
              <a:gd name="T76" fmla="*/ 0 h 57"/>
              <a:gd name="T77" fmla="*/ 39 w 39"/>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9" h="57">
                <a:moveTo>
                  <a:pt x="0" y="57"/>
                </a:moveTo>
                <a:lnTo>
                  <a:pt x="0" y="57"/>
                </a:lnTo>
                <a:lnTo>
                  <a:pt x="2" y="54"/>
                </a:lnTo>
                <a:lnTo>
                  <a:pt x="4" y="51"/>
                </a:lnTo>
                <a:lnTo>
                  <a:pt x="7" y="44"/>
                </a:lnTo>
                <a:lnTo>
                  <a:pt x="10" y="35"/>
                </a:lnTo>
                <a:lnTo>
                  <a:pt x="15" y="25"/>
                </a:lnTo>
                <a:lnTo>
                  <a:pt x="21" y="15"/>
                </a:lnTo>
                <a:lnTo>
                  <a:pt x="27" y="7"/>
                </a:lnTo>
                <a:lnTo>
                  <a:pt x="32" y="0"/>
                </a:lnTo>
                <a:lnTo>
                  <a:pt x="39" y="1"/>
                </a:lnTo>
                <a:lnTo>
                  <a:pt x="36" y="5"/>
                </a:lnTo>
                <a:lnTo>
                  <a:pt x="32" y="8"/>
                </a:lnTo>
                <a:lnTo>
                  <a:pt x="29" y="13"/>
                </a:lnTo>
                <a:lnTo>
                  <a:pt x="24" y="22"/>
                </a:lnTo>
                <a:lnTo>
                  <a:pt x="19" y="30"/>
                </a:lnTo>
                <a:lnTo>
                  <a:pt x="12" y="40"/>
                </a:lnTo>
                <a:lnTo>
                  <a:pt x="7" y="54"/>
                </a:lnTo>
                <a:lnTo>
                  <a:pt x="5" y="54"/>
                </a:lnTo>
                <a:lnTo>
                  <a:pt x="4" y="56"/>
                </a:lnTo>
                <a:lnTo>
                  <a:pt x="2" y="56"/>
                </a:lnTo>
                <a:lnTo>
                  <a:pt x="0" y="57"/>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400" name="Freeform 152"/>
          <p:cNvSpPr>
            <a:spLocks/>
          </p:cNvSpPr>
          <p:nvPr/>
        </p:nvSpPr>
        <p:spPr bwMode="auto">
          <a:xfrm>
            <a:off x="8534400" y="4038600"/>
            <a:ext cx="93663" cy="130175"/>
          </a:xfrm>
          <a:custGeom>
            <a:avLst/>
            <a:gdLst>
              <a:gd name="T0" fmla="*/ 2147483647 w 54"/>
              <a:gd name="T1" fmla="*/ 0 h 82"/>
              <a:gd name="T2" fmla="*/ 2147483647 w 54"/>
              <a:gd name="T3" fmla="*/ 0 h 82"/>
              <a:gd name="T4" fmla="*/ 2147483647 w 54"/>
              <a:gd name="T5" fmla="*/ 2147483647 h 82"/>
              <a:gd name="T6" fmla="*/ 2147483647 w 54"/>
              <a:gd name="T7" fmla="*/ 2147483647 h 82"/>
              <a:gd name="T8" fmla="*/ 2147483647 w 54"/>
              <a:gd name="T9" fmla="*/ 2147483647 h 82"/>
              <a:gd name="T10" fmla="*/ 2147483647 w 54"/>
              <a:gd name="T11" fmla="*/ 2147483647 h 82"/>
              <a:gd name="T12" fmla="*/ 2147483647 w 54"/>
              <a:gd name="T13" fmla="*/ 2147483647 h 82"/>
              <a:gd name="T14" fmla="*/ 2147483647 w 54"/>
              <a:gd name="T15" fmla="*/ 2147483647 h 82"/>
              <a:gd name="T16" fmla="*/ 2147483647 w 54"/>
              <a:gd name="T17" fmla="*/ 2147483647 h 82"/>
              <a:gd name="T18" fmla="*/ 2147483647 w 54"/>
              <a:gd name="T19" fmla="*/ 2147483647 h 82"/>
              <a:gd name="T20" fmla="*/ 2147483647 w 54"/>
              <a:gd name="T21" fmla="*/ 2147483647 h 82"/>
              <a:gd name="T22" fmla="*/ 2147483647 w 54"/>
              <a:gd name="T23" fmla="*/ 2147483647 h 82"/>
              <a:gd name="T24" fmla="*/ 2147483647 w 54"/>
              <a:gd name="T25" fmla="*/ 2147483647 h 82"/>
              <a:gd name="T26" fmla="*/ 2147483647 w 54"/>
              <a:gd name="T27" fmla="*/ 2147483647 h 82"/>
              <a:gd name="T28" fmla="*/ 2147483647 w 54"/>
              <a:gd name="T29" fmla="*/ 2147483647 h 82"/>
              <a:gd name="T30" fmla="*/ 2147483647 w 54"/>
              <a:gd name="T31" fmla="*/ 2147483647 h 82"/>
              <a:gd name="T32" fmla="*/ 2147483647 w 54"/>
              <a:gd name="T33" fmla="*/ 2147483647 h 82"/>
              <a:gd name="T34" fmla="*/ 2147483647 w 54"/>
              <a:gd name="T35" fmla="*/ 2147483647 h 82"/>
              <a:gd name="T36" fmla="*/ 2147483647 w 54"/>
              <a:gd name="T37" fmla="*/ 2147483647 h 82"/>
              <a:gd name="T38" fmla="*/ 2147483647 w 54"/>
              <a:gd name="T39" fmla="*/ 2147483647 h 82"/>
              <a:gd name="T40" fmla="*/ 2147483647 w 54"/>
              <a:gd name="T41" fmla="*/ 2147483647 h 82"/>
              <a:gd name="T42" fmla="*/ 2147483647 w 54"/>
              <a:gd name="T43" fmla="*/ 2147483647 h 82"/>
              <a:gd name="T44" fmla="*/ 2147483647 w 54"/>
              <a:gd name="T45" fmla="*/ 2147483647 h 82"/>
              <a:gd name="T46" fmla="*/ 2147483647 w 54"/>
              <a:gd name="T47" fmla="*/ 2147483647 h 82"/>
              <a:gd name="T48" fmla="*/ 2147483647 w 54"/>
              <a:gd name="T49" fmla="*/ 2147483647 h 82"/>
              <a:gd name="T50" fmla="*/ 2147483647 w 54"/>
              <a:gd name="T51" fmla="*/ 2147483647 h 82"/>
              <a:gd name="T52" fmla="*/ 2147483647 w 54"/>
              <a:gd name="T53" fmla="*/ 2147483647 h 82"/>
              <a:gd name="T54" fmla="*/ 2147483647 w 54"/>
              <a:gd name="T55" fmla="*/ 2147483647 h 82"/>
              <a:gd name="T56" fmla="*/ 2147483647 w 54"/>
              <a:gd name="T57" fmla="*/ 2147483647 h 82"/>
              <a:gd name="T58" fmla="*/ 2147483647 w 54"/>
              <a:gd name="T59" fmla="*/ 2147483647 h 82"/>
              <a:gd name="T60" fmla="*/ 2147483647 w 54"/>
              <a:gd name="T61" fmla="*/ 2147483647 h 82"/>
              <a:gd name="T62" fmla="*/ 2147483647 w 54"/>
              <a:gd name="T63" fmla="*/ 2147483647 h 82"/>
              <a:gd name="T64" fmla="*/ 2147483647 w 54"/>
              <a:gd name="T65" fmla="*/ 2147483647 h 82"/>
              <a:gd name="T66" fmla="*/ 2147483647 w 54"/>
              <a:gd name="T67" fmla="*/ 2147483647 h 82"/>
              <a:gd name="T68" fmla="*/ 2147483647 w 54"/>
              <a:gd name="T69" fmla="*/ 2147483647 h 82"/>
              <a:gd name="T70" fmla="*/ 2147483647 w 54"/>
              <a:gd name="T71" fmla="*/ 2147483647 h 82"/>
              <a:gd name="T72" fmla="*/ 2147483647 w 54"/>
              <a:gd name="T73" fmla="*/ 2147483647 h 82"/>
              <a:gd name="T74" fmla="*/ 2147483647 w 54"/>
              <a:gd name="T75" fmla="*/ 2147483647 h 82"/>
              <a:gd name="T76" fmla="*/ 2147483647 w 54"/>
              <a:gd name="T77" fmla="*/ 2147483647 h 82"/>
              <a:gd name="T78" fmla="*/ 0 w 54"/>
              <a:gd name="T79" fmla="*/ 2147483647 h 82"/>
              <a:gd name="T80" fmla="*/ 0 w 54"/>
              <a:gd name="T81" fmla="*/ 2147483647 h 82"/>
              <a:gd name="T82" fmla="*/ 0 w 54"/>
              <a:gd name="T83" fmla="*/ 2147483647 h 82"/>
              <a:gd name="T84" fmla="*/ 2147483647 w 54"/>
              <a:gd name="T85" fmla="*/ 0 h 82"/>
              <a:gd name="T86" fmla="*/ 2147483647 w 54"/>
              <a:gd name="T87" fmla="*/ 0 h 82"/>
              <a:gd name="T88" fmla="*/ 2147483647 w 54"/>
              <a:gd name="T89" fmla="*/ 0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4"/>
              <a:gd name="T136" fmla="*/ 0 h 82"/>
              <a:gd name="T137" fmla="*/ 54 w 54"/>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4" h="82">
                <a:moveTo>
                  <a:pt x="5" y="0"/>
                </a:moveTo>
                <a:lnTo>
                  <a:pt x="5" y="0"/>
                </a:lnTo>
                <a:lnTo>
                  <a:pt x="5" y="2"/>
                </a:lnTo>
                <a:lnTo>
                  <a:pt x="7" y="4"/>
                </a:lnTo>
                <a:lnTo>
                  <a:pt x="7" y="7"/>
                </a:lnTo>
                <a:lnTo>
                  <a:pt x="8" y="10"/>
                </a:lnTo>
                <a:lnTo>
                  <a:pt x="10" y="14"/>
                </a:lnTo>
                <a:lnTo>
                  <a:pt x="13" y="19"/>
                </a:lnTo>
                <a:lnTo>
                  <a:pt x="15" y="22"/>
                </a:lnTo>
                <a:lnTo>
                  <a:pt x="17" y="27"/>
                </a:lnTo>
                <a:lnTo>
                  <a:pt x="20" y="32"/>
                </a:lnTo>
                <a:lnTo>
                  <a:pt x="23" y="38"/>
                </a:lnTo>
                <a:lnTo>
                  <a:pt x="25" y="43"/>
                </a:lnTo>
                <a:lnTo>
                  <a:pt x="29" y="48"/>
                </a:lnTo>
                <a:lnTo>
                  <a:pt x="32" y="51"/>
                </a:lnTo>
                <a:lnTo>
                  <a:pt x="35" y="56"/>
                </a:lnTo>
                <a:lnTo>
                  <a:pt x="39" y="60"/>
                </a:lnTo>
                <a:lnTo>
                  <a:pt x="40" y="63"/>
                </a:lnTo>
                <a:lnTo>
                  <a:pt x="44" y="66"/>
                </a:lnTo>
                <a:lnTo>
                  <a:pt x="47" y="73"/>
                </a:lnTo>
                <a:lnTo>
                  <a:pt x="52" y="78"/>
                </a:lnTo>
                <a:lnTo>
                  <a:pt x="54" y="82"/>
                </a:lnTo>
                <a:lnTo>
                  <a:pt x="52" y="82"/>
                </a:lnTo>
                <a:lnTo>
                  <a:pt x="45" y="76"/>
                </a:lnTo>
                <a:lnTo>
                  <a:pt x="34" y="65"/>
                </a:lnTo>
                <a:lnTo>
                  <a:pt x="32" y="63"/>
                </a:lnTo>
                <a:lnTo>
                  <a:pt x="30" y="60"/>
                </a:lnTo>
                <a:lnTo>
                  <a:pt x="27" y="56"/>
                </a:lnTo>
                <a:lnTo>
                  <a:pt x="25" y="53"/>
                </a:lnTo>
                <a:lnTo>
                  <a:pt x="22" y="48"/>
                </a:lnTo>
                <a:lnTo>
                  <a:pt x="18" y="43"/>
                </a:lnTo>
                <a:lnTo>
                  <a:pt x="15" y="38"/>
                </a:lnTo>
                <a:lnTo>
                  <a:pt x="12" y="32"/>
                </a:lnTo>
                <a:lnTo>
                  <a:pt x="10" y="27"/>
                </a:lnTo>
                <a:lnTo>
                  <a:pt x="7" y="22"/>
                </a:lnTo>
                <a:lnTo>
                  <a:pt x="5" y="19"/>
                </a:lnTo>
                <a:lnTo>
                  <a:pt x="1" y="14"/>
                </a:lnTo>
                <a:lnTo>
                  <a:pt x="1" y="10"/>
                </a:lnTo>
                <a:lnTo>
                  <a:pt x="0" y="7"/>
                </a:lnTo>
                <a:lnTo>
                  <a:pt x="0" y="4"/>
                </a:lnTo>
                <a:lnTo>
                  <a:pt x="0" y="2"/>
                </a:lnTo>
                <a:lnTo>
                  <a:pt x="1" y="0"/>
                </a:lnTo>
                <a:lnTo>
                  <a:pt x="3" y="0"/>
                </a:lnTo>
                <a:lnTo>
                  <a:pt x="5" y="0"/>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401" name="Freeform 153"/>
          <p:cNvSpPr>
            <a:spLocks/>
          </p:cNvSpPr>
          <p:nvPr/>
        </p:nvSpPr>
        <p:spPr bwMode="auto">
          <a:xfrm>
            <a:off x="8534400" y="4038600"/>
            <a:ext cx="93663" cy="130175"/>
          </a:xfrm>
          <a:custGeom>
            <a:avLst/>
            <a:gdLst>
              <a:gd name="T0" fmla="*/ 2147483647 w 54"/>
              <a:gd name="T1" fmla="*/ 0 h 82"/>
              <a:gd name="T2" fmla="*/ 2147483647 w 54"/>
              <a:gd name="T3" fmla="*/ 0 h 82"/>
              <a:gd name="T4" fmla="*/ 2147483647 w 54"/>
              <a:gd name="T5" fmla="*/ 0 h 82"/>
              <a:gd name="T6" fmla="*/ 2147483647 w 54"/>
              <a:gd name="T7" fmla="*/ 2147483647 h 82"/>
              <a:gd name="T8" fmla="*/ 2147483647 w 54"/>
              <a:gd name="T9" fmla="*/ 2147483647 h 82"/>
              <a:gd name="T10" fmla="*/ 2147483647 w 54"/>
              <a:gd name="T11" fmla="*/ 2147483647 h 82"/>
              <a:gd name="T12" fmla="*/ 2147483647 w 54"/>
              <a:gd name="T13" fmla="*/ 2147483647 h 82"/>
              <a:gd name="T14" fmla="*/ 2147483647 w 54"/>
              <a:gd name="T15" fmla="*/ 2147483647 h 82"/>
              <a:gd name="T16" fmla="*/ 2147483647 w 54"/>
              <a:gd name="T17" fmla="*/ 2147483647 h 82"/>
              <a:gd name="T18" fmla="*/ 2147483647 w 54"/>
              <a:gd name="T19" fmla="*/ 2147483647 h 82"/>
              <a:gd name="T20" fmla="*/ 2147483647 w 54"/>
              <a:gd name="T21" fmla="*/ 2147483647 h 82"/>
              <a:gd name="T22" fmla="*/ 2147483647 w 54"/>
              <a:gd name="T23" fmla="*/ 2147483647 h 82"/>
              <a:gd name="T24" fmla="*/ 2147483647 w 54"/>
              <a:gd name="T25" fmla="*/ 2147483647 h 82"/>
              <a:gd name="T26" fmla="*/ 2147483647 w 54"/>
              <a:gd name="T27" fmla="*/ 2147483647 h 82"/>
              <a:gd name="T28" fmla="*/ 2147483647 w 54"/>
              <a:gd name="T29" fmla="*/ 2147483647 h 82"/>
              <a:gd name="T30" fmla="*/ 2147483647 w 54"/>
              <a:gd name="T31" fmla="*/ 2147483647 h 82"/>
              <a:gd name="T32" fmla="*/ 2147483647 w 54"/>
              <a:gd name="T33" fmla="*/ 2147483647 h 82"/>
              <a:gd name="T34" fmla="*/ 2147483647 w 54"/>
              <a:gd name="T35" fmla="*/ 2147483647 h 82"/>
              <a:gd name="T36" fmla="*/ 2147483647 w 54"/>
              <a:gd name="T37" fmla="*/ 2147483647 h 82"/>
              <a:gd name="T38" fmla="*/ 2147483647 w 54"/>
              <a:gd name="T39" fmla="*/ 2147483647 h 82"/>
              <a:gd name="T40" fmla="*/ 2147483647 w 54"/>
              <a:gd name="T41" fmla="*/ 2147483647 h 82"/>
              <a:gd name="T42" fmla="*/ 2147483647 w 54"/>
              <a:gd name="T43" fmla="*/ 2147483647 h 82"/>
              <a:gd name="T44" fmla="*/ 2147483647 w 54"/>
              <a:gd name="T45" fmla="*/ 2147483647 h 82"/>
              <a:gd name="T46" fmla="*/ 2147483647 w 54"/>
              <a:gd name="T47" fmla="*/ 2147483647 h 82"/>
              <a:gd name="T48" fmla="*/ 2147483647 w 54"/>
              <a:gd name="T49" fmla="*/ 2147483647 h 82"/>
              <a:gd name="T50" fmla="*/ 2147483647 w 54"/>
              <a:gd name="T51" fmla="*/ 2147483647 h 82"/>
              <a:gd name="T52" fmla="*/ 2147483647 w 54"/>
              <a:gd name="T53" fmla="*/ 2147483647 h 82"/>
              <a:gd name="T54" fmla="*/ 2147483647 w 54"/>
              <a:gd name="T55" fmla="*/ 2147483647 h 82"/>
              <a:gd name="T56" fmla="*/ 2147483647 w 54"/>
              <a:gd name="T57" fmla="*/ 2147483647 h 82"/>
              <a:gd name="T58" fmla="*/ 2147483647 w 54"/>
              <a:gd name="T59" fmla="*/ 2147483647 h 82"/>
              <a:gd name="T60" fmla="*/ 2147483647 w 54"/>
              <a:gd name="T61" fmla="*/ 2147483647 h 82"/>
              <a:gd name="T62" fmla="*/ 2147483647 w 54"/>
              <a:gd name="T63" fmla="*/ 2147483647 h 82"/>
              <a:gd name="T64" fmla="*/ 2147483647 w 54"/>
              <a:gd name="T65" fmla="*/ 2147483647 h 82"/>
              <a:gd name="T66" fmla="*/ 2147483647 w 54"/>
              <a:gd name="T67" fmla="*/ 2147483647 h 82"/>
              <a:gd name="T68" fmla="*/ 2147483647 w 54"/>
              <a:gd name="T69" fmla="*/ 2147483647 h 82"/>
              <a:gd name="T70" fmla="*/ 2147483647 w 54"/>
              <a:gd name="T71" fmla="*/ 2147483647 h 82"/>
              <a:gd name="T72" fmla="*/ 2147483647 w 54"/>
              <a:gd name="T73" fmla="*/ 2147483647 h 82"/>
              <a:gd name="T74" fmla="*/ 2147483647 w 54"/>
              <a:gd name="T75" fmla="*/ 2147483647 h 82"/>
              <a:gd name="T76" fmla="*/ 2147483647 w 54"/>
              <a:gd name="T77" fmla="*/ 2147483647 h 82"/>
              <a:gd name="T78" fmla="*/ 2147483647 w 54"/>
              <a:gd name="T79" fmla="*/ 2147483647 h 82"/>
              <a:gd name="T80" fmla="*/ 2147483647 w 54"/>
              <a:gd name="T81" fmla="*/ 2147483647 h 82"/>
              <a:gd name="T82" fmla="*/ 2147483647 w 54"/>
              <a:gd name="T83" fmla="*/ 2147483647 h 82"/>
              <a:gd name="T84" fmla="*/ 0 w 54"/>
              <a:gd name="T85" fmla="*/ 2147483647 h 82"/>
              <a:gd name="T86" fmla="*/ 0 w 54"/>
              <a:gd name="T87" fmla="*/ 2147483647 h 82"/>
              <a:gd name="T88" fmla="*/ 0 w 54"/>
              <a:gd name="T89" fmla="*/ 2147483647 h 82"/>
              <a:gd name="T90" fmla="*/ 0 w 54"/>
              <a:gd name="T91" fmla="*/ 2147483647 h 82"/>
              <a:gd name="T92" fmla="*/ 2147483647 w 54"/>
              <a:gd name="T93" fmla="*/ 0 h 82"/>
              <a:gd name="T94" fmla="*/ 2147483647 w 54"/>
              <a:gd name="T95" fmla="*/ 0 h 82"/>
              <a:gd name="T96" fmla="*/ 2147483647 w 54"/>
              <a:gd name="T97" fmla="*/ 0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82"/>
              <a:gd name="T149" fmla="*/ 54 w 54"/>
              <a:gd name="T150" fmla="*/ 82 h 8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82">
                <a:moveTo>
                  <a:pt x="5" y="0"/>
                </a:moveTo>
                <a:lnTo>
                  <a:pt x="5" y="0"/>
                </a:lnTo>
                <a:lnTo>
                  <a:pt x="5" y="2"/>
                </a:lnTo>
                <a:lnTo>
                  <a:pt x="7" y="4"/>
                </a:lnTo>
                <a:lnTo>
                  <a:pt x="7" y="7"/>
                </a:lnTo>
                <a:lnTo>
                  <a:pt x="8" y="10"/>
                </a:lnTo>
                <a:lnTo>
                  <a:pt x="10" y="14"/>
                </a:lnTo>
                <a:lnTo>
                  <a:pt x="13" y="19"/>
                </a:lnTo>
                <a:lnTo>
                  <a:pt x="15" y="22"/>
                </a:lnTo>
                <a:lnTo>
                  <a:pt x="17" y="27"/>
                </a:lnTo>
                <a:lnTo>
                  <a:pt x="20" y="32"/>
                </a:lnTo>
                <a:lnTo>
                  <a:pt x="23" y="38"/>
                </a:lnTo>
                <a:lnTo>
                  <a:pt x="25" y="43"/>
                </a:lnTo>
                <a:lnTo>
                  <a:pt x="29" y="48"/>
                </a:lnTo>
                <a:lnTo>
                  <a:pt x="32" y="51"/>
                </a:lnTo>
                <a:lnTo>
                  <a:pt x="35" y="56"/>
                </a:lnTo>
                <a:lnTo>
                  <a:pt x="39" y="60"/>
                </a:lnTo>
                <a:lnTo>
                  <a:pt x="40" y="63"/>
                </a:lnTo>
                <a:lnTo>
                  <a:pt x="44" y="66"/>
                </a:lnTo>
                <a:lnTo>
                  <a:pt x="47" y="73"/>
                </a:lnTo>
                <a:lnTo>
                  <a:pt x="52" y="78"/>
                </a:lnTo>
                <a:lnTo>
                  <a:pt x="54" y="82"/>
                </a:lnTo>
                <a:lnTo>
                  <a:pt x="52" y="82"/>
                </a:lnTo>
                <a:lnTo>
                  <a:pt x="45" y="76"/>
                </a:lnTo>
                <a:lnTo>
                  <a:pt x="34" y="65"/>
                </a:lnTo>
                <a:lnTo>
                  <a:pt x="32" y="63"/>
                </a:lnTo>
                <a:lnTo>
                  <a:pt x="30" y="60"/>
                </a:lnTo>
                <a:lnTo>
                  <a:pt x="27" y="56"/>
                </a:lnTo>
                <a:lnTo>
                  <a:pt x="25" y="53"/>
                </a:lnTo>
                <a:lnTo>
                  <a:pt x="22" y="48"/>
                </a:lnTo>
                <a:lnTo>
                  <a:pt x="18" y="43"/>
                </a:lnTo>
                <a:lnTo>
                  <a:pt x="15" y="38"/>
                </a:lnTo>
                <a:lnTo>
                  <a:pt x="12" y="32"/>
                </a:lnTo>
                <a:lnTo>
                  <a:pt x="10" y="27"/>
                </a:lnTo>
                <a:lnTo>
                  <a:pt x="7" y="22"/>
                </a:lnTo>
                <a:lnTo>
                  <a:pt x="5" y="19"/>
                </a:lnTo>
                <a:lnTo>
                  <a:pt x="1" y="14"/>
                </a:lnTo>
                <a:lnTo>
                  <a:pt x="1" y="10"/>
                </a:lnTo>
                <a:lnTo>
                  <a:pt x="0" y="7"/>
                </a:lnTo>
                <a:lnTo>
                  <a:pt x="0" y="4"/>
                </a:lnTo>
                <a:lnTo>
                  <a:pt x="0" y="2"/>
                </a:lnTo>
                <a:lnTo>
                  <a:pt x="1" y="0"/>
                </a:lnTo>
                <a:lnTo>
                  <a:pt x="3" y="0"/>
                </a:lnTo>
                <a:lnTo>
                  <a:pt x="5" y="0"/>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402" name="Freeform 154"/>
          <p:cNvSpPr>
            <a:spLocks/>
          </p:cNvSpPr>
          <p:nvPr/>
        </p:nvSpPr>
        <p:spPr bwMode="auto">
          <a:xfrm>
            <a:off x="8624888" y="4176713"/>
            <a:ext cx="33337" cy="114300"/>
          </a:xfrm>
          <a:custGeom>
            <a:avLst/>
            <a:gdLst>
              <a:gd name="T0" fmla="*/ 2147483647 w 20"/>
              <a:gd name="T1" fmla="*/ 0 h 72"/>
              <a:gd name="T2" fmla="*/ 2147483647 w 20"/>
              <a:gd name="T3" fmla="*/ 2147483647 h 72"/>
              <a:gd name="T4" fmla="*/ 2147483647 w 20"/>
              <a:gd name="T5" fmla="*/ 2147483647 h 72"/>
              <a:gd name="T6" fmla="*/ 2147483647 w 20"/>
              <a:gd name="T7" fmla="*/ 2147483647 h 72"/>
              <a:gd name="T8" fmla="*/ 0 w 20"/>
              <a:gd name="T9" fmla="*/ 2147483647 h 72"/>
              <a:gd name="T10" fmla="*/ 2147483647 w 20"/>
              <a:gd name="T11" fmla="*/ 2147483647 h 72"/>
              <a:gd name="T12" fmla="*/ 2147483647 w 20"/>
              <a:gd name="T13" fmla="*/ 2147483647 h 72"/>
              <a:gd name="T14" fmla="*/ 2147483647 w 20"/>
              <a:gd name="T15" fmla="*/ 2147483647 h 72"/>
              <a:gd name="T16" fmla="*/ 2147483647 w 20"/>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72"/>
              <a:gd name="T29" fmla="*/ 20 w 20"/>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72">
                <a:moveTo>
                  <a:pt x="8" y="0"/>
                </a:moveTo>
                <a:lnTo>
                  <a:pt x="18" y="18"/>
                </a:lnTo>
                <a:lnTo>
                  <a:pt x="20" y="67"/>
                </a:lnTo>
                <a:lnTo>
                  <a:pt x="3" y="72"/>
                </a:lnTo>
                <a:lnTo>
                  <a:pt x="0" y="71"/>
                </a:lnTo>
                <a:lnTo>
                  <a:pt x="15" y="55"/>
                </a:lnTo>
                <a:lnTo>
                  <a:pt x="13" y="22"/>
                </a:lnTo>
                <a:lnTo>
                  <a:pt x="3" y="3"/>
                </a:lnTo>
                <a:lnTo>
                  <a:pt x="8" y="0"/>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403" name="Freeform 155"/>
          <p:cNvSpPr>
            <a:spLocks/>
          </p:cNvSpPr>
          <p:nvPr/>
        </p:nvSpPr>
        <p:spPr bwMode="auto">
          <a:xfrm>
            <a:off x="8624888" y="4176713"/>
            <a:ext cx="33337" cy="114300"/>
          </a:xfrm>
          <a:custGeom>
            <a:avLst/>
            <a:gdLst>
              <a:gd name="T0" fmla="*/ 2147483647 w 20"/>
              <a:gd name="T1" fmla="*/ 0 h 72"/>
              <a:gd name="T2" fmla="*/ 2147483647 w 20"/>
              <a:gd name="T3" fmla="*/ 2147483647 h 72"/>
              <a:gd name="T4" fmla="*/ 2147483647 w 20"/>
              <a:gd name="T5" fmla="*/ 2147483647 h 72"/>
              <a:gd name="T6" fmla="*/ 2147483647 w 20"/>
              <a:gd name="T7" fmla="*/ 2147483647 h 72"/>
              <a:gd name="T8" fmla="*/ 0 w 20"/>
              <a:gd name="T9" fmla="*/ 2147483647 h 72"/>
              <a:gd name="T10" fmla="*/ 2147483647 w 20"/>
              <a:gd name="T11" fmla="*/ 2147483647 h 72"/>
              <a:gd name="T12" fmla="*/ 2147483647 w 20"/>
              <a:gd name="T13" fmla="*/ 2147483647 h 72"/>
              <a:gd name="T14" fmla="*/ 2147483647 w 20"/>
              <a:gd name="T15" fmla="*/ 2147483647 h 72"/>
              <a:gd name="T16" fmla="*/ 2147483647 w 20"/>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72"/>
              <a:gd name="T29" fmla="*/ 20 w 20"/>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72">
                <a:moveTo>
                  <a:pt x="8" y="0"/>
                </a:moveTo>
                <a:lnTo>
                  <a:pt x="18" y="18"/>
                </a:lnTo>
                <a:lnTo>
                  <a:pt x="20" y="67"/>
                </a:lnTo>
                <a:lnTo>
                  <a:pt x="3" y="72"/>
                </a:lnTo>
                <a:lnTo>
                  <a:pt x="0" y="71"/>
                </a:lnTo>
                <a:lnTo>
                  <a:pt x="15" y="55"/>
                </a:lnTo>
                <a:lnTo>
                  <a:pt x="13" y="22"/>
                </a:lnTo>
                <a:lnTo>
                  <a:pt x="3" y="3"/>
                </a:lnTo>
                <a:lnTo>
                  <a:pt x="8" y="0"/>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404" name="Freeform 156"/>
          <p:cNvSpPr>
            <a:spLocks/>
          </p:cNvSpPr>
          <p:nvPr/>
        </p:nvSpPr>
        <p:spPr bwMode="auto">
          <a:xfrm>
            <a:off x="6484938" y="4554538"/>
            <a:ext cx="657225" cy="949325"/>
          </a:xfrm>
          <a:custGeom>
            <a:avLst/>
            <a:gdLst>
              <a:gd name="T0" fmla="*/ 2147483647 w 378"/>
              <a:gd name="T1" fmla="*/ 2147483647 h 616"/>
              <a:gd name="T2" fmla="*/ 2147483647 w 378"/>
              <a:gd name="T3" fmla="*/ 2147483647 h 616"/>
              <a:gd name="T4" fmla="*/ 2147483647 w 378"/>
              <a:gd name="T5" fmla="*/ 2147483647 h 616"/>
              <a:gd name="T6" fmla="*/ 2147483647 w 378"/>
              <a:gd name="T7" fmla="*/ 2147483647 h 616"/>
              <a:gd name="T8" fmla="*/ 2147483647 w 378"/>
              <a:gd name="T9" fmla="*/ 2147483647 h 616"/>
              <a:gd name="T10" fmla="*/ 2147483647 w 378"/>
              <a:gd name="T11" fmla="*/ 2147483647 h 616"/>
              <a:gd name="T12" fmla="*/ 2147483647 w 378"/>
              <a:gd name="T13" fmla="*/ 2147483647 h 616"/>
              <a:gd name="T14" fmla="*/ 2147483647 w 378"/>
              <a:gd name="T15" fmla="*/ 2147483647 h 616"/>
              <a:gd name="T16" fmla="*/ 2147483647 w 378"/>
              <a:gd name="T17" fmla="*/ 2147483647 h 616"/>
              <a:gd name="T18" fmla="*/ 2147483647 w 378"/>
              <a:gd name="T19" fmla="*/ 2147483647 h 616"/>
              <a:gd name="T20" fmla="*/ 2147483647 w 378"/>
              <a:gd name="T21" fmla="*/ 2147483647 h 616"/>
              <a:gd name="T22" fmla="*/ 2147483647 w 378"/>
              <a:gd name="T23" fmla="*/ 2147483647 h 616"/>
              <a:gd name="T24" fmla="*/ 2147483647 w 378"/>
              <a:gd name="T25" fmla="*/ 2147483647 h 616"/>
              <a:gd name="T26" fmla="*/ 2147483647 w 378"/>
              <a:gd name="T27" fmla="*/ 2147483647 h 616"/>
              <a:gd name="T28" fmla="*/ 2147483647 w 378"/>
              <a:gd name="T29" fmla="*/ 2147483647 h 616"/>
              <a:gd name="T30" fmla="*/ 2147483647 w 378"/>
              <a:gd name="T31" fmla="*/ 2147483647 h 616"/>
              <a:gd name="T32" fmla="*/ 2147483647 w 378"/>
              <a:gd name="T33" fmla="*/ 2147483647 h 616"/>
              <a:gd name="T34" fmla="*/ 2147483647 w 378"/>
              <a:gd name="T35" fmla="*/ 2147483647 h 616"/>
              <a:gd name="T36" fmla="*/ 2147483647 w 378"/>
              <a:gd name="T37" fmla="*/ 2147483647 h 616"/>
              <a:gd name="T38" fmla="*/ 2147483647 w 378"/>
              <a:gd name="T39" fmla="*/ 2147483647 h 616"/>
              <a:gd name="T40" fmla="*/ 2147483647 w 378"/>
              <a:gd name="T41" fmla="*/ 2147483647 h 616"/>
              <a:gd name="T42" fmla="*/ 2147483647 w 378"/>
              <a:gd name="T43" fmla="*/ 2147483647 h 616"/>
              <a:gd name="T44" fmla="*/ 2147483647 w 378"/>
              <a:gd name="T45" fmla="*/ 2147483647 h 616"/>
              <a:gd name="T46" fmla="*/ 2147483647 w 378"/>
              <a:gd name="T47" fmla="*/ 2147483647 h 616"/>
              <a:gd name="T48" fmla="*/ 2147483647 w 378"/>
              <a:gd name="T49" fmla="*/ 2147483647 h 616"/>
              <a:gd name="T50" fmla="*/ 2147483647 w 378"/>
              <a:gd name="T51" fmla="*/ 2147483647 h 616"/>
              <a:gd name="T52" fmla="*/ 2147483647 w 378"/>
              <a:gd name="T53" fmla="*/ 2147483647 h 616"/>
              <a:gd name="T54" fmla="*/ 2147483647 w 378"/>
              <a:gd name="T55" fmla="*/ 2147483647 h 616"/>
              <a:gd name="T56" fmla="*/ 2147483647 w 378"/>
              <a:gd name="T57" fmla="*/ 2147483647 h 616"/>
              <a:gd name="T58" fmla="*/ 2147483647 w 378"/>
              <a:gd name="T59" fmla="*/ 2147483647 h 616"/>
              <a:gd name="T60" fmla="*/ 2147483647 w 378"/>
              <a:gd name="T61" fmla="*/ 2147483647 h 616"/>
              <a:gd name="T62" fmla="*/ 2147483647 w 378"/>
              <a:gd name="T63" fmla="*/ 2147483647 h 616"/>
              <a:gd name="T64" fmla="*/ 2147483647 w 378"/>
              <a:gd name="T65" fmla="*/ 2147483647 h 616"/>
              <a:gd name="T66" fmla="*/ 2147483647 w 378"/>
              <a:gd name="T67" fmla="*/ 2147483647 h 616"/>
              <a:gd name="T68" fmla="*/ 2147483647 w 378"/>
              <a:gd name="T69" fmla="*/ 2147483647 h 616"/>
              <a:gd name="T70" fmla="*/ 2147483647 w 378"/>
              <a:gd name="T71" fmla="*/ 2147483647 h 616"/>
              <a:gd name="T72" fmla="*/ 2147483647 w 378"/>
              <a:gd name="T73" fmla="*/ 2147483647 h 616"/>
              <a:gd name="T74" fmla="*/ 2147483647 w 378"/>
              <a:gd name="T75" fmla="*/ 2147483647 h 616"/>
              <a:gd name="T76" fmla="*/ 2147483647 w 378"/>
              <a:gd name="T77" fmla="*/ 2147483647 h 616"/>
              <a:gd name="T78" fmla="*/ 2147483647 w 378"/>
              <a:gd name="T79" fmla="*/ 2147483647 h 616"/>
              <a:gd name="T80" fmla="*/ 2147483647 w 378"/>
              <a:gd name="T81" fmla="*/ 2147483647 h 616"/>
              <a:gd name="T82" fmla="*/ 2147483647 w 378"/>
              <a:gd name="T83" fmla="*/ 2147483647 h 616"/>
              <a:gd name="T84" fmla="*/ 2147483647 w 378"/>
              <a:gd name="T85" fmla="*/ 2147483647 h 616"/>
              <a:gd name="T86" fmla="*/ 2147483647 w 378"/>
              <a:gd name="T87" fmla="*/ 2147483647 h 616"/>
              <a:gd name="T88" fmla="*/ 2147483647 w 378"/>
              <a:gd name="T89" fmla="*/ 2147483647 h 616"/>
              <a:gd name="T90" fmla="*/ 2147483647 w 378"/>
              <a:gd name="T91" fmla="*/ 2147483647 h 616"/>
              <a:gd name="T92" fmla="*/ 2147483647 w 378"/>
              <a:gd name="T93" fmla="*/ 2147483647 h 616"/>
              <a:gd name="T94" fmla="*/ 2147483647 w 378"/>
              <a:gd name="T95" fmla="*/ 2147483647 h 616"/>
              <a:gd name="T96" fmla="*/ 2147483647 w 378"/>
              <a:gd name="T97" fmla="*/ 0 h 616"/>
              <a:gd name="T98" fmla="*/ 0 w 378"/>
              <a:gd name="T99" fmla="*/ 2147483647 h 616"/>
              <a:gd name="T100" fmla="*/ 2147483647 w 378"/>
              <a:gd name="T101" fmla="*/ 2147483647 h 6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616"/>
              <a:gd name="T155" fmla="*/ 378 w 378"/>
              <a:gd name="T156" fmla="*/ 616 h 6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616">
                <a:moveTo>
                  <a:pt x="44" y="599"/>
                </a:moveTo>
                <a:lnTo>
                  <a:pt x="51" y="607"/>
                </a:lnTo>
                <a:lnTo>
                  <a:pt x="58" y="600"/>
                </a:lnTo>
                <a:lnTo>
                  <a:pt x="54" y="592"/>
                </a:lnTo>
                <a:lnTo>
                  <a:pt x="61" y="550"/>
                </a:lnTo>
                <a:lnTo>
                  <a:pt x="75" y="548"/>
                </a:lnTo>
                <a:lnTo>
                  <a:pt x="73" y="587"/>
                </a:lnTo>
                <a:lnTo>
                  <a:pt x="97" y="605"/>
                </a:lnTo>
                <a:lnTo>
                  <a:pt x="95" y="605"/>
                </a:lnTo>
                <a:lnTo>
                  <a:pt x="92" y="607"/>
                </a:lnTo>
                <a:lnTo>
                  <a:pt x="87" y="609"/>
                </a:lnTo>
                <a:lnTo>
                  <a:pt x="81" y="611"/>
                </a:lnTo>
                <a:lnTo>
                  <a:pt x="76" y="612"/>
                </a:lnTo>
                <a:lnTo>
                  <a:pt x="73" y="614"/>
                </a:lnTo>
                <a:lnTo>
                  <a:pt x="70" y="616"/>
                </a:lnTo>
                <a:lnTo>
                  <a:pt x="76" y="616"/>
                </a:lnTo>
                <a:lnTo>
                  <a:pt x="83" y="614"/>
                </a:lnTo>
                <a:lnTo>
                  <a:pt x="92" y="612"/>
                </a:lnTo>
                <a:lnTo>
                  <a:pt x="98" y="611"/>
                </a:lnTo>
                <a:lnTo>
                  <a:pt x="105" y="609"/>
                </a:lnTo>
                <a:lnTo>
                  <a:pt x="110" y="607"/>
                </a:lnTo>
                <a:lnTo>
                  <a:pt x="114" y="607"/>
                </a:lnTo>
                <a:lnTo>
                  <a:pt x="115" y="607"/>
                </a:lnTo>
                <a:lnTo>
                  <a:pt x="115" y="605"/>
                </a:lnTo>
                <a:lnTo>
                  <a:pt x="114" y="604"/>
                </a:lnTo>
                <a:lnTo>
                  <a:pt x="112" y="602"/>
                </a:lnTo>
                <a:lnTo>
                  <a:pt x="112" y="600"/>
                </a:lnTo>
                <a:lnTo>
                  <a:pt x="117" y="595"/>
                </a:lnTo>
                <a:lnTo>
                  <a:pt x="122" y="590"/>
                </a:lnTo>
                <a:lnTo>
                  <a:pt x="124" y="587"/>
                </a:lnTo>
                <a:lnTo>
                  <a:pt x="125" y="585"/>
                </a:lnTo>
                <a:lnTo>
                  <a:pt x="125" y="583"/>
                </a:lnTo>
                <a:lnTo>
                  <a:pt x="125" y="582"/>
                </a:lnTo>
                <a:lnTo>
                  <a:pt x="125" y="580"/>
                </a:lnTo>
                <a:lnTo>
                  <a:pt x="125" y="578"/>
                </a:lnTo>
                <a:lnTo>
                  <a:pt x="125" y="577"/>
                </a:lnTo>
                <a:lnTo>
                  <a:pt x="124" y="573"/>
                </a:lnTo>
                <a:lnTo>
                  <a:pt x="124" y="572"/>
                </a:lnTo>
                <a:lnTo>
                  <a:pt x="124" y="570"/>
                </a:lnTo>
                <a:lnTo>
                  <a:pt x="127" y="565"/>
                </a:lnTo>
                <a:lnTo>
                  <a:pt x="127" y="558"/>
                </a:lnTo>
                <a:lnTo>
                  <a:pt x="124" y="553"/>
                </a:lnTo>
                <a:lnTo>
                  <a:pt x="119" y="548"/>
                </a:lnTo>
                <a:lnTo>
                  <a:pt x="114" y="545"/>
                </a:lnTo>
                <a:lnTo>
                  <a:pt x="109" y="539"/>
                </a:lnTo>
                <a:lnTo>
                  <a:pt x="105" y="538"/>
                </a:lnTo>
                <a:lnTo>
                  <a:pt x="103" y="538"/>
                </a:lnTo>
                <a:lnTo>
                  <a:pt x="102" y="516"/>
                </a:lnTo>
                <a:lnTo>
                  <a:pt x="378" y="489"/>
                </a:lnTo>
                <a:lnTo>
                  <a:pt x="361" y="457"/>
                </a:lnTo>
                <a:lnTo>
                  <a:pt x="361" y="455"/>
                </a:lnTo>
                <a:lnTo>
                  <a:pt x="361" y="450"/>
                </a:lnTo>
                <a:lnTo>
                  <a:pt x="361" y="445"/>
                </a:lnTo>
                <a:lnTo>
                  <a:pt x="361" y="438"/>
                </a:lnTo>
                <a:lnTo>
                  <a:pt x="361" y="431"/>
                </a:lnTo>
                <a:lnTo>
                  <a:pt x="359" y="424"/>
                </a:lnTo>
                <a:lnTo>
                  <a:pt x="359" y="421"/>
                </a:lnTo>
                <a:lnTo>
                  <a:pt x="359" y="418"/>
                </a:lnTo>
                <a:lnTo>
                  <a:pt x="354" y="413"/>
                </a:lnTo>
                <a:lnTo>
                  <a:pt x="351" y="406"/>
                </a:lnTo>
                <a:lnTo>
                  <a:pt x="349" y="399"/>
                </a:lnTo>
                <a:lnTo>
                  <a:pt x="349" y="391"/>
                </a:lnTo>
                <a:lnTo>
                  <a:pt x="349" y="385"/>
                </a:lnTo>
                <a:lnTo>
                  <a:pt x="349" y="380"/>
                </a:lnTo>
                <a:lnTo>
                  <a:pt x="351" y="377"/>
                </a:lnTo>
                <a:lnTo>
                  <a:pt x="351" y="374"/>
                </a:lnTo>
                <a:lnTo>
                  <a:pt x="351" y="367"/>
                </a:lnTo>
                <a:lnTo>
                  <a:pt x="351" y="360"/>
                </a:lnTo>
                <a:lnTo>
                  <a:pt x="351" y="355"/>
                </a:lnTo>
                <a:lnTo>
                  <a:pt x="352" y="350"/>
                </a:lnTo>
                <a:lnTo>
                  <a:pt x="352" y="348"/>
                </a:lnTo>
                <a:lnTo>
                  <a:pt x="352" y="345"/>
                </a:lnTo>
                <a:lnTo>
                  <a:pt x="354" y="345"/>
                </a:lnTo>
                <a:lnTo>
                  <a:pt x="354" y="343"/>
                </a:lnTo>
                <a:lnTo>
                  <a:pt x="361" y="336"/>
                </a:lnTo>
                <a:lnTo>
                  <a:pt x="364" y="331"/>
                </a:lnTo>
                <a:lnTo>
                  <a:pt x="364" y="328"/>
                </a:lnTo>
                <a:lnTo>
                  <a:pt x="364" y="325"/>
                </a:lnTo>
                <a:lnTo>
                  <a:pt x="361" y="323"/>
                </a:lnTo>
                <a:lnTo>
                  <a:pt x="359" y="323"/>
                </a:lnTo>
                <a:lnTo>
                  <a:pt x="357" y="321"/>
                </a:lnTo>
                <a:lnTo>
                  <a:pt x="356" y="319"/>
                </a:lnTo>
                <a:lnTo>
                  <a:pt x="356" y="314"/>
                </a:lnTo>
                <a:lnTo>
                  <a:pt x="356" y="308"/>
                </a:lnTo>
                <a:lnTo>
                  <a:pt x="352" y="304"/>
                </a:lnTo>
                <a:lnTo>
                  <a:pt x="351" y="301"/>
                </a:lnTo>
                <a:lnTo>
                  <a:pt x="349" y="297"/>
                </a:lnTo>
                <a:lnTo>
                  <a:pt x="347" y="296"/>
                </a:lnTo>
                <a:lnTo>
                  <a:pt x="345" y="294"/>
                </a:lnTo>
                <a:lnTo>
                  <a:pt x="329" y="257"/>
                </a:lnTo>
                <a:lnTo>
                  <a:pt x="256" y="0"/>
                </a:lnTo>
                <a:lnTo>
                  <a:pt x="257" y="0"/>
                </a:lnTo>
                <a:lnTo>
                  <a:pt x="5" y="22"/>
                </a:lnTo>
                <a:lnTo>
                  <a:pt x="0" y="414"/>
                </a:lnTo>
                <a:lnTo>
                  <a:pt x="24" y="599"/>
                </a:lnTo>
                <a:lnTo>
                  <a:pt x="44" y="599"/>
                </a:lnTo>
                <a:close/>
              </a:path>
            </a:pathLst>
          </a:custGeom>
          <a:solidFill>
            <a:srgbClr val="FF9900"/>
          </a:solidFill>
          <a:ln w="9525">
            <a:solidFill>
              <a:schemeClr val="tx1"/>
            </a:solidFill>
            <a:round/>
            <a:headEnd/>
            <a:tailEnd/>
          </a:ln>
        </p:spPr>
        <p:txBody>
          <a:bodyPr/>
          <a:lstStyle/>
          <a:p>
            <a:endParaRPr lang="en-US"/>
          </a:p>
        </p:txBody>
      </p:sp>
      <p:sp>
        <p:nvSpPr>
          <p:cNvPr id="53405" name="Freeform 157"/>
          <p:cNvSpPr>
            <a:spLocks/>
          </p:cNvSpPr>
          <p:nvPr/>
        </p:nvSpPr>
        <p:spPr bwMode="auto">
          <a:xfrm>
            <a:off x="6484938" y="4554538"/>
            <a:ext cx="657225" cy="949325"/>
          </a:xfrm>
          <a:custGeom>
            <a:avLst/>
            <a:gdLst>
              <a:gd name="T0" fmla="*/ 2147483647 w 378"/>
              <a:gd name="T1" fmla="*/ 2147483647 h 616"/>
              <a:gd name="T2" fmla="*/ 2147483647 w 378"/>
              <a:gd name="T3" fmla="*/ 2147483647 h 616"/>
              <a:gd name="T4" fmla="*/ 2147483647 w 378"/>
              <a:gd name="T5" fmla="*/ 2147483647 h 616"/>
              <a:gd name="T6" fmla="*/ 2147483647 w 378"/>
              <a:gd name="T7" fmla="*/ 2147483647 h 616"/>
              <a:gd name="T8" fmla="*/ 2147483647 w 378"/>
              <a:gd name="T9" fmla="*/ 2147483647 h 616"/>
              <a:gd name="T10" fmla="*/ 2147483647 w 378"/>
              <a:gd name="T11" fmla="*/ 2147483647 h 616"/>
              <a:gd name="T12" fmla="*/ 2147483647 w 378"/>
              <a:gd name="T13" fmla="*/ 2147483647 h 616"/>
              <a:gd name="T14" fmla="*/ 2147483647 w 378"/>
              <a:gd name="T15" fmla="*/ 2147483647 h 616"/>
              <a:gd name="T16" fmla="*/ 2147483647 w 378"/>
              <a:gd name="T17" fmla="*/ 2147483647 h 616"/>
              <a:gd name="T18" fmla="*/ 2147483647 w 378"/>
              <a:gd name="T19" fmla="*/ 2147483647 h 616"/>
              <a:gd name="T20" fmla="*/ 2147483647 w 378"/>
              <a:gd name="T21" fmla="*/ 2147483647 h 616"/>
              <a:gd name="T22" fmla="*/ 2147483647 w 378"/>
              <a:gd name="T23" fmla="*/ 2147483647 h 616"/>
              <a:gd name="T24" fmla="*/ 2147483647 w 378"/>
              <a:gd name="T25" fmla="*/ 2147483647 h 616"/>
              <a:gd name="T26" fmla="*/ 2147483647 w 378"/>
              <a:gd name="T27" fmla="*/ 2147483647 h 616"/>
              <a:gd name="T28" fmla="*/ 2147483647 w 378"/>
              <a:gd name="T29" fmla="*/ 2147483647 h 616"/>
              <a:gd name="T30" fmla="*/ 2147483647 w 378"/>
              <a:gd name="T31" fmla="*/ 2147483647 h 616"/>
              <a:gd name="T32" fmla="*/ 2147483647 w 378"/>
              <a:gd name="T33" fmla="*/ 2147483647 h 616"/>
              <a:gd name="T34" fmla="*/ 2147483647 w 378"/>
              <a:gd name="T35" fmla="*/ 2147483647 h 616"/>
              <a:gd name="T36" fmla="*/ 2147483647 w 378"/>
              <a:gd name="T37" fmla="*/ 2147483647 h 616"/>
              <a:gd name="T38" fmla="*/ 2147483647 w 378"/>
              <a:gd name="T39" fmla="*/ 2147483647 h 616"/>
              <a:gd name="T40" fmla="*/ 2147483647 w 378"/>
              <a:gd name="T41" fmla="*/ 2147483647 h 616"/>
              <a:gd name="T42" fmla="*/ 2147483647 w 378"/>
              <a:gd name="T43" fmla="*/ 2147483647 h 616"/>
              <a:gd name="T44" fmla="*/ 2147483647 w 378"/>
              <a:gd name="T45" fmla="*/ 2147483647 h 616"/>
              <a:gd name="T46" fmla="*/ 2147483647 w 378"/>
              <a:gd name="T47" fmla="*/ 2147483647 h 616"/>
              <a:gd name="T48" fmla="*/ 2147483647 w 378"/>
              <a:gd name="T49" fmla="*/ 2147483647 h 616"/>
              <a:gd name="T50" fmla="*/ 2147483647 w 378"/>
              <a:gd name="T51" fmla="*/ 2147483647 h 616"/>
              <a:gd name="T52" fmla="*/ 2147483647 w 378"/>
              <a:gd name="T53" fmla="*/ 2147483647 h 616"/>
              <a:gd name="T54" fmla="*/ 2147483647 w 378"/>
              <a:gd name="T55" fmla="*/ 2147483647 h 616"/>
              <a:gd name="T56" fmla="*/ 2147483647 w 378"/>
              <a:gd name="T57" fmla="*/ 2147483647 h 616"/>
              <a:gd name="T58" fmla="*/ 2147483647 w 378"/>
              <a:gd name="T59" fmla="*/ 2147483647 h 616"/>
              <a:gd name="T60" fmla="*/ 2147483647 w 378"/>
              <a:gd name="T61" fmla="*/ 2147483647 h 616"/>
              <a:gd name="T62" fmla="*/ 2147483647 w 378"/>
              <a:gd name="T63" fmla="*/ 2147483647 h 616"/>
              <a:gd name="T64" fmla="*/ 2147483647 w 378"/>
              <a:gd name="T65" fmla="*/ 2147483647 h 616"/>
              <a:gd name="T66" fmla="*/ 2147483647 w 378"/>
              <a:gd name="T67" fmla="*/ 2147483647 h 616"/>
              <a:gd name="T68" fmla="*/ 2147483647 w 378"/>
              <a:gd name="T69" fmla="*/ 2147483647 h 616"/>
              <a:gd name="T70" fmla="*/ 2147483647 w 378"/>
              <a:gd name="T71" fmla="*/ 2147483647 h 616"/>
              <a:gd name="T72" fmla="*/ 2147483647 w 378"/>
              <a:gd name="T73" fmla="*/ 2147483647 h 616"/>
              <a:gd name="T74" fmla="*/ 2147483647 w 378"/>
              <a:gd name="T75" fmla="*/ 2147483647 h 616"/>
              <a:gd name="T76" fmla="*/ 2147483647 w 378"/>
              <a:gd name="T77" fmla="*/ 2147483647 h 616"/>
              <a:gd name="T78" fmla="*/ 2147483647 w 378"/>
              <a:gd name="T79" fmla="*/ 2147483647 h 616"/>
              <a:gd name="T80" fmla="*/ 2147483647 w 378"/>
              <a:gd name="T81" fmla="*/ 2147483647 h 616"/>
              <a:gd name="T82" fmla="*/ 2147483647 w 378"/>
              <a:gd name="T83" fmla="*/ 2147483647 h 616"/>
              <a:gd name="T84" fmla="*/ 2147483647 w 378"/>
              <a:gd name="T85" fmla="*/ 2147483647 h 616"/>
              <a:gd name="T86" fmla="*/ 2147483647 w 378"/>
              <a:gd name="T87" fmla="*/ 2147483647 h 616"/>
              <a:gd name="T88" fmla="*/ 2147483647 w 378"/>
              <a:gd name="T89" fmla="*/ 2147483647 h 616"/>
              <a:gd name="T90" fmla="*/ 2147483647 w 378"/>
              <a:gd name="T91" fmla="*/ 2147483647 h 616"/>
              <a:gd name="T92" fmla="*/ 2147483647 w 378"/>
              <a:gd name="T93" fmla="*/ 2147483647 h 616"/>
              <a:gd name="T94" fmla="*/ 2147483647 w 378"/>
              <a:gd name="T95" fmla="*/ 2147483647 h 616"/>
              <a:gd name="T96" fmla="*/ 2147483647 w 378"/>
              <a:gd name="T97" fmla="*/ 2147483647 h 616"/>
              <a:gd name="T98" fmla="*/ 2147483647 w 378"/>
              <a:gd name="T99" fmla="*/ 2147483647 h 616"/>
              <a:gd name="T100" fmla="*/ 2147483647 w 378"/>
              <a:gd name="T101" fmla="*/ 2147483647 h 616"/>
              <a:gd name="T102" fmla="*/ 2147483647 w 378"/>
              <a:gd name="T103" fmla="*/ 2147483647 h 616"/>
              <a:gd name="T104" fmla="*/ 2147483647 w 378"/>
              <a:gd name="T105" fmla="*/ 2147483647 h 616"/>
              <a:gd name="T106" fmla="*/ 2147483647 w 378"/>
              <a:gd name="T107" fmla="*/ 0 h 616"/>
              <a:gd name="T108" fmla="*/ 2147483647 w 378"/>
              <a:gd name="T109" fmla="*/ 2147483647 h 616"/>
              <a:gd name="T110" fmla="*/ 2147483647 w 378"/>
              <a:gd name="T111" fmla="*/ 2147483647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16"/>
              <a:gd name="T170" fmla="*/ 378 w 378"/>
              <a:gd name="T171" fmla="*/ 616 h 6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16">
                <a:moveTo>
                  <a:pt x="44" y="599"/>
                </a:moveTo>
                <a:lnTo>
                  <a:pt x="51" y="607"/>
                </a:lnTo>
                <a:lnTo>
                  <a:pt x="58" y="600"/>
                </a:lnTo>
                <a:lnTo>
                  <a:pt x="54" y="592"/>
                </a:lnTo>
                <a:lnTo>
                  <a:pt x="61" y="550"/>
                </a:lnTo>
                <a:lnTo>
                  <a:pt x="75" y="548"/>
                </a:lnTo>
                <a:lnTo>
                  <a:pt x="73" y="587"/>
                </a:lnTo>
                <a:lnTo>
                  <a:pt x="97" y="605"/>
                </a:lnTo>
                <a:lnTo>
                  <a:pt x="95" y="605"/>
                </a:lnTo>
                <a:lnTo>
                  <a:pt x="92" y="607"/>
                </a:lnTo>
                <a:lnTo>
                  <a:pt x="87" y="609"/>
                </a:lnTo>
                <a:lnTo>
                  <a:pt x="81" y="611"/>
                </a:lnTo>
                <a:lnTo>
                  <a:pt x="76" y="612"/>
                </a:lnTo>
                <a:lnTo>
                  <a:pt x="73" y="614"/>
                </a:lnTo>
                <a:lnTo>
                  <a:pt x="70" y="616"/>
                </a:lnTo>
                <a:lnTo>
                  <a:pt x="76" y="616"/>
                </a:lnTo>
                <a:lnTo>
                  <a:pt x="83" y="614"/>
                </a:lnTo>
                <a:lnTo>
                  <a:pt x="92" y="612"/>
                </a:lnTo>
                <a:lnTo>
                  <a:pt x="98" y="611"/>
                </a:lnTo>
                <a:lnTo>
                  <a:pt x="105" y="609"/>
                </a:lnTo>
                <a:lnTo>
                  <a:pt x="110" y="607"/>
                </a:lnTo>
                <a:lnTo>
                  <a:pt x="114" y="607"/>
                </a:lnTo>
                <a:lnTo>
                  <a:pt x="115" y="607"/>
                </a:lnTo>
                <a:lnTo>
                  <a:pt x="115" y="605"/>
                </a:lnTo>
                <a:lnTo>
                  <a:pt x="114" y="604"/>
                </a:lnTo>
                <a:lnTo>
                  <a:pt x="112" y="602"/>
                </a:lnTo>
                <a:lnTo>
                  <a:pt x="112" y="600"/>
                </a:lnTo>
                <a:lnTo>
                  <a:pt x="117" y="595"/>
                </a:lnTo>
                <a:lnTo>
                  <a:pt x="122" y="590"/>
                </a:lnTo>
                <a:lnTo>
                  <a:pt x="124" y="587"/>
                </a:lnTo>
                <a:lnTo>
                  <a:pt x="125" y="585"/>
                </a:lnTo>
                <a:lnTo>
                  <a:pt x="125" y="583"/>
                </a:lnTo>
                <a:lnTo>
                  <a:pt x="125" y="582"/>
                </a:lnTo>
                <a:lnTo>
                  <a:pt x="125" y="580"/>
                </a:lnTo>
                <a:lnTo>
                  <a:pt x="125" y="578"/>
                </a:lnTo>
                <a:lnTo>
                  <a:pt x="125" y="577"/>
                </a:lnTo>
                <a:lnTo>
                  <a:pt x="124" y="573"/>
                </a:lnTo>
                <a:lnTo>
                  <a:pt x="124" y="572"/>
                </a:lnTo>
                <a:lnTo>
                  <a:pt x="124" y="570"/>
                </a:lnTo>
                <a:lnTo>
                  <a:pt x="127" y="565"/>
                </a:lnTo>
                <a:lnTo>
                  <a:pt x="127" y="558"/>
                </a:lnTo>
                <a:lnTo>
                  <a:pt x="124" y="553"/>
                </a:lnTo>
                <a:lnTo>
                  <a:pt x="119" y="548"/>
                </a:lnTo>
                <a:lnTo>
                  <a:pt x="114" y="545"/>
                </a:lnTo>
                <a:lnTo>
                  <a:pt x="109" y="539"/>
                </a:lnTo>
                <a:lnTo>
                  <a:pt x="105" y="538"/>
                </a:lnTo>
                <a:lnTo>
                  <a:pt x="103" y="538"/>
                </a:lnTo>
                <a:lnTo>
                  <a:pt x="102" y="516"/>
                </a:lnTo>
                <a:lnTo>
                  <a:pt x="378" y="489"/>
                </a:lnTo>
                <a:lnTo>
                  <a:pt x="361" y="457"/>
                </a:lnTo>
                <a:lnTo>
                  <a:pt x="361" y="455"/>
                </a:lnTo>
                <a:lnTo>
                  <a:pt x="361" y="450"/>
                </a:lnTo>
                <a:lnTo>
                  <a:pt x="361" y="445"/>
                </a:lnTo>
                <a:lnTo>
                  <a:pt x="361" y="438"/>
                </a:lnTo>
                <a:lnTo>
                  <a:pt x="361" y="431"/>
                </a:lnTo>
                <a:lnTo>
                  <a:pt x="359" y="424"/>
                </a:lnTo>
                <a:lnTo>
                  <a:pt x="359" y="421"/>
                </a:lnTo>
                <a:lnTo>
                  <a:pt x="359" y="418"/>
                </a:lnTo>
                <a:lnTo>
                  <a:pt x="354" y="413"/>
                </a:lnTo>
                <a:lnTo>
                  <a:pt x="351" y="406"/>
                </a:lnTo>
                <a:lnTo>
                  <a:pt x="349" y="399"/>
                </a:lnTo>
                <a:lnTo>
                  <a:pt x="349" y="391"/>
                </a:lnTo>
                <a:lnTo>
                  <a:pt x="349" y="385"/>
                </a:lnTo>
                <a:lnTo>
                  <a:pt x="349" y="380"/>
                </a:lnTo>
                <a:lnTo>
                  <a:pt x="351" y="377"/>
                </a:lnTo>
                <a:lnTo>
                  <a:pt x="351" y="374"/>
                </a:lnTo>
                <a:lnTo>
                  <a:pt x="351" y="367"/>
                </a:lnTo>
                <a:lnTo>
                  <a:pt x="351" y="360"/>
                </a:lnTo>
                <a:lnTo>
                  <a:pt x="351" y="355"/>
                </a:lnTo>
                <a:lnTo>
                  <a:pt x="352" y="350"/>
                </a:lnTo>
                <a:lnTo>
                  <a:pt x="352" y="348"/>
                </a:lnTo>
                <a:lnTo>
                  <a:pt x="352" y="345"/>
                </a:lnTo>
                <a:lnTo>
                  <a:pt x="354" y="345"/>
                </a:lnTo>
                <a:lnTo>
                  <a:pt x="354" y="343"/>
                </a:lnTo>
                <a:lnTo>
                  <a:pt x="361" y="336"/>
                </a:lnTo>
                <a:lnTo>
                  <a:pt x="364" y="331"/>
                </a:lnTo>
                <a:lnTo>
                  <a:pt x="364" y="328"/>
                </a:lnTo>
                <a:lnTo>
                  <a:pt x="364" y="325"/>
                </a:lnTo>
                <a:lnTo>
                  <a:pt x="361" y="323"/>
                </a:lnTo>
                <a:lnTo>
                  <a:pt x="359" y="323"/>
                </a:lnTo>
                <a:lnTo>
                  <a:pt x="357" y="321"/>
                </a:lnTo>
                <a:lnTo>
                  <a:pt x="356" y="319"/>
                </a:lnTo>
                <a:lnTo>
                  <a:pt x="356" y="314"/>
                </a:lnTo>
                <a:lnTo>
                  <a:pt x="356" y="308"/>
                </a:lnTo>
                <a:lnTo>
                  <a:pt x="352" y="304"/>
                </a:lnTo>
                <a:lnTo>
                  <a:pt x="351" y="301"/>
                </a:lnTo>
                <a:lnTo>
                  <a:pt x="349" y="297"/>
                </a:lnTo>
                <a:lnTo>
                  <a:pt x="347" y="296"/>
                </a:lnTo>
                <a:lnTo>
                  <a:pt x="345" y="294"/>
                </a:lnTo>
                <a:lnTo>
                  <a:pt x="329" y="257"/>
                </a:lnTo>
                <a:lnTo>
                  <a:pt x="256" y="0"/>
                </a:lnTo>
                <a:lnTo>
                  <a:pt x="257" y="0"/>
                </a:lnTo>
                <a:lnTo>
                  <a:pt x="5" y="22"/>
                </a:lnTo>
                <a:lnTo>
                  <a:pt x="0" y="414"/>
                </a:lnTo>
                <a:lnTo>
                  <a:pt x="24" y="599"/>
                </a:lnTo>
                <a:lnTo>
                  <a:pt x="44" y="599"/>
                </a:lnTo>
              </a:path>
            </a:pathLst>
          </a:custGeom>
          <a:solidFill>
            <a:srgbClr val="FF9900"/>
          </a:solidFill>
          <a:ln w="3175">
            <a:solidFill>
              <a:schemeClr val="tx1"/>
            </a:solidFill>
            <a:prstDash val="solid"/>
            <a:round/>
            <a:headEnd/>
            <a:tailEnd/>
          </a:ln>
        </p:spPr>
        <p:txBody>
          <a:bodyPr/>
          <a:lstStyle/>
          <a:p>
            <a:endParaRPr lang="en-US"/>
          </a:p>
        </p:txBody>
      </p:sp>
      <p:sp>
        <p:nvSpPr>
          <p:cNvPr id="53406" name="Freeform 158"/>
          <p:cNvSpPr>
            <a:spLocks/>
          </p:cNvSpPr>
          <p:nvPr/>
        </p:nvSpPr>
        <p:spPr bwMode="auto">
          <a:xfrm>
            <a:off x="6929438" y="4503738"/>
            <a:ext cx="896937" cy="858837"/>
          </a:xfrm>
          <a:custGeom>
            <a:avLst/>
            <a:gdLst>
              <a:gd name="T0" fmla="*/ 2147483647 w 516"/>
              <a:gd name="T1" fmla="*/ 2147483647 h 557"/>
              <a:gd name="T2" fmla="*/ 2147483647 w 516"/>
              <a:gd name="T3" fmla="*/ 2147483647 h 557"/>
              <a:gd name="T4" fmla="*/ 2147483647 w 516"/>
              <a:gd name="T5" fmla="*/ 2147483647 h 557"/>
              <a:gd name="T6" fmla="*/ 2147483647 w 516"/>
              <a:gd name="T7" fmla="*/ 2147483647 h 557"/>
              <a:gd name="T8" fmla="*/ 2147483647 w 516"/>
              <a:gd name="T9" fmla="*/ 2147483647 h 557"/>
              <a:gd name="T10" fmla="*/ 2147483647 w 516"/>
              <a:gd name="T11" fmla="*/ 2147483647 h 557"/>
              <a:gd name="T12" fmla="*/ 2147483647 w 516"/>
              <a:gd name="T13" fmla="*/ 2147483647 h 557"/>
              <a:gd name="T14" fmla="*/ 2147483647 w 516"/>
              <a:gd name="T15" fmla="*/ 2147483647 h 557"/>
              <a:gd name="T16" fmla="*/ 2147483647 w 516"/>
              <a:gd name="T17" fmla="*/ 2147483647 h 557"/>
              <a:gd name="T18" fmla="*/ 2147483647 w 516"/>
              <a:gd name="T19" fmla="*/ 2147483647 h 557"/>
              <a:gd name="T20" fmla="*/ 2147483647 w 516"/>
              <a:gd name="T21" fmla="*/ 2147483647 h 557"/>
              <a:gd name="T22" fmla="*/ 2147483647 w 516"/>
              <a:gd name="T23" fmla="*/ 2147483647 h 557"/>
              <a:gd name="T24" fmla="*/ 2147483647 w 516"/>
              <a:gd name="T25" fmla="*/ 2147483647 h 557"/>
              <a:gd name="T26" fmla="*/ 2147483647 w 516"/>
              <a:gd name="T27" fmla="*/ 2147483647 h 557"/>
              <a:gd name="T28" fmla="*/ 2147483647 w 516"/>
              <a:gd name="T29" fmla="*/ 2147483647 h 557"/>
              <a:gd name="T30" fmla="*/ 2147483647 w 516"/>
              <a:gd name="T31" fmla="*/ 2147483647 h 557"/>
              <a:gd name="T32" fmla="*/ 2147483647 w 516"/>
              <a:gd name="T33" fmla="*/ 2147483647 h 557"/>
              <a:gd name="T34" fmla="*/ 2147483647 w 516"/>
              <a:gd name="T35" fmla="*/ 2147483647 h 557"/>
              <a:gd name="T36" fmla="*/ 2147483647 w 516"/>
              <a:gd name="T37" fmla="*/ 2147483647 h 557"/>
              <a:gd name="T38" fmla="*/ 2147483647 w 516"/>
              <a:gd name="T39" fmla="*/ 2147483647 h 557"/>
              <a:gd name="T40" fmla="*/ 2147483647 w 516"/>
              <a:gd name="T41" fmla="*/ 2147483647 h 557"/>
              <a:gd name="T42" fmla="*/ 2147483647 w 516"/>
              <a:gd name="T43" fmla="*/ 2147483647 h 557"/>
              <a:gd name="T44" fmla="*/ 2147483647 w 516"/>
              <a:gd name="T45" fmla="*/ 2147483647 h 557"/>
              <a:gd name="T46" fmla="*/ 2147483647 w 516"/>
              <a:gd name="T47" fmla="*/ 2147483647 h 557"/>
              <a:gd name="T48" fmla="*/ 2147483647 w 516"/>
              <a:gd name="T49" fmla="*/ 2147483647 h 557"/>
              <a:gd name="T50" fmla="*/ 2147483647 w 516"/>
              <a:gd name="T51" fmla="*/ 2147483647 h 557"/>
              <a:gd name="T52" fmla="*/ 2147483647 w 516"/>
              <a:gd name="T53" fmla="*/ 2147483647 h 557"/>
              <a:gd name="T54" fmla="*/ 2147483647 w 516"/>
              <a:gd name="T55" fmla="*/ 2147483647 h 557"/>
              <a:gd name="T56" fmla="*/ 2147483647 w 516"/>
              <a:gd name="T57" fmla="*/ 2147483647 h 557"/>
              <a:gd name="T58" fmla="*/ 2147483647 w 516"/>
              <a:gd name="T59" fmla="*/ 2147483647 h 557"/>
              <a:gd name="T60" fmla="*/ 2147483647 w 516"/>
              <a:gd name="T61" fmla="*/ 2147483647 h 557"/>
              <a:gd name="T62" fmla="*/ 2147483647 w 516"/>
              <a:gd name="T63" fmla="*/ 2147483647 h 557"/>
              <a:gd name="T64" fmla="*/ 2147483647 w 516"/>
              <a:gd name="T65" fmla="*/ 2147483647 h 557"/>
              <a:gd name="T66" fmla="*/ 2147483647 w 516"/>
              <a:gd name="T67" fmla="*/ 2147483647 h 557"/>
              <a:gd name="T68" fmla="*/ 2147483647 w 516"/>
              <a:gd name="T69" fmla="*/ 2147483647 h 557"/>
              <a:gd name="T70" fmla="*/ 2147483647 w 516"/>
              <a:gd name="T71" fmla="*/ 2147483647 h 557"/>
              <a:gd name="T72" fmla="*/ 2147483647 w 516"/>
              <a:gd name="T73" fmla="*/ 2147483647 h 557"/>
              <a:gd name="T74" fmla="*/ 2147483647 w 516"/>
              <a:gd name="T75" fmla="*/ 2147483647 h 557"/>
              <a:gd name="T76" fmla="*/ 2147483647 w 516"/>
              <a:gd name="T77" fmla="*/ 2147483647 h 557"/>
              <a:gd name="T78" fmla="*/ 2147483647 w 516"/>
              <a:gd name="T79" fmla="*/ 2147483647 h 557"/>
              <a:gd name="T80" fmla="*/ 2147483647 w 516"/>
              <a:gd name="T81" fmla="*/ 2147483647 h 557"/>
              <a:gd name="T82" fmla="*/ 2147483647 w 516"/>
              <a:gd name="T83" fmla="*/ 2147483647 h 557"/>
              <a:gd name="T84" fmla="*/ 2147483647 w 516"/>
              <a:gd name="T85" fmla="*/ 2147483647 h 557"/>
              <a:gd name="T86" fmla="*/ 2147483647 w 516"/>
              <a:gd name="T87" fmla="*/ 2147483647 h 557"/>
              <a:gd name="T88" fmla="*/ 2147483647 w 516"/>
              <a:gd name="T89" fmla="*/ 2147483647 h 557"/>
              <a:gd name="T90" fmla="*/ 2147483647 w 516"/>
              <a:gd name="T91" fmla="*/ 2147483647 h 557"/>
              <a:gd name="T92" fmla="*/ 2147483647 w 516"/>
              <a:gd name="T93" fmla="*/ 2147483647 h 557"/>
              <a:gd name="T94" fmla="*/ 2147483647 w 516"/>
              <a:gd name="T95" fmla="*/ 2147483647 h 557"/>
              <a:gd name="T96" fmla="*/ 2147483647 w 516"/>
              <a:gd name="T97" fmla="*/ 2147483647 h 557"/>
              <a:gd name="T98" fmla="*/ 2147483647 w 516"/>
              <a:gd name="T99" fmla="*/ 2147483647 h 557"/>
              <a:gd name="T100" fmla="*/ 2147483647 w 516"/>
              <a:gd name="T101" fmla="*/ 2147483647 h 557"/>
              <a:gd name="T102" fmla="*/ 2147483647 w 516"/>
              <a:gd name="T103" fmla="*/ 2147483647 h 557"/>
              <a:gd name="T104" fmla="*/ 2147483647 w 516"/>
              <a:gd name="T105" fmla="*/ 2147483647 h 557"/>
              <a:gd name="T106" fmla="*/ 2147483647 w 516"/>
              <a:gd name="T107" fmla="*/ 2147483647 h 557"/>
              <a:gd name="T108" fmla="*/ 2147483647 w 516"/>
              <a:gd name="T109" fmla="*/ 2147483647 h 557"/>
              <a:gd name="T110" fmla="*/ 2147483647 w 516"/>
              <a:gd name="T111" fmla="*/ 2147483647 h 557"/>
              <a:gd name="T112" fmla="*/ 2147483647 w 516"/>
              <a:gd name="T113" fmla="*/ 2147483647 h 557"/>
              <a:gd name="T114" fmla="*/ 2147483647 w 516"/>
              <a:gd name="T115" fmla="*/ 2147483647 h 5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6"/>
              <a:gd name="T175" fmla="*/ 0 h 557"/>
              <a:gd name="T176" fmla="*/ 516 w 516"/>
              <a:gd name="T177" fmla="*/ 557 h 5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6" h="557">
                <a:moveTo>
                  <a:pt x="492" y="498"/>
                </a:moveTo>
                <a:lnTo>
                  <a:pt x="487" y="493"/>
                </a:lnTo>
                <a:lnTo>
                  <a:pt x="485" y="490"/>
                </a:lnTo>
                <a:lnTo>
                  <a:pt x="490" y="488"/>
                </a:lnTo>
                <a:lnTo>
                  <a:pt x="492" y="474"/>
                </a:lnTo>
                <a:lnTo>
                  <a:pt x="489" y="474"/>
                </a:lnTo>
                <a:lnTo>
                  <a:pt x="489" y="471"/>
                </a:lnTo>
                <a:lnTo>
                  <a:pt x="490" y="464"/>
                </a:lnTo>
                <a:lnTo>
                  <a:pt x="485" y="462"/>
                </a:lnTo>
                <a:lnTo>
                  <a:pt x="487" y="464"/>
                </a:lnTo>
                <a:lnTo>
                  <a:pt x="487" y="466"/>
                </a:lnTo>
                <a:lnTo>
                  <a:pt x="487" y="468"/>
                </a:lnTo>
                <a:lnTo>
                  <a:pt x="487" y="469"/>
                </a:lnTo>
                <a:lnTo>
                  <a:pt x="487" y="468"/>
                </a:lnTo>
                <a:lnTo>
                  <a:pt x="485" y="464"/>
                </a:lnTo>
                <a:lnTo>
                  <a:pt x="482" y="457"/>
                </a:lnTo>
                <a:lnTo>
                  <a:pt x="480" y="449"/>
                </a:lnTo>
                <a:lnTo>
                  <a:pt x="480" y="446"/>
                </a:lnTo>
                <a:lnTo>
                  <a:pt x="480" y="444"/>
                </a:lnTo>
                <a:lnTo>
                  <a:pt x="482" y="444"/>
                </a:lnTo>
                <a:lnTo>
                  <a:pt x="485" y="446"/>
                </a:lnTo>
                <a:lnTo>
                  <a:pt x="487" y="449"/>
                </a:lnTo>
                <a:lnTo>
                  <a:pt x="489" y="451"/>
                </a:lnTo>
                <a:lnTo>
                  <a:pt x="489" y="432"/>
                </a:lnTo>
                <a:lnTo>
                  <a:pt x="485" y="425"/>
                </a:lnTo>
                <a:lnTo>
                  <a:pt x="487" y="427"/>
                </a:lnTo>
                <a:lnTo>
                  <a:pt x="489" y="427"/>
                </a:lnTo>
                <a:lnTo>
                  <a:pt x="490" y="427"/>
                </a:lnTo>
                <a:lnTo>
                  <a:pt x="494" y="427"/>
                </a:lnTo>
                <a:lnTo>
                  <a:pt x="496" y="427"/>
                </a:lnTo>
                <a:lnTo>
                  <a:pt x="497" y="427"/>
                </a:lnTo>
                <a:lnTo>
                  <a:pt x="497" y="418"/>
                </a:lnTo>
                <a:lnTo>
                  <a:pt x="497" y="412"/>
                </a:lnTo>
                <a:lnTo>
                  <a:pt x="497" y="407"/>
                </a:lnTo>
                <a:lnTo>
                  <a:pt x="497" y="403"/>
                </a:lnTo>
                <a:lnTo>
                  <a:pt x="497" y="400"/>
                </a:lnTo>
                <a:lnTo>
                  <a:pt x="499" y="398"/>
                </a:lnTo>
                <a:lnTo>
                  <a:pt x="504" y="398"/>
                </a:lnTo>
                <a:lnTo>
                  <a:pt x="506" y="396"/>
                </a:lnTo>
                <a:lnTo>
                  <a:pt x="507" y="395"/>
                </a:lnTo>
                <a:lnTo>
                  <a:pt x="507" y="393"/>
                </a:lnTo>
                <a:lnTo>
                  <a:pt x="507" y="391"/>
                </a:lnTo>
                <a:lnTo>
                  <a:pt x="506" y="391"/>
                </a:lnTo>
                <a:lnTo>
                  <a:pt x="506" y="390"/>
                </a:lnTo>
                <a:lnTo>
                  <a:pt x="504" y="390"/>
                </a:lnTo>
                <a:lnTo>
                  <a:pt x="499" y="386"/>
                </a:lnTo>
                <a:lnTo>
                  <a:pt x="497" y="385"/>
                </a:lnTo>
                <a:lnTo>
                  <a:pt x="496" y="383"/>
                </a:lnTo>
                <a:lnTo>
                  <a:pt x="497" y="381"/>
                </a:lnTo>
                <a:lnTo>
                  <a:pt x="499" y="380"/>
                </a:lnTo>
                <a:lnTo>
                  <a:pt x="501" y="380"/>
                </a:lnTo>
                <a:lnTo>
                  <a:pt x="502" y="380"/>
                </a:lnTo>
                <a:lnTo>
                  <a:pt x="504" y="378"/>
                </a:lnTo>
                <a:lnTo>
                  <a:pt x="501" y="371"/>
                </a:lnTo>
                <a:lnTo>
                  <a:pt x="501" y="364"/>
                </a:lnTo>
                <a:lnTo>
                  <a:pt x="502" y="361"/>
                </a:lnTo>
                <a:lnTo>
                  <a:pt x="504" y="356"/>
                </a:lnTo>
                <a:lnTo>
                  <a:pt x="506" y="354"/>
                </a:lnTo>
                <a:lnTo>
                  <a:pt x="507" y="352"/>
                </a:lnTo>
                <a:lnTo>
                  <a:pt x="509" y="352"/>
                </a:lnTo>
                <a:lnTo>
                  <a:pt x="509" y="351"/>
                </a:lnTo>
                <a:lnTo>
                  <a:pt x="509" y="344"/>
                </a:lnTo>
                <a:lnTo>
                  <a:pt x="516" y="339"/>
                </a:lnTo>
                <a:lnTo>
                  <a:pt x="514" y="330"/>
                </a:lnTo>
                <a:lnTo>
                  <a:pt x="506" y="329"/>
                </a:lnTo>
                <a:lnTo>
                  <a:pt x="502" y="324"/>
                </a:lnTo>
                <a:lnTo>
                  <a:pt x="504" y="324"/>
                </a:lnTo>
                <a:lnTo>
                  <a:pt x="504" y="322"/>
                </a:lnTo>
                <a:lnTo>
                  <a:pt x="502" y="320"/>
                </a:lnTo>
                <a:lnTo>
                  <a:pt x="502" y="319"/>
                </a:lnTo>
                <a:lnTo>
                  <a:pt x="502" y="317"/>
                </a:lnTo>
                <a:lnTo>
                  <a:pt x="502" y="315"/>
                </a:lnTo>
                <a:lnTo>
                  <a:pt x="502" y="314"/>
                </a:lnTo>
                <a:lnTo>
                  <a:pt x="502" y="312"/>
                </a:lnTo>
                <a:lnTo>
                  <a:pt x="501" y="298"/>
                </a:lnTo>
                <a:lnTo>
                  <a:pt x="496" y="288"/>
                </a:lnTo>
                <a:lnTo>
                  <a:pt x="490" y="280"/>
                </a:lnTo>
                <a:lnTo>
                  <a:pt x="484" y="271"/>
                </a:lnTo>
                <a:lnTo>
                  <a:pt x="477" y="266"/>
                </a:lnTo>
                <a:lnTo>
                  <a:pt x="470" y="263"/>
                </a:lnTo>
                <a:lnTo>
                  <a:pt x="467" y="259"/>
                </a:lnTo>
                <a:lnTo>
                  <a:pt x="465" y="258"/>
                </a:lnTo>
                <a:lnTo>
                  <a:pt x="463" y="242"/>
                </a:lnTo>
                <a:lnTo>
                  <a:pt x="460" y="232"/>
                </a:lnTo>
                <a:lnTo>
                  <a:pt x="453" y="224"/>
                </a:lnTo>
                <a:lnTo>
                  <a:pt x="446" y="219"/>
                </a:lnTo>
                <a:lnTo>
                  <a:pt x="440" y="215"/>
                </a:lnTo>
                <a:lnTo>
                  <a:pt x="435" y="214"/>
                </a:lnTo>
                <a:lnTo>
                  <a:pt x="430" y="212"/>
                </a:lnTo>
                <a:lnTo>
                  <a:pt x="428" y="212"/>
                </a:lnTo>
                <a:lnTo>
                  <a:pt x="428" y="210"/>
                </a:lnTo>
                <a:lnTo>
                  <a:pt x="424" y="209"/>
                </a:lnTo>
                <a:lnTo>
                  <a:pt x="419" y="204"/>
                </a:lnTo>
                <a:lnTo>
                  <a:pt x="414" y="200"/>
                </a:lnTo>
                <a:lnTo>
                  <a:pt x="409" y="195"/>
                </a:lnTo>
                <a:lnTo>
                  <a:pt x="406" y="190"/>
                </a:lnTo>
                <a:lnTo>
                  <a:pt x="402" y="187"/>
                </a:lnTo>
                <a:lnTo>
                  <a:pt x="401" y="183"/>
                </a:lnTo>
                <a:lnTo>
                  <a:pt x="397" y="175"/>
                </a:lnTo>
                <a:lnTo>
                  <a:pt x="392" y="168"/>
                </a:lnTo>
                <a:lnTo>
                  <a:pt x="389" y="163"/>
                </a:lnTo>
                <a:lnTo>
                  <a:pt x="384" y="161"/>
                </a:lnTo>
                <a:lnTo>
                  <a:pt x="380" y="160"/>
                </a:lnTo>
                <a:lnTo>
                  <a:pt x="377" y="160"/>
                </a:lnTo>
                <a:lnTo>
                  <a:pt x="374" y="160"/>
                </a:lnTo>
                <a:lnTo>
                  <a:pt x="372" y="158"/>
                </a:lnTo>
                <a:lnTo>
                  <a:pt x="370" y="154"/>
                </a:lnTo>
                <a:lnTo>
                  <a:pt x="367" y="153"/>
                </a:lnTo>
                <a:lnTo>
                  <a:pt x="365" y="149"/>
                </a:lnTo>
                <a:lnTo>
                  <a:pt x="362" y="143"/>
                </a:lnTo>
                <a:lnTo>
                  <a:pt x="358" y="138"/>
                </a:lnTo>
                <a:lnTo>
                  <a:pt x="355" y="134"/>
                </a:lnTo>
                <a:lnTo>
                  <a:pt x="352" y="132"/>
                </a:lnTo>
                <a:lnTo>
                  <a:pt x="348" y="131"/>
                </a:lnTo>
                <a:lnTo>
                  <a:pt x="347" y="132"/>
                </a:lnTo>
                <a:lnTo>
                  <a:pt x="343" y="132"/>
                </a:lnTo>
                <a:lnTo>
                  <a:pt x="336" y="131"/>
                </a:lnTo>
                <a:lnTo>
                  <a:pt x="331" y="129"/>
                </a:lnTo>
                <a:lnTo>
                  <a:pt x="328" y="124"/>
                </a:lnTo>
                <a:lnTo>
                  <a:pt x="325" y="119"/>
                </a:lnTo>
                <a:lnTo>
                  <a:pt x="321" y="114"/>
                </a:lnTo>
                <a:lnTo>
                  <a:pt x="320" y="110"/>
                </a:lnTo>
                <a:lnTo>
                  <a:pt x="318" y="107"/>
                </a:lnTo>
                <a:lnTo>
                  <a:pt x="318" y="105"/>
                </a:lnTo>
                <a:lnTo>
                  <a:pt x="313" y="102"/>
                </a:lnTo>
                <a:lnTo>
                  <a:pt x="306" y="95"/>
                </a:lnTo>
                <a:lnTo>
                  <a:pt x="301" y="88"/>
                </a:lnTo>
                <a:lnTo>
                  <a:pt x="296" y="82"/>
                </a:lnTo>
                <a:lnTo>
                  <a:pt x="292" y="75"/>
                </a:lnTo>
                <a:lnTo>
                  <a:pt x="291" y="68"/>
                </a:lnTo>
                <a:lnTo>
                  <a:pt x="287" y="65"/>
                </a:lnTo>
                <a:lnTo>
                  <a:pt x="287" y="63"/>
                </a:lnTo>
                <a:lnTo>
                  <a:pt x="287" y="61"/>
                </a:lnTo>
                <a:lnTo>
                  <a:pt x="284" y="61"/>
                </a:lnTo>
                <a:lnTo>
                  <a:pt x="282" y="61"/>
                </a:lnTo>
                <a:lnTo>
                  <a:pt x="281" y="60"/>
                </a:lnTo>
                <a:lnTo>
                  <a:pt x="274" y="60"/>
                </a:lnTo>
                <a:lnTo>
                  <a:pt x="267" y="58"/>
                </a:lnTo>
                <a:lnTo>
                  <a:pt x="262" y="56"/>
                </a:lnTo>
                <a:lnTo>
                  <a:pt x="259" y="55"/>
                </a:lnTo>
                <a:lnTo>
                  <a:pt x="255" y="53"/>
                </a:lnTo>
                <a:lnTo>
                  <a:pt x="254" y="51"/>
                </a:lnTo>
                <a:lnTo>
                  <a:pt x="252" y="50"/>
                </a:lnTo>
                <a:lnTo>
                  <a:pt x="240" y="48"/>
                </a:lnTo>
                <a:lnTo>
                  <a:pt x="235" y="43"/>
                </a:lnTo>
                <a:lnTo>
                  <a:pt x="235" y="34"/>
                </a:lnTo>
                <a:lnTo>
                  <a:pt x="237" y="24"/>
                </a:lnTo>
                <a:lnTo>
                  <a:pt x="242" y="16"/>
                </a:lnTo>
                <a:lnTo>
                  <a:pt x="248" y="7"/>
                </a:lnTo>
                <a:lnTo>
                  <a:pt x="252" y="2"/>
                </a:lnTo>
                <a:lnTo>
                  <a:pt x="254" y="0"/>
                </a:lnTo>
                <a:lnTo>
                  <a:pt x="130" y="19"/>
                </a:lnTo>
                <a:lnTo>
                  <a:pt x="0" y="33"/>
                </a:lnTo>
                <a:lnTo>
                  <a:pt x="73" y="290"/>
                </a:lnTo>
                <a:lnTo>
                  <a:pt x="89" y="327"/>
                </a:lnTo>
                <a:lnTo>
                  <a:pt x="91" y="329"/>
                </a:lnTo>
                <a:lnTo>
                  <a:pt x="93" y="330"/>
                </a:lnTo>
                <a:lnTo>
                  <a:pt x="95" y="334"/>
                </a:lnTo>
                <a:lnTo>
                  <a:pt x="96" y="337"/>
                </a:lnTo>
                <a:lnTo>
                  <a:pt x="100" y="341"/>
                </a:lnTo>
                <a:lnTo>
                  <a:pt x="100" y="347"/>
                </a:lnTo>
                <a:lnTo>
                  <a:pt x="100" y="352"/>
                </a:lnTo>
                <a:lnTo>
                  <a:pt x="101" y="354"/>
                </a:lnTo>
                <a:lnTo>
                  <a:pt x="103" y="356"/>
                </a:lnTo>
                <a:lnTo>
                  <a:pt x="105" y="356"/>
                </a:lnTo>
                <a:lnTo>
                  <a:pt x="108" y="358"/>
                </a:lnTo>
                <a:lnTo>
                  <a:pt x="108" y="361"/>
                </a:lnTo>
                <a:lnTo>
                  <a:pt x="108" y="364"/>
                </a:lnTo>
                <a:lnTo>
                  <a:pt x="105" y="369"/>
                </a:lnTo>
                <a:lnTo>
                  <a:pt x="98" y="376"/>
                </a:lnTo>
                <a:lnTo>
                  <a:pt x="98" y="378"/>
                </a:lnTo>
                <a:lnTo>
                  <a:pt x="96" y="378"/>
                </a:lnTo>
                <a:lnTo>
                  <a:pt x="96" y="381"/>
                </a:lnTo>
                <a:lnTo>
                  <a:pt x="96" y="383"/>
                </a:lnTo>
                <a:lnTo>
                  <a:pt x="95" y="388"/>
                </a:lnTo>
                <a:lnTo>
                  <a:pt x="95" y="393"/>
                </a:lnTo>
                <a:lnTo>
                  <a:pt x="95" y="400"/>
                </a:lnTo>
                <a:lnTo>
                  <a:pt x="95" y="407"/>
                </a:lnTo>
                <a:lnTo>
                  <a:pt x="95" y="410"/>
                </a:lnTo>
                <a:lnTo>
                  <a:pt x="93" y="413"/>
                </a:lnTo>
                <a:lnTo>
                  <a:pt x="93" y="418"/>
                </a:lnTo>
                <a:lnTo>
                  <a:pt x="93" y="424"/>
                </a:lnTo>
                <a:lnTo>
                  <a:pt x="93" y="432"/>
                </a:lnTo>
                <a:lnTo>
                  <a:pt x="95" y="439"/>
                </a:lnTo>
                <a:lnTo>
                  <a:pt x="98" y="446"/>
                </a:lnTo>
                <a:lnTo>
                  <a:pt x="103" y="451"/>
                </a:lnTo>
                <a:lnTo>
                  <a:pt x="103" y="454"/>
                </a:lnTo>
                <a:lnTo>
                  <a:pt x="103" y="457"/>
                </a:lnTo>
                <a:lnTo>
                  <a:pt x="105" y="464"/>
                </a:lnTo>
                <a:lnTo>
                  <a:pt x="105" y="471"/>
                </a:lnTo>
                <a:lnTo>
                  <a:pt x="105" y="478"/>
                </a:lnTo>
                <a:lnTo>
                  <a:pt x="105" y="483"/>
                </a:lnTo>
                <a:lnTo>
                  <a:pt x="105" y="488"/>
                </a:lnTo>
                <a:lnTo>
                  <a:pt x="105" y="490"/>
                </a:lnTo>
                <a:lnTo>
                  <a:pt x="122" y="522"/>
                </a:lnTo>
                <a:lnTo>
                  <a:pt x="139" y="554"/>
                </a:lnTo>
                <a:lnTo>
                  <a:pt x="418" y="535"/>
                </a:lnTo>
                <a:lnTo>
                  <a:pt x="428" y="557"/>
                </a:lnTo>
                <a:lnTo>
                  <a:pt x="443" y="557"/>
                </a:lnTo>
                <a:lnTo>
                  <a:pt x="443" y="556"/>
                </a:lnTo>
                <a:lnTo>
                  <a:pt x="441" y="552"/>
                </a:lnTo>
                <a:lnTo>
                  <a:pt x="441" y="549"/>
                </a:lnTo>
                <a:lnTo>
                  <a:pt x="441" y="544"/>
                </a:lnTo>
                <a:lnTo>
                  <a:pt x="440" y="539"/>
                </a:lnTo>
                <a:lnTo>
                  <a:pt x="440" y="534"/>
                </a:lnTo>
                <a:lnTo>
                  <a:pt x="440" y="530"/>
                </a:lnTo>
                <a:lnTo>
                  <a:pt x="440" y="528"/>
                </a:lnTo>
                <a:lnTo>
                  <a:pt x="435" y="520"/>
                </a:lnTo>
                <a:lnTo>
                  <a:pt x="435" y="512"/>
                </a:lnTo>
                <a:lnTo>
                  <a:pt x="435" y="506"/>
                </a:lnTo>
                <a:lnTo>
                  <a:pt x="438" y="503"/>
                </a:lnTo>
                <a:lnTo>
                  <a:pt x="441" y="500"/>
                </a:lnTo>
                <a:lnTo>
                  <a:pt x="443" y="498"/>
                </a:lnTo>
                <a:lnTo>
                  <a:pt x="446" y="498"/>
                </a:lnTo>
                <a:lnTo>
                  <a:pt x="448" y="498"/>
                </a:lnTo>
                <a:lnTo>
                  <a:pt x="453" y="501"/>
                </a:lnTo>
                <a:lnTo>
                  <a:pt x="462" y="503"/>
                </a:lnTo>
                <a:lnTo>
                  <a:pt x="468" y="505"/>
                </a:lnTo>
                <a:lnTo>
                  <a:pt x="475" y="506"/>
                </a:lnTo>
                <a:lnTo>
                  <a:pt x="482" y="506"/>
                </a:lnTo>
                <a:lnTo>
                  <a:pt x="485" y="506"/>
                </a:lnTo>
                <a:lnTo>
                  <a:pt x="489" y="506"/>
                </a:lnTo>
                <a:lnTo>
                  <a:pt x="490" y="506"/>
                </a:lnTo>
                <a:lnTo>
                  <a:pt x="492" y="498"/>
                </a:lnTo>
                <a:close/>
              </a:path>
            </a:pathLst>
          </a:custGeom>
          <a:solidFill>
            <a:srgbClr val="FF9900"/>
          </a:solidFill>
          <a:ln w="9525">
            <a:solidFill>
              <a:schemeClr val="tx1"/>
            </a:solidFill>
            <a:round/>
            <a:headEnd/>
            <a:tailEnd/>
          </a:ln>
        </p:spPr>
        <p:txBody>
          <a:bodyPr/>
          <a:lstStyle/>
          <a:p>
            <a:endParaRPr lang="en-US"/>
          </a:p>
        </p:txBody>
      </p:sp>
      <p:sp>
        <p:nvSpPr>
          <p:cNvPr id="53407" name="Freeform 159"/>
          <p:cNvSpPr>
            <a:spLocks/>
          </p:cNvSpPr>
          <p:nvPr/>
        </p:nvSpPr>
        <p:spPr bwMode="auto">
          <a:xfrm>
            <a:off x="6929438" y="4503738"/>
            <a:ext cx="896937" cy="858837"/>
          </a:xfrm>
          <a:custGeom>
            <a:avLst/>
            <a:gdLst>
              <a:gd name="T0" fmla="*/ 2147483647 w 516"/>
              <a:gd name="T1" fmla="*/ 2147483647 h 557"/>
              <a:gd name="T2" fmla="*/ 2147483647 w 516"/>
              <a:gd name="T3" fmla="*/ 2147483647 h 557"/>
              <a:gd name="T4" fmla="*/ 2147483647 w 516"/>
              <a:gd name="T5" fmla="*/ 2147483647 h 557"/>
              <a:gd name="T6" fmla="*/ 2147483647 w 516"/>
              <a:gd name="T7" fmla="*/ 2147483647 h 557"/>
              <a:gd name="T8" fmla="*/ 2147483647 w 516"/>
              <a:gd name="T9" fmla="*/ 2147483647 h 557"/>
              <a:gd name="T10" fmla="*/ 2147483647 w 516"/>
              <a:gd name="T11" fmla="*/ 2147483647 h 557"/>
              <a:gd name="T12" fmla="*/ 2147483647 w 516"/>
              <a:gd name="T13" fmla="*/ 2147483647 h 557"/>
              <a:gd name="T14" fmla="*/ 2147483647 w 516"/>
              <a:gd name="T15" fmla="*/ 2147483647 h 557"/>
              <a:gd name="T16" fmla="*/ 2147483647 w 516"/>
              <a:gd name="T17" fmla="*/ 2147483647 h 557"/>
              <a:gd name="T18" fmla="*/ 2147483647 w 516"/>
              <a:gd name="T19" fmla="*/ 2147483647 h 557"/>
              <a:gd name="T20" fmla="*/ 2147483647 w 516"/>
              <a:gd name="T21" fmla="*/ 2147483647 h 557"/>
              <a:gd name="T22" fmla="*/ 2147483647 w 516"/>
              <a:gd name="T23" fmla="*/ 2147483647 h 557"/>
              <a:gd name="T24" fmla="*/ 2147483647 w 516"/>
              <a:gd name="T25" fmla="*/ 2147483647 h 557"/>
              <a:gd name="T26" fmla="*/ 2147483647 w 516"/>
              <a:gd name="T27" fmla="*/ 2147483647 h 557"/>
              <a:gd name="T28" fmla="*/ 2147483647 w 516"/>
              <a:gd name="T29" fmla="*/ 2147483647 h 557"/>
              <a:gd name="T30" fmla="*/ 2147483647 w 516"/>
              <a:gd name="T31" fmla="*/ 2147483647 h 557"/>
              <a:gd name="T32" fmla="*/ 2147483647 w 516"/>
              <a:gd name="T33" fmla="*/ 2147483647 h 557"/>
              <a:gd name="T34" fmla="*/ 2147483647 w 516"/>
              <a:gd name="T35" fmla="*/ 2147483647 h 557"/>
              <a:gd name="T36" fmla="*/ 2147483647 w 516"/>
              <a:gd name="T37" fmla="*/ 2147483647 h 557"/>
              <a:gd name="T38" fmla="*/ 2147483647 w 516"/>
              <a:gd name="T39" fmla="*/ 2147483647 h 557"/>
              <a:gd name="T40" fmla="*/ 2147483647 w 516"/>
              <a:gd name="T41" fmla="*/ 2147483647 h 557"/>
              <a:gd name="T42" fmla="*/ 2147483647 w 516"/>
              <a:gd name="T43" fmla="*/ 2147483647 h 557"/>
              <a:gd name="T44" fmla="*/ 2147483647 w 516"/>
              <a:gd name="T45" fmla="*/ 2147483647 h 557"/>
              <a:gd name="T46" fmla="*/ 2147483647 w 516"/>
              <a:gd name="T47" fmla="*/ 2147483647 h 557"/>
              <a:gd name="T48" fmla="*/ 2147483647 w 516"/>
              <a:gd name="T49" fmla="*/ 2147483647 h 557"/>
              <a:gd name="T50" fmla="*/ 2147483647 w 516"/>
              <a:gd name="T51" fmla="*/ 2147483647 h 557"/>
              <a:gd name="T52" fmla="*/ 2147483647 w 516"/>
              <a:gd name="T53" fmla="*/ 2147483647 h 557"/>
              <a:gd name="T54" fmla="*/ 2147483647 w 516"/>
              <a:gd name="T55" fmla="*/ 2147483647 h 557"/>
              <a:gd name="T56" fmla="*/ 2147483647 w 516"/>
              <a:gd name="T57" fmla="*/ 2147483647 h 557"/>
              <a:gd name="T58" fmla="*/ 2147483647 w 516"/>
              <a:gd name="T59" fmla="*/ 2147483647 h 557"/>
              <a:gd name="T60" fmla="*/ 2147483647 w 516"/>
              <a:gd name="T61" fmla="*/ 2147483647 h 557"/>
              <a:gd name="T62" fmla="*/ 2147483647 w 516"/>
              <a:gd name="T63" fmla="*/ 2147483647 h 557"/>
              <a:gd name="T64" fmla="*/ 2147483647 w 516"/>
              <a:gd name="T65" fmla="*/ 2147483647 h 557"/>
              <a:gd name="T66" fmla="*/ 2147483647 w 516"/>
              <a:gd name="T67" fmla="*/ 2147483647 h 557"/>
              <a:gd name="T68" fmla="*/ 2147483647 w 516"/>
              <a:gd name="T69" fmla="*/ 2147483647 h 557"/>
              <a:gd name="T70" fmla="*/ 2147483647 w 516"/>
              <a:gd name="T71" fmla="*/ 0 h 557"/>
              <a:gd name="T72" fmla="*/ 2147483647 w 516"/>
              <a:gd name="T73" fmla="*/ 2147483647 h 557"/>
              <a:gd name="T74" fmla="*/ 2147483647 w 516"/>
              <a:gd name="T75" fmla="*/ 2147483647 h 557"/>
              <a:gd name="T76" fmla="*/ 2147483647 w 516"/>
              <a:gd name="T77" fmla="*/ 2147483647 h 557"/>
              <a:gd name="T78" fmla="*/ 2147483647 w 516"/>
              <a:gd name="T79" fmla="*/ 2147483647 h 557"/>
              <a:gd name="T80" fmla="*/ 2147483647 w 516"/>
              <a:gd name="T81" fmla="*/ 2147483647 h 557"/>
              <a:gd name="T82" fmla="*/ 2147483647 w 516"/>
              <a:gd name="T83" fmla="*/ 2147483647 h 557"/>
              <a:gd name="T84" fmla="*/ 2147483647 w 516"/>
              <a:gd name="T85" fmla="*/ 2147483647 h 557"/>
              <a:gd name="T86" fmla="*/ 2147483647 w 516"/>
              <a:gd name="T87" fmla="*/ 2147483647 h 557"/>
              <a:gd name="T88" fmla="*/ 2147483647 w 516"/>
              <a:gd name="T89" fmla="*/ 2147483647 h 557"/>
              <a:gd name="T90" fmla="*/ 2147483647 w 516"/>
              <a:gd name="T91" fmla="*/ 2147483647 h 557"/>
              <a:gd name="T92" fmla="*/ 2147483647 w 516"/>
              <a:gd name="T93" fmla="*/ 2147483647 h 557"/>
              <a:gd name="T94" fmla="*/ 2147483647 w 516"/>
              <a:gd name="T95" fmla="*/ 2147483647 h 557"/>
              <a:gd name="T96" fmla="*/ 2147483647 w 516"/>
              <a:gd name="T97" fmla="*/ 2147483647 h 557"/>
              <a:gd name="T98" fmla="*/ 2147483647 w 516"/>
              <a:gd name="T99" fmla="*/ 2147483647 h 557"/>
              <a:gd name="T100" fmla="*/ 2147483647 w 516"/>
              <a:gd name="T101" fmla="*/ 2147483647 h 557"/>
              <a:gd name="T102" fmla="*/ 2147483647 w 516"/>
              <a:gd name="T103" fmla="*/ 2147483647 h 5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6"/>
              <a:gd name="T157" fmla="*/ 0 h 557"/>
              <a:gd name="T158" fmla="*/ 516 w 516"/>
              <a:gd name="T159" fmla="*/ 557 h 55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6" h="557">
                <a:moveTo>
                  <a:pt x="492" y="498"/>
                </a:moveTo>
                <a:lnTo>
                  <a:pt x="487" y="493"/>
                </a:lnTo>
                <a:lnTo>
                  <a:pt x="485" y="490"/>
                </a:lnTo>
                <a:lnTo>
                  <a:pt x="490" y="488"/>
                </a:lnTo>
                <a:lnTo>
                  <a:pt x="492" y="474"/>
                </a:lnTo>
                <a:lnTo>
                  <a:pt x="489" y="474"/>
                </a:lnTo>
                <a:lnTo>
                  <a:pt x="489" y="471"/>
                </a:lnTo>
                <a:lnTo>
                  <a:pt x="490" y="464"/>
                </a:lnTo>
                <a:lnTo>
                  <a:pt x="485" y="462"/>
                </a:lnTo>
                <a:lnTo>
                  <a:pt x="487" y="464"/>
                </a:lnTo>
                <a:lnTo>
                  <a:pt x="487" y="466"/>
                </a:lnTo>
                <a:lnTo>
                  <a:pt x="487" y="468"/>
                </a:lnTo>
                <a:lnTo>
                  <a:pt x="487" y="469"/>
                </a:lnTo>
                <a:lnTo>
                  <a:pt x="487" y="468"/>
                </a:lnTo>
                <a:lnTo>
                  <a:pt x="485" y="464"/>
                </a:lnTo>
                <a:lnTo>
                  <a:pt x="482" y="457"/>
                </a:lnTo>
                <a:lnTo>
                  <a:pt x="480" y="449"/>
                </a:lnTo>
                <a:lnTo>
                  <a:pt x="480" y="446"/>
                </a:lnTo>
                <a:lnTo>
                  <a:pt x="480" y="444"/>
                </a:lnTo>
                <a:lnTo>
                  <a:pt x="482" y="444"/>
                </a:lnTo>
                <a:lnTo>
                  <a:pt x="485" y="446"/>
                </a:lnTo>
                <a:lnTo>
                  <a:pt x="487" y="449"/>
                </a:lnTo>
                <a:lnTo>
                  <a:pt x="489" y="451"/>
                </a:lnTo>
                <a:lnTo>
                  <a:pt x="489" y="432"/>
                </a:lnTo>
                <a:lnTo>
                  <a:pt x="485" y="425"/>
                </a:lnTo>
                <a:lnTo>
                  <a:pt x="487" y="427"/>
                </a:lnTo>
                <a:lnTo>
                  <a:pt x="489" y="427"/>
                </a:lnTo>
                <a:lnTo>
                  <a:pt x="490" y="427"/>
                </a:lnTo>
                <a:lnTo>
                  <a:pt x="494" y="427"/>
                </a:lnTo>
                <a:lnTo>
                  <a:pt x="496" y="427"/>
                </a:lnTo>
                <a:lnTo>
                  <a:pt x="497" y="427"/>
                </a:lnTo>
                <a:lnTo>
                  <a:pt x="497" y="418"/>
                </a:lnTo>
                <a:lnTo>
                  <a:pt x="497" y="412"/>
                </a:lnTo>
                <a:lnTo>
                  <a:pt x="497" y="407"/>
                </a:lnTo>
                <a:lnTo>
                  <a:pt x="497" y="403"/>
                </a:lnTo>
                <a:lnTo>
                  <a:pt x="497" y="400"/>
                </a:lnTo>
                <a:lnTo>
                  <a:pt x="499" y="398"/>
                </a:lnTo>
                <a:lnTo>
                  <a:pt x="504" y="398"/>
                </a:lnTo>
                <a:lnTo>
                  <a:pt x="506" y="396"/>
                </a:lnTo>
                <a:lnTo>
                  <a:pt x="507" y="395"/>
                </a:lnTo>
                <a:lnTo>
                  <a:pt x="507" y="393"/>
                </a:lnTo>
                <a:lnTo>
                  <a:pt x="507" y="391"/>
                </a:lnTo>
                <a:lnTo>
                  <a:pt x="506" y="391"/>
                </a:lnTo>
                <a:lnTo>
                  <a:pt x="506" y="390"/>
                </a:lnTo>
                <a:lnTo>
                  <a:pt x="504" y="390"/>
                </a:lnTo>
                <a:lnTo>
                  <a:pt x="499" y="386"/>
                </a:lnTo>
                <a:lnTo>
                  <a:pt x="497" y="385"/>
                </a:lnTo>
                <a:lnTo>
                  <a:pt x="496" y="383"/>
                </a:lnTo>
                <a:lnTo>
                  <a:pt x="497" y="381"/>
                </a:lnTo>
                <a:lnTo>
                  <a:pt x="499" y="380"/>
                </a:lnTo>
                <a:lnTo>
                  <a:pt x="501" y="380"/>
                </a:lnTo>
                <a:lnTo>
                  <a:pt x="502" y="380"/>
                </a:lnTo>
                <a:lnTo>
                  <a:pt x="504" y="378"/>
                </a:lnTo>
                <a:lnTo>
                  <a:pt x="501" y="371"/>
                </a:lnTo>
                <a:lnTo>
                  <a:pt x="501" y="364"/>
                </a:lnTo>
                <a:lnTo>
                  <a:pt x="502" y="361"/>
                </a:lnTo>
                <a:lnTo>
                  <a:pt x="504" y="356"/>
                </a:lnTo>
                <a:lnTo>
                  <a:pt x="506" y="354"/>
                </a:lnTo>
                <a:lnTo>
                  <a:pt x="507" y="352"/>
                </a:lnTo>
                <a:lnTo>
                  <a:pt x="509" y="352"/>
                </a:lnTo>
                <a:lnTo>
                  <a:pt x="509" y="351"/>
                </a:lnTo>
                <a:lnTo>
                  <a:pt x="509" y="344"/>
                </a:lnTo>
                <a:lnTo>
                  <a:pt x="516" y="339"/>
                </a:lnTo>
                <a:lnTo>
                  <a:pt x="514" y="330"/>
                </a:lnTo>
                <a:lnTo>
                  <a:pt x="506" y="329"/>
                </a:lnTo>
                <a:lnTo>
                  <a:pt x="502" y="324"/>
                </a:lnTo>
                <a:lnTo>
                  <a:pt x="504" y="324"/>
                </a:lnTo>
                <a:lnTo>
                  <a:pt x="504" y="322"/>
                </a:lnTo>
                <a:lnTo>
                  <a:pt x="502" y="320"/>
                </a:lnTo>
                <a:lnTo>
                  <a:pt x="502" y="319"/>
                </a:lnTo>
                <a:lnTo>
                  <a:pt x="502" y="317"/>
                </a:lnTo>
                <a:lnTo>
                  <a:pt x="502" y="315"/>
                </a:lnTo>
                <a:lnTo>
                  <a:pt x="502" y="314"/>
                </a:lnTo>
                <a:lnTo>
                  <a:pt x="502" y="312"/>
                </a:lnTo>
                <a:lnTo>
                  <a:pt x="501" y="298"/>
                </a:lnTo>
                <a:lnTo>
                  <a:pt x="496" y="288"/>
                </a:lnTo>
                <a:lnTo>
                  <a:pt x="490" y="280"/>
                </a:lnTo>
                <a:lnTo>
                  <a:pt x="484" y="271"/>
                </a:lnTo>
                <a:lnTo>
                  <a:pt x="477" y="266"/>
                </a:lnTo>
                <a:lnTo>
                  <a:pt x="470" y="263"/>
                </a:lnTo>
                <a:lnTo>
                  <a:pt x="467" y="259"/>
                </a:lnTo>
                <a:lnTo>
                  <a:pt x="465" y="258"/>
                </a:lnTo>
                <a:lnTo>
                  <a:pt x="463" y="242"/>
                </a:lnTo>
                <a:lnTo>
                  <a:pt x="460" y="232"/>
                </a:lnTo>
                <a:lnTo>
                  <a:pt x="453" y="224"/>
                </a:lnTo>
                <a:lnTo>
                  <a:pt x="446" y="219"/>
                </a:lnTo>
                <a:lnTo>
                  <a:pt x="440" y="215"/>
                </a:lnTo>
                <a:lnTo>
                  <a:pt x="435" y="214"/>
                </a:lnTo>
                <a:lnTo>
                  <a:pt x="430" y="212"/>
                </a:lnTo>
                <a:lnTo>
                  <a:pt x="428" y="212"/>
                </a:lnTo>
                <a:lnTo>
                  <a:pt x="428" y="210"/>
                </a:lnTo>
                <a:lnTo>
                  <a:pt x="424" y="209"/>
                </a:lnTo>
                <a:lnTo>
                  <a:pt x="419" y="204"/>
                </a:lnTo>
                <a:lnTo>
                  <a:pt x="414" y="200"/>
                </a:lnTo>
                <a:lnTo>
                  <a:pt x="409" y="195"/>
                </a:lnTo>
                <a:lnTo>
                  <a:pt x="406" y="190"/>
                </a:lnTo>
                <a:lnTo>
                  <a:pt x="402" y="187"/>
                </a:lnTo>
                <a:lnTo>
                  <a:pt x="401" y="183"/>
                </a:lnTo>
                <a:lnTo>
                  <a:pt x="397" y="175"/>
                </a:lnTo>
                <a:lnTo>
                  <a:pt x="392" y="168"/>
                </a:lnTo>
                <a:lnTo>
                  <a:pt x="389" y="163"/>
                </a:lnTo>
                <a:lnTo>
                  <a:pt x="384" y="161"/>
                </a:lnTo>
                <a:lnTo>
                  <a:pt x="380" y="160"/>
                </a:lnTo>
                <a:lnTo>
                  <a:pt x="377" y="160"/>
                </a:lnTo>
                <a:lnTo>
                  <a:pt x="374" y="160"/>
                </a:lnTo>
                <a:lnTo>
                  <a:pt x="372" y="158"/>
                </a:lnTo>
                <a:lnTo>
                  <a:pt x="370" y="154"/>
                </a:lnTo>
                <a:lnTo>
                  <a:pt x="367" y="153"/>
                </a:lnTo>
                <a:lnTo>
                  <a:pt x="365" y="149"/>
                </a:lnTo>
                <a:lnTo>
                  <a:pt x="362" y="143"/>
                </a:lnTo>
                <a:lnTo>
                  <a:pt x="358" y="138"/>
                </a:lnTo>
                <a:lnTo>
                  <a:pt x="355" y="134"/>
                </a:lnTo>
                <a:lnTo>
                  <a:pt x="352" y="132"/>
                </a:lnTo>
                <a:lnTo>
                  <a:pt x="348" y="131"/>
                </a:lnTo>
                <a:lnTo>
                  <a:pt x="347" y="132"/>
                </a:lnTo>
                <a:lnTo>
                  <a:pt x="343" y="132"/>
                </a:lnTo>
                <a:lnTo>
                  <a:pt x="336" y="131"/>
                </a:lnTo>
                <a:lnTo>
                  <a:pt x="331" y="129"/>
                </a:lnTo>
                <a:lnTo>
                  <a:pt x="328" y="124"/>
                </a:lnTo>
                <a:lnTo>
                  <a:pt x="325" y="119"/>
                </a:lnTo>
                <a:lnTo>
                  <a:pt x="321" y="114"/>
                </a:lnTo>
                <a:lnTo>
                  <a:pt x="320" y="110"/>
                </a:lnTo>
                <a:lnTo>
                  <a:pt x="318" y="107"/>
                </a:lnTo>
                <a:lnTo>
                  <a:pt x="318" y="105"/>
                </a:lnTo>
                <a:lnTo>
                  <a:pt x="313" y="102"/>
                </a:lnTo>
                <a:lnTo>
                  <a:pt x="306" y="95"/>
                </a:lnTo>
                <a:lnTo>
                  <a:pt x="301" y="88"/>
                </a:lnTo>
                <a:lnTo>
                  <a:pt x="296" y="82"/>
                </a:lnTo>
                <a:lnTo>
                  <a:pt x="292" y="75"/>
                </a:lnTo>
                <a:lnTo>
                  <a:pt x="291" y="68"/>
                </a:lnTo>
                <a:lnTo>
                  <a:pt x="287" y="65"/>
                </a:lnTo>
                <a:lnTo>
                  <a:pt x="287" y="63"/>
                </a:lnTo>
                <a:lnTo>
                  <a:pt x="287" y="61"/>
                </a:lnTo>
                <a:lnTo>
                  <a:pt x="284" y="61"/>
                </a:lnTo>
                <a:lnTo>
                  <a:pt x="282" y="61"/>
                </a:lnTo>
                <a:lnTo>
                  <a:pt x="281" y="60"/>
                </a:lnTo>
                <a:lnTo>
                  <a:pt x="274" y="60"/>
                </a:lnTo>
                <a:lnTo>
                  <a:pt x="267" y="58"/>
                </a:lnTo>
                <a:lnTo>
                  <a:pt x="262" y="56"/>
                </a:lnTo>
                <a:lnTo>
                  <a:pt x="259" y="55"/>
                </a:lnTo>
                <a:lnTo>
                  <a:pt x="255" y="53"/>
                </a:lnTo>
                <a:lnTo>
                  <a:pt x="254" y="51"/>
                </a:lnTo>
                <a:lnTo>
                  <a:pt x="252" y="50"/>
                </a:lnTo>
                <a:lnTo>
                  <a:pt x="240" y="48"/>
                </a:lnTo>
                <a:lnTo>
                  <a:pt x="235" y="43"/>
                </a:lnTo>
                <a:lnTo>
                  <a:pt x="235" y="34"/>
                </a:lnTo>
                <a:lnTo>
                  <a:pt x="237" y="24"/>
                </a:lnTo>
                <a:lnTo>
                  <a:pt x="242" y="16"/>
                </a:lnTo>
                <a:lnTo>
                  <a:pt x="248" y="7"/>
                </a:lnTo>
                <a:lnTo>
                  <a:pt x="252" y="2"/>
                </a:lnTo>
                <a:lnTo>
                  <a:pt x="254" y="0"/>
                </a:lnTo>
                <a:lnTo>
                  <a:pt x="130" y="19"/>
                </a:lnTo>
                <a:lnTo>
                  <a:pt x="0" y="33"/>
                </a:lnTo>
                <a:lnTo>
                  <a:pt x="73" y="290"/>
                </a:lnTo>
                <a:lnTo>
                  <a:pt x="89" y="327"/>
                </a:lnTo>
                <a:lnTo>
                  <a:pt x="91" y="329"/>
                </a:lnTo>
                <a:lnTo>
                  <a:pt x="93" y="330"/>
                </a:lnTo>
                <a:lnTo>
                  <a:pt x="95" y="334"/>
                </a:lnTo>
                <a:lnTo>
                  <a:pt x="96" y="337"/>
                </a:lnTo>
                <a:lnTo>
                  <a:pt x="100" y="341"/>
                </a:lnTo>
                <a:lnTo>
                  <a:pt x="100" y="347"/>
                </a:lnTo>
                <a:lnTo>
                  <a:pt x="100" y="352"/>
                </a:lnTo>
                <a:lnTo>
                  <a:pt x="101" y="354"/>
                </a:lnTo>
                <a:lnTo>
                  <a:pt x="103" y="356"/>
                </a:lnTo>
                <a:lnTo>
                  <a:pt x="105" y="356"/>
                </a:lnTo>
                <a:lnTo>
                  <a:pt x="108" y="358"/>
                </a:lnTo>
                <a:lnTo>
                  <a:pt x="108" y="361"/>
                </a:lnTo>
                <a:lnTo>
                  <a:pt x="108" y="364"/>
                </a:lnTo>
                <a:lnTo>
                  <a:pt x="105" y="369"/>
                </a:lnTo>
                <a:lnTo>
                  <a:pt x="98" y="376"/>
                </a:lnTo>
                <a:lnTo>
                  <a:pt x="98" y="378"/>
                </a:lnTo>
                <a:lnTo>
                  <a:pt x="96" y="378"/>
                </a:lnTo>
                <a:lnTo>
                  <a:pt x="96" y="381"/>
                </a:lnTo>
                <a:lnTo>
                  <a:pt x="96" y="383"/>
                </a:lnTo>
                <a:lnTo>
                  <a:pt x="95" y="388"/>
                </a:lnTo>
                <a:lnTo>
                  <a:pt x="95" y="393"/>
                </a:lnTo>
                <a:lnTo>
                  <a:pt x="95" y="400"/>
                </a:lnTo>
                <a:lnTo>
                  <a:pt x="95" y="407"/>
                </a:lnTo>
                <a:lnTo>
                  <a:pt x="95" y="410"/>
                </a:lnTo>
                <a:lnTo>
                  <a:pt x="93" y="413"/>
                </a:lnTo>
                <a:lnTo>
                  <a:pt x="93" y="418"/>
                </a:lnTo>
                <a:lnTo>
                  <a:pt x="93" y="424"/>
                </a:lnTo>
                <a:lnTo>
                  <a:pt x="93" y="432"/>
                </a:lnTo>
                <a:lnTo>
                  <a:pt x="95" y="439"/>
                </a:lnTo>
                <a:lnTo>
                  <a:pt x="98" y="446"/>
                </a:lnTo>
                <a:lnTo>
                  <a:pt x="103" y="451"/>
                </a:lnTo>
                <a:lnTo>
                  <a:pt x="103" y="454"/>
                </a:lnTo>
                <a:lnTo>
                  <a:pt x="103" y="457"/>
                </a:lnTo>
                <a:lnTo>
                  <a:pt x="105" y="464"/>
                </a:lnTo>
                <a:lnTo>
                  <a:pt x="105" y="471"/>
                </a:lnTo>
                <a:lnTo>
                  <a:pt x="105" y="478"/>
                </a:lnTo>
                <a:lnTo>
                  <a:pt x="105" y="483"/>
                </a:lnTo>
                <a:lnTo>
                  <a:pt x="105" y="488"/>
                </a:lnTo>
                <a:lnTo>
                  <a:pt x="105" y="490"/>
                </a:lnTo>
                <a:lnTo>
                  <a:pt x="122" y="522"/>
                </a:lnTo>
                <a:lnTo>
                  <a:pt x="139" y="554"/>
                </a:lnTo>
                <a:lnTo>
                  <a:pt x="418" y="535"/>
                </a:lnTo>
                <a:lnTo>
                  <a:pt x="428" y="557"/>
                </a:lnTo>
                <a:lnTo>
                  <a:pt x="443" y="557"/>
                </a:lnTo>
                <a:lnTo>
                  <a:pt x="443" y="556"/>
                </a:lnTo>
                <a:lnTo>
                  <a:pt x="441" y="552"/>
                </a:lnTo>
                <a:lnTo>
                  <a:pt x="441" y="549"/>
                </a:lnTo>
                <a:lnTo>
                  <a:pt x="441" y="544"/>
                </a:lnTo>
                <a:lnTo>
                  <a:pt x="440" y="539"/>
                </a:lnTo>
                <a:lnTo>
                  <a:pt x="440" y="534"/>
                </a:lnTo>
                <a:lnTo>
                  <a:pt x="440" y="530"/>
                </a:lnTo>
                <a:lnTo>
                  <a:pt x="440" y="528"/>
                </a:lnTo>
                <a:lnTo>
                  <a:pt x="435" y="520"/>
                </a:lnTo>
                <a:lnTo>
                  <a:pt x="435" y="512"/>
                </a:lnTo>
                <a:lnTo>
                  <a:pt x="435" y="506"/>
                </a:lnTo>
                <a:lnTo>
                  <a:pt x="438" y="503"/>
                </a:lnTo>
                <a:lnTo>
                  <a:pt x="441" y="500"/>
                </a:lnTo>
                <a:lnTo>
                  <a:pt x="443" y="498"/>
                </a:lnTo>
                <a:lnTo>
                  <a:pt x="446" y="498"/>
                </a:lnTo>
                <a:lnTo>
                  <a:pt x="448" y="498"/>
                </a:lnTo>
                <a:lnTo>
                  <a:pt x="453" y="501"/>
                </a:lnTo>
                <a:lnTo>
                  <a:pt x="462" y="503"/>
                </a:lnTo>
                <a:lnTo>
                  <a:pt x="468" y="505"/>
                </a:lnTo>
                <a:lnTo>
                  <a:pt x="475" y="506"/>
                </a:lnTo>
                <a:lnTo>
                  <a:pt x="482" y="506"/>
                </a:lnTo>
                <a:lnTo>
                  <a:pt x="485" y="506"/>
                </a:lnTo>
                <a:lnTo>
                  <a:pt x="489" y="506"/>
                </a:lnTo>
                <a:lnTo>
                  <a:pt x="490" y="506"/>
                </a:lnTo>
                <a:lnTo>
                  <a:pt x="492" y="498"/>
                </a:lnTo>
              </a:path>
            </a:pathLst>
          </a:custGeom>
          <a:solidFill>
            <a:srgbClr val="FF9900"/>
          </a:solidFill>
          <a:ln w="3175">
            <a:solidFill>
              <a:schemeClr val="tx1"/>
            </a:solidFill>
            <a:prstDash val="solid"/>
            <a:round/>
            <a:headEnd/>
            <a:tailEnd/>
          </a:ln>
        </p:spPr>
        <p:txBody>
          <a:bodyPr/>
          <a:lstStyle/>
          <a:p>
            <a:endParaRPr lang="en-US"/>
          </a:p>
        </p:txBody>
      </p:sp>
      <p:sp>
        <p:nvSpPr>
          <p:cNvPr id="53408" name="Freeform 160"/>
          <p:cNvSpPr>
            <a:spLocks/>
          </p:cNvSpPr>
          <p:nvPr/>
        </p:nvSpPr>
        <p:spPr bwMode="auto">
          <a:xfrm>
            <a:off x="7286625" y="4419600"/>
            <a:ext cx="976313" cy="609600"/>
          </a:xfrm>
          <a:custGeom>
            <a:avLst/>
            <a:gdLst>
              <a:gd name="T0" fmla="*/ 2147483647 w 492"/>
              <a:gd name="T1" fmla="*/ 2147483647 h 374"/>
              <a:gd name="T2" fmla="*/ 2147483647 w 492"/>
              <a:gd name="T3" fmla="*/ 2147483647 h 374"/>
              <a:gd name="T4" fmla="*/ 2147483647 w 492"/>
              <a:gd name="T5" fmla="*/ 2147483647 h 374"/>
              <a:gd name="T6" fmla="*/ 2147483647 w 492"/>
              <a:gd name="T7" fmla="*/ 2147483647 h 374"/>
              <a:gd name="T8" fmla="*/ 2147483647 w 492"/>
              <a:gd name="T9" fmla="*/ 2147483647 h 374"/>
              <a:gd name="T10" fmla="*/ 2147483647 w 492"/>
              <a:gd name="T11" fmla="*/ 2147483647 h 374"/>
              <a:gd name="T12" fmla="*/ 2147483647 w 492"/>
              <a:gd name="T13" fmla="*/ 2147483647 h 374"/>
              <a:gd name="T14" fmla="*/ 2147483647 w 492"/>
              <a:gd name="T15" fmla="*/ 2147483647 h 374"/>
              <a:gd name="T16" fmla="*/ 2147483647 w 492"/>
              <a:gd name="T17" fmla="*/ 2147483647 h 374"/>
              <a:gd name="T18" fmla="*/ 2147483647 w 492"/>
              <a:gd name="T19" fmla="*/ 2147483647 h 374"/>
              <a:gd name="T20" fmla="*/ 2147483647 w 492"/>
              <a:gd name="T21" fmla="*/ 2147483647 h 374"/>
              <a:gd name="T22" fmla="*/ 2147483647 w 492"/>
              <a:gd name="T23" fmla="*/ 2147483647 h 374"/>
              <a:gd name="T24" fmla="*/ 2147483647 w 492"/>
              <a:gd name="T25" fmla="*/ 2147483647 h 374"/>
              <a:gd name="T26" fmla="*/ 2147483647 w 492"/>
              <a:gd name="T27" fmla="*/ 2147483647 h 374"/>
              <a:gd name="T28" fmla="*/ 2147483647 w 492"/>
              <a:gd name="T29" fmla="*/ 2147483647 h 374"/>
              <a:gd name="T30" fmla="*/ 2147483647 w 492"/>
              <a:gd name="T31" fmla="*/ 2147483647 h 374"/>
              <a:gd name="T32" fmla="*/ 2147483647 w 492"/>
              <a:gd name="T33" fmla="*/ 2147483647 h 374"/>
              <a:gd name="T34" fmla="*/ 2147483647 w 492"/>
              <a:gd name="T35" fmla="*/ 2147483647 h 374"/>
              <a:gd name="T36" fmla="*/ 2147483647 w 492"/>
              <a:gd name="T37" fmla="*/ 2147483647 h 374"/>
              <a:gd name="T38" fmla="*/ 2147483647 w 492"/>
              <a:gd name="T39" fmla="*/ 2147483647 h 374"/>
              <a:gd name="T40" fmla="*/ 2147483647 w 492"/>
              <a:gd name="T41" fmla="*/ 2147483647 h 374"/>
              <a:gd name="T42" fmla="*/ 2147483647 w 492"/>
              <a:gd name="T43" fmla="*/ 2147483647 h 374"/>
              <a:gd name="T44" fmla="*/ 2147483647 w 492"/>
              <a:gd name="T45" fmla="*/ 2147483647 h 374"/>
              <a:gd name="T46" fmla="*/ 0 w 492"/>
              <a:gd name="T47" fmla="*/ 2147483647 h 374"/>
              <a:gd name="T48" fmla="*/ 2147483647 w 492"/>
              <a:gd name="T49" fmla="*/ 2147483647 h 374"/>
              <a:gd name="T50" fmla="*/ 2147483647 w 492"/>
              <a:gd name="T51" fmla="*/ 2147483647 h 374"/>
              <a:gd name="T52" fmla="*/ 2147483647 w 492"/>
              <a:gd name="T53" fmla="*/ 2147483647 h 374"/>
              <a:gd name="T54" fmla="*/ 2147483647 w 492"/>
              <a:gd name="T55" fmla="*/ 2147483647 h 374"/>
              <a:gd name="T56" fmla="*/ 2147483647 w 492"/>
              <a:gd name="T57" fmla="*/ 2147483647 h 374"/>
              <a:gd name="T58" fmla="*/ 2147483647 w 492"/>
              <a:gd name="T59" fmla="*/ 2147483647 h 374"/>
              <a:gd name="T60" fmla="*/ 2147483647 w 492"/>
              <a:gd name="T61" fmla="*/ 0 h 374"/>
              <a:gd name="T62" fmla="*/ 2147483647 w 492"/>
              <a:gd name="T63" fmla="*/ 2147483647 h 374"/>
              <a:gd name="T64" fmla="*/ 2147483647 w 492"/>
              <a:gd name="T65" fmla="*/ 2147483647 h 374"/>
              <a:gd name="T66" fmla="*/ 2147483647 w 492"/>
              <a:gd name="T67" fmla="*/ 2147483647 h 374"/>
              <a:gd name="T68" fmla="*/ 2147483647 w 492"/>
              <a:gd name="T69" fmla="*/ 2147483647 h 374"/>
              <a:gd name="T70" fmla="*/ 2147483647 w 492"/>
              <a:gd name="T71" fmla="*/ 2147483647 h 374"/>
              <a:gd name="T72" fmla="*/ 2147483647 w 492"/>
              <a:gd name="T73" fmla="*/ 2147483647 h 374"/>
              <a:gd name="T74" fmla="*/ 2147483647 w 492"/>
              <a:gd name="T75" fmla="*/ 2147483647 h 374"/>
              <a:gd name="T76" fmla="*/ 2147483647 w 492"/>
              <a:gd name="T77" fmla="*/ 2147483647 h 374"/>
              <a:gd name="T78" fmla="*/ 2147483647 w 492"/>
              <a:gd name="T79" fmla="*/ 2147483647 h 374"/>
              <a:gd name="T80" fmla="*/ 2147483647 w 492"/>
              <a:gd name="T81" fmla="*/ 2147483647 h 374"/>
              <a:gd name="T82" fmla="*/ 2147483647 w 492"/>
              <a:gd name="T83" fmla="*/ 2147483647 h 374"/>
              <a:gd name="T84" fmla="*/ 2147483647 w 492"/>
              <a:gd name="T85" fmla="*/ 2147483647 h 374"/>
              <a:gd name="T86" fmla="*/ 2147483647 w 492"/>
              <a:gd name="T87" fmla="*/ 2147483647 h 374"/>
              <a:gd name="T88" fmla="*/ 2147483647 w 492"/>
              <a:gd name="T89" fmla="*/ 2147483647 h 374"/>
              <a:gd name="T90" fmla="*/ 2147483647 w 492"/>
              <a:gd name="T91" fmla="*/ 2147483647 h 374"/>
              <a:gd name="T92" fmla="*/ 2147483647 w 492"/>
              <a:gd name="T93" fmla="*/ 2147483647 h 374"/>
              <a:gd name="T94" fmla="*/ 2147483647 w 492"/>
              <a:gd name="T95" fmla="*/ 2147483647 h 374"/>
              <a:gd name="T96" fmla="*/ 2147483647 w 492"/>
              <a:gd name="T97" fmla="*/ 2147483647 h 374"/>
              <a:gd name="T98" fmla="*/ 2147483647 w 492"/>
              <a:gd name="T99" fmla="*/ 2147483647 h 374"/>
              <a:gd name="T100" fmla="*/ 2147483647 w 492"/>
              <a:gd name="T101" fmla="*/ 2147483647 h 3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2"/>
              <a:gd name="T154" fmla="*/ 0 h 374"/>
              <a:gd name="T155" fmla="*/ 492 w 492"/>
              <a:gd name="T156" fmla="*/ 374 h 3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2" h="374">
                <a:moveTo>
                  <a:pt x="269" y="374"/>
                </a:moveTo>
                <a:lnTo>
                  <a:pt x="269" y="374"/>
                </a:lnTo>
                <a:lnTo>
                  <a:pt x="269" y="372"/>
                </a:lnTo>
                <a:lnTo>
                  <a:pt x="267" y="370"/>
                </a:lnTo>
                <a:lnTo>
                  <a:pt x="267" y="369"/>
                </a:lnTo>
                <a:lnTo>
                  <a:pt x="267" y="367"/>
                </a:lnTo>
                <a:lnTo>
                  <a:pt x="267" y="365"/>
                </a:lnTo>
                <a:lnTo>
                  <a:pt x="267" y="364"/>
                </a:lnTo>
                <a:lnTo>
                  <a:pt x="267" y="362"/>
                </a:lnTo>
                <a:lnTo>
                  <a:pt x="266" y="348"/>
                </a:lnTo>
                <a:lnTo>
                  <a:pt x="261" y="338"/>
                </a:lnTo>
                <a:lnTo>
                  <a:pt x="255" y="330"/>
                </a:lnTo>
                <a:lnTo>
                  <a:pt x="249" y="321"/>
                </a:lnTo>
                <a:lnTo>
                  <a:pt x="242" y="316"/>
                </a:lnTo>
                <a:lnTo>
                  <a:pt x="235" y="313"/>
                </a:lnTo>
                <a:lnTo>
                  <a:pt x="232" y="309"/>
                </a:lnTo>
                <a:lnTo>
                  <a:pt x="230" y="308"/>
                </a:lnTo>
                <a:lnTo>
                  <a:pt x="228" y="292"/>
                </a:lnTo>
                <a:lnTo>
                  <a:pt x="225" y="282"/>
                </a:lnTo>
                <a:lnTo>
                  <a:pt x="218" y="274"/>
                </a:lnTo>
                <a:lnTo>
                  <a:pt x="211" y="269"/>
                </a:lnTo>
                <a:lnTo>
                  <a:pt x="205" y="265"/>
                </a:lnTo>
                <a:lnTo>
                  <a:pt x="200" y="264"/>
                </a:lnTo>
                <a:lnTo>
                  <a:pt x="195" y="262"/>
                </a:lnTo>
                <a:lnTo>
                  <a:pt x="193" y="262"/>
                </a:lnTo>
                <a:lnTo>
                  <a:pt x="193" y="260"/>
                </a:lnTo>
                <a:lnTo>
                  <a:pt x="189" y="259"/>
                </a:lnTo>
                <a:lnTo>
                  <a:pt x="184" y="254"/>
                </a:lnTo>
                <a:lnTo>
                  <a:pt x="179" y="250"/>
                </a:lnTo>
                <a:lnTo>
                  <a:pt x="174" y="245"/>
                </a:lnTo>
                <a:lnTo>
                  <a:pt x="171" y="240"/>
                </a:lnTo>
                <a:lnTo>
                  <a:pt x="167" y="237"/>
                </a:lnTo>
                <a:lnTo>
                  <a:pt x="166" y="233"/>
                </a:lnTo>
                <a:lnTo>
                  <a:pt x="162" y="225"/>
                </a:lnTo>
                <a:lnTo>
                  <a:pt x="157" y="218"/>
                </a:lnTo>
                <a:lnTo>
                  <a:pt x="154" y="213"/>
                </a:lnTo>
                <a:lnTo>
                  <a:pt x="149" y="211"/>
                </a:lnTo>
                <a:lnTo>
                  <a:pt x="145" y="210"/>
                </a:lnTo>
                <a:lnTo>
                  <a:pt x="142" y="210"/>
                </a:lnTo>
                <a:lnTo>
                  <a:pt x="139" y="210"/>
                </a:lnTo>
                <a:lnTo>
                  <a:pt x="137" y="208"/>
                </a:lnTo>
                <a:lnTo>
                  <a:pt x="135" y="204"/>
                </a:lnTo>
                <a:lnTo>
                  <a:pt x="132" y="203"/>
                </a:lnTo>
                <a:lnTo>
                  <a:pt x="130" y="199"/>
                </a:lnTo>
                <a:lnTo>
                  <a:pt x="127" y="193"/>
                </a:lnTo>
                <a:lnTo>
                  <a:pt x="123" y="188"/>
                </a:lnTo>
                <a:lnTo>
                  <a:pt x="120" y="184"/>
                </a:lnTo>
                <a:lnTo>
                  <a:pt x="117" y="182"/>
                </a:lnTo>
                <a:lnTo>
                  <a:pt x="113" y="181"/>
                </a:lnTo>
                <a:lnTo>
                  <a:pt x="112" y="182"/>
                </a:lnTo>
                <a:lnTo>
                  <a:pt x="108" y="182"/>
                </a:lnTo>
                <a:lnTo>
                  <a:pt x="101" y="181"/>
                </a:lnTo>
                <a:lnTo>
                  <a:pt x="96" y="179"/>
                </a:lnTo>
                <a:lnTo>
                  <a:pt x="93" y="174"/>
                </a:lnTo>
                <a:lnTo>
                  <a:pt x="90" y="169"/>
                </a:lnTo>
                <a:lnTo>
                  <a:pt x="86" y="164"/>
                </a:lnTo>
                <a:lnTo>
                  <a:pt x="85" y="160"/>
                </a:lnTo>
                <a:lnTo>
                  <a:pt x="83" y="157"/>
                </a:lnTo>
                <a:lnTo>
                  <a:pt x="83" y="155"/>
                </a:lnTo>
                <a:lnTo>
                  <a:pt x="78" y="152"/>
                </a:lnTo>
                <a:lnTo>
                  <a:pt x="71" y="145"/>
                </a:lnTo>
                <a:lnTo>
                  <a:pt x="66" y="138"/>
                </a:lnTo>
                <a:lnTo>
                  <a:pt x="61" y="132"/>
                </a:lnTo>
                <a:lnTo>
                  <a:pt x="57" y="125"/>
                </a:lnTo>
                <a:lnTo>
                  <a:pt x="56" y="118"/>
                </a:lnTo>
                <a:lnTo>
                  <a:pt x="52" y="115"/>
                </a:lnTo>
                <a:lnTo>
                  <a:pt x="52" y="113"/>
                </a:lnTo>
                <a:lnTo>
                  <a:pt x="52" y="111"/>
                </a:lnTo>
                <a:lnTo>
                  <a:pt x="49" y="111"/>
                </a:lnTo>
                <a:lnTo>
                  <a:pt x="47" y="111"/>
                </a:lnTo>
                <a:lnTo>
                  <a:pt x="46" y="110"/>
                </a:lnTo>
                <a:lnTo>
                  <a:pt x="39" y="110"/>
                </a:lnTo>
                <a:lnTo>
                  <a:pt x="32" y="108"/>
                </a:lnTo>
                <a:lnTo>
                  <a:pt x="27" y="106"/>
                </a:lnTo>
                <a:lnTo>
                  <a:pt x="24" y="105"/>
                </a:lnTo>
                <a:lnTo>
                  <a:pt x="20" y="103"/>
                </a:lnTo>
                <a:lnTo>
                  <a:pt x="19" y="101"/>
                </a:lnTo>
                <a:lnTo>
                  <a:pt x="17" y="100"/>
                </a:lnTo>
                <a:lnTo>
                  <a:pt x="5" y="98"/>
                </a:lnTo>
                <a:lnTo>
                  <a:pt x="0" y="93"/>
                </a:lnTo>
                <a:lnTo>
                  <a:pt x="0" y="84"/>
                </a:lnTo>
                <a:lnTo>
                  <a:pt x="2" y="74"/>
                </a:lnTo>
                <a:lnTo>
                  <a:pt x="7" y="66"/>
                </a:lnTo>
                <a:lnTo>
                  <a:pt x="13" y="57"/>
                </a:lnTo>
                <a:lnTo>
                  <a:pt x="17" y="52"/>
                </a:lnTo>
                <a:lnTo>
                  <a:pt x="19" y="50"/>
                </a:lnTo>
                <a:lnTo>
                  <a:pt x="20" y="52"/>
                </a:lnTo>
                <a:lnTo>
                  <a:pt x="22" y="50"/>
                </a:lnTo>
                <a:lnTo>
                  <a:pt x="24" y="49"/>
                </a:lnTo>
                <a:lnTo>
                  <a:pt x="27" y="45"/>
                </a:lnTo>
                <a:lnTo>
                  <a:pt x="30" y="42"/>
                </a:lnTo>
                <a:lnTo>
                  <a:pt x="35" y="39"/>
                </a:lnTo>
                <a:lnTo>
                  <a:pt x="41" y="35"/>
                </a:lnTo>
                <a:lnTo>
                  <a:pt x="47" y="32"/>
                </a:lnTo>
                <a:lnTo>
                  <a:pt x="52" y="28"/>
                </a:lnTo>
                <a:lnTo>
                  <a:pt x="61" y="23"/>
                </a:lnTo>
                <a:lnTo>
                  <a:pt x="68" y="20"/>
                </a:lnTo>
                <a:lnTo>
                  <a:pt x="76" y="17"/>
                </a:lnTo>
                <a:lnTo>
                  <a:pt x="85" y="15"/>
                </a:lnTo>
                <a:lnTo>
                  <a:pt x="95" y="13"/>
                </a:lnTo>
                <a:lnTo>
                  <a:pt x="105" y="10"/>
                </a:lnTo>
                <a:lnTo>
                  <a:pt x="113" y="10"/>
                </a:lnTo>
                <a:lnTo>
                  <a:pt x="206" y="1"/>
                </a:lnTo>
                <a:lnTo>
                  <a:pt x="208" y="1"/>
                </a:lnTo>
                <a:lnTo>
                  <a:pt x="210" y="0"/>
                </a:lnTo>
                <a:lnTo>
                  <a:pt x="215" y="0"/>
                </a:lnTo>
                <a:lnTo>
                  <a:pt x="222" y="0"/>
                </a:lnTo>
                <a:lnTo>
                  <a:pt x="228" y="1"/>
                </a:lnTo>
                <a:lnTo>
                  <a:pt x="235" y="5"/>
                </a:lnTo>
                <a:lnTo>
                  <a:pt x="242" y="12"/>
                </a:lnTo>
                <a:lnTo>
                  <a:pt x="250" y="23"/>
                </a:lnTo>
                <a:lnTo>
                  <a:pt x="254" y="37"/>
                </a:lnTo>
                <a:lnTo>
                  <a:pt x="362" y="20"/>
                </a:lnTo>
                <a:lnTo>
                  <a:pt x="492" y="115"/>
                </a:lnTo>
                <a:lnTo>
                  <a:pt x="491" y="115"/>
                </a:lnTo>
                <a:lnTo>
                  <a:pt x="489" y="118"/>
                </a:lnTo>
                <a:lnTo>
                  <a:pt x="486" y="120"/>
                </a:lnTo>
                <a:lnTo>
                  <a:pt x="484" y="122"/>
                </a:lnTo>
                <a:lnTo>
                  <a:pt x="481" y="125"/>
                </a:lnTo>
                <a:lnTo>
                  <a:pt x="475" y="130"/>
                </a:lnTo>
                <a:lnTo>
                  <a:pt x="472" y="133"/>
                </a:lnTo>
                <a:lnTo>
                  <a:pt x="467" y="140"/>
                </a:lnTo>
                <a:lnTo>
                  <a:pt x="464" y="145"/>
                </a:lnTo>
                <a:lnTo>
                  <a:pt x="459" y="150"/>
                </a:lnTo>
                <a:lnTo>
                  <a:pt x="455" y="159"/>
                </a:lnTo>
                <a:lnTo>
                  <a:pt x="450" y="166"/>
                </a:lnTo>
                <a:lnTo>
                  <a:pt x="447" y="174"/>
                </a:lnTo>
                <a:lnTo>
                  <a:pt x="443" y="182"/>
                </a:lnTo>
                <a:lnTo>
                  <a:pt x="440" y="191"/>
                </a:lnTo>
                <a:lnTo>
                  <a:pt x="437" y="189"/>
                </a:lnTo>
                <a:lnTo>
                  <a:pt x="435" y="188"/>
                </a:lnTo>
                <a:lnTo>
                  <a:pt x="435" y="186"/>
                </a:lnTo>
                <a:lnTo>
                  <a:pt x="433" y="186"/>
                </a:lnTo>
                <a:lnTo>
                  <a:pt x="433" y="188"/>
                </a:lnTo>
                <a:lnTo>
                  <a:pt x="431" y="191"/>
                </a:lnTo>
                <a:lnTo>
                  <a:pt x="431" y="194"/>
                </a:lnTo>
                <a:lnTo>
                  <a:pt x="431" y="198"/>
                </a:lnTo>
                <a:lnTo>
                  <a:pt x="433" y="199"/>
                </a:lnTo>
                <a:lnTo>
                  <a:pt x="435" y="201"/>
                </a:lnTo>
                <a:lnTo>
                  <a:pt x="440" y="203"/>
                </a:lnTo>
                <a:lnTo>
                  <a:pt x="442" y="203"/>
                </a:lnTo>
                <a:lnTo>
                  <a:pt x="442" y="204"/>
                </a:lnTo>
                <a:lnTo>
                  <a:pt x="443" y="206"/>
                </a:lnTo>
                <a:lnTo>
                  <a:pt x="443" y="210"/>
                </a:lnTo>
                <a:lnTo>
                  <a:pt x="443" y="213"/>
                </a:lnTo>
                <a:lnTo>
                  <a:pt x="440" y="216"/>
                </a:lnTo>
                <a:lnTo>
                  <a:pt x="437" y="221"/>
                </a:lnTo>
                <a:lnTo>
                  <a:pt x="431" y="225"/>
                </a:lnTo>
                <a:lnTo>
                  <a:pt x="430" y="225"/>
                </a:lnTo>
                <a:lnTo>
                  <a:pt x="428" y="225"/>
                </a:lnTo>
                <a:lnTo>
                  <a:pt x="423" y="228"/>
                </a:lnTo>
                <a:lnTo>
                  <a:pt x="418" y="230"/>
                </a:lnTo>
                <a:lnTo>
                  <a:pt x="413" y="235"/>
                </a:lnTo>
                <a:lnTo>
                  <a:pt x="408" y="240"/>
                </a:lnTo>
                <a:lnTo>
                  <a:pt x="403" y="248"/>
                </a:lnTo>
                <a:lnTo>
                  <a:pt x="398" y="259"/>
                </a:lnTo>
                <a:lnTo>
                  <a:pt x="396" y="260"/>
                </a:lnTo>
                <a:lnTo>
                  <a:pt x="394" y="262"/>
                </a:lnTo>
                <a:lnTo>
                  <a:pt x="393" y="265"/>
                </a:lnTo>
                <a:lnTo>
                  <a:pt x="391" y="267"/>
                </a:lnTo>
                <a:lnTo>
                  <a:pt x="389" y="269"/>
                </a:lnTo>
                <a:lnTo>
                  <a:pt x="387" y="270"/>
                </a:lnTo>
                <a:lnTo>
                  <a:pt x="376" y="272"/>
                </a:lnTo>
                <a:lnTo>
                  <a:pt x="376" y="277"/>
                </a:lnTo>
                <a:lnTo>
                  <a:pt x="384" y="279"/>
                </a:lnTo>
                <a:lnTo>
                  <a:pt x="359" y="299"/>
                </a:lnTo>
                <a:lnTo>
                  <a:pt x="354" y="291"/>
                </a:lnTo>
                <a:lnTo>
                  <a:pt x="349" y="299"/>
                </a:lnTo>
                <a:lnTo>
                  <a:pt x="354" y="304"/>
                </a:lnTo>
                <a:lnTo>
                  <a:pt x="343" y="316"/>
                </a:lnTo>
                <a:lnTo>
                  <a:pt x="335" y="314"/>
                </a:lnTo>
                <a:lnTo>
                  <a:pt x="320" y="314"/>
                </a:lnTo>
                <a:lnTo>
                  <a:pt x="305" y="316"/>
                </a:lnTo>
                <a:lnTo>
                  <a:pt x="296" y="320"/>
                </a:lnTo>
                <a:lnTo>
                  <a:pt x="291" y="336"/>
                </a:lnTo>
                <a:lnTo>
                  <a:pt x="303" y="348"/>
                </a:lnTo>
                <a:lnTo>
                  <a:pt x="289" y="374"/>
                </a:lnTo>
                <a:lnTo>
                  <a:pt x="281" y="372"/>
                </a:lnTo>
                <a:lnTo>
                  <a:pt x="269" y="374"/>
                </a:lnTo>
              </a:path>
            </a:pathLst>
          </a:custGeom>
          <a:solidFill>
            <a:srgbClr val="CC99FF"/>
          </a:solidFill>
          <a:ln w="6350" cmpd="sng">
            <a:solidFill>
              <a:schemeClr val="tx1"/>
            </a:solidFill>
            <a:prstDash val="solid"/>
            <a:round/>
            <a:headEnd/>
            <a:tailEnd/>
          </a:ln>
        </p:spPr>
        <p:txBody>
          <a:bodyPr/>
          <a:lstStyle/>
          <a:p>
            <a:endParaRPr lang="en-US"/>
          </a:p>
        </p:txBody>
      </p:sp>
      <p:sp>
        <p:nvSpPr>
          <p:cNvPr id="53409" name="Freeform 161"/>
          <p:cNvSpPr>
            <a:spLocks/>
          </p:cNvSpPr>
          <p:nvPr/>
        </p:nvSpPr>
        <p:spPr bwMode="auto">
          <a:xfrm>
            <a:off x="7912100" y="4946650"/>
            <a:ext cx="30163" cy="26988"/>
          </a:xfrm>
          <a:custGeom>
            <a:avLst/>
            <a:gdLst>
              <a:gd name="T0" fmla="*/ 2147483647 w 15"/>
              <a:gd name="T1" fmla="*/ 2147483647 h 17"/>
              <a:gd name="T2" fmla="*/ 2147483647 w 15"/>
              <a:gd name="T3" fmla="*/ 2147483647 h 17"/>
              <a:gd name="T4" fmla="*/ 2147483647 w 15"/>
              <a:gd name="T5" fmla="*/ 2147483647 h 17"/>
              <a:gd name="T6" fmla="*/ 2147483647 w 15"/>
              <a:gd name="T7" fmla="*/ 0 h 17"/>
              <a:gd name="T8" fmla="*/ 2147483647 w 15"/>
              <a:gd name="T9" fmla="*/ 0 h 17"/>
              <a:gd name="T10" fmla="*/ 2147483647 w 15"/>
              <a:gd name="T11" fmla="*/ 0 h 17"/>
              <a:gd name="T12" fmla="*/ 2147483647 w 15"/>
              <a:gd name="T13" fmla="*/ 0 h 17"/>
              <a:gd name="T14" fmla="*/ 2147483647 w 15"/>
              <a:gd name="T15" fmla="*/ 2147483647 h 17"/>
              <a:gd name="T16" fmla="*/ 2147483647 w 15"/>
              <a:gd name="T17" fmla="*/ 2147483647 h 17"/>
              <a:gd name="T18" fmla="*/ 2147483647 w 15"/>
              <a:gd name="T19" fmla="*/ 2147483647 h 17"/>
              <a:gd name="T20" fmla="*/ 2147483647 w 15"/>
              <a:gd name="T21" fmla="*/ 2147483647 h 17"/>
              <a:gd name="T22" fmla="*/ 2147483647 w 15"/>
              <a:gd name="T23" fmla="*/ 2147483647 h 17"/>
              <a:gd name="T24" fmla="*/ 2147483647 w 15"/>
              <a:gd name="T25" fmla="*/ 2147483647 h 17"/>
              <a:gd name="T26" fmla="*/ 2147483647 w 15"/>
              <a:gd name="T27" fmla="*/ 2147483647 h 17"/>
              <a:gd name="T28" fmla="*/ 2147483647 w 15"/>
              <a:gd name="T29" fmla="*/ 2147483647 h 17"/>
              <a:gd name="T30" fmla="*/ 2147483647 w 15"/>
              <a:gd name="T31" fmla="*/ 2147483647 h 17"/>
              <a:gd name="T32" fmla="*/ 2147483647 w 15"/>
              <a:gd name="T33" fmla="*/ 2147483647 h 17"/>
              <a:gd name="T34" fmla="*/ 2147483647 w 15"/>
              <a:gd name="T35" fmla="*/ 2147483647 h 17"/>
              <a:gd name="T36" fmla="*/ 2147483647 w 15"/>
              <a:gd name="T37" fmla="*/ 2147483647 h 17"/>
              <a:gd name="T38" fmla="*/ 2147483647 w 15"/>
              <a:gd name="T39" fmla="*/ 2147483647 h 17"/>
              <a:gd name="T40" fmla="*/ 2147483647 w 15"/>
              <a:gd name="T41" fmla="*/ 2147483647 h 17"/>
              <a:gd name="T42" fmla="*/ 2147483647 w 15"/>
              <a:gd name="T43" fmla="*/ 2147483647 h 17"/>
              <a:gd name="T44" fmla="*/ 0 w 15"/>
              <a:gd name="T45" fmla="*/ 2147483647 h 17"/>
              <a:gd name="T46" fmla="*/ 0 w 15"/>
              <a:gd name="T47" fmla="*/ 2147483647 h 17"/>
              <a:gd name="T48" fmla="*/ 0 w 15"/>
              <a:gd name="T49" fmla="*/ 2147483647 h 17"/>
              <a:gd name="T50" fmla="*/ 0 w 15"/>
              <a:gd name="T51" fmla="*/ 2147483647 h 17"/>
              <a:gd name="T52" fmla="*/ 0 w 15"/>
              <a:gd name="T53" fmla="*/ 2147483647 h 17"/>
              <a:gd name="T54" fmla="*/ 2147483647 w 15"/>
              <a:gd name="T55" fmla="*/ 2147483647 h 17"/>
              <a:gd name="T56" fmla="*/ 2147483647 w 15"/>
              <a:gd name="T57" fmla="*/ 2147483647 h 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5"/>
              <a:gd name="T88" fmla="*/ 0 h 17"/>
              <a:gd name="T89" fmla="*/ 15 w 15"/>
              <a:gd name="T90" fmla="*/ 17 h 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5" h="17">
                <a:moveTo>
                  <a:pt x="1" y="5"/>
                </a:moveTo>
                <a:lnTo>
                  <a:pt x="1" y="5"/>
                </a:lnTo>
                <a:lnTo>
                  <a:pt x="5" y="2"/>
                </a:lnTo>
                <a:lnTo>
                  <a:pt x="6" y="0"/>
                </a:lnTo>
                <a:lnTo>
                  <a:pt x="10" y="0"/>
                </a:lnTo>
                <a:lnTo>
                  <a:pt x="12" y="0"/>
                </a:lnTo>
                <a:lnTo>
                  <a:pt x="13" y="2"/>
                </a:lnTo>
                <a:lnTo>
                  <a:pt x="15" y="3"/>
                </a:lnTo>
                <a:lnTo>
                  <a:pt x="15" y="5"/>
                </a:lnTo>
                <a:lnTo>
                  <a:pt x="15" y="7"/>
                </a:lnTo>
                <a:lnTo>
                  <a:pt x="13" y="8"/>
                </a:lnTo>
                <a:lnTo>
                  <a:pt x="13" y="10"/>
                </a:lnTo>
                <a:lnTo>
                  <a:pt x="12" y="12"/>
                </a:lnTo>
                <a:lnTo>
                  <a:pt x="10" y="15"/>
                </a:lnTo>
                <a:lnTo>
                  <a:pt x="6" y="17"/>
                </a:lnTo>
                <a:lnTo>
                  <a:pt x="3" y="17"/>
                </a:lnTo>
                <a:lnTo>
                  <a:pt x="1" y="17"/>
                </a:lnTo>
                <a:lnTo>
                  <a:pt x="0" y="15"/>
                </a:lnTo>
                <a:lnTo>
                  <a:pt x="0" y="13"/>
                </a:lnTo>
                <a:lnTo>
                  <a:pt x="0" y="12"/>
                </a:lnTo>
                <a:lnTo>
                  <a:pt x="0" y="10"/>
                </a:lnTo>
                <a:lnTo>
                  <a:pt x="0" y="8"/>
                </a:lnTo>
                <a:lnTo>
                  <a:pt x="1" y="7"/>
                </a:lnTo>
                <a:lnTo>
                  <a:pt x="1" y="5"/>
                </a:lnTo>
              </a:path>
            </a:pathLst>
          </a:custGeom>
          <a:solidFill>
            <a:srgbClr val="CC99FF"/>
          </a:solidFill>
          <a:ln w="6350" cmpd="sng">
            <a:solidFill>
              <a:schemeClr val="tx1"/>
            </a:solidFill>
            <a:prstDash val="solid"/>
            <a:round/>
            <a:headEnd/>
            <a:tailEnd/>
          </a:ln>
        </p:spPr>
        <p:txBody>
          <a:bodyPr/>
          <a:lstStyle/>
          <a:p>
            <a:endParaRPr lang="en-US"/>
          </a:p>
        </p:txBody>
      </p:sp>
      <p:sp>
        <p:nvSpPr>
          <p:cNvPr id="53410" name="Freeform 162"/>
          <p:cNvSpPr>
            <a:spLocks/>
          </p:cNvSpPr>
          <p:nvPr/>
        </p:nvSpPr>
        <p:spPr bwMode="auto">
          <a:xfrm>
            <a:off x="7878763" y="4946650"/>
            <a:ext cx="22225" cy="20638"/>
          </a:xfrm>
          <a:custGeom>
            <a:avLst/>
            <a:gdLst>
              <a:gd name="T0" fmla="*/ 0 w 11"/>
              <a:gd name="T1" fmla="*/ 2147483647 h 13"/>
              <a:gd name="T2" fmla="*/ 0 w 11"/>
              <a:gd name="T3" fmla="*/ 2147483647 h 13"/>
              <a:gd name="T4" fmla="*/ 0 w 11"/>
              <a:gd name="T5" fmla="*/ 2147483647 h 13"/>
              <a:gd name="T6" fmla="*/ 2147483647 w 11"/>
              <a:gd name="T7" fmla="*/ 2147483647 h 13"/>
              <a:gd name="T8" fmla="*/ 2147483647 w 11"/>
              <a:gd name="T9" fmla="*/ 0 h 13"/>
              <a:gd name="T10" fmla="*/ 2147483647 w 11"/>
              <a:gd name="T11" fmla="*/ 0 h 13"/>
              <a:gd name="T12" fmla="*/ 2147483647 w 11"/>
              <a:gd name="T13" fmla="*/ 0 h 13"/>
              <a:gd name="T14" fmla="*/ 2147483647 w 11"/>
              <a:gd name="T15" fmla="*/ 0 h 13"/>
              <a:gd name="T16" fmla="*/ 2147483647 w 11"/>
              <a:gd name="T17" fmla="*/ 2147483647 h 13"/>
              <a:gd name="T18" fmla="*/ 2147483647 w 11"/>
              <a:gd name="T19" fmla="*/ 2147483647 h 13"/>
              <a:gd name="T20" fmla="*/ 2147483647 w 11"/>
              <a:gd name="T21" fmla="*/ 2147483647 h 13"/>
              <a:gd name="T22" fmla="*/ 2147483647 w 11"/>
              <a:gd name="T23" fmla="*/ 2147483647 h 13"/>
              <a:gd name="T24" fmla="*/ 2147483647 w 11"/>
              <a:gd name="T25" fmla="*/ 2147483647 h 13"/>
              <a:gd name="T26" fmla="*/ 2147483647 w 11"/>
              <a:gd name="T27" fmla="*/ 2147483647 h 13"/>
              <a:gd name="T28" fmla="*/ 2147483647 w 11"/>
              <a:gd name="T29" fmla="*/ 2147483647 h 13"/>
              <a:gd name="T30" fmla="*/ 2147483647 w 11"/>
              <a:gd name="T31" fmla="*/ 2147483647 h 13"/>
              <a:gd name="T32" fmla="*/ 2147483647 w 11"/>
              <a:gd name="T33" fmla="*/ 2147483647 h 13"/>
              <a:gd name="T34" fmla="*/ 2147483647 w 11"/>
              <a:gd name="T35" fmla="*/ 2147483647 h 13"/>
              <a:gd name="T36" fmla="*/ 2147483647 w 11"/>
              <a:gd name="T37" fmla="*/ 2147483647 h 13"/>
              <a:gd name="T38" fmla="*/ 0 w 11"/>
              <a:gd name="T39" fmla="*/ 2147483647 h 13"/>
              <a:gd name="T40" fmla="*/ 0 w 11"/>
              <a:gd name="T41" fmla="*/ 2147483647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3"/>
              <a:gd name="T65" fmla="*/ 11 w 11"/>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3">
                <a:moveTo>
                  <a:pt x="0" y="7"/>
                </a:moveTo>
                <a:lnTo>
                  <a:pt x="0" y="7"/>
                </a:lnTo>
                <a:lnTo>
                  <a:pt x="0" y="3"/>
                </a:lnTo>
                <a:lnTo>
                  <a:pt x="2" y="2"/>
                </a:lnTo>
                <a:lnTo>
                  <a:pt x="4" y="0"/>
                </a:lnTo>
                <a:lnTo>
                  <a:pt x="6" y="0"/>
                </a:lnTo>
                <a:lnTo>
                  <a:pt x="7" y="0"/>
                </a:lnTo>
                <a:lnTo>
                  <a:pt x="9" y="2"/>
                </a:lnTo>
                <a:lnTo>
                  <a:pt x="11" y="3"/>
                </a:lnTo>
                <a:lnTo>
                  <a:pt x="11" y="7"/>
                </a:lnTo>
                <a:lnTo>
                  <a:pt x="11" y="10"/>
                </a:lnTo>
                <a:lnTo>
                  <a:pt x="9" y="12"/>
                </a:lnTo>
                <a:lnTo>
                  <a:pt x="7" y="13"/>
                </a:lnTo>
                <a:lnTo>
                  <a:pt x="6" y="13"/>
                </a:lnTo>
                <a:lnTo>
                  <a:pt x="4" y="13"/>
                </a:lnTo>
                <a:lnTo>
                  <a:pt x="2" y="12"/>
                </a:lnTo>
                <a:lnTo>
                  <a:pt x="0" y="10"/>
                </a:lnTo>
                <a:lnTo>
                  <a:pt x="0" y="7"/>
                </a:lnTo>
              </a:path>
            </a:pathLst>
          </a:custGeom>
          <a:solidFill>
            <a:srgbClr val="CC99FF"/>
          </a:solidFill>
          <a:ln w="6350" cmpd="sng">
            <a:solidFill>
              <a:schemeClr val="tx1"/>
            </a:solidFill>
            <a:prstDash val="solid"/>
            <a:round/>
            <a:headEnd/>
            <a:tailEnd/>
          </a:ln>
        </p:spPr>
        <p:txBody>
          <a:bodyPr/>
          <a:lstStyle/>
          <a:p>
            <a:endParaRPr lang="en-US"/>
          </a:p>
        </p:txBody>
      </p:sp>
      <p:sp>
        <p:nvSpPr>
          <p:cNvPr id="53411" name="Freeform 163"/>
          <p:cNvSpPr>
            <a:spLocks/>
          </p:cNvSpPr>
          <p:nvPr/>
        </p:nvSpPr>
        <p:spPr bwMode="auto">
          <a:xfrm>
            <a:off x="7891463" y="4991100"/>
            <a:ext cx="26987" cy="26988"/>
          </a:xfrm>
          <a:custGeom>
            <a:avLst/>
            <a:gdLst>
              <a:gd name="T0" fmla="*/ 2147483647 w 13"/>
              <a:gd name="T1" fmla="*/ 2147483647 h 17"/>
              <a:gd name="T2" fmla="*/ 2147483647 w 13"/>
              <a:gd name="T3" fmla="*/ 2147483647 h 17"/>
              <a:gd name="T4" fmla="*/ 2147483647 w 13"/>
              <a:gd name="T5" fmla="*/ 2147483647 h 17"/>
              <a:gd name="T6" fmla="*/ 2147483647 w 13"/>
              <a:gd name="T7" fmla="*/ 0 h 17"/>
              <a:gd name="T8" fmla="*/ 2147483647 w 13"/>
              <a:gd name="T9" fmla="*/ 0 h 17"/>
              <a:gd name="T10" fmla="*/ 2147483647 w 13"/>
              <a:gd name="T11" fmla="*/ 0 h 17"/>
              <a:gd name="T12" fmla="*/ 2147483647 w 13"/>
              <a:gd name="T13" fmla="*/ 0 h 17"/>
              <a:gd name="T14" fmla="*/ 2147483647 w 13"/>
              <a:gd name="T15" fmla="*/ 0 h 17"/>
              <a:gd name="T16" fmla="*/ 2147483647 w 13"/>
              <a:gd name="T17" fmla="*/ 2147483647 h 17"/>
              <a:gd name="T18" fmla="*/ 2147483647 w 13"/>
              <a:gd name="T19" fmla="*/ 2147483647 h 17"/>
              <a:gd name="T20" fmla="*/ 2147483647 w 13"/>
              <a:gd name="T21" fmla="*/ 2147483647 h 17"/>
              <a:gd name="T22" fmla="*/ 2147483647 w 13"/>
              <a:gd name="T23" fmla="*/ 2147483647 h 17"/>
              <a:gd name="T24" fmla="*/ 2147483647 w 13"/>
              <a:gd name="T25" fmla="*/ 2147483647 h 17"/>
              <a:gd name="T26" fmla="*/ 2147483647 w 13"/>
              <a:gd name="T27" fmla="*/ 2147483647 h 17"/>
              <a:gd name="T28" fmla="*/ 2147483647 w 13"/>
              <a:gd name="T29" fmla="*/ 2147483647 h 17"/>
              <a:gd name="T30" fmla="*/ 2147483647 w 13"/>
              <a:gd name="T31" fmla="*/ 2147483647 h 17"/>
              <a:gd name="T32" fmla="*/ 2147483647 w 13"/>
              <a:gd name="T33" fmla="*/ 2147483647 h 17"/>
              <a:gd name="T34" fmla="*/ 2147483647 w 13"/>
              <a:gd name="T35" fmla="*/ 2147483647 h 17"/>
              <a:gd name="T36" fmla="*/ 2147483647 w 13"/>
              <a:gd name="T37" fmla="*/ 2147483647 h 17"/>
              <a:gd name="T38" fmla="*/ 2147483647 w 13"/>
              <a:gd name="T39" fmla="*/ 2147483647 h 17"/>
              <a:gd name="T40" fmla="*/ 2147483647 w 13"/>
              <a:gd name="T41" fmla="*/ 2147483647 h 17"/>
              <a:gd name="T42" fmla="*/ 2147483647 w 13"/>
              <a:gd name="T43" fmla="*/ 2147483647 h 17"/>
              <a:gd name="T44" fmla="*/ 0 w 13"/>
              <a:gd name="T45" fmla="*/ 2147483647 h 17"/>
              <a:gd name="T46" fmla="*/ 0 w 13"/>
              <a:gd name="T47" fmla="*/ 2147483647 h 17"/>
              <a:gd name="T48" fmla="*/ 0 w 13"/>
              <a:gd name="T49" fmla="*/ 2147483647 h 17"/>
              <a:gd name="T50" fmla="*/ 0 w 13"/>
              <a:gd name="T51" fmla="*/ 2147483647 h 17"/>
              <a:gd name="T52" fmla="*/ 0 w 13"/>
              <a:gd name="T53" fmla="*/ 2147483647 h 17"/>
              <a:gd name="T54" fmla="*/ 0 w 13"/>
              <a:gd name="T55" fmla="*/ 2147483647 h 17"/>
              <a:gd name="T56" fmla="*/ 2147483647 w 13"/>
              <a:gd name="T57" fmla="*/ 2147483647 h 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
              <a:gd name="T88" fmla="*/ 0 h 17"/>
              <a:gd name="T89" fmla="*/ 13 w 13"/>
              <a:gd name="T90" fmla="*/ 17 h 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 h="17">
                <a:moveTo>
                  <a:pt x="1" y="5"/>
                </a:moveTo>
                <a:lnTo>
                  <a:pt x="1" y="5"/>
                </a:lnTo>
                <a:lnTo>
                  <a:pt x="3" y="2"/>
                </a:lnTo>
                <a:lnTo>
                  <a:pt x="6" y="0"/>
                </a:lnTo>
                <a:lnTo>
                  <a:pt x="8" y="0"/>
                </a:lnTo>
                <a:lnTo>
                  <a:pt x="11" y="0"/>
                </a:lnTo>
                <a:lnTo>
                  <a:pt x="13" y="0"/>
                </a:lnTo>
                <a:lnTo>
                  <a:pt x="13" y="2"/>
                </a:lnTo>
                <a:lnTo>
                  <a:pt x="13" y="3"/>
                </a:lnTo>
                <a:lnTo>
                  <a:pt x="13" y="5"/>
                </a:lnTo>
                <a:lnTo>
                  <a:pt x="13" y="8"/>
                </a:lnTo>
                <a:lnTo>
                  <a:pt x="11" y="10"/>
                </a:lnTo>
                <a:lnTo>
                  <a:pt x="10" y="14"/>
                </a:lnTo>
                <a:lnTo>
                  <a:pt x="6" y="15"/>
                </a:lnTo>
                <a:lnTo>
                  <a:pt x="5" y="17"/>
                </a:lnTo>
                <a:lnTo>
                  <a:pt x="1" y="17"/>
                </a:lnTo>
                <a:lnTo>
                  <a:pt x="1" y="15"/>
                </a:lnTo>
                <a:lnTo>
                  <a:pt x="0" y="14"/>
                </a:lnTo>
                <a:lnTo>
                  <a:pt x="0" y="12"/>
                </a:lnTo>
                <a:lnTo>
                  <a:pt x="0" y="10"/>
                </a:lnTo>
                <a:lnTo>
                  <a:pt x="0" y="8"/>
                </a:lnTo>
                <a:lnTo>
                  <a:pt x="0" y="7"/>
                </a:lnTo>
                <a:lnTo>
                  <a:pt x="1" y="5"/>
                </a:lnTo>
              </a:path>
            </a:pathLst>
          </a:custGeom>
          <a:solidFill>
            <a:srgbClr val="CC99FF"/>
          </a:solidFill>
          <a:ln w="6350" cmpd="sng">
            <a:solidFill>
              <a:schemeClr val="tx1"/>
            </a:solidFill>
            <a:prstDash val="solid"/>
            <a:round/>
            <a:headEnd/>
            <a:tailEnd/>
          </a:ln>
        </p:spPr>
        <p:txBody>
          <a:bodyPr/>
          <a:lstStyle/>
          <a:p>
            <a:endParaRPr lang="en-US"/>
          </a:p>
        </p:txBody>
      </p:sp>
      <p:sp>
        <p:nvSpPr>
          <p:cNvPr id="53412" name="Freeform 164"/>
          <p:cNvSpPr>
            <a:spLocks/>
          </p:cNvSpPr>
          <p:nvPr/>
        </p:nvSpPr>
        <p:spPr bwMode="auto">
          <a:xfrm>
            <a:off x="7912100" y="4946650"/>
            <a:ext cx="30163" cy="26988"/>
          </a:xfrm>
          <a:custGeom>
            <a:avLst/>
            <a:gdLst>
              <a:gd name="T0" fmla="*/ 2147483647 w 15"/>
              <a:gd name="T1" fmla="*/ 2147483647 h 17"/>
              <a:gd name="T2" fmla="*/ 2147483647 w 15"/>
              <a:gd name="T3" fmla="*/ 2147483647 h 17"/>
              <a:gd name="T4" fmla="*/ 2147483647 w 15"/>
              <a:gd name="T5" fmla="*/ 0 h 17"/>
              <a:gd name="T6" fmla="*/ 2147483647 w 15"/>
              <a:gd name="T7" fmla="*/ 0 h 17"/>
              <a:gd name="T8" fmla="*/ 2147483647 w 15"/>
              <a:gd name="T9" fmla="*/ 0 h 17"/>
              <a:gd name="T10" fmla="*/ 2147483647 w 15"/>
              <a:gd name="T11" fmla="*/ 2147483647 h 17"/>
              <a:gd name="T12" fmla="*/ 2147483647 w 15"/>
              <a:gd name="T13" fmla="*/ 2147483647 h 17"/>
              <a:gd name="T14" fmla="*/ 2147483647 w 15"/>
              <a:gd name="T15" fmla="*/ 2147483647 h 17"/>
              <a:gd name="T16" fmla="*/ 2147483647 w 15"/>
              <a:gd name="T17" fmla="*/ 2147483647 h 17"/>
              <a:gd name="T18" fmla="*/ 2147483647 w 15"/>
              <a:gd name="T19" fmla="*/ 2147483647 h 17"/>
              <a:gd name="T20" fmla="*/ 2147483647 w 15"/>
              <a:gd name="T21" fmla="*/ 2147483647 h 17"/>
              <a:gd name="T22" fmla="*/ 2147483647 w 15"/>
              <a:gd name="T23" fmla="*/ 2147483647 h 17"/>
              <a:gd name="T24" fmla="*/ 2147483647 w 15"/>
              <a:gd name="T25" fmla="*/ 2147483647 h 17"/>
              <a:gd name="T26" fmla="*/ 2147483647 w 15"/>
              <a:gd name="T27" fmla="*/ 2147483647 h 17"/>
              <a:gd name="T28" fmla="*/ 2147483647 w 15"/>
              <a:gd name="T29" fmla="*/ 2147483647 h 17"/>
              <a:gd name="T30" fmla="*/ 2147483647 w 15"/>
              <a:gd name="T31" fmla="*/ 2147483647 h 17"/>
              <a:gd name="T32" fmla="*/ 2147483647 w 15"/>
              <a:gd name="T33" fmla="*/ 2147483647 h 17"/>
              <a:gd name="T34" fmla="*/ 2147483647 w 15"/>
              <a:gd name="T35" fmla="*/ 2147483647 h 17"/>
              <a:gd name="T36" fmla="*/ 0 w 15"/>
              <a:gd name="T37" fmla="*/ 2147483647 h 17"/>
              <a:gd name="T38" fmla="*/ 0 w 15"/>
              <a:gd name="T39" fmla="*/ 2147483647 h 17"/>
              <a:gd name="T40" fmla="*/ 0 w 15"/>
              <a:gd name="T41" fmla="*/ 2147483647 h 17"/>
              <a:gd name="T42" fmla="*/ 0 w 15"/>
              <a:gd name="T43" fmla="*/ 2147483647 h 17"/>
              <a:gd name="T44" fmla="*/ 0 w 15"/>
              <a:gd name="T45" fmla="*/ 2147483647 h 17"/>
              <a:gd name="T46" fmla="*/ 2147483647 w 15"/>
              <a:gd name="T47" fmla="*/ 2147483647 h 17"/>
              <a:gd name="T48" fmla="*/ 2147483647 w 15"/>
              <a:gd name="T49" fmla="*/ 2147483647 h 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
              <a:gd name="T76" fmla="*/ 0 h 17"/>
              <a:gd name="T77" fmla="*/ 15 w 15"/>
              <a:gd name="T78" fmla="*/ 17 h 1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 h="17">
                <a:moveTo>
                  <a:pt x="1" y="5"/>
                </a:moveTo>
                <a:lnTo>
                  <a:pt x="5" y="2"/>
                </a:lnTo>
                <a:lnTo>
                  <a:pt x="6" y="0"/>
                </a:lnTo>
                <a:lnTo>
                  <a:pt x="10" y="0"/>
                </a:lnTo>
                <a:lnTo>
                  <a:pt x="12" y="0"/>
                </a:lnTo>
                <a:lnTo>
                  <a:pt x="13" y="2"/>
                </a:lnTo>
                <a:lnTo>
                  <a:pt x="15" y="3"/>
                </a:lnTo>
                <a:lnTo>
                  <a:pt x="15" y="5"/>
                </a:lnTo>
                <a:lnTo>
                  <a:pt x="15" y="7"/>
                </a:lnTo>
                <a:lnTo>
                  <a:pt x="13" y="8"/>
                </a:lnTo>
                <a:lnTo>
                  <a:pt x="13" y="10"/>
                </a:lnTo>
                <a:lnTo>
                  <a:pt x="12" y="12"/>
                </a:lnTo>
                <a:lnTo>
                  <a:pt x="10" y="15"/>
                </a:lnTo>
                <a:lnTo>
                  <a:pt x="6" y="17"/>
                </a:lnTo>
                <a:lnTo>
                  <a:pt x="3" y="17"/>
                </a:lnTo>
                <a:lnTo>
                  <a:pt x="1" y="17"/>
                </a:lnTo>
                <a:lnTo>
                  <a:pt x="0" y="15"/>
                </a:lnTo>
                <a:lnTo>
                  <a:pt x="0" y="13"/>
                </a:lnTo>
                <a:lnTo>
                  <a:pt x="0" y="12"/>
                </a:lnTo>
                <a:lnTo>
                  <a:pt x="0" y="10"/>
                </a:lnTo>
                <a:lnTo>
                  <a:pt x="0" y="8"/>
                </a:lnTo>
                <a:lnTo>
                  <a:pt x="1" y="7"/>
                </a:lnTo>
                <a:lnTo>
                  <a:pt x="1" y="5"/>
                </a:lnTo>
                <a:close/>
              </a:path>
            </a:pathLst>
          </a:custGeom>
          <a:solidFill>
            <a:srgbClr val="CC99FF"/>
          </a:solidFill>
          <a:ln w="6350" cmpd="sng">
            <a:solidFill>
              <a:schemeClr val="tx1"/>
            </a:solidFill>
            <a:round/>
            <a:headEnd/>
            <a:tailEnd/>
          </a:ln>
        </p:spPr>
        <p:txBody>
          <a:bodyPr/>
          <a:lstStyle/>
          <a:p>
            <a:endParaRPr lang="en-US"/>
          </a:p>
        </p:txBody>
      </p:sp>
      <p:sp>
        <p:nvSpPr>
          <p:cNvPr id="53413" name="Freeform 165"/>
          <p:cNvSpPr>
            <a:spLocks/>
          </p:cNvSpPr>
          <p:nvPr/>
        </p:nvSpPr>
        <p:spPr bwMode="auto">
          <a:xfrm>
            <a:off x="7878763" y="4946650"/>
            <a:ext cx="22225" cy="20638"/>
          </a:xfrm>
          <a:custGeom>
            <a:avLst/>
            <a:gdLst>
              <a:gd name="T0" fmla="*/ 0 w 11"/>
              <a:gd name="T1" fmla="*/ 2147483647 h 13"/>
              <a:gd name="T2" fmla="*/ 0 w 11"/>
              <a:gd name="T3" fmla="*/ 2147483647 h 13"/>
              <a:gd name="T4" fmla="*/ 2147483647 w 11"/>
              <a:gd name="T5" fmla="*/ 2147483647 h 13"/>
              <a:gd name="T6" fmla="*/ 2147483647 w 11"/>
              <a:gd name="T7" fmla="*/ 0 h 13"/>
              <a:gd name="T8" fmla="*/ 2147483647 w 11"/>
              <a:gd name="T9" fmla="*/ 0 h 13"/>
              <a:gd name="T10" fmla="*/ 2147483647 w 11"/>
              <a:gd name="T11" fmla="*/ 0 h 13"/>
              <a:gd name="T12" fmla="*/ 2147483647 w 11"/>
              <a:gd name="T13" fmla="*/ 2147483647 h 13"/>
              <a:gd name="T14" fmla="*/ 2147483647 w 11"/>
              <a:gd name="T15" fmla="*/ 2147483647 h 13"/>
              <a:gd name="T16" fmla="*/ 2147483647 w 11"/>
              <a:gd name="T17" fmla="*/ 2147483647 h 13"/>
              <a:gd name="T18" fmla="*/ 2147483647 w 11"/>
              <a:gd name="T19" fmla="*/ 2147483647 h 13"/>
              <a:gd name="T20" fmla="*/ 2147483647 w 11"/>
              <a:gd name="T21" fmla="*/ 2147483647 h 13"/>
              <a:gd name="T22" fmla="*/ 2147483647 w 11"/>
              <a:gd name="T23" fmla="*/ 2147483647 h 13"/>
              <a:gd name="T24" fmla="*/ 2147483647 w 11"/>
              <a:gd name="T25" fmla="*/ 2147483647 h 13"/>
              <a:gd name="T26" fmla="*/ 2147483647 w 11"/>
              <a:gd name="T27" fmla="*/ 2147483647 h 13"/>
              <a:gd name="T28" fmla="*/ 2147483647 w 11"/>
              <a:gd name="T29" fmla="*/ 2147483647 h 13"/>
              <a:gd name="T30" fmla="*/ 0 w 11"/>
              <a:gd name="T31" fmla="*/ 2147483647 h 13"/>
              <a:gd name="T32" fmla="*/ 0 w 11"/>
              <a:gd name="T33" fmla="*/ 2147483647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3"/>
              <a:gd name="T53" fmla="*/ 11 w 11"/>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3">
                <a:moveTo>
                  <a:pt x="0" y="7"/>
                </a:moveTo>
                <a:lnTo>
                  <a:pt x="0" y="3"/>
                </a:lnTo>
                <a:lnTo>
                  <a:pt x="2" y="2"/>
                </a:lnTo>
                <a:lnTo>
                  <a:pt x="4" y="0"/>
                </a:lnTo>
                <a:lnTo>
                  <a:pt x="6" y="0"/>
                </a:lnTo>
                <a:lnTo>
                  <a:pt x="7" y="0"/>
                </a:lnTo>
                <a:lnTo>
                  <a:pt x="9" y="2"/>
                </a:lnTo>
                <a:lnTo>
                  <a:pt x="11" y="3"/>
                </a:lnTo>
                <a:lnTo>
                  <a:pt x="11" y="7"/>
                </a:lnTo>
                <a:lnTo>
                  <a:pt x="11" y="10"/>
                </a:lnTo>
                <a:lnTo>
                  <a:pt x="9" y="12"/>
                </a:lnTo>
                <a:lnTo>
                  <a:pt x="7" y="13"/>
                </a:lnTo>
                <a:lnTo>
                  <a:pt x="6" y="13"/>
                </a:lnTo>
                <a:lnTo>
                  <a:pt x="4" y="13"/>
                </a:lnTo>
                <a:lnTo>
                  <a:pt x="2" y="12"/>
                </a:lnTo>
                <a:lnTo>
                  <a:pt x="0" y="10"/>
                </a:lnTo>
                <a:lnTo>
                  <a:pt x="0" y="7"/>
                </a:lnTo>
                <a:close/>
              </a:path>
            </a:pathLst>
          </a:custGeom>
          <a:solidFill>
            <a:srgbClr val="CC99FF"/>
          </a:solidFill>
          <a:ln w="6350" cmpd="sng">
            <a:solidFill>
              <a:schemeClr val="tx1"/>
            </a:solidFill>
            <a:round/>
            <a:headEnd/>
            <a:tailEnd/>
          </a:ln>
        </p:spPr>
        <p:txBody>
          <a:bodyPr/>
          <a:lstStyle/>
          <a:p>
            <a:endParaRPr lang="en-US"/>
          </a:p>
        </p:txBody>
      </p:sp>
      <p:sp>
        <p:nvSpPr>
          <p:cNvPr id="53414" name="Freeform 166"/>
          <p:cNvSpPr>
            <a:spLocks/>
          </p:cNvSpPr>
          <p:nvPr/>
        </p:nvSpPr>
        <p:spPr bwMode="auto">
          <a:xfrm>
            <a:off x="7891463" y="4991100"/>
            <a:ext cx="26987" cy="26988"/>
          </a:xfrm>
          <a:custGeom>
            <a:avLst/>
            <a:gdLst>
              <a:gd name="T0" fmla="*/ 2147483647 w 13"/>
              <a:gd name="T1" fmla="*/ 2147483647 h 17"/>
              <a:gd name="T2" fmla="*/ 2147483647 w 13"/>
              <a:gd name="T3" fmla="*/ 2147483647 h 17"/>
              <a:gd name="T4" fmla="*/ 2147483647 w 13"/>
              <a:gd name="T5" fmla="*/ 0 h 17"/>
              <a:gd name="T6" fmla="*/ 2147483647 w 13"/>
              <a:gd name="T7" fmla="*/ 0 h 17"/>
              <a:gd name="T8" fmla="*/ 2147483647 w 13"/>
              <a:gd name="T9" fmla="*/ 0 h 17"/>
              <a:gd name="T10" fmla="*/ 2147483647 w 13"/>
              <a:gd name="T11" fmla="*/ 0 h 17"/>
              <a:gd name="T12" fmla="*/ 2147483647 w 13"/>
              <a:gd name="T13" fmla="*/ 2147483647 h 17"/>
              <a:gd name="T14" fmla="*/ 2147483647 w 13"/>
              <a:gd name="T15" fmla="*/ 2147483647 h 17"/>
              <a:gd name="T16" fmla="*/ 2147483647 w 13"/>
              <a:gd name="T17" fmla="*/ 2147483647 h 17"/>
              <a:gd name="T18" fmla="*/ 2147483647 w 13"/>
              <a:gd name="T19" fmla="*/ 2147483647 h 17"/>
              <a:gd name="T20" fmla="*/ 2147483647 w 13"/>
              <a:gd name="T21" fmla="*/ 2147483647 h 17"/>
              <a:gd name="T22" fmla="*/ 2147483647 w 13"/>
              <a:gd name="T23" fmla="*/ 2147483647 h 17"/>
              <a:gd name="T24" fmla="*/ 2147483647 w 13"/>
              <a:gd name="T25" fmla="*/ 2147483647 h 17"/>
              <a:gd name="T26" fmla="*/ 2147483647 w 13"/>
              <a:gd name="T27" fmla="*/ 2147483647 h 17"/>
              <a:gd name="T28" fmla="*/ 2147483647 w 13"/>
              <a:gd name="T29" fmla="*/ 2147483647 h 17"/>
              <a:gd name="T30" fmla="*/ 2147483647 w 13"/>
              <a:gd name="T31" fmla="*/ 2147483647 h 17"/>
              <a:gd name="T32" fmla="*/ 2147483647 w 13"/>
              <a:gd name="T33" fmla="*/ 2147483647 h 17"/>
              <a:gd name="T34" fmla="*/ 2147483647 w 13"/>
              <a:gd name="T35" fmla="*/ 2147483647 h 17"/>
              <a:gd name="T36" fmla="*/ 0 w 13"/>
              <a:gd name="T37" fmla="*/ 2147483647 h 17"/>
              <a:gd name="T38" fmla="*/ 0 w 13"/>
              <a:gd name="T39" fmla="*/ 2147483647 h 17"/>
              <a:gd name="T40" fmla="*/ 0 w 13"/>
              <a:gd name="T41" fmla="*/ 2147483647 h 17"/>
              <a:gd name="T42" fmla="*/ 0 w 13"/>
              <a:gd name="T43" fmla="*/ 2147483647 h 17"/>
              <a:gd name="T44" fmla="*/ 0 w 13"/>
              <a:gd name="T45" fmla="*/ 2147483647 h 17"/>
              <a:gd name="T46" fmla="*/ 0 w 13"/>
              <a:gd name="T47" fmla="*/ 2147483647 h 17"/>
              <a:gd name="T48" fmla="*/ 2147483647 w 13"/>
              <a:gd name="T49" fmla="*/ 2147483647 h 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
              <a:gd name="T76" fmla="*/ 0 h 17"/>
              <a:gd name="T77" fmla="*/ 13 w 13"/>
              <a:gd name="T78" fmla="*/ 17 h 1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 h="17">
                <a:moveTo>
                  <a:pt x="1" y="5"/>
                </a:moveTo>
                <a:lnTo>
                  <a:pt x="3" y="2"/>
                </a:lnTo>
                <a:lnTo>
                  <a:pt x="6" y="0"/>
                </a:lnTo>
                <a:lnTo>
                  <a:pt x="8" y="0"/>
                </a:lnTo>
                <a:lnTo>
                  <a:pt x="11" y="0"/>
                </a:lnTo>
                <a:lnTo>
                  <a:pt x="13" y="0"/>
                </a:lnTo>
                <a:lnTo>
                  <a:pt x="13" y="2"/>
                </a:lnTo>
                <a:lnTo>
                  <a:pt x="13" y="3"/>
                </a:lnTo>
                <a:lnTo>
                  <a:pt x="13" y="5"/>
                </a:lnTo>
                <a:lnTo>
                  <a:pt x="13" y="8"/>
                </a:lnTo>
                <a:lnTo>
                  <a:pt x="11" y="10"/>
                </a:lnTo>
                <a:lnTo>
                  <a:pt x="10" y="14"/>
                </a:lnTo>
                <a:lnTo>
                  <a:pt x="6" y="15"/>
                </a:lnTo>
                <a:lnTo>
                  <a:pt x="5" y="17"/>
                </a:lnTo>
                <a:lnTo>
                  <a:pt x="1" y="17"/>
                </a:lnTo>
                <a:lnTo>
                  <a:pt x="1" y="15"/>
                </a:lnTo>
                <a:lnTo>
                  <a:pt x="0" y="14"/>
                </a:lnTo>
                <a:lnTo>
                  <a:pt x="0" y="12"/>
                </a:lnTo>
                <a:lnTo>
                  <a:pt x="0" y="10"/>
                </a:lnTo>
                <a:lnTo>
                  <a:pt x="0" y="8"/>
                </a:lnTo>
                <a:lnTo>
                  <a:pt x="0" y="7"/>
                </a:lnTo>
                <a:lnTo>
                  <a:pt x="1" y="5"/>
                </a:lnTo>
                <a:close/>
              </a:path>
            </a:pathLst>
          </a:custGeom>
          <a:solidFill>
            <a:srgbClr val="CC99FF"/>
          </a:solidFill>
          <a:ln w="6350" cmpd="sng">
            <a:solidFill>
              <a:schemeClr val="tx1"/>
            </a:solidFill>
            <a:round/>
            <a:headEnd/>
            <a:tailEnd/>
          </a:ln>
        </p:spPr>
        <p:txBody>
          <a:bodyPr/>
          <a:lstStyle/>
          <a:p>
            <a:endParaRPr lang="en-US"/>
          </a:p>
        </p:txBody>
      </p:sp>
      <p:sp>
        <p:nvSpPr>
          <p:cNvPr id="53415" name="Rectangle 167"/>
          <p:cNvSpPr>
            <a:spLocks noChangeArrowheads="1"/>
          </p:cNvSpPr>
          <p:nvPr/>
        </p:nvSpPr>
        <p:spPr bwMode="auto">
          <a:xfrm>
            <a:off x="6184900" y="4897438"/>
            <a:ext cx="212725"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MS</a:t>
            </a:r>
          </a:p>
        </p:txBody>
      </p:sp>
      <p:sp>
        <p:nvSpPr>
          <p:cNvPr id="53416" name="Rectangle 168"/>
          <p:cNvSpPr>
            <a:spLocks noChangeArrowheads="1"/>
          </p:cNvSpPr>
          <p:nvPr/>
        </p:nvSpPr>
        <p:spPr bwMode="auto">
          <a:xfrm>
            <a:off x="6888163" y="3983038"/>
            <a:ext cx="193675"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KY</a:t>
            </a:r>
          </a:p>
        </p:txBody>
      </p:sp>
      <p:sp>
        <p:nvSpPr>
          <p:cNvPr id="53417" name="Rectangle 169"/>
          <p:cNvSpPr>
            <a:spLocks noChangeArrowheads="1"/>
          </p:cNvSpPr>
          <p:nvPr/>
        </p:nvSpPr>
        <p:spPr bwMode="auto">
          <a:xfrm>
            <a:off x="6672263" y="4343400"/>
            <a:ext cx="198437" cy="230188"/>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TN</a:t>
            </a:r>
          </a:p>
          <a:p>
            <a:pPr algn="ctr"/>
            <a:endParaRPr lang="en-US" sz="1000" b="1">
              <a:solidFill>
                <a:schemeClr val="bg1"/>
              </a:solidFill>
              <a:latin typeface="Verdana" pitchFamily="34" charset="0"/>
            </a:endParaRPr>
          </a:p>
        </p:txBody>
      </p:sp>
      <p:sp>
        <p:nvSpPr>
          <p:cNvPr id="53418" name="Rectangle 170"/>
          <p:cNvSpPr>
            <a:spLocks noChangeArrowheads="1"/>
          </p:cNvSpPr>
          <p:nvPr/>
        </p:nvSpPr>
        <p:spPr bwMode="auto">
          <a:xfrm>
            <a:off x="7726363" y="4648200"/>
            <a:ext cx="184150" cy="115888"/>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SC</a:t>
            </a:r>
          </a:p>
        </p:txBody>
      </p:sp>
      <p:sp>
        <p:nvSpPr>
          <p:cNvPr id="53419" name="Rectangle 171"/>
          <p:cNvSpPr>
            <a:spLocks noChangeArrowheads="1"/>
          </p:cNvSpPr>
          <p:nvPr/>
        </p:nvSpPr>
        <p:spPr bwMode="auto">
          <a:xfrm>
            <a:off x="7785100" y="5683250"/>
            <a:ext cx="165100"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FL</a:t>
            </a:r>
          </a:p>
        </p:txBody>
      </p:sp>
      <p:sp>
        <p:nvSpPr>
          <p:cNvPr id="53420" name="Rectangle 172"/>
          <p:cNvSpPr>
            <a:spLocks noChangeArrowheads="1"/>
          </p:cNvSpPr>
          <p:nvPr/>
        </p:nvSpPr>
        <p:spPr bwMode="auto">
          <a:xfrm>
            <a:off x="6646863" y="4849813"/>
            <a:ext cx="180975"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AL</a:t>
            </a:r>
          </a:p>
        </p:txBody>
      </p:sp>
      <p:sp>
        <p:nvSpPr>
          <p:cNvPr id="53421" name="Rectangle 173"/>
          <p:cNvSpPr>
            <a:spLocks noChangeArrowheads="1"/>
          </p:cNvSpPr>
          <p:nvPr/>
        </p:nvSpPr>
        <p:spPr bwMode="auto">
          <a:xfrm>
            <a:off x="7246938" y="4773613"/>
            <a:ext cx="203200" cy="115887"/>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GA</a:t>
            </a:r>
          </a:p>
        </p:txBody>
      </p:sp>
      <p:sp>
        <p:nvSpPr>
          <p:cNvPr id="53422" name="Rectangle 174"/>
          <p:cNvSpPr>
            <a:spLocks noChangeArrowheads="1"/>
          </p:cNvSpPr>
          <p:nvPr/>
        </p:nvSpPr>
        <p:spPr bwMode="auto">
          <a:xfrm>
            <a:off x="7991475" y="4241800"/>
            <a:ext cx="203200"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NC</a:t>
            </a:r>
          </a:p>
        </p:txBody>
      </p:sp>
      <p:sp>
        <p:nvSpPr>
          <p:cNvPr id="53423" name="Freeform 175"/>
          <p:cNvSpPr>
            <a:spLocks/>
          </p:cNvSpPr>
          <p:nvPr/>
        </p:nvSpPr>
        <p:spPr bwMode="auto">
          <a:xfrm>
            <a:off x="695325" y="1962150"/>
            <a:ext cx="1373188" cy="1030288"/>
          </a:xfrm>
          <a:custGeom>
            <a:avLst/>
            <a:gdLst>
              <a:gd name="T0" fmla="*/ 2147483647 w 791"/>
              <a:gd name="T1" fmla="*/ 2147483647 h 669"/>
              <a:gd name="T2" fmla="*/ 2147483647 w 791"/>
              <a:gd name="T3" fmla="*/ 2147483647 h 669"/>
              <a:gd name="T4" fmla="*/ 2147483647 w 791"/>
              <a:gd name="T5" fmla="*/ 0 h 669"/>
              <a:gd name="T6" fmla="*/ 2147483647 w 791"/>
              <a:gd name="T7" fmla="*/ 2147483647 h 669"/>
              <a:gd name="T8" fmla="*/ 2147483647 w 791"/>
              <a:gd name="T9" fmla="*/ 2147483647 h 669"/>
              <a:gd name="T10" fmla="*/ 2147483647 w 791"/>
              <a:gd name="T11" fmla="*/ 2147483647 h 669"/>
              <a:gd name="T12" fmla="*/ 2147483647 w 791"/>
              <a:gd name="T13" fmla="*/ 2147483647 h 669"/>
              <a:gd name="T14" fmla="*/ 2147483647 w 791"/>
              <a:gd name="T15" fmla="*/ 2147483647 h 669"/>
              <a:gd name="T16" fmla="*/ 2147483647 w 791"/>
              <a:gd name="T17" fmla="*/ 2147483647 h 669"/>
              <a:gd name="T18" fmla="*/ 2147483647 w 791"/>
              <a:gd name="T19" fmla="*/ 2147483647 h 669"/>
              <a:gd name="T20" fmla="*/ 2147483647 w 791"/>
              <a:gd name="T21" fmla="*/ 2147483647 h 669"/>
              <a:gd name="T22" fmla="*/ 2147483647 w 791"/>
              <a:gd name="T23" fmla="*/ 2147483647 h 669"/>
              <a:gd name="T24" fmla="*/ 2147483647 w 791"/>
              <a:gd name="T25" fmla="*/ 2147483647 h 669"/>
              <a:gd name="T26" fmla="*/ 2147483647 w 791"/>
              <a:gd name="T27" fmla="*/ 2147483647 h 669"/>
              <a:gd name="T28" fmla="*/ 0 w 791"/>
              <a:gd name="T29" fmla="*/ 2147483647 h 669"/>
              <a:gd name="T30" fmla="*/ 2147483647 w 791"/>
              <a:gd name="T31" fmla="*/ 2147483647 h 669"/>
              <a:gd name="T32" fmla="*/ 2147483647 w 791"/>
              <a:gd name="T33" fmla="*/ 2147483647 h 669"/>
              <a:gd name="T34" fmla="*/ 2147483647 w 791"/>
              <a:gd name="T35" fmla="*/ 2147483647 h 669"/>
              <a:gd name="T36" fmla="*/ 2147483647 w 791"/>
              <a:gd name="T37" fmla="*/ 2147483647 h 669"/>
              <a:gd name="T38" fmla="*/ 2147483647 w 791"/>
              <a:gd name="T39" fmla="*/ 2147483647 h 669"/>
              <a:gd name="T40" fmla="*/ 2147483647 w 791"/>
              <a:gd name="T41" fmla="*/ 2147483647 h 669"/>
              <a:gd name="T42" fmla="*/ 2147483647 w 791"/>
              <a:gd name="T43" fmla="*/ 2147483647 h 669"/>
              <a:gd name="T44" fmla="*/ 2147483647 w 791"/>
              <a:gd name="T45" fmla="*/ 2147483647 h 669"/>
              <a:gd name="T46" fmla="*/ 2147483647 w 791"/>
              <a:gd name="T47" fmla="*/ 2147483647 h 669"/>
              <a:gd name="T48" fmla="*/ 2147483647 w 791"/>
              <a:gd name="T49" fmla="*/ 2147483647 h 669"/>
              <a:gd name="T50" fmla="*/ 2147483647 w 791"/>
              <a:gd name="T51" fmla="*/ 2147483647 h 669"/>
              <a:gd name="T52" fmla="*/ 2147483647 w 791"/>
              <a:gd name="T53" fmla="*/ 2147483647 h 669"/>
              <a:gd name="T54" fmla="*/ 2147483647 w 791"/>
              <a:gd name="T55" fmla="*/ 2147483647 h 669"/>
              <a:gd name="T56" fmla="*/ 2147483647 w 791"/>
              <a:gd name="T57" fmla="*/ 2147483647 h 669"/>
              <a:gd name="T58" fmla="*/ 2147483647 w 791"/>
              <a:gd name="T59" fmla="*/ 2147483647 h 669"/>
              <a:gd name="T60" fmla="*/ 2147483647 w 791"/>
              <a:gd name="T61" fmla="*/ 2147483647 h 669"/>
              <a:gd name="T62" fmla="*/ 2147483647 w 791"/>
              <a:gd name="T63" fmla="*/ 2147483647 h 669"/>
              <a:gd name="T64" fmla="*/ 2147483647 w 791"/>
              <a:gd name="T65" fmla="*/ 2147483647 h 669"/>
              <a:gd name="T66" fmla="*/ 2147483647 w 791"/>
              <a:gd name="T67" fmla="*/ 2147483647 h 669"/>
              <a:gd name="T68" fmla="*/ 2147483647 w 791"/>
              <a:gd name="T69" fmla="*/ 2147483647 h 669"/>
              <a:gd name="T70" fmla="*/ 2147483647 w 791"/>
              <a:gd name="T71" fmla="*/ 2147483647 h 669"/>
              <a:gd name="T72" fmla="*/ 2147483647 w 791"/>
              <a:gd name="T73" fmla="*/ 2147483647 h 669"/>
              <a:gd name="T74" fmla="*/ 2147483647 w 791"/>
              <a:gd name="T75" fmla="*/ 2147483647 h 669"/>
              <a:gd name="T76" fmla="*/ 2147483647 w 791"/>
              <a:gd name="T77" fmla="*/ 2147483647 h 669"/>
              <a:gd name="T78" fmla="*/ 2147483647 w 791"/>
              <a:gd name="T79" fmla="*/ 2147483647 h 669"/>
              <a:gd name="T80" fmla="*/ 2147483647 w 791"/>
              <a:gd name="T81" fmla="*/ 2147483647 h 669"/>
              <a:gd name="T82" fmla="*/ 2147483647 w 791"/>
              <a:gd name="T83" fmla="*/ 2147483647 h 669"/>
              <a:gd name="T84" fmla="*/ 2147483647 w 791"/>
              <a:gd name="T85" fmla="*/ 2147483647 h 669"/>
              <a:gd name="T86" fmla="*/ 2147483647 w 791"/>
              <a:gd name="T87" fmla="*/ 2147483647 h 669"/>
              <a:gd name="T88" fmla="*/ 2147483647 w 791"/>
              <a:gd name="T89" fmla="*/ 2147483647 h 669"/>
              <a:gd name="T90" fmla="*/ 2147483647 w 791"/>
              <a:gd name="T91" fmla="*/ 2147483647 h 669"/>
              <a:gd name="T92" fmla="*/ 2147483647 w 791"/>
              <a:gd name="T93" fmla="*/ 2147483647 h 669"/>
              <a:gd name="T94" fmla="*/ 2147483647 w 791"/>
              <a:gd name="T95" fmla="*/ 2147483647 h 669"/>
              <a:gd name="T96" fmla="*/ 2147483647 w 791"/>
              <a:gd name="T97" fmla="*/ 2147483647 h 669"/>
              <a:gd name="T98" fmla="*/ 2147483647 w 791"/>
              <a:gd name="T99" fmla="*/ 2147483647 h 669"/>
              <a:gd name="T100" fmla="*/ 2147483647 w 791"/>
              <a:gd name="T101" fmla="*/ 2147483647 h 669"/>
              <a:gd name="T102" fmla="*/ 2147483647 w 791"/>
              <a:gd name="T103" fmla="*/ 2147483647 h 669"/>
              <a:gd name="T104" fmla="*/ 2147483647 w 791"/>
              <a:gd name="T105" fmla="*/ 2147483647 h 669"/>
              <a:gd name="T106" fmla="*/ 2147483647 w 791"/>
              <a:gd name="T107" fmla="*/ 2147483647 h 669"/>
              <a:gd name="T108" fmla="*/ 2147483647 w 791"/>
              <a:gd name="T109" fmla="*/ 2147483647 h 669"/>
              <a:gd name="T110" fmla="*/ 2147483647 w 791"/>
              <a:gd name="T111" fmla="*/ 2147483647 h 669"/>
              <a:gd name="T112" fmla="*/ 2147483647 w 791"/>
              <a:gd name="T113" fmla="*/ 2147483647 h 66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91"/>
              <a:gd name="T172" fmla="*/ 0 h 669"/>
              <a:gd name="T173" fmla="*/ 791 w 791"/>
              <a:gd name="T174" fmla="*/ 669 h 66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91" h="669">
                <a:moveTo>
                  <a:pt x="239" y="27"/>
                </a:moveTo>
                <a:lnTo>
                  <a:pt x="232" y="27"/>
                </a:lnTo>
                <a:lnTo>
                  <a:pt x="227" y="22"/>
                </a:lnTo>
                <a:lnTo>
                  <a:pt x="222" y="19"/>
                </a:lnTo>
                <a:lnTo>
                  <a:pt x="220" y="14"/>
                </a:lnTo>
                <a:lnTo>
                  <a:pt x="214" y="12"/>
                </a:lnTo>
                <a:lnTo>
                  <a:pt x="212" y="12"/>
                </a:lnTo>
                <a:lnTo>
                  <a:pt x="207" y="14"/>
                </a:lnTo>
                <a:lnTo>
                  <a:pt x="202" y="12"/>
                </a:lnTo>
                <a:lnTo>
                  <a:pt x="197" y="9"/>
                </a:lnTo>
                <a:lnTo>
                  <a:pt x="193" y="9"/>
                </a:lnTo>
                <a:lnTo>
                  <a:pt x="190" y="12"/>
                </a:lnTo>
                <a:lnTo>
                  <a:pt x="185" y="7"/>
                </a:lnTo>
                <a:lnTo>
                  <a:pt x="181" y="0"/>
                </a:lnTo>
                <a:lnTo>
                  <a:pt x="178" y="0"/>
                </a:lnTo>
                <a:lnTo>
                  <a:pt x="180" y="17"/>
                </a:lnTo>
                <a:lnTo>
                  <a:pt x="178" y="26"/>
                </a:lnTo>
                <a:lnTo>
                  <a:pt x="168" y="34"/>
                </a:lnTo>
                <a:lnTo>
                  <a:pt x="173" y="43"/>
                </a:lnTo>
                <a:lnTo>
                  <a:pt x="168" y="48"/>
                </a:lnTo>
                <a:lnTo>
                  <a:pt x="161" y="63"/>
                </a:lnTo>
                <a:lnTo>
                  <a:pt x="164" y="73"/>
                </a:lnTo>
                <a:lnTo>
                  <a:pt x="156" y="88"/>
                </a:lnTo>
                <a:lnTo>
                  <a:pt x="134" y="147"/>
                </a:lnTo>
                <a:lnTo>
                  <a:pt x="119" y="169"/>
                </a:lnTo>
                <a:lnTo>
                  <a:pt x="119" y="176"/>
                </a:lnTo>
                <a:lnTo>
                  <a:pt x="102" y="222"/>
                </a:lnTo>
                <a:lnTo>
                  <a:pt x="104" y="222"/>
                </a:lnTo>
                <a:lnTo>
                  <a:pt x="104" y="220"/>
                </a:lnTo>
                <a:lnTo>
                  <a:pt x="102" y="222"/>
                </a:lnTo>
                <a:lnTo>
                  <a:pt x="95" y="239"/>
                </a:lnTo>
                <a:lnTo>
                  <a:pt x="90" y="254"/>
                </a:lnTo>
                <a:lnTo>
                  <a:pt x="83" y="268"/>
                </a:lnTo>
                <a:lnTo>
                  <a:pt x="76" y="279"/>
                </a:lnTo>
                <a:lnTo>
                  <a:pt x="71" y="290"/>
                </a:lnTo>
                <a:lnTo>
                  <a:pt x="66" y="300"/>
                </a:lnTo>
                <a:lnTo>
                  <a:pt x="61" y="308"/>
                </a:lnTo>
                <a:lnTo>
                  <a:pt x="56" y="315"/>
                </a:lnTo>
                <a:lnTo>
                  <a:pt x="53" y="322"/>
                </a:lnTo>
                <a:lnTo>
                  <a:pt x="49" y="327"/>
                </a:lnTo>
                <a:lnTo>
                  <a:pt x="46" y="332"/>
                </a:lnTo>
                <a:lnTo>
                  <a:pt x="43" y="335"/>
                </a:lnTo>
                <a:lnTo>
                  <a:pt x="41" y="337"/>
                </a:lnTo>
                <a:lnTo>
                  <a:pt x="39" y="339"/>
                </a:lnTo>
                <a:lnTo>
                  <a:pt x="39" y="340"/>
                </a:lnTo>
                <a:lnTo>
                  <a:pt x="39" y="344"/>
                </a:lnTo>
                <a:lnTo>
                  <a:pt x="38" y="345"/>
                </a:lnTo>
                <a:lnTo>
                  <a:pt x="34" y="351"/>
                </a:lnTo>
                <a:lnTo>
                  <a:pt x="31" y="359"/>
                </a:lnTo>
                <a:lnTo>
                  <a:pt x="24" y="367"/>
                </a:lnTo>
                <a:lnTo>
                  <a:pt x="19" y="378"/>
                </a:lnTo>
                <a:lnTo>
                  <a:pt x="14" y="386"/>
                </a:lnTo>
                <a:lnTo>
                  <a:pt x="10" y="393"/>
                </a:lnTo>
                <a:lnTo>
                  <a:pt x="9" y="396"/>
                </a:lnTo>
                <a:lnTo>
                  <a:pt x="10" y="401"/>
                </a:lnTo>
                <a:lnTo>
                  <a:pt x="12" y="406"/>
                </a:lnTo>
                <a:lnTo>
                  <a:pt x="12" y="411"/>
                </a:lnTo>
                <a:lnTo>
                  <a:pt x="12" y="417"/>
                </a:lnTo>
                <a:lnTo>
                  <a:pt x="12" y="420"/>
                </a:lnTo>
                <a:lnTo>
                  <a:pt x="12" y="423"/>
                </a:lnTo>
                <a:lnTo>
                  <a:pt x="12" y="427"/>
                </a:lnTo>
                <a:lnTo>
                  <a:pt x="12" y="428"/>
                </a:lnTo>
                <a:lnTo>
                  <a:pt x="9" y="432"/>
                </a:lnTo>
                <a:lnTo>
                  <a:pt x="7" y="437"/>
                </a:lnTo>
                <a:lnTo>
                  <a:pt x="5" y="442"/>
                </a:lnTo>
                <a:lnTo>
                  <a:pt x="4" y="447"/>
                </a:lnTo>
                <a:lnTo>
                  <a:pt x="2" y="452"/>
                </a:lnTo>
                <a:lnTo>
                  <a:pt x="2" y="457"/>
                </a:lnTo>
                <a:lnTo>
                  <a:pt x="0" y="462"/>
                </a:lnTo>
                <a:lnTo>
                  <a:pt x="0" y="466"/>
                </a:lnTo>
                <a:lnTo>
                  <a:pt x="0" y="471"/>
                </a:lnTo>
                <a:lnTo>
                  <a:pt x="0" y="474"/>
                </a:lnTo>
                <a:lnTo>
                  <a:pt x="0" y="477"/>
                </a:lnTo>
                <a:lnTo>
                  <a:pt x="2" y="481"/>
                </a:lnTo>
                <a:lnTo>
                  <a:pt x="2" y="484"/>
                </a:lnTo>
                <a:lnTo>
                  <a:pt x="2" y="486"/>
                </a:lnTo>
                <a:lnTo>
                  <a:pt x="2" y="488"/>
                </a:lnTo>
                <a:lnTo>
                  <a:pt x="2" y="489"/>
                </a:lnTo>
                <a:lnTo>
                  <a:pt x="4" y="491"/>
                </a:lnTo>
                <a:lnTo>
                  <a:pt x="4" y="494"/>
                </a:lnTo>
                <a:lnTo>
                  <a:pt x="5" y="496"/>
                </a:lnTo>
                <a:lnTo>
                  <a:pt x="5" y="498"/>
                </a:lnTo>
                <a:lnTo>
                  <a:pt x="7" y="499"/>
                </a:lnTo>
                <a:lnTo>
                  <a:pt x="7" y="501"/>
                </a:lnTo>
                <a:lnTo>
                  <a:pt x="10" y="503"/>
                </a:lnTo>
                <a:lnTo>
                  <a:pt x="16" y="503"/>
                </a:lnTo>
                <a:lnTo>
                  <a:pt x="21" y="506"/>
                </a:lnTo>
                <a:lnTo>
                  <a:pt x="26" y="508"/>
                </a:lnTo>
                <a:lnTo>
                  <a:pt x="32" y="510"/>
                </a:lnTo>
                <a:lnTo>
                  <a:pt x="39" y="511"/>
                </a:lnTo>
                <a:lnTo>
                  <a:pt x="48" y="515"/>
                </a:lnTo>
                <a:lnTo>
                  <a:pt x="56" y="516"/>
                </a:lnTo>
                <a:lnTo>
                  <a:pt x="66" y="520"/>
                </a:lnTo>
                <a:lnTo>
                  <a:pt x="76" y="521"/>
                </a:lnTo>
                <a:lnTo>
                  <a:pt x="87" y="525"/>
                </a:lnTo>
                <a:lnTo>
                  <a:pt x="97" y="528"/>
                </a:lnTo>
                <a:lnTo>
                  <a:pt x="109" y="532"/>
                </a:lnTo>
                <a:lnTo>
                  <a:pt x="120" y="535"/>
                </a:lnTo>
                <a:lnTo>
                  <a:pt x="132" y="538"/>
                </a:lnTo>
                <a:lnTo>
                  <a:pt x="146" y="542"/>
                </a:lnTo>
                <a:lnTo>
                  <a:pt x="159" y="545"/>
                </a:lnTo>
                <a:lnTo>
                  <a:pt x="173" y="549"/>
                </a:lnTo>
                <a:lnTo>
                  <a:pt x="186" y="552"/>
                </a:lnTo>
                <a:lnTo>
                  <a:pt x="200" y="555"/>
                </a:lnTo>
                <a:lnTo>
                  <a:pt x="214" y="560"/>
                </a:lnTo>
                <a:lnTo>
                  <a:pt x="229" y="564"/>
                </a:lnTo>
                <a:lnTo>
                  <a:pt x="244" y="567"/>
                </a:lnTo>
                <a:lnTo>
                  <a:pt x="259" y="572"/>
                </a:lnTo>
                <a:lnTo>
                  <a:pt x="274" y="576"/>
                </a:lnTo>
                <a:lnTo>
                  <a:pt x="288" y="579"/>
                </a:lnTo>
                <a:lnTo>
                  <a:pt x="305" y="584"/>
                </a:lnTo>
                <a:lnTo>
                  <a:pt x="318" y="587"/>
                </a:lnTo>
                <a:lnTo>
                  <a:pt x="335" y="591"/>
                </a:lnTo>
                <a:lnTo>
                  <a:pt x="349" y="594"/>
                </a:lnTo>
                <a:lnTo>
                  <a:pt x="366" y="599"/>
                </a:lnTo>
                <a:lnTo>
                  <a:pt x="379" y="603"/>
                </a:lnTo>
                <a:lnTo>
                  <a:pt x="393" y="606"/>
                </a:lnTo>
                <a:lnTo>
                  <a:pt x="406" y="609"/>
                </a:lnTo>
                <a:lnTo>
                  <a:pt x="418" y="613"/>
                </a:lnTo>
                <a:lnTo>
                  <a:pt x="432" y="616"/>
                </a:lnTo>
                <a:lnTo>
                  <a:pt x="444" y="620"/>
                </a:lnTo>
                <a:lnTo>
                  <a:pt x="456" y="621"/>
                </a:lnTo>
                <a:lnTo>
                  <a:pt x="469" y="625"/>
                </a:lnTo>
                <a:lnTo>
                  <a:pt x="479" y="628"/>
                </a:lnTo>
                <a:lnTo>
                  <a:pt x="491" y="631"/>
                </a:lnTo>
                <a:lnTo>
                  <a:pt x="503" y="633"/>
                </a:lnTo>
                <a:lnTo>
                  <a:pt x="515" y="637"/>
                </a:lnTo>
                <a:lnTo>
                  <a:pt x="525" y="640"/>
                </a:lnTo>
                <a:lnTo>
                  <a:pt x="535" y="642"/>
                </a:lnTo>
                <a:lnTo>
                  <a:pt x="545" y="645"/>
                </a:lnTo>
                <a:lnTo>
                  <a:pt x="555" y="647"/>
                </a:lnTo>
                <a:lnTo>
                  <a:pt x="564" y="650"/>
                </a:lnTo>
                <a:lnTo>
                  <a:pt x="574" y="652"/>
                </a:lnTo>
                <a:lnTo>
                  <a:pt x="582" y="653"/>
                </a:lnTo>
                <a:lnTo>
                  <a:pt x="589" y="655"/>
                </a:lnTo>
                <a:lnTo>
                  <a:pt x="598" y="657"/>
                </a:lnTo>
                <a:lnTo>
                  <a:pt x="604" y="659"/>
                </a:lnTo>
                <a:lnTo>
                  <a:pt x="611" y="660"/>
                </a:lnTo>
                <a:lnTo>
                  <a:pt x="616" y="662"/>
                </a:lnTo>
                <a:lnTo>
                  <a:pt x="623" y="664"/>
                </a:lnTo>
                <a:lnTo>
                  <a:pt x="626" y="665"/>
                </a:lnTo>
                <a:lnTo>
                  <a:pt x="632" y="667"/>
                </a:lnTo>
                <a:lnTo>
                  <a:pt x="635" y="667"/>
                </a:lnTo>
                <a:lnTo>
                  <a:pt x="638" y="667"/>
                </a:lnTo>
                <a:lnTo>
                  <a:pt x="640" y="669"/>
                </a:lnTo>
                <a:lnTo>
                  <a:pt x="643" y="669"/>
                </a:lnTo>
                <a:lnTo>
                  <a:pt x="689" y="474"/>
                </a:lnTo>
                <a:lnTo>
                  <a:pt x="687" y="461"/>
                </a:lnTo>
                <a:lnTo>
                  <a:pt x="706" y="428"/>
                </a:lnTo>
                <a:lnTo>
                  <a:pt x="706" y="418"/>
                </a:lnTo>
                <a:lnTo>
                  <a:pt x="711" y="411"/>
                </a:lnTo>
                <a:lnTo>
                  <a:pt x="714" y="403"/>
                </a:lnTo>
                <a:lnTo>
                  <a:pt x="709" y="398"/>
                </a:lnTo>
                <a:lnTo>
                  <a:pt x="691" y="386"/>
                </a:lnTo>
                <a:lnTo>
                  <a:pt x="692" y="378"/>
                </a:lnTo>
                <a:lnTo>
                  <a:pt x="692" y="376"/>
                </a:lnTo>
                <a:lnTo>
                  <a:pt x="692" y="374"/>
                </a:lnTo>
                <a:lnTo>
                  <a:pt x="694" y="373"/>
                </a:lnTo>
                <a:lnTo>
                  <a:pt x="694" y="371"/>
                </a:lnTo>
                <a:lnTo>
                  <a:pt x="696" y="369"/>
                </a:lnTo>
                <a:lnTo>
                  <a:pt x="696" y="367"/>
                </a:lnTo>
                <a:lnTo>
                  <a:pt x="696" y="366"/>
                </a:lnTo>
                <a:lnTo>
                  <a:pt x="701" y="356"/>
                </a:lnTo>
                <a:lnTo>
                  <a:pt x="706" y="347"/>
                </a:lnTo>
                <a:lnTo>
                  <a:pt x="714" y="339"/>
                </a:lnTo>
                <a:lnTo>
                  <a:pt x="721" y="330"/>
                </a:lnTo>
                <a:lnTo>
                  <a:pt x="730" y="323"/>
                </a:lnTo>
                <a:lnTo>
                  <a:pt x="736" y="318"/>
                </a:lnTo>
                <a:lnTo>
                  <a:pt x="740" y="315"/>
                </a:lnTo>
                <a:lnTo>
                  <a:pt x="742" y="313"/>
                </a:lnTo>
                <a:lnTo>
                  <a:pt x="742" y="305"/>
                </a:lnTo>
                <a:lnTo>
                  <a:pt x="789" y="239"/>
                </a:lnTo>
                <a:lnTo>
                  <a:pt x="791" y="230"/>
                </a:lnTo>
                <a:lnTo>
                  <a:pt x="784" y="217"/>
                </a:lnTo>
                <a:lnTo>
                  <a:pt x="774" y="208"/>
                </a:lnTo>
                <a:lnTo>
                  <a:pt x="762" y="185"/>
                </a:lnTo>
                <a:lnTo>
                  <a:pt x="764" y="186"/>
                </a:lnTo>
                <a:lnTo>
                  <a:pt x="596" y="144"/>
                </a:lnTo>
                <a:lnTo>
                  <a:pt x="594" y="144"/>
                </a:lnTo>
                <a:lnTo>
                  <a:pt x="593" y="144"/>
                </a:lnTo>
                <a:lnTo>
                  <a:pt x="589" y="144"/>
                </a:lnTo>
                <a:lnTo>
                  <a:pt x="586" y="144"/>
                </a:lnTo>
                <a:lnTo>
                  <a:pt x="582" y="146"/>
                </a:lnTo>
                <a:lnTo>
                  <a:pt x="577" y="146"/>
                </a:lnTo>
                <a:lnTo>
                  <a:pt x="574" y="146"/>
                </a:lnTo>
                <a:lnTo>
                  <a:pt x="569" y="146"/>
                </a:lnTo>
                <a:lnTo>
                  <a:pt x="564" y="146"/>
                </a:lnTo>
                <a:lnTo>
                  <a:pt x="559" y="146"/>
                </a:lnTo>
                <a:lnTo>
                  <a:pt x="554" y="144"/>
                </a:lnTo>
                <a:lnTo>
                  <a:pt x="549" y="144"/>
                </a:lnTo>
                <a:lnTo>
                  <a:pt x="544" y="142"/>
                </a:lnTo>
                <a:lnTo>
                  <a:pt x="538" y="141"/>
                </a:lnTo>
                <a:lnTo>
                  <a:pt x="533" y="139"/>
                </a:lnTo>
                <a:lnTo>
                  <a:pt x="532" y="139"/>
                </a:lnTo>
                <a:lnTo>
                  <a:pt x="530" y="139"/>
                </a:lnTo>
                <a:lnTo>
                  <a:pt x="528" y="139"/>
                </a:lnTo>
                <a:lnTo>
                  <a:pt x="527" y="141"/>
                </a:lnTo>
                <a:lnTo>
                  <a:pt x="523" y="142"/>
                </a:lnTo>
                <a:lnTo>
                  <a:pt x="522" y="144"/>
                </a:lnTo>
                <a:lnTo>
                  <a:pt x="520" y="144"/>
                </a:lnTo>
                <a:lnTo>
                  <a:pt x="498" y="144"/>
                </a:lnTo>
                <a:lnTo>
                  <a:pt x="496" y="144"/>
                </a:lnTo>
                <a:lnTo>
                  <a:pt x="491" y="144"/>
                </a:lnTo>
                <a:lnTo>
                  <a:pt x="483" y="146"/>
                </a:lnTo>
                <a:lnTo>
                  <a:pt x="472" y="147"/>
                </a:lnTo>
                <a:lnTo>
                  <a:pt x="464" y="147"/>
                </a:lnTo>
                <a:lnTo>
                  <a:pt x="454" y="147"/>
                </a:lnTo>
                <a:lnTo>
                  <a:pt x="447" y="144"/>
                </a:lnTo>
                <a:lnTo>
                  <a:pt x="440" y="141"/>
                </a:lnTo>
                <a:lnTo>
                  <a:pt x="437" y="141"/>
                </a:lnTo>
                <a:lnTo>
                  <a:pt x="434" y="141"/>
                </a:lnTo>
                <a:lnTo>
                  <a:pt x="428" y="141"/>
                </a:lnTo>
                <a:lnTo>
                  <a:pt x="423" y="141"/>
                </a:lnTo>
                <a:lnTo>
                  <a:pt x="420" y="142"/>
                </a:lnTo>
                <a:lnTo>
                  <a:pt x="417" y="142"/>
                </a:lnTo>
                <a:lnTo>
                  <a:pt x="408" y="141"/>
                </a:lnTo>
                <a:lnTo>
                  <a:pt x="395" y="144"/>
                </a:lnTo>
                <a:lnTo>
                  <a:pt x="395" y="142"/>
                </a:lnTo>
                <a:lnTo>
                  <a:pt x="390" y="139"/>
                </a:lnTo>
                <a:lnTo>
                  <a:pt x="384" y="134"/>
                </a:lnTo>
                <a:lnTo>
                  <a:pt x="376" y="129"/>
                </a:lnTo>
                <a:lnTo>
                  <a:pt x="369" y="124"/>
                </a:lnTo>
                <a:lnTo>
                  <a:pt x="361" y="120"/>
                </a:lnTo>
                <a:lnTo>
                  <a:pt x="352" y="117"/>
                </a:lnTo>
                <a:lnTo>
                  <a:pt x="346" y="117"/>
                </a:lnTo>
                <a:lnTo>
                  <a:pt x="344" y="117"/>
                </a:lnTo>
                <a:lnTo>
                  <a:pt x="342" y="117"/>
                </a:lnTo>
                <a:lnTo>
                  <a:pt x="339" y="119"/>
                </a:lnTo>
                <a:lnTo>
                  <a:pt x="335" y="119"/>
                </a:lnTo>
                <a:lnTo>
                  <a:pt x="332" y="120"/>
                </a:lnTo>
                <a:lnTo>
                  <a:pt x="327" y="120"/>
                </a:lnTo>
                <a:lnTo>
                  <a:pt x="320" y="122"/>
                </a:lnTo>
                <a:lnTo>
                  <a:pt x="315" y="122"/>
                </a:lnTo>
                <a:lnTo>
                  <a:pt x="310" y="122"/>
                </a:lnTo>
                <a:lnTo>
                  <a:pt x="303" y="122"/>
                </a:lnTo>
                <a:lnTo>
                  <a:pt x="298" y="122"/>
                </a:lnTo>
                <a:lnTo>
                  <a:pt x="293" y="122"/>
                </a:lnTo>
                <a:lnTo>
                  <a:pt x="288" y="120"/>
                </a:lnTo>
                <a:lnTo>
                  <a:pt x="283" y="119"/>
                </a:lnTo>
                <a:lnTo>
                  <a:pt x="280" y="117"/>
                </a:lnTo>
                <a:lnTo>
                  <a:pt x="278" y="114"/>
                </a:lnTo>
                <a:lnTo>
                  <a:pt x="276" y="112"/>
                </a:lnTo>
                <a:lnTo>
                  <a:pt x="274" y="112"/>
                </a:lnTo>
                <a:lnTo>
                  <a:pt x="273" y="110"/>
                </a:lnTo>
                <a:lnTo>
                  <a:pt x="269" y="107"/>
                </a:lnTo>
                <a:lnTo>
                  <a:pt x="268" y="105"/>
                </a:lnTo>
                <a:lnTo>
                  <a:pt x="266" y="103"/>
                </a:lnTo>
                <a:lnTo>
                  <a:pt x="264" y="103"/>
                </a:lnTo>
                <a:lnTo>
                  <a:pt x="259" y="92"/>
                </a:lnTo>
                <a:lnTo>
                  <a:pt x="259" y="90"/>
                </a:lnTo>
                <a:lnTo>
                  <a:pt x="261" y="87"/>
                </a:lnTo>
                <a:lnTo>
                  <a:pt x="261" y="83"/>
                </a:lnTo>
                <a:lnTo>
                  <a:pt x="263" y="78"/>
                </a:lnTo>
                <a:lnTo>
                  <a:pt x="263" y="73"/>
                </a:lnTo>
                <a:lnTo>
                  <a:pt x="263" y="68"/>
                </a:lnTo>
                <a:lnTo>
                  <a:pt x="263" y="63"/>
                </a:lnTo>
                <a:lnTo>
                  <a:pt x="263" y="56"/>
                </a:lnTo>
                <a:lnTo>
                  <a:pt x="261" y="51"/>
                </a:lnTo>
                <a:lnTo>
                  <a:pt x="261" y="46"/>
                </a:lnTo>
                <a:lnTo>
                  <a:pt x="258" y="41"/>
                </a:lnTo>
                <a:lnTo>
                  <a:pt x="254" y="36"/>
                </a:lnTo>
                <a:lnTo>
                  <a:pt x="251" y="32"/>
                </a:lnTo>
                <a:lnTo>
                  <a:pt x="246" y="29"/>
                </a:lnTo>
                <a:lnTo>
                  <a:pt x="239" y="27"/>
                </a:lnTo>
                <a:lnTo>
                  <a:pt x="237" y="27"/>
                </a:lnTo>
                <a:lnTo>
                  <a:pt x="236" y="27"/>
                </a:lnTo>
                <a:lnTo>
                  <a:pt x="232" y="26"/>
                </a:lnTo>
                <a:lnTo>
                  <a:pt x="230" y="26"/>
                </a:lnTo>
                <a:lnTo>
                  <a:pt x="229" y="26"/>
                </a:lnTo>
                <a:lnTo>
                  <a:pt x="227" y="26"/>
                </a:lnTo>
                <a:lnTo>
                  <a:pt x="239" y="27"/>
                </a:lnTo>
                <a:close/>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9525">
            <a:solidFill>
              <a:schemeClr val="tx1"/>
            </a:solidFill>
            <a:round/>
            <a:headEnd/>
            <a:tailEnd/>
          </a:ln>
        </p:spPr>
        <p:txBody>
          <a:bodyPr/>
          <a:lstStyle/>
          <a:p>
            <a:endParaRPr lang="en-US"/>
          </a:p>
        </p:txBody>
      </p:sp>
      <p:sp>
        <p:nvSpPr>
          <p:cNvPr id="53424" name="Freeform 176"/>
          <p:cNvSpPr>
            <a:spLocks/>
          </p:cNvSpPr>
          <p:nvPr/>
        </p:nvSpPr>
        <p:spPr bwMode="auto">
          <a:xfrm>
            <a:off x="1811338" y="1681163"/>
            <a:ext cx="1017587" cy="1474787"/>
          </a:xfrm>
          <a:custGeom>
            <a:avLst/>
            <a:gdLst>
              <a:gd name="T0" fmla="*/ 2147483647 w 586"/>
              <a:gd name="T1" fmla="*/ 2147483647 h 958"/>
              <a:gd name="T2" fmla="*/ 2147483647 w 586"/>
              <a:gd name="T3" fmla="*/ 2147483647 h 958"/>
              <a:gd name="T4" fmla="*/ 2147483647 w 586"/>
              <a:gd name="T5" fmla="*/ 2147483647 h 958"/>
              <a:gd name="T6" fmla="*/ 2147483647 w 586"/>
              <a:gd name="T7" fmla="*/ 2147483647 h 958"/>
              <a:gd name="T8" fmla="*/ 2147483647 w 586"/>
              <a:gd name="T9" fmla="*/ 2147483647 h 958"/>
              <a:gd name="T10" fmla="*/ 2147483647 w 586"/>
              <a:gd name="T11" fmla="*/ 2147483647 h 958"/>
              <a:gd name="T12" fmla="*/ 2147483647 w 586"/>
              <a:gd name="T13" fmla="*/ 2147483647 h 958"/>
              <a:gd name="T14" fmla="*/ 2147483647 w 586"/>
              <a:gd name="T15" fmla="*/ 2147483647 h 958"/>
              <a:gd name="T16" fmla="*/ 2147483647 w 586"/>
              <a:gd name="T17" fmla="*/ 2147483647 h 958"/>
              <a:gd name="T18" fmla="*/ 2147483647 w 586"/>
              <a:gd name="T19" fmla="*/ 2147483647 h 958"/>
              <a:gd name="T20" fmla="*/ 2147483647 w 586"/>
              <a:gd name="T21" fmla="*/ 2147483647 h 958"/>
              <a:gd name="T22" fmla="*/ 2147483647 w 586"/>
              <a:gd name="T23" fmla="*/ 2147483647 h 958"/>
              <a:gd name="T24" fmla="*/ 2147483647 w 586"/>
              <a:gd name="T25" fmla="*/ 2147483647 h 958"/>
              <a:gd name="T26" fmla="*/ 2147483647 w 586"/>
              <a:gd name="T27" fmla="*/ 2147483647 h 958"/>
              <a:gd name="T28" fmla="*/ 2147483647 w 586"/>
              <a:gd name="T29" fmla="*/ 2147483647 h 958"/>
              <a:gd name="T30" fmla="*/ 2147483647 w 586"/>
              <a:gd name="T31" fmla="*/ 2147483647 h 958"/>
              <a:gd name="T32" fmla="*/ 2147483647 w 586"/>
              <a:gd name="T33" fmla="*/ 2147483647 h 958"/>
              <a:gd name="T34" fmla="*/ 2147483647 w 586"/>
              <a:gd name="T35" fmla="*/ 2147483647 h 958"/>
              <a:gd name="T36" fmla="*/ 2147483647 w 586"/>
              <a:gd name="T37" fmla="*/ 2147483647 h 958"/>
              <a:gd name="T38" fmla="*/ 2147483647 w 586"/>
              <a:gd name="T39" fmla="*/ 2147483647 h 958"/>
              <a:gd name="T40" fmla="*/ 2147483647 w 586"/>
              <a:gd name="T41" fmla="*/ 2147483647 h 958"/>
              <a:gd name="T42" fmla="*/ 2147483647 w 586"/>
              <a:gd name="T43" fmla="*/ 2147483647 h 958"/>
              <a:gd name="T44" fmla="*/ 2147483647 w 586"/>
              <a:gd name="T45" fmla="*/ 2147483647 h 958"/>
              <a:gd name="T46" fmla="*/ 2147483647 w 586"/>
              <a:gd name="T47" fmla="*/ 2147483647 h 958"/>
              <a:gd name="T48" fmla="*/ 2147483647 w 586"/>
              <a:gd name="T49" fmla="*/ 2147483647 h 958"/>
              <a:gd name="T50" fmla="*/ 2147483647 w 586"/>
              <a:gd name="T51" fmla="*/ 2147483647 h 958"/>
              <a:gd name="T52" fmla="*/ 2147483647 w 586"/>
              <a:gd name="T53" fmla="*/ 2147483647 h 958"/>
              <a:gd name="T54" fmla="*/ 2147483647 w 586"/>
              <a:gd name="T55" fmla="*/ 2147483647 h 958"/>
              <a:gd name="T56" fmla="*/ 2147483647 w 586"/>
              <a:gd name="T57" fmla="*/ 2147483647 h 958"/>
              <a:gd name="T58" fmla="*/ 2147483647 w 586"/>
              <a:gd name="T59" fmla="*/ 2147483647 h 958"/>
              <a:gd name="T60" fmla="*/ 2147483647 w 586"/>
              <a:gd name="T61" fmla="*/ 2147483647 h 958"/>
              <a:gd name="T62" fmla="*/ 2147483647 w 586"/>
              <a:gd name="T63" fmla="*/ 2147483647 h 958"/>
              <a:gd name="T64" fmla="*/ 2147483647 w 586"/>
              <a:gd name="T65" fmla="*/ 2147483647 h 958"/>
              <a:gd name="T66" fmla="*/ 2147483647 w 586"/>
              <a:gd name="T67" fmla="*/ 2147483647 h 958"/>
              <a:gd name="T68" fmla="*/ 2147483647 w 586"/>
              <a:gd name="T69" fmla="*/ 2147483647 h 958"/>
              <a:gd name="T70" fmla="*/ 2147483647 w 586"/>
              <a:gd name="T71" fmla="*/ 2147483647 h 958"/>
              <a:gd name="T72" fmla="*/ 2147483647 w 586"/>
              <a:gd name="T73" fmla="*/ 2147483647 h 958"/>
              <a:gd name="T74" fmla="*/ 2147483647 w 586"/>
              <a:gd name="T75" fmla="*/ 2147483647 h 958"/>
              <a:gd name="T76" fmla="*/ 2147483647 w 586"/>
              <a:gd name="T77" fmla="*/ 2147483647 h 958"/>
              <a:gd name="T78" fmla="*/ 2147483647 w 586"/>
              <a:gd name="T79" fmla="*/ 2147483647 h 958"/>
              <a:gd name="T80" fmla="*/ 2147483647 w 586"/>
              <a:gd name="T81" fmla="*/ 2147483647 h 958"/>
              <a:gd name="T82" fmla="*/ 2147483647 w 586"/>
              <a:gd name="T83" fmla="*/ 2147483647 h 958"/>
              <a:gd name="T84" fmla="*/ 2147483647 w 586"/>
              <a:gd name="T85" fmla="*/ 2147483647 h 958"/>
              <a:gd name="T86" fmla="*/ 2147483647 w 586"/>
              <a:gd name="T87" fmla="*/ 2147483647 h 958"/>
              <a:gd name="T88" fmla="*/ 2147483647 w 586"/>
              <a:gd name="T89" fmla="*/ 2147483647 h 958"/>
              <a:gd name="T90" fmla="*/ 2147483647 w 586"/>
              <a:gd name="T91" fmla="*/ 2147483647 h 958"/>
              <a:gd name="T92" fmla="*/ 2147483647 w 586"/>
              <a:gd name="T93" fmla="*/ 2147483647 h 958"/>
              <a:gd name="T94" fmla="*/ 2147483647 w 586"/>
              <a:gd name="T95" fmla="*/ 2147483647 h 958"/>
              <a:gd name="T96" fmla="*/ 2147483647 w 586"/>
              <a:gd name="T97" fmla="*/ 2147483647 h 958"/>
              <a:gd name="T98" fmla="*/ 2147483647 w 586"/>
              <a:gd name="T99" fmla="*/ 2147483647 h 958"/>
              <a:gd name="T100" fmla="*/ 2147483647 w 586"/>
              <a:gd name="T101" fmla="*/ 0 h 9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86"/>
              <a:gd name="T154" fmla="*/ 0 h 958"/>
              <a:gd name="T155" fmla="*/ 586 w 586"/>
              <a:gd name="T156" fmla="*/ 958 h 9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86" h="958">
                <a:moveTo>
                  <a:pt x="266" y="17"/>
                </a:moveTo>
                <a:lnTo>
                  <a:pt x="241" y="139"/>
                </a:lnTo>
                <a:lnTo>
                  <a:pt x="249" y="158"/>
                </a:lnTo>
                <a:lnTo>
                  <a:pt x="261" y="185"/>
                </a:lnTo>
                <a:lnTo>
                  <a:pt x="261" y="195"/>
                </a:lnTo>
                <a:lnTo>
                  <a:pt x="254" y="200"/>
                </a:lnTo>
                <a:lnTo>
                  <a:pt x="263" y="207"/>
                </a:lnTo>
                <a:lnTo>
                  <a:pt x="256" y="212"/>
                </a:lnTo>
                <a:lnTo>
                  <a:pt x="256" y="219"/>
                </a:lnTo>
                <a:lnTo>
                  <a:pt x="269" y="222"/>
                </a:lnTo>
                <a:lnTo>
                  <a:pt x="269" y="224"/>
                </a:lnTo>
                <a:lnTo>
                  <a:pt x="269" y="226"/>
                </a:lnTo>
                <a:lnTo>
                  <a:pt x="269" y="227"/>
                </a:lnTo>
                <a:lnTo>
                  <a:pt x="269" y="229"/>
                </a:lnTo>
                <a:lnTo>
                  <a:pt x="269" y="231"/>
                </a:lnTo>
                <a:lnTo>
                  <a:pt x="269" y="232"/>
                </a:lnTo>
                <a:lnTo>
                  <a:pt x="271" y="234"/>
                </a:lnTo>
                <a:lnTo>
                  <a:pt x="276" y="236"/>
                </a:lnTo>
                <a:lnTo>
                  <a:pt x="280" y="237"/>
                </a:lnTo>
                <a:lnTo>
                  <a:pt x="283" y="241"/>
                </a:lnTo>
                <a:lnTo>
                  <a:pt x="286" y="244"/>
                </a:lnTo>
                <a:lnTo>
                  <a:pt x="290" y="249"/>
                </a:lnTo>
                <a:lnTo>
                  <a:pt x="293" y="256"/>
                </a:lnTo>
                <a:lnTo>
                  <a:pt x="295" y="261"/>
                </a:lnTo>
                <a:lnTo>
                  <a:pt x="298" y="268"/>
                </a:lnTo>
                <a:lnTo>
                  <a:pt x="300" y="275"/>
                </a:lnTo>
                <a:lnTo>
                  <a:pt x="302" y="280"/>
                </a:lnTo>
                <a:lnTo>
                  <a:pt x="303" y="286"/>
                </a:lnTo>
                <a:lnTo>
                  <a:pt x="305" y="292"/>
                </a:lnTo>
                <a:lnTo>
                  <a:pt x="305" y="295"/>
                </a:lnTo>
                <a:lnTo>
                  <a:pt x="307" y="298"/>
                </a:lnTo>
                <a:lnTo>
                  <a:pt x="307" y="300"/>
                </a:lnTo>
                <a:lnTo>
                  <a:pt x="307" y="302"/>
                </a:lnTo>
                <a:lnTo>
                  <a:pt x="315" y="305"/>
                </a:lnTo>
                <a:lnTo>
                  <a:pt x="315" y="317"/>
                </a:lnTo>
                <a:lnTo>
                  <a:pt x="327" y="317"/>
                </a:lnTo>
                <a:lnTo>
                  <a:pt x="329" y="330"/>
                </a:lnTo>
                <a:lnTo>
                  <a:pt x="335" y="330"/>
                </a:lnTo>
                <a:lnTo>
                  <a:pt x="354" y="330"/>
                </a:lnTo>
                <a:lnTo>
                  <a:pt x="354" y="332"/>
                </a:lnTo>
                <a:lnTo>
                  <a:pt x="342" y="354"/>
                </a:lnTo>
                <a:lnTo>
                  <a:pt x="342" y="366"/>
                </a:lnTo>
                <a:lnTo>
                  <a:pt x="334" y="376"/>
                </a:lnTo>
                <a:lnTo>
                  <a:pt x="335" y="376"/>
                </a:lnTo>
                <a:lnTo>
                  <a:pt x="335" y="385"/>
                </a:lnTo>
                <a:lnTo>
                  <a:pt x="329" y="390"/>
                </a:lnTo>
                <a:lnTo>
                  <a:pt x="327" y="400"/>
                </a:lnTo>
                <a:lnTo>
                  <a:pt x="330" y="418"/>
                </a:lnTo>
                <a:lnTo>
                  <a:pt x="330" y="420"/>
                </a:lnTo>
                <a:lnTo>
                  <a:pt x="329" y="422"/>
                </a:lnTo>
                <a:lnTo>
                  <a:pt x="327" y="425"/>
                </a:lnTo>
                <a:lnTo>
                  <a:pt x="320" y="427"/>
                </a:lnTo>
                <a:lnTo>
                  <a:pt x="317" y="430"/>
                </a:lnTo>
                <a:lnTo>
                  <a:pt x="315" y="434"/>
                </a:lnTo>
                <a:lnTo>
                  <a:pt x="313" y="439"/>
                </a:lnTo>
                <a:lnTo>
                  <a:pt x="313" y="444"/>
                </a:lnTo>
                <a:lnTo>
                  <a:pt x="315" y="447"/>
                </a:lnTo>
                <a:lnTo>
                  <a:pt x="315" y="451"/>
                </a:lnTo>
                <a:lnTo>
                  <a:pt x="315" y="452"/>
                </a:lnTo>
                <a:lnTo>
                  <a:pt x="310" y="454"/>
                </a:lnTo>
                <a:lnTo>
                  <a:pt x="310" y="462"/>
                </a:lnTo>
                <a:lnTo>
                  <a:pt x="319" y="466"/>
                </a:lnTo>
                <a:lnTo>
                  <a:pt x="327" y="474"/>
                </a:lnTo>
                <a:lnTo>
                  <a:pt x="342" y="469"/>
                </a:lnTo>
                <a:lnTo>
                  <a:pt x="357" y="456"/>
                </a:lnTo>
                <a:lnTo>
                  <a:pt x="364" y="454"/>
                </a:lnTo>
                <a:lnTo>
                  <a:pt x="366" y="452"/>
                </a:lnTo>
                <a:lnTo>
                  <a:pt x="366" y="451"/>
                </a:lnTo>
                <a:lnTo>
                  <a:pt x="368" y="451"/>
                </a:lnTo>
                <a:lnTo>
                  <a:pt x="369" y="452"/>
                </a:lnTo>
                <a:lnTo>
                  <a:pt x="371" y="456"/>
                </a:lnTo>
                <a:lnTo>
                  <a:pt x="373" y="464"/>
                </a:lnTo>
                <a:lnTo>
                  <a:pt x="373" y="474"/>
                </a:lnTo>
                <a:lnTo>
                  <a:pt x="373" y="488"/>
                </a:lnTo>
                <a:lnTo>
                  <a:pt x="373" y="498"/>
                </a:lnTo>
                <a:lnTo>
                  <a:pt x="374" y="506"/>
                </a:lnTo>
                <a:lnTo>
                  <a:pt x="376" y="513"/>
                </a:lnTo>
                <a:lnTo>
                  <a:pt x="378" y="520"/>
                </a:lnTo>
                <a:lnTo>
                  <a:pt x="379" y="523"/>
                </a:lnTo>
                <a:lnTo>
                  <a:pt x="381" y="525"/>
                </a:lnTo>
                <a:lnTo>
                  <a:pt x="383" y="527"/>
                </a:lnTo>
                <a:lnTo>
                  <a:pt x="386" y="535"/>
                </a:lnTo>
                <a:lnTo>
                  <a:pt x="388" y="540"/>
                </a:lnTo>
                <a:lnTo>
                  <a:pt x="390" y="545"/>
                </a:lnTo>
                <a:lnTo>
                  <a:pt x="390" y="547"/>
                </a:lnTo>
                <a:lnTo>
                  <a:pt x="388" y="550"/>
                </a:lnTo>
                <a:lnTo>
                  <a:pt x="388" y="552"/>
                </a:lnTo>
                <a:lnTo>
                  <a:pt x="386" y="554"/>
                </a:lnTo>
                <a:lnTo>
                  <a:pt x="385" y="559"/>
                </a:lnTo>
                <a:lnTo>
                  <a:pt x="386" y="562"/>
                </a:lnTo>
                <a:lnTo>
                  <a:pt x="388" y="566"/>
                </a:lnTo>
                <a:lnTo>
                  <a:pt x="391" y="569"/>
                </a:lnTo>
                <a:lnTo>
                  <a:pt x="395" y="571"/>
                </a:lnTo>
                <a:lnTo>
                  <a:pt x="398" y="572"/>
                </a:lnTo>
                <a:lnTo>
                  <a:pt x="400" y="572"/>
                </a:lnTo>
                <a:lnTo>
                  <a:pt x="401" y="572"/>
                </a:lnTo>
                <a:lnTo>
                  <a:pt x="413" y="591"/>
                </a:lnTo>
                <a:lnTo>
                  <a:pt x="413" y="593"/>
                </a:lnTo>
                <a:lnTo>
                  <a:pt x="415" y="596"/>
                </a:lnTo>
                <a:lnTo>
                  <a:pt x="415" y="603"/>
                </a:lnTo>
                <a:lnTo>
                  <a:pt x="415" y="610"/>
                </a:lnTo>
                <a:lnTo>
                  <a:pt x="417" y="616"/>
                </a:lnTo>
                <a:lnTo>
                  <a:pt x="417" y="622"/>
                </a:lnTo>
                <a:lnTo>
                  <a:pt x="418" y="627"/>
                </a:lnTo>
                <a:lnTo>
                  <a:pt x="418" y="628"/>
                </a:lnTo>
                <a:lnTo>
                  <a:pt x="422" y="633"/>
                </a:lnTo>
                <a:lnTo>
                  <a:pt x="425" y="637"/>
                </a:lnTo>
                <a:lnTo>
                  <a:pt x="427" y="637"/>
                </a:lnTo>
                <a:lnTo>
                  <a:pt x="429" y="637"/>
                </a:lnTo>
                <a:lnTo>
                  <a:pt x="430" y="633"/>
                </a:lnTo>
                <a:lnTo>
                  <a:pt x="432" y="632"/>
                </a:lnTo>
                <a:lnTo>
                  <a:pt x="432" y="630"/>
                </a:lnTo>
                <a:lnTo>
                  <a:pt x="432" y="628"/>
                </a:lnTo>
                <a:lnTo>
                  <a:pt x="435" y="623"/>
                </a:lnTo>
                <a:lnTo>
                  <a:pt x="440" y="622"/>
                </a:lnTo>
                <a:lnTo>
                  <a:pt x="444" y="622"/>
                </a:lnTo>
                <a:lnTo>
                  <a:pt x="447" y="622"/>
                </a:lnTo>
                <a:lnTo>
                  <a:pt x="452" y="623"/>
                </a:lnTo>
                <a:lnTo>
                  <a:pt x="454" y="625"/>
                </a:lnTo>
                <a:lnTo>
                  <a:pt x="457" y="627"/>
                </a:lnTo>
                <a:lnTo>
                  <a:pt x="459" y="628"/>
                </a:lnTo>
                <a:lnTo>
                  <a:pt x="464" y="632"/>
                </a:lnTo>
                <a:lnTo>
                  <a:pt x="469" y="632"/>
                </a:lnTo>
                <a:lnTo>
                  <a:pt x="473" y="630"/>
                </a:lnTo>
                <a:lnTo>
                  <a:pt x="476" y="628"/>
                </a:lnTo>
                <a:lnTo>
                  <a:pt x="478" y="625"/>
                </a:lnTo>
                <a:lnTo>
                  <a:pt x="479" y="623"/>
                </a:lnTo>
                <a:lnTo>
                  <a:pt x="479" y="620"/>
                </a:lnTo>
                <a:lnTo>
                  <a:pt x="481" y="620"/>
                </a:lnTo>
                <a:lnTo>
                  <a:pt x="484" y="618"/>
                </a:lnTo>
                <a:lnTo>
                  <a:pt x="486" y="618"/>
                </a:lnTo>
                <a:lnTo>
                  <a:pt x="488" y="620"/>
                </a:lnTo>
                <a:lnTo>
                  <a:pt x="489" y="622"/>
                </a:lnTo>
                <a:lnTo>
                  <a:pt x="491" y="623"/>
                </a:lnTo>
                <a:lnTo>
                  <a:pt x="491" y="625"/>
                </a:lnTo>
                <a:lnTo>
                  <a:pt x="493" y="627"/>
                </a:lnTo>
                <a:lnTo>
                  <a:pt x="493" y="628"/>
                </a:lnTo>
                <a:lnTo>
                  <a:pt x="498" y="628"/>
                </a:lnTo>
                <a:lnTo>
                  <a:pt x="518" y="625"/>
                </a:lnTo>
                <a:lnTo>
                  <a:pt x="525" y="630"/>
                </a:lnTo>
                <a:lnTo>
                  <a:pt x="537" y="630"/>
                </a:lnTo>
                <a:lnTo>
                  <a:pt x="552" y="628"/>
                </a:lnTo>
                <a:lnTo>
                  <a:pt x="559" y="611"/>
                </a:lnTo>
                <a:lnTo>
                  <a:pt x="569" y="611"/>
                </a:lnTo>
                <a:lnTo>
                  <a:pt x="576" y="632"/>
                </a:lnTo>
                <a:lnTo>
                  <a:pt x="586" y="647"/>
                </a:lnTo>
                <a:lnTo>
                  <a:pt x="540" y="958"/>
                </a:lnTo>
                <a:lnTo>
                  <a:pt x="269" y="909"/>
                </a:lnTo>
                <a:lnTo>
                  <a:pt x="268" y="909"/>
                </a:lnTo>
                <a:lnTo>
                  <a:pt x="266" y="909"/>
                </a:lnTo>
                <a:lnTo>
                  <a:pt x="263" y="908"/>
                </a:lnTo>
                <a:lnTo>
                  <a:pt x="259" y="908"/>
                </a:lnTo>
                <a:lnTo>
                  <a:pt x="254" y="906"/>
                </a:lnTo>
                <a:lnTo>
                  <a:pt x="249" y="904"/>
                </a:lnTo>
                <a:lnTo>
                  <a:pt x="242" y="904"/>
                </a:lnTo>
                <a:lnTo>
                  <a:pt x="236" y="902"/>
                </a:lnTo>
                <a:lnTo>
                  <a:pt x="229" y="901"/>
                </a:lnTo>
                <a:lnTo>
                  <a:pt x="220" y="899"/>
                </a:lnTo>
                <a:lnTo>
                  <a:pt x="212" y="897"/>
                </a:lnTo>
                <a:lnTo>
                  <a:pt x="203" y="896"/>
                </a:lnTo>
                <a:lnTo>
                  <a:pt x="193" y="894"/>
                </a:lnTo>
                <a:lnTo>
                  <a:pt x="185" y="891"/>
                </a:lnTo>
                <a:lnTo>
                  <a:pt x="175" y="889"/>
                </a:lnTo>
                <a:lnTo>
                  <a:pt x="165" y="887"/>
                </a:lnTo>
                <a:lnTo>
                  <a:pt x="154" y="884"/>
                </a:lnTo>
                <a:lnTo>
                  <a:pt x="143" y="882"/>
                </a:lnTo>
                <a:lnTo>
                  <a:pt x="132" y="880"/>
                </a:lnTo>
                <a:lnTo>
                  <a:pt x="121" y="877"/>
                </a:lnTo>
                <a:lnTo>
                  <a:pt x="110" y="875"/>
                </a:lnTo>
                <a:lnTo>
                  <a:pt x="99" y="872"/>
                </a:lnTo>
                <a:lnTo>
                  <a:pt x="87" y="870"/>
                </a:lnTo>
                <a:lnTo>
                  <a:pt x="77" y="867"/>
                </a:lnTo>
                <a:lnTo>
                  <a:pt x="65" y="865"/>
                </a:lnTo>
                <a:lnTo>
                  <a:pt x="53" y="862"/>
                </a:lnTo>
                <a:lnTo>
                  <a:pt x="43" y="860"/>
                </a:lnTo>
                <a:lnTo>
                  <a:pt x="33" y="858"/>
                </a:lnTo>
                <a:lnTo>
                  <a:pt x="21" y="855"/>
                </a:lnTo>
                <a:lnTo>
                  <a:pt x="11" y="853"/>
                </a:lnTo>
                <a:lnTo>
                  <a:pt x="0" y="852"/>
                </a:lnTo>
                <a:lnTo>
                  <a:pt x="46" y="657"/>
                </a:lnTo>
                <a:lnTo>
                  <a:pt x="44" y="644"/>
                </a:lnTo>
                <a:lnTo>
                  <a:pt x="63" y="611"/>
                </a:lnTo>
                <a:lnTo>
                  <a:pt x="63" y="601"/>
                </a:lnTo>
                <a:lnTo>
                  <a:pt x="68" y="594"/>
                </a:lnTo>
                <a:lnTo>
                  <a:pt x="71" y="586"/>
                </a:lnTo>
                <a:lnTo>
                  <a:pt x="66" y="581"/>
                </a:lnTo>
                <a:lnTo>
                  <a:pt x="48" y="569"/>
                </a:lnTo>
                <a:lnTo>
                  <a:pt x="49" y="561"/>
                </a:lnTo>
                <a:lnTo>
                  <a:pt x="49" y="559"/>
                </a:lnTo>
                <a:lnTo>
                  <a:pt x="49" y="557"/>
                </a:lnTo>
                <a:lnTo>
                  <a:pt x="51" y="556"/>
                </a:lnTo>
                <a:lnTo>
                  <a:pt x="51" y="554"/>
                </a:lnTo>
                <a:lnTo>
                  <a:pt x="53" y="552"/>
                </a:lnTo>
                <a:lnTo>
                  <a:pt x="53" y="550"/>
                </a:lnTo>
                <a:lnTo>
                  <a:pt x="53" y="549"/>
                </a:lnTo>
                <a:lnTo>
                  <a:pt x="58" y="539"/>
                </a:lnTo>
                <a:lnTo>
                  <a:pt x="63" y="530"/>
                </a:lnTo>
                <a:lnTo>
                  <a:pt x="71" y="522"/>
                </a:lnTo>
                <a:lnTo>
                  <a:pt x="78" y="513"/>
                </a:lnTo>
                <a:lnTo>
                  <a:pt x="87" y="506"/>
                </a:lnTo>
                <a:lnTo>
                  <a:pt x="93" y="501"/>
                </a:lnTo>
                <a:lnTo>
                  <a:pt x="97" y="498"/>
                </a:lnTo>
                <a:lnTo>
                  <a:pt x="99" y="496"/>
                </a:lnTo>
                <a:lnTo>
                  <a:pt x="99" y="488"/>
                </a:lnTo>
                <a:lnTo>
                  <a:pt x="146" y="422"/>
                </a:lnTo>
                <a:lnTo>
                  <a:pt x="148" y="413"/>
                </a:lnTo>
                <a:lnTo>
                  <a:pt x="141" y="400"/>
                </a:lnTo>
                <a:lnTo>
                  <a:pt x="131" y="391"/>
                </a:lnTo>
                <a:lnTo>
                  <a:pt x="119" y="368"/>
                </a:lnTo>
                <a:lnTo>
                  <a:pt x="119" y="358"/>
                </a:lnTo>
                <a:lnTo>
                  <a:pt x="122" y="344"/>
                </a:lnTo>
                <a:lnTo>
                  <a:pt x="122" y="332"/>
                </a:lnTo>
                <a:lnTo>
                  <a:pt x="117" y="320"/>
                </a:lnTo>
                <a:lnTo>
                  <a:pt x="122" y="303"/>
                </a:lnTo>
                <a:lnTo>
                  <a:pt x="122" y="302"/>
                </a:lnTo>
                <a:lnTo>
                  <a:pt x="122" y="300"/>
                </a:lnTo>
                <a:lnTo>
                  <a:pt x="124" y="297"/>
                </a:lnTo>
                <a:lnTo>
                  <a:pt x="126" y="290"/>
                </a:lnTo>
                <a:lnTo>
                  <a:pt x="127" y="283"/>
                </a:lnTo>
                <a:lnTo>
                  <a:pt x="129" y="275"/>
                </a:lnTo>
                <a:lnTo>
                  <a:pt x="131" y="266"/>
                </a:lnTo>
                <a:lnTo>
                  <a:pt x="132" y="256"/>
                </a:lnTo>
                <a:lnTo>
                  <a:pt x="136" y="244"/>
                </a:lnTo>
                <a:lnTo>
                  <a:pt x="137" y="232"/>
                </a:lnTo>
                <a:lnTo>
                  <a:pt x="141" y="220"/>
                </a:lnTo>
                <a:lnTo>
                  <a:pt x="144" y="207"/>
                </a:lnTo>
                <a:lnTo>
                  <a:pt x="146" y="193"/>
                </a:lnTo>
                <a:lnTo>
                  <a:pt x="149" y="180"/>
                </a:lnTo>
                <a:lnTo>
                  <a:pt x="153" y="166"/>
                </a:lnTo>
                <a:lnTo>
                  <a:pt x="156" y="151"/>
                </a:lnTo>
                <a:lnTo>
                  <a:pt x="159" y="138"/>
                </a:lnTo>
                <a:lnTo>
                  <a:pt x="161" y="122"/>
                </a:lnTo>
                <a:lnTo>
                  <a:pt x="165" y="109"/>
                </a:lnTo>
                <a:lnTo>
                  <a:pt x="168" y="95"/>
                </a:lnTo>
                <a:lnTo>
                  <a:pt x="171" y="82"/>
                </a:lnTo>
                <a:lnTo>
                  <a:pt x="173" y="70"/>
                </a:lnTo>
                <a:lnTo>
                  <a:pt x="176" y="58"/>
                </a:lnTo>
                <a:lnTo>
                  <a:pt x="178" y="48"/>
                </a:lnTo>
                <a:lnTo>
                  <a:pt x="181" y="38"/>
                </a:lnTo>
                <a:lnTo>
                  <a:pt x="183" y="28"/>
                </a:lnTo>
                <a:lnTo>
                  <a:pt x="185" y="19"/>
                </a:lnTo>
                <a:lnTo>
                  <a:pt x="187" y="12"/>
                </a:lnTo>
                <a:lnTo>
                  <a:pt x="188" y="7"/>
                </a:lnTo>
                <a:lnTo>
                  <a:pt x="188" y="4"/>
                </a:lnTo>
                <a:lnTo>
                  <a:pt x="188" y="0"/>
                </a:lnTo>
                <a:lnTo>
                  <a:pt x="266" y="17"/>
                </a:lnTo>
                <a:close/>
              </a:path>
            </a:pathLst>
          </a:custGeom>
          <a:solidFill>
            <a:srgbClr val="FF9900"/>
          </a:solidFill>
          <a:ln w="9525">
            <a:solidFill>
              <a:schemeClr val="tx1"/>
            </a:solidFill>
            <a:round/>
            <a:headEnd/>
            <a:tailEnd/>
          </a:ln>
        </p:spPr>
        <p:txBody>
          <a:bodyPr/>
          <a:lstStyle/>
          <a:p>
            <a:endParaRPr lang="en-US"/>
          </a:p>
        </p:txBody>
      </p:sp>
      <p:sp>
        <p:nvSpPr>
          <p:cNvPr id="53425" name="Freeform 177"/>
          <p:cNvSpPr>
            <a:spLocks/>
          </p:cNvSpPr>
          <p:nvPr/>
        </p:nvSpPr>
        <p:spPr bwMode="auto">
          <a:xfrm>
            <a:off x="1008063" y="1497013"/>
            <a:ext cx="1138237" cy="750887"/>
          </a:xfrm>
          <a:custGeom>
            <a:avLst/>
            <a:gdLst>
              <a:gd name="T0" fmla="*/ 2147483647 w 656"/>
              <a:gd name="T1" fmla="*/ 2147483647 h 487"/>
              <a:gd name="T2" fmla="*/ 2147483647 w 656"/>
              <a:gd name="T3" fmla="*/ 2147483647 h 487"/>
              <a:gd name="T4" fmla="*/ 2147483647 w 656"/>
              <a:gd name="T5" fmla="*/ 2147483647 h 487"/>
              <a:gd name="T6" fmla="*/ 2147483647 w 656"/>
              <a:gd name="T7" fmla="*/ 2147483647 h 487"/>
              <a:gd name="T8" fmla="*/ 2147483647 w 656"/>
              <a:gd name="T9" fmla="*/ 2147483647 h 487"/>
              <a:gd name="T10" fmla="*/ 2147483647 w 656"/>
              <a:gd name="T11" fmla="*/ 2147483647 h 487"/>
              <a:gd name="T12" fmla="*/ 2147483647 w 656"/>
              <a:gd name="T13" fmla="*/ 2147483647 h 487"/>
              <a:gd name="T14" fmla="*/ 2147483647 w 656"/>
              <a:gd name="T15" fmla="*/ 2147483647 h 487"/>
              <a:gd name="T16" fmla="*/ 2147483647 w 656"/>
              <a:gd name="T17" fmla="*/ 2147483647 h 487"/>
              <a:gd name="T18" fmla="*/ 2147483647 w 656"/>
              <a:gd name="T19" fmla="*/ 2147483647 h 487"/>
              <a:gd name="T20" fmla="*/ 2147483647 w 656"/>
              <a:gd name="T21" fmla="*/ 2147483647 h 487"/>
              <a:gd name="T22" fmla="*/ 2147483647 w 656"/>
              <a:gd name="T23" fmla="*/ 2147483647 h 487"/>
              <a:gd name="T24" fmla="*/ 2147483647 w 656"/>
              <a:gd name="T25" fmla="*/ 2147483647 h 487"/>
              <a:gd name="T26" fmla="*/ 2147483647 w 656"/>
              <a:gd name="T27" fmla="*/ 2147483647 h 487"/>
              <a:gd name="T28" fmla="*/ 2147483647 w 656"/>
              <a:gd name="T29" fmla="*/ 2147483647 h 487"/>
              <a:gd name="T30" fmla="*/ 2147483647 w 656"/>
              <a:gd name="T31" fmla="*/ 2147483647 h 487"/>
              <a:gd name="T32" fmla="*/ 2147483647 w 656"/>
              <a:gd name="T33" fmla="*/ 2147483647 h 487"/>
              <a:gd name="T34" fmla="*/ 2147483647 w 656"/>
              <a:gd name="T35" fmla="*/ 2147483647 h 487"/>
              <a:gd name="T36" fmla="*/ 2147483647 w 656"/>
              <a:gd name="T37" fmla="*/ 2147483647 h 487"/>
              <a:gd name="T38" fmla="*/ 2147483647 w 656"/>
              <a:gd name="T39" fmla="*/ 2147483647 h 487"/>
              <a:gd name="T40" fmla="*/ 2147483647 w 656"/>
              <a:gd name="T41" fmla="*/ 2147483647 h 487"/>
              <a:gd name="T42" fmla="*/ 2147483647 w 656"/>
              <a:gd name="T43" fmla="*/ 2147483647 h 487"/>
              <a:gd name="T44" fmla="*/ 2147483647 w 656"/>
              <a:gd name="T45" fmla="*/ 2147483647 h 487"/>
              <a:gd name="T46" fmla="*/ 2147483647 w 656"/>
              <a:gd name="T47" fmla="*/ 2147483647 h 487"/>
              <a:gd name="T48" fmla="*/ 2147483647 w 656"/>
              <a:gd name="T49" fmla="*/ 2147483647 h 487"/>
              <a:gd name="T50" fmla="*/ 2147483647 w 656"/>
              <a:gd name="T51" fmla="*/ 2147483647 h 487"/>
              <a:gd name="T52" fmla="*/ 2147483647 w 656"/>
              <a:gd name="T53" fmla="*/ 2147483647 h 487"/>
              <a:gd name="T54" fmla="*/ 2147483647 w 656"/>
              <a:gd name="T55" fmla="*/ 2147483647 h 487"/>
              <a:gd name="T56" fmla="*/ 2147483647 w 656"/>
              <a:gd name="T57" fmla="*/ 2147483647 h 487"/>
              <a:gd name="T58" fmla="*/ 2147483647 w 656"/>
              <a:gd name="T59" fmla="*/ 2147483647 h 487"/>
              <a:gd name="T60" fmla="*/ 2147483647 w 656"/>
              <a:gd name="T61" fmla="*/ 2147483647 h 487"/>
              <a:gd name="T62" fmla="*/ 2147483647 w 656"/>
              <a:gd name="T63" fmla="*/ 2147483647 h 487"/>
              <a:gd name="T64" fmla="*/ 2147483647 w 656"/>
              <a:gd name="T65" fmla="*/ 2147483647 h 487"/>
              <a:gd name="T66" fmla="*/ 2147483647 w 656"/>
              <a:gd name="T67" fmla="*/ 2147483647 h 487"/>
              <a:gd name="T68" fmla="*/ 2147483647 w 656"/>
              <a:gd name="T69" fmla="*/ 2147483647 h 487"/>
              <a:gd name="T70" fmla="*/ 2147483647 w 656"/>
              <a:gd name="T71" fmla="*/ 2147483647 h 487"/>
              <a:gd name="T72" fmla="*/ 2147483647 w 656"/>
              <a:gd name="T73" fmla="*/ 2147483647 h 487"/>
              <a:gd name="T74" fmla="*/ 2147483647 w 656"/>
              <a:gd name="T75" fmla="*/ 2147483647 h 487"/>
              <a:gd name="T76" fmla="*/ 2147483647 w 656"/>
              <a:gd name="T77" fmla="*/ 2147483647 h 487"/>
              <a:gd name="T78" fmla="*/ 2147483647 w 656"/>
              <a:gd name="T79" fmla="*/ 2147483647 h 487"/>
              <a:gd name="T80" fmla="*/ 2147483647 w 656"/>
              <a:gd name="T81" fmla="*/ 2147483647 h 487"/>
              <a:gd name="T82" fmla="*/ 2147483647 w 656"/>
              <a:gd name="T83" fmla="*/ 2147483647 h 487"/>
              <a:gd name="T84" fmla="*/ 2147483647 w 656"/>
              <a:gd name="T85" fmla="*/ 2147483647 h 487"/>
              <a:gd name="T86" fmla="*/ 2147483647 w 656"/>
              <a:gd name="T87" fmla="*/ 2147483647 h 487"/>
              <a:gd name="T88" fmla="*/ 2147483647 w 656"/>
              <a:gd name="T89" fmla="*/ 2147483647 h 487"/>
              <a:gd name="T90" fmla="*/ 2147483647 w 656"/>
              <a:gd name="T91" fmla="*/ 2147483647 h 487"/>
              <a:gd name="T92" fmla="*/ 2147483647 w 656"/>
              <a:gd name="T93" fmla="*/ 2147483647 h 487"/>
              <a:gd name="T94" fmla="*/ 2147483647 w 656"/>
              <a:gd name="T95" fmla="*/ 2147483647 h 487"/>
              <a:gd name="T96" fmla="*/ 2147483647 w 656"/>
              <a:gd name="T97" fmla="*/ 2147483647 h 487"/>
              <a:gd name="T98" fmla="*/ 2147483647 w 656"/>
              <a:gd name="T99" fmla="*/ 2147483647 h 487"/>
              <a:gd name="T100" fmla="*/ 0 w 656"/>
              <a:gd name="T101" fmla="*/ 2147483647 h 487"/>
              <a:gd name="T102" fmla="*/ 2147483647 w 656"/>
              <a:gd name="T103" fmla="*/ 2147483647 h 487"/>
              <a:gd name="T104" fmla="*/ 2147483647 w 656"/>
              <a:gd name="T105" fmla="*/ 2147483647 h 487"/>
              <a:gd name="T106" fmla="*/ 2147483647 w 656"/>
              <a:gd name="T107" fmla="*/ 2147483647 h 487"/>
              <a:gd name="T108" fmla="*/ 2147483647 w 656"/>
              <a:gd name="T109" fmla="*/ 2147483647 h 487"/>
              <a:gd name="T110" fmla="*/ 2147483647 w 656"/>
              <a:gd name="T111" fmla="*/ 2147483647 h 487"/>
              <a:gd name="T112" fmla="*/ 2147483647 w 656"/>
              <a:gd name="T113" fmla="*/ 2147483647 h 487"/>
              <a:gd name="T114" fmla="*/ 2147483647 w 656"/>
              <a:gd name="T115" fmla="*/ 2147483647 h 487"/>
              <a:gd name="T116" fmla="*/ 2147483647 w 656"/>
              <a:gd name="T117" fmla="*/ 2147483647 h 487"/>
              <a:gd name="T118" fmla="*/ 2147483647 w 656"/>
              <a:gd name="T119" fmla="*/ 2147483647 h 487"/>
              <a:gd name="T120" fmla="*/ 2147483647 w 656"/>
              <a:gd name="T121" fmla="*/ 2147483647 h 487"/>
              <a:gd name="T122" fmla="*/ 2147483647 w 656"/>
              <a:gd name="T123" fmla="*/ 2147483647 h 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56"/>
              <a:gd name="T187" fmla="*/ 0 h 487"/>
              <a:gd name="T188" fmla="*/ 656 w 656"/>
              <a:gd name="T189" fmla="*/ 487 h 4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56" h="487">
                <a:moveTo>
                  <a:pt x="22" y="41"/>
                </a:moveTo>
                <a:lnTo>
                  <a:pt x="23" y="36"/>
                </a:lnTo>
                <a:lnTo>
                  <a:pt x="22" y="27"/>
                </a:lnTo>
                <a:lnTo>
                  <a:pt x="22" y="29"/>
                </a:lnTo>
                <a:lnTo>
                  <a:pt x="23" y="29"/>
                </a:lnTo>
                <a:lnTo>
                  <a:pt x="25" y="32"/>
                </a:lnTo>
                <a:lnTo>
                  <a:pt x="28" y="34"/>
                </a:lnTo>
                <a:lnTo>
                  <a:pt x="32" y="39"/>
                </a:lnTo>
                <a:lnTo>
                  <a:pt x="37" y="42"/>
                </a:lnTo>
                <a:lnTo>
                  <a:pt x="40" y="46"/>
                </a:lnTo>
                <a:lnTo>
                  <a:pt x="45" y="51"/>
                </a:lnTo>
                <a:lnTo>
                  <a:pt x="50" y="56"/>
                </a:lnTo>
                <a:lnTo>
                  <a:pt x="57" y="59"/>
                </a:lnTo>
                <a:lnTo>
                  <a:pt x="62" y="64"/>
                </a:lnTo>
                <a:lnTo>
                  <a:pt x="67" y="68"/>
                </a:lnTo>
                <a:lnTo>
                  <a:pt x="74" y="71"/>
                </a:lnTo>
                <a:lnTo>
                  <a:pt x="79" y="74"/>
                </a:lnTo>
                <a:lnTo>
                  <a:pt x="86" y="76"/>
                </a:lnTo>
                <a:lnTo>
                  <a:pt x="91" y="78"/>
                </a:lnTo>
                <a:lnTo>
                  <a:pt x="94" y="78"/>
                </a:lnTo>
                <a:lnTo>
                  <a:pt x="96" y="80"/>
                </a:lnTo>
                <a:lnTo>
                  <a:pt x="98" y="80"/>
                </a:lnTo>
                <a:lnTo>
                  <a:pt x="101" y="80"/>
                </a:lnTo>
                <a:lnTo>
                  <a:pt x="103" y="81"/>
                </a:lnTo>
                <a:lnTo>
                  <a:pt x="105" y="81"/>
                </a:lnTo>
                <a:lnTo>
                  <a:pt x="115" y="86"/>
                </a:lnTo>
                <a:lnTo>
                  <a:pt x="123" y="95"/>
                </a:lnTo>
                <a:lnTo>
                  <a:pt x="142" y="95"/>
                </a:lnTo>
                <a:lnTo>
                  <a:pt x="143" y="105"/>
                </a:lnTo>
                <a:lnTo>
                  <a:pt x="154" y="105"/>
                </a:lnTo>
                <a:lnTo>
                  <a:pt x="154" y="117"/>
                </a:lnTo>
                <a:lnTo>
                  <a:pt x="160" y="117"/>
                </a:lnTo>
                <a:lnTo>
                  <a:pt x="159" y="105"/>
                </a:lnTo>
                <a:lnTo>
                  <a:pt x="162" y="103"/>
                </a:lnTo>
                <a:lnTo>
                  <a:pt x="172" y="103"/>
                </a:lnTo>
                <a:lnTo>
                  <a:pt x="167" y="113"/>
                </a:lnTo>
                <a:lnTo>
                  <a:pt x="169" y="115"/>
                </a:lnTo>
                <a:lnTo>
                  <a:pt x="169" y="117"/>
                </a:lnTo>
                <a:lnTo>
                  <a:pt x="171" y="118"/>
                </a:lnTo>
                <a:lnTo>
                  <a:pt x="172" y="122"/>
                </a:lnTo>
                <a:lnTo>
                  <a:pt x="174" y="125"/>
                </a:lnTo>
                <a:lnTo>
                  <a:pt x="174" y="130"/>
                </a:lnTo>
                <a:lnTo>
                  <a:pt x="172" y="134"/>
                </a:lnTo>
                <a:lnTo>
                  <a:pt x="171" y="135"/>
                </a:lnTo>
                <a:lnTo>
                  <a:pt x="169" y="137"/>
                </a:lnTo>
                <a:lnTo>
                  <a:pt x="167" y="139"/>
                </a:lnTo>
                <a:lnTo>
                  <a:pt x="164" y="142"/>
                </a:lnTo>
                <a:lnTo>
                  <a:pt x="160" y="146"/>
                </a:lnTo>
                <a:lnTo>
                  <a:pt x="159" y="149"/>
                </a:lnTo>
                <a:lnTo>
                  <a:pt x="155" y="152"/>
                </a:lnTo>
                <a:lnTo>
                  <a:pt x="154" y="154"/>
                </a:lnTo>
                <a:lnTo>
                  <a:pt x="154" y="156"/>
                </a:lnTo>
                <a:lnTo>
                  <a:pt x="149" y="151"/>
                </a:lnTo>
                <a:lnTo>
                  <a:pt x="159" y="142"/>
                </a:lnTo>
                <a:lnTo>
                  <a:pt x="157" y="137"/>
                </a:lnTo>
                <a:lnTo>
                  <a:pt x="130" y="169"/>
                </a:lnTo>
                <a:lnTo>
                  <a:pt x="113" y="179"/>
                </a:lnTo>
                <a:lnTo>
                  <a:pt x="113" y="191"/>
                </a:lnTo>
                <a:lnTo>
                  <a:pt x="121" y="193"/>
                </a:lnTo>
                <a:lnTo>
                  <a:pt x="123" y="191"/>
                </a:lnTo>
                <a:lnTo>
                  <a:pt x="125" y="190"/>
                </a:lnTo>
                <a:lnTo>
                  <a:pt x="127" y="186"/>
                </a:lnTo>
                <a:lnTo>
                  <a:pt x="127" y="188"/>
                </a:lnTo>
                <a:lnTo>
                  <a:pt x="123" y="186"/>
                </a:lnTo>
                <a:lnTo>
                  <a:pt x="121" y="183"/>
                </a:lnTo>
                <a:lnTo>
                  <a:pt x="120" y="183"/>
                </a:lnTo>
                <a:lnTo>
                  <a:pt x="145" y="162"/>
                </a:lnTo>
                <a:lnTo>
                  <a:pt x="152" y="162"/>
                </a:lnTo>
                <a:lnTo>
                  <a:pt x="179" y="135"/>
                </a:lnTo>
                <a:lnTo>
                  <a:pt x="182" y="144"/>
                </a:lnTo>
                <a:lnTo>
                  <a:pt x="181" y="154"/>
                </a:lnTo>
                <a:lnTo>
                  <a:pt x="172" y="161"/>
                </a:lnTo>
                <a:lnTo>
                  <a:pt x="169" y="159"/>
                </a:lnTo>
                <a:lnTo>
                  <a:pt x="165" y="168"/>
                </a:lnTo>
                <a:lnTo>
                  <a:pt x="162" y="178"/>
                </a:lnTo>
                <a:lnTo>
                  <a:pt x="165" y="179"/>
                </a:lnTo>
                <a:lnTo>
                  <a:pt x="157" y="210"/>
                </a:lnTo>
                <a:lnTo>
                  <a:pt x="155" y="210"/>
                </a:lnTo>
                <a:lnTo>
                  <a:pt x="154" y="212"/>
                </a:lnTo>
                <a:lnTo>
                  <a:pt x="150" y="215"/>
                </a:lnTo>
                <a:lnTo>
                  <a:pt x="149" y="217"/>
                </a:lnTo>
                <a:lnTo>
                  <a:pt x="147" y="217"/>
                </a:lnTo>
                <a:lnTo>
                  <a:pt x="147" y="215"/>
                </a:lnTo>
                <a:lnTo>
                  <a:pt x="149" y="212"/>
                </a:lnTo>
                <a:lnTo>
                  <a:pt x="149" y="210"/>
                </a:lnTo>
                <a:lnTo>
                  <a:pt x="149" y="208"/>
                </a:lnTo>
                <a:lnTo>
                  <a:pt x="149" y="206"/>
                </a:lnTo>
                <a:lnTo>
                  <a:pt x="149" y="205"/>
                </a:lnTo>
                <a:lnTo>
                  <a:pt x="157" y="195"/>
                </a:lnTo>
                <a:lnTo>
                  <a:pt x="143" y="206"/>
                </a:lnTo>
                <a:lnTo>
                  <a:pt x="138" y="215"/>
                </a:lnTo>
                <a:lnTo>
                  <a:pt x="137" y="212"/>
                </a:lnTo>
                <a:lnTo>
                  <a:pt x="137" y="210"/>
                </a:lnTo>
                <a:lnTo>
                  <a:pt x="138" y="208"/>
                </a:lnTo>
                <a:lnTo>
                  <a:pt x="138" y="205"/>
                </a:lnTo>
                <a:lnTo>
                  <a:pt x="140" y="201"/>
                </a:lnTo>
                <a:lnTo>
                  <a:pt x="142" y="200"/>
                </a:lnTo>
                <a:lnTo>
                  <a:pt x="142" y="196"/>
                </a:lnTo>
                <a:lnTo>
                  <a:pt x="140" y="195"/>
                </a:lnTo>
                <a:lnTo>
                  <a:pt x="138" y="193"/>
                </a:lnTo>
                <a:lnTo>
                  <a:pt x="135" y="195"/>
                </a:lnTo>
                <a:lnTo>
                  <a:pt x="130" y="196"/>
                </a:lnTo>
                <a:lnTo>
                  <a:pt x="125" y="201"/>
                </a:lnTo>
                <a:lnTo>
                  <a:pt x="120" y="205"/>
                </a:lnTo>
                <a:lnTo>
                  <a:pt x="115" y="210"/>
                </a:lnTo>
                <a:lnTo>
                  <a:pt x="111" y="215"/>
                </a:lnTo>
                <a:lnTo>
                  <a:pt x="111" y="217"/>
                </a:lnTo>
                <a:lnTo>
                  <a:pt x="113" y="218"/>
                </a:lnTo>
                <a:lnTo>
                  <a:pt x="120" y="220"/>
                </a:lnTo>
                <a:lnTo>
                  <a:pt x="123" y="220"/>
                </a:lnTo>
                <a:lnTo>
                  <a:pt x="127" y="222"/>
                </a:lnTo>
                <a:lnTo>
                  <a:pt x="130" y="222"/>
                </a:lnTo>
                <a:lnTo>
                  <a:pt x="132" y="222"/>
                </a:lnTo>
                <a:lnTo>
                  <a:pt x="132" y="225"/>
                </a:lnTo>
                <a:lnTo>
                  <a:pt x="133" y="227"/>
                </a:lnTo>
                <a:lnTo>
                  <a:pt x="138" y="230"/>
                </a:lnTo>
                <a:lnTo>
                  <a:pt x="140" y="230"/>
                </a:lnTo>
                <a:lnTo>
                  <a:pt x="143" y="228"/>
                </a:lnTo>
                <a:lnTo>
                  <a:pt x="149" y="225"/>
                </a:lnTo>
                <a:lnTo>
                  <a:pt x="152" y="223"/>
                </a:lnTo>
                <a:lnTo>
                  <a:pt x="155" y="220"/>
                </a:lnTo>
                <a:lnTo>
                  <a:pt x="159" y="217"/>
                </a:lnTo>
                <a:lnTo>
                  <a:pt x="162" y="215"/>
                </a:lnTo>
                <a:lnTo>
                  <a:pt x="162" y="213"/>
                </a:lnTo>
                <a:lnTo>
                  <a:pt x="167" y="215"/>
                </a:lnTo>
                <a:lnTo>
                  <a:pt x="176" y="208"/>
                </a:lnTo>
                <a:lnTo>
                  <a:pt x="181" y="206"/>
                </a:lnTo>
                <a:lnTo>
                  <a:pt x="179" y="183"/>
                </a:lnTo>
                <a:lnTo>
                  <a:pt x="186" y="178"/>
                </a:lnTo>
                <a:lnTo>
                  <a:pt x="181" y="171"/>
                </a:lnTo>
                <a:lnTo>
                  <a:pt x="191" y="151"/>
                </a:lnTo>
                <a:lnTo>
                  <a:pt x="211" y="127"/>
                </a:lnTo>
                <a:lnTo>
                  <a:pt x="203" y="103"/>
                </a:lnTo>
                <a:lnTo>
                  <a:pt x="198" y="103"/>
                </a:lnTo>
                <a:lnTo>
                  <a:pt x="196" y="112"/>
                </a:lnTo>
                <a:lnTo>
                  <a:pt x="201" y="117"/>
                </a:lnTo>
                <a:lnTo>
                  <a:pt x="199" y="122"/>
                </a:lnTo>
                <a:lnTo>
                  <a:pt x="189" y="110"/>
                </a:lnTo>
                <a:lnTo>
                  <a:pt x="191" y="102"/>
                </a:lnTo>
                <a:lnTo>
                  <a:pt x="196" y="96"/>
                </a:lnTo>
                <a:lnTo>
                  <a:pt x="206" y="96"/>
                </a:lnTo>
                <a:lnTo>
                  <a:pt x="199" y="83"/>
                </a:lnTo>
                <a:lnTo>
                  <a:pt x="194" y="73"/>
                </a:lnTo>
                <a:lnTo>
                  <a:pt x="189" y="68"/>
                </a:lnTo>
                <a:lnTo>
                  <a:pt x="193" y="63"/>
                </a:lnTo>
                <a:lnTo>
                  <a:pt x="196" y="54"/>
                </a:lnTo>
                <a:lnTo>
                  <a:pt x="199" y="59"/>
                </a:lnTo>
                <a:lnTo>
                  <a:pt x="199" y="71"/>
                </a:lnTo>
                <a:lnTo>
                  <a:pt x="206" y="66"/>
                </a:lnTo>
                <a:lnTo>
                  <a:pt x="204" y="64"/>
                </a:lnTo>
                <a:lnTo>
                  <a:pt x="215" y="56"/>
                </a:lnTo>
                <a:lnTo>
                  <a:pt x="208" y="47"/>
                </a:lnTo>
                <a:lnTo>
                  <a:pt x="211" y="39"/>
                </a:lnTo>
                <a:lnTo>
                  <a:pt x="206" y="32"/>
                </a:lnTo>
                <a:lnTo>
                  <a:pt x="198" y="32"/>
                </a:lnTo>
                <a:lnTo>
                  <a:pt x="198" y="0"/>
                </a:lnTo>
                <a:lnTo>
                  <a:pt x="199" y="0"/>
                </a:lnTo>
                <a:lnTo>
                  <a:pt x="203" y="2"/>
                </a:lnTo>
                <a:lnTo>
                  <a:pt x="208" y="3"/>
                </a:lnTo>
                <a:lnTo>
                  <a:pt x="213" y="5"/>
                </a:lnTo>
                <a:lnTo>
                  <a:pt x="220" y="7"/>
                </a:lnTo>
                <a:lnTo>
                  <a:pt x="226" y="8"/>
                </a:lnTo>
                <a:lnTo>
                  <a:pt x="235" y="12"/>
                </a:lnTo>
                <a:lnTo>
                  <a:pt x="245" y="15"/>
                </a:lnTo>
                <a:lnTo>
                  <a:pt x="255" y="17"/>
                </a:lnTo>
                <a:lnTo>
                  <a:pt x="267" y="22"/>
                </a:lnTo>
                <a:lnTo>
                  <a:pt x="281" y="25"/>
                </a:lnTo>
                <a:lnTo>
                  <a:pt x="294" y="29"/>
                </a:lnTo>
                <a:lnTo>
                  <a:pt x="308" y="32"/>
                </a:lnTo>
                <a:lnTo>
                  <a:pt x="323" y="37"/>
                </a:lnTo>
                <a:lnTo>
                  <a:pt x="338" y="41"/>
                </a:lnTo>
                <a:lnTo>
                  <a:pt x="355" y="46"/>
                </a:lnTo>
                <a:lnTo>
                  <a:pt x="372" y="51"/>
                </a:lnTo>
                <a:lnTo>
                  <a:pt x="389" y="54"/>
                </a:lnTo>
                <a:lnTo>
                  <a:pt x="407" y="59"/>
                </a:lnTo>
                <a:lnTo>
                  <a:pt x="426" y="64"/>
                </a:lnTo>
                <a:lnTo>
                  <a:pt x="445" y="69"/>
                </a:lnTo>
                <a:lnTo>
                  <a:pt x="465" y="74"/>
                </a:lnTo>
                <a:lnTo>
                  <a:pt x="485" y="80"/>
                </a:lnTo>
                <a:lnTo>
                  <a:pt x="506" y="85"/>
                </a:lnTo>
                <a:lnTo>
                  <a:pt x="526" y="90"/>
                </a:lnTo>
                <a:lnTo>
                  <a:pt x="548" y="95"/>
                </a:lnTo>
                <a:lnTo>
                  <a:pt x="568" y="100"/>
                </a:lnTo>
                <a:lnTo>
                  <a:pt x="590" y="105"/>
                </a:lnTo>
                <a:lnTo>
                  <a:pt x="612" y="108"/>
                </a:lnTo>
                <a:lnTo>
                  <a:pt x="634" y="113"/>
                </a:lnTo>
                <a:lnTo>
                  <a:pt x="656" y="118"/>
                </a:lnTo>
                <a:lnTo>
                  <a:pt x="656" y="122"/>
                </a:lnTo>
                <a:lnTo>
                  <a:pt x="656" y="125"/>
                </a:lnTo>
                <a:lnTo>
                  <a:pt x="655" y="130"/>
                </a:lnTo>
                <a:lnTo>
                  <a:pt x="653" y="137"/>
                </a:lnTo>
                <a:lnTo>
                  <a:pt x="651" y="146"/>
                </a:lnTo>
                <a:lnTo>
                  <a:pt x="649" y="156"/>
                </a:lnTo>
                <a:lnTo>
                  <a:pt x="646" y="166"/>
                </a:lnTo>
                <a:lnTo>
                  <a:pt x="644" y="176"/>
                </a:lnTo>
                <a:lnTo>
                  <a:pt x="641" y="188"/>
                </a:lnTo>
                <a:lnTo>
                  <a:pt x="639" y="200"/>
                </a:lnTo>
                <a:lnTo>
                  <a:pt x="636" y="213"/>
                </a:lnTo>
                <a:lnTo>
                  <a:pt x="633" y="227"/>
                </a:lnTo>
                <a:lnTo>
                  <a:pt x="629" y="240"/>
                </a:lnTo>
                <a:lnTo>
                  <a:pt x="627" y="256"/>
                </a:lnTo>
                <a:lnTo>
                  <a:pt x="624" y="269"/>
                </a:lnTo>
                <a:lnTo>
                  <a:pt x="621" y="284"/>
                </a:lnTo>
                <a:lnTo>
                  <a:pt x="617" y="298"/>
                </a:lnTo>
                <a:lnTo>
                  <a:pt x="614" y="311"/>
                </a:lnTo>
                <a:lnTo>
                  <a:pt x="612" y="325"/>
                </a:lnTo>
                <a:lnTo>
                  <a:pt x="609" y="338"/>
                </a:lnTo>
                <a:lnTo>
                  <a:pt x="605" y="350"/>
                </a:lnTo>
                <a:lnTo>
                  <a:pt x="604" y="362"/>
                </a:lnTo>
                <a:lnTo>
                  <a:pt x="600" y="374"/>
                </a:lnTo>
                <a:lnTo>
                  <a:pt x="599" y="384"/>
                </a:lnTo>
                <a:lnTo>
                  <a:pt x="597" y="393"/>
                </a:lnTo>
                <a:lnTo>
                  <a:pt x="595" y="401"/>
                </a:lnTo>
                <a:lnTo>
                  <a:pt x="594" y="408"/>
                </a:lnTo>
                <a:lnTo>
                  <a:pt x="592" y="415"/>
                </a:lnTo>
                <a:lnTo>
                  <a:pt x="590" y="418"/>
                </a:lnTo>
                <a:lnTo>
                  <a:pt x="590" y="420"/>
                </a:lnTo>
                <a:lnTo>
                  <a:pt x="590" y="421"/>
                </a:lnTo>
                <a:lnTo>
                  <a:pt x="585" y="438"/>
                </a:lnTo>
                <a:lnTo>
                  <a:pt x="590" y="450"/>
                </a:lnTo>
                <a:lnTo>
                  <a:pt x="590" y="462"/>
                </a:lnTo>
                <a:lnTo>
                  <a:pt x="587" y="476"/>
                </a:lnTo>
                <a:lnTo>
                  <a:pt x="589" y="487"/>
                </a:lnTo>
                <a:lnTo>
                  <a:pt x="421" y="445"/>
                </a:lnTo>
                <a:lnTo>
                  <a:pt x="419" y="445"/>
                </a:lnTo>
                <a:lnTo>
                  <a:pt x="418" y="445"/>
                </a:lnTo>
                <a:lnTo>
                  <a:pt x="414" y="445"/>
                </a:lnTo>
                <a:lnTo>
                  <a:pt x="411" y="445"/>
                </a:lnTo>
                <a:lnTo>
                  <a:pt x="407" y="447"/>
                </a:lnTo>
                <a:lnTo>
                  <a:pt x="402" y="447"/>
                </a:lnTo>
                <a:lnTo>
                  <a:pt x="399" y="447"/>
                </a:lnTo>
                <a:lnTo>
                  <a:pt x="394" y="447"/>
                </a:lnTo>
                <a:lnTo>
                  <a:pt x="389" y="447"/>
                </a:lnTo>
                <a:lnTo>
                  <a:pt x="384" y="447"/>
                </a:lnTo>
                <a:lnTo>
                  <a:pt x="379" y="445"/>
                </a:lnTo>
                <a:lnTo>
                  <a:pt x="374" y="445"/>
                </a:lnTo>
                <a:lnTo>
                  <a:pt x="369" y="443"/>
                </a:lnTo>
                <a:lnTo>
                  <a:pt x="363" y="442"/>
                </a:lnTo>
                <a:lnTo>
                  <a:pt x="358" y="440"/>
                </a:lnTo>
                <a:lnTo>
                  <a:pt x="357" y="440"/>
                </a:lnTo>
                <a:lnTo>
                  <a:pt x="355" y="440"/>
                </a:lnTo>
                <a:lnTo>
                  <a:pt x="353" y="440"/>
                </a:lnTo>
                <a:lnTo>
                  <a:pt x="352" y="442"/>
                </a:lnTo>
                <a:lnTo>
                  <a:pt x="348" y="443"/>
                </a:lnTo>
                <a:lnTo>
                  <a:pt x="347" y="445"/>
                </a:lnTo>
                <a:lnTo>
                  <a:pt x="345" y="445"/>
                </a:lnTo>
                <a:lnTo>
                  <a:pt x="323" y="445"/>
                </a:lnTo>
                <a:lnTo>
                  <a:pt x="321" y="445"/>
                </a:lnTo>
                <a:lnTo>
                  <a:pt x="316" y="445"/>
                </a:lnTo>
                <a:lnTo>
                  <a:pt x="308" y="447"/>
                </a:lnTo>
                <a:lnTo>
                  <a:pt x="297" y="448"/>
                </a:lnTo>
                <a:lnTo>
                  <a:pt x="289" y="448"/>
                </a:lnTo>
                <a:lnTo>
                  <a:pt x="279" y="448"/>
                </a:lnTo>
                <a:lnTo>
                  <a:pt x="272" y="445"/>
                </a:lnTo>
                <a:lnTo>
                  <a:pt x="265" y="442"/>
                </a:lnTo>
                <a:lnTo>
                  <a:pt x="262" y="442"/>
                </a:lnTo>
                <a:lnTo>
                  <a:pt x="259" y="442"/>
                </a:lnTo>
                <a:lnTo>
                  <a:pt x="253" y="442"/>
                </a:lnTo>
                <a:lnTo>
                  <a:pt x="248" y="442"/>
                </a:lnTo>
                <a:lnTo>
                  <a:pt x="245" y="443"/>
                </a:lnTo>
                <a:lnTo>
                  <a:pt x="242" y="443"/>
                </a:lnTo>
                <a:lnTo>
                  <a:pt x="233" y="442"/>
                </a:lnTo>
                <a:lnTo>
                  <a:pt x="220" y="445"/>
                </a:lnTo>
                <a:lnTo>
                  <a:pt x="220" y="443"/>
                </a:lnTo>
                <a:lnTo>
                  <a:pt x="215" y="440"/>
                </a:lnTo>
                <a:lnTo>
                  <a:pt x="209" y="435"/>
                </a:lnTo>
                <a:lnTo>
                  <a:pt x="201" y="430"/>
                </a:lnTo>
                <a:lnTo>
                  <a:pt x="194" y="425"/>
                </a:lnTo>
                <a:lnTo>
                  <a:pt x="186" y="421"/>
                </a:lnTo>
                <a:lnTo>
                  <a:pt x="177" y="418"/>
                </a:lnTo>
                <a:lnTo>
                  <a:pt x="171" y="418"/>
                </a:lnTo>
                <a:lnTo>
                  <a:pt x="169" y="418"/>
                </a:lnTo>
                <a:lnTo>
                  <a:pt x="167" y="418"/>
                </a:lnTo>
                <a:lnTo>
                  <a:pt x="164" y="420"/>
                </a:lnTo>
                <a:lnTo>
                  <a:pt x="160" y="420"/>
                </a:lnTo>
                <a:lnTo>
                  <a:pt x="157" y="421"/>
                </a:lnTo>
                <a:lnTo>
                  <a:pt x="152" y="421"/>
                </a:lnTo>
                <a:lnTo>
                  <a:pt x="145" y="423"/>
                </a:lnTo>
                <a:lnTo>
                  <a:pt x="140" y="423"/>
                </a:lnTo>
                <a:lnTo>
                  <a:pt x="135" y="423"/>
                </a:lnTo>
                <a:lnTo>
                  <a:pt x="128" y="423"/>
                </a:lnTo>
                <a:lnTo>
                  <a:pt x="123" y="423"/>
                </a:lnTo>
                <a:lnTo>
                  <a:pt x="118" y="423"/>
                </a:lnTo>
                <a:lnTo>
                  <a:pt x="113" y="421"/>
                </a:lnTo>
                <a:lnTo>
                  <a:pt x="108" y="420"/>
                </a:lnTo>
                <a:lnTo>
                  <a:pt x="105" y="418"/>
                </a:lnTo>
                <a:lnTo>
                  <a:pt x="103" y="415"/>
                </a:lnTo>
                <a:lnTo>
                  <a:pt x="101" y="413"/>
                </a:lnTo>
                <a:lnTo>
                  <a:pt x="99" y="413"/>
                </a:lnTo>
                <a:lnTo>
                  <a:pt x="98" y="411"/>
                </a:lnTo>
                <a:lnTo>
                  <a:pt x="94" y="408"/>
                </a:lnTo>
                <a:lnTo>
                  <a:pt x="93" y="406"/>
                </a:lnTo>
                <a:lnTo>
                  <a:pt x="91" y="404"/>
                </a:lnTo>
                <a:lnTo>
                  <a:pt x="89" y="404"/>
                </a:lnTo>
                <a:lnTo>
                  <a:pt x="84" y="393"/>
                </a:lnTo>
                <a:lnTo>
                  <a:pt x="84" y="391"/>
                </a:lnTo>
                <a:lnTo>
                  <a:pt x="86" y="388"/>
                </a:lnTo>
                <a:lnTo>
                  <a:pt x="86" y="384"/>
                </a:lnTo>
                <a:lnTo>
                  <a:pt x="88" y="379"/>
                </a:lnTo>
                <a:lnTo>
                  <a:pt x="88" y="374"/>
                </a:lnTo>
                <a:lnTo>
                  <a:pt x="88" y="369"/>
                </a:lnTo>
                <a:lnTo>
                  <a:pt x="88" y="364"/>
                </a:lnTo>
                <a:lnTo>
                  <a:pt x="88" y="357"/>
                </a:lnTo>
                <a:lnTo>
                  <a:pt x="86" y="352"/>
                </a:lnTo>
                <a:lnTo>
                  <a:pt x="86" y="347"/>
                </a:lnTo>
                <a:lnTo>
                  <a:pt x="83" y="342"/>
                </a:lnTo>
                <a:lnTo>
                  <a:pt x="79" y="337"/>
                </a:lnTo>
                <a:lnTo>
                  <a:pt x="76" y="333"/>
                </a:lnTo>
                <a:lnTo>
                  <a:pt x="71" y="330"/>
                </a:lnTo>
                <a:lnTo>
                  <a:pt x="64" y="328"/>
                </a:lnTo>
                <a:lnTo>
                  <a:pt x="62" y="328"/>
                </a:lnTo>
                <a:lnTo>
                  <a:pt x="61" y="328"/>
                </a:lnTo>
                <a:lnTo>
                  <a:pt x="57" y="327"/>
                </a:lnTo>
                <a:lnTo>
                  <a:pt x="55" y="327"/>
                </a:lnTo>
                <a:lnTo>
                  <a:pt x="54" y="327"/>
                </a:lnTo>
                <a:lnTo>
                  <a:pt x="52" y="327"/>
                </a:lnTo>
                <a:lnTo>
                  <a:pt x="52" y="325"/>
                </a:lnTo>
                <a:lnTo>
                  <a:pt x="54" y="323"/>
                </a:lnTo>
                <a:lnTo>
                  <a:pt x="54" y="322"/>
                </a:lnTo>
                <a:lnTo>
                  <a:pt x="52" y="318"/>
                </a:lnTo>
                <a:lnTo>
                  <a:pt x="52" y="315"/>
                </a:lnTo>
                <a:lnTo>
                  <a:pt x="49" y="311"/>
                </a:lnTo>
                <a:lnTo>
                  <a:pt x="45" y="310"/>
                </a:lnTo>
                <a:lnTo>
                  <a:pt x="40" y="308"/>
                </a:lnTo>
                <a:lnTo>
                  <a:pt x="39" y="306"/>
                </a:lnTo>
                <a:lnTo>
                  <a:pt x="37" y="305"/>
                </a:lnTo>
                <a:lnTo>
                  <a:pt x="33" y="303"/>
                </a:lnTo>
                <a:lnTo>
                  <a:pt x="32" y="301"/>
                </a:lnTo>
                <a:lnTo>
                  <a:pt x="23" y="303"/>
                </a:lnTo>
                <a:lnTo>
                  <a:pt x="22" y="300"/>
                </a:lnTo>
                <a:lnTo>
                  <a:pt x="18" y="303"/>
                </a:lnTo>
                <a:lnTo>
                  <a:pt x="11" y="300"/>
                </a:lnTo>
                <a:lnTo>
                  <a:pt x="6" y="291"/>
                </a:lnTo>
                <a:lnTo>
                  <a:pt x="6" y="293"/>
                </a:lnTo>
                <a:lnTo>
                  <a:pt x="3" y="293"/>
                </a:lnTo>
                <a:lnTo>
                  <a:pt x="0" y="294"/>
                </a:lnTo>
                <a:lnTo>
                  <a:pt x="0" y="293"/>
                </a:lnTo>
                <a:lnTo>
                  <a:pt x="0" y="291"/>
                </a:lnTo>
                <a:lnTo>
                  <a:pt x="0" y="289"/>
                </a:lnTo>
                <a:lnTo>
                  <a:pt x="1" y="288"/>
                </a:lnTo>
                <a:lnTo>
                  <a:pt x="1" y="284"/>
                </a:lnTo>
                <a:lnTo>
                  <a:pt x="3" y="281"/>
                </a:lnTo>
                <a:lnTo>
                  <a:pt x="3" y="278"/>
                </a:lnTo>
                <a:lnTo>
                  <a:pt x="5" y="271"/>
                </a:lnTo>
                <a:lnTo>
                  <a:pt x="6" y="266"/>
                </a:lnTo>
                <a:lnTo>
                  <a:pt x="8" y="261"/>
                </a:lnTo>
                <a:lnTo>
                  <a:pt x="10" y="256"/>
                </a:lnTo>
                <a:lnTo>
                  <a:pt x="11" y="252"/>
                </a:lnTo>
                <a:lnTo>
                  <a:pt x="15" y="252"/>
                </a:lnTo>
                <a:lnTo>
                  <a:pt x="15" y="256"/>
                </a:lnTo>
                <a:lnTo>
                  <a:pt x="15" y="257"/>
                </a:lnTo>
                <a:lnTo>
                  <a:pt x="13" y="261"/>
                </a:lnTo>
                <a:lnTo>
                  <a:pt x="13" y="264"/>
                </a:lnTo>
                <a:lnTo>
                  <a:pt x="11" y="267"/>
                </a:lnTo>
                <a:lnTo>
                  <a:pt x="11" y="271"/>
                </a:lnTo>
                <a:lnTo>
                  <a:pt x="11" y="276"/>
                </a:lnTo>
                <a:lnTo>
                  <a:pt x="10" y="279"/>
                </a:lnTo>
                <a:lnTo>
                  <a:pt x="8" y="281"/>
                </a:lnTo>
                <a:lnTo>
                  <a:pt x="8" y="284"/>
                </a:lnTo>
                <a:lnTo>
                  <a:pt x="10" y="284"/>
                </a:lnTo>
                <a:lnTo>
                  <a:pt x="13" y="284"/>
                </a:lnTo>
                <a:lnTo>
                  <a:pt x="15" y="283"/>
                </a:lnTo>
                <a:lnTo>
                  <a:pt x="17" y="283"/>
                </a:lnTo>
                <a:lnTo>
                  <a:pt x="17" y="278"/>
                </a:lnTo>
                <a:lnTo>
                  <a:pt x="22" y="271"/>
                </a:lnTo>
                <a:lnTo>
                  <a:pt x="25" y="266"/>
                </a:lnTo>
                <a:lnTo>
                  <a:pt x="25" y="254"/>
                </a:lnTo>
                <a:lnTo>
                  <a:pt x="27" y="250"/>
                </a:lnTo>
                <a:lnTo>
                  <a:pt x="33" y="249"/>
                </a:lnTo>
                <a:lnTo>
                  <a:pt x="30" y="240"/>
                </a:lnTo>
                <a:lnTo>
                  <a:pt x="25" y="244"/>
                </a:lnTo>
                <a:lnTo>
                  <a:pt x="15" y="244"/>
                </a:lnTo>
                <a:lnTo>
                  <a:pt x="17" y="218"/>
                </a:lnTo>
                <a:lnTo>
                  <a:pt x="18" y="218"/>
                </a:lnTo>
                <a:lnTo>
                  <a:pt x="20" y="223"/>
                </a:lnTo>
                <a:lnTo>
                  <a:pt x="27" y="220"/>
                </a:lnTo>
                <a:lnTo>
                  <a:pt x="42" y="222"/>
                </a:lnTo>
                <a:lnTo>
                  <a:pt x="42" y="217"/>
                </a:lnTo>
                <a:lnTo>
                  <a:pt x="30" y="212"/>
                </a:lnTo>
                <a:lnTo>
                  <a:pt x="30" y="205"/>
                </a:lnTo>
                <a:lnTo>
                  <a:pt x="22" y="203"/>
                </a:lnTo>
                <a:lnTo>
                  <a:pt x="18" y="213"/>
                </a:lnTo>
                <a:lnTo>
                  <a:pt x="17" y="212"/>
                </a:lnTo>
                <a:lnTo>
                  <a:pt x="17" y="200"/>
                </a:lnTo>
                <a:lnTo>
                  <a:pt x="18" y="198"/>
                </a:lnTo>
                <a:lnTo>
                  <a:pt x="18" y="195"/>
                </a:lnTo>
                <a:lnTo>
                  <a:pt x="20" y="190"/>
                </a:lnTo>
                <a:lnTo>
                  <a:pt x="20" y="184"/>
                </a:lnTo>
                <a:lnTo>
                  <a:pt x="22" y="179"/>
                </a:lnTo>
                <a:lnTo>
                  <a:pt x="22" y="173"/>
                </a:lnTo>
                <a:lnTo>
                  <a:pt x="22" y="168"/>
                </a:lnTo>
                <a:lnTo>
                  <a:pt x="20" y="164"/>
                </a:lnTo>
                <a:lnTo>
                  <a:pt x="20" y="161"/>
                </a:lnTo>
                <a:lnTo>
                  <a:pt x="20" y="154"/>
                </a:lnTo>
                <a:lnTo>
                  <a:pt x="20" y="146"/>
                </a:lnTo>
                <a:lnTo>
                  <a:pt x="20" y="135"/>
                </a:lnTo>
                <a:lnTo>
                  <a:pt x="22" y="125"/>
                </a:lnTo>
                <a:lnTo>
                  <a:pt x="22" y="115"/>
                </a:lnTo>
                <a:lnTo>
                  <a:pt x="22" y="108"/>
                </a:lnTo>
                <a:lnTo>
                  <a:pt x="22" y="107"/>
                </a:lnTo>
                <a:lnTo>
                  <a:pt x="22" y="105"/>
                </a:lnTo>
                <a:lnTo>
                  <a:pt x="20" y="102"/>
                </a:lnTo>
                <a:lnTo>
                  <a:pt x="17" y="96"/>
                </a:lnTo>
                <a:lnTo>
                  <a:pt x="13" y="91"/>
                </a:lnTo>
                <a:lnTo>
                  <a:pt x="11" y="83"/>
                </a:lnTo>
                <a:lnTo>
                  <a:pt x="10" y="74"/>
                </a:lnTo>
                <a:lnTo>
                  <a:pt x="11" y="64"/>
                </a:lnTo>
                <a:lnTo>
                  <a:pt x="15" y="54"/>
                </a:lnTo>
                <a:lnTo>
                  <a:pt x="15" y="52"/>
                </a:lnTo>
                <a:lnTo>
                  <a:pt x="17" y="51"/>
                </a:lnTo>
                <a:lnTo>
                  <a:pt x="18" y="47"/>
                </a:lnTo>
                <a:lnTo>
                  <a:pt x="20" y="46"/>
                </a:lnTo>
                <a:lnTo>
                  <a:pt x="20" y="42"/>
                </a:lnTo>
                <a:lnTo>
                  <a:pt x="22" y="42"/>
                </a:lnTo>
                <a:lnTo>
                  <a:pt x="22" y="41"/>
                </a:lnTo>
                <a:close/>
              </a:path>
            </a:pathLst>
          </a:custGeom>
          <a:solidFill>
            <a:srgbClr val="FF9900"/>
          </a:solidFill>
          <a:ln w="9525">
            <a:solidFill>
              <a:schemeClr val="tx1"/>
            </a:solidFill>
            <a:round/>
            <a:headEnd/>
            <a:tailEnd/>
          </a:ln>
        </p:spPr>
        <p:txBody>
          <a:bodyPr/>
          <a:lstStyle/>
          <a:p>
            <a:endParaRPr lang="en-US"/>
          </a:p>
        </p:txBody>
      </p:sp>
      <p:sp>
        <p:nvSpPr>
          <p:cNvPr id="53426" name="Text Box 178"/>
          <p:cNvSpPr txBox="1">
            <a:spLocks noChangeArrowheads="1"/>
          </p:cNvSpPr>
          <p:nvPr/>
        </p:nvSpPr>
        <p:spPr bwMode="auto">
          <a:xfrm>
            <a:off x="1374775" y="1784350"/>
            <a:ext cx="428625" cy="207963"/>
          </a:xfrm>
          <a:prstGeom prst="rect">
            <a:avLst/>
          </a:prstGeom>
          <a:noFill/>
          <a:ln w="9525">
            <a:noFill/>
            <a:miter lim="800000"/>
            <a:headEnd/>
            <a:tailEnd/>
          </a:ln>
        </p:spPr>
        <p:txBody>
          <a:bodyPr wrap="none">
            <a:spAutoFit/>
          </a:bodyPr>
          <a:lstStyle/>
          <a:p>
            <a:r>
              <a:rPr lang="en-US" sz="1000" b="1">
                <a:solidFill>
                  <a:schemeClr val="bg1"/>
                </a:solidFill>
                <a:latin typeface="Verdana" pitchFamily="34" charset="0"/>
              </a:rPr>
              <a:t>WA</a:t>
            </a:r>
          </a:p>
        </p:txBody>
      </p:sp>
      <p:sp>
        <p:nvSpPr>
          <p:cNvPr id="53427" name="Text Box 179"/>
          <p:cNvSpPr txBox="1">
            <a:spLocks noChangeArrowheads="1"/>
          </p:cNvSpPr>
          <p:nvPr/>
        </p:nvSpPr>
        <p:spPr bwMode="auto">
          <a:xfrm>
            <a:off x="1117600" y="2393950"/>
            <a:ext cx="395288" cy="207963"/>
          </a:xfrm>
          <a:prstGeom prst="rect">
            <a:avLst/>
          </a:prstGeom>
          <a:noFill/>
          <a:ln w="9525">
            <a:noFill/>
            <a:miter lim="800000"/>
            <a:headEnd/>
            <a:tailEnd/>
          </a:ln>
        </p:spPr>
        <p:txBody>
          <a:bodyPr wrap="none">
            <a:spAutoFit/>
          </a:bodyPr>
          <a:lstStyle/>
          <a:p>
            <a:r>
              <a:rPr lang="en-US" sz="1000" b="1">
                <a:solidFill>
                  <a:schemeClr val="bg1"/>
                </a:solidFill>
                <a:latin typeface="Verdana" pitchFamily="34" charset="0"/>
              </a:rPr>
              <a:t>OR</a:t>
            </a:r>
          </a:p>
        </p:txBody>
      </p:sp>
      <p:sp>
        <p:nvSpPr>
          <p:cNvPr id="53428" name="Text Box 180"/>
          <p:cNvSpPr txBox="1">
            <a:spLocks noChangeArrowheads="1"/>
          </p:cNvSpPr>
          <p:nvPr/>
        </p:nvSpPr>
        <p:spPr bwMode="auto">
          <a:xfrm>
            <a:off x="2060575" y="2546350"/>
            <a:ext cx="361950" cy="207963"/>
          </a:xfrm>
          <a:prstGeom prst="rect">
            <a:avLst/>
          </a:prstGeom>
          <a:noFill/>
          <a:ln w="9525">
            <a:noFill/>
            <a:miter lim="800000"/>
            <a:headEnd/>
            <a:tailEnd/>
          </a:ln>
        </p:spPr>
        <p:txBody>
          <a:bodyPr wrap="none">
            <a:spAutoFit/>
          </a:bodyPr>
          <a:lstStyle/>
          <a:p>
            <a:r>
              <a:rPr lang="en-US" sz="1000" b="1">
                <a:solidFill>
                  <a:schemeClr val="bg1"/>
                </a:solidFill>
                <a:latin typeface="Verdana" pitchFamily="34" charset="0"/>
              </a:rPr>
              <a:t>ID</a:t>
            </a:r>
          </a:p>
        </p:txBody>
      </p:sp>
      <p:sp>
        <p:nvSpPr>
          <p:cNvPr id="53429" name="Freeform 181"/>
          <p:cNvSpPr>
            <a:spLocks/>
          </p:cNvSpPr>
          <p:nvPr/>
        </p:nvSpPr>
        <p:spPr bwMode="auto">
          <a:xfrm>
            <a:off x="1154113" y="5764213"/>
            <a:ext cx="946150" cy="696912"/>
          </a:xfrm>
          <a:custGeom>
            <a:avLst/>
            <a:gdLst>
              <a:gd name="T0" fmla="*/ 2147483647 w 545"/>
              <a:gd name="T1" fmla="*/ 2147483647 h 452"/>
              <a:gd name="T2" fmla="*/ 2147483647 w 545"/>
              <a:gd name="T3" fmla="*/ 2147483647 h 452"/>
              <a:gd name="T4" fmla="*/ 2147483647 w 545"/>
              <a:gd name="T5" fmla="*/ 2147483647 h 452"/>
              <a:gd name="T6" fmla="*/ 2147483647 w 545"/>
              <a:gd name="T7" fmla="*/ 2147483647 h 452"/>
              <a:gd name="T8" fmla="*/ 2147483647 w 545"/>
              <a:gd name="T9" fmla="*/ 2147483647 h 452"/>
              <a:gd name="T10" fmla="*/ 2147483647 w 545"/>
              <a:gd name="T11" fmla="*/ 2147483647 h 452"/>
              <a:gd name="T12" fmla="*/ 2147483647 w 545"/>
              <a:gd name="T13" fmla="*/ 2147483647 h 452"/>
              <a:gd name="T14" fmla="*/ 2147483647 w 545"/>
              <a:gd name="T15" fmla="*/ 2147483647 h 452"/>
              <a:gd name="T16" fmla="*/ 2147483647 w 545"/>
              <a:gd name="T17" fmla="*/ 2147483647 h 452"/>
              <a:gd name="T18" fmla="*/ 2147483647 w 545"/>
              <a:gd name="T19" fmla="*/ 2147483647 h 452"/>
              <a:gd name="T20" fmla="*/ 2147483647 w 545"/>
              <a:gd name="T21" fmla="*/ 2147483647 h 452"/>
              <a:gd name="T22" fmla="*/ 2147483647 w 545"/>
              <a:gd name="T23" fmla="*/ 2147483647 h 452"/>
              <a:gd name="T24" fmla="*/ 2147483647 w 545"/>
              <a:gd name="T25" fmla="*/ 2147483647 h 452"/>
              <a:gd name="T26" fmla="*/ 2147483647 w 545"/>
              <a:gd name="T27" fmla="*/ 2147483647 h 452"/>
              <a:gd name="T28" fmla="*/ 2147483647 w 545"/>
              <a:gd name="T29" fmla="*/ 2147483647 h 452"/>
              <a:gd name="T30" fmla="*/ 2147483647 w 545"/>
              <a:gd name="T31" fmla="*/ 2147483647 h 452"/>
              <a:gd name="T32" fmla="*/ 2147483647 w 545"/>
              <a:gd name="T33" fmla="*/ 2147483647 h 452"/>
              <a:gd name="T34" fmla="*/ 2147483647 w 545"/>
              <a:gd name="T35" fmla="*/ 2147483647 h 452"/>
              <a:gd name="T36" fmla="*/ 2147483647 w 545"/>
              <a:gd name="T37" fmla="*/ 2147483647 h 452"/>
              <a:gd name="T38" fmla="*/ 2147483647 w 545"/>
              <a:gd name="T39" fmla="*/ 2147483647 h 452"/>
              <a:gd name="T40" fmla="*/ 2147483647 w 545"/>
              <a:gd name="T41" fmla="*/ 2147483647 h 452"/>
              <a:gd name="T42" fmla="*/ 2147483647 w 545"/>
              <a:gd name="T43" fmla="*/ 2147483647 h 452"/>
              <a:gd name="T44" fmla="*/ 2147483647 w 545"/>
              <a:gd name="T45" fmla="*/ 2147483647 h 452"/>
              <a:gd name="T46" fmla="*/ 2147483647 w 545"/>
              <a:gd name="T47" fmla="*/ 2147483647 h 452"/>
              <a:gd name="T48" fmla="*/ 2147483647 w 545"/>
              <a:gd name="T49" fmla="*/ 2147483647 h 452"/>
              <a:gd name="T50" fmla="*/ 2147483647 w 545"/>
              <a:gd name="T51" fmla="*/ 2147483647 h 452"/>
              <a:gd name="T52" fmla="*/ 2147483647 w 545"/>
              <a:gd name="T53" fmla="*/ 2147483647 h 452"/>
              <a:gd name="T54" fmla="*/ 2147483647 w 545"/>
              <a:gd name="T55" fmla="*/ 2147483647 h 452"/>
              <a:gd name="T56" fmla="*/ 2147483647 w 545"/>
              <a:gd name="T57" fmla="*/ 2147483647 h 452"/>
              <a:gd name="T58" fmla="*/ 2147483647 w 545"/>
              <a:gd name="T59" fmla="*/ 2147483647 h 452"/>
              <a:gd name="T60" fmla="*/ 2147483647 w 545"/>
              <a:gd name="T61" fmla="*/ 2147483647 h 452"/>
              <a:gd name="T62" fmla="*/ 2147483647 w 545"/>
              <a:gd name="T63" fmla="*/ 2147483647 h 452"/>
              <a:gd name="T64" fmla="*/ 2147483647 w 545"/>
              <a:gd name="T65" fmla="*/ 2147483647 h 452"/>
              <a:gd name="T66" fmla="*/ 2147483647 w 545"/>
              <a:gd name="T67" fmla="*/ 2147483647 h 452"/>
              <a:gd name="T68" fmla="*/ 2147483647 w 545"/>
              <a:gd name="T69" fmla="*/ 2147483647 h 452"/>
              <a:gd name="T70" fmla="*/ 2147483647 w 545"/>
              <a:gd name="T71" fmla="*/ 2147483647 h 452"/>
              <a:gd name="T72" fmla="*/ 2147483647 w 545"/>
              <a:gd name="T73" fmla="*/ 2147483647 h 452"/>
              <a:gd name="T74" fmla="*/ 2147483647 w 545"/>
              <a:gd name="T75" fmla="*/ 2147483647 h 452"/>
              <a:gd name="T76" fmla="*/ 2147483647 w 545"/>
              <a:gd name="T77" fmla="*/ 2147483647 h 452"/>
              <a:gd name="T78" fmla="*/ 2147483647 w 545"/>
              <a:gd name="T79" fmla="*/ 2147483647 h 452"/>
              <a:gd name="T80" fmla="*/ 2147483647 w 545"/>
              <a:gd name="T81" fmla="*/ 2147483647 h 452"/>
              <a:gd name="T82" fmla="*/ 2147483647 w 545"/>
              <a:gd name="T83" fmla="*/ 2147483647 h 452"/>
              <a:gd name="T84" fmla="*/ 2147483647 w 545"/>
              <a:gd name="T85" fmla="*/ 2147483647 h 452"/>
              <a:gd name="T86" fmla="*/ 2147483647 w 545"/>
              <a:gd name="T87" fmla="*/ 2147483647 h 452"/>
              <a:gd name="T88" fmla="*/ 2147483647 w 545"/>
              <a:gd name="T89" fmla="*/ 2147483647 h 452"/>
              <a:gd name="T90" fmla="*/ 2147483647 w 545"/>
              <a:gd name="T91" fmla="*/ 2147483647 h 452"/>
              <a:gd name="T92" fmla="*/ 2147483647 w 545"/>
              <a:gd name="T93" fmla="*/ 2147483647 h 452"/>
              <a:gd name="T94" fmla="*/ 2147483647 w 545"/>
              <a:gd name="T95" fmla="*/ 2147483647 h 452"/>
              <a:gd name="T96" fmla="*/ 2147483647 w 545"/>
              <a:gd name="T97" fmla="*/ 2147483647 h 452"/>
              <a:gd name="T98" fmla="*/ 2147483647 w 545"/>
              <a:gd name="T99" fmla="*/ 2147483647 h 452"/>
              <a:gd name="T100" fmla="*/ 2147483647 w 545"/>
              <a:gd name="T101" fmla="*/ 2147483647 h 452"/>
              <a:gd name="T102" fmla="*/ 2147483647 w 545"/>
              <a:gd name="T103" fmla="*/ 2147483647 h 452"/>
              <a:gd name="T104" fmla="*/ 2147483647 w 545"/>
              <a:gd name="T105" fmla="*/ 2147483647 h 452"/>
              <a:gd name="T106" fmla="*/ 2147483647 w 545"/>
              <a:gd name="T107" fmla="*/ 2147483647 h 452"/>
              <a:gd name="T108" fmla="*/ 2147483647 w 545"/>
              <a:gd name="T109" fmla="*/ 2147483647 h 452"/>
              <a:gd name="T110" fmla="*/ 2147483647 w 545"/>
              <a:gd name="T111" fmla="*/ 2147483647 h 452"/>
              <a:gd name="T112" fmla="*/ 2147483647 w 545"/>
              <a:gd name="T113" fmla="*/ 2147483647 h 452"/>
              <a:gd name="T114" fmla="*/ 2147483647 w 545"/>
              <a:gd name="T115" fmla="*/ 2147483647 h 452"/>
              <a:gd name="T116" fmla="*/ 2147483647 w 545"/>
              <a:gd name="T117" fmla="*/ 2147483647 h 452"/>
              <a:gd name="T118" fmla="*/ 2147483647 w 545"/>
              <a:gd name="T119" fmla="*/ 2147483647 h 4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5"/>
              <a:gd name="T181" fmla="*/ 0 h 452"/>
              <a:gd name="T182" fmla="*/ 545 w 545"/>
              <a:gd name="T183" fmla="*/ 452 h 4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5" h="452">
                <a:moveTo>
                  <a:pt x="541" y="349"/>
                </a:moveTo>
                <a:lnTo>
                  <a:pt x="541" y="349"/>
                </a:lnTo>
                <a:lnTo>
                  <a:pt x="541" y="347"/>
                </a:lnTo>
                <a:lnTo>
                  <a:pt x="543" y="346"/>
                </a:lnTo>
                <a:lnTo>
                  <a:pt x="543" y="344"/>
                </a:lnTo>
                <a:lnTo>
                  <a:pt x="545" y="341"/>
                </a:lnTo>
                <a:lnTo>
                  <a:pt x="545" y="339"/>
                </a:lnTo>
                <a:lnTo>
                  <a:pt x="545" y="336"/>
                </a:lnTo>
                <a:lnTo>
                  <a:pt x="545" y="332"/>
                </a:lnTo>
                <a:lnTo>
                  <a:pt x="543" y="329"/>
                </a:lnTo>
                <a:lnTo>
                  <a:pt x="541" y="325"/>
                </a:lnTo>
                <a:lnTo>
                  <a:pt x="538" y="320"/>
                </a:lnTo>
                <a:lnTo>
                  <a:pt x="535" y="317"/>
                </a:lnTo>
                <a:lnTo>
                  <a:pt x="533" y="315"/>
                </a:lnTo>
                <a:lnTo>
                  <a:pt x="530" y="315"/>
                </a:lnTo>
                <a:lnTo>
                  <a:pt x="526" y="314"/>
                </a:lnTo>
                <a:lnTo>
                  <a:pt x="523" y="314"/>
                </a:lnTo>
                <a:lnTo>
                  <a:pt x="519" y="314"/>
                </a:lnTo>
                <a:lnTo>
                  <a:pt x="516" y="312"/>
                </a:lnTo>
                <a:lnTo>
                  <a:pt x="514" y="312"/>
                </a:lnTo>
                <a:lnTo>
                  <a:pt x="506" y="310"/>
                </a:lnTo>
                <a:lnTo>
                  <a:pt x="452" y="271"/>
                </a:lnTo>
                <a:lnTo>
                  <a:pt x="435" y="259"/>
                </a:lnTo>
                <a:lnTo>
                  <a:pt x="421" y="251"/>
                </a:lnTo>
                <a:lnTo>
                  <a:pt x="413" y="263"/>
                </a:lnTo>
                <a:lnTo>
                  <a:pt x="413" y="271"/>
                </a:lnTo>
                <a:lnTo>
                  <a:pt x="403" y="280"/>
                </a:lnTo>
                <a:lnTo>
                  <a:pt x="381" y="266"/>
                </a:lnTo>
                <a:lnTo>
                  <a:pt x="379" y="264"/>
                </a:lnTo>
                <a:lnTo>
                  <a:pt x="377" y="261"/>
                </a:lnTo>
                <a:lnTo>
                  <a:pt x="374" y="259"/>
                </a:lnTo>
                <a:lnTo>
                  <a:pt x="369" y="258"/>
                </a:lnTo>
                <a:lnTo>
                  <a:pt x="365" y="258"/>
                </a:lnTo>
                <a:lnTo>
                  <a:pt x="360" y="259"/>
                </a:lnTo>
                <a:lnTo>
                  <a:pt x="355" y="263"/>
                </a:lnTo>
                <a:lnTo>
                  <a:pt x="354" y="264"/>
                </a:lnTo>
                <a:lnTo>
                  <a:pt x="350" y="264"/>
                </a:lnTo>
                <a:lnTo>
                  <a:pt x="347" y="266"/>
                </a:lnTo>
                <a:lnTo>
                  <a:pt x="345" y="266"/>
                </a:lnTo>
                <a:lnTo>
                  <a:pt x="271" y="17"/>
                </a:lnTo>
                <a:lnTo>
                  <a:pt x="269" y="17"/>
                </a:lnTo>
                <a:lnTo>
                  <a:pt x="266" y="16"/>
                </a:lnTo>
                <a:lnTo>
                  <a:pt x="261" y="14"/>
                </a:lnTo>
                <a:lnTo>
                  <a:pt x="255" y="12"/>
                </a:lnTo>
                <a:lnTo>
                  <a:pt x="249" y="11"/>
                </a:lnTo>
                <a:lnTo>
                  <a:pt x="244" y="12"/>
                </a:lnTo>
                <a:lnTo>
                  <a:pt x="237" y="14"/>
                </a:lnTo>
                <a:lnTo>
                  <a:pt x="232" y="17"/>
                </a:lnTo>
                <a:lnTo>
                  <a:pt x="230" y="17"/>
                </a:lnTo>
                <a:lnTo>
                  <a:pt x="225" y="17"/>
                </a:lnTo>
                <a:lnTo>
                  <a:pt x="218" y="17"/>
                </a:lnTo>
                <a:lnTo>
                  <a:pt x="211" y="17"/>
                </a:lnTo>
                <a:lnTo>
                  <a:pt x="205" y="17"/>
                </a:lnTo>
                <a:lnTo>
                  <a:pt x="200" y="17"/>
                </a:lnTo>
                <a:lnTo>
                  <a:pt x="195" y="16"/>
                </a:lnTo>
                <a:lnTo>
                  <a:pt x="193" y="16"/>
                </a:lnTo>
                <a:lnTo>
                  <a:pt x="191" y="16"/>
                </a:lnTo>
                <a:lnTo>
                  <a:pt x="189" y="16"/>
                </a:lnTo>
                <a:lnTo>
                  <a:pt x="188" y="16"/>
                </a:lnTo>
                <a:lnTo>
                  <a:pt x="184" y="16"/>
                </a:lnTo>
                <a:lnTo>
                  <a:pt x="183" y="16"/>
                </a:lnTo>
                <a:lnTo>
                  <a:pt x="181" y="16"/>
                </a:lnTo>
                <a:lnTo>
                  <a:pt x="179" y="16"/>
                </a:lnTo>
                <a:lnTo>
                  <a:pt x="176" y="17"/>
                </a:lnTo>
                <a:lnTo>
                  <a:pt x="173" y="17"/>
                </a:lnTo>
                <a:lnTo>
                  <a:pt x="169" y="17"/>
                </a:lnTo>
                <a:lnTo>
                  <a:pt x="166" y="16"/>
                </a:lnTo>
                <a:lnTo>
                  <a:pt x="162" y="12"/>
                </a:lnTo>
                <a:lnTo>
                  <a:pt x="157" y="7"/>
                </a:lnTo>
                <a:lnTo>
                  <a:pt x="156" y="7"/>
                </a:lnTo>
                <a:lnTo>
                  <a:pt x="154" y="9"/>
                </a:lnTo>
                <a:lnTo>
                  <a:pt x="152" y="9"/>
                </a:lnTo>
                <a:lnTo>
                  <a:pt x="149" y="9"/>
                </a:lnTo>
                <a:lnTo>
                  <a:pt x="147" y="9"/>
                </a:lnTo>
                <a:lnTo>
                  <a:pt x="145" y="11"/>
                </a:lnTo>
                <a:lnTo>
                  <a:pt x="137" y="2"/>
                </a:lnTo>
                <a:lnTo>
                  <a:pt x="130" y="7"/>
                </a:lnTo>
                <a:lnTo>
                  <a:pt x="129" y="0"/>
                </a:lnTo>
                <a:lnTo>
                  <a:pt x="117" y="0"/>
                </a:lnTo>
                <a:lnTo>
                  <a:pt x="110" y="9"/>
                </a:lnTo>
                <a:lnTo>
                  <a:pt x="108" y="11"/>
                </a:lnTo>
                <a:lnTo>
                  <a:pt x="108" y="12"/>
                </a:lnTo>
                <a:lnTo>
                  <a:pt x="107" y="12"/>
                </a:lnTo>
                <a:lnTo>
                  <a:pt x="103" y="14"/>
                </a:lnTo>
                <a:lnTo>
                  <a:pt x="100" y="14"/>
                </a:lnTo>
                <a:lnTo>
                  <a:pt x="95" y="14"/>
                </a:lnTo>
                <a:lnTo>
                  <a:pt x="93" y="16"/>
                </a:lnTo>
                <a:lnTo>
                  <a:pt x="91" y="17"/>
                </a:lnTo>
                <a:lnTo>
                  <a:pt x="90" y="19"/>
                </a:lnTo>
                <a:lnTo>
                  <a:pt x="86" y="22"/>
                </a:lnTo>
                <a:lnTo>
                  <a:pt x="85" y="24"/>
                </a:lnTo>
                <a:lnTo>
                  <a:pt x="83" y="26"/>
                </a:lnTo>
                <a:lnTo>
                  <a:pt x="81" y="26"/>
                </a:lnTo>
                <a:lnTo>
                  <a:pt x="78" y="26"/>
                </a:lnTo>
                <a:lnTo>
                  <a:pt x="74" y="29"/>
                </a:lnTo>
                <a:lnTo>
                  <a:pt x="69" y="33"/>
                </a:lnTo>
                <a:lnTo>
                  <a:pt x="64" y="38"/>
                </a:lnTo>
                <a:lnTo>
                  <a:pt x="59" y="46"/>
                </a:lnTo>
                <a:lnTo>
                  <a:pt x="54" y="56"/>
                </a:lnTo>
                <a:lnTo>
                  <a:pt x="52" y="58"/>
                </a:lnTo>
                <a:lnTo>
                  <a:pt x="51" y="61"/>
                </a:lnTo>
                <a:lnTo>
                  <a:pt x="47" y="63"/>
                </a:lnTo>
                <a:lnTo>
                  <a:pt x="47" y="65"/>
                </a:lnTo>
                <a:lnTo>
                  <a:pt x="30" y="65"/>
                </a:lnTo>
                <a:lnTo>
                  <a:pt x="22" y="78"/>
                </a:lnTo>
                <a:lnTo>
                  <a:pt x="22" y="80"/>
                </a:lnTo>
                <a:lnTo>
                  <a:pt x="25" y="82"/>
                </a:lnTo>
                <a:lnTo>
                  <a:pt x="30" y="83"/>
                </a:lnTo>
                <a:lnTo>
                  <a:pt x="35" y="87"/>
                </a:lnTo>
                <a:lnTo>
                  <a:pt x="42" y="92"/>
                </a:lnTo>
                <a:lnTo>
                  <a:pt x="46" y="97"/>
                </a:lnTo>
                <a:lnTo>
                  <a:pt x="49" y="105"/>
                </a:lnTo>
                <a:lnTo>
                  <a:pt x="51" y="114"/>
                </a:lnTo>
                <a:lnTo>
                  <a:pt x="54" y="116"/>
                </a:lnTo>
                <a:lnTo>
                  <a:pt x="56" y="116"/>
                </a:lnTo>
                <a:lnTo>
                  <a:pt x="59" y="116"/>
                </a:lnTo>
                <a:lnTo>
                  <a:pt x="63" y="116"/>
                </a:lnTo>
                <a:lnTo>
                  <a:pt x="66" y="116"/>
                </a:lnTo>
                <a:lnTo>
                  <a:pt x="68" y="117"/>
                </a:lnTo>
                <a:lnTo>
                  <a:pt x="71" y="129"/>
                </a:lnTo>
                <a:lnTo>
                  <a:pt x="81" y="129"/>
                </a:lnTo>
                <a:lnTo>
                  <a:pt x="79" y="132"/>
                </a:lnTo>
                <a:lnTo>
                  <a:pt x="68" y="132"/>
                </a:lnTo>
                <a:lnTo>
                  <a:pt x="63" y="122"/>
                </a:lnTo>
                <a:lnTo>
                  <a:pt x="59" y="126"/>
                </a:lnTo>
                <a:lnTo>
                  <a:pt x="68" y="136"/>
                </a:lnTo>
                <a:lnTo>
                  <a:pt x="76" y="138"/>
                </a:lnTo>
                <a:lnTo>
                  <a:pt x="68" y="144"/>
                </a:lnTo>
                <a:lnTo>
                  <a:pt x="46" y="139"/>
                </a:lnTo>
                <a:lnTo>
                  <a:pt x="46" y="127"/>
                </a:lnTo>
                <a:lnTo>
                  <a:pt x="27" y="132"/>
                </a:lnTo>
                <a:lnTo>
                  <a:pt x="27" y="134"/>
                </a:lnTo>
                <a:lnTo>
                  <a:pt x="27" y="138"/>
                </a:lnTo>
                <a:lnTo>
                  <a:pt x="27" y="139"/>
                </a:lnTo>
                <a:lnTo>
                  <a:pt x="27" y="141"/>
                </a:lnTo>
                <a:lnTo>
                  <a:pt x="25" y="141"/>
                </a:lnTo>
                <a:lnTo>
                  <a:pt x="22" y="139"/>
                </a:lnTo>
                <a:lnTo>
                  <a:pt x="19" y="136"/>
                </a:lnTo>
                <a:lnTo>
                  <a:pt x="15" y="138"/>
                </a:lnTo>
                <a:lnTo>
                  <a:pt x="12" y="138"/>
                </a:lnTo>
                <a:lnTo>
                  <a:pt x="8" y="139"/>
                </a:lnTo>
                <a:lnTo>
                  <a:pt x="5" y="143"/>
                </a:lnTo>
                <a:lnTo>
                  <a:pt x="2" y="144"/>
                </a:lnTo>
                <a:lnTo>
                  <a:pt x="0" y="148"/>
                </a:lnTo>
                <a:lnTo>
                  <a:pt x="0" y="151"/>
                </a:lnTo>
                <a:lnTo>
                  <a:pt x="0" y="153"/>
                </a:lnTo>
                <a:lnTo>
                  <a:pt x="0" y="154"/>
                </a:lnTo>
                <a:lnTo>
                  <a:pt x="2" y="156"/>
                </a:lnTo>
                <a:lnTo>
                  <a:pt x="3" y="160"/>
                </a:lnTo>
                <a:lnTo>
                  <a:pt x="5" y="161"/>
                </a:lnTo>
                <a:lnTo>
                  <a:pt x="7" y="165"/>
                </a:lnTo>
                <a:lnTo>
                  <a:pt x="8" y="165"/>
                </a:lnTo>
                <a:lnTo>
                  <a:pt x="8" y="166"/>
                </a:lnTo>
                <a:lnTo>
                  <a:pt x="13" y="171"/>
                </a:lnTo>
                <a:lnTo>
                  <a:pt x="13" y="173"/>
                </a:lnTo>
                <a:lnTo>
                  <a:pt x="13" y="175"/>
                </a:lnTo>
                <a:lnTo>
                  <a:pt x="15" y="178"/>
                </a:lnTo>
                <a:lnTo>
                  <a:pt x="17" y="180"/>
                </a:lnTo>
                <a:lnTo>
                  <a:pt x="22" y="182"/>
                </a:lnTo>
                <a:lnTo>
                  <a:pt x="29" y="183"/>
                </a:lnTo>
                <a:lnTo>
                  <a:pt x="39" y="183"/>
                </a:lnTo>
                <a:lnTo>
                  <a:pt x="41" y="183"/>
                </a:lnTo>
                <a:lnTo>
                  <a:pt x="44" y="185"/>
                </a:lnTo>
                <a:lnTo>
                  <a:pt x="47" y="187"/>
                </a:lnTo>
                <a:lnTo>
                  <a:pt x="49" y="187"/>
                </a:lnTo>
                <a:lnTo>
                  <a:pt x="59" y="187"/>
                </a:lnTo>
                <a:lnTo>
                  <a:pt x="71" y="176"/>
                </a:lnTo>
                <a:lnTo>
                  <a:pt x="74" y="176"/>
                </a:lnTo>
                <a:lnTo>
                  <a:pt x="78" y="175"/>
                </a:lnTo>
                <a:lnTo>
                  <a:pt x="81" y="175"/>
                </a:lnTo>
                <a:lnTo>
                  <a:pt x="83" y="176"/>
                </a:lnTo>
                <a:lnTo>
                  <a:pt x="83" y="178"/>
                </a:lnTo>
                <a:lnTo>
                  <a:pt x="81" y="182"/>
                </a:lnTo>
                <a:lnTo>
                  <a:pt x="74" y="185"/>
                </a:lnTo>
                <a:lnTo>
                  <a:pt x="74" y="187"/>
                </a:lnTo>
                <a:lnTo>
                  <a:pt x="76" y="190"/>
                </a:lnTo>
                <a:lnTo>
                  <a:pt x="78" y="195"/>
                </a:lnTo>
                <a:lnTo>
                  <a:pt x="79" y="200"/>
                </a:lnTo>
                <a:lnTo>
                  <a:pt x="79" y="205"/>
                </a:lnTo>
                <a:lnTo>
                  <a:pt x="78" y="209"/>
                </a:lnTo>
                <a:lnTo>
                  <a:pt x="71" y="212"/>
                </a:lnTo>
                <a:lnTo>
                  <a:pt x="63" y="212"/>
                </a:lnTo>
                <a:lnTo>
                  <a:pt x="61" y="214"/>
                </a:lnTo>
                <a:lnTo>
                  <a:pt x="59" y="214"/>
                </a:lnTo>
                <a:lnTo>
                  <a:pt x="57" y="217"/>
                </a:lnTo>
                <a:lnTo>
                  <a:pt x="56" y="219"/>
                </a:lnTo>
                <a:lnTo>
                  <a:pt x="54" y="220"/>
                </a:lnTo>
                <a:lnTo>
                  <a:pt x="52" y="224"/>
                </a:lnTo>
                <a:lnTo>
                  <a:pt x="51" y="226"/>
                </a:lnTo>
                <a:lnTo>
                  <a:pt x="51" y="224"/>
                </a:lnTo>
                <a:lnTo>
                  <a:pt x="47" y="222"/>
                </a:lnTo>
                <a:lnTo>
                  <a:pt x="44" y="220"/>
                </a:lnTo>
                <a:lnTo>
                  <a:pt x="41" y="220"/>
                </a:lnTo>
                <a:lnTo>
                  <a:pt x="35" y="220"/>
                </a:lnTo>
                <a:lnTo>
                  <a:pt x="34" y="220"/>
                </a:lnTo>
                <a:lnTo>
                  <a:pt x="30" y="224"/>
                </a:lnTo>
                <a:lnTo>
                  <a:pt x="30" y="231"/>
                </a:lnTo>
                <a:lnTo>
                  <a:pt x="30" y="232"/>
                </a:lnTo>
                <a:lnTo>
                  <a:pt x="30" y="234"/>
                </a:lnTo>
                <a:lnTo>
                  <a:pt x="30" y="236"/>
                </a:lnTo>
                <a:lnTo>
                  <a:pt x="29" y="237"/>
                </a:lnTo>
                <a:lnTo>
                  <a:pt x="29" y="239"/>
                </a:lnTo>
                <a:lnTo>
                  <a:pt x="27" y="242"/>
                </a:lnTo>
                <a:lnTo>
                  <a:pt x="25" y="242"/>
                </a:lnTo>
                <a:lnTo>
                  <a:pt x="22" y="242"/>
                </a:lnTo>
                <a:lnTo>
                  <a:pt x="22" y="244"/>
                </a:lnTo>
                <a:lnTo>
                  <a:pt x="20" y="244"/>
                </a:lnTo>
                <a:lnTo>
                  <a:pt x="20" y="248"/>
                </a:lnTo>
                <a:lnTo>
                  <a:pt x="19" y="249"/>
                </a:lnTo>
                <a:lnTo>
                  <a:pt x="17" y="251"/>
                </a:lnTo>
                <a:lnTo>
                  <a:pt x="17" y="254"/>
                </a:lnTo>
                <a:lnTo>
                  <a:pt x="17" y="256"/>
                </a:lnTo>
                <a:lnTo>
                  <a:pt x="15" y="256"/>
                </a:lnTo>
                <a:lnTo>
                  <a:pt x="13" y="258"/>
                </a:lnTo>
                <a:lnTo>
                  <a:pt x="12" y="261"/>
                </a:lnTo>
                <a:lnTo>
                  <a:pt x="10" y="263"/>
                </a:lnTo>
                <a:lnTo>
                  <a:pt x="8" y="266"/>
                </a:lnTo>
                <a:lnTo>
                  <a:pt x="10" y="266"/>
                </a:lnTo>
                <a:lnTo>
                  <a:pt x="12" y="266"/>
                </a:lnTo>
                <a:lnTo>
                  <a:pt x="19" y="264"/>
                </a:lnTo>
                <a:lnTo>
                  <a:pt x="19" y="268"/>
                </a:lnTo>
                <a:lnTo>
                  <a:pt x="17" y="271"/>
                </a:lnTo>
                <a:lnTo>
                  <a:pt x="17" y="273"/>
                </a:lnTo>
                <a:lnTo>
                  <a:pt x="19" y="275"/>
                </a:lnTo>
                <a:lnTo>
                  <a:pt x="20" y="278"/>
                </a:lnTo>
                <a:lnTo>
                  <a:pt x="24" y="280"/>
                </a:lnTo>
                <a:lnTo>
                  <a:pt x="27" y="283"/>
                </a:lnTo>
                <a:lnTo>
                  <a:pt x="30" y="286"/>
                </a:lnTo>
                <a:lnTo>
                  <a:pt x="35" y="288"/>
                </a:lnTo>
                <a:lnTo>
                  <a:pt x="41" y="288"/>
                </a:lnTo>
                <a:lnTo>
                  <a:pt x="39" y="290"/>
                </a:lnTo>
                <a:lnTo>
                  <a:pt x="37" y="292"/>
                </a:lnTo>
                <a:lnTo>
                  <a:pt x="34" y="295"/>
                </a:lnTo>
                <a:lnTo>
                  <a:pt x="30" y="300"/>
                </a:lnTo>
                <a:lnTo>
                  <a:pt x="29" y="303"/>
                </a:lnTo>
                <a:lnTo>
                  <a:pt x="27" y="307"/>
                </a:lnTo>
                <a:lnTo>
                  <a:pt x="29" y="308"/>
                </a:lnTo>
                <a:lnTo>
                  <a:pt x="32" y="310"/>
                </a:lnTo>
                <a:lnTo>
                  <a:pt x="34" y="310"/>
                </a:lnTo>
                <a:lnTo>
                  <a:pt x="35" y="314"/>
                </a:lnTo>
                <a:lnTo>
                  <a:pt x="37" y="317"/>
                </a:lnTo>
                <a:lnTo>
                  <a:pt x="41" y="319"/>
                </a:lnTo>
                <a:lnTo>
                  <a:pt x="44" y="320"/>
                </a:lnTo>
                <a:lnTo>
                  <a:pt x="47" y="319"/>
                </a:lnTo>
                <a:lnTo>
                  <a:pt x="52" y="314"/>
                </a:lnTo>
                <a:lnTo>
                  <a:pt x="56" y="305"/>
                </a:lnTo>
                <a:lnTo>
                  <a:pt x="57" y="303"/>
                </a:lnTo>
                <a:lnTo>
                  <a:pt x="59" y="300"/>
                </a:lnTo>
                <a:lnTo>
                  <a:pt x="59" y="298"/>
                </a:lnTo>
                <a:lnTo>
                  <a:pt x="59" y="300"/>
                </a:lnTo>
                <a:lnTo>
                  <a:pt x="59" y="302"/>
                </a:lnTo>
                <a:lnTo>
                  <a:pt x="59" y="305"/>
                </a:lnTo>
                <a:lnTo>
                  <a:pt x="59" y="308"/>
                </a:lnTo>
                <a:lnTo>
                  <a:pt x="61" y="312"/>
                </a:lnTo>
                <a:lnTo>
                  <a:pt x="63" y="315"/>
                </a:lnTo>
                <a:lnTo>
                  <a:pt x="64" y="319"/>
                </a:lnTo>
                <a:lnTo>
                  <a:pt x="68" y="322"/>
                </a:lnTo>
                <a:lnTo>
                  <a:pt x="69" y="322"/>
                </a:lnTo>
                <a:lnTo>
                  <a:pt x="69" y="324"/>
                </a:lnTo>
                <a:lnTo>
                  <a:pt x="69" y="327"/>
                </a:lnTo>
                <a:lnTo>
                  <a:pt x="68" y="329"/>
                </a:lnTo>
                <a:lnTo>
                  <a:pt x="68" y="332"/>
                </a:lnTo>
                <a:lnTo>
                  <a:pt x="66" y="334"/>
                </a:lnTo>
                <a:lnTo>
                  <a:pt x="66" y="336"/>
                </a:lnTo>
                <a:lnTo>
                  <a:pt x="64" y="346"/>
                </a:lnTo>
                <a:lnTo>
                  <a:pt x="64" y="347"/>
                </a:lnTo>
                <a:lnTo>
                  <a:pt x="66" y="351"/>
                </a:lnTo>
                <a:lnTo>
                  <a:pt x="66" y="352"/>
                </a:lnTo>
                <a:lnTo>
                  <a:pt x="68" y="352"/>
                </a:lnTo>
                <a:lnTo>
                  <a:pt x="69" y="352"/>
                </a:lnTo>
                <a:lnTo>
                  <a:pt x="73" y="349"/>
                </a:lnTo>
                <a:lnTo>
                  <a:pt x="78" y="341"/>
                </a:lnTo>
                <a:lnTo>
                  <a:pt x="79" y="341"/>
                </a:lnTo>
                <a:lnTo>
                  <a:pt x="79" y="339"/>
                </a:lnTo>
                <a:lnTo>
                  <a:pt x="79" y="336"/>
                </a:lnTo>
                <a:lnTo>
                  <a:pt x="81" y="334"/>
                </a:lnTo>
                <a:lnTo>
                  <a:pt x="83" y="336"/>
                </a:lnTo>
                <a:lnTo>
                  <a:pt x="86" y="337"/>
                </a:lnTo>
                <a:lnTo>
                  <a:pt x="90" y="341"/>
                </a:lnTo>
                <a:lnTo>
                  <a:pt x="91" y="341"/>
                </a:lnTo>
                <a:lnTo>
                  <a:pt x="91" y="339"/>
                </a:lnTo>
                <a:lnTo>
                  <a:pt x="91" y="337"/>
                </a:lnTo>
                <a:lnTo>
                  <a:pt x="93" y="336"/>
                </a:lnTo>
                <a:lnTo>
                  <a:pt x="93" y="334"/>
                </a:lnTo>
                <a:lnTo>
                  <a:pt x="95" y="336"/>
                </a:lnTo>
                <a:lnTo>
                  <a:pt x="96" y="337"/>
                </a:lnTo>
                <a:lnTo>
                  <a:pt x="98" y="344"/>
                </a:lnTo>
                <a:lnTo>
                  <a:pt x="100" y="346"/>
                </a:lnTo>
                <a:lnTo>
                  <a:pt x="100" y="347"/>
                </a:lnTo>
                <a:lnTo>
                  <a:pt x="101" y="351"/>
                </a:lnTo>
                <a:lnTo>
                  <a:pt x="103" y="352"/>
                </a:lnTo>
                <a:lnTo>
                  <a:pt x="105" y="354"/>
                </a:lnTo>
                <a:lnTo>
                  <a:pt x="107" y="352"/>
                </a:lnTo>
                <a:lnTo>
                  <a:pt x="108" y="351"/>
                </a:lnTo>
                <a:lnTo>
                  <a:pt x="108" y="344"/>
                </a:lnTo>
                <a:lnTo>
                  <a:pt x="110" y="344"/>
                </a:lnTo>
                <a:lnTo>
                  <a:pt x="113" y="346"/>
                </a:lnTo>
                <a:lnTo>
                  <a:pt x="117" y="346"/>
                </a:lnTo>
                <a:lnTo>
                  <a:pt x="122" y="346"/>
                </a:lnTo>
                <a:lnTo>
                  <a:pt x="127" y="342"/>
                </a:lnTo>
                <a:lnTo>
                  <a:pt x="132" y="337"/>
                </a:lnTo>
                <a:lnTo>
                  <a:pt x="139" y="329"/>
                </a:lnTo>
                <a:lnTo>
                  <a:pt x="137" y="332"/>
                </a:lnTo>
                <a:lnTo>
                  <a:pt x="135" y="336"/>
                </a:lnTo>
                <a:lnTo>
                  <a:pt x="134" y="341"/>
                </a:lnTo>
                <a:lnTo>
                  <a:pt x="130" y="344"/>
                </a:lnTo>
                <a:lnTo>
                  <a:pt x="130" y="347"/>
                </a:lnTo>
                <a:lnTo>
                  <a:pt x="129" y="351"/>
                </a:lnTo>
                <a:lnTo>
                  <a:pt x="127" y="352"/>
                </a:lnTo>
                <a:lnTo>
                  <a:pt x="127" y="358"/>
                </a:lnTo>
                <a:lnTo>
                  <a:pt x="125" y="364"/>
                </a:lnTo>
                <a:lnTo>
                  <a:pt x="125" y="371"/>
                </a:lnTo>
                <a:lnTo>
                  <a:pt x="122" y="378"/>
                </a:lnTo>
                <a:lnTo>
                  <a:pt x="120" y="383"/>
                </a:lnTo>
                <a:lnTo>
                  <a:pt x="117" y="388"/>
                </a:lnTo>
                <a:lnTo>
                  <a:pt x="112" y="390"/>
                </a:lnTo>
                <a:lnTo>
                  <a:pt x="112" y="391"/>
                </a:lnTo>
                <a:lnTo>
                  <a:pt x="113" y="391"/>
                </a:lnTo>
                <a:lnTo>
                  <a:pt x="113" y="393"/>
                </a:lnTo>
                <a:lnTo>
                  <a:pt x="112" y="396"/>
                </a:lnTo>
                <a:lnTo>
                  <a:pt x="110" y="398"/>
                </a:lnTo>
                <a:lnTo>
                  <a:pt x="107" y="402"/>
                </a:lnTo>
                <a:lnTo>
                  <a:pt x="100" y="405"/>
                </a:lnTo>
                <a:lnTo>
                  <a:pt x="96" y="407"/>
                </a:lnTo>
                <a:lnTo>
                  <a:pt x="91" y="408"/>
                </a:lnTo>
                <a:lnTo>
                  <a:pt x="88" y="412"/>
                </a:lnTo>
                <a:lnTo>
                  <a:pt x="85" y="413"/>
                </a:lnTo>
                <a:lnTo>
                  <a:pt x="83" y="418"/>
                </a:lnTo>
                <a:lnTo>
                  <a:pt x="83" y="422"/>
                </a:lnTo>
                <a:lnTo>
                  <a:pt x="85" y="425"/>
                </a:lnTo>
                <a:lnTo>
                  <a:pt x="85" y="427"/>
                </a:lnTo>
                <a:lnTo>
                  <a:pt x="85" y="429"/>
                </a:lnTo>
                <a:lnTo>
                  <a:pt x="83" y="430"/>
                </a:lnTo>
                <a:lnTo>
                  <a:pt x="81" y="430"/>
                </a:lnTo>
                <a:lnTo>
                  <a:pt x="79" y="432"/>
                </a:lnTo>
                <a:lnTo>
                  <a:pt x="78" y="430"/>
                </a:lnTo>
                <a:lnTo>
                  <a:pt x="76" y="429"/>
                </a:lnTo>
                <a:lnTo>
                  <a:pt x="76" y="424"/>
                </a:lnTo>
                <a:lnTo>
                  <a:pt x="74" y="424"/>
                </a:lnTo>
                <a:lnTo>
                  <a:pt x="71" y="424"/>
                </a:lnTo>
                <a:lnTo>
                  <a:pt x="69" y="424"/>
                </a:lnTo>
                <a:lnTo>
                  <a:pt x="68" y="425"/>
                </a:lnTo>
                <a:lnTo>
                  <a:pt x="64" y="425"/>
                </a:lnTo>
                <a:lnTo>
                  <a:pt x="63" y="425"/>
                </a:lnTo>
                <a:lnTo>
                  <a:pt x="46" y="442"/>
                </a:lnTo>
                <a:lnTo>
                  <a:pt x="44" y="442"/>
                </a:lnTo>
                <a:lnTo>
                  <a:pt x="44" y="444"/>
                </a:lnTo>
                <a:lnTo>
                  <a:pt x="42" y="447"/>
                </a:lnTo>
                <a:lnTo>
                  <a:pt x="41" y="449"/>
                </a:lnTo>
                <a:lnTo>
                  <a:pt x="41" y="452"/>
                </a:lnTo>
                <a:lnTo>
                  <a:pt x="42" y="452"/>
                </a:lnTo>
                <a:lnTo>
                  <a:pt x="44" y="451"/>
                </a:lnTo>
                <a:lnTo>
                  <a:pt x="51" y="447"/>
                </a:lnTo>
                <a:lnTo>
                  <a:pt x="52" y="446"/>
                </a:lnTo>
                <a:lnTo>
                  <a:pt x="56" y="444"/>
                </a:lnTo>
                <a:lnTo>
                  <a:pt x="57" y="440"/>
                </a:lnTo>
                <a:lnTo>
                  <a:pt x="61" y="439"/>
                </a:lnTo>
                <a:lnTo>
                  <a:pt x="64" y="435"/>
                </a:lnTo>
                <a:lnTo>
                  <a:pt x="66" y="434"/>
                </a:lnTo>
                <a:lnTo>
                  <a:pt x="68" y="432"/>
                </a:lnTo>
                <a:lnTo>
                  <a:pt x="68" y="434"/>
                </a:lnTo>
                <a:lnTo>
                  <a:pt x="68" y="437"/>
                </a:lnTo>
                <a:lnTo>
                  <a:pt x="68" y="439"/>
                </a:lnTo>
                <a:lnTo>
                  <a:pt x="69" y="440"/>
                </a:lnTo>
                <a:lnTo>
                  <a:pt x="73" y="440"/>
                </a:lnTo>
                <a:lnTo>
                  <a:pt x="78" y="439"/>
                </a:lnTo>
                <a:lnTo>
                  <a:pt x="86" y="434"/>
                </a:lnTo>
                <a:lnTo>
                  <a:pt x="88" y="430"/>
                </a:lnTo>
                <a:lnTo>
                  <a:pt x="90" y="429"/>
                </a:lnTo>
                <a:lnTo>
                  <a:pt x="91" y="429"/>
                </a:lnTo>
                <a:lnTo>
                  <a:pt x="95" y="434"/>
                </a:lnTo>
                <a:lnTo>
                  <a:pt x="96" y="434"/>
                </a:lnTo>
                <a:lnTo>
                  <a:pt x="96" y="432"/>
                </a:lnTo>
                <a:lnTo>
                  <a:pt x="96" y="430"/>
                </a:lnTo>
                <a:lnTo>
                  <a:pt x="98" y="427"/>
                </a:lnTo>
                <a:lnTo>
                  <a:pt x="101" y="424"/>
                </a:lnTo>
                <a:lnTo>
                  <a:pt x="105" y="422"/>
                </a:lnTo>
                <a:lnTo>
                  <a:pt x="110" y="420"/>
                </a:lnTo>
                <a:lnTo>
                  <a:pt x="117" y="420"/>
                </a:lnTo>
                <a:lnTo>
                  <a:pt x="117" y="418"/>
                </a:lnTo>
                <a:lnTo>
                  <a:pt x="115" y="418"/>
                </a:lnTo>
                <a:lnTo>
                  <a:pt x="113" y="415"/>
                </a:lnTo>
                <a:lnTo>
                  <a:pt x="113" y="413"/>
                </a:lnTo>
                <a:lnTo>
                  <a:pt x="115" y="408"/>
                </a:lnTo>
                <a:lnTo>
                  <a:pt x="120" y="405"/>
                </a:lnTo>
                <a:lnTo>
                  <a:pt x="127" y="398"/>
                </a:lnTo>
                <a:lnTo>
                  <a:pt x="139" y="391"/>
                </a:lnTo>
                <a:lnTo>
                  <a:pt x="140" y="391"/>
                </a:lnTo>
                <a:lnTo>
                  <a:pt x="139" y="390"/>
                </a:lnTo>
                <a:lnTo>
                  <a:pt x="139" y="388"/>
                </a:lnTo>
                <a:lnTo>
                  <a:pt x="140" y="385"/>
                </a:lnTo>
                <a:lnTo>
                  <a:pt x="144" y="381"/>
                </a:lnTo>
                <a:lnTo>
                  <a:pt x="151" y="374"/>
                </a:lnTo>
                <a:lnTo>
                  <a:pt x="161" y="366"/>
                </a:lnTo>
                <a:lnTo>
                  <a:pt x="174" y="354"/>
                </a:lnTo>
                <a:lnTo>
                  <a:pt x="176" y="352"/>
                </a:lnTo>
                <a:lnTo>
                  <a:pt x="178" y="347"/>
                </a:lnTo>
                <a:lnTo>
                  <a:pt x="178" y="344"/>
                </a:lnTo>
                <a:lnTo>
                  <a:pt x="179" y="342"/>
                </a:lnTo>
                <a:lnTo>
                  <a:pt x="181" y="341"/>
                </a:lnTo>
                <a:lnTo>
                  <a:pt x="183" y="339"/>
                </a:lnTo>
                <a:lnTo>
                  <a:pt x="183" y="337"/>
                </a:lnTo>
                <a:lnTo>
                  <a:pt x="184" y="336"/>
                </a:lnTo>
                <a:lnTo>
                  <a:pt x="183" y="332"/>
                </a:lnTo>
                <a:lnTo>
                  <a:pt x="181" y="330"/>
                </a:lnTo>
                <a:lnTo>
                  <a:pt x="174" y="330"/>
                </a:lnTo>
                <a:lnTo>
                  <a:pt x="173" y="330"/>
                </a:lnTo>
                <a:lnTo>
                  <a:pt x="173" y="329"/>
                </a:lnTo>
                <a:lnTo>
                  <a:pt x="173" y="327"/>
                </a:lnTo>
                <a:lnTo>
                  <a:pt x="174" y="322"/>
                </a:lnTo>
                <a:lnTo>
                  <a:pt x="178" y="317"/>
                </a:lnTo>
                <a:lnTo>
                  <a:pt x="183" y="310"/>
                </a:lnTo>
                <a:lnTo>
                  <a:pt x="191" y="302"/>
                </a:lnTo>
                <a:lnTo>
                  <a:pt x="193" y="298"/>
                </a:lnTo>
                <a:lnTo>
                  <a:pt x="195" y="293"/>
                </a:lnTo>
                <a:lnTo>
                  <a:pt x="196" y="285"/>
                </a:lnTo>
                <a:lnTo>
                  <a:pt x="200" y="276"/>
                </a:lnTo>
                <a:lnTo>
                  <a:pt x="205" y="268"/>
                </a:lnTo>
                <a:lnTo>
                  <a:pt x="211" y="264"/>
                </a:lnTo>
                <a:lnTo>
                  <a:pt x="220" y="264"/>
                </a:lnTo>
                <a:lnTo>
                  <a:pt x="230" y="271"/>
                </a:lnTo>
                <a:lnTo>
                  <a:pt x="228" y="271"/>
                </a:lnTo>
                <a:lnTo>
                  <a:pt x="225" y="271"/>
                </a:lnTo>
                <a:lnTo>
                  <a:pt x="220" y="273"/>
                </a:lnTo>
                <a:lnTo>
                  <a:pt x="213" y="273"/>
                </a:lnTo>
                <a:lnTo>
                  <a:pt x="210" y="276"/>
                </a:lnTo>
                <a:lnTo>
                  <a:pt x="206" y="281"/>
                </a:lnTo>
                <a:lnTo>
                  <a:pt x="206" y="288"/>
                </a:lnTo>
                <a:lnTo>
                  <a:pt x="210" y="297"/>
                </a:lnTo>
                <a:lnTo>
                  <a:pt x="210" y="298"/>
                </a:lnTo>
                <a:lnTo>
                  <a:pt x="208" y="302"/>
                </a:lnTo>
                <a:lnTo>
                  <a:pt x="205" y="305"/>
                </a:lnTo>
                <a:lnTo>
                  <a:pt x="203" y="308"/>
                </a:lnTo>
                <a:lnTo>
                  <a:pt x="203" y="310"/>
                </a:lnTo>
                <a:lnTo>
                  <a:pt x="205" y="312"/>
                </a:lnTo>
                <a:lnTo>
                  <a:pt x="208" y="310"/>
                </a:lnTo>
                <a:lnTo>
                  <a:pt x="215" y="307"/>
                </a:lnTo>
                <a:lnTo>
                  <a:pt x="213" y="308"/>
                </a:lnTo>
                <a:lnTo>
                  <a:pt x="211" y="312"/>
                </a:lnTo>
                <a:lnTo>
                  <a:pt x="210" y="317"/>
                </a:lnTo>
                <a:lnTo>
                  <a:pt x="208" y="320"/>
                </a:lnTo>
                <a:lnTo>
                  <a:pt x="208" y="324"/>
                </a:lnTo>
                <a:lnTo>
                  <a:pt x="210" y="322"/>
                </a:lnTo>
                <a:lnTo>
                  <a:pt x="217" y="319"/>
                </a:lnTo>
                <a:lnTo>
                  <a:pt x="227" y="308"/>
                </a:lnTo>
                <a:lnTo>
                  <a:pt x="227" y="307"/>
                </a:lnTo>
                <a:lnTo>
                  <a:pt x="230" y="305"/>
                </a:lnTo>
                <a:lnTo>
                  <a:pt x="232" y="303"/>
                </a:lnTo>
                <a:lnTo>
                  <a:pt x="233" y="302"/>
                </a:lnTo>
                <a:lnTo>
                  <a:pt x="237" y="300"/>
                </a:lnTo>
                <a:lnTo>
                  <a:pt x="239" y="298"/>
                </a:lnTo>
                <a:lnTo>
                  <a:pt x="240" y="297"/>
                </a:lnTo>
                <a:lnTo>
                  <a:pt x="242" y="297"/>
                </a:lnTo>
                <a:lnTo>
                  <a:pt x="244" y="297"/>
                </a:lnTo>
                <a:lnTo>
                  <a:pt x="245" y="295"/>
                </a:lnTo>
                <a:lnTo>
                  <a:pt x="247" y="293"/>
                </a:lnTo>
                <a:lnTo>
                  <a:pt x="249" y="290"/>
                </a:lnTo>
                <a:lnTo>
                  <a:pt x="247" y="286"/>
                </a:lnTo>
                <a:lnTo>
                  <a:pt x="245" y="281"/>
                </a:lnTo>
                <a:lnTo>
                  <a:pt x="245" y="280"/>
                </a:lnTo>
                <a:lnTo>
                  <a:pt x="244" y="276"/>
                </a:lnTo>
                <a:lnTo>
                  <a:pt x="242" y="273"/>
                </a:lnTo>
                <a:lnTo>
                  <a:pt x="240" y="271"/>
                </a:lnTo>
                <a:lnTo>
                  <a:pt x="250" y="264"/>
                </a:lnTo>
                <a:lnTo>
                  <a:pt x="255" y="268"/>
                </a:lnTo>
                <a:lnTo>
                  <a:pt x="266" y="263"/>
                </a:lnTo>
                <a:lnTo>
                  <a:pt x="281" y="271"/>
                </a:lnTo>
                <a:lnTo>
                  <a:pt x="286" y="278"/>
                </a:lnTo>
                <a:lnTo>
                  <a:pt x="293" y="270"/>
                </a:lnTo>
                <a:lnTo>
                  <a:pt x="303" y="286"/>
                </a:lnTo>
                <a:lnTo>
                  <a:pt x="305" y="285"/>
                </a:lnTo>
                <a:lnTo>
                  <a:pt x="310" y="281"/>
                </a:lnTo>
                <a:lnTo>
                  <a:pt x="315" y="278"/>
                </a:lnTo>
                <a:lnTo>
                  <a:pt x="323" y="276"/>
                </a:lnTo>
                <a:lnTo>
                  <a:pt x="333" y="275"/>
                </a:lnTo>
                <a:lnTo>
                  <a:pt x="343" y="275"/>
                </a:lnTo>
                <a:lnTo>
                  <a:pt x="357" y="276"/>
                </a:lnTo>
                <a:lnTo>
                  <a:pt x="359" y="276"/>
                </a:lnTo>
                <a:lnTo>
                  <a:pt x="360" y="275"/>
                </a:lnTo>
                <a:lnTo>
                  <a:pt x="362" y="273"/>
                </a:lnTo>
                <a:lnTo>
                  <a:pt x="364" y="271"/>
                </a:lnTo>
                <a:lnTo>
                  <a:pt x="365" y="271"/>
                </a:lnTo>
                <a:lnTo>
                  <a:pt x="369" y="271"/>
                </a:lnTo>
                <a:lnTo>
                  <a:pt x="371" y="275"/>
                </a:lnTo>
                <a:lnTo>
                  <a:pt x="371" y="278"/>
                </a:lnTo>
                <a:lnTo>
                  <a:pt x="371" y="280"/>
                </a:lnTo>
                <a:lnTo>
                  <a:pt x="374" y="280"/>
                </a:lnTo>
                <a:lnTo>
                  <a:pt x="377" y="281"/>
                </a:lnTo>
                <a:lnTo>
                  <a:pt x="381" y="281"/>
                </a:lnTo>
                <a:lnTo>
                  <a:pt x="384" y="281"/>
                </a:lnTo>
                <a:lnTo>
                  <a:pt x="387" y="283"/>
                </a:lnTo>
                <a:lnTo>
                  <a:pt x="389" y="283"/>
                </a:lnTo>
                <a:lnTo>
                  <a:pt x="391" y="283"/>
                </a:lnTo>
                <a:lnTo>
                  <a:pt x="411" y="295"/>
                </a:lnTo>
                <a:lnTo>
                  <a:pt x="413" y="295"/>
                </a:lnTo>
                <a:lnTo>
                  <a:pt x="415" y="295"/>
                </a:lnTo>
                <a:lnTo>
                  <a:pt x="418" y="295"/>
                </a:lnTo>
                <a:lnTo>
                  <a:pt x="421" y="295"/>
                </a:lnTo>
                <a:lnTo>
                  <a:pt x="425" y="295"/>
                </a:lnTo>
                <a:lnTo>
                  <a:pt x="425" y="292"/>
                </a:lnTo>
                <a:lnTo>
                  <a:pt x="423" y="288"/>
                </a:lnTo>
                <a:lnTo>
                  <a:pt x="416" y="280"/>
                </a:lnTo>
                <a:lnTo>
                  <a:pt x="418" y="280"/>
                </a:lnTo>
                <a:lnTo>
                  <a:pt x="420" y="278"/>
                </a:lnTo>
                <a:lnTo>
                  <a:pt x="423" y="276"/>
                </a:lnTo>
                <a:lnTo>
                  <a:pt x="425" y="278"/>
                </a:lnTo>
                <a:lnTo>
                  <a:pt x="428" y="280"/>
                </a:lnTo>
                <a:lnTo>
                  <a:pt x="431" y="283"/>
                </a:lnTo>
                <a:lnTo>
                  <a:pt x="435" y="286"/>
                </a:lnTo>
                <a:lnTo>
                  <a:pt x="438" y="288"/>
                </a:lnTo>
                <a:lnTo>
                  <a:pt x="438" y="286"/>
                </a:lnTo>
                <a:lnTo>
                  <a:pt x="435" y="281"/>
                </a:lnTo>
                <a:lnTo>
                  <a:pt x="430" y="271"/>
                </a:lnTo>
                <a:lnTo>
                  <a:pt x="428" y="270"/>
                </a:lnTo>
                <a:lnTo>
                  <a:pt x="430" y="266"/>
                </a:lnTo>
                <a:lnTo>
                  <a:pt x="430" y="264"/>
                </a:lnTo>
                <a:lnTo>
                  <a:pt x="431" y="264"/>
                </a:lnTo>
                <a:lnTo>
                  <a:pt x="445" y="283"/>
                </a:lnTo>
                <a:lnTo>
                  <a:pt x="455" y="280"/>
                </a:lnTo>
                <a:lnTo>
                  <a:pt x="455" y="281"/>
                </a:lnTo>
                <a:lnTo>
                  <a:pt x="457" y="281"/>
                </a:lnTo>
                <a:lnTo>
                  <a:pt x="460" y="283"/>
                </a:lnTo>
                <a:lnTo>
                  <a:pt x="462" y="286"/>
                </a:lnTo>
                <a:lnTo>
                  <a:pt x="465" y="290"/>
                </a:lnTo>
                <a:lnTo>
                  <a:pt x="469" y="295"/>
                </a:lnTo>
                <a:lnTo>
                  <a:pt x="472" y="300"/>
                </a:lnTo>
                <a:lnTo>
                  <a:pt x="475" y="305"/>
                </a:lnTo>
                <a:lnTo>
                  <a:pt x="479" y="312"/>
                </a:lnTo>
                <a:lnTo>
                  <a:pt x="482" y="314"/>
                </a:lnTo>
                <a:lnTo>
                  <a:pt x="484" y="314"/>
                </a:lnTo>
                <a:lnTo>
                  <a:pt x="486" y="312"/>
                </a:lnTo>
                <a:lnTo>
                  <a:pt x="487" y="310"/>
                </a:lnTo>
                <a:lnTo>
                  <a:pt x="487" y="308"/>
                </a:lnTo>
                <a:lnTo>
                  <a:pt x="487" y="307"/>
                </a:lnTo>
                <a:lnTo>
                  <a:pt x="509" y="322"/>
                </a:lnTo>
                <a:lnTo>
                  <a:pt x="508" y="325"/>
                </a:lnTo>
                <a:lnTo>
                  <a:pt x="508" y="327"/>
                </a:lnTo>
                <a:lnTo>
                  <a:pt x="508" y="330"/>
                </a:lnTo>
                <a:lnTo>
                  <a:pt x="508" y="332"/>
                </a:lnTo>
                <a:lnTo>
                  <a:pt x="509" y="332"/>
                </a:lnTo>
                <a:lnTo>
                  <a:pt x="514" y="329"/>
                </a:lnTo>
                <a:lnTo>
                  <a:pt x="519" y="324"/>
                </a:lnTo>
                <a:lnTo>
                  <a:pt x="521" y="322"/>
                </a:lnTo>
                <a:lnTo>
                  <a:pt x="523" y="322"/>
                </a:lnTo>
                <a:lnTo>
                  <a:pt x="525" y="324"/>
                </a:lnTo>
                <a:lnTo>
                  <a:pt x="528" y="325"/>
                </a:lnTo>
                <a:lnTo>
                  <a:pt x="531" y="330"/>
                </a:lnTo>
                <a:lnTo>
                  <a:pt x="535" y="339"/>
                </a:lnTo>
                <a:lnTo>
                  <a:pt x="536" y="341"/>
                </a:lnTo>
                <a:lnTo>
                  <a:pt x="538" y="344"/>
                </a:lnTo>
                <a:lnTo>
                  <a:pt x="540" y="347"/>
                </a:lnTo>
                <a:lnTo>
                  <a:pt x="541" y="349"/>
                </a:lnTo>
                <a:close/>
              </a:path>
            </a:pathLst>
          </a:custGeom>
          <a:solidFill>
            <a:srgbClr val="99CC00"/>
          </a:solidFill>
          <a:ln w="9525">
            <a:solidFill>
              <a:schemeClr val="tx1"/>
            </a:solidFill>
            <a:round/>
            <a:headEnd/>
            <a:tailEnd/>
          </a:ln>
        </p:spPr>
        <p:txBody>
          <a:bodyPr/>
          <a:lstStyle/>
          <a:p>
            <a:endParaRPr lang="en-US"/>
          </a:p>
        </p:txBody>
      </p:sp>
      <p:sp>
        <p:nvSpPr>
          <p:cNvPr id="53430" name="Freeform 182"/>
          <p:cNvSpPr>
            <a:spLocks/>
          </p:cNvSpPr>
          <p:nvPr/>
        </p:nvSpPr>
        <p:spPr bwMode="auto">
          <a:xfrm>
            <a:off x="1154113" y="5764213"/>
            <a:ext cx="946150" cy="696912"/>
          </a:xfrm>
          <a:custGeom>
            <a:avLst/>
            <a:gdLst>
              <a:gd name="T0" fmla="*/ 2147483647 w 545"/>
              <a:gd name="T1" fmla="*/ 2147483647 h 452"/>
              <a:gd name="T2" fmla="*/ 2147483647 w 545"/>
              <a:gd name="T3" fmla="*/ 2147483647 h 452"/>
              <a:gd name="T4" fmla="*/ 2147483647 w 545"/>
              <a:gd name="T5" fmla="*/ 2147483647 h 452"/>
              <a:gd name="T6" fmla="*/ 2147483647 w 545"/>
              <a:gd name="T7" fmla="*/ 2147483647 h 452"/>
              <a:gd name="T8" fmla="*/ 2147483647 w 545"/>
              <a:gd name="T9" fmla="*/ 2147483647 h 452"/>
              <a:gd name="T10" fmla="*/ 2147483647 w 545"/>
              <a:gd name="T11" fmla="*/ 2147483647 h 452"/>
              <a:gd name="T12" fmla="*/ 2147483647 w 545"/>
              <a:gd name="T13" fmla="*/ 2147483647 h 452"/>
              <a:gd name="T14" fmla="*/ 2147483647 w 545"/>
              <a:gd name="T15" fmla="*/ 2147483647 h 452"/>
              <a:gd name="T16" fmla="*/ 2147483647 w 545"/>
              <a:gd name="T17" fmla="*/ 2147483647 h 452"/>
              <a:gd name="T18" fmla="*/ 2147483647 w 545"/>
              <a:gd name="T19" fmla="*/ 2147483647 h 452"/>
              <a:gd name="T20" fmla="*/ 2147483647 w 545"/>
              <a:gd name="T21" fmla="*/ 2147483647 h 452"/>
              <a:gd name="T22" fmla="*/ 2147483647 w 545"/>
              <a:gd name="T23" fmla="*/ 2147483647 h 452"/>
              <a:gd name="T24" fmla="*/ 2147483647 w 545"/>
              <a:gd name="T25" fmla="*/ 2147483647 h 452"/>
              <a:gd name="T26" fmla="*/ 2147483647 w 545"/>
              <a:gd name="T27" fmla="*/ 2147483647 h 452"/>
              <a:gd name="T28" fmla="*/ 2147483647 w 545"/>
              <a:gd name="T29" fmla="*/ 2147483647 h 452"/>
              <a:gd name="T30" fmla="*/ 2147483647 w 545"/>
              <a:gd name="T31" fmla="*/ 2147483647 h 452"/>
              <a:gd name="T32" fmla="*/ 2147483647 w 545"/>
              <a:gd name="T33" fmla="*/ 2147483647 h 452"/>
              <a:gd name="T34" fmla="*/ 2147483647 w 545"/>
              <a:gd name="T35" fmla="*/ 2147483647 h 452"/>
              <a:gd name="T36" fmla="*/ 2147483647 w 545"/>
              <a:gd name="T37" fmla="*/ 2147483647 h 452"/>
              <a:gd name="T38" fmla="*/ 2147483647 w 545"/>
              <a:gd name="T39" fmla="*/ 2147483647 h 452"/>
              <a:gd name="T40" fmla="*/ 2147483647 w 545"/>
              <a:gd name="T41" fmla="*/ 2147483647 h 452"/>
              <a:gd name="T42" fmla="*/ 2147483647 w 545"/>
              <a:gd name="T43" fmla="*/ 2147483647 h 452"/>
              <a:gd name="T44" fmla="*/ 2147483647 w 545"/>
              <a:gd name="T45" fmla="*/ 2147483647 h 452"/>
              <a:gd name="T46" fmla="*/ 2147483647 w 545"/>
              <a:gd name="T47" fmla="*/ 2147483647 h 452"/>
              <a:gd name="T48" fmla="*/ 2147483647 w 545"/>
              <a:gd name="T49" fmla="*/ 2147483647 h 452"/>
              <a:gd name="T50" fmla="*/ 2147483647 w 545"/>
              <a:gd name="T51" fmla="*/ 2147483647 h 452"/>
              <a:gd name="T52" fmla="*/ 2147483647 w 545"/>
              <a:gd name="T53" fmla="*/ 2147483647 h 452"/>
              <a:gd name="T54" fmla="*/ 2147483647 w 545"/>
              <a:gd name="T55" fmla="*/ 2147483647 h 452"/>
              <a:gd name="T56" fmla="*/ 2147483647 w 545"/>
              <a:gd name="T57" fmla="*/ 2147483647 h 452"/>
              <a:gd name="T58" fmla="*/ 2147483647 w 545"/>
              <a:gd name="T59" fmla="*/ 2147483647 h 452"/>
              <a:gd name="T60" fmla="*/ 2147483647 w 545"/>
              <a:gd name="T61" fmla="*/ 2147483647 h 452"/>
              <a:gd name="T62" fmla="*/ 2147483647 w 545"/>
              <a:gd name="T63" fmla="*/ 2147483647 h 452"/>
              <a:gd name="T64" fmla="*/ 2147483647 w 545"/>
              <a:gd name="T65" fmla="*/ 2147483647 h 452"/>
              <a:gd name="T66" fmla="*/ 2147483647 w 545"/>
              <a:gd name="T67" fmla="*/ 2147483647 h 452"/>
              <a:gd name="T68" fmla="*/ 2147483647 w 545"/>
              <a:gd name="T69" fmla="*/ 2147483647 h 452"/>
              <a:gd name="T70" fmla="*/ 2147483647 w 545"/>
              <a:gd name="T71" fmla="*/ 2147483647 h 452"/>
              <a:gd name="T72" fmla="*/ 2147483647 w 545"/>
              <a:gd name="T73" fmla="*/ 2147483647 h 452"/>
              <a:gd name="T74" fmla="*/ 2147483647 w 545"/>
              <a:gd name="T75" fmla="*/ 2147483647 h 452"/>
              <a:gd name="T76" fmla="*/ 2147483647 w 545"/>
              <a:gd name="T77" fmla="*/ 2147483647 h 452"/>
              <a:gd name="T78" fmla="*/ 2147483647 w 545"/>
              <a:gd name="T79" fmla="*/ 2147483647 h 452"/>
              <a:gd name="T80" fmla="*/ 2147483647 w 545"/>
              <a:gd name="T81" fmla="*/ 2147483647 h 452"/>
              <a:gd name="T82" fmla="*/ 2147483647 w 545"/>
              <a:gd name="T83" fmla="*/ 2147483647 h 452"/>
              <a:gd name="T84" fmla="*/ 2147483647 w 545"/>
              <a:gd name="T85" fmla="*/ 2147483647 h 452"/>
              <a:gd name="T86" fmla="*/ 2147483647 w 545"/>
              <a:gd name="T87" fmla="*/ 2147483647 h 452"/>
              <a:gd name="T88" fmla="*/ 2147483647 w 545"/>
              <a:gd name="T89" fmla="*/ 2147483647 h 452"/>
              <a:gd name="T90" fmla="*/ 2147483647 w 545"/>
              <a:gd name="T91" fmla="*/ 2147483647 h 452"/>
              <a:gd name="T92" fmla="*/ 2147483647 w 545"/>
              <a:gd name="T93" fmla="*/ 2147483647 h 452"/>
              <a:gd name="T94" fmla="*/ 2147483647 w 545"/>
              <a:gd name="T95" fmla="*/ 2147483647 h 452"/>
              <a:gd name="T96" fmla="*/ 2147483647 w 545"/>
              <a:gd name="T97" fmla="*/ 2147483647 h 452"/>
              <a:gd name="T98" fmla="*/ 2147483647 w 545"/>
              <a:gd name="T99" fmla="*/ 2147483647 h 452"/>
              <a:gd name="T100" fmla="*/ 2147483647 w 545"/>
              <a:gd name="T101" fmla="*/ 2147483647 h 452"/>
              <a:gd name="T102" fmla="*/ 2147483647 w 545"/>
              <a:gd name="T103" fmla="*/ 2147483647 h 452"/>
              <a:gd name="T104" fmla="*/ 2147483647 w 545"/>
              <a:gd name="T105" fmla="*/ 2147483647 h 452"/>
              <a:gd name="T106" fmla="*/ 2147483647 w 545"/>
              <a:gd name="T107" fmla="*/ 2147483647 h 452"/>
              <a:gd name="T108" fmla="*/ 2147483647 w 545"/>
              <a:gd name="T109" fmla="*/ 2147483647 h 452"/>
              <a:gd name="T110" fmla="*/ 2147483647 w 545"/>
              <a:gd name="T111" fmla="*/ 2147483647 h 452"/>
              <a:gd name="T112" fmla="*/ 2147483647 w 545"/>
              <a:gd name="T113" fmla="*/ 2147483647 h 452"/>
              <a:gd name="T114" fmla="*/ 2147483647 w 545"/>
              <a:gd name="T115" fmla="*/ 2147483647 h 452"/>
              <a:gd name="T116" fmla="*/ 2147483647 w 545"/>
              <a:gd name="T117" fmla="*/ 2147483647 h 452"/>
              <a:gd name="T118" fmla="*/ 2147483647 w 545"/>
              <a:gd name="T119" fmla="*/ 2147483647 h 452"/>
              <a:gd name="T120" fmla="*/ 2147483647 w 545"/>
              <a:gd name="T121" fmla="*/ 2147483647 h 4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45"/>
              <a:gd name="T184" fmla="*/ 0 h 452"/>
              <a:gd name="T185" fmla="*/ 545 w 545"/>
              <a:gd name="T186" fmla="*/ 452 h 4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45" h="452">
                <a:moveTo>
                  <a:pt x="541" y="349"/>
                </a:moveTo>
                <a:lnTo>
                  <a:pt x="541" y="349"/>
                </a:lnTo>
                <a:lnTo>
                  <a:pt x="541" y="347"/>
                </a:lnTo>
                <a:lnTo>
                  <a:pt x="543" y="346"/>
                </a:lnTo>
                <a:lnTo>
                  <a:pt x="543" y="344"/>
                </a:lnTo>
                <a:lnTo>
                  <a:pt x="545" y="341"/>
                </a:lnTo>
                <a:lnTo>
                  <a:pt x="545" y="339"/>
                </a:lnTo>
                <a:lnTo>
                  <a:pt x="545" y="336"/>
                </a:lnTo>
                <a:lnTo>
                  <a:pt x="545" y="332"/>
                </a:lnTo>
                <a:lnTo>
                  <a:pt x="543" y="329"/>
                </a:lnTo>
                <a:lnTo>
                  <a:pt x="541" y="325"/>
                </a:lnTo>
                <a:lnTo>
                  <a:pt x="538" y="320"/>
                </a:lnTo>
                <a:lnTo>
                  <a:pt x="535" y="317"/>
                </a:lnTo>
                <a:lnTo>
                  <a:pt x="533" y="315"/>
                </a:lnTo>
                <a:lnTo>
                  <a:pt x="530" y="315"/>
                </a:lnTo>
                <a:lnTo>
                  <a:pt x="526" y="314"/>
                </a:lnTo>
                <a:lnTo>
                  <a:pt x="523" y="314"/>
                </a:lnTo>
                <a:lnTo>
                  <a:pt x="519" y="314"/>
                </a:lnTo>
                <a:lnTo>
                  <a:pt x="516" y="312"/>
                </a:lnTo>
                <a:lnTo>
                  <a:pt x="514" y="312"/>
                </a:lnTo>
                <a:lnTo>
                  <a:pt x="506" y="310"/>
                </a:lnTo>
                <a:lnTo>
                  <a:pt x="452" y="271"/>
                </a:lnTo>
                <a:lnTo>
                  <a:pt x="435" y="259"/>
                </a:lnTo>
                <a:lnTo>
                  <a:pt x="421" y="251"/>
                </a:lnTo>
                <a:lnTo>
                  <a:pt x="413" y="263"/>
                </a:lnTo>
                <a:lnTo>
                  <a:pt x="413" y="271"/>
                </a:lnTo>
                <a:lnTo>
                  <a:pt x="403" y="280"/>
                </a:lnTo>
                <a:lnTo>
                  <a:pt x="381" y="266"/>
                </a:lnTo>
                <a:lnTo>
                  <a:pt x="379" y="264"/>
                </a:lnTo>
                <a:lnTo>
                  <a:pt x="377" y="261"/>
                </a:lnTo>
                <a:lnTo>
                  <a:pt x="374" y="259"/>
                </a:lnTo>
                <a:lnTo>
                  <a:pt x="369" y="258"/>
                </a:lnTo>
                <a:lnTo>
                  <a:pt x="365" y="258"/>
                </a:lnTo>
                <a:lnTo>
                  <a:pt x="360" y="259"/>
                </a:lnTo>
                <a:lnTo>
                  <a:pt x="355" y="263"/>
                </a:lnTo>
                <a:lnTo>
                  <a:pt x="354" y="264"/>
                </a:lnTo>
                <a:lnTo>
                  <a:pt x="350" y="264"/>
                </a:lnTo>
                <a:lnTo>
                  <a:pt x="347" y="266"/>
                </a:lnTo>
                <a:lnTo>
                  <a:pt x="345" y="266"/>
                </a:lnTo>
                <a:lnTo>
                  <a:pt x="271" y="17"/>
                </a:lnTo>
                <a:lnTo>
                  <a:pt x="269" y="17"/>
                </a:lnTo>
                <a:lnTo>
                  <a:pt x="266" y="16"/>
                </a:lnTo>
                <a:lnTo>
                  <a:pt x="261" y="14"/>
                </a:lnTo>
                <a:lnTo>
                  <a:pt x="255" y="12"/>
                </a:lnTo>
                <a:lnTo>
                  <a:pt x="249" y="11"/>
                </a:lnTo>
                <a:lnTo>
                  <a:pt x="244" y="12"/>
                </a:lnTo>
                <a:lnTo>
                  <a:pt x="237" y="14"/>
                </a:lnTo>
                <a:lnTo>
                  <a:pt x="232" y="17"/>
                </a:lnTo>
                <a:lnTo>
                  <a:pt x="230" y="17"/>
                </a:lnTo>
                <a:lnTo>
                  <a:pt x="225" y="17"/>
                </a:lnTo>
                <a:lnTo>
                  <a:pt x="218" y="17"/>
                </a:lnTo>
                <a:lnTo>
                  <a:pt x="211" y="17"/>
                </a:lnTo>
                <a:lnTo>
                  <a:pt x="205" y="17"/>
                </a:lnTo>
                <a:lnTo>
                  <a:pt x="200" y="17"/>
                </a:lnTo>
                <a:lnTo>
                  <a:pt x="195" y="16"/>
                </a:lnTo>
                <a:lnTo>
                  <a:pt x="193" y="16"/>
                </a:lnTo>
                <a:lnTo>
                  <a:pt x="191" y="16"/>
                </a:lnTo>
                <a:lnTo>
                  <a:pt x="189" y="16"/>
                </a:lnTo>
                <a:lnTo>
                  <a:pt x="188" y="16"/>
                </a:lnTo>
                <a:lnTo>
                  <a:pt x="184" y="16"/>
                </a:lnTo>
                <a:lnTo>
                  <a:pt x="183" y="16"/>
                </a:lnTo>
                <a:lnTo>
                  <a:pt x="181" y="16"/>
                </a:lnTo>
                <a:lnTo>
                  <a:pt x="179" y="16"/>
                </a:lnTo>
                <a:lnTo>
                  <a:pt x="176" y="17"/>
                </a:lnTo>
                <a:lnTo>
                  <a:pt x="173" y="17"/>
                </a:lnTo>
                <a:lnTo>
                  <a:pt x="169" y="17"/>
                </a:lnTo>
                <a:lnTo>
                  <a:pt x="166" y="16"/>
                </a:lnTo>
                <a:lnTo>
                  <a:pt x="162" y="12"/>
                </a:lnTo>
                <a:lnTo>
                  <a:pt x="157" y="7"/>
                </a:lnTo>
                <a:lnTo>
                  <a:pt x="156" y="7"/>
                </a:lnTo>
                <a:lnTo>
                  <a:pt x="154" y="9"/>
                </a:lnTo>
                <a:lnTo>
                  <a:pt x="152" y="9"/>
                </a:lnTo>
                <a:lnTo>
                  <a:pt x="149" y="9"/>
                </a:lnTo>
                <a:lnTo>
                  <a:pt x="147" y="9"/>
                </a:lnTo>
                <a:lnTo>
                  <a:pt x="145" y="11"/>
                </a:lnTo>
                <a:lnTo>
                  <a:pt x="137" y="2"/>
                </a:lnTo>
                <a:lnTo>
                  <a:pt x="130" y="7"/>
                </a:lnTo>
                <a:lnTo>
                  <a:pt x="129" y="0"/>
                </a:lnTo>
                <a:lnTo>
                  <a:pt x="117" y="0"/>
                </a:lnTo>
                <a:lnTo>
                  <a:pt x="110" y="9"/>
                </a:lnTo>
                <a:lnTo>
                  <a:pt x="108" y="11"/>
                </a:lnTo>
                <a:lnTo>
                  <a:pt x="108" y="12"/>
                </a:lnTo>
                <a:lnTo>
                  <a:pt x="107" y="12"/>
                </a:lnTo>
                <a:lnTo>
                  <a:pt x="103" y="14"/>
                </a:lnTo>
                <a:lnTo>
                  <a:pt x="100" y="14"/>
                </a:lnTo>
                <a:lnTo>
                  <a:pt x="95" y="14"/>
                </a:lnTo>
                <a:lnTo>
                  <a:pt x="93" y="16"/>
                </a:lnTo>
                <a:lnTo>
                  <a:pt x="91" y="17"/>
                </a:lnTo>
                <a:lnTo>
                  <a:pt x="90" y="19"/>
                </a:lnTo>
                <a:lnTo>
                  <a:pt x="86" y="22"/>
                </a:lnTo>
                <a:lnTo>
                  <a:pt x="85" y="24"/>
                </a:lnTo>
                <a:lnTo>
                  <a:pt x="83" y="26"/>
                </a:lnTo>
                <a:lnTo>
                  <a:pt x="81" y="26"/>
                </a:lnTo>
                <a:lnTo>
                  <a:pt x="78" y="26"/>
                </a:lnTo>
                <a:lnTo>
                  <a:pt x="74" y="29"/>
                </a:lnTo>
                <a:lnTo>
                  <a:pt x="69" y="33"/>
                </a:lnTo>
                <a:lnTo>
                  <a:pt x="64" y="38"/>
                </a:lnTo>
                <a:lnTo>
                  <a:pt x="59" y="46"/>
                </a:lnTo>
                <a:lnTo>
                  <a:pt x="54" y="56"/>
                </a:lnTo>
                <a:lnTo>
                  <a:pt x="52" y="58"/>
                </a:lnTo>
                <a:lnTo>
                  <a:pt x="51" y="61"/>
                </a:lnTo>
                <a:lnTo>
                  <a:pt x="47" y="63"/>
                </a:lnTo>
                <a:lnTo>
                  <a:pt x="47" y="65"/>
                </a:lnTo>
                <a:lnTo>
                  <a:pt x="30" y="65"/>
                </a:lnTo>
                <a:lnTo>
                  <a:pt x="22" y="78"/>
                </a:lnTo>
                <a:lnTo>
                  <a:pt x="22" y="80"/>
                </a:lnTo>
                <a:lnTo>
                  <a:pt x="25" y="82"/>
                </a:lnTo>
                <a:lnTo>
                  <a:pt x="30" y="83"/>
                </a:lnTo>
                <a:lnTo>
                  <a:pt x="35" y="87"/>
                </a:lnTo>
                <a:lnTo>
                  <a:pt x="42" y="92"/>
                </a:lnTo>
                <a:lnTo>
                  <a:pt x="46" y="97"/>
                </a:lnTo>
                <a:lnTo>
                  <a:pt x="49" y="105"/>
                </a:lnTo>
                <a:lnTo>
                  <a:pt x="51" y="114"/>
                </a:lnTo>
                <a:lnTo>
                  <a:pt x="54" y="116"/>
                </a:lnTo>
                <a:lnTo>
                  <a:pt x="56" y="116"/>
                </a:lnTo>
                <a:lnTo>
                  <a:pt x="59" y="116"/>
                </a:lnTo>
                <a:lnTo>
                  <a:pt x="63" y="116"/>
                </a:lnTo>
                <a:lnTo>
                  <a:pt x="66" y="116"/>
                </a:lnTo>
                <a:lnTo>
                  <a:pt x="68" y="117"/>
                </a:lnTo>
                <a:lnTo>
                  <a:pt x="71" y="129"/>
                </a:lnTo>
                <a:lnTo>
                  <a:pt x="81" y="129"/>
                </a:lnTo>
                <a:lnTo>
                  <a:pt x="79" y="132"/>
                </a:lnTo>
                <a:lnTo>
                  <a:pt x="68" y="132"/>
                </a:lnTo>
                <a:lnTo>
                  <a:pt x="63" y="122"/>
                </a:lnTo>
                <a:lnTo>
                  <a:pt x="59" y="126"/>
                </a:lnTo>
                <a:lnTo>
                  <a:pt x="68" y="136"/>
                </a:lnTo>
                <a:lnTo>
                  <a:pt x="76" y="138"/>
                </a:lnTo>
                <a:lnTo>
                  <a:pt x="68" y="144"/>
                </a:lnTo>
                <a:lnTo>
                  <a:pt x="46" y="139"/>
                </a:lnTo>
                <a:lnTo>
                  <a:pt x="46" y="127"/>
                </a:lnTo>
                <a:lnTo>
                  <a:pt x="27" y="132"/>
                </a:lnTo>
                <a:lnTo>
                  <a:pt x="27" y="134"/>
                </a:lnTo>
                <a:lnTo>
                  <a:pt x="27" y="138"/>
                </a:lnTo>
                <a:lnTo>
                  <a:pt x="27" y="139"/>
                </a:lnTo>
                <a:lnTo>
                  <a:pt x="27" y="141"/>
                </a:lnTo>
                <a:lnTo>
                  <a:pt x="25" y="141"/>
                </a:lnTo>
                <a:lnTo>
                  <a:pt x="22" y="139"/>
                </a:lnTo>
                <a:lnTo>
                  <a:pt x="19" y="136"/>
                </a:lnTo>
                <a:lnTo>
                  <a:pt x="15" y="138"/>
                </a:lnTo>
                <a:lnTo>
                  <a:pt x="12" y="138"/>
                </a:lnTo>
                <a:lnTo>
                  <a:pt x="8" y="139"/>
                </a:lnTo>
                <a:lnTo>
                  <a:pt x="5" y="143"/>
                </a:lnTo>
                <a:lnTo>
                  <a:pt x="2" y="144"/>
                </a:lnTo>
                <a:lnTo>
                  <a:pt x="0" y="148"/>
                </a:lnTo>
                <a:lnTo>
                  <a:pt x="0" y="151"/>
                </a:lnTo>
                <a:lnTo>
                  <a:pt x="0" y="153"/>
                </a:lnTo>
                <a:lnTo>
                  <a:pt x="0" y="154"/>
                </a:lnTo>
                <a:lnTo>
                  <a:pt x="2" y="156"/>
                </a:lnTo>
                <a:lnTo>
                  <a:pt x="3" y="160"/>
                </a:lnTo>
                <a:lnTo>
                  <a:pt x="5" y="161"/>
                </a:lnTo>
                <a:lnTo>
                  <a:pt x="7" y="165"/>
                </a:lnTo>
                <a:lnTo>
                  <a:pt x="8" y="165"/>
                </a:lnTo>
                <a:lnTo>
                  <a:pt x="8" y="166"/>
                </a:lnTo>
                <a:lnTo>
                  <a:pt x="13" y="171"/>
                </a:lnTo>
                <a:lnTo>
                  <a:pt x="13" y="173"/>
                </a:lnTo>
                <a:lnTo>
                  <a:pt x="13" y="175"/>
                </a:lnTo>
                <a:lnTo>
                  <a:pt x="15" y="178"/>
                </a:lnTo>
                <a:lnTo>
                  <a:pt x="17" y="180"/>
                </a:lnTo>
                <a:lnTo>
                  <a:pt x="22" y="182"/>
                </a:lnTo>
                <a:lnTo>
                  <a:pt x="29" y="183"/>
                </a:lnTo>
                <a:lnTo>
                  <a:pt x="39" y="183"/>
                </a:lnTo>
                <a:lnTo>
                  <a:pt x="41" y="183"/>
                </a:lnTo>
                <a:lnTo>
                  <a:pt x="44" y="185"/>
                </a:lnTo>
                <a:lnTo>
                  <a:pt x="47" y="187"/>
                </a:lnTo>
                <a:lnTo>
                  <a:pt x="49" y="187"/>
                </a:lnTo>
                <a:lnTo>
                  <a:pt x="59" y="187"/>
                </a:lnTo>
                <a:lnTo>
                  <a:pt x="71" y="176"/>
                </a:lnTo>
                <a:lnTo>
                  <a:pt x="74" y="176"/>
                </a:lnTo>
                <a:lnTo>
                  <a:pt x="78" y="175"/>
                </a:lnTo>
                <a:lnTo>
                  <a:pt x="81" y="175"/>
                </a:lnTo>
                <a:lnTo>
                  <a:pt x="83" y="176"/>
                </a:lnTo>
                <a:lnTo>
                  <a:pt x="83" y="178"/>
                </a:lnTo>
                <a:lnTo>
                  <a:pt x="81" y="182"/>
                </a:lnTo>
                <a:lnTo>
                  <a:pt x="74" y="185"/>
                </a:lnTo>
                <a:lnTo>
                  <a:pt x="74" y="187"/>
                </a:lnTo>
                <a:lnTo>
                  <a:pt x="76" y="190"/>
                </a:lnTo>
                <a:lnTo>
                  <a:pt x="78" y="195"/>
                </a:lnTo>
                <a:lnTo>
                  <a:pt x="79" y="200"/>
                </a:lnTo>
                <a:lnTo>
                  <a:pt x="79" y="205"/>
                </a:lnTo>
                <a:lnTo>
                  <a:pt x="78" y="209"/>
                </a:lnTo>
                <a:lnTo>
                  <a:pt x="71" y="212"/>
                </a:lnTo>
                <a:lnTo>
                  <a:pt x="63" y="212"/>
                </a:lnTo>
                <a:lnTo>
                  <a:pt x="61" y="214"/>
                </a:lnTo>
                <a:lnTo>
                  <a:pt x="59" y="214"/>
                </a:lnTo>
                <a:lnTo>
                  <a:pt x="57" y="217"/>
                </a:lnTo>
                <a:lnTo>
                  <a:pt x="56" y="219"/>
                </a:lnTo>
                <a:lnTo>
                  <a:pt x="54" y="220"/>
                </a:lnTo>
                <a:lnTo>
                  <a:pt x="52" y="224"/>
                </a:lnTo>
                <a:lnTo>
                  <a:pt x="51" y="226"/>
                </a:lnTo>
                <a:lnTo>
                  <a:pt x="51" y="224"/>
                </a:lnTo>
                <a:lnTo>
                  <a:pt x="47" y="222"/>
                </a:lnTo>
                <a:lnTo>
                  <a:pt x="44" y="220"/>
                </a:lnTo>
                <a:lnTo>
                  <a:pt x="41" y="220"/>
                </a:lnTo>
                <a:lnTo>
                  <a:pt x="35" y="220"/>
                </a:lnTo>
                <a:lnTo>
                  <a:pt x="34" y="220"/>
                </a:lnTo>
                <a:lnTo>
                  <a:pt x="30" y="224"/>
                </a:lnTo>
                <a:lnTo>
                  <a:pt x="30" y="231"/>
                </a:lnTo>
                <a:lnTo>
                  <a:pt x="30" y="232"/>
                </a:lnTo>
                <a:lnTo>
                  <a:pt x="30" y="234"/>
                </a:lnTo>
                <a:lnTo>
                  <a:pt x="30" y="236"/>
                </a:lnTo>
                <a:lnTo>
                  <a:pt x="29" y="237"/>
                </a:lnTo>
                <a:lnTo>
                  <a:pt x="29" y="239"/>
                </a:lnTo>
                <a:lnTo>
                  <a:pt x="27" y="242"/>
                </a:lnTo>
                <a:lnTo>
                  <a:pt x="25" y="242"/>
                </a:lnTo>
                <a:lnTo>
                  <a:pt x="22" y="242"/>
                </a:lnTo>
                <a:lnTo>
                  <a:pt x="22" y="244"/>
                </a:lnTo>
                <a:lnTo>
                  <a:pt x="20" y="244"/>
                </a:lnTo>
                <a:lnTo>
                  <a:pt x="20" y="248"/>
                </a:lnTo>
                <a:lnTo>
                  <a:pt x="19" y="249"/>
                </a:lnTo>
                <a:lnTo>
                  <a:pt x="17" y="251"/>
                </a:lnTo>
                <a:lnTo>
                  <a:pt x="17" y="254"/>
                </a:lnTo>
                <a:lnTo>
                  <a:pt x="17" y="256"/>
                </a:lnTo>
                <a:lnTo>
                  <a:pt x="15" y="256"/>
                </a:lnTo>
                <a:lnTo>
                  <a:pt x="13" y="258"/>
                </a:lnTo>
                <a:lnTo>
                  <a:pt x="12" y="261"/>
                </a:lnTo>
                <a:lnTo>
                  <a:pt x="10" y="263"/>
                </a:lnTo>
                <a:lnTo>
                  <a:pt x="8" y="266"/>
                </a:lnTo>
                <a:lnTo>
                  <a:pt x="10" y="266"/>
                </a:lnTo>
                <a:lnTo>
                  <a:pt x="12" y="266"/>
                </a:lnTo>
                <a:lnTo>
                  <a:pt x="19" y="264"/>
                </a:lnTo>
                <a:lnTo>
                  <a:pt x="19" y="268"/>
                </a:lnTo>
                <a:lnTo>
                  <a:pt x="17" y="271"/>
                </a:lnTo>
                <a:lnTo>
                  <a:pt x="17" y="273"/>
                </a:lnTo>
                <a:lnTo>
                  <a:pt x="19" y="275"/>
                </a:lnTo>
                <a:lnTo>
                  <a:pt x="20" y="278"/>
                </a:lnTo>
                <a:lnTo>
                  <a:pt x="24" y="280"/>
                </a:lnTo>
                <a:lnTo>
                  <a:pt x="27" y="283"/>
                </a:lnTo>
                <a:lnTo>
                  <a:pt x="30" y="286"/>
                </a:lnTo>
                <a:lnTo>
                  <a:pt x="35" y="288"/>
                </a:lnTo>
                <a:lnTo>
                  <a:pt x="41" y="288"/>
                </a:lnTo>
                <a:lnTo>
                  <a:pt x="39" y="290"/>
                </a:lnTo>
                <a:lnTo>
                  <a:pt x="37" y="292"/>
                </a:lnTo>
                <a:lnTo>
                  <a:pt x="34" y="295"/>
                </a:lnTo>
                <a:lnTo>
                  <a:pt x="30" y="300"/>
                </a:lnTo>
                <a:lnTo>
                  <a:pt x="29" y="303"/>
                </a:lnTo>
                <a:lnTo>
                  <a:pt x="27" y="307"/>
                </a:lnTo>
                <a:lnTo>
                  <a:pt x="29" y="308"/>
                </a:lnTo>
                <a:lnTo>
                  <a:pt x="32" y="310"/>
                </a:lnTo>
                <a:lnTo>
                  <a:pt x="34" y="310"/>
                </a:lnTo>
                <a:lnTo>
                  <a:pt x="35" y="314"/>
                </a:lnTo>
                <a:lnTo>
                  <a:pt x="37" y="317"/>
                </a:lnTo>
                <a:lnTo>
                  <a:pt x="41" y="319"/>
                </a:lnTo>
                <a:lnTo>
                  <a:pt x="44" y="320"/>
                </a:lnTo>
                <a:lnTo>
                  <a:pt x="47" y="319"/>
                </a:lnTo>
                <a:lnTo>
                  <a:pt x="52" y="314"/>
                </a:lnTo>
                <a:lnTo>
                  <a:pt x="56" y="305"/>
                </a:lnTo>
                <a:lnTo>
                  <a:pt x="57" y="303"/>
                </a:lnTo>
                <a:lnTo>
                  <a:pt x="59" y="300"/>
                </a:lnTo>
                <a:lnTo>
                  <a:pt x="59" y="298"/>
                </a:lnTo>
                <a:lnTo>
                  <a:pt x="59" y="300"/>
                </a:lnTo>
                <a:lnTo>
                  <a:pt x="59" y="302"/>
                </a:lnTo>
                <a:lnTo>
                  <a:pt x="59" y="305"/>
                </a:lnTo>
                <a:lnTo>
                  <a:pt x="59" y="308"/>
                </a:lnTo>
                <a:lnTo>
                  <a:pt x="61" y="312"/>
                </a:lnTo>
                <a:lnTo>
                  <a:pt x="63" y="315"/>
                </a:lnTo>
                <a:lnTo>
                  <a:pt x="64" y="319"/>
                </a:lnTo>
                <a:lnTo>
                  <a:pt x="68" y="322"/>
                </a:lnTo>
                <a:lnTo>
                  <a:pt x="69" y="322"/>
                </a:lnTo>
                <a:lnTo>
                  <a:pt x="69" y="324"/>
                </a:lnTo>
                <a:lnTo>
                  <a:pt x="69" y="327"/>
                </a:lnTo>
                <a:lnTo>
                  <a:pt x="68" y="329"/>
                </a:lnTo>
                <a:lnTo>
                  <a:pt x="68" y="332"/>
                </a:lnTo>
                <a:lnTo>
                  <a:pt x="66" y="334"/>
                </a:lnTo>
                <a:lnTo>
                  <a:pt x="66" y="336"/>
                </a:lnTo>
                <a:lnTo>
                  <a:pt x="64" y="346"/>
                </a:lnTo>
                <a:lnTo>
                  <a:pt x="64" y="347"/>
                </a:lnTo>
                <a:lnTo>
                  <a:pt x="66" y="351"/>
                </a:lnTo>
                <a:lnTo>
                  <a:pt x="66" y="352"/>
                </a:lnTo>
                <a:lnTo>
                  <a:pt x="68" y="352"/>
                </a:lnTo>
                <a:lnTo>
                  <a:pt x="69" y="352"/>
                </a:lnTo>
                <a:lnTo>
                  <a:pt x="73" y="349"/>
                </a:lnTo>
                <a:lnTo>
                  <a:pt x="78" y="341"/>
                </a:lnTo>
                <a:lnTo>
                  <a:pt x="79" y="341"/>
                </a:lnTo>
                <a:lnTo>
                  <a:pt x="79" y="339"/>
                </a:lnTo>
                <a:lnTo>
                  <a:pt x="79" y="336"/>
                </a:lnTo>
                <a:lnTo>
                  <a:pt x="81" y="334"/>
                </a:lnTo>
                <a:lnTo>
                  <a:pt x="83" y="336"/>
                </a:lnTo>
                <a:lnTo>
                  <a:pt x="86" y="337"/>
                </a:lnTo>
                <a:lnTo>
                  <a:pt x="90" y="341"/>
                </a:lnTo>
                <a:lnTo>
                  <a:pt x="91" y="341"/>
                </a:lnTo>
                <a:lnTo>
                  <a:pt x="91" y="339"/>
                </a:lnTo>
                <a:lnTo>
                  <a:pt x="91" y="337"/>
                </a:lnTo>
                <a:lnTo>
                  <a:pt x="93" y="336"/>
                </a:lnTo>
                <a:lnTo>
                  <a:pt x="93" y="334"/>
                </a:lnTo>
                <a:lnTo>
                  <a:pt x="95" y="336"/>
                </a:lnTo>
                <a:lnTo>
                  <a:pt x="96" y="337"/>
                </a:lnTo>
                <a:lnTo>
                  <a:pt x="98" y="344"/>
                </a:lnTo>
                <a:lnTo>
                  <a:pt x="100" y="346"/>
                </a:lnTo>
                <a:lnTo>
                  <a:pt x="100" y="347"/>
                </a:lnTo>
                <a:lnTo>
                  <a:pt x="101" y="351"/>
                </a:lnTo>
                <a:lnTo>
                  <a:pt x="103" y="352"/>
                </a:lnTo>
                <a:lnTo>
                  <a:pt x="105" y="354"/>
                </a:lnTo>
                <a:lnTo>
                  <a:pt x="107" y="352"/>
                </a:lnTo>
                <a:lnTo>
                  <a:pt x="108" y="351"/>
                </a:lnTo>
                <a:lnTo>
                  <a:pt x="108" y="344"/>
                </a:lnTo>
                <a:lnTo>
                  <a:pt x="110" y="344"/>
                </a:lnTo>
                <a:lnTo>
                  <a:pt x="113" y="346"/>
                </a:lnTo>
                <a:lnTo>
                  <a:pt x="117" y="346"/>
                </a:lnTo>
                <a:lnTo>
                  <a:pt x="122" y="346"/>
                </a:lnTo>
                <a:lnTo>
                  <a:pt x="127" y="342"/>
                </a:lnTo>
                <a:lnTo>
                  <a:pt x="132" y="337"/>
                </a:lnTo>
                <a:lnTo>
                  <a:pt x="139" y="329"/>
                </a:lnTo>
                <a:lnTo>
                  <a:pt x="137" y="332"/>
                </a:lnTo>
                <a:lnTo>
                  <a:pt x="135" y="336"/>
                </a:lnTo>
                <a:lnTo>
                  <a:pt x="134" y="341"/>
                </a:lnTo>
                <a:lnTo>
                  <a:pt x="130" y="344"/>
                </a:lnTo>
                <a:lnTo>
                  <a:pt x="130" y="347"/>
                </a:lnTo>
                <a:lnTo>
                  <a:pt x="129" y="351"/>
                </a:lnTo>
                <a:lnTo>
                  <a:pt x="127" y="352"/>
                </a:lnTo>
                <a:lnTo>
                  <a:pt x="127" y="358"/>
                </a:lnTo>
                <a:lnTo>
                  <a:pt x="125" y="364"/>
                </a:lnTo>
                <a:lnTo>
                  <a:pt x="125" y="371"/>
                </a:lnTo>
                <a:lnTo>
                  <a:pt x="122" y="378"/>
                </a:lnTo>
                <a:lnTo>
                  <a:pt x="120" y="383"/>
                </a:lnTo>
                <a:lnTo>
                  <a:pt x="117" y="388"/>
                </a:lnTo>
                <a:lnTo>
                  <a:pt x="112" y="390"/>
                </a:lnTo>
                <a:lnTo>
                  <a:pt x="112" y="391"/>
                </a:lnTo>
                <a:lnTo>
                  <a:pt x="113" y="391"/>
                </a:lnTo>
                <a:lnTo>
                  <a:pt x="113" y="393"/>
                </a:lnTo>
                <a:lnTo>
                  <a:pt x="112" y="396"/>
                </a:lnTo>
                <a:lnTo>
                  <a:pt x="110" y="398"/>
                </a:lnTo>
                <a:lnTo>
                  <a:pt x="107" y="402"/>
                </a:lnTo>
                <a:lnTo>
                  <a:pt x="100" y="405"/>
                </a:lnTo>
                <a:lnTo>
                  <a:pt x="96" y="407"/>
                </a:lnTo>
                <a:lnTo>
                  <a:pt x="91" y="408"/>
                </a:lnTo>
                <a:lnTo>
                  <a:pt x="88" y="412"/>
                </a:lnTo>
                <a:lnTo>
                  <a:pt x="85" y="413"/>
                </a:lnTo>
                <a:lnTo>
                  <a:pt x="83" y="418"/>
                </a:lnTo>
                <a:lnTo>
                  <a:pt x="83" y="422"/>
                </a:lnTo>
                <a:lnTo>
                  <a:pt x="85" y="425"/>
                </a:lnTo>
                <a:lnTo>
                  <a:pt x="85" y="427"/>
                </a:lnTo>
                <a:lnTo>
                  <a:pt x="85" y="429"/>
                </a:lnTo>
                <a:lnTo>
                  <a:pt x="83" y="430"/>
                </a:lnTo>
                <a:lnTo>
                  <a:pt x="81" y="430"/>
                </a:lnTo>
                <a:lnTo>
                  <a:pt x="79" y="432"/>
                </a:lnTo>
                <a:lnTo>
                  <a:pt x="78" y="430"/>
                </a:lnTo>
                <a:lnTo>
                  <a:pt x="76" y="429"/>
                </a:lnTo>
                <a:lnTo>
                  <a:pt x="76" y="424"/>
                </a:lnTo>
                <a:lnTo>
                  <a:pt x="74" y="424"/>
                </a:lnTo>
                <a:lnTo>
                  <a:pt x="71" y="424"/>
                </a:lnTo>
                <a:lnTo>
                  <a:pt x="69" y="424"/>
                </a:lnTo>
                <a:lnTo>
                  <a:pt x="68" y="425"/>
                </a:lnTo>
                <a:lnTo>
                  <a:pt x="64" y="425"/>
                </a:lnTo>
                <a:lnTo>
                  <a:pt x="63" y="425"/>
                </a:lnTo>
                <a:lnTo>
                  <a:pt x="46" y="442"/>
                </a:lnTo>
                <a:lnTo>
                  <a:pt x="44" y="442"/>
                </a:lnTo>
                <a:lnTo>
                  <a:pt x="44" y="444"/>
                </a:lnTo>
                <a:lnTo>
                  <a:pt x="42" y="447"/>
                </a:lnTo>
                <a:lnTo>
                  <a:pt x="41" y="449"/>
                </a:lnTo>
                <a:lnTo>
                  <a:pt x="41" y="452"/>
                </a:lnTo>
                <a:lnTo>
                  <a:pt x="42" y="452"/>
                </a:lnTo>
                <a:lnTo>
                  <a:pt x="44" y="451"/>
                </a:lnTo>
                <a:lnTo>
                  <a:pt x="51" y="447"/>
                </a:lnTo>
                <a:lnTo>
                  <a:pt x="52" y="446"/>
                </a:lnTo>
                <a:lnTo>
                  <a:pt x="56" y="444"/>
                </a:lnTo>
                <a:lnTo>
                  <a:pt x="57" y="440"/>
                </a:lnTo>
                <a:lnTo>
                  <a:pt x="61" y="439"/>
                </a:lnTo>
                <a:lnTo>
                  <a:pt x="64" y="435"/>
                </a:lnTo>
                <a:lnTo>
                  <a:pt x="66" y="434"/>
                </a:lnTo>
                <a:lnTo>
                  <a:pt x="68" y="432"/>
                </a:lnTo>
                <a:lnTo>
                  <a:pt x="68" y="434"/>
                </a:lnTo>
                <a:lnTo>
                  <a:pt x="68" y="437"/>
                </a:lnTo>
                <a:lnTo>
                  <a:pt x="68" y="439"/>
                </a:lnTo>
                <a:lnTo>
                  <a:pt x="69" y="440"/>
                </a:lnTo>
                <a:lnTo>
                  <a:pt x="73" y="440"/>
                </a:lnTo>
                <a:lnTo>
                  <a:pt x="78" y="439"/>
                </a:lnTo>
                <a:lnTo>
                  <a:pt x="86" y="434"/>
                </a:lnTo>
                <a:lnTo>
                  <a:pt x="88" y="430"/>
                </a:lnTo>
                <a:lnTo>
                  <a:pt x="90" y="429"/>
                </a:lnTo>
                <a:lnTo>
                  <a:pt x="91" y="429"/>
                </a:lnTo>
                <a:lnTo>
                  <a:pt x="95" y="434"/>
                </a:lnTo>
                <a:lnTo>
                  <a:pt x="96" y="434"/>
                </a:lnTo>
                <a:lnTo>
                  <a:pt x="96" y="432"/>
                </a:lnTo>
                <a:lnTo>
                  <a:pt x="96" y="430"/>
                </a:lnTo>
                <a:lnTo>
                  <a:pt x="98" y="427"/>
                </a:lnTo>
                <a:lnTo>
                  <a:pt x="101" y="424"/>
                </a:lnTo>
                <a:lnTo>
                  <a:pt x="105" y="422"/>
                </a:lnTo>
                <a:lnTo>
                  <a:pt x="110" y="420"/>
                </a:lnTo>
                <a:lnTo>
                  <a:pt x="117" y="420"/>
                </a:lnTo>
                <a:lnTo>
                  <a:pt x="117" y="418"/>
                </a:lnTo>
                <a:lnTo>
                  <a:pt x="115" y="418"/>
                </a:lnTo>
                <a:lnTo>
                  <a:pt x="113" y="415"/>
                </a:lnTo>
                <a:lnTo>
                  <a:pt x="113" y="413"/>
                </a:lnTo>
                <a:lnTo>
                  <a:pt x="115" y="408"/>
                </a:lnTo>
                <a:lnTo>
                  <a:pt x="120" y="405"/>
                </a:lnTo>
                <a:lnTo>
                  <a:pt x="127" y="398"/>
                </a:lnTo>
                <a:lnTo>
                  <a:pt x="139" y="391"/>
                </a:lnTo>
                <a:lnTo>
                  <a:pt x="140" y="391"/>
                </a:lnTo>
                <a:lnTo>
                  <a:pt x="139" y="390"/>
                </a:lnTo>
                <a:lnTo>
                  <a:pt x="139" y="388"/>
                </a:lnTo>
                <a:lnTo>
                  <a:pt x="140" y="385"/>
                </a:lnTo>
                <a:lnTo>
                  <a:pt x="144" y="381"/>
                </a:lnTo>
                <a:lnTo>
                  <a:pt x="151" y="374"/>
                </a:lnTo>
                <a:lnTo>
                  <a:pt x="161" y="366"/>
                </a:lnTo>
                <a:lnTo>
                  <a:pt x="174" y="354"/>
                </a:lnTo>
                <a:lnTo>
                  <a:pt x="176" y="352"/>
                </a:lnTo>
                <a:lnTo>
                  <a:pt x="178" y="347"/>
                </a:lnTo>
                <a:lnTo>
                  <a:pt x="178" y="344"/>
                </a:lnTo>
                <a:lnTo>
                  <a:pt x="179" y="342"/>
                </a:lnTo>
                <a:lnTo>
                  <a:pt x="181" y="341"/>
                </a:lnTo>
                <a:lnTo>
                  <a:pt x="183" y="339"/>
                </a:lnTo>
                <a:lnTo>
                  <a:pt x="183" y="337"/>
                </a:lnTo>
                <a:lnTo>
                  <a:pt x="184" y="336"/>
                </a:lnTo>
                <a:lnTo>
                  <a:pt x="183" y="332"/>
                </a:lnTo>
                <a:lnTo>
                  <a:pt x="181" y="330"/>
                </a:lnTo>
                <a:lnTo>
                  <a:pt x="174" y="330"/>
                </a:lnTo>
                <a:lnTo>
                  <a:pt x="173" y="330"/>
                </a:lnTo>
                <a:lnTo>
                  <a:pt x="173" y="329"/>
                </a:lnTo>
                <a:lnTo>
                  <a:pt x="173" y="327"/>
                </a:lnTo>
                <a:lnTo>
                  <a:pt x="174" y="322"/>
                </a:lnTo>
                <a:lnTo>
                  <a:pt x="178" y="317"/>
                </a:lnTo>
                <a:lnTo>
                  <a:pt x="183" y="310"/>
                </a:lnTo>
                <a:lnTo>
                  <a:pt x="191" y="302"/>
                </a:lnTo>
                <a:lnTo>
                  <a:pt x="193" y="298"/>
                </a:lnTo>
                <a:lnTo>
                  <a:pt x="195" y="293"/>
                </a:lnTo>
                <a:lnTo>
                  <a:pt x="196" y="285"/>
                </a:lnTo>
                <a:lnTo>
                  <a:pt x="200" y="276"/>
                </a:lnTo>
                <a:lnTo>
                  <a:pt x="205" y="268"/>
                </a:lnTo>
                <a:lnTo>
                  <a:pt x="211" y="264"/>
                </a:lnTo>
                <a:lnTo>
                  <a:pt x="220" y="264"/>
                </a:lnTo>
                <a:lnTo>
                  <a:pt x="230" y="271"/>
                </a:lnTo>
                <a:lnTo>
                  <a:pt x="228" y="271"/>
                </a:lnTo>
                <a:lnTo>
                  <a:pt x="225" y="271"/>
                </a:lnTo>
                <a:lnTo>
                  <a:pt x="220" y="273"/>
                </a:lnTo>
                <a:lnTo>
                  <a:pt x="213" y="273"/>
                </a:lnTo>
                <a:lnTo>
                  <a:pt x="210" y="276"/>
                </a:lnTo>
                <a:lnTo>
                  <a:pt x="206" y="281"/>
                </a:lnTo>
                <a:lnTo>
                  <a:pt x="206" y="288"/>
                </a:lnTo>
                <a:lnTo>
                  <a:pt x="210" y="297"/>
                </a:lnTo>
                <a:lnTo>
                  <a:pt x="210" y="298"/>
                </a:lnTo>
                <a:lnTo>
                  <a:pt x="208" y="302"/>
                </a:lnTo>
                <a:lnTo>
                  <a:pt x="205" y="305"/>
                </a:lnTo>
                <a:lnTo>
                  <a:pt x="203" y="308"/>
                </a:lnTo>
                <a:lnTo>
                  <a:pt x="203" y="310"/>
                </a:lnTo>
                <a:lnTo>
                  <a:pt x="205" y="312"/>
                </a:lnTo>
                <a:lnTo>
                  <a:pt x="208" y="310"/>
                </a:lnTo>
                <a:lnTo>
                  <a:pt x="215" y="307"/>
                </a:lnTo>
                <a:lnTo>
                  <a:pt x="213" y="308"/>
                </a:lnTo>
                <a:lnTo>
                  <a:pt x="211" y="312"/>
                </a:lnTo>
                <a:lnTo>
                  <a:pt x="210" y="317"/>
                </a:lnTo>
                <a:lnTo>
                  <a:pt x="208" y="320"/>
                </a:lnTo>
                <a:lnTo>
                  <a:pt x="208" y="324"/>
                </a:lnTo>
                <a:lnTo>
                  <a:pt x="210" y="322"/>
                </a:lnTo>
                <a:lnTo>
                  <a:pt x="217" y="319"/>
                </a:lnTo>
                <a:lnTo>
                  <a:pt x="227" y="308"/>
                </a:lnTo>
                <a:lnTo>
                  <a:pt x="227" y="307"/>
                </a:lnTo>
                <a:lnTo>
                  <a:pt x="230" y="305"/>
                </a:lnTo>
                <a:lnTo>
                  <a:pt x="232" y="303"/>
                </a:lnTo>
                <a:lnTo>
                  <a:pt x="233" y="302"/>
                </a:lnTo>
                <a:lnTo>
                  <a:pt x="237" y="300"/>
                </a:lnTo>
                <a:lnTo>
                  <a:pt x="239" y="298"/>
                </a:lnTo>
                <a:lnTo>
                  <a:pt x="240" y="297"/>
                </a:lnTo>
                <a:lnTo>
                  <a:pt x="242" y="297"/>
                </a:lnTo>
                <a:lnTo>
                  <a:pt x="244" y="297"/>
                </a:lnTo>
                <a:lnTo>
                  <a:pt x="245" y="295"/>
                </a:lnTo>
                <a:lnTo>
                  <a:pt x="247" y="293"/>
                </a:lnTo>
                <a:lnTo>
                  <a:pt x="249" y="290"/>
                </a:lnTo>
                <a:lnTo>
                  <a:pt x="247" y="286"/>
                </a:lnTo>
                <a:lnTo>
                  <a:pt x="245" y="281"/>
                </a:lnTo>
                <a:lnTo>
                  <a:pt x="245" y="280"/>
                </a:lnTo>
                <a:lnTo>
                  <a:pt x="244" y="276"/>
                </a:lnTo>
                <a:lnTo>
                  <a:pt x="242" y="273"/>
                </a:lnTo>
                <a:lnTo>
                  <a:pt x="240" y="271"/>
                </a:lnTo>
                <a:lnTo>
                  <a:pt x="250" y="264"/>
                </a:lnTo>
                <a:lnTo>
                  <a:pt x="255" y="268"/>
                </a:lnTo>
                <a:lnTo>
                  <a:pt x="266" y="263"/>
                </a:lnTo>
                <a:lnTo>
                  <a:pt x="281" y="271"/>
                </a:lnTo>
                <a:lnTo>
                  <a:pt x="286" y="278"/>
                </a:lnTo>
                <a:lnTo>
                  <a:pt x="293" y="270"/>
                </a:lnTo>
                <a:lnTo>
                  <a:pt x="303" y="286"/>
                </a:lnTo>
                <a:lnTo>
                  <a:pt x="305" y="285"/>
                </a:lnTo>
                <a:lnTo>
                  <a:pt x="310" y="281"/>
                </a:lnTo>
                <a:lnTo>
                  <a:pt x="315" y="278"/>
                </a:lnTo>
                <a:lnTo>
                  <a:pt x="323" y="276"/>
                </a:lnTo>
                <a:lnTo>
                  <a:pt x="333" y="275"/>
                </a:lnTo>
                <a:lnTo>
                  <a:pt x="343" y="275"/>
                </a:lnTo>
                <a:lnTo>
                  <a:pt x="357" y="276"/>
                </a:lnTo>
                <a:lnTo>
                  <a:pt x="359" y="276"/>
                </a:lnTo>
                <a:lnTo>
                  <a:pt x="360" y="275"/>
                </a:lnTo>
                <a:lnTo>
                  <a:pt x="362" y="273"/>
                </a:lnTo>
                <a:lnTo>
                  <a:pt x="364" y="271"/>
                </a:lnTo>
                <a:lnTo>
                  <a:pt x="365" y="271"/>
                </a:lnTo>
                <a:lnTo>
                  <a:pt x="369" y="271"/>
                </a:lnTo>
                <a:lnTo>
                  <a:pt x="371" y="275"/>
                </a:lnTo>
                <a:lnTo>
                  <a:pt x="371" y="278"/>
                </a:lnTo>
                <a:lnTo>
                  <a:pt x="371" y="280"/>
                </a:lnTo>
                <a:lnTo>
                  <a:pt x="374" y="280"/>
                </a:lnTo>
                <a:lnTo>
                  <a:pt x="377" y="281"/>
                </a:lnTo>
                <a:lnTo>
                  <a:pt x="381" y="281"/>
                </a:lnTo>
                <a:lnTo>
                  <a:pt x="384" y="281"/>
                </a:lnTo>
                <a:lnTo>
                  <a:pt x="387" y="283"/>
                </a:lnTo>
                <a:lnTo>
                  <a:pt x="389" y="283"/>
                </a:lnTo>
                <a:lnTo>
                  <a:pt x="391" y="283"/>
                </a:lnTo>
                <a:lnTo>
                  <a:pt x="411" y="295"/>
                </a:lnTo>
                <a:lnTo>
                  <a:pt x="413" y="295"/>
                </a:lnTo>
                <a:lnTo>
                  <a:pt x="415" y="295"/>
                </a:lnTo>
                <a:lnTo>
                  <a:pt x="418" y="295"/>
                </a:lnTo>
                <a:lnTo>
                  <a:pt x="421" y="295"/>
                </a:lnTo>
                <a:lnTo>
                  <a:pt x="425" y="295"/>
                </a:lnTo>
                <a:lnTo>
                  <a:pt x="425" y="292"/>
                </a:lnTo>
                <a:lnTo>
                  <a:pt x="423" y="288"/>
                </a:lnTo>
                <a:lnTo>
                  <a:pt x="416" y="280"/>
                </a:lnTo>
                <a:lnTo>
                  <a:pt x="418" y="280"/>
                </a:lnTo>
                <a:lnTo>
                  <a:pt x="420" y="278"/>
                </a:lnTo>
                <a:lnTo>
                  <a:pt x="423" y="276"/>
                </a:lnTo>
                <a:lnTo>
                  <a:pt x="425" y="278"/>
                </a:lnTo>
                <a:lnTo>
                  <a:pt x="428" y="280"/>
                </a:lnTo>
                <a:lnTo>
                  <a:pt x="431" y="283"/>
                </a:lnTo>
                <a:lnTo>
                  <a:pt x="435" y="286"/>
                </a:lnTo>
                <a:lnTo>
                  <a:pt x="438" y="288"/>
                </a:lnTo>
                <a:lnTo>
                  <a:pt x="438" y="286"/>
                </a:lnTo>
                <a:lnTo>
                  <a:pt x="435" y="281"/>
                </a:lnTo>
                <a:lnTo>
                  <a:pt x="430" y="271"/>
                </a:lnTo>
                <a:lnTo>
                  <a:pt x="428" y="270"/>
                </a:lnTo>
                <a:lnTo>
                  <a:pt x="430" y="266"/>
                </a:lnTo>
                <a:lnTo>
                  <a:pt x="430" y="264"/>
                </a:lnTo>
                <a:lnTo>
                  <a:pt x="431" y="264"/>
                </a:lnTo>
                <a:lnTo>
                  <a:pt x="445" y="283"/>
                </a:lnTo>
                <a:lnTo>
                  <a:pt x="455" y="280"/>
                </a:lnTo>
                <a:lnTo>
                  <a:pt x="455" y="281"/>
                </a:lnTo>
                <a:lnTo>
                  <a:pt x="457" y="281"/>
                </a:lnTo>
                <a:lnTo>
                  <a:pt x="460" y="283"/>
                </a:lnTo>
                <a:lnTo>
                  <a:pt x="462" y="286"/>
                </a:lnTo>
                <a:lnTo>
                  <a:pt x="465" y="290"/>
                </a:lnTo>
                <a:lnTo>
                  <a:pt x="469" y="295"/>
                </a:lnTo>
                <a:lnTo>
                  <a:pt x="472" y="300"/>
                </a:lnTo>
                <a:lnTo>
                  <a:pt x="475" y="305"/>
                </a:lnTo>
                <a:lnTo>
                  <a:pt x="479" y="312"/>
                </a:lnTo>
                <a:lnTo>
                  <a:pt x="482" y="314"/>
                </a:lnTo>
                <a:lnTo>
                  <a:pt x="484" y="314"/>
                </a:lnTo>
                <a:lnTo>
                  <a:pt x="486" y="312"/>
                </a:lnTo>
                <a:lnTo>
                  <a:pt x="487" y="310"/>
                </a:lnTo>
                <a:lnTo>
                  <a:pt x="487" y="308"/>
                </a:lnTo>
                <a:lnTo>
                  <a:pt x="487" y="307"/>
                </a:lnTo>
                <a:lnTo>
                  <a:pt x="509" y="322"/>
                </a:lnTo>
                <a:lnTo>
                  <a:pt x="508" y="325"/>
                </a:lnTo>
                <a:lnTo>
                  <a:pt x="508" y="327"/>
                </a:lnTo>
                <a:lnTo>
                  <a:pt x="508" y="330"/>
                </a:lnTo>
                <a:lnTo>
                  <a:pt x="508" y="332"/>
                </a:lnTo>
                <a:lnTo>
                  <a:pt x="509" y="332"/>
                </a:lnTo>
                <a:lnTo>
                  <a:pt x="514" y="329"/>
                </a:lnTo>
                <a:lnTo>
                  <a:pt x="519" y="324"/>
                </a:lnTo>
                <a:lnTo>
                  <a:pt x="521" y="322"/>
                </a:lnTo>
                <a:lnTo>
                  <a:pt x="523" y="322"/>
                </a:lnTo>
                <a:lnTo>
                  <a:pt x="525" y="324"/>
                </a:lnTo>
                <a:lnTo>
                  <a:pt x="528" y="325"/>
                </a:lnTo>
                <a:lnTo>
                  <a:pt x="531" y="330"/>
                </a:lnTo>
                <a:lnTo>
                  <a:pt x="535" y="339"/>
                </a:lnTo>
                <a:lnTo>
                  <a:pt x="536" y="341"/>
                </a:lnTo>
                <a:lnTo>
                  <a:pt x="538" y="344"/>
                </a:lnTo>
                <a:lnTo>
                  <a:pt x="540" y="347"/>
                </a:lnTo>
                <a:lnTo>
                  <a:pt x="541" y="349"/>
                </a:lnTo>
              </a:path>
            </a:pathLst>
          </a:custGeom>
          <a:solidFill>
            <a:srgbClr val="99CC00"/>
          </a:solidFill>
          <a:ln w="3175">
            <a:solidFill>
              <a:schemeClr val="tx1"/>
            </a:solidFill>
            <a:prstDash val="solid"/>
            <a:round/>
            <a:headEnd/>
            <a:tailEnd/>
          </a:ln>
        </p:spPr>
        <p:txBody>
          <a:bodyPr/>
          <a:lstStyle/>
          <a:p>
            <a:endParaRPr lang="en-US"/>
          </a:p>
        </p:txBody>
      </p:sp>
      <p:sp>
        <p:nvSpPr>
          <p:cNvPr id="53431" name="Freeform 183"/>
          <p:cNvSpPr>
            <a:spLocks/>
          </p:cNvSpPr>
          <p:nvPr/>
        </p:nvSpPr>
        <p:spPr bwMode="auto">
          <a:xfrm>
            <a:off x="1893888" y="6215063"/>
            <a:ext cx="47625" cy="34925"/>
          </a:xfrm>
          <a:custGeom>
            <a:avLst/>
            <a:gdLst>
              <a:gd name="T0" fmla="*/ 0 w 27"/>
              <a:gd name="T1" fmla="*/ 2147483647 h 22"/>
              <a:gd name="T2" fmla="*/ 0 w 27"/>
              <a:gd name="T3" fmla="*/ 2147483647 h 22"/>
              <a:gd name="T4" fmla="*/ 2147483647 w 27"/>
              <a:gd name="T5" fmla="*/ 2147483647 h 22"/>
              <a:gd name="T6" fmla="*/ 2147483647 w 27"/>
              <a:gd name="T7" fmla="*/ 0 h 22"/>
              <a:gd name="T8" fmla="*/ 2147483647 w 27"/>
              <a:gd name="T9" fmla="*/ 2147483647 h 22"/>
              <a:gd name="T10" fmla="*/ 2147483647 w 27"/>
              <a:gd name="T11" fmla="*/ 2147483647 h 22"/>
              <a:gd name="T12" fmla="*/ 2147483647 w 27"/>
              <a:gd name="T13" fmla="*/ 2147483647 h 22"/>
              <a:gd name="T14" fmla="*/ 2147483647 w 27"/>
              <a:gd name="T15" fmla="*/ 2147483647 h 22"/>
              <a:gd name="T16" fmla="*/ 2147483647 w 27"/>
              <a:gd name="T17" fmla="*/ 2147483647 h 22"/>
              <a:gd name="T18" fmla="*/ 2147483647 w 27"/>
              <a:gd name="T19" fmla="*/ 2147483647 h 22"/>
              <a:gd name="T20" fmla="*/ 2147483647 w 27"/>
              <a:gd name="T21" fmla="*/ 2147483647 h 22"/>
              <a:gd name="T22" fmla="*/ 0 w 27"/>
              <a:gd name="T23" fmla="*/ 2147483647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2"/>
              <a:gd name="T38" fmla="*/ 27 w 2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2">
                <a:moveTo>
                  <a:pt x="0" y="10"/>
                </a:moveTo>
                <a:lnTo>
                  <a:pt x="0" y="7"/>
                </a:lnTo>
                <a:lnTo>
                  <a:pt x="2" y="4"/>
                </a:lnTo>
                <a:lnTo>
                  <a:pt x="14" y="0"/>
                </a:lnTo>
                <a:lnTo>
                  <a:pt x="27" y="14"/>
                </a:lnTo>
                <a:lnTo>
                  <a:pt x="22" y="15"/>
                </a:lnTo>
                <a:lnTo>
                  <a:pt x="17" y="10"/>
                </a:lnTo>
                <a:lnTo>
                  <a:pt x="12" y="14"/>
                </a:lnTo>
                <a:lnTo>
                  <a:pt x="17" y="19"/>
                </a:lnTo>
                <a:lnTo>
                  <a:pt x="14" y="22"/>
                </a:lnTo>
                <a:lnTo>
                  <a:pt x="0" y="10"/>
                </a:lnTo>
                <a:close/>
              </a:path>
            </a:pathLst>
          </a:custGeom>
          <a:solidFill>
            <a:srgbClr val="99CC00"/>
          </a:solidFill>
          <a:ln w="9525">
            <a:solidFill>
              <a:schemeClr val="tx1"/>
            </a:solidFill>
            <a:round/>
            <a:headEnd/>
            <a:tailEnd/>
          </a:ln>
        </p:spPr>
        <p:txBody>
          <a:bodyPr/>
          <a:lstStyle/>
          <a:p>
            <a:endParaRPr lang="en-US"/>
          </a:p>
        </p:txBody>
      </p:sp>
      <p:sp>
        <p:nvSpPr>
          <p:cNvPr id="53432" name="Freeform 184"/>
          <p:cNvSpPr>
            <a:spLocks/>
          </p:cNvSpPr>
          <p:nvPr/>
        </p:nvSpPr>
        <p:spPr bwMode="auto">
          <a:xfrm>
            <a:off x="1893888" y="6215063"/>
            <a:ext cx="47625" cy="34925"/>
          </a:xfrm>
          <a:custGeom>
            <a:avLst/>
            <a:gdLst>
              <a:gd name="T0" fmla="*/ 0 w 27"/>
              <a:gd name="T1" fmla="*/ 2147483647 h 22"/>
              <a:gd name="T2" fmla="*/ 0 w 27"/>
              <a:gd name="T3" fmla="*/ 2147483647 h 22"/>
              <a:gd name="T4" fmla="*/ 2147483647 w 27"/>
              <a:gd name="T5" fmla="*/ 2147483647 h 22"/>
              <a:gd name="T6" fmla="*/ 2147483647 w 27"/>
              <a:gd name="T7" fmla="*/ 0 h 22"/>
              <a:gd name="T8" fmla="*/ 2147483647 w 27"/>
              <a:gd name="T9" fmla="*/ 2147483647 h 22"/>
              <a:gd name="T10" fmla="*/ 2147483647 w 27"/>
              <a:gd name="T11" fmla="*/ 2147483647 h 22"/>
              <a:gd name="T12" fmla="*/ 2147483647 w 27"/>
              <a:gd name="T13" fmla="*/ 2147483647 h 22"/>
              <a:gd name="T14" fmla="*/ 2147483647 w 27"/>
              <a:gd name="T15" fmla="*/ 2147483647 h 22"/>
              <a:gd name="T16" fmla="*/ 2147483647 w 27"/>
              <a:gd name="T17" fmla="*/ 2147483647 h 22"/>
              <a:gd name="T18" fmla="*/ 2147483647 w 27"/>
              <a:gd name="T19" fmla="*/ 2147483647 h 22"/>
              <a:gd name="T20" fmla="*/ 2147483647 w 27"/>
              <a:gd name="T21" fmla="*/ 2147483647 h 22"/>
              <a:gd name="T22" fmla="*/ 0 w 27"/>
              <a:gd name="T23" fmla="*/ 2147483647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2"/>
              <a:gd name="T38" fmla="*/ 27 w 2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2">
                <a:moveTo>
                  <a:pt x="0" y="10"/>
                </a:moveTo>
                <a:lnTo>
                  <a:pt x="0" y="7"/>
                </a:lnTo>
                <a:lnTo>
                  <a:pt x="2" y="4"/>
                </a:lnTo>
                <a:lnTo>
                  <a:pt x="14" y="0"/>
                </a:lnTo>
                <a:lnTo>
                  <a:pt x="27" y="14"/>
                </a:lnTo>
                <a:lnTo>
                  <a:pt x="22" y="15"/>
                </a:lnTo>
                <a:lnTo>
                  <a:pt x="17" y="10"/>
                </a:lnTo>
                <a:lnTo>
                  <a:pt x="12" y="14"/>
                </a:lnTo>
                <a:lnTo>
                  <a:pt x="17" y="19"/>
                </a:lnTo>
                <a:lnTo>
                  <a:pt x="14" y="22"/>
                </a:lnTo>
                <a:lnTo>
                  <a:pt x="0" y="10"/>
                </a:lnTo>
              </a:path>
            </a:pathLst>
          </a:custGeom>
          <a:solidFill>
            <a:srgbClr val="99CC00"/>
          </a:solidFill>
          <a:ln w="3175">
            <a:solidFill>
              <a:schemeClr val="tx1"/>
            </a:solidFill>
            <a:prstDash val="solid"/>
            <a:round/>
            <a:headEnd/>
            <a:tailEnd/>
          </a:ln>
        </p:spPr>
        <p:txBody>
          <a:bodyPr/>
          <a:lstStyle/>
          <a:p>
            <a:endParaRPr lang="en-US"/>
          </a:p>
        </p:txBody>
      </p:sp>
      <p:sp>
        <p:nvSpPr>
          <p:cNvPr id="53433" name="Freeform 185"/>
          <p:cNvSpPr>
            <a:spLocks/>
          </p:cNvSpPr>
          <p:nvPr/>
        </p:nvSpPr>
        <p:spPr bwMode="auto">
          <a:xfrm>
            <a:off x="1931988" y="6248400"/>
            <a:ext cx="36512" cy="34925"/>
          </a:xfrm>
          <a:custGeom>
            <a:avLst/>
            <a:gdLst>
              <a:gd name="T0" fmla="*/ 2147483647 w 21"/>
              <a:gd name="T1" fmla="*/ 0 h 23"/>
              <a:gd name="T2" fmla="*/ 0 w 21"/>
              <a:gd name="T3" fmla="*/ 2147483647 h 23"/>
              <a:gd name="T4" fmla="*/ 2147483647 w 21"/>
              <a:gd name="T5" fmla="*/ 2147483647 h 23"/>
              <a:gd name="T6" fmla="*/ 2147483647 w 21"/>
              <a:gd name="T7" fmla="*/ 2147483647 h 23"/>
              <a:gd name="T8" fmla="*/ 2147483647 w 21"/>
              <a:gd name="T9" fmla="*/ 2147483647 h 23"/>
              <a:gd name="T10" fmla="*/ 2147483647 w 21"/>
              <a:gd name="T11" fmla="*/ 0 h 23"/>
              <a:gd name="T12" fmla="*/ 0 60000 65536"/>
              <a:gd name="T13" fmla="*/ 0 60000 65536"/>
              <a:gd name="T14" fmla="*/ 0 60000 65536"/>
              <a:gd name="T15" fmla="*/ 0 60000 65536"/>
              <a:gd name="T16" fmla="*/ 0 60000 65536"/>
              <a:gd name="T17" fmla="*/ 0 60000 65536"/>
              <a:gd name="T18" fmla="*/ 0 w 21"/>
              <a:gd name="T19" fmla="*/ 0 h 23"/>
              <a:gd name="T20" fmla="*/ 21 w 21"/>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1" h="23">
                <a:moveTo>
                  <a:pt x="5" y="0"/>
                </a:moveTo>
                <a:lnTo>
                  <a:pt x="0" y="3"/>
                </a:lnTo>
                <a:lnTo>
                  <a:pt x="11" y="16"/>
                </a:lnTo>
                <a:lnTo>
                  <a:pt x="21" y="23"/>
                </a:lnTo>
                <a:lnTo>
                  <a:pt x="14" y="6"/>
                </a:lnTo>
                <a:lnTo>
                  <a:pt x="5" y="0"/>
                </a:lnTo>
                <a:close/>
              </a:path>
            </a:pathLst>
          </a:custGeom>
          <a:solidFill>
            <a:srgbClr val="99CC00"/>
          </a:solidFill>
          <a:ln w="9525">
            <a:solidFill>
              <a:schemeClr val="tx1"/>
            </a:solidFill>
            <a:round/>
            <a:headEnd/>
            <a:tailEnd/>
          </a:ln>
        </p:spPr>
        <p:txBody>
          <a:bodyPr/>
          <a:lstStyle/>
          <a:p>
            <a:endParaRPr lang="en-US"/>
          </a:p>
        </p:txBody>
      </p:sp>
      <p:sp>
        <p:nvSpPr>
          <p:cNvPr id="53434" name="Freeform 186"/>
          <p:cNvSpPr>
            <a:spLocks/>
          </p:cNvSpPr>
          <p:nvPr/>
        </p:nvSpPr>
        <p:spPr bwMode="auto">
          <a:xfrm>
            <a:off x="1931988" y="6248400"/>
            <a:ext cx="36512" cy="34925"/>
          </a:xfrm>
          <a:custGeom>
            <a:avLst/>
            <a:gdLst>
              <a:gd name="T0" fmla="*/ 2147483647 w 21"/>
              <a:gd name="T1" fmla="*/ 0 h 23"/>
              <a:gd name="T2" fmla="*/ 0 w 21"/>
              <a:gd name="T3" fmla="*/ 2147483647 h 23"/>
              <a:gd name="T4" fmla="*/ 2147483647 w 21"/>
              <a:gd name="T5" fmla="*/ 2147483647 h 23"/>
              <a:gd name="T6" fmla="*/ 2147483647 w 21"/>
              <a:gd name="T7" fmla="*/ 2147483647 h 23"/>
              <a:gd name="T8" fmla="*/ 2147483647 w 21"/>
              <a:gd name="T9" fmla="*/ 2147483647 h 23"/>
              <a:gd name="T10" fmla="*/ 2147483647 w 21"/>
              <a:gd name="T11" fmla="*/ 0 h 23"/>
              <a:gd name="T12" fmla="*/ 0 60000 65536"/>
              <a:gd name="T13" fmla="*/ 0 60000 65536"/>
              <a:gd name="T14" fmla="*/ 0 60000 65536"/>
              <a:gd name="T15" fmla="*/ 0 60000 65536"/>
              <a:gd name="T16" fmla="*/ 0 60000 65536"/>
              <a:gd name="T17" fmla="*/ 0 60000 65536"/>
              <a:gd name="T18" fmla="*/ 0 w 21"/>
              <a:gd name="T19" fmla="*/ 0 h 23"/>
              <a:gd name="T20" fmla="*/ 21 w 21"/>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1" h="23">
                <a:moveTo>
                  <a:pt x="5" y="0"/>
                </a:moveTo>
                <a:lnTo>
                  <a:pt x="0" y="3"/>
                </a:lnTo>
                <a:lnTo>
                  <a:pt x="11" y="16"/>
                </a:lnTo>
                <a:lnTo>
                  <a:pt x="21" y="23"/>
                </a:lnTo>
                <a:lnTo>
                  <a:pt x="14" y="6"/>
                </a:lnTo>
                <a:lnTo>
                  <a:pt x="5" y="0"/>
                </a:lnTo>
              </a:path>
            </a:pathLst>
          </a:custGeom>
          <a:solidFill>
            <a:srgbClr val="99CC00"/>
          </a:solidFill>
          <a:ln w="3175">
            <a:solidFill>
              <a:schemeClr val="tx1"/>
            </a:solidFill>
            <a:prstDash val="solid"/>
            <a:round/>
            <a:headEnd/>
            <a:tailEnd/>
          </a:ln>
        </p:spPr>
        <p:txBody>
          <a:bodyPr/>
          <a:lstStyle/>
          <a:p>
            <a:endParaRPr lang="en-US"/>
          </a:p>
        </p:txBody>
      </p:sp>
      <p:sp>
        <p:nvSpPr>
          <p:cNvPr id="53435" name="Freeform 187"/>
          <p:cNvSpPr>
            <a:spLocks/>
          </p:cNvSpPr>
          <p:nvPr/>
        </p:nvSpPr>
        <p:spPr bwMode="auto">
          <a:xfrm>
            <a:off x="1931988" y="6208713"/>
            <a:ext cx="33337" cy="36512"/>
          </a:xfrm>
          <a:custGeom>
            <a:avLst/>
            <a:gdLst>
              <a:gd name="T0" fmla="*/ 2147483647 w 19"/>
              <a:gd name="T1" fmla="*/ 0 h 24"/>
              <a:gd name="T2" fmla="*/ 2147483647 w 19"/>
              <a:gd name="T3" fmla="*/ 2147483647 h 24"/>
              <a:gd name="T4" fmla="*/ 2147483647 w 19"/>
              <a:gd name="T5" fmla="*/ 2147483647 h 24"/>
              <a:gd name="T6" fmla="*/ 2147483647 w 19"/>
              <a:gd name="T7" fmla="*/ 2147483647 h 24"/>
              <a:gd name="T8" fmla="*/ 2147483647 w 19"/>
              <a:gd name="T9" fmla="*/ 2147483647 h 24"/>
              <a:gd name="T10" fmla="*/ 0 w 19"/>
              <a:gd name="T11" fmla="*/ 2147483647 h 24"/>
              <a:gd name="T12" fmla="*/ 2147483647 w 19"/>
              <a:gd name="T13" fmla="*/ 0 h 24"/>
              <a:gd name="T14" fmla="*/ 0 60000 65536"/>
              <a:gd name="T15" fmla="*/ 0 60000 65536"/>
              <a:gd name="T16" fmla="*/ 0 60000 65536"/>
              <a:gd name="T17" fmla="*/ 0 60000 65536"/>
              <a:gd name="T18" fmla="*/ 0 60000 65536"/>
              <a:gd name="T19" fmla="*/ 0 60000 65536"/>
              <a:gd name="T20" fmla="*/ 0 60000 65536"/>
              <a:gd name="T21" fmla="*/ 0 w 19"/>
              <a:gd name="T22" fmla="*/ 0 h 24"/>
              <a:gd name="T23" fmla="*/ 19 w 1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4">
                <a:moveTo>
                  <a:pt x="4" y="0"/>
                </a:moveTo>
                <a:lnTo>
                  <a:pt x="19" y="15"/>
                </a:lnTo>
                <a:lnTo>
                  <a:pt x="17" y="24"/>
                </a:lnTo>
                <a:lnTo>
                  <a:pt x="11" y="22"/>
                </a:lnTo>
                <a:lnTo>
                  <a:pt x="11" y="15"/>
                </a:lnTo>
                <a:lnTo>
                  <a:pt x="0" y="2"/>
                </a:lnTo>
                <a:lnTo>
                  <a:pt x="4" y="0"/>
                </a:lnTo>
                <a:close/>
              </a:path>
            </a:pathLst>
          </a:custGeom>
          <a:solidFill>
            <a:srgbClr val="99CC00"/>
          </a:solidFill>
          <a:ln w="9525">
            <a:solidFill>
              <a:schemeClr val="tx1"/>
            </a:solidFill>
            <a:round/>
            <a:headEnd/>
            <a:tailEnd/>
          </a:ln>
        </p:spPr>
        <p:txBody>
          <a:bodyPr/>
          <a:lstStyle/>
          <a:p>
            <a:endParaRPr lang="en-US"/>
          </a:p>
        </p:txBody>
      </p:sp>
      <p:sp>
        <p:nvSpPr>
          <p:cNvPr id="53436" name="Freeform 188"/>
          <p:cNvSpPr>
            <a:spLocks/>
          </p:cNvSpPr>
          <p:nvPr/>
        </p:nvSpPr>
        <p:spPr bwMode="auto">
          <a:xfrm>
            <a:off x="1931988" y="6208713"/>
            <a:ext cx="33337" cy="36512"/>
          </a:xfrm>
          <a:custGeom>
            <a:avLst/>
            <a:gdLst>
              <a:gd name="T0" fmla="*/ 2147483647 w 19"/>
              <a:gd name="T1" fmla="*/ 0 h 24"/>
              <a:gd name="T2" fmla="*/ 2147483647 w 19"/>
              <a:gd name="T3" fmla="*/ 2147483647 h 24"/>
              <a:gd name="T4" fmla="*/ 2147483647 w 19"/>
              <a:gd name="T5" fmla="*/ 2147483647 h 24"/>
              <a:gd name="T6" fmla="*/ 2147483647 w 19"/>
              <a:gd name="T7" fmla="*/ 2147483647 h 24"/>
              <a:gd name="T8" fmla="*/ 2147483647 w 19"/>
              <a:gd name="T9" fmla="*/ 2147483647 h 24"/>
              <a:gd name="T10" fmla="*/ 0 w 19"/>
              <a:gd name="T11" fmla="*/ 2147483647 h 24"/>
              <a:gd name="T12" fmla="*/ 2147483647 w 19"/>
              <a:gd name="T13" fmla="*/ 0 h 24"/>
              <a:gd name="T14" fmla="*/ 0 60000 65536"/>
              <a:gd name="T15" fmla="*/ 0 60000 65536"/>
              <a:gd name="T16" fmla="*/ 0 60000 65536"/>
              <a:gd name="T17" fmla="*/ 0 60000 65536"/>
              <a:gd name="T18" fmla="*/ 0 60000 65536"/>
              <a:gd name="T19" fmla="*/ 0 60000 65536"/>
              <a:gd name="T20" fmla="*/ 0 60000 65536"/>
              <a:gd name="T21" fmla="*/ 0 w 19"/>
              <a:gd name="T22" fmla="*/ 0 h 24"/>
              <a:gd name="T23" fmla="*/ 19 w 1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4">
                <a:moveTo>
                  <a:pt x="4" y="0"/>
                </a:moveTo>
                <a:lnTo>
                  <a:pt x="19" y="15"/>
                </a:lnTo>
                <a:lnTo>
                  <a:pt x="17" y="24"/>
                </a:lnTo>
                <a:lnTo>
                  <a:pt x="11" y="22"/>
                </a:lnTo>
                <a:lnTo>
                  <a:pt x="11" y="15"/>
                </a:lnTo>
                <a:lnTo>
                  <a:pt x="0" y="2"/>
                </a:lnTo>
                <a:lnTo>
                  <a:pt x="4" y="0"/>
                </a:lnTo>
              </a:path>
            </a:pathLst>
          </a:custGeom>
          <a:solidFill>
            <a:srgbClr val="99CC00"/>
          </a:solidFill>
          <a:ln w="3175">
            <a:solidFill>
              <a:schemeClr val="tx1"/>
            </a:solidFill>
            <a:prstDash val="solid"/>
            <a:round/>
            <a:headEnd/>
            <a:tailEnd/>
          </a:ln>
        </p:spPr>
        <p:txBody>
          <a:bodyPr/>
          <a:lstStyle/>
          <a:p>
            <a:endParaRPr lang="en-US"/>
          </a:p>
        </p:txBody>
      </p:sp>
      <p:sp>
        <p:nvSpPr>
          <p:cNvPr id="53437" name="Freeform 189"/>
          <p:cNvSpPr>
            <a:spLocks/>
          </p:cNvSpPr>
          <p:nvPr/>
        </p:nvSpPr>
        <p:spPr bwMode="auto">
          <a:xfrm>
            <a:off x="2011363" y="6281738"/>
            <a:ext cx="47625" cy="38100"/>
          </a:xfrm>
          <a:custGeom>
            <a:avLst/>
            <a:gdLst>
              <a:gd name="T0" fmla="*/ 2147483647 w 27"/>
              <a:gd name="T1" fmla="*/ 0 h 25"/>
              <a:gd name="T2" fmla="*/ 2147483647 w 27"/>
              <a:gd name="T3" fmla="*/ 2147483647 h 25"/>
              <a:gd name="T4" fmla="*/ 2147483647 w 27"/>
              <a:gd name="T5" fmla="*/ 2147483647 h 25"/>
              <a:gd name="T6" fmla="*/ 2147483647 w 27"/>
              <a:gd name="T7" fmla="*/ 2147483647 h 25"/>
              <a:gd name="T8" fmla="*/ 2147483647 w 27"/>
              <a:gd name="T9" fmla="*/ 2147483647 h 25"/>
              <a:gd name="T10" fmla="*/ 2147483647 w 27"/>
              <a:gd name="T11" fmla="*/ 2147483647 h 25"/>
              <a:gd name="T12" fmla="*/ 0 w 27"/>
              <a:gd name="T13" fmla="*/ 2147483647 h 25"/>
              <a:gd name="T14" fmla="*/ 2147483647 w 27"/>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25"/>
              <a:gd name="T26" fmla="*/ 27 w 2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25">
                <a:moveTo>
                  <a:pt x="2" y="0"/>
                </a:moveTo>
                <a:lnTo>
                  <a:pt x="10" y="1"/>
                </a:lnTo>
                <a:lnTo>
                  <a:pt x="27" y="20"/>
                </a:lnTo>
                <a:lnTo>
                  <a:pt x="24" y="25"/>
                </a:lnTo>
                <a:lnTo>
                  <a:pt x="14" y="16"/>
                </a:lnTo>
                <a:lnTo>
                  <a:pt x="7" y="15"/>
                </a:lnTo>
                <a:lnTo>
                  <a:pt x="0" y="6"/>
                </a:lnTo>
                <a:lnTo>
                  <a:pt x="2" y="0"/>
                </a:lnTo>
                <a:close/>
              </a:path>
            </a:pathLst>
          </a:custGeom>
          <a:solidFill>
            <a:srgbClr val="99CC00"/>
          </a:solidFill>
          <a:ln w="9525">
            <a:solidFill>
              <a:schemeClr val="tx1"/>
            </a:solidFill>
            <a:round/>
            <a:headEnd/>
            <a:tailEnd/>
          </a:ln>
        </p:spPr>
        <p:txBody>
          <a:bodyPr/>
          <a:lstStyle/>
          <a:p>
            <a:endParaRPr lang="en-US"/>
          </a:p>
        </p:txBody>
      </p:sp>
      <p:sp>
        <p:nvSpPr>
          <p:cNvPr id="53438" name="Freeform 190"/>
          <p:cNvSpPr>
            <a:spLocks/>
          </p:cNvSpPr>
          <p:nvPr/>
        </p:nvSpPr>
        <p:spPr bwMode="auto">
          <a:xfrm>
            <a:off x="2011363" y="6281738"/>
            <a:ext cx="47625" cy="38100"/>
          </a:xfrm>
          <a:custGeom>
            <a:avLst/>
            <a:gdLst>
              <a:gd name="T0" fmla="*/ 2147483647 w 27"/>
              <a:gd name="T1" fmla="*/ 0 h 25"/>
              <a:gd name="T2" fmla="*/ 2147483647 w 27"/>
              <a:gd name="T3" fmla="*/ 2147483647 h 25"/>
              <a:gd name="T4" fmla="*/ 2147483647 w 27"/>
              <a:gd name="T5" fmla="*/ 2147483647 h 25"/>
              <a:gd name="T6" fmla="*/ 2147483647 w 27"/>
              <a:gd name="T7" fmla="*/ 2147483647 h 25"/>
              <a:gd name="T8" fmla="*/ 2147483647 w 27"/>
              <a:gd name="T9" fmla="*/ 2147483647 h 25"/>
              <a:gd name="T10" fmla="*/ 2147483647 w 27"/>
              <a:gd name="T11" fmla="*/ 2147483647 h 25"/>
              <a:gd name="T12" fmla="*/ 0 w 27"/>
              <a:gd name="T13" fmla="*/ 2147483647 h 25"/>
              <a:gd name="T14" fmla="*/ 2147483647 w 27"/>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25"/>
              <a:gd name="T26" fmla="*/ 27 w 2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25">
                <a:moveTo>
                  <a:pt x="2" y="0"/>
                </a:moveTo>
                <a:lnTo>
                  <a:pt x="10" y="1"/>
                </a:lnTo>
                <a:lnTo>
                  <a:pt x="27" y="20"/>
                </a:lnTo>
                <a:lnTo>
                  <a:pt x="24" y="25"/>
                </a:lnTo>
                <a:lnTo>
                  <a:pt x="14" y="16"/>
                </a:lnTo>
                <a:lnTo>
                  <a:pt x="7" y="15"/>
                </a:lnTo>
                <a:lnTo>
                  <a:pt x="0" y="6"/>
                </a:lnTo>
                <a:lnTo>
                  <a:pt x="2" y="0"/>
                </a:lnTo>
              </a:path>
            </a:pathLst>
          </a:custGeom>
          <a:solidFill>
            <a:srgbClr val="99CC00"/>
          </a:solidFill>
          <a:ln w="3175">
            <a:solidFill>
              <a:schemeClr val="tx1"/>
            </a:solidFill>
            <a:prstDash val="solid"/>
            <a:round/>
            <a:headEnd/>
            <a:tailEnd/>
          </a:ln>
        </p:spPr>
        <p:txBody>
          <a:bodyPr/>
          <a:lstStyle/>
          <a:p>
            <a:endParaRPr lang="en-US"/>
          </a:p>
        </p:txBody>
      </p:sp>
      <p:sp>
        <p:nvSpPr>
          <p:cNvPr id="53439" name="Freeform 191"/>
          <p:cNvSpPr>
            <a:spLocks/>
          </p:cNvSpPr>
          <p:nvPr/>
        </p:nvSpPr>
        <p:spPr bwMode="auto">
          <a:xfrm>
            <a:off x="2049463" y="6346825"/>
            <a:ext cx="44450" cy="30163"/>
          </a:xfrm>
          <a:custGeom>
            <a:avLst/>
            <a:gdLst>
              <a:gd name="T0" fmla="*/ 0 w 25"/>
              <a:gd name="T1" fmla="*/ 2147483647 h 20"/>
              <a:gd name="T2" fmla="*/ 2147483647 w 25"/>
              <a:gd name="T3" fmla="*/ 2147483647 h 20"/>
              <a:gd name="T4" fmla="*/ 2147483647 w 25"/>
              <a:gd name="T5" fmla="*/ 2147483647 h 20"/>
              <a:gd name="T6" fmla="*/ 2147483647 w 25"/>
              <a:gd name="T7" fmla="*/ 2147483647 h 20"/>
              <a:gd name="T8" fmla="*/ 2147483647 w 25"/>
              <a:gd name="T9" fmla="*/ 0 h 20"/>
              <a:gd name="T10" fmla="*/ 2147483647 w 25"/>
              <a:gd name="T11" fmla="*/ 0 h 20"/>
              <a:gd name="T12" fmla="*/ 2147483647 w 25"/>
              <a:gd name="T13" fmla="*/ 2147483647 h 20"/>
              <a:gd name="T14" fmla="*/ 2147483647 w 25"/>
              <a:gd name="T15" fmla="*/ 2147483647 h 20"/>
              <a:gd name="T16" fmla="*/ 2147483647 w 25"/>
              <a:gd name="T17" fmla="*/ 2147483647 h 20"/>
              <a:gd name="T18" fmla="*/ 2147483647 w 25"/>
              <a:gd name="T19" fmla="*/ 2147483647 h 20"/>
              <a:gd name="T20" fmla="*/ 2147483647 w 25"/>
              <a:gd name="T21" fmla="*/ 2147483647 h 20"/>
              <a:gd name="T22" fmla="*/ 2147483647 w 25"/>
              <a:gd name="T23" fmla="*/ 2147483647 h 20"/>
              <a:gd name="T24" fmla="*/ 2147483647 w 25"/>
              <a:gd name="T25" fmla="*/ 2147483647 h 20"/>
              <a:gd name="T26" fmla="*/ 2147483647 w 25"/>
              <a:gd name="T27" fmla="*/ 2147483647 h 20"/>
              <a:gd name="T28" fmla="*/ 2147483647 w 25"/>
              <a:gd name="T29" fmla="*/ 2147483647 h 20"/>
              <a:gd name="T30" fmla="*/ 2147483647 w 25"/>
              <a:gd name="T31" fmla="*/ 2147483647 h 20"/>
              <a:gd name="T32" fmla="*/ 2147483647 w 25"/>
              <a:gd name="T33" fmla="*/ 2147483647 h 20"/>
              <a:gd name="T34" fmla="*/ 2147483647 w 25"/>
              <a:gd name="T35" fmla="*/ 2147483647 h 20"/>
              <a:gd name="T36" fmla="*/ 2147483647 w 25"/>
              <a:gd name="T37" fmla="*/ 2147483647 h 20"/>
              <a:gd name="T38" fmla="*/ 2147483647 w 25"/>
              <a:gd name="T39" fmla="*/ 2147483647 h 20"/>
              <a:gd name="T40" fmla="*/ 2147483647 w 25"/>
              <a:gd name="T41" fmla="*/ 2147483647 h 20"/>
              <a:gd name="T42" fmla="*/ 2147483647 w 25"/>
              <a:gd name="T43" fmla="*/ 2147483647 h 20"/>
              <a:gd name="T44" fmla="*/ 0 w 25"/>
              <a:gd name="T45" fmla="*/ 2147483647 h 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
              <a:gd name="T70" fmla="*/ 0 h 20"/>
              <a:gd name="T71" fmla="*/ 25 w 25"/>
              <a:gd name="T72" fmla="*/ 20 h 2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 h="20">
                <a:moveTo>
                  <a:pt x="0" y="2"/>
                </a:moveTo>
                <a:lnTo>
                  <a:pt x="12" y="2"/>
                </a:lnTo>
                <a:lnTo>
                  <a:pt x="12" y="12"/>
                </a:lnTo>
                <a:lnTo>
                  <a:pt x="19" y="10"/>
                </a:lnTo>
                <a:lnTo>
                  <a:pt x="17" y="0"/>
                </a:lnTo>
                <a:lnTo>
                  <a:pt x="19" y="0"/>
                </a:lnTo>
                <a:lnTo>
                  <a:pt x="20" y="2"/>
                </a:lnTo>
                <a:lnTo>
                  <a:pt x="22" y="3"/>
                </a:lnTo>
                <a:lnTo>
                  <a:pt x="24" y="5"/>
                </a:lnTo>
                <a:lnTo>
                  <a:pt x="25" y="8"/>
                </a:lnTo>
                <a:lnTo>
                  <a:pt x="25" y="12"/>
                </a:lnTo>
                <a:lnTo>
                  <a:pt x="24" y="15"/>
                </a:lnTo>
                <a:lnTo>
                  <a:pt x="22" y="20"/>
                </a:lnTo>
                <a:lnTo>
                  <a:pt x="20" y="20"/>
                </a:lnTo>
                <a:lnTo>
                  <a:pt x="19" y="20"/>
                </a:lnTo>
                <a:lnTo>
                  <a:pt x="17" y="20"/>
                </a:lnTo>
                <a:lnTo>
                  <a:pt x="14" y="18"/>
                </a:lnTo>
                <a:lnTo>
                  <a:pt x="12" y="18"/>
                </a:lnTo>
                <a:lnTo>
                  <a:pt x="10" y="18"/>
                </a:lnTo>
                <a:lnTo>
                  <a:pt x="9" y="18"/>
                </a:lnTo>
                <a:lnTo>
                  <a:pt x="2" y="10"/>
                </a:lnTo>
                <a:lnTo>
                  <a:pt x="0" y="2"/>
                </a:lnTo>
                <a:close/>
              </a:path>
            </a:pathLst>
          </a:custGeom>
          <a:solidFill>
            <a:srgbClr val="99CC00"/>
          </a:solidFill>
          <a:ln w="9525">
            <a:solidFill>
              <a:schemeClr val="tx1"/>
            </a:solidFill>
            <a:round/>
            <a:headEnd/>
            <a:tailEnd/>
          </a:ln>
        </p:spPr>
        <p:txBody>
          <a:bodyPr/>
          <a:lstStyle/>
          <a:p>
            <a:endParaRPr lang="en-US"/>
          </a:p>
        </p:txBody>
      </p:sp>
      <p:sp>
        <p:nvSpPr>
          <p:cNvPr id="53440" name="Freeform 192"/>
          <p:cNvSpPr>
            <a:spLocks/>
          </p:cNvSpPr>
          <p:nvPr/>
        </p:nvSpPr>
        <p:spPr bwMode="auto">
          <a:xfrm>
            <a:off x="2049463" y="6346825"/>
            <a:ext cx="44450" cy="30163"/>
          </a:xfrm>
          <a:custGeom>
            <a:avLst/>
            <a:gdLst>
              <a:gd name="T0" fmla="*/ 0 w 25"/>
              <a:gd name="T1" fmla="*/ 2147483647 h 20"/>
              <a:gd name="T2" fmla="*/ 2147483647 w 25"/>
              <a:gd name="T3" fmla="*/ 2147483647 h 20"/>
              <a:gd name="T4" fmla="*/ 2147483647 w 25"/>
              <a:gd name="T5" fmla="*/ 2147483647 h 20"/>
              <a:gd name="T6" fmla="*/ 2147483647 w 25"/>
              <a:gd name="T7" fmla="*/ 2147483647 h 20"/>
              <a:gd name="T8" fmla="*/ 2147483647 w 25"/>
              <a:gd name="T9" fmla="*/ 0 h 20"/>
              <a:gd name="T10" fmla="*/ 2147483647 w 25"/>
              <a:gd name="T11" fmla="*/ 0 h 20"/>
              <a:gd name="T12" fmla="*/ 2147483647 w 25"/>
              <a:gd name="T13" fmla="*/ 0 h 20"/>
              <a:gd name="T14" fmla="*/ 2147483647 w 25"/>
              <a:gd name="T15" fmla="*/ 2147483647 h 20"/>
              <a:gd name="T16" fmla="*/ 2147483647 w 25"/>
              <a:gd name="T17" fmla="*/ 2147483647 h 20"/>
              <a:gd name="T18" fmla="*/ 2147483647 w 25"/>
              <a:gd name="T19" fmla="*/ 2147483647 h 20"/>
              <a:gd name="T20" fmla="*/ 2147483647 w 25"/>
              <a:gd name="T21" fmla="*/ 2147483647 h 20"/>
              <a:gd name="T22" fmla="*/ 2147483647 w 25"/>
              <a:gd name="T23" fmla="*/ 2147483647 h 20"/>
              <a:gd name="T24" fmla="*/ 2147483647 w 25"/>
              <a:gd name="T25" fmla="*/ 2147483647 h 20"/>
              <a:gd name="T26" fmla="*/ 2147483647 w 25"/>
              <a:gd name="T27" fmla="*/ 2147483647 h 20"/>
              <a:gd name="T28" fmla="*/ 2147483647 w 25"/>
              <a:gd name="T29" fmla="*/ 2147483647 h 20"/>
              <a:gd name="T30" fmla="*/ 2147483647 w 25"/>
              <a:gd name="T31" fmla="*/ 2147483647 h 20"/>
              <a:gd name="T32" fmla="*/ 2147483647 w 25"/>
              <a:gd name="T33" fmla="*/ 2147483647 h 20"/>
              <a:gd name="T34" fmla="*/ 2147483647 w 25"/>
              <a:gd name="T35" fmla="*/ 2147483647 h 20"/>
              <a:gd name="T36" fmla="*/ 2147483647 w 25"/>
              <a:gd name="T37" fmla="*/ 2147483647 h 20"/>
              <a:gd name="T38" fmla="*/ 2147483647 w 25"/>
              <a:gd name="T39" fmla="*/ 2147483647 h 20"/>
              <a:gd name="T40" fmla="*/ 2147483647 w 25"/>
              <a:gd name="T41" fmla="*/ 2147483647 h 20"/>
              <a:gd name="T42" fmla="*/ 2147483647 w 25"/>
              <a:gd name="T43" fmla="*/ 2147483647 h 20"/>
              <a:gd name="T44" fmla="*/ 2147483647 w 25"/>
              <a:gd name="T45" fmla="*/ 2147483647 h 20"/>
              <a:gd name="T46" fmla="*/ 2147483647 w 25"/>
              <a:gd name="T47" fmla="*/ 2147483647 h 20"/>
              <a:gd name="T48" fmla="*/ 0 w 25"/>
              <a:gd name="T49" fmla="*/ 2147483647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20"/>
              <a:gd name="T77" fmla="*/ 25 w 25"/>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20">
                <a:moveTo>
                  <a:pt x="0" y="2"/>
                </a:moveTo>
                <a:lnTo>
                  <a:pt x="12" y="2"/>
                </a:lnTo>
                <a:lnTo>
                  <a:pt x="12" y="12"/>
                </a:lnTo>
                <a:lnTo>
                  <a:pt x="19" y="10"/>
                </a:lnTo>
                <a:lnTo>
                  <a:pt x="17" y="0"/>
                </a:lnTo>
                <a:lnTo>
                  <a:pt x="19" y="0"/>
                </a:lnTo>
                <a:lnTo>
                  <a:pt x="20" y="2"/>
                </a:lnTo>
                <a:lnTo>
                  <a:pt x="22" y="3"/>
                </a:lnTo>
                <a:lnTo>
                  <a:pt x="24" y="5"/>
                </a:lnTo>
                <a:lnTo>
                  <a:pt x="25" y="8"/>
                </a:lnTo>
                <a:lnTo>
                  <a:pt x="25" y="12"/>
                </a:lnTo>
                <a:lnTo>
                  <a:pt x="24" y="15"/>
                </a:lnTo>
                <a:lnTo>
                  <a:pt x="22" y="20"/>
                </a:lnTo>
                <a:lnTo>
                  <a:pt x="20" y="20"/>
                </a:lnTo>
                <a:lnTo>
                  <a:pt x="19" y="20"/>
                </a:lnTo>
                <a:lnTo>
                  <a:pt x="17" y="20"/>
                </a:lnTo>
                <a:lnTo>
                  <a:pt x="14" y="18"/>
                </a:lnTo>
                <a:lnTo>
                  <a:pt x="12" y="18"/>
                </a:lnTo>
                <a:lnTo>
                  <a:pt x="10" y="18"/>
                </a:lnTo>
                <a:lnTo>
                  <a:pt x="9" y="18"/>
                </a:lnTo>
                <a:lnTo>
                  <a:pt x="2" y="10"/>
                </a:lnTo>
                <a:lnTo>
                  <a:pt x="0" y="2"/>
                </a:lnTo>
              </a:path>
            </a:pathLst>
          </a:custGeom>
          <a:solidFill>
            <a:srgbClr val="99CC00"/>
          </a:solidFill>
          <a:ln w="3175">
            <a:solidFill>
              <a:schemeClr val="tx1"/>
            </a:solidFill>
            <a:prstDash val="solid"/>
            <a:round/>
            <a:headEnd/>
            <a:tailEnd/>
          </a:ln>
        </p:spPr>
        <p:txBody>
          <a:bodyPr/>
          <a:lstStyle/>
          <a:p>
            <a:endParaRPr lang="en-US"/>
          </a:p>
        </p:txBody>
      </p:sp>
      <p:sp>
        <p:nvSpPr>
          <p:cNvPr id="53441" name="Freeform 193"/>
          <p:cNvSpPr>
            <a:spLocks/>
          </p:cNvSpPr>
          <p:nvPr/>
        </p:nvSpPr>
        <p:spPr bwMode="auto">
          <a:xfrm>
            <a:off x="1963738" y="6253163"/>
            <a:ext cx="15875" cy="14287"/>
          </a:xfrm>
          <a:custGeom>
            <a:avLst/>
            <a:gdLst>
              <a:gd name="T0" fmla="*/ 0 w 8"/>
              <a:gd name="T1" fmla="*/ 2147483647 h 10"/>
              <a:gd name="T2" fmla="*/ 0 w 8"/>
              <a:gd name="T3" fmla="*/ 2147483647 h 10"/>
              <a:gd name="T4" fmla="*/ 0 w 8"/>
              <a:gd name="T5" fmla="*/ 2147483647 h 10"/>
              <a:gd name="T6" fmla="*/ 2147483647 w 8"/>
              <a:gd name="T7" fmla="*/ 0 h 10"/>
              <a:gd name="T8" fmla="*/ 2147483647 w 8"/>
              <a:gd name="T9" fmla="*/ 0 h 10"/>
              <a:gd name="T10" fmla="*/ 2147483647 w 8"/>
              <a:gd name="T11" fmla="*/ 0 h 10"/>
              <a:gd name="T12" fmla="*/ 2147483647 w 8"/>
              <a:gd name="T13" fmla="*/ 2147483647 h 10"/>
              <a:gd name="T14" fmla="*/ 2147483647 w 8"/>
              <a:gd name="T15" fmla="*/ 2147483647 h 10"/>
              <a:gd name="T16" fmla="*/ 2147483647 w 8"/>
              <a:gd name="T17" fmla="*/ 2147483647 h 10"/>
              <a:gd name="T18" fmla="*/ 2147483647 w 8"/>
              <a:gd name="T19" fmla="*/ 2147483647 h 10"/>
              <a:gd name="T20" fmla="*/ 2147483647 w 8"/>
              <a:gd name="T21" fmla="*/ 2147483647 h 10"/>
              <a:gd name="T22" fmla="*/ 2147483647 w 8"/>
              <a:gd name="T23" fmla="*/ 2147483647 h 10"/>
              <a:gd name="T24" fmla="*/ 2147483647 w 8"/>
              <a:gd name="T25" fmla="*/ 2147483647 h 10"/>
              <a:gd name="T26" fmla="*/ 2147483647 w 8"/>
              <a:gd name="T27" fmla="*/ 2147483647 h 10"/>
              <a:gd name="T28" fmla="*/ 0 w 8"/>
              <a:gd name="T29" fmla="*/ 2147483647 h 10"/>
              <a:gd name="T30" fmla="*/ 0 w 8"/>
              <a:gd name="T31" fmla="*/ 2147483647 h 10"/>
              <a:gd name="T32" fmla="*/ 0 w 8"/>
              <a:gd name="T33" fmla="*/ 2147483647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0" y="3"/>
                </a:lnTo>
                <a:lnTo>
                  <a:pt x="0" y="2"/>
                </a:lnTo>
                <a:lnTo>
                  <a:pt x="2" y="0"/>
                </a:lnTo>
                <a:lnTo>
                  <a:pt x="3" y="0"/>
                </a:lnTo>
                <a:lnTo>
                  <a:pt x="5" y="0"/>
                </a:lnTo>
                <a:lnTo>
                  <a:pt x="7" y="2"/>
                </a:lnTo>
                <a:lnTo>
                  <a:pt x="7" y="3"/>
                </a:lnTo>
                <a:lnTo>
                  <a:pt x="8" y="5"/>
                </a:lnTo>
                <a:lnTo>
                  <a:pt x="7" y="7"/>
                </a:lnTo>
                <a:lnTo>
                  <a:pt x="7" y="8"/>
                </a:lnTo>
                <a:lnTo>
                  <a:pt x="5" y="10"/>
                </a:lnTo>
                <a:lnTo>
                  <a:pt x="3" y="10"/>
                </a:lnTo>
                <a:lnTo>
                  <a:pt x="2" y="10"/>
                </a:lnTo>
                <a:lnTo>
                  <a:pt x="0" y="8"/>
                </a:lnTo>
                <a:lnTo>
                  <a:pt x="0" y="7"/>
                </a:lnTo>
                <a:lnTo>
                  <a:pt x="0" y="5"/>
                </a:lnTo>
                <a:close/>
              </a:path>
            </a:pathLst>
          </a:custGeom>
          <a:solidFill>
            <a:srgbClr val="99CC00"/>
          </a:solidFill>
          <a:ln w="9525">
            <a:solidFill>
              <a:schemeClr val="tx1"/>
            </a:solidFill>
            <a:round/>
            <a:headEnd/>
            <a:tailEnd/>
          </a:ln>
        </p:spPr>
        <p:txBody>
          <a:bodyPr/>
          <a:lstStyle/>
          <a:p>
            <a:endParaRPr lang="en-US"/>
          </a:p>
        </p:txBody>
      </p:sp>
      <p:sp>
        <p:nvSpPr>
          <p:cNvPr id="53442" name="Freeform 194"/>
          <p:cNvSpPr>
            <a:spLocks/>
          </p:cNvSpPr>
          <p:nvPr/>
        </p:nvSpPr>
        <p:spPr bwMode="auto">
          <a:xfrm>
            <a:off x="1963738" y="6253163"/>
            <a:ext cx="15875" cy="14287"/>
          </a:xfrm>
          <a:custGeom>
            <a:avLst/>
            <a:gdLst>
              <a:gd name="T0" fmla="*/ 0 w 8"/>
              <a:gd name="T1" fmla="*/ 2147483647 h 10"/>
              <a:gd name="T2" fmla="*/ 0 w 8"/>
              <a:gd name="T3" fmla="*/ 2147483647 h 10"/>
              <a:gd name="T4" fmla="*/ 0 w 8"/>
              <a:gd name="T5" fmla="*/ 2147483647 h 10"/>
              <a:gd name="T6" fmla="*/ 0 w 8"/>
              <a:gd name="T7" fmla="*/ 2147483647 h 10"/>
              <a:gd name="T8" fmla="*/ 2147483647 w 8"/>
              <a:gd name="T9" fmla="*/ 0 h 10"/>
              <a:gd name="T10" fmla="*/ 2147483647 w 8"/>
              <a:gd name="T11" fmla="*/ 0 h 10"/>
              <a:gd name="T12" fmla="*/ 2147483647 w 8"/>
              <a:gd name="T13" fmla="*/ 0 h 10"/>
              <a:gd name="T14" fmla="*/ 2147483647 w 8"/>
              <a:gd name="T15" fmla="*/ 0 h 10"/>
              <a:gd name="T16" fmla="*/ 2147483647 w 8"/>
              <a:gd name="T17" fmla="*/ 2147483647 h 10"/>
              <a:gd name="T18" fmla="*/ 2147483647 w 8"/>
              <a:gd name="T19" fmla="*/ 2147483647 h 10"/>
              <a:gd name="T20" fmla="*/ 2147483647 w 8"/>
              <a:gd name="T21" fmla="*/ 2147483647 h 10"/>
              <a:gd name="T22" fmla="*/ 2147483647 w 8"/>
              <a:gd name="T23" fmla="*/ 2147483647 h 10"/>
              <a:gd name="T24" fmla="*/ 2147483647 w 8"/>
              <a:gd name="T25" fmla="*/ 2147483647 h 10"/>
              <a:gd name="T26" fmla="*/ 2147483647 w 8"/>
              <a:gd name="T27" fmla="*/ 2147483647 h 10"/>
              <a:gd name="T28" fmla="*/ 2147483647 w 8"/>
              <a:gd name="T29" fmla="*/ 2147483647 h 10"/>
              <a:gd name="T30" fmla="*/ 2147483647 w 8"/>
              <a:gd name="T31" fmla="*/ 2147483647 h 10"/>
              <a:gd name="T32" fmla="*/ 2147483647 w 8"/>
              <a:gd name="T33" fmla="*/ 2147483647 h 10"/>
              <a:gd name="T34" fmla="*/ 2147483647 w 8"/>
              <a:gd name="T35" fmla="*/ 2147483647 h 10"/>
              <a:gd name="T36" fmla="*/ 0 w 8"/>
              <a:gd name="T37" fmla="*/ 2147483647 h 10"/>
              <a:gd name="T38" fmla="*/ 0 w 8"/>
              <a:gd name="T39" fmla="*/ 2147483647 h 10"/>
              <a:gd name="T40" fmla="*/ 0 w 8"/>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0" y="3"/>
                </a:lnTo>
                <a:lnTo>
                  <a:pt x="0" y="2"/>
                </a:lnTo>
                <a:lnTo>
                  <a:pt x="2" y="0"/>
                </a:lnTo>
                <a:lnTo>
                  <a:pt x="3" y="0"/>
                </a:lnTo>
                <a:lnTo>
                  <a:pt x="5" y="0"/>
                </a:lnTo>
                <a:lnTo>
                  <a:pt x="7" y="2"/>
                </a:lnTo>
                <a:lnTo>
                  <a:pt x="7" y="3"/>
                </a:lnTo>
                <a:lnTo>
                  <a:pt x="8" y="5"/>
                </a:lnTo>
                <a:lnTo>
                  <a:pt x="7" y="7"/>
                </a:lnTo>
                <a:lnTo>
                  <a:pt x="7" y="8"/>
                </a:lnTo>
                <a:lnTo>
                  <a:pt x="5" y="10"/>
                </a:lnTo>
                <a:lnTo>
                  <a:pt x="3" y="10"/>
                </a:lnTo>
                <a:lnTo>
                  <a:pt x="2" y="10"/>
                </a:lnTo>
                <a:lnTo>
                  <a:pt x="0" y="8"/>
                </a:lnTo>
                <a:lnTo>
                  <a:pt x="0" y="7"/>
                </a:lnTo>
                <a:lnTo>
                  <a:pt x="0" y="5"/>
                </a:lnTo>
              </a:path>
            </a:pathLst>
          </a:custGeom>
          <a:solidFill>
            <a:srgbClr val="99CC00"/>
          </a:solidFill>
          <a:ln w="3175">
            <a:solidFill>
              <a:schemeClr val="tx1"/>
            </a:solidFill>
            <a:prstDash val="solid"/>
            <a:round/>
            <a:headEnd/>
            <a:tailEnd/>
          </a:ln>
        </p:spPr>
        <p:txBody>
          <a:bodyPr/>
          <a:lstStyle/>
          <a:p>
            <a:endParaRPr lang="en-US"/>
          </a:p>
        </p:txBody>
      </p:sp>
      <p:sp>
        <p:nvSpPr>
          <p:cNvPr id="53443" name="Freeform 195"/>
          <p:cNvSpPr>
            <a:spLocks/>
          </p:cNvSpPr>
          <p:nvPr/>
        </p:nvSpPr>
        <p:spPr bwMode="auto">
          <a:xfrm>
            <a:off x="1985963" y="6253163"/>
            <a:ext cx="17462" cy="14287"/>
          </a:xfrm>
          <a:custGeom>
            <a:avLst/>
            <a:gdLst>
              <a:gd name="T0" fmla="*/ 0 w 10"/>
              <a:gd name="T1" fmla="*/ 2147483647 h 10"/>
              <a:gd name="T2" fmla="*/ 0 w 10"/>
              <a:gd name="T3" fmla="*/ 2147483647 h 10"/>
              <a:gd name="T4" fmla="*/ 2147483647 w 10"/>
              <a:gd name="T5" fmla="*/ 0 h 10"/>
              <a:gd name="T6" fmla="*/ 2147483647 w 10"/>
              <a:gd name="T7" fmla="*/ 0 h 10"/>
              <a:gd name="T8" fmla="*/ 2147483647 w 10"/>
              <a:gd name="T9" fmla="*/ 0 h 10"/>
              <a:gd name="T10" fmla="*/ 2147483647 w 10"/>
              <a:gd name="T11" fmla="*/ 0 h 10"/>
              <a:gd name="T12" fmla="*/ 2147483647 w 10"/>
              <a:gd name="T13" fmla="*/ 0 h 10"/>
              <a:gd name="T14" fmla="*/ 2147483647 w 10"/>
              <a:gd name="T15" fmla="*/ 2147483647 h 10"/>
              <a:gd name="T16" fmla="*/ 2147483647 w 10"/>
              <a:gd name="T17" fmla="*/ 2147483647 h 10"/>
              <a:gd name="T18" fmla="*/ 2147483647 w 10"/>
              <a:gd name="T19" fmla="*/ 2147483647 h 10"/>
              <a:gd name="T20" fmla="*/ 2147483647 w 10"/>
              <a:gd name="T21" fmla="*/ 2147483647 h 10"/>
              <a:gd name="T22" fmla="*/ 2147483647 w 10"/>
              <a:gd name="T23" fmla="*/ 2147483647 h 10"/>
              <a:gd name="T24" fmla="*/ 2147483647 w 10"/>
              <a:gd name="T25" fmla="*/ 2147483647 h 10"/>
              <a:gd name="T26" fmla="*/ 2147483647 w 10"/>
              <a:gd name="T27" fmla="*/ 2147483647 h 10"/>
              <a:gd name="T28" fmla="*/ 2147483647 w 10"/>
              <a:gd name="T29" fmla="*/ 2147483647 h 10"/>
              <a:gd name="T30" fmla="*/ 0 w 10"/>
              <a:gd name="T31" fmla="*/ 2147483647 h 10"/>
              <a:gd name="T32" fmla="*/ 0 w 10"/>
              <a:gd name="T33" fmla="*/ 2147483647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10"/>
              <a:gd name="T53" fmla="*/ 10 w 10"/>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10">
                <a:moveTo>
                  <a:pt x="0" y="5"/>
                </a:moveTo>
                <a:lnTo>
                  <a:pt x="0" y="2"/>
                </a:lnTo>
                <a:lnTo>
                  <a:pt x="2" y="0"/>
                </a:lnTo>
                <a:lnTo>
                  <a:pt x="3" y="0"/>
                </a:lnTo>
                <a:lnTo>
                  <a:pt x="5" y="0"/>
                </a:lnTo>
                <a:lnTo>
                  <a:pt x="7" y="0"/>
                </a:lnTo>
                <a:lnTo>
                  <a:pt x="8" y="0"/>
                </a:lnTo>
                <a:lnTo>
                  <a:pt x="8" y="2"/>
                </a:lnTo>
                <a:lnTo>
                  <a:pt x="10" y="5"/>
                </a:lnTo>
                <a:lnTo>
                  <a:pt x="8" y="7"/>
                </a:lnTo>
                <a:lnTo>
                  <a:pt x="8" y="8"/>
                </a:lnTo>
                <a:lnTo>
                  <a:pt x="7" y="10"/>
                </a:lnTo>
                <a:lnTo>
                  <a:pt x="5" y="10"/>
                </a:lnTo>
                <a:lnTo>
                  <a:pt x="3" y="10"/>
                </a:lnTo>
                <a:lnTo>
                  <a:pt x="2" y="8"/>
                </a:lnTo>
                <a:lnTo>
                  <a:pt x="0" y="7"/>
                </a:lnTo>
                <a:lnTo>
                  <a:pt x="0" y="5"/>
                </a:lnTo>
                <a:close/>
              </a:path>
            </a:pathLst>
          </a:custGeom>
          <a:solidFill>
            <a:srgbClr val="99CC00"/>
          </a:solidFill>
          <a:ln w="9525">
            <a:solidFill>
              <a:schemeClr val="tx1"/>
            </a:solidFill>
            <a:round/>
            <a:headEnd/>
            <a:tailEnd/>
          </a:ln>
        </p:spPr>
        <p:txBody>
          <a:bodyPr/>
          <a:lstStyle/>
          <a:p>
            <a:endParaRPr lang="en-US"/>
          </a:p>
        </p:txBody>
      </p:sp>
      <p:sp>
        <p:nvSpPr>
          <p:cNvPr id="53444" name="Freeform 196"/>
          <p:cNvSpPr>
            <a:spLocks/>
          </p:cNvSpPr>
          <p:nvPr/>
        </p:nvSpPr>
        <p:spPr bwMode="auto">
          <a:xfrm>
            <a:off x="1985963" y="6253163"/>
            <a:ext cx="17462" cy="14287"/>
          </a:xfrm>
          <a:custGeom>
            <a:avLst/>
            <a:gdLst>
              <a:gd name="T0" fmla="*/ 0 w 10"/>
              <a:gd name="T1" fmla="*/ 2147483647 h 10"/>
              <a:gd name="T2" fmla="*/ 0 w 10"/>
              <a:gd name="T3" fmla="*/ 2147483647 h 10"/>
              <a:gd name="T4" fmla="*/ 0 w 10"/>
              <a:gd name="T5" fmla="*/ 2147483647 h 10"/>
              <a:gd name="T6" fmla="*/ 2147483647 w 10"/>
              <a:gd name="T7" fmla="*/ 0 h 10"/>
              <a:gd name="T8" fmla="*/ 2147483647 w 10"/>
              <a:gd name="T9" fmla="*/ 0 h 10"/>
              <a:gd name="T10" fmla="*/ 2147483647 w 10"/>
              <a:gd name="T11" fmla="*/ 0 h 10"/>
              <a:gd name="T12" fmla="*/ 2147483647 w 10"/>
              <a:gd name="T13" fmla="*/ 0 h 10"/>
              <a:gd name="T14" fmla="*/ 2147483647 w 10"/>
              <a:gd name="T15" fmla="*/ 0 h 10"/>
              <a:gd name="T16" fmla="*/ 2147483647 w 10"/>
              <a:gd name="T17" fmla="*/ 0 h 10"/>
              <a:gd name="T18" fmla="*/ 2147483647 w 10"/>
              <a:gd name="T19" fmla="*/ 2147483647 h 10"/>
              <a:gd name="T20" fmla="*/ 2147483647 w 10"/>
              <a:gd name="T21" fmla="*/ 2147483647 h 10"/>
              <a:gd name="T22" fmla="*/ 2147483647 w 10"/>
              <a:gd name="T23" fmla="*/ 2147483647 h 10"/>
              <a:gd name="T24" fmla="*/ 2147483647 w 10"/>
              <a:gd name="T25" fmla="*/ 2147483647 h 10"/>
              <a:gd name="T26" fmla="*/ 2147483647 w 10"/>
              <a:gd name="T27" fmla="*/ 2147483647 h 10"/>
              <a:gd name="T28" fmla="*/ 2147483647 w 10"/>
              <a:gd name="T29" fmla="*/ 2147483647 h 10"/>
              <a:gd name="T30" fmla="*/ 2147483647 w 10"/>
              <a:gd name="T31" fmla="*/ 2147483647 h 10"/>
              <a:gd name="T32" fmla="*/ 2147483647 w 10"/>
              <a:gd name="T33" fmla="*/ 2147483647 h 10"/>
              <a:gd name="T34" fmla="*/ 2147483647 w 10"/>
              <a:gd name="T35" fmla="*/ 2147483647 h 10"/>
              <a:gd name="T36" fmla="*/ 2147483647 w 10"/>
              <a:gd name="T37" fmla="*/ 2147483647 h 10"/>
              <a:gd name="T38" fmla="*/ 0 w 10"/>
              <a:gd name="T39" fmla="*/ 2147483647 h 10"/>
              <a:gd name="T40" fmla="*/ 0 w 10"/>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10"/>
              <a:gd name="T65" fmla="*/ 10 w 10"/>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10">
                <a:moveTo>
                  <a:pt x="0" y="5"/>
                </a:moveTo>
                <a:lnTo>
                  <a:pt x="0" y="5"/>
                </a:lnTo>
                <a:lnTo>
                  <a:pt x="0" y="2"/>
                </a:lnTo>
                <a:lnTo>
                  <a:pt x="2" y="0"/>
                </a:lnTo>
                <a:lnTo>
                  <a:pt x="3" y="0"/>
                </a:lnTo>
                <a:lnTo>
                  <a:pt x="5" y="0"/>
                </a:lnTo>
                <a:lnTo>
                  <a:pt x="7" y="0"/>
                </a:lnTo>
                <a:lnTo>
                  <a:pt x="8" y="0"/>
                </a:lnTo>
                <a:lnTo>
                  <a:pt x="8" y="2"/>
                </a:lnTo>
                <a:lnTo>
                  <a:pt x="10" y="5"/>
                </a:lnTo>
                <a:lnTo>
                  <a:pt x="8" y="7"/>
                </a:lnTo>
                <a:lnTo>
                  <a:pt x="8" y="8"/>
                </a:lnTo>
                <a:lnTo>
                  <a:pt x="7" y="10"/>
                </a:lnTo>
                <a:lnTo>
                  <a:pt x="5" y="10"/>
                </a:lnTo>
                <a:lnTo>
                  <a:pt x="3" y="10"/>
                </a:lnTo>
                <a:lnTo>
                  <a:pt x="2" y="8"/>
                </a:lnTo>
                <a:lnTo>
                  <a:pt x="0" y="7"/>
                </a:lnTo>
                <a:lnTo>
                  <a:pt x="0" y="5"/>
                </a:lnTo>
              </a:path>
            </a:pathLst>
          </a:custGeom>
          <a:solidFill>
            <a:srgbClr val="99CC00"/>
          </a:solidFill>
          <a:ln w="3175">
            <a:solidFill>
              <a:schemeClr val="tx1"/>
            </a:solidFill>
            <a:prstDash val="solid"/>
            <a:round/>
            <a:headEnd/>
            <a:tailEnd/>
          </a:ln>
        </p:spPr>
        <p:txBody>
          <a:bodyPr/>
          <a:lstStyle/>
          <a:p>
            <a:endParaRPr lang="en-US"/>
          </a:p>
        </p:txBody>
      </p:sp>
      <p:sp>
        <p:nvSpPr>
          <p:cNvPr id="53445" name="Freeform 197"/>
          <p:cNvSpPr>
            <a:spLocks/>
          </p:cNvSpPr>
          <p:nvPr/>
        </p:nvSpPr>
        <p:spPr bwMode="auto">
          <a:xfrm>
            <a:off x="1446213" y="6319838"/>
            <a:ext cx="63500" cy="46037"/>
          </a:xfrm>
          <a:custGeom>
            <a:avLst/>
            <a:gdLst>
              <a:gd name="T0" fmla="*/ 2147483647 w 36"/>
              <a:gd name="T1" fmla="*/ 0 h 29"/>
              <a:gd name="T2" fmla="*/ 2147483647 w 36"/>
              <a:gd name="T3" fmla="*/ 2147483647 h 29"/>
              <a:gd name="T4" fmla="*/ 2147483647 w 36"/>
              <a:gd name="T5" fmla="*/ 2147483647 h 29"/>
              <a:gd name="T6" fmla="*/ 2147483647 w 36"/>
              <a:gd name="T7" fmla="*/ 2147483647 h 29"/>
              <a:gd name="T8" fmla="*/ 2147483647 w 36"/>
              <a:gd name="T9" fmla="*/ 2147483647 h 29"/>
              <a:gd name="T10" fmla="*/ 2147483647 w 36"/>
              <a:gd name="T11" fmla="*/ 2147483647 h 29"/>
              <a:gd name="T12" fmla="*/ 0 w 36"/>
              <a:gd name="T13" fmla="*/ 2147483647 h 29"/>
              <a:gd name="T14" fmla="*/ 2147483647 w 36"/>
              <a:gd name="T15" fmla="*/ 2147483647 h 29"/>
              <a:gd name="T16" fmla="*/ 2147483647 w 36"/>
              <a:gd name="T17" fmla="*/ 2147483647 h 29"/>
              <a:gd name="T18" fmla="*/ 2147483647 w 36"/>
              <a:gd name="T19" fmla="*/ 2147483647 h 29"/>
              <a:gd name="T20" fmla="*/ 2147483647 w 36"/>
              <a:gd name="T21" fmla="*/ 2147483647 h 29"/>
              <a:gd name="T22" fmla="*/ 2147483647 w 36"/>
              <a:gd name="T23" fmla="*/ 2147483647 h 29"/>
              <a:gd name="T24" fmla="*/ 2147483647 w 36"/>
              <a:gd name="T25" fmla="*/ 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29"/>
              <a:gd name="T41" fmla="*/ 36 w 36"/>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29">
                <a:moveTo>
                  <a:pt x="32" y="0"/>
                </a:moveTo>
                <a:lnTo>
                  <a:pt x="22" y="2"/>
                </a:lnTo>
                <a:lnTo>
                  <a:pt x="15" y="5"/>
                </a:lnTo>
                <a:lnTo>
                  <a:pt x="17" y="12"/>
                </a:lnTo>
                <a:lnTo>
                  <a:pt x="12" y="17"/>
                </a:lnTo>
                <a:lnTo>
                  <a:pt x="5" y="8"/>
                </a:lnTo>
                <a:lnTo>
                  <a:pt x="0" y="19"/>
                </a:lnTo>
                <a:lnTo>
                  <a:pt x="5" y="29"/>
                </a:lnTo>
                <a:lnTo>
                  <a:pt x="19" y="22"/>
                </a:lnTo>
                <a:lnTo>
                  <a:pt x="27" y="12"/>
                </a:lnTo>
                <a:lnTo>
                  <a:pt x="36" y="12"/>
                </a:lnTo>
                <a:lnTo>
                  <a:pt x="34" y="5"/>
                </a:lnTo>
                <a:lnTo>
                  <a:pt x="32" y="0"/>
                </a:lnTo>
                <a:close/>
              </a:path>
            </a:pathLst>
          </a:custGeom>
          <a:solidFill>
            <a:srgbClr val="99CC00"/>
          </a:solidFill>
          <a:ln w="9525">
            <a:solidFill>
              <a:schemeClr val="tx1"/>
            </a:solidFill>
            <a:round/>
            <a:headEnd/>
            <a:tailEnd/>
          </a:ln>
        </p:spPr>
        <p:txBody>
          <a:bodyPr/>
          <a:lstStyle/>
          <a:p>
            <a:endParaRPr lang="en-US"/>
          </a:p>
        </p:txBody>
      </p:sp>
      <p:sp>
        <p:nvSpPr>
          <p:cNvPr id="53446" name="Freeform 198"/>
          <p:cNvSpPr>
            <a:spLocks/>
          </p:cNvSpPr>
          <p:nvPr/>
        </p:nvSpPr>
        <p:spPr bwMode="auto">
          <a:xfrm>
            <a:off x="1446213" y="6319838"/>
            <a:ext cx="63500" cy="46037"/>
          </a:xfrm>
          <a:custGeom>
            <a:avLst/>
            <a:gdLst>
              <a:gd name="T0" fmla="*/ 2147483647 w 36"/>
              <a:gd name="T1" fmla="*/ 0 h 29"/>
              <a:gd name="T2" fmla="*/ 2147483647 w 36"/>
              <a:gd name="T3" fmla="*/ 2147483647 h 29"/>
              <a:gd name="T4" fmla="*/ 2147483647 w 36"/>
              <a:gd name="T5" fmla="*/ 2147483647 h 29"/>
              <a:gd name="T6" fmla="*/ 2147483647 w 36"/>
              <a:gd name="T7" fmla="*/ 2147483647 h 29"/>
              <a:gd name="T8" fmla="*/ 2147483647 w 36"/>
              <a:gd name="T9" fmla="*/ 2147483647 h 29"/>
              <a:gd name="T10" fmla="*/ 2147483647 w 36"/>
              <a:gd name="T11" fmla="*/ 2147483647 h 29"/>
              <a:gd name="T12" fmla="*/ 0 w 36"/>
              <a:gd name="T13" fmla="*/ 2147483647 h 29"/>
              <a:gd name="T14" fmla="*/ 2147483647 w 36"/>
              <a:gd name="T15" fmla="*/ 2147483647 h 29"/>
              <a:gd name="T16" fmla="*/ 2147483647 w 36"/>
              <a:gd name="T17" fmla="*/ 2147483647 h 29"/>
              <a:gd name="T18" fmla="*/ 2147483647 w 36"/>
              <a:gd name="T19" fmla="*/ 2147483647 h 29"/>
              <a:gd name="T20" fmla="*/ 2147483647 w 36"/>
              <a:gd name="T21" fmla="*/ 2147483647 h 29"/>
              <a:gd name="T22" fmla="*/ 2147483647 w 36"/>
              <a:gd name="T23" fmla="*/ 2147483647 h 29"/>
              <a:gd name="T24" fmla="*/ 2147483647 w 36"/>
              <a:gd name="T25" fmla="*/ 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29"/>
              <a:gd name="T41" fmla="*/ 36 w 36"/>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29">
                <a:moveTo>
                  <a:pt x="32" y="0"/>
                </a:moveTo>
                <a:lnTo>
                  <a:pt x="22" y="2"/>
                </a:lnTo>
                <a:lnTo>
                  <a:pt x="15" y="5"/>
                </a:lnTo>
                <a:lnTo>
                  <a:pt x="17" y="12"/>
                </a:lnTo>
                <a:lnTo>
                  <a:pt x="12" y="17"/>
                </a:lnTo>
                <a:lnTo>
                  <a:pt x="5" y="8"/>
                </a:lnTo>
                <a:lnTo>
                  <a:pt x="0" y="19"/>
                </a:lnTo>
                <a:lnTo>
                  <a:pt x="5" y="29"/>
                </a:lnTo>
                <a:lnTo>
                  <a:pt x="19" y="22"/>
                </a:lnTo>
                <a:lnTo>
                  <a:pt x="27" y="12"/>
                </a:lnTo>
                <a:lnTo>
                  <a:pt x="36" y="12"/>
                </a:lnTo>
                <a:lnTo>
                  <a:pt x="34" y="5"/>
                </a:lnTo>
                <a:lnTo>
                  <a:pt x="32" y="0"/>
                </a:lnTo>
              </a:path>
            </a:pathLst>
          </a:custGeom>
          <a:solidFill>
            <a:srgbClr val="99CC00"/>
          </a:solidFill>
          <a:ln w="3175">
            <a:solidFill>
              <a:schemeClr val="tx1"/>
            </a:solidFill>
            <a:prstDash val="solid"/>
            <a:round/>
            <a:headEnd/>
            <a:tailEnd/>
          </a:ln>
        </p:spPr>
        <p:txBody>
          <a:bodyPr/>
          <a:lstStyle/>
          <a:p>
            <a:endParaRPr lang="en-US"/>
          </a:p>
        </p:txBody>
      </p:sp>
      <p:sp>
        <p:nvSpPr>
          <p:cNvPr id="53447" name="Freeform 199"/>
          <p:cNvSpPr>
            <a:spLocks/>
          </p:cNvSpPr>
          <p:nvPr/>
        </p:nvSpPr>
        <p:spPr bwMode="auto">
          <a:xfrm>
            <a:off x="1098550" y="6492875"/>
            <a:ext cx="33338" cy="23813"/>
          </a:xfrm>
          <a:custGeom>
            <a:avLst/>
            <a:gdLst>
              <a:gd name="T0" fmla="*/ 2147483647 w 20"/>
              <a:gd name="T1" fmla="*/ 2147483647 h 15"/>
              <a:gd name="T2" fmla="*/ 2147483647 w 20"/>
              <a:gd name="T3" fmla="*/ 0 h 15"/>
              <a:gd name="T4" fmla="*/ 2147483647 w 20"/>
              <a:gd name="T5" fmla="*/ 2147483647 h 15"/>
              <a:gd name="T6" fmla="*/ 2147483647 w 20"/>
              <a:gd name="T7" fmla="*/ 2147483647 h 15"/>
              <a:gd name="T8" fmla="*/ 0 w 20"/>
              <a:gd name="T9" fmla="*/ 2147483647 h 15"/>
              <a:gd name="T10" fmla="*/ 2147483647 w 20"/>
              <a:gd name="T11" fmla="*/ 2147483647 h 15"/>
              <a:gd name="T12" fmla="*/ 2147483647 w 20"/>
              <a:gd name="T13" fmla="*/ 2147483647 h 15"/>
              <a:gd name="T14" fmla="*/ 2147483647 w 20"/>
              <a:gd name="T15" fmla="*/ 2147483647 h 15"/>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5"/>
              <a:gd name="T26" fmla="*/ 20 w 20"/>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5">
                <a:moveTo>
                  <a:pt x="8" y="3"/>
                </a:moveTo>
                <a:lnTo>
                  <a:pt x="15" y="0"/>
                </a:lnTo>
                <a:lnTo>
                  <a:pt x="20" y="8"/>
                </a:lnTo>
                <a:lnTo>
                  <a:pt x="7" y="15"/>
                </a:lnTo>
                <a:lnTo>
                  <a:pt x="0" y="15"/>
                </a:lnTo>
                <a:lnTo>
                  <a:pt x="5" y="10"/>
                </a:lnTo>
                <a:lnTo>
                  <a:pt x="13" y="8"/>
                </a:lnTo>
                <a:lnTo>
                  <a:pt x="8" y="3"/>
                </a:lnTo>
                <a:close/>
              </a:path>
            </a:pathLst>
          </a:custGeom>
          <a:solidFill>
            <a:srgbClr val="99CC00"/>
          </a:solidFill>
          <a:ln w="9525">
            <a:solidFill>
              <a:schemeClr val="tx1"/>
            </a:solidFill>
            <a:round/>
            <a:headEnd/>
            <a:tailEnd/>
          </a:ln>
        </p:spPr>
        <p:txBody>
          <a:bodyPr/>
          <a:lstStyle/>
          <a:p>
            <a:endParaRPr lang="en-US"/>
          </a:p>
        </p:txBody>
      </p:sp>
      <p:sp>
        <p:nvSpPr>
          <p:cNvPr id="53448" name="Freeform 200"/>
          <p:cNvSpPr>
            <a:spLocks/>
          </p:cNvSpPr>
          <p:nvPr/>
        </p:nvSpPr>
        <p:spPr bwMode="auto">
          <a:xfrm>
            <a:off x="1098550" y="6492875"/>
            <a:ext cx="33338" cy="23813"/>
          </a:xfrm>
          <a:custGeom>
            <a:avLst/>
            <a:gdLst>
              <a:gd name="T0" fmla="*/ 2147483647 w 20"/>
              <a:gd name="T1" fmla="*/ 2147483647 h 15"/>
              <a:gd name="T2" fmla="*/ 2147483647 w 20"/>
              <a:gd name="T3" fmla="*/ 0 h 15"/>
              <a:gd name="T4" fmla="*/ 2147483647 w 20"/>
              <a:gd name="T5" fmla="*/ 2147483647 h 15"/>
              <a:gd name="T6" fmla="*/ 2147483647 w 20"/>
              <a:gd name="T7" fmla="*/ 2147483647 h 15"/>
              <a:gd name="T8" fmla="*/ 0 w 20"/>
              <a:gd name="T9" fmla="*/ 2147483647 h 15"/>
              <a:gd name="T10" fmla="*/ 2147483647 w 20"/>
              <a:gd name="T11" fmla="*/ 2147483647 h 15"/>
              <a:gd name="T12" fmla="*/ 2147483647 w 20"/>
              <a:gd name="T13" fmla="*/ 2147483647 h 15"/>
              <a:gd name="T14" fmla="*/ 2147483647 w 20"/>
              <a:gd name="T15" fmla="*/ 2147483647 h 15"/>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5"/>
              <a:gd name="T26" fmla="*/ 20 w 20"/>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5">
                <a:moveTo>
                  <a:pt x="8" y="3"/>
                </a:moveTo>
                <a:lnTo>
                  <a:pt x="15" y="0"/>
                </a:lnTo>
                <a:lnTo>
                  <a:pt x="20" y="8"/>
                </a:lnTo>
                <a:lnTo>
                  <a:pt x="7" y="15"/>
                </a:lnTo>
                <a:lnTo>
                  <a:pt x="0" y="15"/>
                </a:lnTo>
                <a:lnTo>
                  <a:pt x="5" y="10"/>
                </a:lnTo>
                <a:lnTo>
                  <a:pt x="13" y="8"/>
                </a:lnTo>
                <a:lnTo>
                  <a:pt x="8" y="3"/>
                </a:lnTo>
              </a:path>
            </a:pathLst>
          </a:custGeom>
          <a:solidFill>
            <a:srgbClr val="99CC00"/>
          </a:solidFill>
          <a:ln w="3175">
            <a:solidFill>
              <a:schemeClr val="tx1"/>
            </a:solidFill>
            <a:prstDash val="solid"/>
            <a:round/>
            <a:headEnd/>
            <a:tailEnd/>
          </a:ln>
        </p:spPr>
        <p:txBody>
          <a:bodyPr/>
          <a:lstStyle/>
          <a:p>
            <a:endParaRPr lang="en-US"/>
          </a:p>
        </p:txBody>
      </p:sp>
      <p:sp>
        <p:nvSpPr>
          <p:cNvPr id="53449" name="Freeform 201"/>
          <p:cNvSpPr>
            <a:spLocks/>
          </p:cNvSpPr>
          <p:nvPr/>
        </p:nvSpPr>
        <p:spPr bwMode="auto">
          <a:xfrm>
            <a:off x="1052513" y="6502400"/>
            <a:ext cx="38100" cy="28575"/>
          </a:xfrm>
          <a:custGeom>
            <a:avLst/>
            <a:gdLst>
              <a:gd name="T0" fmla="*/ 0 w 23"/>
              <a:gd name="T1" fmla="*/ 2147483647 h 19"/>
              <a:gd name="T2" fmla="*/ 0 w 23"/>
              <a:gd name="T3" fmla="*/ 2147483647 h 19"/>
              <a:gd name="T4" fmla="*/ 0 w 23"/>
              <a:gd name="T5" fmla="*/ 2147483647 h 19"/>
              <a:gd name="T6" fmla="*/ 2147483647 w 23"/>
              <a:gd name="T7" fmla="*/ 2147483647 h 19"/>
              <a:gd name="T8" fmla="*/ 2147483647 w 23"/>
              <a:gd name="T9" fmla="*/ 2147483647 h 19"/>
              <a:gd name="T10" fmla="*/ 2147483647 w 23"/>
              <a:gd name="T11" fmla="*/ 2147483647 h 19"/>
              <a:gd name="T12" fmla="*/ 2147483647 w 23"/>
              <a:gd name="T13" fmla="*/ 2147483647 h 19"/>
              <a:gd name="T14" fmla="*/ 2147483647 w 23"/>
              <a:gd name="T15" fmla="*/ 2147483647 h 19"/>
              <a:gd name="T16" fmla="*/ 2147483647 w 23"/>
              <a:gd name="T17" fmla="*/ 2147483647 h 19"/>
              <a:gd name="T18" fmla="*/ 2147483647 w 23"/>
              <a:gd name="T19" fmla="*/ 2147483647 h 19"/>
              <a:gd name="T20" fmla="*/ 2147483647 w 23"/>
              <a:gd name="T21" fmla="*/ 2147483647 h 19"/>
              <a:gd name="T22" fmla="*/ 2147483647 w 23"/>
              <a:gd name="T23" fmla="*/ 2147483647 h 19"/>
              <a:gd name="T24" fmla="*/ 2147483647 w 23"/>
              <a:gd name="T25" fmla="*/ 0 h 19"/>
              <a:gd name="T26" fmla="*/ 2147483647 w 23"/>
              <a:gd name="T27" fmla="*/ 0 h 19"/>
              <a:gd name="T28" fmla="*/ 2147483647 w 23"/>
              <a:gd name="T29" fmla="*/ 0 h 19"/>
              <a:gd name="T30" fmla="*/ 2147483647 w 23"/>
              <a:gd name="T31" fmla="*/ 0 h 19"/>
              <a:gd name="T32" fmla="*/ 2147483647 w 23"/>
              <a:gd name="T33" fmla="*/ 0 h 19"/>
              <a:gd name="T34" fmla="*/ 2147483647 w 23"/>
              <a:gd name="T35" fmla="*/ 2147483647 h 19"/>
              <a:gd name="T36" fmla="*/ 2147483647 w 23"/>
              <a:gd name="T37" fmla="*/ 2147483647 h 19"/>
              <a:gd name="T38" fmla="*/ 2147483647 w 23"/>
              <a:gd name="T39" fmla="*/ 2147483647 h 19"/>
              <a:gd name="T40" fmla="*/ 2147483647 w 23"/>
              <a:gd name="T41" fmla="*/ 2147483647 h 19"/>
              <a:gd name="T42" fmla="*/ 2147483647 w 23"/>
              <a:gd name="T43" fmla="*/ 2147483647 h 19"/>
              <a:gd name="T44" fmla="*/ 2147483647 w 23"/>
              <a:gd name="T45" fmla="*/ 2147483647 h 19"/>
              <a:gd name="T46" fmla="*/ 2147483647 w 23"/>
              <a:gd name="T47" fmla="*/ 2147483647 h 19"/>
              <a:gd name="T48" fmla="*/ 2147483647 w 23"/>
              <a:gd name="T49" fmla="*/ 2147483647 h 19"/>
              <a:gd name="T50" fmla="*/ 2147483647 w 23"/>
              <a:gd name="T51" fmla="*/ 2147483647 h 19"/>
              <a:gd name="T52" fmla="*/ 2147483647 w 23"/>
              <a:gd name="T53" fmla="*/ 2147483647 h 19"/>
              <a:gd name="T54" fmla="*/ 2147483647 w 23"/>
              <a:gd name="T55" fmla="*/ 2147483647 h 19"/>
              <a:gd name="T56" fmla="*/ 2147483647 w 23"/>
              <a:gd name="T57" fmla="*/ 2147483647 h 19"/>
              <a:gd name="T58" fmla="*/ 2147483647 w 23"/>
              <a:gd name="T59" fmla="*/ 2147483647 h 19"/>
              <a:gd name="T60" fmla="*/ 2147483647 w 23"/>
              <a:gd name="T61" fmla="*/ 2147483647 h 19"/>
              <a:gd name="T62" fmla="*/ 2147483647 w 23"/>
              <a:gd name="T63" fmla="*/ 2147483647 h 19"/>
              <a:gd name="T64" fmla="*/ 0 w 23"/>
              <a:gd name="T65" fmla="*/ 2147483647 h 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
              <a:gd name="T100" fmla="*/ 0 h 19"/>
              <a:gd name="T101" fmla="*/ 23 w 23"/>
              <a:gd name="T102" fmla="*/ 19 h 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 h="19">
                <a:moveTo>
                  <a:pt x="0" y="19"/>
                </a:moveTo>
                <a:lnTo>
                  <a:pt x="0" y="17"/>
                </a:lnTo>
                <a:lnTo>
                  <a:pt x="1" y="16"/>
                </a:lnTo>
                <a:lnTo>
                  <a:pt x="1" y="14"/>
                </a:lnTo>
                <a:lnTo>
                  <a:pt x="3" y="12"/>
                </a:lnTo>
                <a:lnTo>
                  <a:pt x="5" y="11"/>
                </a:lnTo>
                <a:lnTo>
                  <a:pt x="6" y="9"/>
                </a:lnTo>
                <a:lnTo>
                  <a:pt x="8" y="5"/>
                </a:lnTo>
                <a:lnTo>
                  <a:pt x="12" y="4"/>
                </a:lnTo>
                <a:lnTo>
                  <a:pt x="13" y="4"/>
                </a:lnTo>
                <a:lnTo>
                  <a:pt x="15" y="2"/>
                </a:lnTo>
                <a:lnTo>
                  <a:pt x="18" y="0"/>
                </a:lnTo>
                <a:lnTo>
                  <a:pt x="20" y="0"/>
                </a:lnTo>
                <a:lnTo>
                  <a:pt x="22" y="0"/>
                </a:lnTo>
                <a:lnTo>
                  <a:pt x="23" y="2"/>
                </a:lnTo>
                <a:lnTo>
                  <a:pt x="22" y="4"/>
                </a:lnTo>
                <a:lnTo>
                  <a:pt x="20" y="5"/>
                </a:lnTo>
                <a:lnTo>
                  <a:pt x="20" y="7"/>
                </a:lnTo>
                <a:lnTo>
                  <a:pt x="18" y="9"/>
                </a:lnTo>
                <a:lnTo>
                  <a:pt x="17" y="11"/>
                </a:lnTo>
                <a:lnTo>
                  <a:pt x="13" y="12"/>
                </a:lnTo>
                <a:lnTo>
                  <a:pt x="12" y="14"/>
                </a:lnTo>
                <a:lnTo>
                  <a:pt x="10" y="16"/>
                </a:lnTo>
                <a:lnTo>
                  <a:pt x="6" y="17"/>
                </a:lnTo>
                <a:lnTo>
                  <a:pt x="5" y="17"/>
                </a:lnTo>
                <a:lnTo>
                  <a:pt x="3" y="19"/>
                </a:lnTo>
                <a:lnTo>
                  <a:pt x="1" y="19"/>
                </a:lnTo>
                <a:lnTo>
                  <a:pt x="0" y="19"/>
                </a:lnTo>
                <a:close/>
              </a:path>
            </a:pathLst>
          </a:custGeom>
          <a:solidFill>
            <a:srgbClr val="99CC00"/>
          </a:solidFill>
          <a:ln w="9525">
            <a:solidFill>
              <a:schemeClr val="tx1"/>
            </a:solidFill>
            <a:round/>
            <a:headEnd/>
            <a:tailEnd/>
          </a:ln>
        </p:spPr>
        <p:txBody>
          <a:bodyPr/>
          <a:lstStyle/>
          <a:p>
            <a:endParaRPr lang="en-US"/>
          </a:p>
        </p:txBody>
      </p:sp>
      <p:sp>
        <p:nvSpPr>
          <p:cNvPr id="53450" name="Freeform 202"/>
          <p:cNvSpPr>
            <a:spLocks/>
          </p:cNvSpPr>
          <p:nvPr/>
        </p:nvSpPr>
        <p:spPr bwMode="auto">
          <a:xfrm>
            <a:off x="1052513" y="6502400"/>
            <a:ext cx="38100" cy="28575"/>
          </a:xfrm>
          <a:custGeom>
            <a:avLst/>
            <a:gdLst>
              <a:gd name="T0" fmla="*/ 0 w 23"/>
              <a:gd name="T1" fmla="*/ 2147483647 h 19"/>
              <a:gd name="T2" fmla="*/ 0 w 23"/>
              <a:gd name="T3" fmla="*/ 2147483647 h 19"/>
              <a:gd name="T4" fmla="*/ 0 w 23"/>
              <a:gd name="T5" fmla="*/ 2147483647 h 19"/>
              <a:gd name="T6" fmla="*/ 0 w 23"/>
              <a:gd name="T7" fmla="*/ 2147483647 h 19"/>
              <a:gd name="T8" fmla="*/ 2147483647 w 23"/>
              <a:gd name="T9" fmla="*/ 2147483647 h 19"/>
              <a:gd name="T10" fmla="*/ 2147483647 w 23"/>
              <a:gd name="T11" fmla="*/ 2147483647 h 19"/>
              <a:gd name="T12" fmla="*/ 2147483647 w 23"/>
              <a:gd name="T13" fmla="*/ 2147483647 h 19"/>
              <a:gd name="T14" fmla="*/ 2147483647 w 23"/>
              <a:gd name="T15" fmla="*/ 2147483647 h 19"/>
              <a:gd name="T16" fmla="*/ 2147483647 w 23"/>
              <a:gd name="T17" fmla="*/ 2147483647 h 19"/>
              <a:gd name="T18" fmla="*/ 2147483647 w 23"/>
              <a:gd name="T19" fmla="*/ 2147483647 h 19"/>
              <a:gd name="T20" fmla="*/ 2147483647 w 23"/>
              <a:gd name="T21" fmla="*/ 2147483647 h 19"/>
              <a:gd name="T22" fmla="*/ 2147483647 w 23"/>
              <a:gd name="T23" fmla="*/ 2147483647 h 19"/>
              <a:gd name="T24" fmla="*/ 2147483647 w 23"/>
              <a:gd name="T25" fmla="*/ 2147483647 h 19"/>
              <a:gd name="T26" fmla="*/ 2147483647 w 23"/>
              <a:gd name="T27" fmla="*/ 2147483647 h 19"/>
              <a:gd name="T28" fmla="*/ 2147483647 w 23"/>
              <a:gd name="T29" fmla="*/ 0 h 19"/>
              <a:gd name="T30" fmla="*/ 2147483647 w 23"/>
              <a:gd name="T31" fmla="*/ 0 h 19"/>
              <a:gd name="T32" fmla="*/ 2147483647 w 23"/>
              <a:gd name="T33" fmla="*/ 0 h 19"/>
              <a:gd name="T34" fmla="*/ 2147483647 w 23"/>
              <a:gd name="T35" fmla="*/ 0 h 19"/>
              <a:gd name="T36" fmla="*/ 2147483647 w 23"/>
              <a:gd name="T37" fmla="*/ 0 h 19"/>
              <a:gd name="T38" fmla="*/ 2147483647 w 23"/>
              <a:gd name="T39" fmla="*/ 0 h 19"/>
              <a:gd name="T40" fmla="*/ 2147483647 w 23"/>
              <a:gd name="T41" fmla="*/ 2147483647 h 19"/>
              <a:gd name="T42" fmla="*/ 2147483647 w 23"/>
              <a:gd name="T43" fmla="*/ 2147483647 h 19"/>
              <a:gd name="T44" fmla="*/ 2147483647 w 23"/>
              <a:gd name="T45" fmla="*/ 2147483647 h 19"/>
              <a:gd name="T46" fmla="*/ 2147483647 w 23"/>
              <a:gd name="T47" fmla="*/ 2147483647 h 19"/>
              <a:gd name="T48" fmla="*/ 2147483647 w 23"/>
              <a:gd name="T49" fmla="*/ 2147483647 h 19"/>
              <a:gd name="T50" fmla="*/ 2147483647 w 23"/>
              <a:gd name="T51" fmla="*/ 2147483647 h 19"/>
              <a:gd name="T52" fmla="*/ 2147483647 w 23"/>
              <a:gd name="T53" fmla="*/ 2147483647 h 19"/>
              <a:gd name="T54" fmla="*/ 2147483647 w 23"/>
              <a:gd name="T55" fmla="*/ 2147483647 h 19"/>
              <a:gd name="T56" fmla="*/ 2147483647 w 23"/>
              <a:gd name="T57" fmla="*/ 2147483647 h 19"/>
              <a:gd name="T58" fmla="*/ 2147483647 w 23"/>
              <a:gd name="T59" fmla="*/ 2147483647 h 19"/>
              <a:gd name="T60" fmla="*/ 2147483647 w 23"/>
              <a:gd name="T61" fmla="*/ 2147483647 h 19"/>
              <a:gd name="T62" fmla="*/ 2147483647 w 23"/>
              <a:gd name="T63" fmla="*/ 2147483647 h 19"/>
              <a:gd name="T64" fmla="*/ 2147483647 w 23"/>
              <a:gd name="T65" fmla="*/ 2147483647 h 19"/>
              <a:gd name="T66" fmla="*/ 2147483647 w 23"/>
              <a:gd name="T67" fmla="*/ 2147483647 h 19"/>
              <a:gd name="T68" fmla="*/ 2147483647 w 23"/>
              <a:gd name="T69" fmla="*/ 2147483647 h 19"/>
              <a:gd name="T70" fmla="*/ 2147483647 w 23"/>
              <a:gd name="T71" fmla="*/ 2147483647 h 19"/>
              <a:gd name="T72" fmla="*/ 0 w 23"/>
              <a:gd name="T73" fmla="*/ 2147483647 h 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
              <a:gd name="T112" fmla="*/ 0 h 19"/>
              <a:gd name="T113" fmla="*/ 23 w 23"/>
              <a:gd name="T114" fmla="*/ 19 h 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 h="19">
                <a:moveTo>
                  <a:pt x="0" y="19"/>
                </a:moveTo>
                <a:lnTo>
                  <a:pt x="0" y="19"/>
                </a:lnTo>
                <a:lnTo>
                  <a:pt x="0" y="17"/>
                </a:lnTo>
                <a:lnTo>
                  <a:pt x="1" y="16"/>
                </a:lnTo>
                <a:lnTo>
                  <a:pt x="1" y="14"/>
                </a:lnTo>
                <a:lnTo>
                  <a:pt x="3" y="12"/>
                </a:lnTo>
                <a:lnTo>
                  <a:pt x="5" y="11"/>
                </a:lnTo>
                <a:lnTo>
                  <a:pt x="6" y="9"/>
                </a:lnTo>
                <a:lnTo>
                  <a:pt x="8" y="5"/>
                </a:lnTo>
                <a:lnTo>
                  <a:pt x="12" y="4"/>
                </a:lnTo>
                <a:lnTo>
                  <a:pt x="13" y="4"/>
                </a:lnTo>
                <a:lnTo>
                  <a:pt x="15" y="2"/>
                </a:lnTo>
                <a:lnTo>
                  <a:pt x="18" y="0"/>
                </a:lnTo>
                <a:lnTo>
                  <a:pt x="20" y="0"/>
                </a:lnTo>
                <a:lnTo>
                  <a:pt x="22" y="0"/>
                </a:lnTo>
                <a:lnTo>
                  <a:pt x="23" y="2"/>
                </a:lnTo>
                <a:lnTo>
                  <a:pt x="22" y="4"/>
                </a:lnTo>
                <a:lnTo>
                  <a:pt x="20" y="5"/>
                </a:lnTo>
                <a:lnTo>
                  <a:pt x="20" y="7"/>
                </a:lnTo>
                <a:lnTo>
                  <a:pt x="18" y="9"/>
                </a:lnTo>
                <a:lnTo>
                  <a:pt x="17" y="11"/>
                </a:lnTo>
                <a:lnTo>
                  <a:pt x="13" y="12"/>
                </a:lnTo>
                <a:lnTo>
                  <a:pt x="12" y="14"/>
                </a:lnTo>
                <a:lnTo>
                  <a:pt x="10" y="16"/>
                </a:lnTo>
                <a:lnTo>
                  <a:pt x="6" y="17"/>
                </a:lnTo>
                <a:lnTo>
                  <a:pt x="5" y="17"/>
                </a:lnTo>
                <a:lnTo>
                  <a:pt x="3" y="19"/>
                </a:lnTo>
                <a:lnTo>
                  <a:pt x="1" y="19"/>
                </a:lnTo>
                <a:lnTo>
                  <a:pt x="0" y="19"/>
                </a:lnTo>
              </a:path>
            </a:pathLst>
          </a:custGeom>
          <a:solidFill>
            <a:srgbClr val="99CC00"/>
          </a:solidFill>
          <a:ln w="3175">
            <a:solidFill>
              <a:schemeClr val="tx1"/>
            </a:solidFill>
            <a:prstDash val="solid"/>
            <a:round/>
            <a:headEnd/>
            <a:tailEnd/>
          </a:ln>
        </p:spPr>
        <p:txBody>
          <a:bodyPr/>
          <a:lstStyle/>
          <a:p>
            <a:endParaRPr lang="en-US"/>
          </a:p>
        </p:txBody>
      </p:sp>
      <p:sp>
        <p:nvSpPr>
          <p:cNvPr id="53451" name="Freeform 203"/>
          <p:cNvSpPr>
            <a:spLocks/>
          </p:cNvSpPr>
          <p:nvPr/>
        </p:nvSpPr>
        <p:spPr bwMode="auto">
          <a:xfrm>
            <a:off x="1181100" y="6461125"/>
            <a:ext cx="19050" cy="17463"/>
          </a:xfrm>
          <a:custGeom>
            <a:avLst/>
            <a:gdLst>
              <a:gd name="T0" fmla="*/ 0 w 12"/>
              <a:gd name="T1" fmla="*/ 2147483647 h 12"/>
              <a:gd name="T2" fmla="*/ 0 w 12"/>
              <a:gd name="T3" fmla="*/ 2147483647 h 12"/>
              <a:gd name="T4" fmla="*/ 2147483647 w 12"/>
              <a:gd name="T5" fmla="*/ 2147483647 h 12"/>
              <a:gd name="T6" fmla="*/ 2147483647 w 12"/>
              <a:gd name="T7" fmla="*/ 0 h 12"/>
              <a:gd name="T8" fmla="*/ 2147483647 w 12"/>
              <a:gd name="T9" fmla="*/ 0 h 12"/>
              <a:gd name="T10" fmla="*/ 2147483647 w 12"/>
              <a:gd name="T11" fmla="*/ 0 h 12"/>
              <a:gd name="T12" fmla="*/ 2147483647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2147483647 w 12"/>
              <a:gd name="T23" fmla="*/ 2147483647 h 12"/>
              <a:gd name="T24" fmla="*/ 2147483647 w 12"/>
              <a:gd name="T25" fmla="*/ 2147483647 h 12"/>
              <a:gd name="T26" fmla="*/ 2147483647 w 12"/>
              <a:gd name="T27" fmla="*/ 2147483647 h 12"/>
              <a:gd name="T28" fmla="*/ 2147483647 w 12"/>
              <a:gd name="T29" fmla="*/ 2147483647 h 12"/>
              <a:gd name="T30" fmla="*/ 0 w 12"/>
              <a:gd name="T31" fmla="*/ 2147483647 h 12"/>
              <a:gd name="T32" fmla="*/ 0 w 12"/>
              <a:gd name="T33" fmla="*/ 2147483647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0" y="5"/>
                </a:moveTo>
                <a:lnTo>
                  <a:pt x="0" y="4"/>
                </a:lnTo>
                <a:lnTo>
                  <a:pt x="2" y="2"/>
                </a:lnTo>
                <a:lnTo>
                  <a:pt x="4" y="0"/>
                </a:lnTo>
                <a:lnTo>
                  <a:pt x="7" y="0"/>
                </a:lnTo>
                <a:lnTo>
                  <a:pt x="9" y="0"/>
                </a:lnTo>
                <a:lnTo>
                  <a:pt x="10" y="2"/>
                </a:lnTo>
                <a:lnTo>
                  <a:pt x="12" y="4"/>
                </a:lnTo>
                <a:lnTo>
                  <a:pt x="12" y="5"/>
                </a:lnTo>
                <a:lnTo>
                  <a:pt x="12" y="9"/>
                </a:lnTo>
                <a:lnTo>
                  <a:pt x="10" y="10"/>
                </a:lnTo>
                <a:lnTo>
                  <a:pt x="9" y="10"/>
                </a:lnTo>
                <a:lnTo>
                  <a:pt x="7" y="12"/>
                </a:lnTo>
                <a:lnTo>
                  <a:pt x="4" y="10"/>
                </a:lnTo>
                <a:lnTo>
                  <a:pt x="2" y="10"/>
                </a:lnTo>
                <a:lnTo>
                  <a:pt x="0" y="9"/>
                </a:lnTo>
                <a:lnTo>
                  <a:pt x="0" y="5"/>
                </a:lnTo>
                <a:close/>
              </a:path>
            </a:pathLst>
          </a:custGeom>
          <a:solidFill>
            <a:srgbClr val="99CC00"/>
          </a:solidFill>
          <a:ln w="9525">
            <a:solidFill>
              <a:schemeClr val="tx1"/>
            </a:solidFill>
            <a:round/>
            <a:headEnd/>
            <a:tailEnd/>
          </a:ln>
        </p:spPr>
        <p:txBody>
          <a:bodyPr/>
          <a:lstStyle/>
          <a:p>
            <a:endParaRPr lang="en-US"/>
          </a:p>
        </p:txBody>
      </p:sp>
      <p:sp>
        <p:nvSpPr>
          <p:cNvPr id="53452" name="Freeform 204"/>
          <p:cNvSpPr>
            <a:spLocks/>
          </p:cNvSpPr>
          <p:nvPr/>
        </p:nvSpPr>
        <p:spPr bwMode="auto">
          <a:xfrm>
            <a:off x="1181100" y="6461125"/>
            <a:ext cx="19050" cy="17463"/>
          </a:xfrm>
          <a:custGeom>
            <a:avLst/>
            <a:gdLst>
              <a:gd name="T0" fmla="*/ 0 w 12"/>
              <a:gd name="T1" fmla="*/ 2147483647 h 12"/>
              <a:gd name="T2" fmla="*/ 0 w 12"/>
              <a:gd name="T3" fmla="*/ 2147483647 h 12"/>
              <a:gd name="T4" fmla="*/ 0 w 12"/>
              <a:gd name="T5" fmla="*/ 2147483647 h 12"/>
              <a:gd name="T6" fmla="*/ 2147483647 w 12"/>
              <a:gd name="T7" fmla="*/ 2147483647 h 12"/>
              <a:gd name="T8" fmla="*/ 2147483647 w 12"/>
              <a:gd name="T9" fmla="*/ 0 h 12"/>
              <a:gd name="T10" fmla="*/ 2147483647 w 12"/>
              <a:gd name="T11" fmla="*/ 0 h 12"/>
              <a:gd name="T12" fmla="*/ 2147483647 w 12"/>
              <a:gd name="T13" fmla="*/ 0 h 12"/>
              <a:gd name="T14" fmla="*/ 2147483647 w 12"/>
              <a:gd name="T15" fmla="*/ 0 h 12"/>
              <a:gd name="T16" fmla="*/ 2147483647 w 12"/>
              <a:gd name="T17" fmla="*/ 2147483647 h 12"/>
              <a:gd name="T18" fmla="*/ 2147483647 w 12"/>
              <a:gd name="T19" fmla="*/ 2147483647 h 12"/>
              <a:gd name="T20" fmla="*/ 2147483647 w 12"/>
              <a:gd name="T21" fmla="*/ 2147483647 h 12"/>
              <a:gd name="T22" fmla="*/ 2147483647 w 12"/>
              <a:gd name="T23" fmla="*/ 2147483647 h 12"/>
              <a:gd name="T24" fmla="*/ 2147483647 w 12"/>
              <a:gd name="T25" fmla="*/ 2147483647 h 12"/>
              <a:gd name="T26" fmla="*/ 2147483647 w 12"/>
              <a:gd name="T27" fmla="*/ 2147483647 h 12"/>
              <a:gd name="T28" fmla="*/ 2147483647 w 12"/>
              <a:gd name="T29" fmla="*/ 2147483647 h 12"/>
              <a:gd name="T30" fmla="*/ 2147483647 w 12"/>
              <a:gd name="T31" fmla="*/ 2147483647 h 12"/>
              <a:gd name="T32" fmla="*/ 2147483647 w 12"/>
              <a:gd name="T33" fmla="*/ 2147483647 h 12"/>
              <a:gd name="T34" fmla="*/ 2147483647 w 12"/>
              <a:gd name="T35" fmla="*/ 2147483647 h 12"/>
              <a:gd name="T36" fmla="*/ 2147483647 w 12"/>
              <a:gd name="T37" fmla="*/ 2147483647 h 12"/>
              <a:gd name="T38" fmla="*/ 0 w 12"/>
              <a:gd name="T39" fmla="*/ 2147483647 h 12"/>
              <a:gd name="T40" fmla="*/ 0 w 12"/>
              <a:gd name="T41" fmla="*/ 2147483647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2"/>
              <a:gd name="T65" fmla="*/ 12 w 12"/>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2">
                <a:moveTo>
                  <a:pt x="0" y="5"/>
                </a:moveTo>
                <a:lnTo>
                  <a:pt x="0" y="5"/>
                </a:lnTo>
                <a:lnTo>
                  <a:pt x="0" y="4"/>
                </a:lnTo>
                <a:lnTo>
                  <a:pt x="2" y="2"/>
                </a:lnTo>
                <a:lnTo>
                  <a:pt x="4" y="0"/>
                </a:lnTo>
                <a:lnTo>
                  <a:pt x="7" y="0"/>
                </a:lnTo>
                <a:lnTo>
                  <a:pt x="9" y="0"/>
                </a:lnTo>
                <a:lnTo>
                  <a:pt x="10" y="2"/>
                </a:lnTo>
                <a:lnTo>
                  <a:pt x="12" y="4"/>
                </a:lnTo>
                <a:lnTo>
                  <a:pt x="12" y="5"/>
                </a:lnTo>
                <a:lnTo>
                  <a:pt x="12" y="9"/>
                </a:lnTo>
                <a:lnTo>
                  <a:pt x="10" y="10"/>
                </a:lnTo>
                <a:lnTo>
                  <a:pt x="9" y="10"/>
                </a:lnTo>
                <a:lnTo>
                  <a:pt x="7" y="12"/>
                </a:lnTo>
                <a:lnTo>
                  <a:pt x="4" y="10"/>
                </a:lnTo>
                <a:lnTo>
                  <a:pt x="2" y="10"/>
                </a:lnTo>
                <a:lnTo>
                  <a:pt x="0" y="9"/>
                </a:lnTo>
                <a:lnTo>
                  <a:pt x="0" y="5"/>
                </a:lnTo>
              </a:path>
            </a:pathLst>
          </a:custGeom>
          <a:solidFill>
            <a:srgbClr val="99CC00"/>
          </a:solidFill>
          <a:ln w="3175">
            <a:solidFill>
              <a:schemeClr val="tx1"/>
            </a:solidFill>
            <a:prstDash val="solid"/>
            <a:round/>
            <a:headEnd/>
            <a:tailEnd/>
          </a:ln>
        </p:spPr>
        <p:txBody>
          <a:bodyPr/>
          <a:lstStyle/>
          <a:p>
            <a:endParaRPr lang="en-US"/>
          </a:p>
        </p:txBody>
      </p:sp>
      <p:sp>
        <p:nvSpPr>
          <p:cNvPr id="53453" name="Freeform 205"/>
          <p:cNvSpPr>
            <a:spLocks/>
          </p:cNvSpPr>
          <p:nvPr/>
        </p:nvSpPr>
        <p:spPr bwMode="auto">
          <a:xfrm>
            <a:off x="812800" y="6535738"/>
            <a:ext cx="17463" cy="14287"/>
          </a:xfrm>
          <a:custGeom>
            <a:avLst/>
            <a:gdLst>
              <a:gd name="T0" fmla="*/ 0 w 10"/>
              <a:gd name="T1" fmla="*/ 2147483647 h 9"/>
              <a:gd name="T2" fmla="*/ 0 w 10"/>
              <a:gd name="T3" fmla="*/ 2147483647 h 9"/>
              <a:gd name="T4" fmla="*/ 2147483647 w 10"/>
              <a:gd name="T5" fmla="*/ 2147483647 h 9"/>
              <a:gd name="T6" fmla="*/ 2147483647 w 10"/>
              <a:gd name="T7" fmla="*/ 0 h 9"/>
              <a:gd name="T8" fmla="*/ 2147483647 w 10"/>
              <a:gd name="T9" fmla="*/ 0 h 9"/>
              <a:gd name="T10" fmla="*/ 2147483647 w 10"/>
              <a:gd name="T11" fmla="*/ 0 h 9"/>
              <a:gd name="T12" fmla="*/ 2147483647 w 10"/>
              <a:gd name="T13" fmla="*/ 2147483647 h 9"/>
              <a:gd name="T14" fmla="*/ 2147483647 w 10"/>
              <a:gd name="T15" fmla="*/ 2147483647 h 9"/>
              <a:gd name="T16" fmla="*/ 2147483647 w 10"/>
              <a:gd name="T17" fmla="*/ 2147483647 h 9"/>
              <a:gd name="T18" fmla="*/ 2147483647 w 10"/>
              <a:gd name="T19" fmla="*/ 2147483647 h 9"/>
              <a:gd name="T20" fmla="*/ 2147483647 w 10"/>
              <a:gd name="T21" fmla="*/ 2147483647 h 9"/>
              <a:gd name="T22" fmla="*/ 2147483647 w 10"/>
              <a:gd name="T23" fmla="*/ 2147483647 h 9"/>
              <a:gd name="T24" fmla="*/ 2147483647 w 10"/>
              <a:gd name="T25" fmla="*/ 2147483647 h 9"/>
              <a:gd name="T26" fmla="*/ 2147483647 w 10"/>
              <a:gd name="T27" fmla="*/ 2147483647 h 9"/>
              <a:gd name="T28" fmla="*/ 2147483647 w 10"/>
              <a:gd name="T29" fmla="*/ 2147483647 h 9"/>
              <a:gd name="T30" fmla="*/ 0 w 10"/>
              <a:gd name="T31" fmla="*/ 2147483647 h 9"/>
              <a:gd name="T32" fmla="*/ 0 w 10"/>
              <a:gd name="T33" fmla="*/ 2147483647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9"/>
              <a:gd name="T53" fmla="*/ 10 w 10"/>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9">
                <a:moveTo>
                  <a:pt x="0" y="5"/>
                </a:moveTo>
                <a:lnTo>
                  <a:pt x="0" y="4"/>
                </a:lnTo>
                <a:lnTo>
                  <a:pt x="1" y="2"/>
                </a:lnTo>
                <a:lnTo>
                  <a:pt x="3" y="0"/>
                </a:lnTo>
                <a:lnTo>
                  <a:pt x="5" y="0"/>
                </a:lnTo>
                <a:lnTo>
                  <a:pt x="6" y="0"/>
                </a:lnTo>
                <a:lnTo>
                  <a:pt x="8" y="2"/>
                </a:lnTo>
                <a:lnTo>
                  <a:pt x="10" y="4"/>
                </a:lnTo>
                <a:lnTo>
                  <a:pt x="10" y="5"/>
                </a:lnTo>
                <a:lnTo>
                  <a:pt x="10" y="7"/>
                </a:lnTo>
                <a:lnTo>
                  <a:pt x="8" y="9"/>
                </a:lnTo>
                <a:lnTo>
                  <a:pt x="6" y="9"/>
                </a:lnTo>
                <a:lnTo>
                  <a:pt x="5" y="9"/>
                </a:lnTo>
                <a:lnTo>
                  <a:pt x="3" y="9"/>
                </a:lnTo>
                <a:lnTo>
                  <a:pt x="1" y="9"/>
                </a:lnTo>
                <a:lnTo>
                  <a:pt x="0" y="7"/>
                </a:lnTo>
                <a:lnTo>
                  <a:pt x="0" y="5"/>
                </a:lnTo>
                <a:close/>
              </a:path>
            </a:pathLst>
          </a:custGeom>
          <a:solidFill>
            <a:srgbClr val="99CC00"/>
          </a:solidFill>
          <a:ln w="9525">
            <a:solidFill>
              <a:schemeClr val="tx1"/>
            </a:solidFill>
            <a:round/>
            <a:headEnd/>
            <a:tailEnd/>
          </a:ln>
        </p:spPr>
        <p:txBody>
          <a:bodyPr/>
          <a:lstStyle/>
          <a:p>
            <a:endParaRPr lang="en-US"/>
          </a:p>
        </p:txBody>
      </p:sp>
      <p:sp>
        <p:nvSpPr>
          <p:cNvPr id="53454" name="Freeform 206"/>
          <p:cNvSpPr>
            <a:spLocks/>
          </p:cNvSpPr>
          <p:nvPr/>
        </p:nvSpPr>
        <p:spPr bwMode="auto">
          <a:xfrm>
            <a:off x="812800" y="6535738"/>
            <a:ext cx="17463" cy="14287"/>
          </a:xfrm>
          <a:custGeom>
            <a:avLst/>
            <a:gdLst>
              <a:gd name="T0" fmla="*/ 0 w 10"/>
              <a:gd name="T1" fmla="*/ 2147483647 h 9"/>
              <a:gd name="T2" fmla="*/ 0 w 10"/>
              <a:gd name="T3" fmla="*/ 2147483647 h 9"/>
              <a:gd name="T4" fmla="*/ 0 w 10"/>
              <a:gd name="T5" fmla="*/ 2147483647 h 9"/>
              <a:gd name="T6" fmla="*/ 2147483647 w 10"/>
              <a:gd name="T7" fmla="*/ 2147483647 h 9"/>
              <a:gd name="T8" fmla="*/ 2147483647 w 10"/>
              <a:gd name="T9" fmla="*/ 0 h 9"/>
              <a:gd name="T10" fmla="*/ 2147483647 w 10"/>
              <a:gd name="T11" fmla="*/ 0 h 9"/>
              <a:gd name="T12" fmla="*/ 2147483647 w 10"/>
              <a:gd name="T13" fmla="*/ 0 h 9"/>
              <a:gd name="T14" fmla="*/ 2147483647 w 10"/>
              <a:gd name="T15" fmla="*/ 0 h 9"/>
              <a:gd name="T16" fmla="*/ 2147483647 w 10"/>
              <a:gd name="T17" fmla="*/ 2147483647 h 9"/>
              <a:gd name="T18" fmla="*/ 2147483647 w 10"/>
              <a:gd name="T19" fmla="*/ 2147483647 h 9"/>
              <a:gd name="T20" fmla="*/ 2147483647 w 10"/>
              <a:gd name="T21" fmla="*/ 2147483647 h 9"/>
              <a:gd name="T22" fmla="*/ 2147483647 w 10"/>
              <a:gd name="T23" fmla="*/ 2147483647 h 9"/>
              <a:gd name="T24" fmla="*/ 2147483647 w 10"/>
              <a:gd name="T25" fmla="*/ 2147483647 h 9"/>
              <a:gd name="T26" fmla="*/ 2147483647 w 10"/>
              <a:gd name="T27" fmla="*/ 2147483647 h 9"/>
              <a:gd name="T28" fmla="*/ 2147483647 w 10"/>
              <a:gd name="T29" fmla="*/ 2147483647 h 9"/>
              <a:gd name="T30" fmla="*/ 2147483647 w 10"/>
              <a:gd name="T31" fmla="*/ 2147483647 h 9"/>
              <a:gd name="T32" fmla="*/ 2147483647 w 10"/>
              <a:gd name="T33" fmla="*/ 2147483647 h 9"/>
              <a:gd name="T34" fmla="*/ 2147483647 w 10"/>
              <a:gd name="T35" fmla="*/ 2147483647 h 9"/>
              <a:gd name="T36" fmla="*/ 2147483647 w 10"/>
              <a:gd name="T37" fmla="*/ 2147483647 h 9"/>
              <a:gd name="T38" fmla="*/ 0 w 10"/>
              <a:gd name="T39" fmla="*/ 2147483647 h 9"/>
              <a:gd name="T40" fmla="*/ 0 w 10"/>
              <a:gd name="T41" fmla="*/ 2147483647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9"/>
              <a:gd name="T65" fmla="*/ 10 w 10"/>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9">
                <a:moveTo>
                  <a:pt x="0" y="5"/>
                </a:moveTo>
                <a:lnTo>
                  <a:pt x="0" y="5"/>
                </a:lnTo>
                <a:lnTo>
                  <a:pt x="0" y="4"/>
                </a:lnTo>
                <a:lnTo>
                  <a:pt x="1" y="2"/>
                </a:lnTo>
                <a:lnTo>
                  <a:pt x="3" y="0"/>
                </a:lnTo>
                <a:lnTo>
                  <a:pt x="5" y="0"/>
                </a:lnTo>
                <a:lnTo>
                  <a:pt x="6" y="0"/>
                </a:lnTo>
                <a:lnTo>
                  <a:pt x="8" y="2"/>
                </a:lnTo>
                <a:lnTo>
                  <a:pt x="10" y="4"/>
                </a:lnTo>
                <a:lnTo>
                  <a:pt x="10" y="5"/>
                </a:lnTo>
                <a:lnTo>
                  <a:pt x="10" y="7"/>
                </a:lnTo>
                <a:lnTo>
                  <a:pt x="8" y="9"/>
                </a:lnTo>
                <a:lnTo>
                  <a:pt x="6" y="9"/>
                </a:lnTo>
                <a:lnTo>
                  <a:pt x="5" y="9"/>
                </a:lnTo>
                <a:lnTo>
                  <a:pt x="3" y="9"/>
                </a:lnTo>
                <a:lnTo>
                  <a:pt x="1" y="9"/>
                </a:lnTo>
                <a:lnTo>
                  <a:pt x="0" y="7"/>
                </a:lnTo>
                <a:lnTo>
                  <a:pt x="0" y="5"/>
                </a:lnTo>
              </a:path>
            </a:pathLst>
          </a:custGeom>
          <a:solidFill>
            <a:srgbClr val="99CC00"/>
          </a:solidFill>
          <a:ln w="3175">
            <a:solidFill>
              <a:schemeClr val="tx1"/>
            </a:solidFill>
            <a:prstDash val="solid"/>
            <a:round/>
            <a:headEnd/>
            <a:tailEnd/>
          </a:ln>
        </p:spPr>
        <p:txBody>
          <a:bodyPr/>
          <a:lstStyle/>
          <a:p>
            <a:endParaRPr lang="en-US"/>
          </a:p>
        </p:txBody>
      </p:sp>
      <p:sp>
        <p:nvSpPr>
          <p:cNvPr id="53455" name="Freeform 207"/>
          <p:cNvSpPr>
            <a:spLocks/>
          </p:cNvSpPr>
          <p:nvPr/>
        </p:nvSpPr>
        <p:spPr bwMode="auto">
          <a:xfrm>
            <a:off x="903288" y="6538913"/>
            <a:ext cx="26987" cy="14287"/>
          </a:xfrm>
          <a:custGeom>
            <a:avLst/>
            <a:gdLst>
              <a:gd name="T0" fmla="*/ 0 w 15"/>
              <a:gd name="T1" fmla="*/ 2147483647 h 9"/>
              <a:gd name="T2" fmla="*/ 0 w 15"/>
              <a:gd name="T3" fmla="*/ 2147483647 h 9"/>
              <a:gd name="T4" fmla="*/ 2147483647 w 15"/>
              <a:gd name="T5" fmla="*/ 2147483647 h 9"/>
              <a:gd name="T6" fmla="*/ 2147483647 w 15"/>
              <a:gd name="T7" fmla="*/ 0 h 9"/>
              <a:gd name="T8" fmla="*/ 2147483647 w 15"/>
              <a:gd name="T9" fmla="*/ 0 h 9"/>
              <a:gd name="T10" fmla="*/ 2147483647 w 15"/>
              <a:gd name="T11" fmla="*/ 0 h 9"/>
              <a:gd name="T12" fmla="*/ 2147483647 w 15"/>
              <a:gd name="T13" fmla="*/ 2147483647 h 9"/>
              <a:gd name="T14" fmla="*/ 2147483647 w 15"/>
              <a:gd name="T15" fmla="*/ 2147483647 h 9"/>
              <a:gd name="T16" fmla="*/ 2147483647 w 15"/>
              <a:gd name="T17" fmla="*/ 2147483647 h 9"/>
              <a:gd name="T18" fmla="*/ 2147483647 w 15"/>
              <a:gd name="T19" fmla="*/ 2147483647 h 9"/>
              <a:gd name="T20" fmla="*/ 2147483647 w 15"/>
              <a:gd name="T21" fmla="*/ 2147483647 h 9"/>
              <a:gd name="T22" fmla="*/ 2147483647 w 15"/>
              <a:gd name="T23" fmla="*/ 2147483647 h 9"/>
              <a:gd name="T24" fmla="*/ 2147483647 w 15"/>
              <a:gd name="T25" fmla="*/ 2147483647 h 9"/>
              <a:gd name="T26" fmla="*/ 2147483647 w 15"/>
              <a:gd name="T27" fmla="*/ 2147483647 h 9"/>
              <a:gd name="T28" fmla="*/ 2147483647 w 15"/>
              <a:gd name="T29" fmla="*/ 2147483647 h 9"/>
              <a:gd name="T30" fmla="*/ 0 w 15"/>
              <a:gd name="T31" fmla="*/ 2147483647 h 9"/>
              <a:gd name="T32" fmla="*/ 0 w 15"/>
              <a:gd name="T33" fmla="*/ 2147483647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9"/>
              <a:gd name="T53" fmla="*/ 15 w 15"/>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9">
                <a:moveTo>
                  <a:pt x="0" y="5"/>
                </a:moveTo>
                <a:lnTo>
                  <a:pt x="0" y="3"/>
                </a:lnTo>
                <a:lnTo>
                  <a:pt x="2" y="2"/>
                </a:lnTo>
                <a:lnTo>
                  <a:pt x="5" y="0"/>
                </a:lnTo>
                <a:lnTo>
                  <a:pt x="7" y="0"/>
                </a:lnTo>
                <a:lnTo>
                  <a:pt x="10" y="0"/>
                </a:lnTo>
                <a:lnTo>
                  <a:pt x="12" y="2"/>
                </a:lnTo>
                <a:lnTo>
                  <a:pt x="14" y="3"/>
                </a:lnTo>
                <a:lnTo>
                  <a:pt x="15" y="5"/>
                </a:lnTo>
                <a:lnTo>
                  <a:pt x="14" y="7"/>
                </a:lnTo>
                <a:lnTo>
                  <a:pt x="12" y="7"/>
                </a:lnTo>
                <a:lnTo>
                  <a:pt x="10" y="9"/>
                </a:lnTo>
                <a:lnTo>
                  <a:pt x="7" y="9"/>
                </a:lnTo>
                <a:lnTo>
                  <a:pt x="5" y="9"/>
                </a:lnTo>
                <a:lnTo>
                  <a:pt x="2" y="7"/>
                </a:lnTo>
                <a:lnTo>
                  <a:pt x="0" y="7"/>
                </a:lnTo>
                <a:lnTo>
                  <a:pt x="0" y="5"/>
                </a:lnTo>
                <a:close/>
              </a:path>
            </a:pathLst>
          </a:custGeom>
          <a:solidFill>
            <a:srgbClr val="99CC00"/>
          </a:solidFill>
          <a:ln w="9525">
            <a:solidFill>
              <a:schemeClr val="tx1"/>
            </a:solidFill>
            <a:round/>
            <a:headEnd/>
            <a:tailEnd/>
          </a:ln>
        </p:spPr>
        <p:txBody>
          <a:bodyPr/>
          <a:lstStyle/>
          <a:p>
            <a:endParaRPr lang="en-US"/>
          </a:p>
        </p:txBody>
      </p:sp>
      <p:sp>
        <p:nvSpPr>
          <p:cNvPr id="53456" name="Freeform 208"/>
          <p:cNvSpPr>
            <a:spLocks/>
          </p:cNvSpPr>
          <p:nvPr/>
        </p:nvSpPr>
        <p:spPr bwMode="auto">
          <a:xfrm>
            <a:off x="903288" y="6538913"/>
            <a:ext cx="26987" cy="14287"/>
          </a:xfrm>
          <a:custGeom>
            <a:avLst/>
            <a:gdLst>
              <a:gd name="T0" fmla="*/ 0 w 15"/>
              <a:gd name="T1" fmla="*/ 2147483647 h 9"/>
              <a:gd name="T2" fmla="*/ 0 w 15"/>
              <a:gd name="T3" fmla="*/ 2147483647 h 9"/>
              <a:gd name="T4" fmla="*/ 0 w 15"/>
              <a:gd name="T5" fmla="*/ 2147483647 h 9"/>
              <a:gd name="T6" fmla="*/ 2147483647 w 15"/>
              <a:gd name="T7" fmla="*/ 2147483647 h 9"/>
              <a:gd name="T8" fmla="*/ 2147483647 w 15"/>
              <a:gd name="T9" fmla="*/ 0 h 9"/>
              <a:gd name="T10" fmla="*/ 2147483647 w 15"/>
              <a:gd name="T11" fmla="*/ 0 h 9"/>
              <a:gd name="T12" fmla="*/ 2147483647 w 15"/>
              <a:gd name="T13" fmla="*/ 0 h 9"/>
              <a:gd name="T14" fmla="*/ 2147483647 w 15"/>
              <a:gd name="T15" fmla="*/ 0 h 9"/>
              <a:gd name="T16" fmla="*/ 2147483647 w 15"/>
              <a:gd name="T17" fmla="*/ 2147483647 h 9"/>
              <a:gd name="T18" fmla="*/ 2147483647 w 15"/>
              <a:gd name="T19" fmla="*/ 2147483647 h 9"/>
              <a:gd name="T20" fmla="*/ 2147483647 w 15"/>
              <a:gd name="T21" fmla="*/ 2147483647 h 9"/>
              <a:gd name="T22" fmla="*/ 2147483647 w 15"/>
              <a:gd name="T23" fmla="*/ 2147483647 h 9"/>
              <a:gd name="T24" fmla="*/ 2147483647 w 15"/>
              <a:gd name="T25" fmla="*/ 2147483647 h 9"/>
              <a:gd name="T26" fmla="*/ 2147483647 w 15"/>
              <a:gd name="T27" fmla="*/ 2147483647 h 9"/>
              <a:gd name="T28" fmla="*/ 2147483647 w 15"/>
              <a:gd name="T29" fmla="*/ 2147483647 h 9"/>
              <a:gd name="T30" fmla="*/ 2147483647 w 15"/>
              <a:gd name="T31" fmla="*/ 2147483647 h 9"/>
              <a:gd name="T32" fmla="*/ 2147483647 w 15"/>
              <a:gd name="T33" fmla="*/ 2147483647 h 9"/>
              <a:gd name="T34" fmla="*/ 2147483647 w 15"/>
              <a:gd name="T35" fmla="*/ 2147483647 h 9"/>
              <a:gd name="T36" fmla="*/ 2147483647 w 15"/>
              <a:gd name="T37" fmla="*/ 2147483647 h 9"/>
              <a:gd name="T38" fmla="*/ 0 w 15"/>
              <a:gd name="T39" fmla="*/ 2147483647 h 9"/>
              <a:gd name="T40" fmla="*/ 0 w 15"/>
              <a:gd name="T41" fmla="*/ 2147483647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
              <a:gd name="T64" fmla="*/ 0 h 9"/>
              <a:gd name="T65" fmla="*/ 15 w 15"/>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 h="9">
                <a:moveTo>
                  <a:pt x="0" y="5"/>
                </a:moveTo>
                <a:lnTo>
                  <a:pt x="0" y="5"/>
                </a:lnTo>
                <a:lnTo>
                  <a:pt x="0" y="3"/>
                </a:lnTo>
                <a:lnTo>
                  <a:pt x="2" y="2"/>
                </a:lnTo>
                <a:lnTo>
                  <a:pt x="5" y="0"/>
                </a:lnTo>
                <a:lnTo>
                  <a:pt x="7" y="0"/>
                </a:lnTo>
                <a:lnTo>
                  <a:pt x="10" y="0"/>
                </a:lnTo>
                <a:lnTo>
                  <a:pt x="12" y="2"/>
                </a:lnTo>
                <a:lnTo>
                  <a:pt x="14" y="3"/>
                </a:lnTo>
                <a:lnTo>
                  <a:pt x="15" y="5"/>
                </a:lnTo>
                <a:lnTo>
                  <a:pt x="14" y="7"/>
                </a:lnTo>
                <a:lnTo>
                  <a:pt x="12" y="7"/>
                </a:lnTo>
                <a:lnTo>
                  <a:pt x="10" y="9"/>
                </a:lnTo>
                <a:lnTo>
                  <a:pt x="7" y="9"/>
                </a:lnTo>
                <a:lnTo>
                  <a:pt x="5" y="9"/>
                </a:lnTo>
                <a:lnTo>
                  <a:pt x="2" y="7"/>
                </a:lnTo>
                <a:lnTo>
                  <a:pt x="0" y="7"/>
                </a:lnTo>
                <a:lnTo>
                  <a:pt x="0" y="5"/>
                </a:lnTo>
              </a:path>
            </a:pathLst>
          </a:custGeom>
          <a:solidFill>
            <a:srgbClr val="99CC00"/>
          </a:solidFill>
          <a:ln w="3175">
            <a:solidFill>
              <a:schemeClr val="tx1"/>
            </a:solidFill>
            <a:prstDash val="solid"/>
            <a:round/>
            <a:headEnd/>
            <a:tailEnd/>
          </a:ln>
        </p:spPr>
        <p:txBody>
          <a:bodyPr/>
          <a:lstStyle/>
          <a:p>
            <a:endParaRPr lang="en-US"/>
          </a:p>
        </p:txBody>
      </p:sp>
      <p:sp>
        <p:nvSpPr>
          <p:cNvPr id="53457" name="Freeform 209"/>
          <p:cNvSpPr>
            <a:spLocks/>
          </p:cNvSpPr>
          <p:nvPr/>
        </p:nvSpPr>
        <p:spPr bwMode="auto">
          <a:xfrm>
            <a:off x="771525" y="6526213"/>
            <a:ext cx="14288" cy="15875"/>
          </a:xfrm>
          <a:custGeom>
            <a:avLst/>
            <a:gdLst>
              <a:gd name="T0" fmla="*/ 0 w 8"/>
              <a:gd name="T1" fmla="*/ 2147483647 h 10"/>
              <a:gd name="T2" fmla="*/ 0 w 8"/>
              <a:gd name="T3" fmla="*/ 2147483647 h 10"/>
              <a:gd name="T4" fmla="*/ 2147483647 w 8"/>
              <a:gd name="T5" fmla="*/ 2147483647 h 10"/>
              <a:gd name="T6" fmla="*/ 2147483647 w 8"/>
              <a:gd name="T7" fmla="*/ 0 h 10"/>
              <a:gd name="T8" fmla="*/ 2147483647 w 8"/>
              <a:gd name="T9" fmla="*/ 0 h 10"/>
              <a:gd name="T10" fmla="*/ 2147483647 w 8"/>
              <a:gd name="T11" fmla="*/ 0 h 10"/>
              <a:gd name="T12" fmla="*/ 2147483647 w 8"/>
              <a:gd name="T13" fmla="*/ 2147483647 h 10"/>
              <a:gd name="T14" fmla="*/ 2147483647 w 8"/>
              <a:gd name="T15" fmla="*/ 2147483647 h 10"/>
              <a:gd name="T16" fmla="*/ 2147483647 w 8"/>
              <a:gd name="T17" fmla="*/ 2147483647 h 10"/>
              <a:gd name="T18" fmla="*/ 2147483647 w 8"/>
              <a:gd name="T19" fmla="*/ 2147483647 h 10"/>
              <a:gd name="T20" fmla="*/ 2147483647 w 8"/>
              <a:gd name="T21" fmla="*/ 2147483647 h 10"/>
              <a:gd name="T22" fmla="*/ 2147483647 w 8"/>
              <a:gd name="T23" fmla="*/ 2147483647 h 10"/>
              <a:gd name="T24" fmla="*/ 2147483647 w 8"/>
              <a:gd name="T25" fmla="*/ 2147483647 h 10"/>
              <a:gd name="T26" fmla="*/ 2147483647 w 8"/>
              <a:gd name="T27" fmla="*/ 2147483647 h 10"/>
              <a:gd name="T28" fmla="*/ 2147483647 w 8"/>
              <a:gd name="T29" fmla="*/ 2147483647 h 10"/>
              <a:gd name="T30" fmla="*/ 0 w 8"/>
              <a:gd name="T31" fmla="*/ 2147483647 h 10"/>
              <a:gd name="T32" fmla="*/ 0 w 8"/>
              <a:gd name="T33" fmla="*/ 2147483647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0" y="1"/>
                </a:lnTo>
                <a:lnTo>
                  <a:pt x="2" y="1"/>
                </a:lnTo>
                <a:lnTo>
                  <a:pt x="2" y="0"/>
                </a:lnTo>
                <a:lnTo>
                  <a:pt x="3" y="0"/>
                </a:lnTo>
                <a:lnTo>
                  <a:pt x="5" y="0"/>
                </a:lnTo>
                <a:lnTo>
                  <a:pt x="7" y="1"/>
                </a:lnTo>
                <a:lnTo>
                  <a:pt x="8" y="1"/>
                </a:lnTo>
                <a:lnTo>
                  <a:pt x="8" y="5"/>
                </a:lnTo>
                <a:lnTo>
                  <a:pt x="8" y="6"/>
                </a:lnTo>
                <a:lnTo>
                  <a:pt x="7" y="8"/>
                </a:lnTo>
                <a:lnTo>
                  <a:pt x="5" y="10"/>
                </a:lnTo>
                <a:lnTo>
                  <a:pt x="3" y="10"/>
                </a:lnTo>
                <a:lnTo>
                  <a:pt x="2" y="10"/>
                </a:lnTo>
                <a:lnTo>
                  <a:pt x="2" y="8"/>
                </a:lnTo>
                <a:lnTo>
                  <a:pt x="0" y="6"/>
                </a:lnTo>
                <a:lnTo>
                  <a:pt x="0" y="5"/>
                </a:lnTo>
                <a:close/>
              </a:path>
            </a:pathLst>
          </a:custGeom>
          <a:solidFill>
            <a:srgbClr val="99CC00"/>
          </a:solidFill>
          <a:ln w="9525">
            <a:solidFill>
              <a:schemeClr val="tx1"/>
            </a:solidFill>
            <a:round/>
            <a:headEnd/>
            <a:tailEnd/>
          </a:ln>
        </p:spPr>
        <p:txBody>
          <a:bodyPr/>
          <a:lstStyle/>
          <a:p>
            <a:endParaRPr lang="en-US"/>
          </a:p>
        </p:txBody>
      </p:sp>
      <p:sp>
        <p:nvSpPr>
          <p:cNvPr id="53458" name="Freeform 210"/>
          <p:cNvSpPr>
            <a:spLocks/>
          </p:cNvSpPr>
          <p:nvPr/>
        </p:nvSpPr>
        <p:spPr bwMode="auto">
          <a:xfrm>
            <a:off x="771525" y="6526213"/>
            <a:ext cx="14288" cy="15875"/>
          </a:xfrm>
          <a:custGeom>
            <a:avLst/>
            <a:gdLst>
              <a:gd name="T0" fmla="*/ 0 w 8"/>
              <a:gd name="T1" fmla="*/ 2147483647 h 10"/>
              <a:gd name="T2" fmla="*/ 0 w 8"/>
              <a:gd name="T3" fmla="*/ 2147483647 h 10"/>
              <a:gd name="T4" fmla="*/ 0 w 8"/>
              <a:gd name="T5" fmla="*/ 2147483647 h 10"/>
              <a:gd name="T6" fmla="*/ 2147483647 w 8"/>
              <a:gd name="T7" fmla="*/ 2147483647 h 10"/>
              <a:gd name="T8" fmla="*/ 2147483647 w 8"/>
              <a:gd name="T9" fmla="*/ 0 h 10"/>
              <a:gd name="T10" fmla="*/ 2147483647 w 8"/>
              <a:gd name="T11" fmla="*/ 0 h 10"/>
              <a:gd name="T12" fmla="*/ 2147483647 w 8"/>
              <a:gd name="T13" fmla="*/ 0 h 10"/>
              <a:gd name="T14" fmla="*/ 2147483647 w 8"/>
              <a:gd name="T15" fmla="*/ 0 h 10"/>
              <a:gd name="T16" fmla="*/ 2147483647 w 8"/>
              <a:gd name="T17" fmla="*/ 2147483647 h 10"/>
              <a:gd name="T18" fmla="*/ 2147483647 w 8"/>
              <a:gd name="T19" fmla="*/ 2147483647 h 10"/>
              <a:gd name="T20" fmla="*/ 2147483647 w 8"/>
              <a:gd name="T21" fmla="*/ 2147483647 h 10"/>
              <a:gd name="T22" fmla="*/ 2147483647 w 8"/>
              <a:gd name="T23" fmla="*/ 2147483647 h 10"/>
              <a:gd name="T24" fmla="*/ 2147483647 w 8"/>
              <a:gd name="T25" fmla="*/ 2147483647 h 10"/>
              <a:gd name="T26" fmla="*/ 2147483647 w 8"/>
              <a:gd name="T27" fmla="*/ 2147483647 h 10"/>
              <a:gd name="T28" fmla="*/ 2147483647 w 8"/>
              <a:gd name="T29" fmla="*/ 2147483647 h 10"/>
              <a:gd name="T30" fmla="*/ 2147483647 w 8"/>
              <a:gd name="T31" fmla="*/ 2147483647 h 10"/>
              <a:gd name="T32" fmla="*/ 2147483647 w 8"/>
              <a:gd name="T33" fmla="*/ 2147483647 h 10"/>
              <a:gd name="T34" fmla="*/ 2147483647 w 8"/>
              <a:gd name="T35" fmla="*/ 2147483647 h 10"/>
              <a:gd name="T36" fmla="*/ 2147483647 w 8"/>
              <a:gd name="T37" fmla="*/ 2147483647 h 10"/>
              <a:gd name="T38" fmla="*/ 0 w 8"/>
              <a:gd name="T39" fmla="*/ 2147483647 h 10"/>
              <a:gd name="T40" fmla="*/ 0 w 8"/>
              <a:gd name="T41" fmla="*/ 2147483647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0" y="1"/>
                </a:lnTo>
                <a:lnTo>
                  <a:pt x="2" y="1"/>
                </a:lnTo>
                <a:lnTo>
                  <a:pt x="2" y="0"/>
                </a:lnTo>
                <a:lnTo>
                  <a:pt x="3" y="0"/>
                </a:lnTo>
                <a:lnTo>
                  <a:pt x="5" y="0"/>
                </a:lnTo>
                <a:lnTo>
                  <a:pt x="7" y="1"/>
                </a:lnTo>
                <a:lnTo>
                  <a:pt x="8" y="1"/>
                </a:lnTo>
                <a:lnTo>
                  <a:pt x="8" y="5"/>
                </a:lnTo>
                <a:lnTo>
                  <a:pt x="8" y="6"/>
                </a:lnTo>
                <a:lnTo>
                  <a:pt x="7" y="8"/>
                </a:lnTo>
                <a:lnTo>
                  <a:pt x="5" y="10"/>
                </a:lnTo>
                <a:lnTo>
                  <a:pt x="3" y="10"/>
                </a:lnTo>
                <a:lnTo>
                  <a:pt x="2" y="10"/>
                </a:lnTo>
                <a:lnTo>
                  <a:pt x="2" y="8"/>
                </a:lnTo>
                <a:lnTo>
                  <a:pt x="0" y="6"/>
                </a:lnTo>
                <a:lnTo>
                  <a:pt x="0" y="5"/>
                </a:lnTo>
              </a:path>
            </a:pathLst>
          </a:custGeom>
          <a:solidFill>
            <a:srgbClr val="99CC00"/>
          </a:solidFill>
          <a:ln w="3175">
            <a:solidFill>
              <a:schemeClr val="tx1"/>
            </a:solidFill>
            <a:prstDash val="solid"/>
            <a:round/>
            <a:headEnd/>
            <a:tailEnd/>
          </a:ln>
        </p:spPr>
        <p:txBody>
          <a:bodyPr/>
          <a:lstStyle/>
          <a:p>
            <a:endParaRPr lang="en-US"/>
          </a:p>
        </p:txBody>
      </p:sp>
      <p:sp>
        <p:nvSpPr>
          <p:cNvPr id="53459" name="Freeform 211"/>
          <p:cNvSpPr>
            <a:spLocks/>
          </p:cNvSpPr>
          <p:nvPr/>
        </p:nvSpPr>
        <p:spPr bwMode="auto">
          <a:xfrm>
            <a:off x="1290638" y="6442075"/>
            <a:ext cx="12700" cy="17463"/>
          </a:xfrm>
          <a:custGeom>
            <a:avLst/>
            <a:gdLst>
              <a:gd name="T0" fmla="*/ 0 w 7"/>
              <a:gd name="T1" fmla="*/ 2147483647 h 11"/>
              <a:gd name="T2" fmla="*/ 0 w 7"/>
              <a:gd name="T3" fmla="*/ 2147483647 h 11"/>
              <a:gd name="T4" fmla="*/ 2147483647 w 7"/>
              <a:gd name="T5" fmla="*/ 2147483647 h 11"/>
              <a:gd name="T6" fmla="*/ 2147483647 w 7"/>
              <a:gd name="T7" fmla="*/ 0 h 11"/>
              <a:gd name="T8" fmla="*/ 2147483647 w 7"/>
              <a:gd name="T9" fmla="*/ 0 h 11"/>
              <a:gd name="T10" fmla="*/ 2147483647 w 7"/>
              <a:gd name="T11" fmla="*/ 0 h 11"/>
              <a:gd name="T12" fmla="*/ 2147483647 w 7"/>
              <a:gd name="T13" fmla="*/ 2147483647 h 11"/>
              <a:gd name="T14" fmla="*/ 2147483647 w 7"/>
              <a:gd name="T15" fmla="*/ 2147483647 h 11"/>
              <a:gd name="T16" fmla="*/ 2147483647 w 7"/>
              <a:gd name="T17" fmla="*/ 2147483647 h 11"/>
              <a:gd name="T18" fmla="*/ 2147483647 w 7"/>
              <a:gd name="T19" fmla="*/ 2147483647 h 11"/>
              <a:gd name="T20" fmla="*/ 2147483647 w 7"/>
              <a:gd name="T21" fmla="*/ 2147483647 h 11"/>
              <a:gd name="T22" fmla="*/ 2147483647 w 7"/>
              <a:gd name="T23" fmla="*/ 2147483647 h 11"/>
              <a:gd name="T24" fmla="*/ 2147483647 w 7"/>
              <a:gd name="T25" fmla="*/ 2147483647 h 11"/>
              <a:gd name="T26" fmla="*/ 2147483647 w 7"/>
              <a:gd name="T27" fmla="*/ 2147483647 h 11"/>
              <a:gd name="T28" fmla="*/ 2147483647 w 7"/>
              <a:gd name="T29" fmla="*/ 2147483647 h 11"/>
              <a:gd name="T30" fmla="*/ 0 w 7"/>
              <a:gd name="T31" fmla="*/ 2147483647 h 11"/>
              <a:gd name="T32" fmla="*/ 0 w 7"/>
              <a:gd name="T33" fmla="*/ 2147483647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1"/>
              <a:gd name="T53" fmla="*/ 7 w 7"/>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1">
                <a:moveTo>
                  <a:pt x="0" y="6"/>
                </a:moveTo>
                <a:lnTo>
                  <a:pt x="0" y="4"/>
                </a:lnTo>
                <a:lnTo>
                  <a:pt x="2" y="2"/>
                </a:lnTo>
                <a:lnTo>
                  <a:pt x="2" y="0"/>
                </a:lnTo>
                <a:lnTo>
                  <a:pt x="4" y="0"/>
                </a:lnTo>
                <a:lnTo>
                  <a:pt x="6" y="0"/>
                </a:lnTo>
                <a:lnTo>
                  <a:pt x="7" y="2"/>
                </a:lnTo>
                <a:lnTo>
                  <a:pt x="7" y="4"/>
                </a:lnTo>
                <a:lnTo>
                  <a:pt x="7" y="6"/>
                </a:lnTo>
                <a:lnTo>
                  <a:pt x="7" y="7"/>
                </a:lnTo>
                <a:lnTo>
                  <a:pt x="7" y="9"/>
                </a:lnTo>
                <a:lnTo>
                  <a:pt x="6" y="9"/>
                </a:lnTo>
                <a:lnTo>
                  <a:pt x="4" y="11"/>
                </a:lnTo>
                <a:lnTo>
                  <a:pt x="2" y="9"/>
                </a:lnTo>
                <a:lnTo>
                  <a:pt x="0" y="7"/>
                </a:lnTo>
                <a:lnTo>
                  <a:pt x="0" y="6"/>
                </a:lnTo>
                <a:close/>
              </a:path>
            </a:pathLst>
          </a:custGeom>
          <a:solidFill>
            <a:srgbClr val="99CC00"/>
          </a:solidFill>
          <a:ln w="9525">
            <a:solidFill>
              <a:schemeClr val="tx1"/>
            </a:solidFill>
            <a:round/>
            <a:headEnd/>
            <a:tailEnd/>
          </a:ln>
        </p:spPr>
        <p:txBody>
          <a:bodyPr/>
          <a:lstStyle/>
          <a:p>
            <a:endParaRPr lang="en-US"/>
          </a:p>
        </p:txBody>
      </p:sp>
      <p:sp>
        <p:nvSpPr>
          <p:cNvPr id="53460" name="Freeform 212"/>
          <p:cNvSpPr>
            <a:spLocks/>
          </p:cNvSpPr>
          <p:nvPr/>
        </p:nvSpPr>
        <p:spPr bwMode="auto">
          <a:xfrm>
            <a:off x="1290638" y="6442075"/>
            <a:ext cx="12700" cy="17463"/>
          </a:xfrm>
          <a:custGeom>
            <a:avLst/>
            <a:gdLst>
              <a:gd name="T0" fmla="*/ 0 w 7"/>
              <a:gd name="T1" fmla="*/ 2147483647 h 11"/>
              <a:gd name="T2" fmla="*/ 0 w 7"/>
              <a:gd name="T3" fmla="*/ 2147483647 h 11"/>
              <a:gd name="T4" fmla="*/ 0 w 7"/>
              <a:gd name="T5" fmla="*/ 2147483647 h 11"/>
              <a:gd name="T6" fmla="*/ 2147483647 w 7"/>
              <a:gd name="T7" fmla="*/ 2147483647 h 11"/>
              <a:gd name="T8" fmla="*/ 2147483647 w 7"/>
              <a:gd name="T9" fmla="*/ 0 h 11"/>
              <a:gd name="T10" fmla="*/ 2147483647 w 7"/>
              <a:gd name="T11" fmla="*/ 0 h 11"/>
              <a:gd name="T12" fmla="*/ 2147483647 w 7"/>
              <a:gd name="T13" fmla="*/ 0 h 11"/>
              <a:gd name="T14" fmla="*/ 2147483647 w 7"/>
              <a:gd name="T15" fmla="*/ 0 h 11"/>
              <a:gd name="T16" fmla="*/ 2147483647 w 7"/>
              <a:gd name="T17" fmla="*/ 2147483647 h 11"/>
              <a:gd name="T18" fmla="*/ 2147483647 w 7"/>
              <a:gd name="T19" fmla="*/ 2147483647 h 11"/>
              <a:gd name="T20" fmla="*/ 2147483647 w 7"/>
              <a:gd name="T21" fmla="*/ 2147483647 h 11"/>
              <a:gd name="T22" fmla="*/ 2147483647 w 7"/>
              <a:gd name="T23" fmla="*/ 2147483647 h 11"/>
              <a:gd name="T24" fmla="*/ 2147483647 w 7"/>
              <a:gd name="T25" fmla="*/ 2147483647 h 11"/>
              <a:gd name="T26" fmla="*/ 2147483647 w 7"/>
              <a:gd name="T27" fmla="*/ 2147483647 h 11"/>
              <a:gd name="T28" fmla="*/ 2147483647 w 7"/>
              <a:gd name="T29" fmla="*/ 2147483647 h 11"/>
              <a:gd name="T30" fmla="*/ 2147483647 w 7"/>
              <a:gd name="T31" fmla="*/ 2147483647 h 11"/>
              <a:gd name="T32" fmla="*/ 2147483647 w 7"/>
              <a:gd name="T33" fmla="*/ 2147483647 h 11"/>
              <a:gd name="T34" fmla="*/ 2147483647 w 7"/>
              <a:gd name="T35" fmla="*/ 2147483647 h 11"/>
              <a:gd name="T36" fmla="*/ 2147483647 w 7"/>
              <a:gd name="T37" fmla="*/ 2147483647 h 11"/>
              <a:gd name="T38" fmla="*/ 0 w 7"/>
              <a:gd name="T39" fmla="*/ 2147483647 h 11"/>
              <a:gd name="T40" fmla="*/ 0 w 7"/>
              <a:gd name="T41" fmla="*/ 2147483647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1"/>
              <a:gd name="T65" fmla="*/ 7 w 7"/>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1">
                <a:moveTo>
                  <a:pt x="0" y="6"/>
                </a:moveTo>
                <a:lnTo>
                  <a:pt x="0" y="6"/>
                </a:lnTo>
                <a:lnTo>
                  <a:pt x="0" y="4"/>
                </a:lnTo>
                <a:lnTo>
                  <a:pt x="2" y="2"/>
                </a:lnTo>
                <a:lnTo>
                  <a:pt x="2" y="0"/>
                </a:lnTo>
                <a:lnTo>
                  <a:pt x="4" y="0"/>
                </a:lnTo>
                <a:lnTo>
                  <a:pt x="6" y="0"/>
                </a:lnTo>
                <a:lnTo>
                  <a:pt x="7" y="2"/>
                </a:lnTo>
                <a:lnTo>
                  <a:pt x="7" y="4"/>
                </a:lnTo>
                <a:lnTo>
                  <a:pt x="7" y="6"/>
                </a:lnTo>
                <a:lnTo>
                  <a:pt x="7" y="7"/>
                </a:lnTo>
                <a:lnTo>
                  <a:pt x="7" y="9"/>
                </a:lnTo>
                <a:lnTo>
                  <a:pt x="6" y="9"/>
                </a:lnTo>
                <a:lnTo>
                  <a:pt x="4" y="11"/>
                </a:lnTo>
                <a:lnTo>
                  <a:pt x="2" y="9"/>
                </a:lnTo>
                <a:lnTo>
                  <a:pt x="0" y="7"/>
                </a:lnTo>
                <a:lnTo>
                  <a:pt x="0" y="6"/>
                </a:lnTo>
              </a:path>
            </a:pathLst>
          </a:custGeom>
          <a:solidFill>
            <a:srgbClr val="99CC00"/>
          </a:solidFill>
          <a:ln w="3175">
            <a:solidFill>
              <a:schemeClr val="tx1"/>
            </a:solidFill>
            <a:prstDash val="solid"/>
            <a:round/>
            <a:headEnd/>
            <a:tailEnd/>
          </a:ln>
        </p:spPr>
        <p:txBody>
          <a:bodyPr/>
          <a:lstStyle/>
          <a:p>
            <a:endParaRPr lang="en-US"/>
          </a:p>
        </p:txBody>
      </p:sp>
      <p:sp>
        <p:nvSpPr>
          <p:cNvPr id="53461" name="Freeform 213"/>
          <p:cNvSpPr>
            <a:spLocks/>
          </p:cNvSpPr>
          <p:nvPr/>
        </p:nvSpPr>
        <p:spPr bwMode="auto">
          <a:xfrm>
            <a:off x="1138238" y="6221413"/>
            <a:ext cx="36512" cy="23812"/>
          </a:xfrm>
          <a:custGeom>
            <a:avLst/>
            <a:gdLst>
              <a:gd name="T0" fmla="*/ 2147483647 w 21"/>
              <a:gd name="T1" fmla="*/ 2147483647 h 15"/>
              <a:gd name="T2" fmla="*/ 2147483647 w 21"/>
              <a:gd name="T3" fmla="*/ 0 h 15"/>
              <a:gd name="T4" fmla="*/ 2147483647 w 21"/>
              <a:gd name="T5" fmla="*/ 2147483647 h 15"/>
              <a:gd name="T6" fmla="*/ 2147483647 w 21"/>
              <a:gd name="T7" fmla="*/ 2147483647 h 15"/>
              <a:gd name="T8" fmla="*/ 2147483647 w 21"/>
              <a:gd name="T9" fmla="*/ 2147483647 h 15"/>
              <a:gd name="T10" fmla="*/ 2147483647 w 21"/>
              <a:gd name="T11" fmla="*/ 2147483647 h 15"/>
              <a:gd name="T12" fmla="*/ 2147483647 w 21"/>
              <a:gd name="T13" fmla="*/ 2147483647 h 15"/>
              <a:gd name="T14" fmla="*/ 2147483647 w 21"/>
              <a:gd name="T15" fmla="*/ 2147483647 h 15"/>
              <a:gd name="T16" fmla="*/ 2147483647 w 21"/>
              <a:gd name="T17" fmla="*/ 2147483647 h 15"/>
              <a:gd name="T18" fmla="*/ 2147483647 w 21"/>
              <a:gd name="T19" fmla="*/ 2147483647 h 15"/>
              <a:gd name="T20" fmla="*/ 2147483647 w 21"/>
              <a:gd name="T21" fmla="*/ 2147483647 h 15"/>
              <a:gd name="T22" fmla="*/ 2147483647 w 21"/>
              <a:gd name="T23" fmla="*/ 2147483647 h 15"/>
              <a:gd name="T24" fmla="*/ 2147483647 w 21"/>
              <a:gd name="T25" fmla="*/ 2147483647 h 15"/>
              <a:gd name="T26" fmla="*/ 2147483647 w 21"/>
              <a:gd name="T27" fmla="*/ 2147483647 h 15"/>
              <a:gd name="T28" fmla="*/ 2147483647 w 21"/>
              <a:gd name="T29" fmla="*/ 2147483647 h 15"/>
              <a:gd name="T30" fmla="*/ 2147483647 w 21"/>
              <a:gd name="T31" fmla="*/ 2147483647 h 15"/>
              <a:gd name="T32" fmla="*/ 0 w 21"/>
              <a:gd name="T33" fmla="*/ 2147483647 h 15"/>
              <a:gd name="T34" fmla="*/ 0 w 21"/>
              <a:gd name="T35" fmla="*/ 2147483647 h 15"/>
              <a:gd name="T36" fmla="*/ 2147483647 w 21"/>
              <a:gd name="T37" fmla="*/ 2147483647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15"/>
              <a:gd name="T59" fmla="*/ 21 w 21"/>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15">
                <a:moveTo>
                  <a:pt x="2" y="1"/>
                </a:moveTo>
                <a:lnTo>
                  <a:pt x="19" y="0"/>
                </a:lnTo>
                <a:lnTo>
                  <a:pt x="19" y="1"/>
                </a:lnTo>
                <a:lnTo>
                  <a:pt x="19" y="3"/>
                </a:lnTo>
                <a:lnTo>
                  <a:pt x="21" y="5"/>
                </a:lnTo>
                <a:lnTo>
                  <a:pt x="21" y="8"/>
                </a:lnTo>
                <a:lnTo>
                  <a:pt x="21" y="10"/>
                </a:lnTo>
                <a:lnTo>
                  <a:pt x="21" y="13"/>
                </a:lnTo>
                <a:lnTo>
                  <a:pt x="17" y="15"/>
                </a:lnTo>
                <a:lnTo>
                  <a:pt x="12" y="15"/>
                </a:lnTo>
                <a:lnTo>
                  <a:pt x="11" y="13"/>
                </a:lnTo>
                <a:lnTo>
                  <a:pt x="7" y="11"/>
                </a:lnTo>
                <a:lnTo>
                  <a:pt x="6" y="10"/>
                </a:lnTo>
                <a:lnTo>
                  <a:pt x="4" y="8"/>
                </a:lnTo>
                <a:lnTo>
                  <a:pt x="2" y="6"/>
                </a:lnTo>
                <a:lnTo>
                  <a:pt x="0" y="6"/>
                </a:lnTo>
                <a:lnTo>
                  <a:pt x="2" y="1"/>
                </a:lnTo>
                <a:close/>
              </a:path>
            </a:pathLst>
          </a:custGeom>
          <a:solidFill>
            <a:srgbClr val="99CC00"/>
          </a:solidFill>
          <a:ln w="9525">
            <a:solidFill>
              <a:schemeClr val="tx1"/>
            </a:solidFill>
            <a:round/>
            <a:headEnd/>
            <a:tailEnd/>
          </a:ln>
        </p:spPr>
        <p:txBody>
          <a:bodyPr/>
          <a:lstStyle/>
          <a:p>
            <a:endParaRPr lang="en-US"/>
          </a:p>
        </p:txBody>
      </p:sp>
      <p:sp>
        <p:nvSpPr>
          <p:cNvPr id="53462" name="Freeform 214"/>
          <p:cNvSpPr>
            <a:spLocks/>
          </p:cNvSpPr>
          <p:nvPr/>
        </p:nvSpPr>
        <p:spPr bwMode="auto">
          <a:xfrm>
            <a:off x="1138238" y="6221413"/>
            <a:ext cx="36512" cy="23812"/>
          </a:xfrm>
          <a:custGeom>
            <a:avLst/>
            <a:gdLst>
              <a:gd name="T0" fmla="*/ 2147483647 w 21"/>
              <a:gd name="T1" fmla="*/ 2147483647 h 15"/>
              <a:gd name="T2" fmla="*/ 2147483647 w 21"/>
              <a:gd name="T3" fmla="*/ 0 h 15"/>
              <a:gd name="T4" fmla="*/ 2147483647 w 21"/>
              <a:gd name="T5" fmla="*/ 0 h 15"/>
              <a:gd name="T6" fmla="*/ 2147483647 w 21"/>
              <a:gd name="T7" fmla="*/ 2147483647 h 15"/>
              <a:gd name="T8" fmla="*/ 2147483647 w 21"/>
              <a:gd name="T9" fmla="*/ 2147483647 h 15"/>
              <a:gd name="T10" fmla="*/ 2147483647 w 21"/>
              <a:gd name="T11" fmla="*/ 2147483647 h 15"/>
              <a:gd name="T12" fmla="*/ 2147483647 w 21"/>
              <a:gd name="T13" fmla="*/ 2147483647 h 15"/>
              <a:gd name="T14" fmla="*/ 2147483647 w 21"/>
              <a:gd name="T15" fmla="*/ 2147483647 h 15"/>
              <a:gd name="T16" fmla="*/ 2147483647 w 21"/>
              <a:gd name="T17" fmla="*/ 2147483647 h 15"/>
              <a:gd name="T18" fmla="*/ 2147483647 w 21"/>
              <a:gd name="T19" fmla="*/ 2147483647 h 15"/>
              <a:gd name="T20" fmla="*/ 2147483647 w 21"/>
              <a:gd name="T21" fmla="*/ 2147483647 h 15"/>
              <a:gd name="T22" fmla="*/ 2147483647 w 21"/>
              <a:gd name="T23" fmla="*/ 2147483647 h 15"/>
              <a:gd name="T24" fmla="*/ 2147483647 w 21"/>
              <a:gd name="T25" fmla="*/ 2147483647 h 15"/>
              <a:gd name="T26" fmla="*/ 2147483647 w 21"/>
              <a:gd name="T27" fmla="*/ 2147483647 h 15"/>
              <a:gd name="T28" fmla="*/ 2147483647 w 21"/>
              <a:gd name="T29" fmla="*/ 2147483647 h 15"/>
              <a:gd name="T30" fmla="*/ 2147483647 w 21"/>
              <a:gd name="T31" fmla="*/ 2147483647 h 15"/>
              <a:gd name="T32" fmla="*/ 2147483647 w 21"/>
              <a:gd name="T33" fmla="*/ 2147483647 h 15"/>
              <a:gd name="T34" fmla="*/ 2147483647 w 21"/>
              <a:gd name="T35" fmla="*/ 2147483647 h 15"/>
              <a:gd name="T36" fmla="*/ 0 w 21"/>
              <a:gd name="T37" fmla="*/ 2147483647 h 15"/>
              <a:gd name="T38" fmla="*/ 0 w 21"/>
              <a:gd name="T39" fmla="*/ 2147483647 h 15"/>
              <a:gd name="T40" fmla="*/ 2147483647 w 21"/>
              <a:gd name="T41" fmla="*/ 2147483647 h 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
              <a:gd name="T64" fmla="*/ 0 h 15"/>
              <a:gd name="T65" fmla="*/ 21 w 21"/>
              <a:gd name="T66" fmla="*/ 15 h 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 h="15">
                <a:moveTo>
                  <a:pt x="2" y="1"/>
                </a:moveTo>
                <a:lnTo>
                  <a:pt x="19" y="0"/>
                </a:lnTo>
                <a:lnTo>
                  <a:pt x="19" y="1"/>
                </a:lnTo>
                <a:lnTo>
                  <a:pt x="19" y="3"/>
                </a:lnTo>
                <a:lnTo>
                  <a:pt x="21" y="5"/>
                </a:lnTo>
                <a:lnTo>
                  <a:pt x="21" y="8"/>
                </a:lnTo>
                <a:lnTo>
                  <a:pt x="21" y="10"/>
                </a:lnTo>
                <a:lnTo>
                  <a:pt x="21" y="13"/>
                </a:lnTo>
                <a:lnTo>
                  <a:pt x="17" y="15"/>
                </a:lnTo>
                <a:lnTo>
                  <a:pt x="12" y="15"/>
                </a:lnTo>
                <a:lnTo>
                  <a:pt x="11" y="13"/>
                </a:lnTo>
                <a:lnTo>
                  <a:pt x="7" y="11"/>
                </a:lnTo>
                <a:lnTo>
                  <a:pt x="6" y="10"/>
                </a:lnTo>
                <a:lnTo>
                  <a:pt x="4" y="8"/>
                </a:lnTo>
                <a:lnTo>
                  <a:pt x="2" y="6"/>
                </a:lnTo>
                <a:lnTo>
                  <a:pt x="0" y="6"/>
                </a:lnTo>
                <a:lnTo>
                  <a:pt x="2" y="1"/>
                </a:lnTo>
              </a:path>
            </a:pathLst>
          </a:custGeom>
          <a:solidFill>
            <a:srgbClr val="99CC00"/>
          </a:solidFill>
          <a:ln w="3175">
            <a:solidFill>
              <a:schemeClr val="tx1"/>
            </a:solidFill>
            <a:prstDash val="solid"/>
            <a:round/>
            <a:headEnd/>
            <a:tailEnd/>
          </a:ln>
        </p:spPr>
        <p:txBody>
          <a:bodyPr/>
          <a:lstStyle/>
          <a:p>
            <a:endParaRPr lang="en-US"/>
          </a:p>
        </p:txBody>
      </p:sp>
      <p:sp>
        <p:nvSpPr>
          <p:cNvPr id="53463" name="Freeform 215"/>
          <p:cNvSpPr>
            <a:spLocks/>
          </p:cNvSpPr>
          <p:nvPr/>
        </p:nvSpPr>
        <p:spPr bwMode="auto">
          <a:xfrm>
            <a:off x="868363" y="6527800"/>
            <a:ext cx="31750" cy="14288"/>
          </a:xfrm>
          <a:custGeom>
            <a:avLst/>
            <a:gdLst>
              <a:gd name="T0" fmla="*/ 2147483647 w 18"/>
              <a:gd name="T1" fmla="*/ 2147483647 h 9"/>
              <a:gd name="T2" fmla="*/ 0 w 18"/>
              <a:gd name="T3" fmla="*/ 2147483647 h 9"/>
              <a:gd name="T4" fmla="*/ 2147483647 w 18"/>
              <a:gd name="T5" fmla="*/ 2147483647 h 9"/>
              <a:gd name="T6" fmla="*/ 2147483647 w 18"/>
              <a:gd name="T7" fmla="*/ 0 h 9"/>
              <a:gd name="T8" fmla="*/ 2147483647 w 18"/>
              <a:gd name="T9" fmla="*/ 2147483647 h 9"/>
              <a:gd name="T10" fmla="*/ 0 60000 65536"/>
              <a:gd name="T11" fmla="*/ 0 60000 65536"/>
              <a:gd name="T12" fmla="*/ 0 60000 65536"/>
              <a:gd name="T13" fmla="*/ 0 60000 65536"/>
              <a:gd name="T14" fmla="*/ 0 60000 65536"/>
              <a:gd name="T15" fmla="*/ 0 w 18"/>
              <a:gd name="T16" fmla="*/ 0 h 9"/>
              <a:gd name="T17" fmla="*/ 18 w 18"/>
              <a:gd name="T18" fmla="*/ 9 h 9"/>
            </a:gdLst>
            <a:ahLst/>
            <a:cxnLst>
              <a:cxn ang="T10">
                <a:pos x="T0" y="T1"/>
              </a:cxn>
              <a:cxn ang="T11">
                <a:pos x="T2" y="T3"/>
              </a:cxn>
              <a:cxn ang="T12">
                <a:pos x="T4" y="T5"/>
              </a:cxn>
              <a:cxn ang="T13">
                <a:pos x="T6" y="T7"/>
              </a:cxn>
              <a:cxn ang="T14">
                <a:pos x="T8" y="T9"/>
              </a:cxn>
            </a:cxnLst>
            <a:rect l="T15" t="T16" r="T17" b="T18"/>
            <a:pathLst>
              <a:path w="18" h="9">
                <a:moveTo>
                  <a:pt x="12" y="2"/>
                </a:moveTo>
                <a:lnTo>
                  <a:pt x="0" y="5"/>
                </a:lnTo>
                <a:lnTo>
                  <a:pt x="13" y="9"/>
                </a:lnTo>
                <a:lnTo>
                  <a:pt x="18" y="0"/>
                </a:lnTo>
                <a:lnTo>
                  <a:pt x="12" y="2"/>
                </a:lnTo>
                <a:close/>
              </a:path>
            </a:pathLst>
          </a:custGeom>
          <a:solidFill>
            <a:srgbClr val="99CC00"/>
          </a:solidFill>
          <a:ln w="9525">
            <a:solidFill>
              <a:schemeClr val="tx1"/>
            </a:solidFill>
            <a:round/>
            <a:headEnd/>
            <a:tailEnd/>
          </a:ln>
        </p:spPr>
        <p:txBody>
          <a:bodyPr/>
          <a:lstStyle/>
          <a:p>
            <a:endParaRPr lang="en-US"/>
          </a:p>
        </p:txBody>
      </p:sp>
      <p:sp>
        <p:nvSpPr>
          <p:cNvPr id="53464" name="Freeform 216"/>
          <p:cNvSpPr>
            <a:spLocks/>
          </p:cNvSpPr>
          <p:nvPr/>
        </p:nvSpPr>
        <p:spPr bwMode="auto">
          <a:xfrm>
            <a:off x="868363" y="6527800"/>
            <a:ext cx="31750" cy="14288"/>
          </a:xfrm>
          <a:custGeom>
            <a:avLst/>
            <a:gdLst>
              <a:gd name="T0" fmla="*/ 2147483647 w 18"/>
              <a:gd name="T1" fmla="*/ 2147483647 h 9"/>
              <a:gd name="T2" fmla="*/ 0 w 18"/>
              <a:gd name="T3" fmla="*/ 2147483647 h 9"/>
              <a:gd name="T4" fmla="*/ 2147483647 w 18"/>
              <a:gd name="T5" fmla="*/ 2147483647 h 9"/>
              <a:gd name="T6" fmla="*/ 2147483647 w 18"/>
              <a:gd name="T7" fmla="*/ 0 h 9"/>
              <a:gd name="T8" fmla="*/ 2147483647 w 18"/>
              <a:gd name="T9" fmla="*/ 2147483647 h 9"/>
              <a:gd name="T10" fmla="*/ 0 60000 65536"/>
              <a:gd name="T11" fmla="*/ 0 60000 65536"/>
              <a:gd name="T12" fmla="*/ 0 60000 65536"/>
              <a:gd name="T13" fmla="*/ 0 60000 65536"/>
              <a:gd name="T14" fmla="*/ 0 60000 65536"/>
              <a:gd name="T15" fmla="*/ 0 w 18"/>
              <a:gd name="T16" fmla="*/ 0 h 9"/>
              <a:gd name="T17" fmla="*/ 18 w 18"/>
              <a:gd name="T18" fmla="*/ 9 h 9"/>
            </a:gdLst>
            <a:ahLst/>
            <a:cxnLst>
              <a:cxn ang="T10">
                <a:pos x="T0" y="T1"/>
              </a:cxn>
              <a:cxn ang="T11">
                <a:pos x="T2" y="T3"/>
              </a:cxn>
              <a:cxn ang="T12">
                <a:pos x="T4" y="T5"/>
              </a:cxn>
              <a:cxn ang="T13">
                <a:pos x="T6" y="T7"/>
              </a:cxn>
              <a:cxn ang="T14">
                <a:pos x="T8" y="T9"/>
              </a:cxn>
            </a:cxnLst>
            <a:rect l="T15" t="T16" r="T17" b="T18"/>
            <a:pathLst>
              <a:path w="18" h="9">
                <a:moveTo>
                  <a:pt x="12" y="2"/>
                </a:moveTo>
                <a:lnTo>
                  <a:pt x="0" y="5"/>
                </a:lnTo>
                <a:lnTo>
                  <a:pt x="13" y="9"/>
                </a:lnTo>
                <a:lnTo>
                  <a:pt x="18" y="0"/>
                </a:lnTo>
                <a:lnTo>
                  <a:pt x="12" y="2"/>
                </a:lnTo>
              </a:path>
            </a:pathLst>
          </a:custGeom>
          <a:solidFill>
            <a:srgbClr val="99CC00"/>
          </a:solidFill>
          <a:ln w="3175">
            <a:solidFill>
              <a:schemeClr val="tx1"/>
            </a:solidFill>
            <a:prstDash val="solid"/>
            <a:round/>
            <a:headEnd/>
            <a:tailEnd/>
          </a:ln>
        </p:spPr>
        <p:txBody>
          <a:bodyPr/>
          <a:lstStyle/>
          <a:p>
            <a:endParaRPr lang="en-US"/>
          </a:p>
        </p:txBody>
      </p:sp>
      <p:sp>
        <p:nvSpPr>
          <p:cNvPr id="53465" name="Freeform 217"/>
          <p:cNvSpPr>
            <a:spLocks/>
          </p:cNvSpPr>
          <p:nvPr/>
        </p:nvSpPr>
        <p:spPr bwMode="auto">
          <a:xfrm>
            <a:off x="1060450" y="6064250"/>
            <a:ext cx="58738" cy="39688"/>
          </a:xfrm>
          <a:custGeom>
            <a:avLst/>
            <a:gdLst>
              <a:gd name="T0" fmla="*/ 2147483647 w 34"/>
              <a:gd name="T1" fmla="*/ 0 h 25"/>
              <a:gd name="T2" fmla="*/ 2147483647 w 34"/>
              <a:gd name="T3" fmla="*/ 0 h 25"/>
              <a:gd name="T4" fmla="*/ 2147483647 w 34"/>
              <a:gd name="T5" fmla="*/ 2147483647 h 25"/>
              <a:gd name="T6" fmla="*/ 2147483647 w 34"/>
              <a:gd name="T7" fmla="*/ 2147483647 h 25"/>
              <a:gd name="T8" fmla="*/ 2147483647 w 34"/>
              <a:gd name="T9" fmla="*/ 2147483647 h 25"/>
              <a:gd name="T10" fmla="*/ 2147483647 w 34"/>
              <a:gd name="T11" fmla="*/ 2147483647 h 25"/>
              <a:gd name="T12" fmla="*/ 2147483647 w 34"/>
              <a:gd name="T13" fmla="*/ 2147483647 h 25"/>
              <a:gd name="T14" fmla="*/ 2147483647 w 34"/>
              <a:gd name="T15" fmla="*/ 2147483647 h 25"/>
              <a:gd name="T16" fmla="*/ 2147483647 w 34"/>
              <a:gd name="T17" fmla="*/ 2147483647 h 25"/>
              <a:gd name="T18" fmla="*/ 2147483647 w 34"/>
              <a:gd name="T19" fmla="*/ 2147483647 h 25"/>
              <a:gd name="T20" fmla="*/ 2147483647 w 34"/>
              <a:gd name="T21" fmla="*/ 2147483647 h 25"/>
              <a:gd name="T22" fmla="*/ 2147483647 w 34"/>
              <a:gd name="T23" fmla="*/ 2147483647 h 25"/>
              <a:gd name="T24" fmla="*/ 2147483647 w 34"/>
              <a:gd name="T25" fmla="*/ 2147483647 h 25"/>
              <a:gd name="T26" fmla="*/ 2147483647 w 34"/>
              <a:gd name="T27" fmla="*/ 2147483647 h 25"/>
              <a:gd name="T28" fmla="*/ 2147483647 w 34"/>
              <a:gd name="T29" fmla="*/ 2147483647 h 25"/>
              <a:gd name="T30" fmla="*/ 2147483647 w 34"/>
              <a:gd name="T31" fmla="*/ 2147483647 h 25"/>
              <a:gd name="T32" fmla="*/ 2147483647 w 34"/>
              <a:gd name="T33" fmla="*/ 2147483647 h 25"/>
              <a:gd name="T34" fmla="*/ 2147483647 w 34"/>
              <a:gd name="T35" fmla="*/ 2147483647 h 25"/>
              <a:gd name="T36" fmla="*/ 2147483647 w 34"/>
              <a:gd name="T37" fmla="*/ 2147483647 h 25"/>
              <a:gd name="T38" fmla="*/ 2147483647 w 34"/>
              <a:gd name="T39" fmla="*/ 2147483647 h 25"/>
              <a:gd name="T40" fmla="*/ 2147483647 w 34"/>
              <a:gd name="T41" fmla="*/ 2147483647 h 25"/>
              <a:gd name="T42" fmla="*/ 2147483647 w 34"/>
              <a:gd name="T43" fmla="*/ 2147483647 h 25"/>
              <a:gd name="T44" fmla="*/ 2147483647 w 34"/>
              <a:gd name="T45" fmla="*/ 2147483647 h 25"/>
              <a:gd name="T46" fmla="*/ 2147483647 w 34"/>
              <a:gd name="T47" fmla="*/ 2147483647 h 25"/>
              <a:gd name="T48" fmla="*/ 2147483647 w 34"/>
              <a:gd name="T49" fmla="*/ 2147483647 h 25"/>
              <a:gd name="T50" fmla="*/ 2147483647 w 34"/>
              <a:gd name="T51" fmla="*/ 2147483647 h 25"/>
              <a:gd name="T52" fmla="*/ 2147483647 w 34"/>
              <a:gd name="T53" fmla="*/ 2147483647 h 25"/>
              <a:gd name="T54" fmla="*/ 2147483647 w 34"/>
              <a:gd name="T55" fmla="*/ 2147483647 h 25"/>
              <a:gd name="T56" fmla="*/ 2147483647 w 34"/>
              <a:gd name="T57" fmla="*/ 2147483647 h 25"/>
              <a:gd name="T58" fmla="*/ 2147483647 w 34"/>
              <a:gd name="T59" fmla="*/ 2147483647 h 25"/>
              <a:gd name="T60" fmla="*/ 2147483647 w 34"/>
              <a:gd name="T61" fmla="*/ 2147483647 h 25"/>
              <a:gd name="T62" fmla="*/ 2147483647 w 34"/>
              <a:gd name="T63" fmla="*/ 2147483647 h 25"/>
              <a:gd name="T64" fmla="*/ 0 w 34"/>
              <a:gd name="T65" fmla="*/ 2147483647 h 25"/>
              <a:gd name="T66" fmla="*/ 0 w 34"/>
              <a:gd name="T67" fmla="*/ 2147483647 h 25"/>
              <a:gd name="T68" fmla="*/ 0 w 34"/>
              <a:gd name="T69" fmla="*/ 2147483647 h 25"/>
              <a:gd name="T70" fmla="*/ 2147483647 w 34"/>
              <a:gd name="T71" fmla="*/ 2147483647 h 25"/>
              <a:gd name="T72" fmla="*/ 2147483647 w 34"/>
              <a:gd name="T73" fmla="*/ 0 h 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
              <a:gd name="T112" fmla="*/ 0 h 25"/>
              <a:gd name="T113" fmla="*/ 34 w 34"/>
              <a:gd name="T114" fmla="*/ 25 h 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 h="25">
                <a:moveTo>
                  <a:pt x="4" y="0"/>
                </a:moveTo>
                <a:lnTo>
                  <a:pt x="4" y="0"/>
                </a:lnTo>
                <a:lnTo>
                  <a:pt x="4" y="2"/>
                </a:lnTo>
                <a:lnTo>
                  <a:pt x="6" y="3"/>
                </a:lnTo>
                <a:lnTo>
                  <a:pt x="9" y="5"/>
                </a:lnTo>
                <a:lnTo>
                  <a:pt x="11" y="7"/>
                </a:lnTo>
                <a:lnTo>
                  <a:pt x="14" y="7"/>
                </a:lnTo>
                <a:lnTo>
                  <a:pt x="17" y="5"/>
                </a:lnTo>
                <a:lnTo>
                  <a:pt x="21" y="3"/>
                </a:lnTo>
                <a:lnTo>
                  <a:pt x="21" y="5"/>
                </a:lnTo>
                <a:lnTo>
                  <a:pt x="22" y="7"/>
                </a:lnTo>
                <a:lnTo>
                  <a:pt x="22" y="10"/>
                </a:lnTo>
                <a:lnTo>
                  <a:pt x="26" y="14"/>
                </a:lnTo>
                <a:lnTo>
                  <a:pt x="28" y="15"/>
                </a:lnTo>
                <a:lnTo>
                  <a:pt x="31" y="17"/>
                </a:lnTo>
                <a:lnTo>
                  <a:pt x="34" y="17"/>
                </a:lnTo>
                <a:lnTo>
                  <a:pt x="34" y="19"/>
                </a:lnTo>
                <a:lnTo>
                  <a:pt x="33" y="19"/>
                </a:lnTo>
                <a:lnTo>
                  <a:pt x="31" y="20"/>
                </a:lnTo>
                <a:lnTo>
                  <a:pt x="28" y="22"/>
                </a:lnTo>
                <a:lnTo>
                  <a:pt x="26" y="24"/>
                </a:lnTo>
                <a:lnTo>
                  <a:pt x="24" y="25"/>
                </a:lnTo>
                <a:lnTo>
                  <a:pt x="22" y="25"/>
                </a:lnTo>
                <a:lnTo>
                  <a:pt x="22" y="24"/>
                </a:lnTo>
                <a:lnTo>
                  <a:pt x="21" y="20"/>
                </a:lnTo>
                <a:lnTo>
                  <a:pt x="19" y="19"/>
                </a:lnTo>
                <a:lnTo>
                  <a:pt x="17" y="15"/>
                </a:lnTo>
                <a:lnTo>
                  <a:pt x="12" y="14"/>
                </a:lnTo>
                <a:lnTo>
                  <a:pt x="7" y="10"/>
                </a:lnTo>
                <a:lnTo>
                  <a:pt x="0" y="10"/>
                </a:lnTo>
                <a:lnTo>
                  <a:pt x="0" y="9"/>
                </a:lnTo>
                <a:lnTo>
                  <a:pt x="0" y="5"/>
                </a:lnTo>
                <a:lnTo>
                  <a:pt x="2" y="2"/>
                </a:lnTo>
                <a:lnTo>
                  <a:pt x="4" y="0"/>
                </a:lnTo>
                <a:close/>
              </a:path>
            </a:pathLst>
          </a:custGeom>
          <a:solidFill>
            <a:srgbClr val="99CC00"/>
          </a:solidFill>
          <a:ln w="9525">
            <a:solidFill>
              <a:schemeClr val="tx1"/>
            </a:solidFill>
            <a:round/>
            <a:headEnd/>
            <a:tailEnd/>
          </a:ln>
        </p:spPr>
        <p:txBody>
          <a:bodyPr/>
          <a:lstStyle/>
          <a:p>
            <a:endParaRPr lang="en-US"/>
          </a:p>
        </p:txBody>
      </p:sp>
      <p:sp>
        <p:nvSpPr>
          <p:cNvPr id="53466" name="Freeform 218"/>
          <p:cNvSpPr>
            <a:spLocks/>
          </p:cNvSpPr>
          <p:nvPr/>
        </p:nvSpPr>
        <p:spPr bwMode="auto">
          <a:xfrm>
            <a:off x="1060450" y="6064250"/>
            <a:ext cx="58738" cy="39688"/>
          </a:xfrm>
          <a:custGeom>
            <a:avLst/>
            <a:gdLst>
              <a:gd name="T0" fmla="*/ 2147483647 w 34"/>
              <a:gd name="T1" fmla="*/ 0 h 25"/>
              <a:gd name="T2" fmla="*/ 2147483647 w 34"/>
              <a:gd name="T3" fmla="*/ 0 h 25"/>
              <a:gd name="T4" fmla="*/ 2147483647 w 34"/>
              <a:gd name="T5" fmla="*/ 0 h 25"/>
              <a:gd name="T6" fmla="*/ 2147483647 w 34"/>
              <a:gd name="T7" fmla="*/ 2147483647 h 25"/>
              <a:gd name="T8" fmla="*/ 2147483647 w 34"/>
              <a:gd name="T9" fmla="*/ 2147483647 h 25"/>
              <a:gd name="T10" fmla="*/ 2147483647 w 34"/>
              <a:gd name="T11" fmla="*/ 2147483647 h 25"/>
              <a:gd name="T12" fmla="*/ 2147483647 w 34"/>
              <a:gd name="T13" fmla="*/ 2147483647 h 25"/>
              <a:gd name="T14" fmla="*/ 2147483647 w 34"/>
              <a:gd name="T15" fmla="*/ 2147483647 h 25"/>
              <a:gd name="T16" fmla="*/ 2147483647 w 34"/>
              <a:gd name="T17" fmla="*/ 2147483647 h 25"/>
              <a:gd name="T18" fmla="*/ 2147483647 w 34"/>
              <a:gd name="T19" fmla="*/ 2147483647 h 25"/>
              <a:gd name="T20" fmla="*/ 2147483647 w 34"/>
              <a:gd name="T21" fmla="*/ 2147483647 h 25"/>
              <a:gd name="T22" fmla="*/ 2147483647 w 34"/>
              <a:gd name="T23" fmla="*/ 2147483647 h 25"/>
              <a:gd name="T24" fmla="*/ 2147483647 w 34"/>
              <a:gd name="T25" fmla="*/ 2147483647 h 25"/>
              <a:gd name="T26" fmla="*/ 2147483647 w 34"/>
              <a:gd name="T27" fmla="*/ 2147483647 h 25"/>
              <a:gd name="T28" fmla="*/ 2147483647 w 34"/>
              <a:gd name="T29" fmla="*/ 2147483647 h 25"/>
              <a:gd name="T30" fmla="*/ 2147483647 w 34"/>
              <a:gd name="T31" fmla="*/ 2147483647 h 25"/>
              <a:gd name="T32" fmla="*/ 2147483647 w 34"/>
              <a:gd name="T33" fmla="*/ 2147483647 h 25"/>
              <a:gd name="T34" fmla="*/ 2147483647 w 34"/>
              <a:gd name="T35" fmla="*/ 2147483647 h 25"/>
              <a:gd name="T36" fmla="*/ 2147483647 w 34"/>
              <a:gd name="T37" fmla="*/ 2147483647 h 25"/>
              <a:gd name="T38" fmla="*/ 2147483647 w 34"/>
              <a:gd name="T39" fmla="*/ 2147483647 h 25"/>
              <a:gd name="T40" fmla="*/ 2147483647 w 34"/>
              <a:gd name="T41" fmla="*/ 2147483647 h 25"/>
              <a:gd name="T42" fmla="*/ 2147483647 w 34"/>
              <a:gd name="T43" fmla="*/ 2147483647 h 25"/>
              <a:gd name="T44" fmla="*/ 2147483647 w 34"/>
              <a:gd name="T45" fmla="*/ 2147483647 h 25"/>
              <a:gd name="T46" fmla="*/ 2147483647 w 34"/>
              <a:gd name="T47" fmla="*/ 2147483647 h 25"/>
              <a:gd name="T48" fmla="*/ 2147483647 w 34"/>
              <a:gd name="T49" fmla="*/ 2147483647 h 25"/>
              <a:gd name="T50" fmla="*/ 2147483647 w 34"/>
              <a:gd name="T51" fmla="*/ 2147483647 h 25"/>
              <a:gd name="T52" fmla="*/ 2147483647 w 34"/>
              <a:gd name="T53" fmla="*/ 2147483647 h 25"/>
              <a:gd name="T54" fmla="*/ 2147483647 w 34"/>
              <a:gd name="T55" fmla="*/ 2147483647 h 25"/>
              <a:gd name="T56" fmla="*/ 2147483647 w 34"/>
              <a:gd name="T57" fmla="*/ 2147483647 h 25"/>
              <a:gd name="T58" fmla="*/ 2147483647 w 34"/>
              <a:gd name="T59" fmla="*/ 2147483647 h 25"/>
              <a:gd name="T60" fmla="*/ 2147483647 w 34"/>
              <a:gd name="T61" fmla="*/ 2147483647 h 25"/>
              <a:gd name="T62" fmla="*/ 2147483647 w 34"/>
              <a:gd name="T63" fmla="*/ 2147483647 h 25"/>
              <a:gd name="T64" fmla="*/ 2147483647 w 34"/>
              <a:gd name="T65" fmla="*/ 2147483647 h 25"/>
              <a:gd name="T66" fmla="*/ 2147483647 w 34"/>
              <a:gd name="T67" fmla="*/ 2147483647 h 25"/>
              <a:gd name="T68" fmla="*/ 2147483647 w 34"/>
              <a:gd name="T69" fmla="*/ 2147483647 h 25"/>
              <a:gd name="T70" fmla="*/ 2147483647 w 34"/>
              <a:gd name="T71" fmla="*/ 2147483647 h 25"/>
              <a:gd name="T72" fmla="*/ 0 w 34"/>
              <a:gd name="T73" fmla="*/ 2147483647 h 25"/>
              <a:gd name="T74" fmla="*/ 0 w 34"/>
              <a:gd name="T75" fmla="*/ 2147483647 h 25"/>
              <a:gd name="T76" fmla="*/ 0 w 34"/>
              <a:gd name="T77" fmla="*/ 2147483647 h 25"/>
              <a:gd name="T78" fmla="*/ 0 w 34"/>
              <a:gd name="T79" fmla="*/ 2147483647 h 25"/>
              <a:gd name="T80" fmla="*/ 2147483647 w 34"/>
              <a:gd name="T81" fmla="*/ 2147483647 h 25"/>
              <a:gd name="T82" fmla="*/ 2147483647 w 34"/>
              <a:gd name="T83" fmla="*/ 0 h 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4"/>
              <a:gd name="T127" fmla="*/ 0 h 25"/>
              <a:gd name="T128" fmla="*/ 34 w 34"/>
              <a:gd name="T129" fmla="*/ 25 h 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4" h="25">
                <a:moveTo>
                  <a:pt x="4" y="0"/>
                </a:moveTo>
                <a:lnTo>
                  <a:pt x="4" y="0"/>
                </a:lnTo>
                <a:lnTo>
                  <a:pt x="4" y="2"/>
                </a:lnTo>
                <a:lnTo>
                  <a:pt x="6" y="3"/>
                </a:lnTo>
                <a:lnTo>
                  <a:pt x="9" y="5"/>
                </a:lnTo>
                <a:lnTo>
                  <a:pt x="11" y="7"/>
                </a:lnTo>
                <a:lnTo>
                  <a:pt x="14" y="7"/>
                </a:lnTo>
                <a:lnTo>
                  <a:pt x="17" y="5"/>
                </a:lnTo>
                <a:lnTo>
                  <a:pt x="21" y="3"/>
                </a:lnTo>
                <a:lnTo>
                  <a:pt x="21" y="5"/>
                </a:lnTo>
                <a:lnTo>
                  <a:pt x="22" y="7"/>
                </a:lnTo>
                <a:lnTo>
                  <a:pt x="22" y="10"/>
                </a:lnTo>
                <a:lnTo>
                  <a:pt x="26" y="14"/>
                </a:lnTo>
                <a:lnTo>
                  <a:pt x="28" y="15"/>
                </a:lnTo>
                <a:lnTo>
                  <a:pt x="31" y="17"/>
                </a:lnTo>
                <a:lnTo>
                  <a:pt x="34" y="17"/>
                </a:lnTo>
                <a:lnTo>
                  <a:pt x="34" y="19"/>
                </a:lnTo>
                <a:lnTo>
                  <a:pt x="33" y="19"/>
                </a:lnTo>
                <a:lnTo>
                  <a:pt x="31" y="20"/>
                </a:lnTo>
                <a:lnTo>
                  <a:pt x="28" y="22"/>
                </a:lnTo>
                <a:lnTo>
                  <a:pt x="26" y="24"/>
                </a:lnTo>
                <a:lnTo>
                  <a:pt x="24" y="25"/>
                </a:lnTo>
                <a:lnTo>
                  <a:pt x="22" y="25"/>
                </a:lnTo>
                <a:lnTo>
                  <a:pt x="22" y="24"/>
                </a:lnTo>
                <a:lnTo>
                  <a:pt x="21" y="20"/>
                </a:lnTo>
                <a:lnTo>
                  <a:pt x="19" y="19"/>
                </a:lnTo>
                <a:lnTo>
                  <a:pt x="17" y="15"/>
                </a:lnTo>
                <a:lnTo>
                  <a:pt x="12" y="14"/>
                </a:lnTo>
                <a:lnTo>
                  <a:pt x="7" y="10"/>
                </a:lnTo>
                <a:lnTo>
                  <a:pt x="0" y="10"/>
                </a:lnTo>
                <a:lnTo>
                  <a:pt x="0" y="9"/>
                </a:lnTo>
                <a:lnTo>
                  <a:pt x="0" y="5"/>
                </a:lnTo>
                <a:lnTo>
                  <a:pt x="2" y="2"/>
                </a:lnTo>
                <a:lnTo>
                  <a:pt x="4" y="0"/>
                </a:lnTo>
              </a:path>
            </a:pathLst>
          </a:custGeom>
          <a:solidFill>
            <a:srgbClr val="99CC00"/>
          </a:solidFill>
          <a:ln w="3175">
            <a:solidFill>
              <a:schemeClr val="tx1"/>
            </a:solidFill>
            <a:prstDash val="solid"/>
            <a:round/>
            <a:headEnd/>
            <a:tailEnd/>
          </a:ln>
        </p:spPr>
        <p:txBody>
          <a:bodyPr/>
          <a:lstStyle/>
          <a:p>
            <a:endParaRPr lang="en-US"/>
          </a:p>
        </p:txBody>
      </p:sp>
      <p:sp>
        <p:nvSpPr>
          <p:cNvPr id="53467" name="Rectangle 219"/>
          <p:cNvSpPr>
            <a:spLocks noChangeArrowheads="1"/>
          </p:cNvSpPr>
          <p:nvPr/>
        </p:nvSpPr>
        <p:spPr bwMode="auto">
          <a:xfrm>
            <a:off x="1371600" y="5940425"/>
            <a:ext cx="198438" cy="115888"/>
          </a:xfrm>
          <a:prstGeom prst="rect">
            <a:avLst/>
          </a:prstGeom>
          <a:solidFill>
            <a:srgbClr val="99CC00"/>
          </a:solidFill>
          <a:ln w="9525">
            <a:noFill/>
            <a:miter lim="800000"/>
            <a:headEnd/>
            <a:tailEnd/>
          </a:ln>
        </p:spPr>
        <p:txBody>
          <a:bodyPr wrap="none" lIns="0" tIns="0" rIns="0" bIns="0">
            <a:spAutoFit/>
          </a:bodyPr>
          <a:lstStyle/>
          <a:p>
            <a:r>
              <a:rPr lang="en-US" sz="1000" b="1">
                <a:solidFill>
                  <a:schemeClr val="bg1"/>
                </a:solidFill>
                <a:latin typeface="Verdana" pitchFamily="34" charset="0"/>
              </a:rPr>
              <a:t>AK</a:t>
            </a:r>
          </a:p>
        </p:txBody>
      </p:sp>
      <p:sp>
        <p:nvSpPr>
          <p:cNvPr id="53468" name="Text Box 220"/>
          <p:cNvSpPr txBox="1">
            <a:spLocks noChangeArrowheads="1"/>
          </p:cNvSpPr>
          <p:nvPr/>
        </p:nvSpPr>
        <p:spPr bwMode="auto">
          <a:xfrm>
            <a:off x="8658225" y="6567488"/>
            <a:ext cx="1444625" cy="184150"/>
          </a:xfrm>
          <a:prstGeom prst="rect">
            <a:avLst/>
          </a:prstGeom>
          <a:noFill/>
          <a:ln w="9525">
            <a:noFill/>
            <a:miter lim="800000"/>
            <a:headEnd/>
            <a:tailEnd/>
          </a:ln>
        </p:spPr>
        <p:txBody>
          <a:bodyPr wrap="none">
            <a:spAutoFit/>
          </a:bodyPr>
          <a:lstStyle/>
          <a:p>
            <a:r>
              <a:rPr lang="en-US" sz="800">
                <a:latin typeface="Verdana" pitchFamily="34" charset="0"/>
              </a:rPr>
              <a:t>CDC-DHQP, 09/11/2009</a:t>
            </a:r>
          </a:p>
        </p:txBody>
      </p:sp>
      <p:sp>
        <p:nvSpPr>
          <p:cNvPr id="53469" name="Rectangle 221"/>
          <p:cNvSpPr>
            <a:spLocks noChangeArrowheads="1"/>
          </p:cNvSpPr>
          <p:nvPr/>
        </p:nvSpPr>
        <p:spPr bwMode="auto">
          <a:xfrm>
            <a:off x="9001125" y="2133600"/>
            <a:ext cx="209550"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ME</a:t>
            </a:r>
          </a:p>
        </p:txBody>
      </p:sp>
      <p:sp>
        <p:nvSpPr>
          <p:cNvPr id="53470" name="Rectangle 222"/>
          <p:cNvSpPr>
            <a:spLocks noChangeArrowheads="1"/>
          </p:cNvSpPr>
          <p:nvPr/>
        </p:nvSpPr>
        <p:spPr bwMode="auto">
          <a:xfrm>
            <a:off x="9515475" y="4114800"/>
            <a:ext cx="261938" cy="115888"/>
          </a:xfrm>
          <a:prstGeom prst="rect">
            <a:avLst/>
          </a:prstGeom>
          <a:noFill/>
          <a:ln w="9525">
            <a:noFill/>
            <a:miter lim="800000"/>
            <a:headEnd/>
            <a:tailEnd/>
          </a:ln>
        </p:spPr>
        <p:txBody>
          <a:bodyPr lIns="0" tIns="0" rIns="0" bIns="0">
            <a:spAutoFit/>
          </a:bodyPr>
          <a:lstStyle/>
          <a:p>
            <a:r>
              <a:rPr lang="en-US" sz="1000" b="1">
                <a:solidFill>
                  <a:schemeClr val="tx2"/>
                </a:solidFill>
                <a:latin typeface="Verdana" pitchFamily="34" charset="0"/>
              </a:rPr>
              <a:t>MD</a:t>
            </a:r>
          </a:p>
        </p:txBody>
      </p:sp>
      <p:sp>
        <p:nvSpPr>
          <p:cNvPr id="53471" name="Rectangle 223"/>
          <p:cNvSpPr>
            <a:spLocks noChangeArrowheads="1"/>
          </p:cNvSpPr>
          <p:nvPr/>
        </p:nvSpPr>
        <p:spPr bwMode="auto">
          <a:xfrm>
            <a:off x="9510713" y="3886200"/>
            <a:ext cx="261937" cy="115888"/>
          </a:xfrm>
          <a:prstGeom prst="rect">
            <a:avLst/>
          </a:prstGeom>
          <a:noFill/>
          <a:ln w="9525">
            <a:noFill/>
            <a:miter lim="800000"/>
            <a:headEnd/>
            <a:tailEnd/>
          </a:ln>
        </p:spPr>
        <p:txBody>
          <a:bodyPr lIns="0" tIns="0" rIns="0" bIns="0">
            <a:spAutoFit/>
          </a:bodyPr>
          <a:lstStyle/>
          <a:p>
            <a:r>
              <a:rPr lang="en-US" sz="1000" b="1">
                <a:solidFill>
                  <a:schemeClr val="tx2"/>
                </a:solidFill>
                <a:latin typeface="Verdana" pitchFamily="34" charset="0"/>
              </a:rPr>
              <a:t>DE</a:t>
            </a:r>
          </a:p>
        </p:txBody>
      </p:sp>
      <p:sp>
        <p:nvSpPr>
          <p:cNvPr id="53472" name="Line 224"/>
          <p:cNvSpPr>
            <a:spLocks noChangeShapeType="1"/>
          </p:cNvSpPr>
          <p:nvPr/>
        </p:nvSpPr>
        <p:spPr bwMode="auto">
          <a:xfrm flipH="1" flipV="1">
            <a:off x="8486775" y="3733800"/>
            <a:ext cx="942975" cy="457200"/>
          </a:xfrm>
          <a:prstGeom prst="line">
            <a:avLst/>
          </a:prstGeom>
          <a:noFill/>
          <a:ln w="9525">
            <a:solidFill>
              <a:schemeClr val="tx1"/>
            </a:solidFill>
            <a:round/>
            <a:headEnd/>
            <a:tailEnd/>
          </a:ln>
        </p:spPr>
        <p:txBody>
          <a:bodyPr/>
          <a:lstStyle/>
          <a:p>
            <a:endParaRPr lang="en-US"/>
          </a:p>
        </p:txBody>
      </p:sp>
      <p:sp>
        <p:nvSpPr>
          <p:cNvPr id="53473" name="Line 225"/>
          <p:cNvSpPr>
            <a:spLocks noChangeShapeType="1"/>
          </p:cNvSpPr>
          <p:nvPr/>
        </p:nvSpPr>
        <p:spPr bwMode="auto">
          <a:xfrm>
            <a:off x="8315325" y="2133600"/>
            <a:ext cx="257175" cy="304800"/>
          </a:xfrm>
          <a:prstGeom prst="line">
            <a:avLst/>
          </a:prstGeom>
          <a:noFill/>
          <a:ln w="9525">
            <a:solidFill>
              <a:schemeClr val="tx1"/>
            </a:solidFill>
            <a:round/>
            <a:headEnd/>
            <a:tailEnd/>
          </a:ln>
        </p:spPr>
        <p:txBody>
          <a:bodyPr/>
          <a:lstStyle/>
          <a:p>
            <a:endParaRPr lang="en-US"/>
          </a:p>
        </p:txBody>
      </p:sp>
      <p:sp>
        <p:nvSpPr>
          <p:cNvPr id="53474" name="Line 226"/>
          <p:cNvSpPr>
            <a:spLocks noChangeShapeType="1"/>
          </p:cNvSpPr>
          <p:nvPr/>
        </p:nvSpPr>
        <p:spPr bwMode="auto">
          <a:xfrm>
            <a:off x="8572500" y="1981200"/>
            <a:ext cx="257175" cy="533400"/>
          </a:xfrm>
          <a:prstGeom prst="line">
            <a:avLst/>
          </a:prstGeom>
          <a:noFill/>
          <a:ln w="9525">
            <a:solidFill>
              <a:schemeClr val="tx1"/>
            </a:solidFill>
            <a:round/>
            <a:headEnd/>
            <a:tailEnd/>
          </a:ln>
        </p:spPr>
        <p:txBody>
          <a:bodyPr/>
          <a:lstStyle/>
          <a:p>
            <a:endParaRPr lang="en-US"/>
          </a:p>
        </p:txBody>
      </p:sp>
      <p:sp>
        <p:nvSpPr>
          <p:cNvPr id="53475" name="Freeform 227"/>
          <p:cNvSpPr>
            <a:spLocks/>
          </p:cNvSpPr>
          <p:nvPr/>
        </p:nvSpPr>
        <p:spPr bwMode="auto">
          <a:xfrm>
            <a:off x="8829675" y="2900363"/>
            <a:ext cx="257175" cy="209550"/>
          </a:xfrm>
          <a:custGeom>
            <a:avLst/>
            <a:gdLst>
              <a:gd name="T0" fmla="*/ 2147483647 w 78"/>
              <a:gd name="T1" fmla="*/ 2147483647 h 95"/>
              <a:gd name="T2" fmla="*/ 2147483647 w 78"/>
              <a:gd name="T3" fmla="*/ 2147483647 h 95"/>
              <a:gd name="T4" fmla="*/ 2147483647 w 78"/>
              <a:gd name="T5" fmla="*/ 2147483647 h 95"/>
              <a:gd name="T6" fmla="*/ 2147483647 w 78"/>
              <a:gd name="T7" fmla="*/ 2147483647 h 95"/>
              <a:gd name="T8" fmla="*/ 2147483647 w 78"/>
              <a:gd name="T9" fmla="*/ 2147483647 h 95"/>
              <a:gd name="T10" fmla="*/ 2147483647 w 78"/>
              <a:gd name="T11" fmla="*/ 2147483647 h 95"/>
              <a:gd name="T12" fmla="*/ 2147483647 w 78"/>
              <a:gd name="T13" fmla="*/ 2147483647 h 95"/>
              <a:gd name="T14" fmla="*/ 2147483647 w 78"/>
              <a:gd name="T15" fmla="*/ 2147483647 h 95"/>
              <a:gd name="T16" fmla="*/ 2147483647 w 78"/>
              <a:gd name="T17" fmla="*/ 2147483647 h 95"/>
              <a:gd name="T18" fmla="*/ 2147483647 w 78"/>
              <a:gd name="T19" fmla="*/ 2147483647 h 95"/>
              <a:gd name="T20" fmla="*/ 2147483647 w 78"/>
              <a:gd name="T21" fmla="*/ 2147483647 h 95"/>
              <a:gd name="T22" fmla="*/ 2147483647 w 78"/>
              <a:gd name="T23" fmla="*/ 2147483647 h 95"/>
              <a:gd name="T24" fmla="*/ 2147483647 w 78"/>
              <a:gd name="T25" fmla="*/ 2147483647 h 95"/>
              <a:gd name="T26" fmla="*/ 2147483647 w 78"/>
              <a:gd name="T27" fmla="*/ 2147483647 h 95"/>
              <a:gd name="T28" fmla="*/ 2147483647 w 78"/>
              <a:gd name="T29" fmla="*/ 2147483647 h 95"/>
              <a:gd name="T30" fmla="*/ 2147483647 w 78"/>
              <a:gd name="T31" fmla="*/ 2147483647 h 95"/>
              <a:gd name="T32" fmla="*/ 2147483647 w 78"/>
              <a:gd name="T33" fmla="*/ 2147483647 h 95"/>
              <a:gd name="T34" fmla="*/ 2147483647 w 78"/>
              <a:gd name="T35" fmla="*/ 2147483647 h 95"/>
              <a:gd name="T36" fmla="*/ 2147483647 w 78"/>
              <a:gd name="T37" fmla="*/ 2147483647 h 95"/>
              <a:gd name="T38" fmla="*/ 2147483647 w 78"/>
              <a:gd name="T39" fmla="*/ 2147483647 h 95"/>
              <a:gd name="T40" fmla="*/ 2147483647 w 78"/>
              <a:gd name="T41" fmla="*/ 2147483647 h 95"/>
              <a:gd name="T42" fmla="*/ 2147483647 w 78"/>
              <a:gd name="T43" fmla="*/ 2147483647 h 95"/>
              <a:gd name="T44" fmla="*/ 2147483647 w 78"/>
              <a:gd name="T45" fmla="*/ 2147483647 h 95"/>
              <a:gd name="T46" fmla="*/ 2147483647 w 78"/>
              <a:gd name="T47" fmla="*/ 2147483647 h 95"/>
              <a:gd name="T48" fmla="*/ 2147483647 w 78"/>
              <a:gd name="T49" fmla="*/ 2147483647 h 95"/>
              <a:gd name="T50" fmla="*/ 2147483647 w 78"/>
              <a:gd name="T51" fmla="*/ 2147483647 h 95"/>
              <a:gd name="T52" fmla="*/ 2147483647 w 78"/>
              <a:gd name="T53" fmla="*/ 2147483647 h 95"/>
              <a:gd name="T54" fmla="*/ 2147483647 w 78"/>
              <a:gd name="T55" fmla="*/ 2147483647 h 95"/>
              <a:gd name="T56" fmla="*/ 2147483647 w 78"/>
              <a:gd name="T57" fmla="*/ 2147483647 h 95"/>
              <a:gd name="T58" fmla="*/ 2147483647 w 78"/>
              <a:gd name="T59" fmla="*/ 2147483647 h 95"/>
              <a:gd name="T60" fmla="*/ 2147483647 w 78"/>
              <a:gd name="T61" fmla="*/ 2147483647 h 95"/>
              <a:gd name="T62" fmla="*/ 2147483647 w 78"/>
              <a:gd name="T63" fmla="*/ 2147483647 h 95"/>
              <a:gd name="T64" fmla="*/ 2147483647 w 78"/>
              <a:gd name="T65" fmla="*/ 2147483647 h 95"/>
              <a:gd name="T66" fmla="*/ 2147483647 w 78"/>
              <a:gd name="T67" fmla="*/ 2147483647 h 95"/>
              <a:gd name="T68" fmla="*/ 2147483647 w 78"/>
              <a:gd name="T69" fmla="*/ 2147483647 h 95"/>
              <a:gd name="T70" fmla="*/ 2147483647 w 78"/>
              <a:gd name="T71" fmla="*/ 2147483647 h 95"/>
              <a:gd name="T72" fmla="*/ 2147483647 w 78"/>
              <a:gd name="T73" fmla="*/ 2147483647 h 95"/>
              <a:gd name="T74" fmla="*/ 2147483647 w 78"/>
              <a:gd name="T75" fmla="*/ 2147483647 h 95"/>
              <a:gd name="T76" fmla="*/ 2147483647 w 78"/>
              <a:gd name="T77" fmla="*/ 2147483647 h 95"/>
              <a:gd name="T78" fmla="*/ 2147483647 w 78"/>
              <a:gd name="T79" fmla="*/ 2147483647 h 95"/>
              <a:gd name="T80" fmla="*/ 2147483647 w 78"/>
              <a:gd name="T81" fmla="*/ 2147483647 h 95"/>
              <a:gd name="T82" fmla="*/ 2147483647 w 78"/>
              <a:gd name="T83" fmla="*/ 2147483647 h 95"/>
              <a:gd name="T84" fmla="*/ 2147483647 w 78"/>
              <a:gd name="T85" fmla="*/ 2147483647 h 95"/>
              <a:gd name="T86" fmla="*/ 2147483647 w 78"/>
              <a:gd name="T87" fmla="*/ 2147483647 h 95"/>
              <a:gd name="T88" fmla="*/ 2147483647 w 78"/>
              <a:gd name="T89" fmla="*/ 2147483647 h 95"/>
              <a:gd name="T90" fmla="*/ 2147483647 w 78"/>
              <a:gd name="T91" fmla="*/ 2147483647 h 95"/>
              <a:gd name="T92" fmla="*/ 2147483647 w 78"/>
              <a:gd name="T93" fmla="*/ 2147483647 h 95"/>
              <a:gd name="T94" fmla="*/ 2147483647 w 78"/>
              <a:gd name="T95" fmla="*/ 2147483647 h 95"/>
              <a:gd name="T96" fmla="*/ 2147483647 w 78"/>
              <a:gd name="T97" fmla="*/ 2147483647 h 95"/>
              <a:gd name="T98" fmla="*/ 2147483647 w 78"/>
              <a:gd name="T99" fmla="*/ 2147483647 h 95"/>
              <a:gd name="T100" fmla="*/ 2147483647 w 78"/>
              <a:gd name="T101" fmla="*/ 0 h 95"/>
              <a:gd name="T102" fmla="*/ 0 w 78"/>
              <a:gd name="T103" fmla="*/ 2147483647 h 95"/>
              <a:gd name="T104" fmla="*/ 2147483647 w 78"/>
              <a:gd name="T105" fmla="*/ 2147483647 h 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8"/>
              <a:gd name="T160" fmla="*/ 0 h 95"/>
              <a:gd name="T161" fmla="*/ 78 w 78"/>
              <a:gd name="T162" fmla="*/ 95 h 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8" h="95">
                <a:moveTo>
                  <a:pt x="21" y="80"/>
                </a:moveTo>
                <a:lnTo>
                  <a:pt x="16" y="83"/>
                </a:lnTo>
                <a:lnTo>
                  <a:pt x="16" y="85"/>
                </a:lnTo>
                <a:lnTo>
                  <a:pt x="16" y="86"/>
                </a:lnTo>
                <a:lnTo>
                  <a:pt x="16" y="88"/>
                </a:lnTo>
                <a:lnTo>
                  <a:pt x="16" y="90"/>
                </a:lnTo>
                <a:lnTo>
                  <a:pt x="16" y="93"/>
                </a:lnTo>
                <a:lnTo>
                  <a:pt x="17" y="95"/>
                </a:lnTo>
                <a:lnTo>
                  <a:pt x="22" y="95"/>
                </a:lnTo>
                <a:lnTo>
                  <a:pt x="28" y="93"/>
                </a:lnTo>
                <a:lnTo>
                  <a:pt x="31" y="90"/>
                </a:lnTo>
                <a:lnTo>
                  <a:pt x="36" y="86"/>
                </a:lnTo>
                <a:lnTo>
                  <a:pt x="39" y="83"/>
                </a:lnTo>
                <a:lnTo>
                  <a:pt x="41" y="80"/>
                </a:lnTo>
                <a:lnTo>
                  <a:pt x="43" y="78"/>
                </a:lnTo>
                <a:lnTo>
                  <a:pt x="44" y="76"/>
                </a:lnTo>
                <a:lnTo>
                  <a:pt x="50" y="76"/>
                </a:lnTo>
                <a:lnTo>
                  <a:pt x="50" y="64"/>
                </a:lnTo>
                <a:lnTo>
                  <a:pt x="39" y="30"/>
                </a:lnTo>
                <a:lnTo>
                  <a:pt x="48" y="29"/>
                </a:lnTo>
                <a:lnTo>
                  <a:pt x="55" y="36"/>
                </a:lnTo>
                <a:lnTo>
                  <a:pt x="58" y="36"/>
                </a:lnTo>
                <a:lnTo>
                  <a:pt x="60" y="36"/>
                </a:lnTo>
                <a:lnTo>
                  <a:pt x="61" y="37"/>
                </a:lnTo>
                <a:lnTo>
                  <a:pt x="65" y="39"/>
                </a:lnTo>
                <a:lnTo>
                  <a:pt x="66" y="42"/>
                </a:lnTo>
                <a:lnTo>
                  <a:pt x="68" y="52"/>
                </a:lnTo>
                <a:lnTo>
                  <a:pt x="72" y="58"/>
                </a:lnTo>
                <a:lnTo>
                  <a:pt x="73" y="61"/>
                </a:lnTo>
                <a:lnTo>
                  <a:pt x="75" y="59"/>
                </a:lnTo>
                <a:lnTo>
                  <a:pt x="77" y="58"/>
                </a:lnTo>
                <a:lnTo>
                  <a:pt x="77" y="54"/>
                </a:lnTo>
                <a:lnTo>
                  <a:pt x="78" y="52"/>
                </a:lnTo>
                <a:lnTo>
                  <a:pt x="78" y="51"/>
                </a:lnTo>
                <a:lnTo>
                  <a:pt x="78" y="52"/>
                </a:lnTo>
                <a:lnTo>
                  <a:pt x="77" y="52"/>
                </a:lnTo>
                <a:lnTo>
                  <a:pt x="77" y="51"/>
                </a:lnTo>
                <a:lnTo>
                  <a:pt x="77" y="49"/>
                </a:lnTo>
                <a:lnTo>
                  <a:pt x="75" y="46"/>
                </a:lnTo>
                <a:lnTo>
                  <a:pt x="73" y="44"/>
                </a:lnTo>
                <a:lnTo>
                  <a:pt x="73" y="42"/>
                </a:lnTo>
                <a:lnTo>
                  <a:pt x="73" y="41"/>
                </a:lnTo>
                <a:lnTo>
                  <a:pt x="66" y="36"/>
                </a:lnTo>
                <a:lnTo>
                  <a:pt x="58" y="30"/>
                </a:lnTo>
                <a:lnTo>
                  <a:pt x="51" y="29"/>
                </a:lnTo>
                <a:lnTo>
                  <a:pt x="46" y="14"/>
                </a:lnTo>
                <a:lnTo>
                  <a:pt x="39" y="14"/>
                </a:lnTo>
                <a:lnTo>
                  <a:pt x="34" y="0"/>
                </a:lnTo>
                <a:lnTo>
                  <a:pt x="0" y="8"/>
                </a:lnTo>
                <a:lnTo>
                  <a:pt x="21" y="80"/>
                </a:lnTo>
                <a:close/>
              </a:path>
            </a:pathLst>
          </a:custGeom>
          <a:solidFill>
            <a:srgbClr val="99CC00"/>
          </a:solidFill>
          <a:ln w="9525">
            <a:solidFill>
              <a:schemeClr val="tx1"/>
            </a:solidFill>
            <a:round/>
            <a:headEnd/>
            <a:tailEnd/>
          </a:ln>
        </p:spPr>
        <p:txBody>
          <a:bodyPr/>
          <a:lstStyle/>
          <a:p>
            <a:endParaRPr lang="en-US"/>
          </a:p>
        </p:txBody>
      </p:sp>
      <p:sp>
        <p:nvSpPr>
          <p:cNvPr id="53476" name="Line 228"/>
          <p:cNvSpPr>
            <a:spLocks noChangeShapeType="1"/>
          </p:cNvSpPr>
          <p:nvPr/>
        </p:nvSpPr>
        <p:spPr bwMode="auto">
          <a:xfrm>
            <a:off x="8915400" y="2971800"/>
            <a:ext cx="514350" cy="304800"/>
          </a:xfrm>
          <a:prstGeom prst="line">
            <a:avLst/>
          </a:prstGeom>
          <a:noFill/>
          <a:ln w="9525">
            <a:solidFill>
              <a:schemeClr val="tx1"/>
            </a:solidFill>
            <a:round/>
            <a:headEnd/>
            <a:tailEnd/>
          </a:ln>
        </p:spPr>
        <p:txBody>
          <a:bodyPr/>
          <a:lstStyle/>
          <a:p>
            <a:endParaRPr lang="en-US"/>
          </a:p>
        </p:txBody>
      </p:sp>
      <p:sp>
        <p:nvSpPr>
          <p:cNvPr id="53477" name="Line 229"/>
          <p:cNvSpPr>
            <a:spLocks noChangeShapeType="1"/>
          </p:cNvSpPr>
          <p:nvPr/>
        </p:nvSpPr>
        <p:spPr bwMode="auto">
          <a:xfrm>
            <a:off x="8743950" y="3048000"/>
            <a:ext cx="685800" cy="457200"/>
          </a:xfrm>
          <a:prstGeom prst="line">
            <a:avLst/>
          </a:prstGeom>
          <a:noFill/>
          <a:ln w="9525">
            <a:solidFill>
              <a:schemeClr val="tx1"/>
            </a:solidFill>
            <a:round/>
            <a:headEnd/>
            <a:tailEnd/>
          </a:ln>
        </p:spPr>
        <p:txBody>
          <a:bodyPr/>
          <a:lstStyle/>
          <a:p>
            <a:endParaRPr lang="en-US"/>
          </a:p>
        </p:txBody>
      </p:sp>
      <p:sp>
        <p:nvSpPr>
          <p:cNvPr id="53478" name="Freeform 230"/>
          <p:cNvSpPr>
            <a:spLocks/>
          </p:cNvSpPr>
          <p:nvPr/>
        </p:nvSpPr>
        <p:spPr bwMode="auto">
          <a:xfrm>
            <a:off x="8518525" y="3200400"/>
            <a:ext cx="225425" cy="374650"/>
          </a:xfrm>
          <a:custGeom>
            <a:avLst/>
            <a:gdLst>
              <a:gd name="T0" fmla="*/ 2147483647 w 130"/>
              <a:gd name="T1" fmla="*/ 2147483647 h 300"/>
              <a:gd name="T2" fmla="*/ 2147483647 w 130"/>
              <a:gd name="T3" fmla="*/ 2147483647 h 300"/>
              <a:gd name="T4" fmla="*/ 2147483647 w 130"/>
              <a:gd name="T5" fmla="*/ 2147483647 h 300"/>
              <a:gd name="T6" fmla="*/ 2147483647 w 130"/>
              <a:gd name="T7" fmla="*/ 2147483647 h 300"/>
              <a:gd name="T8" fmla="*/ 2147483647 w 130"/>
              <a:gd name="T9" fmla="*/ 2147483647 h 300"/>
              <a:gd name="T10" fmla="*/ 2147483647 w 130"/>
              <a:gd name="T11" fmla="*/ 2147483647 h 300"/>
              <a:gd name="T12" fmla="*/ 2147483647 w 130"/>
              <a:gd name="T13" fmla="*/ 2147483647 h 300"/>
              <a:gd name="T14" fmla="*/ 2147483647 w 130"/>
              <a:gd name="T15" fmla="*/ 2147483647 h 300"/>
              <a:gd name="T16" fmla="*/ 2147483647 w 130"/>
              <a:gd name="T17" fmla="*/ 2147483647 h 300"/>
              <a:gd name="T18" fmla="*/ 2147483647 w 130"/>
              <a:gd name="T19" fmla="*/ 2147483647 h 300"/>
              <a:gd name="T20" fmla="*/ 2147483647 w 130"/>
              <a:gd name="T21" fmla="*/ 2147483647 h 300"/>
              <a:gd name="T22" fmla="*/ 2147483647 w 130"/>
              <a:gd name="T23" fmla="*/ 2147483647 h 300"/>
              <a:gd name="T24" fmla="*/ 2147483647 w 130"/>
              <a:gd name="T25" fmla="*/ 2147483647 h 300"/>
              <a:gd name="T26" fmla="*/ 2147483647 w 130"/>
              <a:gd name="T27" fmla="*/ 2147483647 h 300"/>
              <a:gd name="T28" fmla="*/ 2147483647 w 130"/>
              <a:gd name="T29" fmla="*/ 2147483647 h 300"/>
              <a:gd name="T30" fmla="*/ 2147483647 w 130"/>
              <a:gd name="T31" fmla="*/ 2147483647 h 300"/>
              <a:gd name="T32" fmla="*/ 2147483647 w 130"/>
              <a:gd name="T33" fmla="*/ 2147483647 h 300"/>
              <a:gd name="T34" fmla="*/ 2147483647 w 130"/>
              <a:gd name="T35" fmla="*/ 2147483647 h 300"/>
              <a:gd name="T36" fmla="*/ 2147483647 w 130"/>
              <a:gd name="T37" fmla="*/ 2147483647 h 300"/>
              <a:gd name="T38" fmla="*/ 2147483647 w 130"/>
              <a:gd name="T39" fmla="*/ 2147483647 h 300"/>
              <a:gd name="T40" fmla="*/ 2147483647 w 130"/>
              <a:gd name="T41" fmla="*/ 2147483647 h 300"/>
              <a:gd name="T42" fmla="*/ 2147483647 w 130"/>
              <a:gd name="T43" fmla="*/ 2147483647 h 300"/>
              <a:gd name="T44" fmla="*/ 2147483647 w 130"/>
              <a:gd name="T45" fmla="*/ 2147483647 h 300"/>
              <a:gd name="T46" fmla="*/ 2147483647 w 130"/>
              <a:gd name="T47" fmla="*/ 2147483647 h 300"/>
              <a:gd name="T48" fmla="*/ 2147483647 w 130"/>
              <a:gd name="T49" fmla="*/ 2147483647 h 300"/>
              <a:gd name="T50" fmla="*/ 2147483647 w 130"/>
              <a:gd name="T51" fmla="*/ 2147483647 h 300"/>
              <a:gd name="T52" fmla="*/ 2147483647 w 130"/>
              <a:gd name="T53" fmla="*/ 2147483647 h 300"/>
              <a:gd name="T54" fmla="*/ 2147483647 w 130"/>
              <a:gd name="T55" fmla="*/ 2147483647 h 300"/>
              <a:gd name="T56" fmla="*/ 2147483647 w 130"/>
              <a:gd name="T57" fmla="*/ 2147483647 h 300"/>
              <a:gd name="T58" fmla="*/ 2147483647 w 130"/>
              <a:gd name="T59" fmla="*/ 2147483647 h 300"/>
              <a:gd name="T60" fmla="*/ 2147483647 w 130"/>
              <a:gd name="T61" fmla="*/ 2147483647 h 300"/>
              <a:gd name="T62" fmla="*/ 2147483647 w 130"/>
              <a:gd name="T63" fmla="*/ 2147483647 h 300"/>
              <a:gd name="T64" fmla="*/ 2147483647 w 130"/>
              <a:gd name="T65" fmla="*/ 2147483647 h 300"/>
              <a:gd name="T66" fmla="*/ 2147483647 w 130"/>
              <a:gd name="T67" fmla="*/ 2147483647 h 300"/>
              <a:gd name="T68" fmla="*/ 2147483647 w 130"/>
              <a:gd name="T69" fmla="*/ 2147483647 h 300"/>
              <a:gd name="T70" fmla="*/ 2147483647 w 130"/>
              <a:gd name="T71" fmla="*/ 2147483647 h 300"/>
              <a:gd name="T72" fmla="*/ 2147483647 w 130"/>
              <a:gd name="T73" fmla="*/ 2147483647 h 300"/>
              <a:gd name="T74" fmla="*/ 2147483647 w 130"/>
              <a:gd name="T75" fmla="*/ 2147483647 h 300"/>
              <a:gd name="T76" fmla="*/ 2147483647 w 130"/>
              <a:gd name="T77" fmla="*/ 2147483647 h 300"/>
              <a:gd name="T78" fmla="*/ 2147483647 w 130"/>
              <a:gd name="T79" fmla="*/ 2147483647 h 300"/>
              <a:gd name="T80" fmla="*/ 2147483647 w 130"/>
              <a:gd name="T81" fmla="*/ 2147483647 h 300"/>
              <a:gd name="T82" fmla="*/ 2147483647 w 130"/>
              <a:gd name="T83" fmla="*/ 2147483647 h 300"/>
              <a:gd name="T84" fmla="*/ 2147483647 w 130"/>
              <a:gd name="T85" fmla="*/ 2147483647 h 300"/>
              <a:gd name="T86" fmla="*/ 2147483647 w 130"/>
              <a:gd name="T87" fmla="*/ 2147483647 h 300"/>
              <a:gd name="T88" fmla="*/ 2147483647 w 130"/>
              <a:gd name="T89" fmla="*/ 2147483647 h 300"/>
              <a:gd name="T90" fmla="*/ 2147483647 w 130"/>
              <a:gd name="T91" fmla="*/ 2147483647 h 300"/>
              <a:gd name="T92" fmla="*/ 2147483647 w 130"/>
              <a:gd name="T93" fmla="*/ 2147483647 h 300"/>
              <a:gd name="T94" fmla="*/ 2147483647 w 130"/>
              <a:gd name="T95" fmla="*/ 2147483647 h 300"/>
              <a:gd name="T96" fmla="*/ 2147483647 w 130"/>
              <a:gd name="T97" fmla="*/ 2147483647 h 300"/>
              <a:gd name="T98" fmla="*/ 2147483647 w 130"/>
              <a:gd name="T99" fmla="*/ 2147483647 h 300"/>
              <a:gd name="T100" fmla="*/ 2147483647 w 130"/>
              <a:gd name="T101" fmla="*/ 2147483647 h 300"/>
              <a:gd name="T102" fmla="*/ 2147483647 w 130"/>
              <a:gd name="T103" fmla="*/ 2147483647 h 3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
              <a:gd name="T157" fmla="*/ 0 h 300"/>
              <a:gd name="T158" fmla="*/ 130 w 130"/>
              <a:gd name="T159" fmla="*/ 300 h 30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 h="300">
                <a:moveTo>
                  <a:pt x="8" y="205"/>
                </a:moveTo>
                <a:lnTo>
                  <a:pt x="8" y="205"/>
                </a:lnTo>
                <a:lnTo>
                  <a:pt x="8" y="203"/>
                </a:lnTo>
                <a:lnTo>
                  <a:pt x="12" y="202"/>
                </a:lnTo>
                <a:lnTo>
                  <a:pt x="15" y="198"/>
                </a:lnTo>
                <a:lnTo>
                  <a:pt x="20" y="195"/>
                </a:lnTo>
                <a:lnTo>
                  <a:pt x="23" y="192"/>
                </a:lnTo>
                <a:lnTo>
                  <a:pt x="28" y="190"/>
                </a:lnTo>
                <a:lnTo>
                  <a:pt x="30" y="186"/>
                </a:lnTo>
                <a:lnTo>
                  <a:pt x="32" y="186"/>
                </a:lnTo>
                <a:lnTo>
                  <a:pt x="32" y="181"/>
                </a:lnTo>
                <a:lnTo>
                  <a:pt x="35" y="176"/>
                </a:lnTo>
                <a:lnTo>
                  <a:pt x="39" y="171"/>
                </a:lnTo>
                <a:lnTo>
                  <a:pt x="42" y="166"/>
                </a:lnTo>
                <a:lnTo>
                  <a:pt x="45" y="163"/>
                </a:lnTo>
                <a:lnTo>
                  <a:pt x="49" y="159"/>
                </a:lnTo>
                <a:lnTo>
                  <a:pt x="52" y="158"/>
                </a:lnTo>
                <a:lnTo>
                  <a:pt x="54" y="156"/>
                </a:lnTo>
                <a:lnTo>
                  <a:pt x="57" y="154"/>
                </a:lnTo>
                <a:lnTo>
                  <a:pt x="59" y="151"/>
                </a:lnTo>
                <a:lnTo>
                  <a:pt x="59" y="149"/>
                </a:lnTo>
                <a:lnTo>
                  <a:pt x="59" y="146"/>
                </a:lnTo>
                <a:lnTo>
                  <a:pt x="57" y="144"/>
                </a:lnTo>
                <a:lnTo>
                  <a:pt x="56" y="142"/>
                </a:lnTo>
                <a:lnTo>
                  <a:pt x="56" y="141"/>
                </a:lnTo>
                <a:lnTo>
                  <a:pt x="54" y="141"/>
                </a:lnTo>
                <a:lnTo>
                  <a:pt x="52" y="139"/>
                </a:lnTo>
                <a:lnTo>
                  <a:pt x="49" y="137"/>
                </a:lnTo>
                <a:lnTo>
                  <a:pt x="44" y="132"/>
                </a:lnTo>
                <a:lnTo>
                  <a:pt x="39" y="127"/>
                </a:lnTo>
                <a:lnTo>
                  <a:pt x="32" y="122"/>
                </a:lnTo>
                <a:lnTo>
                  <a:pt x="27" y="117"/>
                </a:lnTo>
                <a:lnTo>
                  <a:pt x="22" y="114"/>
                </a:lnTo>
                <a:lnTo>
                  <a:pt x="20" y="112"/>
                </a:lnTo>
                <a:lnTo>
                  <a:pt x="10" y="107"/>
                </a:lnTo>
                <a:lnTo>
                  <a:pt x="5" y="100"/>
                </a:lnTo>
                <a:lnTo>
                  <a:pt x="3" y="93"/>
                </a:lnTo>
                <a:lnTo>
                  <a:pt x="3" y="87"/>
                </a:lnTo>
                <a:lnTo>
                  <a:pt x="5" y="82"/>
                </a:lnTo>
                <a:lnTo>
                  <a:pt x="6" y="76"/>
                </a:lnTo>
                <a:lnTo>
                  <a:pt x="8" y="73"/>
                </a:lnTo>
                <a:lnTo>
                  <a:pt x="10" y="73"/>
                </a:lnTo>
                <a:lnTo>
                  <a:pt x="0" y="56"/>
                </a:lnTo>
                <a:lnTo>
                  <a:pt x="17" y="31"/>
                </a:lnTo>
                <a:lnTo>
                  <a:pt x="23" y="9"/>
                </a:lnTo>
                <a:lnTo>
                  <a:pt x="28" y="0"/>
                </a:lnTo>
                <a:lnTo>
                  <a:pt x="113" y="27"/>
                </a:lnTo>
                <a:lnTo>
                  <a:pt x="115" y="60"/>
                </a:lnTo>
                <a:lnTo>
                  <a:pt x="113" y="60"/>
                </a:lnTo>
                <a:lnTo>
                  <a:pt x="105" y="75"/>
                </a:lnTo>
                <a:lnTo>
                  <a:pt x="105" y="76"/>
                </a:lnTo>
                <a:lnTo>
                  <a:pt x="106" y="76"/>
                </a:lnTo>
                <a:lnTo>
                  <a:pt x="106" y="80"/>
                </a:lnTo>
                <a:lnTo>
                  <a:pt x="106" y="83"/>
                </a:lnTo>
                <a:lnTo>
                  <a:pt x="106" y="87"/>
                </a:lnTo>
                <a:lnTo>
                  <a:pt x="105" y="90"/>
                </a:lnTo>
                <a:lnTo>
                  <a:pt x="101" y="93"/>
                </a:lnTo>
                <a:lnTo>
                  <a:pt x="96" y="95"/>
                </a:lnTo>
                <a:lnTo>
                  <a:pt x="94" y="100"/>
                </a:lnTo>
                <a:lnTo>
                  <a:pt x="113" y="100"/>
                </a:lnTo>
                <a:lnTo>
                  <a:pt x="113" y="102"/>
                </a:lnTo>
                <a:lnTo>
                  <a:pt x="116" y="104"/>
                </a:lnTo>
                <a:lnTo>
                  <a:pt x="118" y="104"/>
                </a:lnTo>
                <a:lnTo>
                  <a:pt x="118" y="100"/>
                </a:lnTo>
                <a:lnTo>
                  <a:pt x="118" y="98"/>
                </a:lnTo>
                <a:lnTo>
                  <a:pt x="120" y="97"/>
                </a:lnTo>
                <a:lnTo>
                  <a:pt x="122" y="95"/>
                </a:lnTo>
                <a:lnTo>
                  <a:pt x="123" y="95"/>
                </a:lnTo>
                <a:lnTo>
                  <a:pt x="123" y="97"/>
                </a:lnTo>
                <a:lnTo>
                  <a:pt x="125" y="98"/>
                </a:lnTo>
                <a:lnTo>
                  <a:pt x="125" y="100"/>
                </a:lnTo>
                <a:lnTo>
                  <a:pt x="125" y="104"/>
                </a:lnTo>
                <a:lnTo>
                  <a:pt x="127" y="107"/>
                </a:lnTo>
                <a:lnTo>
                  <a:pt x="127" y="112"/>
                </a:lnTo>
                <a:lnTo>
                  <a:pt x="127" y="119"/>
                </a:lnTo>
                <a:lnTo>
                  <a:pt x="127" y="127"/>
                </a:lnTo>
                <a:lnTo>
                  <a:pt x="125" y="137"/>
                </a:lnTo>
                <a:lnTo>
                  <a:pt x="125" y="139"/>
                </a:lnTo>
                <a:lnTo>
                  <a:pt x="127" y="141"/>
                </a:lnTo>
                <a:lnTo>
                  <a:pt x="127" y="142"/>
                </a:lnTo>
                <a:lnTo>
                  <a:pt x="127" y="144"/>
                </a:lnTo>
                <a:lnTo>
                  <a:pt x="127" y="146"/>
                </a:lnTo>
                <a:lnTo>
                  <a:pt x="127" y="148"/>
                </a:lnTo>
                <a:lnTo>
                  <a:pt x="127" y="149"/>
                </a:lnTo>
                <a:lnTo>
                  <a:pt x="127" y="151"/>
                </a:lnTo>
                <a:lnTo>
                  <a:pt x="128" y="153"/>
                </a:lnTo>
                <a:lnTo>
                  <a:pt x="128" y="156"/>
                </a:lnTo>
                <a:lnTo>
                  <a:pt x="130" y="161"/>
                </a:lnTo>
                <a:lnTo>
                  <a:pt x="130" y="164"/>
                </a:lnTo>
                <a:lnTo>
                  <a:pt x="130" y="170"/>
                </a:lnTo>
                <a:lnTo>
                  <a:pt x="130" y="173"/>
                </a:lnTo>
                <a:lnTo>
                  <a:pt x="130" y="178"/>
                </a:lnTo>
                <a:lnTo>
                  <a:pt x="130" y="180"/>
                </a:lnTo>
                <a:lnTo>
                  <a:pt x="130" y="183"/>
                </a:lnTo>
                <a:lnTo>
                  <a:pt x="128" y="181"/>
                </a:lnTo>
                <a:lnTo>
                  <a:pt x="127" y="178"/>
                </a:lnTo>
                <a:lnTo>
                  <a:pt x="127" y="171"/>
                </a:lnTo>
                <a:lnTo>
                  <a:pt x="125" y="163"/>
                </a:lnTo>
                <a:lnTo>
                  <a:pt x="123" y="153"/>
                </a:lnTo>
                <a:lnTo>
                  <a:pt x="123" y="151"/>
                </a:lnTo>
                <a:lnTo>
                  <a:pt x="122" y="151"/>
                </a:lnTo>
                <a:lnTo>
                  <a:pt x="120" y="149"/>
                </a:lnTo>
                <a:lnTo>
                  <a:pt x="118" y="151"/>
                </a:lnTo>
                <a:lnTo>
                  <a:pt x="118" y="154"/>
                </a:lnTo>
                <a:lnTo>
                  <a:pt x="120" y="159"/>
                </a:lnTo>
                <a:lnTo>
                  <a:pt x="122" y="168"/>
                </a:lnTo>
                <a:lnTo>
                  <a:pt x="122" y="170"/>
                </a:lnTo>
                <a:lnTo>
                  <a:pt x="122" y="171"/>
                </a:lnTo>
                <a:lnTo>
                  <a:pt x="122" y="175"/>
                </a:lnTo>
                <a:lnTo>
                  <a:pt x="122" y="178"/>
                </a:lnTo>
                <a:lnTo>
                  <a:pt x="122" y="183"/>
                </a:lnTo>
                <a:lnTo>
                  <a:pt x="122" y="186"/>
                </a:lnTo>
                <a:lnTo>
                  <a:pt x="122" y="188"/>
                </a:lnTo>
                <a:lnTo>
                  <a:pt x="122" y="190"/>
                </a:lnTo>
                <a:lnTo>
                  <a:pt x="122" y="192"/>
                </a:lnTo>
                <a:lnTo>
                  <a:pt x="122" y="193"/>
                </a:lnTo>
                <a:lnTo>
                  <a:pt x="122" y="197"/>
                </a:lnTo>
                <a:lnTo>
                  <a:pt x="122" y="198"/>
                </a:lnTo>
                <a:lnTo>
                  <a:pt x="118" y="202"/>
                </a:lnTo>
                <a:lnTo>
                  <a:pt x="116" y="205"/>
                </a:lnTo>
                <a:lnTo>
                  <a:pt x="116" y="207"/>
                </a:lnTo>
                <a:lnTo>
                  <a:pt x="115" y="208"/>
                </a:lnTo>
                <a:lnTo>
                  <a:pt x="115" y="212"/>
                </a:lnTo>
                <a:lnTo>
                  <a:pt x="115" y="214"/>
                </a:lnTo>
                <a:lnTo>
                  <a:pt x="110" y="219"/>
                </a:lnTo>
                <a:lnTo>
                  <a:pt x="108" y="227"/>
                </a:lnTo>
                <a:lnTo>
                  <a:pt x="108" y="229"/>
                </a:lnTo>
                <a:lnTo>
                  <a:pt x="108" y="230"/>
                </a:lnTo>
                <a:lnTo>
                  <a:pt x="106" y="232"/>
                </a:lnTo>
                <a:lnTo>
                  <a:pt x="105" y="236"/>
                </a:lnTo>
                <a:lnTo>
                  <a:pt x="103" y="239"/>
                </a:lnTo>
                <a:lnTo>
                  <a:pt x="100" y="244"/>
                </a:lnTo>
                <a:lnTo>
                  <a:pt x="98" y="247"/>
                </a:lnTo>
                <a:lnTo>
                  <a:pt x="94" y="249"/>
                </a:lnTo>
                <a:lnTo>
                  <a:pt x="94" y="251"/>
                </a:lnTo>
                <a:lnTo>
                  <a:pt x="96" y="254"/>
                </a:lnTo>
                <a:lnTo>
                  <a:pt x="96" y="256"/>
                </a:lnTo>
                <a:lnTo>
                  <a:pt x="96" y="258"/>
                </a:lnTo>
                <a:lnTo>
                  <a:pt x="89" y="281"/>
                </a:lnTo>
                <a:lnTo>
                  <a:pt x="86" y="290"/>
                </a:lnTo>
                <a:lnTo>
                  <a:pt x="83" y="296"/>
                </a:lnTo>
                <a:lnTo>
                  <a:pt x="79" y="300"/>
                </a:lnTo>
                <a:lnTo>
                  <a:pt x="76" y="300"/>
                </a:lnTo>
                <a:lnTo>
                  <a:pt x="74" y="300"/>
                </a:lnTo>
                <a:lnTo>
                  <a:pt x="72" y="296"/>
                </a:lnTo>
                <a:lnTo>
                  <a:pt x="71" y="295"/>
                </a:lnTo>
                <a:lnTo>
                  <a:pt x="71" y="290"/>
                </a:lnTo>
                <a:lnTo>
                  <a:pt x="72" y="286"/>
                </a:lnTo>
                <a:lnTo>
                  <a:pt x="72" y="285"/>
                </a:lnTo>
                <a:lnTo>
                  <a:pt x="74" y="283"/>
                </a:lnTo>
                <a:lnTo>
                  <a:pt x="74" y="280"/>
                </a:lnTo>
                <a:lnTo>
                  <a:pt x="74" y="276"/>
                </a:lnTo>
                <a:lnTo>
                  <a:pt x="72" y="273"/>
                </a:lnTo>
                <a:lnTo>
                  <a:pt x="69" y="271"/>
                </a:lnTo>
                <a:lnTo>
                  <a:pt x="64" y="271"/>
                </a:lnTo>
                <a:lnTo>
                  <a:pt x="56" y="273"/>
                </a:lnTo>
                <a:lnTo>
                  <a:pt x="49" y="278"/>
                </a:lnTo>
                <a:lnTo>
                  <a:pt x="49" y="276"/>
                </a:lnTo>
                <a:lnTo>
                  <a:pt x="47" y="274"/>
                </a:lnTo>
                <a:lnTo>
                  <a:pt x="44" y="271"/>
                </a:lnTo>
                <a:lnTo>
                  <a:pt x="42" y="269"/>
                </a:lnTo>
                <a:lnTo>
                  <a:pt x="39" y="266"/>
                </a:lnTo>
                <a:lnTo>
                  <a:pt x="34" y="266"/>
                </a:lnTo>
                <a:lnTo>
                  <a:pt x="28" y="264"/>
                </a:lnTo>
                <a:lnTo>
                  <a:pt x="27" y="263"/>
                </a:lnTo>
                <a:lnTo>
                  <a:pt x="23" y="261"/>
                </a:lnTo>
                <a:lnTo>
                  <a:pt x="20" y="258"/>
                </a:lnTo>
                <a:lnTo>
                  <a:pt x="18" y="256"/>
                </a:lnTo>
                <a:lnTo>
                  <a:pt x="6" y="247"/>
                </a:lnTo>
                <a:lnTo>
                  <a:pt x="6" y="239"/>
                </a:lnTo>
                <a:lnTo>
                  <a:pt x="3" y="237"/>
                </a:lnTo>
                <a:lnTo>
                  <a:pt x="1" y="234"/>
                </a:lnTo>
                <a:lnTo>
                  <a:pt x="1" y="230"/>
                </a:lnTo>
                <a:lnTo>
                  <a:pt x="1" y="227"/>
                </a:lnTo>
                <a:lnTo>
                  <a:pt x="1" y="224"/>
                </a:lnTo>
                <a:lnTo>
                  <a:pt x="1" y="220"/>
                </a:lnTo>
                <a:lnTo>
                  <a:pt x="3" y="219"/>
                </a:lnTo>
                <a:lnTo>
                  <a:pt x="5" y="217"/>
                </a:lnTo>
                <a:lnTo>
                  <a:pt x="12" y="208"/>
                </a:lnTo>
                <a:lnTo>
                  <a:pt x="13" y="205"/>
                </a:lnTo>
                <a:lnTo>
                  <a:pt x="8" y="205"/>
                </a:lnTo>
              </a:path>
            </a:pathLst>
          </a:custGeom>
          <a:solidFill>
            <a:srgbClr val="FFFF00"/>
          </a:solidFill>
          <a:ln w="3175">
            <a:solidFill>
              <a:schemeClr val="tx1"/>
            </a:solidFill>
            <a:prstDash val="solid"/>
            <a:round/>
            <a:headEnd/>
            <a:tailEnd/>
          </a:ln>
        </p:spPr>
        <p:txBody>
          <a:bodyPr/>
          <a:lstStyle/>
          <a:p>
            <a:endParaRPr lang="en-US"/>
          </a:p>
        </p:txBody>
      </p:sp>
      <p:sp>
        <p:nvSpPr>
          <p:cNvPr id="53479" name="Line 231"/>
          <p:cNvSpPr>
            <a:spLocks noChangeShapeType="1"/>
          </p:cNvSpPr>
          <p:nvPr/>
        </p:nvSpPr>
        <p:spPr bwMode="auto">
          <a:xfrm flipH="1" flipV="1">
            <a:off x="8658225" y="3429000"/>
            <a:ext cx="771525" cy="304800"/>
          </a:xfrm>
          <a:prstGeom prst="line">
            <a:avLst/>
          </a:prstGeom>
          <a:noFill/>
          <a:ln w="9525">
            <a:solidFill>
              <a:schemeClr val="tx1"/>
            </a:solidFill>
            <a:round/>
            <a:headEnd/>
            <a:tailEnd/>
          </a:ln>
        </p:spPr>
        <p:txBody>
          <a:bodyPr/>
          <a:lstStyle/>
          <a:p>
            <a:endParaRPr lang="en-US"/>
          </a:p>
        </p:txBody>
      </p:sp>
      <p:sp>
        <p:nvSpPr>
          <p:cNvPr id="53480" name="Rectangle 232"/>
          <p:cNvSpPr>
            <a:spLocks noChangeArrowheads="1"/>
          </p:cNvSpPr>
          <p:nvPr/>
        </p:nvSpPr>
        <p:spPr bwMode="auto">
          <a:xfrm>
            <a:off x="7359650" y="3733800"/>
            <a:ext cx="441325" cy="115888"/>
          </a:xfrm>
          <a:prstGeom prst="rect">
            <a:avLst/>
          </a:prstGeom>
          <a:noFill/>
          <a:ln w="9525">
            <a:noFill/>
            <a:miter lim="800000"/>
            <a:headEnd/>
            <a:tailEnd/>
          </a:ln>
        </p:spPr>
        <p:txBody>
          <a:bodyPr lIns="0" tIns="0" rIns="0" bIns="0">
            <a:spAutoFit/>
          </a:bodyPr>
          <a:lstStyle/>
          <a:p>
            <a:pPr algn="ctr"/>
            <a:r>
              <a:rPr lang="en-US" sz="1000" b="1">
                <a:solidFill>
                  <a:schemeClr val="bg1"/>
                </a:solidFill>
                <a:latin typeface="Verdana" pitchFamily="34" charset="0"/>
              </a:rPr>
              <a:t>WV</a:t>
            </a:r>
          </a:p>
        </p:txBody>
      </p:sp>
      <p:sp>
        <p:nvSpPr>
          <p:cNvPr id="53481" name="Rectangle 233"/>
          <p:cNvSpPr>
            <a:spLocks noChangeArrowheads="1"/>
          </p:cNvSpPr>
          <p:nvPr/>
        </p:nvSpPr>
        <p:spPr bwMode="auto">
          <a:xfrm>
            <a:off x="7972425" y="3200400"/>
            <a:ext cx="193675"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PA</a:t>
            </a:r>
          </a:p>
        </p:txBody>
      </p:sp>
      <p:sp>
        <p:nvSpPr>
          <p:cNvPr id="53482" name="Freeform 234"/>
          <p:cNvSpPr>
            <a:spLocks/>
          </p:cNvSpPr>
          <p:nvPr/>
        </p:nvSpPr>
        <p:spPr bwMode="auto">
          <a:xfrm rot="-4435101">
            <a:off x="8005763" y="3411537"/>
            <a:ext cx="533400" cy="257175"/>
          </a:xfrm>
          <a:custGeom>
            <a:avLst/>
            <a:gdLst>
              <a:gd name="T0" fmla="*/ 2147483647 w 40"/>
              <a:gd name="T1" fmla="*/ 2147483647 h 120"/>
              <a:gd name="T2" fmla="*/ 2147483647 w 40"/>
              <a:gd name="T3" fmla="*/ 2147483647 h 120"/>
              <a:gd name="T4" fmla="*/ 2147483647 w 40"/>
              <a:gd name="T5" fmla="*/ 2147483647 h 120"/>
              <a:gd name="T6" fmla="*/ 2147483647 w 40"/>
              <a:gd name="T7" fmla="*/ 2147483647 h 120"/>
              <a:gd name="T8" fmla="*/ 2147483647 w 40"/>
              <a:gd name="T9" fmla="*/ 2147483647 h 120"/>
              <a:gd name="T10" fmla="*/ 2147483647 w 40"/>
              <a:gd name="T11" fmla="*/ 2147483647 h 120"/>
              <a:gd name="T12" fmla="*/ 2147483647 w 40"/>
              <a:gd name="T13" fmla="*/ 2147483647 h 120"/>
              <a:gd name="T14" fmla="*/ 2147483647 w 40"/>
              <a:gd name="T15" fmla="*/ 0 h 120"/>
              <a:gd name="T16" fmla="*/ 2147483647 w 40"/>
              <a:gd name="T17" fmla="*/ 0 h 120"/>
              <a:gd name="T18" fmla="*/ 2147483647 w 40"/>
              <a:gd name="T19" fmla="*/ 0 h 120"/>
              <a:gd name="T20" fmla="*/ 2147483647 w 40"/>
              <a:gd name="T21" fmla="*/ 2147483647 h 120"/>
              <a:gd name="T22" fmla="*/ 2147483647 w 40"/>
              <a:gd name="T23" fmla="*/ 2147483647 h 120"/>
              <a:gd name="T24" fmla="*/ 2147483647 w 40"/>
              <a:gd name="T25" fmla="*/ 2147483647 h 120"/>
              <a:gd name="T26" fmla="*/ 2147483647 w 40"/>
              <a:gd name="T27" fmla="*/ 2147483647 h 120"/>
              <a:gd name="T28" fmla="*/ 2147483647 w 40"/>
              <a:gd name="T29" fmla="*/ 2147483647 h 120"/>
              <a:gd name="T30" fmla="*/ 2147483647 w 40"/>
              <a:gd name="T31" fmla="*/ 2147483647 h 120"/>
              <a:gd name="T32" fmla="*/ 2147483647 w 40"/>
              <a:gd name="T33" fmla="*/ 2147483647 h 120"/>
              <a:gd name="T34" fmla="*/ 2147483647 w 40"/>
              <a:gd name="T35" fmla="*/ 2147483647 h 120"/>
              <a:gd name="T36" fmla="*/ 2147483647 w 40"/>
              <a:gd name="T37" fmla="*/ 2147483647 h 120"/>
              <a:gd name="T38" fmla="*/ 2147483647 w 40"/>
              <a:gd name="T39" fmla="*/ 2147483647 h 120"/>
              <a:gd name="T40" fmla="*/ 2147483647 w 40"/>
              <a:gd name="T41" fmla="*/ 2147483647 h 120"/>
              <a:gd name="T42" fmla="*/ 2147483647 w 40"/>
              <a:gd name="T43" fmla="*/ 2147483647 h 120"/>
              <a:gd name="T44" fmla="*/ 2147483647 w 40"/>
              <a:gd name="T45" fmla="*/ 2147483647 h 120"/>
              <a:gd name="T46" fmla="*/ 2147483647 w 40"/>
              <a:gd name="T47" fmla="*/ 2147483647 h 120"/>
              <a:gd name="T48" fmla="*/ 2147483647 w 40"/>
              <a:gd name="T49" fmla="*/ 2147483647 h 120"/>
              <a:gd name="T50" fmla="*/ 2147483647 w 40"/>
              <a:gd name="T51" fmla="*/ 2147483647 h 120"/>
              <a:gd name="T52" fmla="*/ 2147483647 w 40"/>
              <a:gd name="T53" fmla="*/ 2147483647 h 120"/>
              <a:gd name="T54" fmla="*/ 2147483647 w 40"/>
              <a:gd name="T55" fmla="*/ 2147483647 h 120"/>
              <a:gd name="T56" fmla="*/ 2147483647 w 40"/>
              <a:gd name="T57" fmla="*/ 2147483647 h 120"/>
              <a:gd name="T58" fmla="*/ 2147483647 w 40"/>
              <a:gd name="T59" fmla="*/ 2147483647 h 120"/>
              <a:gd name="T60" fmla="*/ 2147483647 w 40"/>
              <a:gd name="T61" fmla="*/ 2147483647 h 120"/>
              <a:gd name="T62" fmla="*/ 2147483647 w 40"/>
              <a:gd name="T63" fmla="*/ 2147483647 h 120"/>
              <a:gd name="T64" fmla="*/ 2147483647 w 40"/>
              <a:gd name="T65" fmla="*/ 2147483647 h 120"/>
              <a:gd name="T66" fmla="*/ 2147483647 w 40"/>
              <a:gd name="T67" fmla="*/ 2147483647 h 120"/>
              <a:gd name="T68" fmla="*/ 2147483647 w 40"/>
              <a:gd name="T69" fmla="*/ 2147483647 h 120"/>
              <a:gd name="T70" fmla="*/ 2147483647 w 40"/>
              <a:gd name="T71" fmla="*/ 2147483647 h 120"/>
              <a:gd name="T72" fmla="*/ 0 w 40"/>
              <a:gd name="T73" fmla="*/ 2147483647 h 120"/>
              <a:gd name="T74" fmla="*/ 0 w 40"/>
              <a:gd name="T75" fmla="*/ 2147483647 h 120"/>
              <a:gd name="T76" fmla="*/ 0 w 40"/>
              <a:gd name="T77" fmla="*/ 2147483647 h 120"/>
              <a:gd name="T78" fmla="*/ 0 w 40"/>
              <a:gd name="T79" fmla="*/ 2147483647 h 120"/>
              <a:gd name="T80" fmla="*/ 0 w 40"/>
              <a:gd name="T81" fmla="*/ 2147483647 h 120"/>
              <a:gd name="T82" fmla="*/ 0 w 40"/>
              <a:gd name="T83" fmla="*/ 2147483647 h 120"/>
              <a:gd name="T84" fmla="*/ 0 w 40"/>
              <a:gd name="T85" fmla="*/ 2147483647 h 120"/>
              <a:gd name="T86" fmla="*/ 2147483647 w 40"/>
              <a:gd name="T87" fmla="*/ 2147483647 h 120"/>
              <a:gd name="T88" fmla="*/ 2147483647 w 40"/>
              <a:gd name="T89" fmla="*/ 2147483647 h 120"/>
              <a:gd name="T90" fmla="*/ 2147483647 w 40"/>
              <a:gd name="T91" fmla="*/ 2147483647 h 120"/>
              <a:gd name="T92" fmla="*/ 2147483647 w 40"/>
              <a:gd name="T93" fmla="*/ 2147483647 h 120"/>
              <a:gd name="T94" fmla="*/ 2147483647 w 40"/>
              <a:gd name="T95" fmla="*/ 2147483647 h 120"/>
              <a:gd name="T96" fmla="*/ 2147483647 w 40"/>
              <a:gd name="T97" fmla="*/ 2147483647 h 120"/>
              <a:gd name="T98" fmla="*/ 2147483647 w 40"/>
              <a:gd name="T99" fmla="*/ 2147483647 h 120"/>
              <a:gd name="T100" fmla="*/ 2147483647 w 40"/>
              <a:gd name="T101" fmla="*/ 2147483647 h 120"/>
              <a:gd name="T102" fmla="*/ 2147483647 w 40"/>
              <a:gd name="T103" fmla="*/ 2147483647 h 120"/>
              <a:gd name="T104" fmla="*/ 2147483647 w 40"/>
              <a:gd name="T105" fmla="*/ 2147483647 h 120"/>
              <a:gd name="T106" fmla="*/ 2147483647 w 40"/>
              <a:gd name="T107" fmla="*/ 2147483647 h 120"/>
              <a:gd name="T108" fmla="*/ 2147483647 w 40"/>
              <a:gd name="T109" fmla="*/ 2147483647 h 1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120"/>
              <a:gd name="T167" fmla="*/ 40 w 40"/>
              <a:gd name="T168" fmla="*/ 120 h 12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120">
                <a:moveTo>
                  <a:pt x="8" y="17"/>
                </a:moveTo>
                <a:lnTo>
                  <a:pt x="11" y="13"/>
                </a:lnTo>
                <a:lnTo>
                  <a:pt x="13" y="12"/>
                </a:lnTo>
                <a:lnTo>
                  <a:pt x="17" y="8"/>
                </a:lnTo>
                <a:lnTo>
                  <a:pt x="20" y="7"/>
                </a:lnTo>
                <a:lnTo>
                  <a:pt x="23" y="3"/>
                </a:lnTo>
                <a:lnTo>
                  <a:pt x="27" y="1"/>
                </a:lnTo>
                <a:lnTo>
                  <a:pt x="32" y="0"/>
                </a:lnTo>
                <a:lnTo>
                  <a:pt x="39" y="0"/>
                </a:lnTo>
                <a:lnTo>
                  <a:pt x="39" y="1"/>
                </a:lnTo>
                <a:lnTo>
                  <a:pt x="39" y="5"/>
                </a:lnTo>
                <a:lnTo>
                  <a:pt x="40" y="7"/>
                </a:lnTo>
                <a:lnTo>
                  <a:pt x="40" y="10"/>
                </a:lnTo>
                <a:lnTo>
                  <a:pt x="40" y="12"/>
                </a:lnTo>
                <a:lnTo>
                  <a:pt x="40" y="13"/>
                </a:lnTo>
                <a:lnTo>
                  <a:pt x="40" y="15"/>
                </a:lnTo>
                <a:lnTo>
                  <a:pt x="35" y="23"/>
                </a:lnTo>
                <a:lnTo>
                  <a:pt x="33" y="30"/>
                </a:lnTo>
                <a:lnTo>
                  <a:pt x="35" y="37"/>
                </a:lnTo>
                <a:lnTo>
                  <a:pt x="32" y="49"/>
                </a:lnTo>
                <a:lnTo>
                  <a:pt x="27" y="57"/>
                </a:lnTo>
                <a:lnTo>
                  <a:pt x="25" y="64"/>
                </a:lnTo>
                <a:lnTo>
                  <a:pt x="15" y="73"/>
                </a:lnTo>
                <a:lnTo>
                  <a:pt x="15" y="81"/>
                </a:lnTo>
                <a:lnTo>
                  <a:pt x="8" y="93"/>
                </a:lnTo>
                <a:lnTo>
                  <a:pt x="8" y="98"/>
                </a:lnTo>
                <a:lnTo>
                  <a:pt x="8" y="100"/>
                </a:lnTo>
                <a:lnTo>
                  <a:pt x="8" y="105"/>
                </a:lnTo>
                <a:lnTo>
                  <a:pt x="8" y="110"/>
                </a:lnTo>
                <a:lnTo>
                  <a:pt x="8" y="117"/>
                </a:lnTo>
                <a:lnTo>
                  <a:pt x="8" y="120"/>
                </a:lnTo>
                <a:lnTo>
                  <a:pt x="6" y="120"/>
                </a:lnTo>
                <a:lnTo>
                  <a:pt x="5" y="115"/>
                </a:lnTo>
                <a:lnTo>
                  <a:pt x="1" y="101"/>
                </a:lnTo>
                <a:lnTo>
                  <a:pt x="1" y="98"/>
                </a:lnTo>
                <a:lnTo>
                  <a:pt x="0" y="95"/>
                </a:lnTo>
                <a:lnTo>
                  <a:pt x="0" y="88"/>
                </a:lnTo>
                <a:lnTo>
                  <a:pt x="0" y="83"/>
                </a:lnTo>
                <a:lnTo>
                  <a:pt x="0" y="78"/>
                </a:lnTo>
                <a:lnTo>
                  <a:pt x="0" y="73"/>
                </a:lnTo>
                <a:lnTo>
                  <a:pt x="0" y="69"/>
                </a:lnTo>
                <a:lnTo>
                  <a:pt x="0" y="67"/>
                </a:lnTo>
                <a:lnTo>
                  <a:pt x="1" y="56"/>
                </a:lnTo>
                <a:lnTo>
                  <a:pt x="8" y="52"/>
                </a:lnTo>
                <a:lnTo>
                  <a:pt x="8" y="40"/>
                </a:lnTo>
                <a:lnTo>
                  <a:pt x="15" y="30"/>
                </a:lnTo>
                <a:lnTo>
                  <a:pt x="17" y="27"/>
                </a:lnTo>
                <a:lnTo>
                  <a:pt x="17" y="23"/>
                </a:lnTo>
                <a:lnTo>
                  <a:pt x="17" y="20"/>
                </a:lnTo>
                <a:lnTo>
                  <a:pt x="13" y="20"/>
                </a:lnTo>
                <a:lnTo>
                  <a:pt x="11" y="18"/>
                </a:lnTo>
                <a:lnTo>
                  <a:pt x="8" y="17"/>
                </a:lnTo>
                <a:close/>
              </a:path>
            </a:pathLst>
          </a:custGeom>
          <a:solidFill>
            <a:srgbClr val="FF9900"/>
          </a:solidFill>
          <a:ln w="9525">
            <a:solidFill>
              <a:schemeClr val="tx1"/>
            </a:solidFill>
            <a:round/>
            <a:headEnd/>
            <a:tailEnd/>
          </a:ln>
        </p:spPr>
        <p:txBody>
          <a:bodyPr/>
          <a:lstStyle/>
          <a:p>
            <a:endParaRPr lang="en-US"/>
          </a:p>
        </p:txBody>
      </p:sp>
      <p:sp>
        <p:nvSpPr>
          <p:cNvPr id="53483" name="Rectangle 235"/>
          <p:cNvSpPr>
            <a:spLocks noChangeArrowheads="1"/>
          </p:cNvSpPr>
          <p:nvPr/>
        </p:nvSpPr>
        <p:spPr bwMode="auto">
          <a:xfrm>
            <a:off x="7935913" y="3832225"/>
            <a:ext cx="196850" cy="115888"/>
          </a:xfrm>
          <a:prstGeom prst="rect">
            <a:avLst/>
          </a:prstGeom>
          <a:noFill/>
          <a:ln w="9525">
            <a:noFill/>
            <a:miter lim="800000"/>
            <a:headEnd/>
            <a:tailEnd/>
          </a:ln>
        </p:spPr>
        <p:txBody>
          <a:bodyPr wrap="none" lIns="0" tIns="0" rIns="0" bIns="0">
            <a:spAutoFit/>
          </a:bodyPr>
          <a:lstStyle/>
          <a:p>
            <a:pPr algn="ctr"/>
            <a:r>
              <a:rPr lang="en-US" sz="1000" b="1">
                <a:solidFill>
                  <a:schemeClr val="bg1"/>
                </a:solidFill>
                <a:latin typeface="Verdana" pitchFamily="34" charset="0"/>
              </a:rPr>
              <a:t>VA</a:t>
            </a:r>
          </a:p>
        </p:txBody>
      </p:sp>
      <p:sp>
        <p:nvSpPr>
          <p:cNvPr id="53484" name="Line 236"/>
          <p:cNvSpPr>
            <a:spLocks noChangeShapeType="1"/>
          </p:cNvSpPr>
          <p:nvPr/>
        </p:nvSpPr>
        <p:spPr bwMode="auto">
          <a:xfrm>
            <a:off x="8229600" y="3733800"/>
            <a:ext cx="1200150" cy="685800"/>
          </a:xfrm>
          <a:prstGeom prst="line">
            <a:avLst/>
          </a:prstGeom>
          <a:noFill/>
          <a:ln w="9525">
            <a:solidFill>
              <a:schemeClr val="tx1"/>
            </a:solidFill>
            <a:round/>
            <a:headEnd/>
            <a:tailEnd/>
          </a:ln>
        </p:spPr>
        <p:txBody>
          <a:bodyPr/>
          <a:lstStyle/>
          <a:p>
            <a:endParaRPr lang="en-US"/>
          </a:p>
        </p:txBody>
      </p:sp>
      <p:sp>
        <p:nvSpPr>
          <p:cNvPr id="53485" name="Freeform 237"/>
          <p:cNvSpPr>
            <a:spLocks/>
          </p:cNvSpPr>
          <p:nvPr/>
        </p:nvSpPr>
        <p:spPr bwMode="auto">
          <a:xfrm>
            <a:off x="7286625" y="3276600"/>
            <a:ext cx="857250" cy="838200"/>
          </a:xfrm>
          <a:custGeom>
            <a:avLst/>
            <a:gdLst>
              <a:gd name="T0" fmla="*/ 2147483647 w 446"/>
              <a:gd name="T1" fmla="*/ 2147483647 h 440"/>
              <a:gd name="T2" fmla="*/ 2147483647 w 446"/>
              <a:gd name="T3" fmla="*/ 2147483647 h 440"/>
              <a:gd name="T4" fmla="*/ 2147483647 w 446"/>
              <a:gd name="T5" fmla="*/ 2147483647 h 440"/>
              <a:gd name="T6" fmla="*/ 2147483647 w 446"/>
              <a:gd name="T7" fmla="*/ 2147483647 h 440"/>
              <a:gd name="T8" fmla="*/ 2147483647 w 446"/>
              <a:gd name="T9" fmla="*/ 2147483647 h 440"/>
              <a:gd name="T10" fmla="*/ 2147483647 w 446"/>
              <a:gd name="T11" fmla="*/ 2147483647 h 440"/>
              <a:gd name="T12" fmla="*/ 2147483647 w 446"/>
              <a:gd name="T13" fmla="*/ 2147483647 h 440"/>
              <a:gd name="T14" fmla="*/ 2147483647 w 446"/>
              <a:gd name="T15" fmla="*/ 2147483647 h 440"/>
              <a:gd name="T16" fmla="*/ 2147483647 w 446"/>
              <a:gd name="T17" fmla="*/ 2147483647 h 440"/>
              <a:gd name="T18" fmla="*/ 2147483647 w 446"/>
              <a:gd name="T19" fmla="*/ 2147483647 h 440"/>
              <a:gd name="T20" fmla="*/ 2147483647 w 446"/>
              <a:gd name="T21" fmla="*/ 2147483647 h 440"/>
              <a:gd name="T22" fmla="*/ 2147483647 w 446"/>
              <a:gd name="T23" fmla="*/ 2147483647 h 440"/>
              <a:gd name="T24" fmla="*/ 2147483647 w 446"/>
              <a:gd name="T25" fmla="*/ 2147483647 h 440"/>
              <a:gd name="T26" fmla="*/ 2147483647 w 446"/>
              <a:gd name="T27" fmla="*/ 2147483647 h 440"/>
              <a:gd name="T28" fmla="*/ 2147483647 w 446"/>
              <a:gd name="T29" fmla="*/ 2147483647 h 440"/>
              <a:gd name="T30" fmla="*/ 2147483647 w 446"/>
              <a:gd name="T31" fmla="*/ 2147483647 h 440"/>
              <a:gd name="T32" fmla="*/ 2147483647 w 446"/>
              <a:gd name="T33" fmla="*/ 2147483647 h 440"/>
              <a:gd name="T34" fmla="*/ 2147483647 w 446"/>
              <a:gd name="T35" fmla="*/ 2147483647 h 440"/>
              <a:gd name="T36" fmla="*/ 2147483647 w 446"/>
              <a:gd name="T37" fmla="*/ 2147483647 h 440"/>
              <a:gd name="T38" fmla="*/ 2147483647 w 446"/>
              <a:gd name="T39" fmla="*/ 2147483647 h 440"/>
              <a:gd name="T40" fmla="*/ 2147483647 w 446"/>
              <a:gd name="T41" fmla="*/ 2147483647 h 440"/>
              <a:gd name="T42" fmla="*/ 2147483647 w 446"/>
              <a:gd name="T43" fmla="*/ 2147483647 h 440"/>
              <a:gd name="T44" fmla="*/ 2147483647 w 446"/>
              <a:gd name="T45" fmla="*/ 2147483647 h 440"/>
              <a:gd name="T46" fmla="*/ 2147483647 w 446"/>
              <a:gd name="T47" fmla="*/ 2147483647 h 440"/>
              <a:gd name="T48" fmla="*/ 2147483647 w 446"/>
              <a:gd name="T49" fmla="*/ 2147483647 h 440"/>
              <a:gd name="T50" fmla="*/ 2147483647 w 446"/>
              <a:gd name="T51" fmla="*/ 2147483647 h 440"/>
              <a:gd name="T52" fmla="*/ 2147483647 w 446"/>
              <a:gd name="T53" fmla="*/ 2147483647 h 440"/>
              <a:gd name="T54" fmla="*/ 2147483647 w 446"/>
              <a:gd name="T55" fmla="*/ 2147483647 h 440"/>
              <a:gd name="T56" fmla="*/ 2147483647 w 446"/>
              <a:gd name="T57" fmla="*/ 2147483647 h 440"/>
              <a:gd name="T58" fmla="*/ 2147483647 w 446"/>
              <a:gd name="T59" fmla="*/ 2147483647 h 440"/>
              <a:gd name="T60" fmla="*/ 2147483647 w 446"/>
              <a:gd name="T61" fmla="*/ 2147483647 h 440"/>
              <a:gd name="T62" fmla="*/ 2147483647 w 446"/>
              <a:gd name="T63" fmla="*/ 2147483647 h 440"/>
              <a:gd name="T64" fmla="*/ 2147483647 w 446"/>
              <a:gd name="T65" fmla="*/ 2147483647 h 440"/>
              <a:gd name="T66" fmla="*/ 2147483647 w 446"/>
              <a:gd name="T67" fmla="*/ 2147483647 h 440"/>
              <a:gd name="T68" fmla="*/ 2147483647 w 446"/>
              <a:gd name="T69" fmla="*/ 2147483647 h 440"/>
              <a:gd name="T70" fmla="*/ 2147483647 w 446"/>
              <a:gd name="T71" fmla="*/ 2147483647 h 440"/>
              <a:gd name="T72" fmla="*/ 2147483647 w 446"/>
              <a:gd name="T73" fmla="*/ 2147483647 h 440"/>
              <a:gd name="T74" fmla="*/ 2147483647 w 446"/>
              <a:gd name="T75" fmla="*/ 2147483647 h 440"/>
              <a:gd name="T76" fmla="*/ 2147483647 w 446"/>
              <a:gd name="T77" fmla="*/ 2147483647 h 440"/>
              <a:gd name="T78" fmla="*/ 2147483647 w 446"/>
              <a:gd name="T79" fmla="*/ 2147483647 h 440"/>
              <a:gd name="T80" fmla="*/ 2147483647 w 446"/>
              <a:gd name="T81" fmla="*/ 2147483647 h 440"/>
              <a:gd name="T82" fmla="*/ 2147483647 w 446"/>
              <a:gd name="T83" fmla="*/ 2147483647 h 440"/>
              <a:gd name="T84" fmla="*/ 2147483647 w 446"/>
              <a:gd name="T85" fmla="*/ 2147483647 h 440"/>
              <a:gd name="T86" fmla="*/ 2147483647 w 446"/>
              <a:gd name="T87" fmla="*/ 2147483647 h 440"/>
              <a:gd name="T88" fmla="*/ 2147483647 w 446"/>
              <a:gd name="T89" fmla="*/ 2147483647 h 440"/>
              <a:gd name="T90" fmla="*/ 2147483647 w 446"/>
              <a:gd name="T91" fmla="*/ 2147483647 h 440"/>
              <a:gd name="T92" fmla="*/ 2147483647 w 446"/>
              <a:gd name="T93" fmla="*/ 2147483647 h 440"/>
              <a:gd name="T94" fmla="*/ 2147483647 w 446"/>
              <a:gd name="T95" fmla="*/ 2147483647 h 440"/>
              <a:gd name="T96" fmla="*/ 2147483647 w 446"/>
              <a:gd name="T97" fmla="*/ 2147483647 h 440"/>
              <a:gd name="T98" fmla="*/ 2147483647 w 446"/>
              <a:gd name="T99" fmla="*/ 2147483647 h 440"/>
              <a:gd name="T100" fmla="*/ 2147483647 w 446"/>
              <a:gd name="T101" fmla="*/ 2147483647 h 440"/>
              <a:gd name="T102" fmla="*/ 2147483647 w 446"/>
              <a:gd name="T103" fmla="*/ 2147483647 h 440"/>
              <a:gd name="T104" fmla="*/ 2147483647 w 446"/>
              <a:gd name="T105" fmla="*/ 2147483647 h 440"/>
              <a:gd name="T106" fmla="*/ 2147483647 w 446"/>
              <a:gd name="T107" fmla="*/ 2147483647 h 440"/>
              <a:gd name="T108" fmla="*/ 2147483647 w 446"/>
              <a:gd name="T109" fmla="*/ 2147483647 h 440"/>
              <a:gd name="T110" fmla="*/ 2147483647 w 446"/>
              <a:gd name="T111" fmla="*/ 2147483647 h 440"/>
              <a:gd name="T112" fmla="*/ 2147483647 w 446"/>
              <a:gd name="T113" fmla="*/ 2147483647 h 440"/>
              <a:gd name="T114" fmla="*/ 2147483647 w 446"/>
              <a:gd name="T115" fmla="*/ 2147483647 h 4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46"/>
              <a:gd name="T175" fmla="*/ 0 h 440"/>
              <a:gd name="T176" fmla="*/ 446 w 446"/>
              <a:gd name="T177" fmla="*/ 440 h 4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46" h="440">
                <a:moveTo>
                  <a:pt x="76" y="404"/>
                </a:moveTo>
                <a:lnTo>
                  <a:pt x="64" y="404"/>
                </a:lnTo>
                <a:lnTo>
                  <a:pt x="64" y="402"/>
                </a:lnTo>
                <a:lnTo>
                  <a:pt x="62" y="401"/>
                </a:lnTo>
                <a:lnTo>
                  <a:pt x="62" y="399"/>
                </a:lnTo>
                <a:lnTo>
                  <a:pt x="61" y="397"/>
                </a:lnTo>
                <a:lnTo>
                  <a:pt x="57" y="397"/>
                </a:lnTo>
                <a:lnTo>
                  <a:pt x="54" y="396"/>
                </a:lnTo>
                <a:lnTo>
                  <a:pt x="49" y="396"/>
                </a:lnTo>
                <a:lnTo>
                  <a:pt x="49" y="394"/>
                </a:lnTo>
                <a:lnTo>
                  <a:pt x="45" y="389"/>
                </a:lnTo>
                <a:lnTo>
                  <a:pt x="40" y="384"/>
                </a:lnTo>
                <a:lnTo>
                  <a:pt x="35" y="375"/>
                </a:lnTo>
                <a:lnTo>
                  <a:pt x="28" y="367"/>
                </a:lnTo>
                <a:lnTo>
                  <a:pt x="22" y="357"/>
                </a:lnTo>
                <a:lnTo>
                  <a:pt x="13" y="348"/>
                </a:lnTo>
                <a:lnTo>
                  <a:pt x="5" y="338"/>
                </a:lnTo>
                <a:lnTo>
                  <a:pt x="5" y="335"/>
                </a:lnTo>
                <a:lnTo>
                  <a:pt x="5" y="331"/>
                </a:lnTo>
                <a:lnTo>
                  <a:pt x="6" y="326"/>
                </a:lnTo>
                <a:lnTo>
                  <a:pt x="6" y="323"/>
                </a:lnTo>
                <a:lnTo>
                  <a:pt x="6" y="318"/>
                </a:lnTo>
                <a:lnTo>
                  <a:pt x="5" y="311"/>
                </a:lnTo>
                <a:lnTo>
                  <a:pt x="3" y="306"/>
                </a:lnTo>
                <a:lnTo>
                  <a:pt x="0" y="303"/>
                </a:lnTo>
                <a:lnTo>
                  <a:pt x="0" y="299"/>
                </a:lnTo>
                <a:lnTo>
                  <a:pt x="0" y="297"/>
                </a:lnTo>
                <a:lnTo>
                  <a:pt x="1" y="297"/>
                </a:lnTo>
                <a:lnTo>
                  <a:pt x="1" y="299"/>
                </a:lnTo>
                <a:lnTo>
                  <a:pt x="3" y="299"/>
                </a:lnTo>
                <a:lnTo>
                  <a:pt x="6" y="303"/>
                </a:lnTo>
                <a:lnTo>
                  <a:pt x="13" y="301"/>
                </a:lnTo>
                <a:lnTo>
                  <a:pt x="18" y="297"/>
                </a:lnTo>
                <a:lnTo>
                  <a:pt x="23" y="292"/>
                </a:lnTo>
                <a:lnTo>
                  <a:pt x="28" y="287"/>
                </a:lnTo>
                <a:lnTo>
                  <a:pt x="32" y="281"/>
                </a:lnTo>
                <a:lnTo>
                  <a:pt x="34" y="277"/>
                </a:lnTo>
                <a:lnTo>
                  <a:pt x="35" y="275"/>
                </a:lnTo>
                <a:lnTo>
                  <a:pt x="32" y="253"/>
                </a:lnTo>
                <a:lnTo>
                  <a:pt x="34" y="252"/>
                </a:lnTo>
                <a:lnTo>
                  <a:pt x="34" y="250"/>
                </a:lnTo>
                <a:lnTo>
                  <a:pt x="35" y="247"/>
                </a:lnTo>
                <a:lnTo>
                  <a:pt x="37" y="243"/>
                </a:lnTo>
                <a:lnTo>
                  <a:pt x="39" y="242"/>
                </a:lnTo>
                <a:lnTo>
                  <a:pt x="39" y="238"/>
                </a:lnTo>
                <a:lnTo>
                  <a:pt x="40" y="230"/>
                </a:lnTo>
                <a:lnTo>
                  <a:pt x="40" y="225"/>
                </a:lnTo>
                <a:lnTo>
                  <a:pt x="44" y="221"/>
                </a:lnTo>
                <a:lnTo>
                  <a:pt x="45" y="221"/>
                </a:lnTo>
                <a:lnTo>
                  <a:pt x="49" y="221"/>
                </a:lnTo>
                <a:lnTo>
                  <a:pt x="50" y="221"/>
                </a:lnTo>
                <a:lnTo>
                  <a:pt x="52" y="223"/>
                </a:lnTo>
                <a:lnTo>
                  <a:pt x="54" y="225"/>
                </a:lnTo>
                <a:lnTo>
                  <a:pt x="57" y="233"/>
                </a:lnTo>
                <a:lnTo>
                  <a:pt x="61" y="235"/>
                </a:lnTo>
                <a:lnTo>
                  <a:pt x="62" y="233"/>
                </a:lnTo>
                <a:lnTo>
                  <a:pt x="66" y="230"/>
                </a:lnTo>
                <a:lnTo>
                  <a:pt x="67" y="225"/>
                </a:lnTo>
                <a:lnTo>
                  <a:pt x="67" y="221"/>
                </a:lnTo>
                <a:lnTo>
                  <a:pt x="67" y="216"/>
                </a:lnTo>
                <a:lnTo>
                  <a:pt x="69" y="216"/>
                </a:lnTo>
                <a:lnTo>
                  <a:pt x="71" y="189"/>
                </a:lnTo>
                <a:lnTo>
                  <a:pt x="93" y="167"/>
                </a:lnTo>
                <a:lnTo>
                  <a:pt x="93" y="169"/>
                </a:lnTo>
                <a:lnTo>
                  <a:pt x="94" y="171"/>
                </a:lnTo>
                <a:lnTo>
                  <a:pt x="98" y="171"/>
                </a:lnTo>
                <a:lnTo>
                  <a:pt x="101" y="169"/>
                </a:lnTo>
                <a:lnTo>
                  <a:pt x="105" y="169"/>
                </a:lnTo>
                <a:lnTo>
                  <a:pt x="108" y="167"/>
                </a:lnTo>
                <a:lnTo>
                  <a:pt x="110" y="165"/>
                </a:lnTo>
                <a:lnTo>
                  <a:pt x="110" y="164"/>
                </a:lnTo>
                <a:lnTo>
                  <a:pt x="111" y="164"/>
                </a:lnTo>
                <a:lnTo>
                  <a:pt x="113" y="160"/>
                </a:lnTo>
                <a:lnTo>
                  <a:pt x="118" y="155"/>
                </a:lnTo>
                <a:lnTo>
                  <a:pt x="122" y="150"/>
                </a:lnTo>
                <a:lnTo>
                  <a:pt x="125" y="147"/>
                </a:lnTo>
                <a:lnTo>
                  <a:pt x="130" y="142"/>
                </a:lnTo>
                <a:lnTo>
                  <a:pt x="132" y="138"/>
                </a:lnTo>
                <a:lnTo>
                  <a:pt x="133" y="137"/>
                </a:lnTo>
                <a:lnTo>
                  <a:pt x="138" y="130"/>
                </a:lnTo>
                <a:lnTo>
                  <a:pt x="142" y="125"/>
                </a:lnTo>
                <a:lnTo>
                  <a:pt x="144" y="120"/>
                </a:lnTo>
                <a:lnTo>
                  <a:pt x="144" y="115"/>
                </a:lnTo>
                <a:lnTo>
                  <a:pt x="144" y="111"/>
                </a:lnTo>
                <a:lnTo>
                  <a:pt x="142" y="108"/>
                </a:lnTo>
                <a:lnTo>
                  <a:pt x="142" y="106"/>
                </a:lnTo>
                <a:lnTo>
                  <a:pt x="142" y="105"/>
                </a:lnTo>
                <a:lnTo>
                  <a:pt x="142" y="103"/>
                </a:lnTo>
                <a:lnTo>
                  <a:pt x="142" y="96"/>
                </a:lnTo>
                <a:lnTo>
                  <a:pt x="144" y="89"/>
                </a:lnTo>
                <a:lnTo>
                  <a:pt x="144" y="79"/>
                </a:lnTo>
                <a:lnTo>
                  <a:pt x="145" y="69"/>
                </a:lnTo>
                <a:lnTo>
                  <a:pt x="147" y="61"/>
                </a:lnTo>
                <a:lnTo>
                  <a:pt x="147" y="55"/>
                </a:lnTo>
                <a:lnTo>
                  <a:pt x="149" y="52"/>
                </a:lnTo>
                <a:lnTo>
                  <a:pt x="152" y="47"/>
                </a:lnTo>
                <a:lnTo>
                  <a:pt x="152" y="40"/>
                </a:lnTo>
                <a:lnTo>
                  <a:pt x="152" y="32"/>
                </a:lnTo>
                <a:lnTo>
                  <a:pt x="150" y="23"/>
                </a:lnTo>
                <a:lnTo>
                  <a:pt x="149" y="15"/>
                </a:lnTo>
                <a:lnTo>
                  <a:pt x="147" y="10"/>
                </a:lnTo>
                <a:lnTo>
                  <a:pt x="145" y="5"/>
                </a:lnTo>
                <a:lnTo>
                  <a:pt x="144" y="3"/>
                </a:lnTo>
                <a:lnTo>
                  <a:pt x="155" y="0"/>
                </a:lnTo>
                <a:lnTo>
                  <a:pt x="174" y="111"/>
                </a:lnTo>
                <a:lnTo>
                  <a:pt x="269" y="93"/>
                </a:lnTo>
                <a:lnTo>
                  <a:pt x="279" y="154"/>
                </a:lnTo>
                <a:lnTo>
                  <a:pt x="314" y="121"/>
                </a:lnTo>
                <a:lnTo>
                  <a:pt x="314" y="123"/>
                </a:lnTo>
                <a:lnTo>
                  <a:pt x="316" y="123"/>
                </a:lnTo>
                <a:lnTo>
                  <a:pt x="318" y="123"/>
                </a:lnTo>
                <a:lnTo>
                  <a:pt x="321" y="121"/>
                </a:lnTo>
                <a:lnTo>
                  <a:pt x="326" y="116"/>
                </a:lnTo>
                <a:lnTo>
                  <a:pt x="331" y="110"/>
                </a:lnTo>
                <a:lnTo>
                  <a:pt x="338" y="98"/>
                </a:lnTo>
                <a:lnTo>
                  <a:pt x="340" y="98"/>
                </a:lnTo>
                <a:lnTo>
                  <a:pt x="343" y="99"/>
                </a:lnTo>
                <a:lnTo>
                  <a:pt x="348" y="101"/>
                </a:lnTo>
                <a:lnTo>
                  <a:pt x="353" y="101"/>
                </a:lnTo>
                <a:lnTo>
                  <a:pt x="358" y="101"/>
                </a:lnTo>
                <a:lnTo>
                  <a:pt x="365" y="99"/>
                </a:lnTo>
                <a:lnTo>
                  <a:pt x="370" y="94"/>
                </a:lnTo>
                <a:lnTo>
                  <a:pt x="375" y="88"/>
                </a:lnTo>
                <a:lnTo>
                  <a:pt x="377" y="86"/>
                </a:lnTo>
                <a:lnTo>
                  <a:pt x="377" y="84"/>
                </a:lnTo>
                <a:lnTo>
                  <a:pt x="380" y="81"/>
                </a:lnTo>
                <a:lnTo>
                  <a:pt x="384" y="79"/>
                </a:lnTo>
                <a:lnTo>
                  <a:pt x="389" y="77"/>
                </a:lnTo>
                <a:lnTo>
                  <a:pt x="394" y="77"/>
                </a:lnTo>
                <a:lnTo>
                  <a:pt x="402" y="79"/>
                </a:lnTo>
                <a:lnTo>
                  <a:pt x="413" y="83"/>
                </a:lnTo>
                <a:lnTo>
                  <a:pt x="414" y="83"/>
                </a:lnTo>
                <a:lnTo>
                  <a:pt x="416" y="83"/>
                </a:lnTo>
                <a:lnTo>
                  <a:pt x="418" y="83"/>
                </a:lnTo>
                <a:lnTo>
                  <a:pt x="419" y="83"/>
                </a:lnTo>
                <a:lnTo>
                  <a:pt x="423" y="83"/>
                </a:lnTo>
                <a:lnTo>
                  <a:pt x="424" y="83"/>
                </a:lnTo>
                <a:lnTo>
                  <a:pt x="426" y="83"/>
                </a:lnTo>
                <a:lnTo>
                  <a:pt x="428" y="89"/>
                </a:lnTo>
                <a:lnTo>
                  <a:pt x="430" y="91"/>
                </a:lnTo>
                <a:lnTo>
                  <a:pt x="433" y="93"/>
                </a:lnTo>
                <a:lnTo>
                  <a:pt x="436" y="96"/>
                </a:lnTo>
                <a:lnTo>
                  <a:pt x="441" y="99"/>
                </a:lnTo>
                <a:lnTo>
                  <a:pt x="445" y="105"/>
                </a:lnTo>
                <a:lnTo>
                  <a:pt x="446" y="110"/>
                </a:lnTo>
                <a:lnTo>
                  <a:pt x="446" y="115"/>
                </a:lnTo>
                <a:lnTo>
                  <a:pt x="443" y="120"/>
                </a:lnTo>
                <a:lnTo>
                  <a:pt x="443" y="121"/>
                </a:lnTo>
                <a:lnTo>
                  <a:pt x="443" y="125"/>
                </a:lnTo>
                <a:lnTo>
                  <a:pt x="443" y="128"/>
                </a:lnTo>
                <a:lnTo>
                  <a:pt x="441" y="130"/>
                </a:lnTo>
                <a:lnTo>
                  <a:pt x="438" y="132"/>
                </a:lnTo>
                <a:lnTo>
                  <a:pt x="433" y="133"/>
                </a:lnTo>
                <a:lnTo>
                  <a:pt x="424" y="130"/>
                </a:lnTo>
                <a:lnTo>
                  <a:pt x="411" y="125"/>
                </a:lnTo>
                <a:lnTo>
                  <a:pt x="409" y="123"/>
                </a:lnTo>
                <a:lnTo>
                  <a:pt x="406" y="121"/>
                </a:lnTo>
                <a:lnTo>
                  <a:pt x="401" y="120"/>
                </a:lnTo>
                <a:lnTo>
                  <a:pt x="396" y="118"/>
                </a:lnTo>
                <a:lnTo>
                  <a:pt x="392" y="115"/>
                </a:lnTo>
                <a:lnTo>
                  <a:pt x="387" y="113"/>
                </a:lnTo>
                <a:lnTo>
                  <a:pt x="384" y="111"/>
                </a:lnTo>
                <a:lnTo>
                  <a:pt x="380" y="145"/>
                </a:lnTo>
                <a:lnTo>
                  <a:pt x="375" y="150"/>
                </a:lnTo>
                <a:lnTo>
                  <a:pt x="375" y="152"/>
                </a:lnTo>
                <a:lnTo>
                  <a:pt x="374" y="157"/>
                </a:lnTo>
                <a:lnTo>
                  <a:pt x="372" y="162"/>
                </a:lnTo>
                <a:lnTo>
                  <a:pt x="369" y="169"/>
                </a:lnTo>
                <a:lnTo>
                  <a:pt x="365" y="176"/>
                </a:lnTo>
                <a:lnTo>
                  <a:pt x="362" y="179"/>
                </a:lnTo>
                <a:lnTo>
                  <a:pt x="358" y="182"/>
                </a:lnTo>
                <a:lnTo>
                  <a:pt x="355" y="181"/>
                </a:lnTo>
                <a:lnTo>
                  <a:pt x="355" y="182"/>
                </a:lnTo>
                <a:lnTo>
                  <a:pt x="355" y="186"/>
                </a:lnTo>
                <a:lnTo>
                  <a:pt x="353" y="189"/>
                </a:lnTo>
                <a:lnTo>
                  <a:pt x="352" y="194"/>
                </a:lnTo>
                <a:lnTo>
                  <a:pt x="350" y="199"/>
                </a:lnTo>
                <a:lnTo>
                  <a:pt x="347" y="203"/>
                </a:lnTo>
                <a:lnTo>
                  <a:pt x="345" y="203"/>
                </a:lnTo>
                <a:lnTo>
                  <a:pt x="342" y="199"/>
                </a:lnTo>
                <a:lnTo>
                  <a:pt x="340" y="199"/>
                </a:lnTo>
                <a:lnTo>
                  <a:pt x="338" y="198"/>
                </a:lnTo>
                <a:lnTo>
                  <a:pt x="336" y="196"/>
                </a:lnTo>
                <a:lnTo>
                  <a:pt x="333" y="196"/>
                </a:lnTo>
                <a:lnTo>
                  <a:pt x="331" y="198"/>
                </a:lnTo>
                <a:lnTo>
                  <a:pt x="328" y="199"/>
                </a:lnTo>
                <a:lnTo>
                  <a:pt x="326" y="206"/>
                </a:lnTo>
                <a:lnTo>
                  <a:pt x="326" y="216"/>
                </a:lnTo>
                <a:lnTo>
                  <a:pt x="326" y="218"/>
                </a:lnTo>
                <a:lnTo>
                  <a:pt x="326" y="220"/>
                </a:lnTo>
                <a:lnTo>
                  <a:pt x="325" y="223"/>
                </a:lnTo>
                <a:lnTo>
                  <a:pt x="325" y="225"/>
                </a:lnTo>
                <a:lnTo>
                  <a:pt x="323" y="226"/>
                </a:lnTo>
                <a:lnTo>
                  <a:pt x="323" y="228"/>
                </a:lnTo>
                <a:lnTo>
                  <a:pt x="323" y="230"/>
                </a:lnTo>
                <a:lnTo>
                  <a:pt x="323" y="231"/>
                </a:lnTo>
                <a:lnTo>
                  <a:pt x="321" y="235"/>
                </a:lnTo>
                <a:lnTo>
                  <a:pt x="320" y="242"/>
                </a:lnTo>
                <a:lnTo>
                  <a:pt x="318" y="247"/>
                </a:lnTo>
                <a:lnTo>
                  <a:pt x="313" y="250"/>
                </a:lnTo>
                <a:lnTo>
                  <a:pt x="308" y="252"/>
                </a:lnTo>
                <a:lnTo>
                  <a:pt x="301" y="250"/>
                </a:lnTo>
                <a:lnTo>
                  <a:pt x="291" y="243"/>
                </a:lnTo>
                <a:lnTo>
                  <a:pt x="289" y="242"/>
                </a:lnTo>
                <a:lnTo>
                  <a:pt x="286" y="240"/>
                </a:lnTo>
                <a:lnTo>
                  <a:pt x="282" y="238"/>
                </a:lnTo>
                <a:lnTo>
                  <a:pt x="279" y="238"/>
                </a:lnTo>
                <a:lnTo>
                  <a:pt x="276" y="240"/>
                </a:lnTo>
                <a:lnTo>
                  <a:pt x="274" y="243"/>
                </a:lnTo>
                <a:lnTo>
                  <a:pt x="274" y="250"/>
                </a:lnTo>
                <a:lnTo>
                  <a:pt x="276" y="260"/>
                </a:lnTo>
                <a:lnTo>
                  <a:pt x="276" y="262"/>
                </a:lnTo>
                <a:lnTo>
                  <a:pt x="276" y="265"/>
                </a:lnTo>
                <a:lnTo>
                  <a:pt x="274" y="267"/>
                </a:lnTo>
                <a:lnTo>
                  <a:pt x="272" y="269"/>
                </a:lnTo>
                <a:lnTo>
                  <a:pt x="272" y="272"/>
                </a:lnTo>
                <a:lnTo>
                  <a:pt x="270" y="274"/>
                </a:lnTo>
                <a:lnTo>
                  <a:pt x="270" y="275"/>
                </a:lnTo>
                <a:lnTo>
                  <a:pt x="269" y="275"/>
                </a:lnTo>
                <a:lnTo>
                  <a:pt x="267" y="287"/>
                </a:lnTo>
                <a:lnTo>
                  <a:pt x="265" y="289"/>
                </a:lnTo>
                <a:lnTo>
                  <a:pt x="264" y="291"/>
                </a:lnTo>
                <a:lnTo>
                  <a:pt x="264" y="292"/>
                </a:lnTo>
                <a:lnTo>
                  <a:pt x="262" y="296"/>
                </a:lnTo>
                <a:lnTo>
                  <a:pt x="260" y="301"/>
                </a:lnTo>
                <a:lnTo>
                  <a:pt x="259" y="308"/>
                </a:lnTo>
                <a:lnTo>
                  <a:pt x="259" y="314"/>
                </a:lnTo>
                <a:lnTo>
                  <a:pt x="259" y="318"/>
                </a:lnTo>
                <a:lnTo>
                  <a:pt x="255" y="321"/>
                </a:lnTo>
                <a:lnTo>
                  <a:pt x="252" y="326"/>
                </a:lnTo>
                <a:lnTo>
                  <a:pt x="248" y="331"/>
                </a:lnTo>
                <a:lnTo>
                  <a:pt x="245" y="336"/>
                </a:lnTo>
                <a:lnTo>
                  <a:pt x="242" y="341"/>
                </a:lnTo>
                <a:lnTo>
                  <a:pt x="240" y="347"/>
                </a:lnTo>
                <a:lnTo>
                  <a:pt x="238" y="352"/>
                </a:lnTo>
                <a:lnTo>
                  <a:pt x="238" y="353"/>
                </a:lnTo>
                <a:lnTo>
                  <a:pt x="238" y="355"/>
                </a:lnTo>
                <a:lnTo>
                  <a:pt x="238" y="357"/>
                </a:lnTo>
                <a:lnTo>
                  <a:pt x="238" y="360"/>
                </a:lnTo>
                <a:lnTo>
                  <a:pt x="238" y="362"/>
                </a:lnTo>
                <a:lnTo>
                  <a:pt x="238" y="363"/>
                </a:lnTo>
                <a:lnTo>
                  <a:pt x="238" y="365"/>
                </a:lnTo>
                <a:lnTo>
                  <a:pt x="243" y="369"/>
                </a:lnTo>
                <a:lnTo>
                  <a:pt x="237" y="377"/>
                </a:lnTo>
                <a:lnTo>
                  <a:pt x="242" y="384"/>
                </a:lnTo>
                <a:lnTo>
                  <a:pt x="225" y="396"/>
                </a:lnTo>
                <a:lnTo>
                  <a:pt x="223" y="396"/>
                </a:lnTo>
                <a:lnTo>
                  <a:pt x="220" y="394"/>
                </a:lnTo>
                <a:lnTo>
                  <a:pt x="216" y="394"/>
                </a:lnTo>
                <a:lnTo>
                  <a:pt x="211" y="394"/>
                </a:lnTo>
                <a:lnTo>
                  <a:pt x="208" y="396"/>
                </a:lnTo>
                <a:lnTo>
                  <a:pt x="203" y="401"/>
                </a:lnTo>
                <a:lnTo>
                  <a:pt x="201" y="407"/>
                </a:lnTo>
                <a:lnTo>
                  <a:pt x="199" y="406"/>
                </a:lnTo>
                <a:lnTo>
                  <a:pt x="198" y="404"/>
                </a:lnTo>
                <a:lnTo>
                  <a:pt x="194" y="404"/>
                </a:lnTo>
                <a:lnTo>
                  <a:pt x="189" y="402"/>
                </a:lnTo>
                <a:lnTo>
                  <a:pt x="186" y="402"/>
                </a:lnTo>
                <a:lnTo>
                  <a:pt x="184" y="404"/>
                </a:lnTo>
                <a:lnTo>
                  <a:pt x="184" y="407"/>
                </a:lnTo>
                <a:lnTo>
                  <a:pt x="186" y="414"/>
                </a:lnTo>
                <a:lnTo>
                  <a:pt x="186" y="416"/>
                </a:lnTo>
                <a:lnTo>
                  <a:pt x="184" y="418"/>
                </a:lnTo>
                <a:lnTo>
                  <a:pt x="182" y="418"/>
                </a:lnTo>
                <a:lnTo>
                  <a:pt x="179" y="419"/>
                </a:lnTo>
                <a:lnTo>
                  <a:pt x="176" y="421"/>
                </a:lnTo>
                <a:lnTo>
                  <a:pt x="174" y="423"/>
                </a:lnTo>
                <a:lnTo>
                  <a:pt x="172" y="423"/>
                </a:lnTo>
                <a:lnTo>
                  <a:pt x="171" y="424"/>
                </a:lnTo>
                <a:lnTo>
                  <a:pt x="167" y="426"/>
                </a:lnTo>
                <a:lnTo>
                  <a:pt x="162" y="428"/>
                </a:lnTo>
                <a:lnTo>
                  <a:pt x="155" y="429"/>
                </a:lnTo>
                <a:lnTo>
                  <a:pt x="150" y="429"/>
                </a:lnTo>
                <a:lnTo>
                  <a:pt x="145" y="429"/>
                </a:lnTo>
                <a:lnTo>
                  <a:pt x="142" y="428"/>
                </a:lnTo>
                <a:lnTo>
                  <a:pt x="140" y="423"/>
                </a:lnTo>
                <a:lnTo>
                  <a:pt x="138" y="426"/>
                </a:lnTo>
                <a:lnTo>
                  <a:pt x="135" y="429"/>
                </a:lnTo>
                <a:lnTo>
                  <a:pt x="132" y="433"/>
                </a:lnTo>
                <a:lnTo>
                  <a:pt x="127" y="438"/>
                </a:lnTo>
                <a:lnTo>
                  <a:pt x="122" y="440"/>
                </a:lnTo>
                <a:lnTo>
                  <a:pt x="116" y="440"/>
                </a:lnTo>
                <a:lnTo>
                  <a:pt x="110" y="438"/>
                </a:lnTo>
                <a:lnTo>
                  <a:pt x="108" y="438"/>
                </a:lnTo>
                <a:lnTo>
                  <a:pt x="105" y="438"/>
                </a:lnTo>
                <a:lnTo>
                  <a:pt x="101" y="436"/>
                </a:lnTo>
                <a:lnTo>
                  <a:pt x="98" y="435"/>
                </a:lnTo>
                <a:lnTo>
                  <a:pt x="93" y="433"/>
                </a:lnTo>
                <a:lnTo>
                  <a:pt x="88" y="428"/>
                </a:lnTo>
                <a:lnTo>
                  <a:pt x="83" y="423"/>
                </a:lnTo>
                <a:lnTo>
                  <a:pt x="79" y="416"/>
                </a:lnTo>
                <a:lnTo>
                  <a:pt x="78" y="413"/>
                </a:lnTo>
                <a:lnTo>
                  <a:pt x="78" y="409"/>
                </a:lnTo>
                <a:lnTo>
                  <a:pt x="78" y="406"/>
                </a:lnTo>
                <a:lnTo>
                  <a:pt x="76" y="404"/>
                </a:lnTo>
              </a:path>
            </a:pathLst>
          </a:custGeom>
          <a:solidFill>
            <a:srgbClr val="99CC00"/>
          </a:solidFill>
          <a:ln w="3175">
            <a:solidFill>
              <a:schemeClr val="tx1"/>
            </a:solidFill>
            <a:prstDash val="solid"/>
            <a:round/>
            <a:headEnd/>
            <a:tailEnd/>
          </a:ln>
        </p:spPr>
        <p:txBody>
          <a:bodyPr/>
          <a:lstStyle/>
          <a:p>
            <a:endParaRPr lang="en-US"/>
          </a:p>
        </p:txBody>
      </p:sp>
      <p:sp>
        <p:nvSpPr>
          <p:cNvPr id="53486" name="Freeform 238"/>
          <p:cNvSpPr>
            <a:spLocks/>
          </p:cNvSpPr>
          <p:nvPr/>
        </p:nvSpPr>
        <p:spPr bwMode="auto">
          <a:xfrm>
            <a:off x="7529513" y="3048000"/>
            <a:ext cx="1114425" cy="533400"/>
          </a:xfrm>
          <a:custGeom>
            <a:avLst/>
            <a:gdLst>
              <a:gd name="T0" fmla="*/ 2147483647 w 574"/>
              <a:gd name="T1" fmla="*/ 2147483647 h 370"/>
              <a:gd name="T2" fmla="*/ 2147483647 w 574"/>
              <a:gd name="T3" fmla="*/ 2147483647 h 370"/>
              <a:gd name="T4" fmla="*/ 2147483647 w 574"/>
              <a:gd name="T5" fmla="*/ 2147483647 h 370"/>
              <a:gd name="T6" fmla="*/ 2147483647 w 574"/>
              <a:gd name="T7" fmla="*/ 2147483647 h 370"/>
              <a:gd name="T8" fmla="*/ 2147483647 w 574"/>
              <a:gd name="T9" fmla="*/ 2147483647 h 370"/>
              <a:gd name="T10" fmla="*/ 2147483647 w 574"/>
              <a:gd name="T11" fmla="*/ 2147483647 h 370"/>
              <a:gd name="T12" fmla="*/ 2147483647 w 574"/>
              <a:gd name="T13" fmla="*/ 2147483647 h 370"/>
              <a:gd name="T14" fmla="*/ 2147483647 w 574"/>
              <a:gd name="T15" fmla="*/ 2147483647 h 370"/>
              <a:gd name="T16" fmla="*/ 2147483647 w 574"/>
              <a:gd name="T17" fmla="*/ 2147483647 h 370"/>
              <a:gd name="T18" fmla="*/ 2147483647 w 574"/>
              <a:gd name="T19" fmla="*/ 2147483647 h 370"/>
              <a:gd name="T20" fmla="*/ 2147483647 w 574"/>
              <a:gd name="T21" fmla="*/ 2147483647 h 370"/>
              <a:gd name="T22" fmla="*/ 2147483647 w 574"/>
              <a:gd name="T23" fmla="*/ 2147483647 h 370"/>
              <a:gd name="T24" fmla="*/ 2147483647 w 574"/>
              <a:gd name="T25" fmla="*/ 2147483647 h 370"/>
              <a:gd name="T26" fmla="*/ 2147483647 w 574"/>
              <a:gd name="T27" fmla="*/ 2147483647 h 370"/>
              <a:gd name="T28" fmla="*/ 2147483647 w 574"/>
              <a:gd name="T29" fmla="*/ 2147483647 h 370"/>
              <a:gd name="T30" fmla="*/ 2147483647 w 574"/>
              <a:gd name="T31" fmla="*/ 2147483647 h 370"/>
              <a:gd name="T32" fmla="*/ 2147483647 w 574"/>
              <a:gd name="T33" fmla="*/ 2147483647 h 370"/>
              <a:gd name="T34" fmla="*/ 2147483647 w 574"/>
              <a:gd name="T35" fmla="*/ 2147483647 h 370"/>
              <a:gd name="T36" fmla="*/ 2147483647 w 574"/>
              <a:gd name="T37" fmla="*/ 2147483647 h 370"/>
              <a:gd name="T38" fmla="*/ 2147483647 w 574"/>
              <a:gd name="T39" fmla="*/ 2147483647 h 370"/>
              <a:gd name="T40" fmla="*/ 2147483647 w 574"/>
              <a:gd name="T41" fmla="*/ 2147483647 h 370"/>
              <a:gd name="T42" fmla="*/ 2147483647 w 574"/>
              <a:gd name="T43" fmla="*/ 2147483647 h 370"/>
              <a:gd name="T44" fmla="*/ 2147483647 w 574"/>
              <a:gd name="T45" fmla="*/ 2147483647 h 370"/>
              <a:gd name="T46" fmla="*/ 2147483647 w 574"/>
              <a:gd name="T47" fmla="*/ 2147483647 h 370"/>
              <a:gd name="T48" fmla="*/ 2147483647 w 574"/>
              <a:gd name="T49" fmla="*/ 2147483647 h 370"/>
              <a:gd name="T50" fmla="*/ 2147483647 w 574"/>
              <a:gd name="T51" fmla="*/ 2147483647 h 370"/>
              <a:gd name="T52" fmla="*/ 2147483647 w 574"/>
              <a:gd name="T53" fmla="*/ 2147483647 h 370"/>
              <a:gd name="T54" fmla="*/ 2147483647 w 574"/>
              <a:gd name="T55" fmla="*/ 2147483647 h 370"/>
              <a:gd name="T56" fmla="*/ 2147483647 w 574"/>
              <a:gd name="T57" fmla="*/ 2147483647 h 370"/>
              <a:gd name="T58" fmla="*/ 2147483647 w 574"/>
              <a:gd name="T59" fmla="*/ 0 h 370"/>
              <a:gd name="T60" fmla="*/ 2147483647 w 574"/>
              <a:gd name="T61" fmla="*/ 2147483647 h 370"/>
              <a:gd name="T62" fmla="*/ 2147483647 w 574"/>
              <a:gd name="T63" fmla="*/ 2147483647 h 370"/>
              <a:gd name="T64" fmla="*/ 2147483647 w 574"/>
              <a:gd name="T65" fmla="*/ 2147483647 h 370"/>
              <a:gd name="T66" fmla="*/ 2147483647 w 574"/>
              <a:gd name="T67" fmla="*/ 2147483647 h 370"/>
              <a:gd name="T68" fmla="*/ 2147483647 w 574"/>
              <a:gd name="T69" fmla="*/ 2147483647 h 370"/>
              <a:gd name="T70" fmla="*/ 2147483647 w 574"/>
              <a:gd name="T71" fmla="*/ 2147483647 h 370"/>
              <a:gd name="T72" fmla="*/ 2147483647 w 574"/>
              <a:gd name="T73" fmla="*/ 2147483647 h 370"/>
              <a:gd name="T74" fmla="*/ 2147483647 w 574"/>
              <a:gd name="T75" fmla="*/ 2147483647 h 370"/>
              <a:gd name="T76" fmla="*/ 2147483647 w 574"/>
              <a:gd name="T77" fmla="*/ 2147483647 h 370"/>
              <a:gd name="T78" fmla="*/ 2147483647 w 574"/>
              <a:gd name="T79" fmla="*/ 2147483647 h 370"/>
              <a:gd name="T80" fmla="*/ 2147483647 w 574"/>
              <a:gd name="T81" fmla="*/ 2147483647 h 370"/>
              <a:gd name="T82" fmla="*/ 2147483647 w 574"/>
              <a:gd name="T83" fmla="*/ 2147483647 h 370"/>
              <a:gd name="T84" fmla="*/ 2147483647 w 574"/>
              <a:gd name="T85" fmla="*/ 2147483647 h 370"/>
              <a:gd name="T86" fmla="*/ 2147483647 w 574"/>
              <a:gd name="T87" fmla="*/ 2147483647 h 370"/>
              <a:gd name="T88" fmla="*/ 2147483647 w 574"/>
              <a:gd name="T89" fmla="*/ 2147483647 h 370"/>
              <a:gd name="T90" fmla="*/ 2147483647 w 574"/>
              <a:gd name="T91" fmla="*/ 2147483647 h 370"/>
              <a:gd name="T92" fmla="*/ 2147483647 w 574"/>
              <a:gd name="T93" fmla="*/ 2147483647 h 370"/>
              <a:gd name="T94" fmla="*/ 2147483647 w 574"/>
              <a:gd name="T95" fmla="*/ 2147483647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74"/>
              <a:gd name="T145" fmla="*/ 0 h 370"/>
              <a:gd name="T146" fmla="*/ 574 w 574"/>
              <a:gd name="T147" fmla="*/ 370 h 37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74" h="370">
                <a:moveTo>
                  <a:pt x="51" y="370"/>
                </a:moveTo>
                <a:lnTo>
                  <a:pt x="146" y="352"/>
                </a:lnTo>
                <a:lnTo>
                  <a:pt x="491" y="287"/>
                </a:lnTo>
                <a:lnTo>
                  <a:pt x="493" y="277"/>
                </a:lnTo>
                <a:lnTo>
                  <a:pt x="496" y="272"/>
                </a:lnTo>
                <a:lnTo>
                  <a:pt x="501" y="269"/>
                </a:lnTo>
                <a:lnTo>
                  <a:pt x="506" y="265"/>
                </a:lnTo>
                <a:lnTo>
                  <a:pt x="513" y="265"/>
                </a:lnTo>
                <a:lnTo>
                  <a:pt x="518" y="265"/>
                </a:lnTo>
                <a:lnTo>
                  <a:pt x="521" y="265"/>
                </a:lnTo>
                <a:lnTo>
                  <a:pt x="523" y="267"/>
                </a:lnTo>
                <a:lnTo>
                  <a:pt x="523" y="265"/>
                </a:lnTo>
                <a:lnTo>
                  <a:pt x="527" y="264"/>
                </a:lnTo>
                <a:lnTo>
                  <a:pt x="530" y="260"/>
                </a:lnTo>
                <a:lnTo>
                  <a:pt x="535" y="257"/>
                </a:lnTo>
                <a:lnTo>
                  <a:pt x="538" y="254"/>
                </a:lnTo>
                <a:lnTo>
                  <a:pt x="543" y="252"/>
                </a:lnTo>
                <a:lnTo>
                  <a:pt x="545" y="248"/>
                </a:lnTo>
                <a:lnTo>
                  <a:pt x="547" y="248"/>
                </a:lnTo>
                <a:lnTo>
                  <a:pt x="547" y="243"/>
                </a:lnTo>
                <a:lnTo>
                  <a:pt x="550" y="238"/>
                </a:lnTo>
                <a:lnTo>
                  <a:pt x="554" y="233"/>
                </a:lnTo>
                <a:lnTo>
                  <a:pt x="557" y="228"/>
                </a:lnTo>
                <a:lnTo>
                  <a:pt x="560" y="225"/>
                </a:lnTo>
                <a:lnTo>
                  <a:pt x="564" y="221"/>
                </a:lnTo>
                <a:lnTo>
                  <a:pt x="567" y="220"/>
                </a:lnTo>
                <a:lnTo>
                  <a:pt x="569" y="218"/>
                </a:lnTo>
                <a:lnTo>
                  <a:pt x="572" y="216"/>
                </a:lnTo>
                <a:lnTo>
                  <a:pt x="574" y="213"/>
                </a:lnTo>
                <a:lnTo>
                  <a:pt x="574" y="211"/>
                </a:lnTo>
                <a:lnTo>
                  <a:pt x="574" y="208"/>
                </a:lnTo>
                <a:lnTo>
                  <a:pt x="572" y="206"/>
                </a:lnTo>
                <a:lnTo>
                  <a:pt x="571" y="204"/>
                </a:lnTo>
                <a:lnTo>
                  <a:pt x="571" y="203"/>
                </a:lnTo>
                <a:lnTo>
                  <a:pt x="569" y="203"/>
                </a:lnTo>
                <a:lnTo>
                  <a:pt x="567" y="201"/>
                </a:lnTo>
                <a:lnTo>
                  <a:pt x="564" y="199"/>
                </a:lnTo>
                <a:lnTo>
                  <a:pt x="559" y="194"/>
                </a:lnTo>
                <a:lnTo>
                  <a:pt x="554" y="189"/>
                </a:lnTo>
                <a:lnTo>
                  <a:pt x="547" y="184"/>
                </a:lnTo>
                <a:lnTo>
                  <a:pt x="542" y="179"/>
                </a:lnTo>
                <a:lnTo>
                  <a:pt x="537" y="176"/>
                </a:lnTo>
                <a:lnTo>
                  <a:pt x="535" y="174"/>
                </a:lnTo>
                <a:lnTo>
                  <a:pt x="525" y="169"/>
                </a:lnTo>
                <a:lnTo>
                  <a:pt x="520" y="162"/>
                </a:lnTo>
                <a:lnTo>
                  <a:pt x="518" y="155"/>
                </a:lnTo>
                <a:lnTo>
                  <a:pt x="518" y="149"/>
                </a:lnTo>
                <a:lnTo>
                  <a:pt x="520" y="144"/>
                </a:lnTo>
                <a:lnTo>
                  <a:pt x="521" y="138"/>
                </a:lnTo>
                <a:lnTo>
                  <a:pt x="523" y="135"/>
                </a:lnTo>
                <a:lnTo>
                  <a:pt x="525" y="135"/>
                </a:lnTo>
                <a:lnTo>
                  <a:pt x="515" y="118"/>
                </a:lnTo>
                <a:lnTo>
                  <a:pt x="532" y="93"/>
                </a:lnTo>
                <a:lnTo>
                  <a:pt x="538" y="71"/>
                </a:lnTo>
                <a:lnTo>
                  <a:pt x="543" y="62"/>
                </a:lnTo>
                <a:lnTo>
                  <a:pt x="525" y="56"/>
                </a:lnTo>
                <a:lnTo>
                  <a:pt x="523" y="56"/>
                </a:lnTo>
                <a:lnTo>
                  <a:pt x="520" y="54"/>
                </a:lnTo>
                <a:lnTo>
                  <a:pt x="518" y="50"/>
                </a:lnTo>
                <a:lnTo>
                  <a:pt x="515" y="47"/>
                </a:lnTo>
                <a:lnTo>
                  <a:pt x="511" y="44"/>
                </a:lnTo>
                <a:lnTo>
                  <a:pt x="508" y="39"/>
                </a:lnTo>
                <a:lnTo>
                  <a:pt x="505" y="32"/>
                </a:lnTo>
                <a:lnTo>
                  <a:pt x="503" y="30"/>
                </a:lnTo>
                <a:lnTo>
                  <a:pt x="503" y="28"/>
                </a:lnTo>
                <a:lnTo>
                  <a:pt x="503" y="25"/>
                </a:lnTo>
                <a:lnTo>
                  <a:pt x="501" y="22"/>
                </a:lnTo>
                <a:lnTo>
                  <a:pt x="499" y="20"/>
                </a:lnTo>
                <a:lnTo>
                  <a:pt x="496" y="17"/>
                </a:lnTo>
                <a:lnTo>
                  <a:pt x="493" y="15"/>
                </a:lnTo>
                <a:lnTo>
                  <a:pt x="486" y="15"/>
                </a:lnTo>
                <a:lnTo>
                  <a:pt x="484" y="13"/>
                </a:lnTo>
                <a:lnTo>
                  <a:pt x="483" y="12"/>
                </a:lnTo>
                <a:lnTo>
                  <a:pt x="481" y="8"/>
                </a:lnTo>
                <a:lnTo>
                  <a:pt x="479" y="5"/>
                </a:lnTo>
                <a:lnTo>
                  <a:pt x="476" y="1"/>
                </a:lnTo>
                <a:lnTo>
                  <a:pt x="471" y="0"/>
                </a:lnTo>
                <a:lnTo>
                  <a:pt x="466" y="0"/>
                </a:lnTo>
                <a:lnTo>
                  <a:pt x="459" y="0"/>
                </a:lnTo>
                <a:lnTo>
                  <a:pt x="457" y="0"/>
                </a:lnTo>
                <a:lnTo>
                  <a:pt x="454" y="1"/>
                </a:lnTo>
                <a:lnTo>
                  <a:pt x="449" y="3"/>
                </a:lnTo>
                <a:lnTo>
                  <a:pt x="442" y="3"/>
                </a:lnTo>
                <a:lnTo>
                  <a:pt x="432" y="5"/>
                </a:lnTo>
                <a:lnTo>
                  <a:pt x="422" y="8"/>
                </a:lnTo>
                <a:lnTo>
                  <a:pt x="410" y="10"/>
                </a:lnTo>
                <a:lnTo>
                  <a:pt x="398" y="12"/>
                </a:lnTo>
                <a:lnTo>
                  <a:pt x="383" y="15"/>
                </a:lnTo>
                <a:lnTo>
                  <a:pt x="367" y="18"/>
                </a:lnTo>
                <a:lnTo>
                  <a:pt x="352" y="22"/>
                </a:lnTo>
                <a:lnTo>
                  <a:pt x="335" y="25"/>
                </a:lnTo>
                <a:lnTo>
                  <a:pt x="318" y="28"/>
                </a:lnTo>
                <a:lnTo>
                  <a:pt x="301" y="32"/>
                </a:lnTo>
                <a:lnTo>
                  <a:pt x="283" y="35"/>
                </a:lnTo>
                <a:lnTo>
                  <a:pt x="266" y="39"/>
                </a:lnTo>
                <a:lnTo>
                  <a:pt x="247" y="42"/>
                </a:lnTo>
                <a:lnTo>
                  <a:pt x="230" y="45"/>
                </a:lnTo>
                <a:lnTo>
                  <a:pt x="212" y="49"/>
                </a:lnTo>
                <a:lnTo>
                  <a:pt x="195" y="52"/>
                </a:lnTo>
                <a:lnTo>
                  <a:pt x="178" y="56"/>
                </a:lnTo>
                <a:lnTo>
                  <a:pt x="163" y="59"/>
                </a:lnTo>
                <a:lnTo>
                  <a:pt x="147" y="61"/>
                </a:lnTo>
                <a:lnTo>
                  <a:pt x="134" y="64"/>
                </a:lnTo>
                <a:lnTo>
                  <a:pt x="120" y="66"/>
                </a:lnTo>
                <a:lnTo>
                  <a:pt x="109" y="69"/>
                </a:lnTo>
                <a:lnTo>
                  <a:pt x="98" y="71"/>
                </a:lnTo>
                <a:lnTo>
                  <a:pt x="90" y="72"/>
                </a:lnTo>
                <a:lnTo>
                  <a:pt x="83" y="74"/>
                </a:lnTo>
                <a:lnTo>
                  <a:pt x="78" y="74"/>
                </a:lnTo>
                <a:lnTo>
                  <a:pt x="75" y="74"/>
                </a:lnTo>
                <a:lnTo>
                  <a:pt x="75" y="76"/>
                </a:lnTo>
                <a:lnTo>
                  <a:pt x="66" y="44"/>
                </a:lnTo>
                <a:lnTo>
                  <a:pt x="61" y="47"/>
                </a:lnTo>
                <a:lnTo>
                  <a:pt x="56" y="52"/>
                </a:lnTo>
                <a:lnTo>
                  <a:pt x="49" y="56"/>
                </a:lnTo>
                <a:lnTo>
                  <a:pt x="44" y="59"/>
                </a:lnTo>
                <a:lnTo>
                  <a:pt x="39" y="64"/>
                </a:lnTo>
                <a:lnTo>
                  <a:pt x="34" y="67"/>
                </a:lnTo>
                <a:lnTo>
                  <a:pt x="29" y="71"/>
                </a:lnTo>
                <a:lnTo>
                  <a:pt x="26" y="74"/>
                </a:lnTo>
                <a:lnTo>
                  <a:pt x="21" y="78"/>
                </a:lnTo>
                <a:lnTo>
                  <a:pt x="15" y="81"/>
                </a:lnTo>
                <a:lnTo>
                  <a:pt x="12" y="84"/>
                </a:lnTo>
                <a:lnTo>
                  <a:pt x="9" y="86"/>
                </a:lnTo>
                <a:lnTo>
                  <a:pt x="7" y="89"/>
                </a:lnTo>
                <a:lnTo>
                  <a:pt x="4" y="91"/>
                </a:lnTo>
                <a:lnTo>
                  <a:pt x="2" y="91"/>
                </a:lnTo>
                <a:lnTo>
                  <a:pt x="2" y="93"/>
                </a:lnTo>
                <a:lnTo>
                  <a:pt x="0" y="93"/>
                </a:lnTo>
                <a:lnTo>
                  <a:pt x="32" y="259"/>
                </a:lnTo>
                <a:lnTo>
                  <a:pt x="51" y="370"/>
                </a:lnTo>
              </a:path>
            </a:pathLst>
          </a:custGeom>
          <a:gradFill rotWithShape="1">
            <a:gsLst>
              <a:gs pos="0">
                <a:srgbClr val="000082"/>
              </a:gs>
              <a:gs pos="30000">
                <a:srgbClr val="66008F"/>
              </a:gs>
              <a:gs pos="64999">
                <a:srgbClr val="BA0066"/>
              </a:gs>
              <a:gs pos="89999">
                <a:srgbClr val="FF0000"/>
              </a:gs>
              <a:gs pos="100000">
                <a:srgbClr val="FF8200"/>
              </a:gs>
            </a:gsLst>
            <a:lin ang="5400000" scaled="1"/>
          </a:gradFill>
          <a:ln w="3175">
            <a:solidFill>
              <a:schemeClr val="tx1"/>
            </a:solidFill>
            <a:prstDash val="solid"/>
            <a:round/>
            <a:headEnd/>
            <a:tailEnd/>
          </a:ln>
        </p:spPr>
        <p:txBody>
          <a:bodyPr/>
          <a:lstStyle/>
          <a:p>
            <a:endParaRPr lang="en-US"/>
          </a:p>
        </p:txBody>
      </p:sp>
      <p:sp>
        <p:nvSpPr>
          <p:cNvPr id="53487" name="Freeform 239"/>
          <p:cNvSpPr>
            <a:spLocks/>
          </p:cNvSpPr>
          <p:nvPr/>
        </p:nvSpPr>
        <p:spPr bwMode="auto">
          <a:xfrm>
            <a:off x="6943725" y="3125788"/>
            <a:ext cx="715963" cy="723900"/>
          </a:xfrm>
          <a:custGeom>
            <a:avLst/>
            <a:gdLst>
              <a:gd name="T0" fmla="*/ 2147483647 w 412"/>
              <a:gd name="T1" fmla="*/ 2147483647 h 469"/>
              <a:gd name="T2" fmla="*/ 2147483647 w 412"/>
              <a:gd name="T3" fmla="*/ 2147483647 h 469"/>
              <a:gd name="T4" fmla="*/ 2147483647 w 412"/>
              <a:gd name="T5" fmla="*/ 2147483647 h 469"/>
              <a:gd name="T6" fmla="*/ 2147483647 w 412"/>
              <a:gd name="T7" fmla="*/ 2147483647 h 469"/>
              <a:gd name="T8" fmla="*/ 2147483647 w 412"/>
              <a:gd name="T9" fmla="*/ 2147483647 h 469"/>
              <a:gd name="T10" fmla="*/ 2147483647 w 412"/>
              <a:gd name="T11" fmla="*/ 2147483647 h 469"/>
              <a:gd name="T12" fmla="*/ 2147483647 w 412"/>
              <a:gd name="T13" fmla="*/ 2147483647 h 469"/>
              <a:gd name="T14" fmla="*/ 2147483647 w 412"/>
              <a:gd name="T15" fmla="*/ 2147483647 h 469"/>
              <a:gd name="T16" fmla="*/ 2147483647 w 412"/>
              <a:gd name="T17" fmla="*/ 2147483647 h 469"/>
              <a:gd name="T18" fmla="*/ 2147483647 w 412"/>
              <a:gd name="T19" fmla="*/ 2147483647 h 469"/>
              <a:gd name="T20" fmla="*/ 2147483647 w 412"/>
              <a:gd name="T21" fmla="*/ 2147483647 h 469"/>
              <a:gd name="T22" fmla="*/ 2147483647 w 412"/>
              <a:gd name="T23" fmla="*/ 2147483647 h 469"/>
              <a:gd name="T24" fmla="*/ 2147483647 w 412"/>
              <a:gd name="T25" fmla="*/ 2147483647 h 469"/>
              <a:gd name="T26" fmla="*/ 2147483647 w 412"/>
              <a:gd name="T27" fmla="*/ 2147483647 h 469"/>
              <a:gd name="T28" fmla="*/ 2147483647 w 412"/>
              <a:gd name="T29" fmla="*/ 2147483647 h 469"/>
              <a:gd name="T30" fmla="*/ 2147483647 w 412"/>
              <a:gd name="T31" fmla="*/ 2147483647 h 469"/>
              <a:gd name="T32" fmla="*/ 2147483647 w 412"/>
              <a:gd name="T33" fmla="*/ 0 h 469"/>
              <a:gd name="T34" fmla="*/ 2147483647 w 412"/>
              <a:gd name="T35" fmla="*/ 2147483647 h 469"/>
              <a:gd name="T36" fmla="*/ 2147483647 w 412"/>
              <a:gd name="T37" fmla="*/ 2147483647 h 469"/>
              <a:gd name="T38" fmla="*/ 2147483647 w 412"/>
              <a:gd name="T39" fmla="*/ 2147483647 h 469"/>
              <a:gd name="T40" fmla="*/ 2147483647 w 412"/>
              <a:gd name="T41" fmla="*/ 2147483647 h 469"/>
              <a:gd name="T42" fmla="*/ 2147483647 w 412"/>
              <a:gd name="T43" fmla="*/ 2147483647 h 469"/>
              <a:gd name="T44" fmla="*/ 2147483647 w 412"/>
              <a:gd name="T45" fmla="*/ 2147483647 h 469"/>
              <a:gd name="T46" fmla="*/ 2147483647 w 412"/>
              <a:gd name="T47" fmla="*/ 2147483647 h 469"/>
              <a:gd name="T48" fmla="*/ 2147483647 w 412"/>
              <a:gd name="T49" fmla="*/ 2147483647 h 469"/>
              <a:gd name="T50" fmla="*/ 2147483647 w 412"/>
              <a:gd name="T51" fmla="*/ 2147483647 h 469"/>
              <a:gd name="T52" fmla="*/ 2147483647 w 412"/>
              <a:gd name="T53" fmla="*/ 2147483647 h 469"/>
              <a:gd name="T54" fmla="*/ 2147483647 w 412"/>
              <a:gd name="T55" fmla="*/ 2147483647 h 469"/>
              <a:gd name="T56" fmla="*/ 2147483647 w 412"/>
              <a:gd name="T57" fmla="*/ 2147483647 h 469"/>
              <a:gd name="T58" fmla="*/ 2147483647 w 412"/>
              <a:gd name="T59" fmla="*/ 2147483647 h 469"/>
              <a:gd name="T60" fmla="*/ 2147483647 w 412"/>
              <a:gd name="T61" fmla="*/ 2147483647 h 469"/>
              <a:gd name="T62" fmla="*/ 2147483647 w 412"/>
              <a:gd name="T63" fmla="*/ 2147483647 h 469"/>
              <a:gd name="T64" fmla="*/ 2147483647 w 412"/>
              <a:gd name="T65" fmla="*/ 2147483647 h 469"/>
              <a:gd name="T66" fmla="*/ 2147483647 w 412"/>
              <a:gd name="T67" fmla="*/ 2147483647 h 469"/>
              <a:gd name="T68" fmla="*/ 2147483647 w 412"/>
              <a:gd name="T69" fmla="*/ 2147483647 h 469"/>
              <a:gd name="T70" fmla="*/ 2147483647 w 412"/>
              <a:gd name="T71" fmla="*/ 2147483647 h 469"/>
              <a:gd name="T72" fmla="*/ 2147483647 w 412"/>
              <a:gd name="T73" fmla="*/ 2147483647 h 469"/>
              <a:gd name="T74" fmla="*/ 2147483647 w 412"/>
              <a:gd name="T75" fmla="*/ 2147483647 h 469"/>
              <a:gd name="T76" fmla="*/ 2147483647 w 412"/>
              <a:gd name="T77" fmla="*/ 2147483647 h 469"/>
              <a:gd name="T78" fmla="*/ 2147483647 w 412"/>
              <a:gd name="T79" fmla="*/ 2147483647 h 469"/>
              <a:gd name="T80" fmla="*/ 2147483647 w 412"/>
              <a:gd name="T81" fmla="*/ 2147483647 h 469"/>
              <a:gd name="T82" fmla="*/ 2147483647 w 412"/>
              <a:gd name="T83" fmla="*/ 2147483647 h 469"/>
              <a:gd name="T84" fmla="*/ 2147483647 w 412"/>
              <a:gd name="T85" fmla="*/ 2147483647 h 469"/>
              <a:gd name="T86" fmla="*/ 2147483647 w 412"/>
              <a:gd name="T87" fmla="*/ 2147483647 h 469"/>
              <a:gd name="T88" fmla="*/ 2147483647 w 412"/>
              <a:gd name="T89" fmla="*/ 2147483647 h 469"/>
              <a:gd name="T90" fmla="*/ 2147483647 w 412"/>
              <a:gd name="T91" fmla="*/ 2147483647 h 469"/>
              <a:gd name="T92" fmla="*/ 2147483647 w 412"/>
              <a:gd name="T93" fmla="*/ 2147483647 h 469"/>
              <a:gd name="T94" fmla="*/ 2147483647 w 412"/>
              <a:gd name="T95" fmla="*/ 2147483647 h 469"/>
              <a:gd name="T96" fmla="*/ 2147483647 w 412"/>
              <a:gd name="T97" fmla="*/ 2147483647 h 469"/>
              <a:gd name="T98" fmla="*/ 0 w 412"/>
              <a:gd name="T99" fmla="*/ 2147483647 h 4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12"/>
              <a:gd name="T151" fmla="*/ 0 h 469"/>
              <a:gd name="T152" fmla="*/ 412 w 412"/>
              <a:gd name="T153" fmla="*/ 469 h 4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12" h="469">
                <a:moveTo>
                  <a:pt x="0" y="96"/>
                </a:moveTo>
                <a:lnTo>
                  <a:pt x="116" y="78"/>
                </a:lnTo>
                <a:lnTo>
                  <a:pt x="118" y="78"/>
                </a:lnTo>
                <a:lnTo>
                  <a:pt x="121" y="76"/>
                </a:lnTo>
                <a:lnTo>
                  <a:pt x="125" y="74"/>
                </a:lnTo>
                <a:lnTo>
                  <a:pt x="126" y="73"/>
                </a:lnTo>
                <a:lnTo>
                  <a:pt x="128" y="73"/>
                </a:lnTo>
                <a:lnTo>
                  <a:pt x="130" y="73"/>
                </a:lnTo>
                <a:lnTo>
                  <a:pt x="135" y="73"/>
                </a:lnTo>
                <a:lnTo>
                  <a:pt x="140" y="73"/>
                </a:lnTo>
                <a:lnTo>
                  <a:pt x="145" y="74"/>
                </a:lnTo>
                <a:lnTo>
                  <a:pt x="152" y="78"/>
                </a:lnTo>
                <a:lnTo>
                  <a:pt x="159" y="81"/>
                </a:lnTo>
                <a:lnTo>
                  <a:pt x="164" y="86"/>
                </a:lnTo>
                <a:lnTo>
                  <a:pt x="174" y="86"/>
                </a:lnTo>
                <a:lnTo>
                  <a:pt x="181" y="79"/>
                </a:lnTo>
                <a:lnTo>
                  <a:pt x="191" y="84"/>
                </a:lnTo>
                <a:lnTo>
                  <a:pt x="177" y="91"/>
                </a:lnTo>
                <a:lnTo>
                  <a:pt x="169" y="100"/>
                </a:lnTo>
                <a:lnTo>
                  <a:pt x="170" y="100"/>
                </a:lnTo>
                <a:lnTo>
                  <a:pt x="174" y="100"/>
                </a:lnTo>
                <a:lnTo>
                  <a:pt x="177" y="100"/>
                </a:lnTo>
                <a:lnTo>
                  <a:pt x="182" y="100"/>
                </a:lnTo>
                <a:lnTo>
                  <a:pt x="186" y="98"/>
                </a:lnTo>
                <a:lnTo>
                  <a:pt x="191" y="95"/>
                </a:lnTo>
                <a:lnTo>
                  <a:pt x="196" y="91"/>
                </a:lnTo>
                <a:lnTo>
                  <a:pt x="196" y="93"/>
                </a:lnTo>
                <a:lnTo>
                  <a:pt x="198" y="93"/>
                </a:lnTo>
                <a:lnTo>
                  <a:pt x="201" y="95"/>
                </a:lnTo>
                <a:lnTo>
                  <a:pt x="206" y="96"/>
                </a:lnTo>
                <a:lnTo>
                  <a:pt x="209" y="98"/>
                </a:lnTo>
                <a:lnTo>
                  <a:pt x="214" y="98"/>
                </a:lnTo>
                <a:lnTo>
                  <a:pt x="219" y="96"/>
                </a:lnTo>
                <a:lnTo>
                  <a:pt x="226" y="91"/>
                </a:lnTo>
                <a:lnTo>
                  <a:pt x="230" y="91"/>
                </a:lnTo>
                <a:lnTo>
                  <a:pt x="231" y="89"/>
                </a:lnTo>
                <a:lnTo>
                  <a:pt x="236" y="88"/>
                </a:lnTo>
                <a:lnTo>
                  <a:pt x="240" y="86"/>
                </a:lnTo>
                <a:lnTo>
                  <a:pt x="245" y="84"/>
                </a:lnTo>
                <a:lnTo>
                  <a:pt x="250" y="81"/>
                </a:lnTo>
                <a:lnTo>
                  <a:pt x="253" y="78"/>
                </a:lnTo>
                <a:lnTo>
                  <a:pt x="255" y="78"/>
                </a:lnTo>
                <a:lnTo>
                  <a:pt x="258" y="78"/>
                </a:lnTo>
                <a:lnTo>
                  <a:pt x="262" y="78"/>
                </a:lnTo>
                <a:lnTo>
                  <a:pt x="265" y="76"/>
                </a:lnTo>
                <a:lnTo>
                  <a:pt x="270" y="76"/>
                </a:lnTo>
                <a:lnTo>
                  <a:pt x="274" y="76"/>
                </a:lnTo>
                <a:lnTo>
                  <a:pt x="275" y="76"/>
                </a:lnTo>
                <a:lnTo>
                  <a:pt x="277" y="76"/>
                </a:lnTo>
                <a:lnTo>
                  <a:pt x="279" y="74"/>
                </a:lnTo>
                <a:lnTo>
                  <a:pt x="282" y="71"/>
                </a:lnTo>
                <a:lnTo>
                  <a:pt x="285" y="67"/>
                </a:lnTo>
                <a:lnTo>
                  <a:pt x="291" y="62"/>
                </a:lnTo>
                <a:lnTo>
                  <a:pt x="297" y="56"/>
                </a:lnTo>
                <a:lnTo>
                  <a:pt x="302" y="51"/>
                </a:lnTo>
                <a:lnTo>
                  <a:pt x="311" y="44"/>
                </a:lnTo>
                <a:lnTo>
                  <a:pt x="318" y="37"/>
                </a:lnTo>
                <a:lnTo>
                  <a:pt x="326" y="32"/>
                </a:lnTo>
                <a:lnTo>
                  <a:pt x="335" y="25"/>
                </a:lnTo>
                <a:lnTo>
                  <a:pt x="345" y="18"/>
                </a:lnTo>
                <a:lnTo>
                  <a:pt x="353" y="12"/>
                </a:lnTo>
                <a:lnTo>
                  <a:pt x="363" y="7"/>
                </a:lnTo>
                <a:lnTo>
                  <a:pt x="372" y="3"/>
                </a:lnTo>
                <a:lnTo>
                  <a:pt x="382" y="0"/>
                </a:lnTo>
                <a:lnTo>
                  <a:pt x="380" y="0"/>
                </a:lnTo>
                <a:lnTo>
                  <a:pt x="412" y="166"/>
                </a:lnTo>
                <a:lnTo>
                  <a:pt x="401" y="169"/>
                </a:lnTo>
                <a:lnTo>
                  <a:pt x="402" y="171"/>
                </a:lnTo>
                <a:lnTo>
                  <a:pt x="404" y="176"/>
                </a:lnTo>
                <a:lnTo>
                  <a:pt x="406" y="181"/>
                </a:lnTo>
                <a:lnTo>
                  <a:pt x="407" y="189"/>
                </a:lnTo>
                <a:lnTo>
                  <a:pt x="409" y="198"/>
                </a:lnTo>
                <a:lnTo>
                  <a:pt x="409" y="206"/>
                </a:lnTo>
                <a:lnTo>
                  <a:pt x="409" y="213"/>
                </a:lnTo>
                <a:lnTo>
                  <a:pt x="406" y="218"/>
                </a:lnTo>
                <a:lnTo>
                  <a:pt x="404" y="221"/>
                </a:lnTo>
                <a:lnTo>
                  <a:pt x="404" y="227"/>
                </a:lnTo>
                <a:lnTo>
                  <a:pt x="402" y="235"/>
                </a:lnTo>
                <a:lnTo>
                  <a:pt x="401" y="245"/>
                </a:lnTo>
                <a:lnTo>
                  <a:pt x="401" y="255"/>
                </a:lnTo>
                <a:lnTo>
                  <a:pt x="399" y="262"/>
                </a:lnTo>
                <a:lnTo>
                  <a:pt x="399" y="269"/>
                </a:lnTo>
                <a:lnTo>
                  <a:pt x="399" y="271"/>
                </a:lnTo>
                <a:lnTo>
                  <a:pt x="399" y="272"/>
                </a:lnTo>
                <a:lnTo>
                  <a:pt x="399" y="274"/>
                </a:lnTo>
                <a:lnTo>
                  <a:pt x="401" y="277"/>
                </a:lnTo>
                <a:lnTo>
                  <a:pt x="401" y="281"/>
                </a:lnTo>
                <a:lnTo>
                  <a:pt x="401" y="286"/>
                </a:lnTo>
                <a:lnTo>
                  <a:pt x="399" y="291"/>
                </a:lnTo>
                <a:lnTo>
                  <a:pt x="395" y="296"/>
                </a:lnTo>
                <a:lnTo>
                  <a:pt x="390" y="303"/>
                </a:lnTo>
                <a:lnTo>
                  <a:pt x="389" y="304"/>
                </a:lnTo>
                <a:lnTo>
                  <a:pt x="387" y="308"/>
                </a:lnTo>
                <a:lnTo>
                  <a:pt x="382" y="313"/>
                </a:lnTo>
                <a:lnTo>
                  <a:pt x="379" y="316"/>
                </a:lnTo>
                <a:lnTo>
                  <a:pt x="375" y="321"/>
                </a:lnTo>
                <a:lnTo>
                  <a:pt x="370" y="326"/>
                </a:lnTo>
                <a:lnTo>
                  <a:pt x="368" y="330"/>
                </a:lnTo>
                <a:lnTo>
                  <a:pt x="367" y="330"/>
                </a:lnTo>
                <a:lnTo>
                  <a:pt x="367" y="331"/>
                </a:lnTo>
                <a:lnTo>
                  <a:pt x="365" y="333"/>
                </a:lnTo>
                <a:lnTo>
                  <a:pt x="362" y="335"/>
                </a:lnTo>
                <a:lnTo>
                  <a:pt x="358" y="335"/>
                </a:lnTo>
                <a:lnTo>
                  <a:pt x="355" y="337"/>
                </a:lnTo>
                <a:lnTo>
                  <a:pt x="351" y="337"/>
                </a:lnTo>
                <a:lnTo>
                  <a:pt x="350" y="335"/>
                </a:lnTo>
                <a:lnTo>
                  <a:pt x="350" y="333"/>
                </a:lnTo>
                <a:lnTo>
                  <a:pt x="328" y="355"/>
                </a:lnTo>
                <a:lnTo>
                  <a:pt x="326" y="382"/>
                </a:lnTo>
                <a:lnTo>
                  <a:pt x="324" y="382"/>
                </a:lnTo>
                <a:lnTo>
                  <a:pt x="324" y="387"/>
                </a:lnTo>
                <a:lnTo>
                  <a:pt x="324" y="391"/>
                </a:lnTo>
                <a:lnTo>
                  <a:pt x="323" y="396"/>
                </a:lnTo>
                <a:lnTo>
                  <a:pt x="319" y="399"/>
                </a:lnTo>
                <a:lnTo>
                  <a:pt x="318" y="401"/>
                </a:lnTo>
                <a:lnTo>
                  <a:pt x="314" y="399"/>
                </a:lnTo>
                <a:lnTo>
                  <a:pt x="311" y="391"/>
                </a:lnTo>
                <a:lnTo>
                  <a:pt x="309" y="389"/>
                </a:lnTo>
                <a:lnTo>
                  <a:pt x="307" y="387"/>
                </a:lnTo>
                <a:lnTo>
                  <a:pt x="306" y="387"/>
                </a:lnTo>
                <a:lnTo>
                  <a:pt x="302" y="387"/>
                </a:lnTo>
                <a:lnTo>
                  <a:pt x="301" y="387"/>
                </a:lnTo>
                <a:lnTo>
                  <a:pt x="297" y="391"/>
                </a:lnTo>
                <a:lnTo>
                  <a:pt x="297" y="396"/>
                </a:lnTo>
                <a:lnTo>
                  <a:pt x="296" y="404"/>
                </a:lnTo>
                <a:lnTo>
                  <a:pt x="296" y="408"/>
                </a:lnTo>
                <a:lnTo>
                  <a:pt x="294" y="409"/>
                </a:lnTo>
                <a:lnTo>
                  <a:pt x="292" y="413"/>
                </a:lnTo>
                <a:lnTo>
                  <a:pt x="291" y="416"/>
                </a:lnTo>
                <a:lnTo>
                  <a:pt x="291" y="418"/>
                </a:lnTo>
                <a:lnTo>
                  <a:pt x="289" y="419"/>
                </a:lnTo>
                <a:lnTo>
                  <a:pt x="292" y="441"/>
                </a:lnTo>
                <a:lnTo>
                  <a:pt x="291" y="443"/>
                </a:lnTo>
                <a:lnTo>
                  <a:pt x="289" y="447"/>
                </a:lnTo>
                <a:lnTo>
                  <a:pt x="285" y="453"/>
                </a:lnTo>
                <a:lnTo>
                  <a:pt x="280" y="458"/>
                </a:lnTo>
                <a:lnTo>
                  <a:pt x="275" y="463"/>
                </a:lnTo>
                <a:lnTo>
                  <a:pt x="270" y="467"/>
                </a:lnTo>
                <a:lnTo>
                  <a:pt x="263" y="469"/>
                </a:lnTo>
                <a:lnTo>
                  <a:pt x="260" y="465"/>
                </a:lnTo>
                <a:lnTo>
                  <a:pt x="258" y="463"/>
                </a:lnTo>
                <a:lnTo>
                  <a:pt x="257" y="462"/>
                </a:lnTo>
                <a:lnTo>
                  <a:pt x="253" y="458"/>
                </a:lnTo>
                <a:lnTo>
                  <a:pt x="250" y="455"/>
                </a:lnTo>
                <a:lnTo>
                  <a:pt x="245" y="452"/>
                </a:lnTo>
                <a:lnTo>
                  <a:pt x="241" y="450"/>
                </a:lnTo>
                <a:lnTo>
                  <a:pt x="236" y="450"/>
                </a:lnTo>
                <a:lnTo>
                  <a:pt x="233" y="453"/>
                </a:lnTo>
                <a:lnTo>
                  <a:pt x="231" y="452"/>
                </a:lnTo>
                <a:lnTo>
                  <a:pt x="231" y="448"/>
                </a:lnTo>
                <a:lnTo>
                  <a:pt x="231" y="443"/>
                </a:lnTo>
                <a:lnTo>
                  <a:pt x="230" y="438"/>
                </a:lnTo>
                <a:lnTo>
                  <a:pt x="226" y="435"/>
                </a:lnTo>
                <a:lnTo>
                  <a:pt x="221" y="433"/>
                </a:lnTo>
                <a:lnTo>
                  <a:pt x="214" y="436"/>
                </a:lnTo>
                <a:lnTo>
                  <a:pt x="204" y="445"/>
                </a:lnTo>
                <a:lnTo>
                  <a:pt x="203" y="447"/>
                </a:lnTo>
                <a:lnTo>
                  <a:pt x="201" y="448"/>
                </a:lnTo>
                <a:lnTo>
                  <a:pt x="198" y="452"/>
                </a:lnTo>
                <a:lnTo>
                  <a:pt x="194" y="453"/>
                </a:lnTo>
                <a:lnTo>
                  <a:pt x="189" y="455"/>
                </a:lnTo>
                <a:lnTo>
                  <a:pt x="184" y="457"/>
                </a:lnTo>
                <a:lnTo>
                  <a:pt x="177" y="453"/>
                </a:lnTo>
                <a:lnTo>
                  <a:pt x="172" y="450"/>
                </a:lnTo>
                <a:lnTo>
                  <a:pt x="170" y="448"/>
                </a:lnTo>
                <a:lnTo>
                  <a:pt x="169" y="448"/>
                </a:lnTo>
                <a:lnTo>
                  <a:pt x="167" y="447"/>
                </a:lnTo>
                <a:lnTo>
                  <a:pt x="164" y="448"/>
                </a:lnTo>
                <a:lnTo>
                  <a:pt x="160" y="448"/>
                </a:lnTo>
                <a:lnTo>
                  <a:pt x="157" y="452"/>
                </a:lnTo>
                <a:lnTo>
                  <a:pt x="152" y="457"/>
                </a:lnTo>
                <a:lnTo>
                  <a:pt x="150" y="457"/>
                </a:lnTo>
                <a:lnTo>
                  <a:pt x="147" y="455"/>
                </a:lnTo>
                <a:lnTo>
                  <a:pt x="143" y="455"/>
                </a:lnTo>
                <a:lnTo>
                  <a:pt x="142" y="455"/>
                </a:lnTo>
                <a:lnTo>
                  <a:pt x="128" y="443"/>
                </a:lnTo>
                <a:lnTo>
                  <a:pt x="98" y="441"/>
                </a:lnTo>
                <a:lnTo>
                  <a:pt x="98" y="440"/>
                </a:lnTo>
                <a:lnTo>
                  <a:pt x="98" y="436"/>
                </a:lnTo>
                <a:lnTo>
                  <a:pt x="96" y="433"/>
                </a:lnTo>
                <a:lnTo>
                  <a:pt x="94" y="428"/>
                </a:lnTo>
                <a:lnTo>
                  <a:pt x="89" y="423"/>
                </a:lnTo>
                <a:lnTo>
                  <a:pt x="82" y="418"/>
                </a:lnTo>
                <a:lnTo>
                  <a:pt x="72" y="416"/>
                </a:lnTo>
                <a:lnTo>
                  <a:pt x="60" y="414"/>
                </a:lnTo>
                <a:lnTo>
                  <a:pt x="59" y="414"/>
                </a:lnTo>
                <a:lnTo>
                  <a:pt x="55" y="414"/>
                </a:lnTo>
                <a:lnTo>
                  <a:pt x="52" y="414"/>
                </a:lnTo>
                <a:lnTo>
                  <a:pt x="47" y="414"/>
                </a:lnTo>
                <a:lnTo>
                  <a:pt x="42" y="414"/>
                </a:lnTo>
                <a:lnTo>
                  <a:pt x="38" y="414"/>
                </a:lnTo>
                <a:lnTo>
                  <a:pt x="37" y="414"/>
                </a:lnTo>
                <a:lnTo>
                  <a:pt x="35" y="414"/>
                </a:lnTo>
                <a:lnTo>
                  <a:pt x="0" y="96"/>
                </a:lnTo>
                <a:close/>
              </a:path>
            </a:pathLst>
          </a:custGeom>
          <a:solidFill>
            <a:srgbClr val="FF9900"/>
          </a:solidFill>
          <a:ln w="9525">
            <a:solidFill>
              <a:schemeClr val="tx1"/>
            </a:solidFill>
            <a:round/>
            <a:headEnd/>
            <a:tailEnd/>
          </a:ln>
        </p:spPr>
        <p:txBody>
          <a:bodyPr/>
          <a:lstStyle/>
          <a:p>
            <a:endParaRPr lang="en-US"/>
          </a:p>
        </p:txBody>
      </p:sp>
      <p:sp>
        <p:nvSpPr>
          <p:cNvPr id="53488" name="Freeform 240"/>
          <p:cNvSpPr>
            <a:spLocks/>
          </p:cNvSpPr>
          <p:nvPr/>
        </p:nvSpPr>
        <p:spPr bwMode="auto">
          <a:xfrm>
            <a:off x="6943725" y="3125788"/>
            <a:ext cx="715963" cy="723900"/>
          </a:xfrm>
          <a:custGeom>
            <a:avLst/>
            <a:gdLst>
              <a:gd name="T0" fmla="*/ 2147483647 w 412"/>
              <a:gd name="T1" fmla="*/ 2147483647 h 469"/>
              <a:gd name="T2" fmla="*/ 2147483647 w 412"/>
              <a:gd name="T3" fmla="*/ 2147483647 h 469"/>
              <a:gd name="T4" fmla="*/ 2147483647 w 412"/>
              <a:gd name="T5" fmla="*/ 2147483647 h 469"/>
              <a:gd name="T6" fmla="*/ 2147483647 w 412"/>
              <a:gd name="T7" fmla="*/ 2147483647 h 469"/>
              <a:gd name="T8" fmla="*/ 2147483647 w 412"/>
              <a:gd name="T9" fmla="*/ 2147483647 h 469"/>
              <a:gd name="T10" fmla="*/ 2147483647 w 412"/>
              <a:gd name="T11" fmla="*/ 2147483647 h 469"/>
              <a:gd name="T12" fmla="*/ 2147483647 w 412"/>
              <a:gd name="T13" fmla="*/ 2147483647 h 469"/>
              <a:gd name="T14" fmla="*/ 2147483647 w 412"/>
              <a:gd name="T15" fmla="*/ 2147483647 h 469"/>
              <a:gd name="T16" fmla="*/ 2147483647 w 412"/>
              <a:gd name="T17" fmla="*/ 2147483647 h 469"/>
              <a:gd name="T18" fmla="*/ 2147483647 w 412"/>
              <a:gd name="T19" fmla="*/ 2147483647 h 469"/>
              <a:gd name="T20" fmla="*/ 2147483647 w 412"/>
              <a:gd name="T21" fmla="*/ 2147483647 h 469"/>
              <a:gd name="T22" fmla="*/ 2147483647 w 412"/>
              <a:gd name="T23" fmla="*/ 2147483647 h 469"/>
              <a:gd name="T24" fmla="*/ 2147483647 w 412"/>
              <a:gd name="T25" fmla="*/ 2147483647 h 469"/>
              <a:gd name="T26" fmla="*/ 2147483647 w 412"/>
              <a:gd name="T27" fmla="*/ 2147483647 h 469"/>
              <a:gd name="T28" fmla="*/ 2147483647 w 412"/>
              <a:gd name="T29" fmla="*/ 2147483647 h 469"/>
              <a:gd name="T30" fmla="*/ 2147483647 w 412"/>
              <a:gd name="T31" fmla="*/ 2147483647 h 469"/>
              <a:gd name="T32" fmla="*/ 2147483647 w 412"/>
              <a:gd name="T33" fmla="*/ 2147483647 h 469"/>
              <a:gd name="T34" fmla="*/ 2147483647 w 412"/>
              <a:gd name="T35" fmla="*/ 2147483647 h 469"/>
              <a:gd name="T36" fmla="*/ 2147483647 w 412"/>
              <a:gd name="T37" fmla="*/ 2147483647 h 469"/>
              <a:gd name="T38" fmla="*/ 2147483647 w 412"/>
              <a:gd name="T39" fmla="*/ 2147483647 h 469"/>
              <a:gd name="T40" fmla="*/ 2147483647 w 412"/>
              <a:gd name="T41" fmla="*/ 2147483647 h 469"/>
              <a:gd name="T42" fmla="*/ 2147483647 w 412"/>
              <a:gd name="T43" fmla="*/ 2147483647 h 469"/>
              <a:gd name="T44" fmla="*/ 2147483647 w 412"/>
              <a:gd name="T45" fmla="*/ 2147483647 h 469"/>
              <a:gd name="T46" fmla="*/ 2147483647 w 412"/>
              <a:gd name="T47" fmla="*/ 2147483647 h 469"/>
              <a:gd name="T48" fmla="*/ 2147483647 w 412"/>
              <a:gd name="T49" fmla="*/ 2147483647 h 469"/>
              <a:gd name="T50" fmla="*/ 2147483647 w 412"/>
              <a:gd name="T51" fmla="*/ 2147483647 h 469"/>
              <a:gd name="T52" fmla="*/ 2147483647 w 412"/>
              <a:gd name="T53" fmla="*/ 2147483647 h 469"/>
              <a:gd name="T54" fmla="*/ 2147483647 w 412"/>
              <a:gd name="T55" fmla="*/ 2147483647 h 469"/>
              <a:gd name="T56" fmla="*/ 2147483647 w 412"/>
              <a:gd name="T57" fmla="*/ 2147483647 h 469"/>
              <a:gd name="T58" fmla="*/ 2147483647 w 412"/>
              <a:gd name="T59" fmla="*/ 2147483647 h 469"/>
              <a:gd name="T60" fmla="*/ 2147483647 w 412"/>
              <a:gd name="T61" fmla="*/ 2147483647 h 469"/>
              <a:gd name="T62" fmla="*/ 2147483647 w 412"/>
              <a:gd name="T63" fmla="*/ 2147483647 h 469"/>
              <a:gd name="T64" fmla="*/ 2147483647 w 412"/>
              <a:gd name="T65" fmla="*/ 2147483647 h 469"/>
              <a:gd name="T66" fmla="*/ 2147483647 w 412"/>
              <a:gd name="T67" fmla="*/ 2147483647 h 469"/>
              <a:gd name="T68" fmla="*/ 2147483647 w 412"/>
              <a:gd name="T69" fmla="*/ 2147483647 h 469"/>
              <a:gd name="T70" fmla="*/ 2147483647 w 412"/>
              <a:gd name="T71" fmla="*/ 2147483647 h 469"/>
              <a:gd name="T72" fmla="*/ 2147483647 w 412"/>
              <a:gd name="T73" fmla="*/ 2147483647 h 469"/>
              <a:gd name="T74" fmla="*/ 2147483647 w 412"/>
              <a:gd name="T75" fmla="*/ 2147483647 h 469"/>
              <a:gd name="T76" fmla="*/ 2147483647 w 412"/>
              <a:gd name="T77" fmla="*/ 2147483647 h 469"/>
              <a:gd name="T78" fmla="*/ 2147483647 w 412"/>
              <a:gd name="T79" fmla="*/ 2147483647 h 469"/>
              <a:gd name="T80" fmla="*/ 2147483647 w 412"/>
              <a:gd name="T81" fmla="*/ 2147483647 h 469"/>
              <a:gd name="T82" fmla="*/ 2147483647 w 412"/>
              <a:gd name="T83" fmla="*/ 2147483647 h 469"/>
              <a:gd name="T84" fmla="*/ 2147483647 w 412"/>
              <a:gd name="T85" fmla="*/ 2147483647 h 469"/>
              <a:gd name="T86" fmla="*/ 2147483647 w 412"/>
              <a:gd name="T87" fmla="*/ 2147483647 h 469"/>
              <a:gd name="T88" fmla="*/ 2147483647 w 412"/>
              <a:gd name="T89" fmla="*/ 2147483647 h 469"/>
              <a:gd name="T90" fmla="*/ 2147483647 w 412"/>
              <a:gd name="T91" fmla="*/ 2147483647 h 469"/>
              <a:gd name="T92" fmla="*/ 2147483647 w 412"/>
              <a:gd name="T93" fmla="*/ 2147483647 h 469"/>
              <a:gd name="T94" fmla="*/ 2147483647 w 412"/>
              <a:gd name="T95" fmla="*/ 2147483647 h 469"/>
              <a:gd name="T96" fmla="*/ 2147483647 w 412"/>
              <a:gd name="T97" fmla="*/ 2147483647 h 469"/>
              <a:gd name="T98" fmla="*/ 2147483647 w 412"/>
              <a:gd name="T99" fmla="*/ 2147483647 h 469"/>
              <a:gd name="T100" fmla="*/ 2147483647 w 412"/>
              <a:gd name="T101" fmla="*/ 2147483647 h 469"/>
              <a:gd name="T102" fmla="*/ 2147483647 w 412"/>
              <a:gd name="T103" fmla="*/ 2147483647 h 469"/>
              <a:gd name="T104" fmla="*/ 2147483647 w 412"/>
              <a:gd name="T105" fmla="*/ 2147483647 h 469"/>
              <a:gd name="T106" fmla="*/ 2147483647 w 412"/>
              <a:gd name="T107" fmla="*/ 2147483647 h 469"/>
              <a:gd name="T108" fmla="*/ 2147483647 w 412"/>
              <a:gd name="T109" fmla="*/ 2147483647 h 46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2"/>
              <a:gd name="T166" fmla="*/ 0 h 469"/>
              <a:gd name="T167" fmla="*/ 412 w 412"/>
              <a:gd name="T168" fmla="*/ 469 h 46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2" h="469">
                <a:moveTo>
                  <a:pt x="0" y="96"/>
                </a:moveTo>
                <a:lnTo>
                  <a:pt x="116" y="78"/>
                </a:lnTo>
                <a:lnTo>
                  <a:pt x="118" y="78"/>
                </a:lnTo>
                <a:lnTo>
                  <a:pt x="121" y="76"/>
                </a:lnTo>
                <a:lnTo>
                  <a:pt x="125" y="74"/>
                </a:lnTo>
                <a:lnTo>
                  <a:pt x="126" y="73"/>
                </a:lnTo>
                <a:lnTo>
                  <a:pt x="128" y="73"/>
                </a:lnTo>
                <a:lnTo>
                  <a:pt x="130" y="73"/>
                </a:lnTo>
                <a:lnTo>
                  <a:pt x="135" y="73"/>
                </a:lnTo>
                <a:lnTo>
                  <a:pt x="140" y="73"/>
                </a:lnTo>
                <a:lnTo>
                  <a:pt x="145" y="74"/>
                </a:lnTo>
                <a:lnTo>
                  <a:pt x="152" y="78"/>
                </a:lnTo>
                <a:lnTo>
                  <a:pt x="159" y="81"/>
                </a:lnTo>
                <a:lnTo>
                  <a:pt x="164" y="86"/>
                </a:lnTo>
                <a:lnTo>
                  <a:pt x="174" y="86"/>
                </a:lnTo>
                <a:lnTo>
                  <a:pt x="181" y="79"/>
                </a:lnTo>
                <a:lnTo>
                  <a:pt x="191" y="84"/>
                </a:lnTo>
                <a:lnTo>
                  <a:pt x="177" y="91"/>
                </a:lnTo>
                <a:lnTo>
                  <a:pt x="169" y="100"/>
                </a:lnTo>
                <a:lnTo>
                  <a:pt x="170" y="100"/>
                </a:lnTo>
                <a:lnTo>
                  <a:pt x="174" y="100"/>
                </a:lnTo>
                <a:lnTo>
                  <a:pt x="177" y="100"/>
                </a:lnTo>
                <a:lnTo>
                  <a:pt x="182" y="100"/>
                </a:lnTo>
                <a:lnTo>
                  <a:pt x="186" y="98"/>
                </a:lnTo>
                <a:lnTo>
                  <a:pt x="191" y="95"/>
                </a:lnTo>
                <a:lnTo>
                  <a:pt x="196" y="91"/>
                </a:lnTo>
                <a:lnTo>
                  <a:pt x="196" y="93"/>
                </a:lnTo>
                <a:lnTo>
                  <a:pt x="198" y="93"/>
                </a:lnTo>
                <a:lnTo>
                  <a:pt x="201" y="95"/>
                </a:lnTo>
                <a:lnTo>
                  <a:pt x="206" y="96"/>
                </a:lnTo>
                <a:lnTo>
                  <a:pt x="209" y="98"/>
                </a:lnTo>
                <a:lnTo>
                  <a:pt x="214" y="98"/>
                </a:lnTo>
                <a:lnTo>
                  <a:pt x="219" y="96"/>
                </a:lnTo>
                <a:lnTo>
                  <a:pt x="226" y="91"/>
                </a:lnTo>
                <a:lnTo>
                  <a:pt x="230" y="91"/>
                </a:lnTo>
                <a:lnTo>
                  <a:pt x="231" y="89"/>
                </a:lnTo>
                <a:lnTo>
                  <a:pt x="236" y="88"/>
                </a:lnTo>
                <a:lnTo>
                  <a:pt x="240" y="86"/>
                </a:lnTo>
                <a:lnTo>
                  <a:pt x="245" y="84"/>
                </a:lnTo>
                <a:lnTo>
                  <a:pt x="250" y="81"/>
                </a:lnTo>
                <a:lnTo>
                  <a:pt x="253" y="78"/>
                </a:lnTo>
                <a:lnTo>
                  <a:pt x="255" y="78"/>
                </a:lnTo>
                <a:lnTo>
                  <a:pt x="258" y="78"/>
                </a:lnTo>
                <a:lnTo>
                  <a:pt x="262" y="78"/>
                </a:lnTo>
                <a:lnTo>
                  <a:pt x="265" y="76"/>
                </a:lnTo>
                <a:lnTo>
                  <a:pt x="270" y="76"/>
                </a:lnTo>
                <a:lnTo>
                  <a:pt x="274" y="76"/>
                </a:lnTo>
                <a:lnTo>
                  <a:pt x="275" y="76"/>
                </a:lnTo>
                <a:lnTo>
                  <a:pt x="277" y="76"/>
                </a:lnTo>
                <a:lnTo>
                  <a:pt x="279" y="74"/>
                </a:lnTo>
                <a:lnTo>
                  <a:pt x="282" y="71"/>
                </a:lnTo>
                <a:lnTo>
                  <a:pt x="285" y="67"/>
                </a:lnTo>
                <a:lnTo>
                  <a:pt x="291" y="62"/>
                </a:lnTo>
                <a:lnTo>
                  <a:pt x="297" y="56"/>
                </a:lnTo>
                <a:lnTo>
                  <a:pt x="302" y="51"/>
                </a:lnTo>
                <a:lnTo>
                  <a:pt x="311" y="44"/>
                </a:lnTo>
                <a:lnTo>
                  <a:pt x="318" y="37"/>
                </a:lnTo>
                <a:lnTo>
                  <a:pt x="326" y="32"/>
                </a:lnTo>
                <a:lnTo>
                  <a:pt x="335" y="25"/>
                </a:lnTo>
                <a:lnTo>
                  <a:pt x="345" y="18"/>
                </a:lnTo>
                <a:lnTo>
                  <a:pt x="353" y="12"/>
                </a:lnTo>
                <a:lnTo>
                  <a:pt x="363" y="7"/>
                </a:lnTo>
                <a:lnTo>
                  <a:pt x="372" y="3"/>
                </a:lnTo>
                <a:lnTo>
                  <a:pt x="382" y="0"/>
                </a:lnTo>
                <a:lnTo>
                  <a:pt x="380" y="0"/>
                </a:lnTo>
                <a:lnTo>
                  <a:pt x="412" y="166"/>
                </a:lnTo>
                <a:lnTo>
                  <a:pt x="401" y="169"/>
                </a:lnTo>
                <a:lnTo>
                  <a:pt x="402" y="171"/>
                </a:lnTo>
                <a:lnTo>
                  <a:pt x="404" y="176"/>
                </a:lnTo>
                <a:lnTo>
                  <a:pt x="406" y="181"/>
                </a:lnTo>
                <a:lnTo>
                  <a:pt x="407" y="189"/>
                </a:lnTo>
                <a:lnTo>
                  <a:pt x="409" y="198"/>
                </a:lnTo>
                <a:lnTo>
                  <a:pt x="409" y="206"/>
                </a:lnTo>
                <a:lnTo>
                  <a:pt x="409" y="213"/>
                </a:lnTo>
                <a:lnTo>
                  <a:pt x="406" y="218"/>
                </a:lnTo>
                <a:lnTo>
                  <a:pt x="404" y="221"/>
                </a:lnTo>
                <a:lnTo>
                  <a:pt x="404" y="227"/>
                </a:lnTo>
                <a:lnTo>
                  <a:pt x="402" y="235"/>
                </a:lnTo>
                <a:lnTo>
                  <a:pt x="401" y="245"/>
                </a:lnTo>
                <a:lnTo>
                  <a:pt x="401" y="255"/>
                </a:lnTo>
                <a:lnTo>
                  <a:pt x="399" y="262"/>
                </a:lnTo>
                <a:lnTo>
                  <a:pt x="399" y="269"/>
                </a:lnTo>
                <a:lnTo>
                  <a:pt x="399" y="271"/>
                </a:lnTo>
                <a:lnTo>
                  <a:pt x="399" y="272"/>
                </a:lnTo>
                <a:lnTo>
                  <a:pt x="399" y="274"/>
                </a:lnTo>
                <a:lnTo>
                  <a:pt x="401" y="277"/>
                </a:lnTo>
                <a:lnTo>
                  <a:pt x="401" y="281"/>
                </a:lnTo>
                <a:lnTo>
                  <a:pt x="401" y="286"/>
                </a:lnTo>
                <a:lnTo>
                  <a:pt x="399" y="291"/>
                </a:lnTo>
                <a:lnTo>
                  <a:pt x="395" y="296"/>
                </a:lnTo>
                <a:lnTo>
                  <a:pt x="390" y="303"/>
                </a:lnTo>
                <a:lnTo>
                  <a:pt x="389" y="304"/>
                </a:lnTo>
                <a:lnTo>
                  <a:pt x="387" y="308"/>
                </a:lnTo>
                <a:lnTo>
                  <a:pt x="382" y="313"/>
                </a:lnTo>
                <a:lnTo>
                  <a:pt x="379" y="316"/>
                </a:lnTo>
                <a:lnTo>
                  <a:pt x="375" y="321"/>
                </a:lnTo>
                <a:lnTo>
                  <a:pt x="370" y="326"/>
                </a:lnTo>
                <a:lnTo>
                  <a:pt x="368" y="330"/>
                </a:lnTo>
                <a:lnTo>
                  <a:pt x="367" y="330"/>
                </a:lnTo>
                <a:lnTo>
                  <a:pt x="367" y="331"/>
                </a:lnTo>
                <a:lnTo>
                  <a:pt x="365" y="333"/>
                </a:lnTo>
                <a:lnTo>
                  <a:pt x="362" y="335"/>
                </a:lnTo>
                <a:lnTo>
                  <a:pt x="358" y="335"/>
                </a:lnTo>
                <a:lnTo>
                  <a:pt x="355" y="337"/>
                </a:lnTo>
                <a:lnTo>
                  <a:pt x="351" y="337"/>
                </a:lnTo>
                <a:lnTo>
                  <a:pt x="350" y="335"/>
                </a:lnTo>
                <a:lnTo>
                  <a:pt x="350" y="333"/>
                </a:lnTo>
                <a:lnTo>
                  <a:pt x="328" y="355"/>
                </a:lnTo>
                <a:lnTo>
                  <a:pt x="326" y="382"/>
                </a:lnTo>
                <a:lnTo>
                  <a:pt x="324" y="382"/>
                </a:lnTo>
                <a:lnTo>
                  <a:pt x="324" y="387"/>
                </a:lnTo>
                <a:lnTo>
                  <a:pt x="324" y="391"/>
                </a:lnTo>
                <a:lnTo>
                  <a:pt x="323" y="396"/>
                </a:lnTo>
                <a:lnTo>
                  <a:pt x="319" y="399"/>
                </a:lnTo>
                <a:lnTo>
                  <a:pt x="318" y="401"/>
                </a:lnTo>
                <a:lnTo>
                  <a:pt x="314" y="399"/>
                </a:lnTo>
                <a:lnTo>
                  <a:pt x="311" y="391"/>
                </a:lnTo>
                <a:lnTo>
                  <a:pt x="309" y="389"/>
                </a:lnTo>
                <a:lnTo>
                  <a:pt x="307" y="387"/>
                </a:lnTo>
                <a:lnTo>
                  <a:pt x="306" y="387"/>
                </a:lnTo>
                <a:lnTo>
                  <a:pt x="302" y="387"/>
                </a:lnTo>
                <a:lnTo>
                  <a:pt x="301" y="387"/>
                </a:lnTo>
                <a:lnTo>
                  <a:pt x="297" y="391"/>
                </a:lnTo>
                <a:lnTo>
                  <a:pt x="297" y="396"/>
                </a:lnTo>
                <a:lnTo>
                  <a:pt x="296" y="404"/>
                </a:lnTo>
                <a:lnTo>
                  <a:pt x="296" y="408"/>
                </a:lnTo>
                <a:lnTo>
                  <a:pt x="294" y="409"/>
                </a:lnTo>
                <a:lnTo>
                  <a:pt x="292" y="413"/>
                </a:lnTo>
                <a:lnTo>
                  <a:pt x="291" y="416"/>
                </a:lnTo>
                <a:lnTo>
                  <a:pt x="291" y="418"/>
                </a:lnTo>
                <a:lnTo>
                  <a:pt x="289" y="419"/>
                </a:lnTo>
                <a:lnTo>
                  <a:pt x="292" y="441"/>
                </a:lnTo>
                <a:lnTo>
                  <a:pt x="291" y="443"/>
                </a:lnTo>
                <a:lnTo>
                  <a:pt x="289" y="447"/>
                </a:lnTo>
                <a:lnTo>
                  <a:pt x="285" y="453"/>
                </a:lnTo>
                <a:lnTo>
                  <a:pt x="280" y="458"/>
                </a:lnTo>
                <a:lnTo>
                  <a:pt x="275" y="463"/>
                </a:lnTo>
                <a:lnTo>
                  <a:pt x="270" y="467"/>
                </a:lnTo>
                <a:lnTo>
                  <a:pt x="263" y="469"/>
                </a:lnTo>
                <a:lnTo>
                  <a:pt x="260" y="465"/>
                </a:lnTo>
                <a:lnTo>
                  <a:pt x="258" y="463"/>
                </a:lnTo>
                <a:lnTo>
                  <a:pt x="257" y="462"/>
                </a:lnTo>
                <a:lnTo>
                  <a:pt x="253" y="458"/>
                </a:lnTo>
                <a:lnTo>
                  <a:pt x="250" y="455"/>
                </a:lnTo>
                <a:lnTo>
                  <a:pt x="245" y="452"/>
                </a:lnTo>
                <a:lnTo>
                  <a:pt x="241" y="450"/>
                </a:lnTo>
                <a:lnTo>
                  <a:pt x="236" y="450"/>
                </a:lnTo>
                <a:lnTo>
                  <a:pt x="233" y="453"/>
                </a:lnTo>
                <a:lnTo>
                  <a:pt x="231" y="452"/>
                </a:lnTo>
                <a:lnTo>
                  <a:pt x="231" y="448"/>
                </a:lnTo>
                <a:lnTo>
                  <a:pt x="231" y="443"/>
                </a:lnTo>
                <a:lnTo>
                  <a:pt x="230" y="438"/>
                </a:lnTo>
                <a:lnTo>
                  <a:pt x="226" y="435"/>
                </a:lnTo>
                <a:lnTo>
                  <a:pt x="221" y="433"/>
                </a:lnTo>
                <a:lnTo>
                  <a:pt x="214" y="436"/>
                </a:lnTo>
                <a:lnTo>
                  <a:pt x="204" y="445"/>
                </a:lnTo>
                <a:lnTo>
                  <a:pt x="203" y="447"/>
                </a:lnTo>
                <a:lnTo>
                  <a:pt x="201" y="448"/>
                </a:lnTo>
                <a:lnTo>
                  <a:pt x="198" y="452"/>
                </a:lnTo>
                <a:lnTo>
                  <a:pt x="194" y="453"/>
                </a:lnTo>
                <a:lnTo>
                  <a:pt x="189" y="455"/>
                </a:lnTo>
                <a:lnTo>
                  <a:pt x="184" y="457"/>
                </a:lnTo>
                <a:lnTo>
                  <a:pt x="177" y="453"/>
                </a:lnTo>
                <a:lnTo>
                  <a:pt x="172" y="450"/>
                </a:lnTo>
                <a:lnTo>
                  <a:pt x="170" y="448"/>
                </a:lnTo>
                <a:lnTo>
                  <a:pt x="169" y="448"/>
                </a:lnTo>
                <a:lnTo>
                  <a:pt x="167" y="447"/>
                </a:lnTo>
                <a:lnTo>
                  <a:pt x="164" y="448"/>
                </a:lnTo>
                <a:lnTo>
                  <a:pt x="160" y="448"/>
                </a:lnTo>
                <a:lnTo>
                  <a:pt x="157" y="452"/>
                </a:lnTo>
                <a:lnTo>
                  <a:pt x="152" y="457"/>
                </a:lnTo>
                <a:lnTo>
                  <a:pt x="150" y="457"/>
                </a:lnTo>
                <a:lnTo>
                  <a:pt x="147" y="455"/>
                </a:lnTo>
                <a:lnTo>
                  <a:pt x="143" y="455"/>
                </a:lnTo>
                <a:lnTo>
                  <a:pt x="142" y="455"/>
                </a:lnTo>
                <a:lnTo>
                  <a:pt x="128" y="443"/>
                </a:lnTo>
                <a:lnTo>
                  <a:pt x="98" y="441"/>
                </a:lnTo>
                <a:lnTo>
                  <a:pt x="98" y="440"/>
                </a:lnTo>
                <a:lnTo>
                  <a:pt x="98" y="436"/>
                </a:lnTo>
                <a:lnTo>
                  <a:pt x="96" y="433"/>
                </a:lnTo>
                <a:lnTo>
                  <a:pt x="94" y="428"/>
                </a:lnTo>
                <a:lnTo>
                  <a:pt x="89" y="423"/>
                </a:lnTo>
                <a:lnTo>
                  <a:pt x="82" y="418"/>
                </a:lnTo>
                <a:lnTo>
                  <a:pt x="72" y="416"/>
                </a:lnTo>
                <a:lnTo>
                  <a:pt x="60" y="414"/>
                </a:lnTo>
                <a:lnTo>
                  <a:pt x="59" y="414"/>
                </a:lnTo>
                <a:lnTo>
                  <a:pt x="55" y="414"/>
                </a:lnTo>
                <a:lnTo>
                  <a:pt x="52" y="414"/>
                </a:lnTo>
                <a:lnTo>
                  <a:pt x="47" y="414"/>
                </a:lnTo>
                <a:lnTo>
                  <a:pt x="42" y="414"/>
                </a:lnTo>
                <a:lnTo>
                  <a:pt x="38" y="414"/>
                </a:lnTo>
                <a:lnTo>
                  <a:pt x="37" y="414"/>
                </a:lnTo>
                <a:lnTo>
                  <a:pt x="35" y="414"/>
                </a:lnTo>
                <a:lnTo>
                  <a:pt x="0" y="96"/>
                </a:lnTo>
              </a:path>
            </a:pathLst>
          </a:custGeom>
          <a:solidFill>
            <a:srgbClr val="FF9900"/>
          </a:solidFill>
          <a:ln w="3175">
            <a:solidFill>
              <a:schemeClr val="tx1"/>
            </a:solidFill>
            <a:prstDash val="solid"/>
            <a:round/>
            <a:headEnd/>
            <a:tailEnd/>
          </a:ln>
        </p:spPr>
        <p:txBody>
          <a:bodyPr/>
          <a:lstStyle/>
          <a:p>
            <a:endParaRPr lang="en-US"/>
          </a:p>
        </p:txBody>
      </p:sp>
      <p:sp>
        <p:nvSpPr>
          <p:cNvPr id="53489" name="Rectangle 241"/>
          <p:cNvSpPr>
            <a:spLocks noChangeArrowheads="1"/>
          </p:cNvSpPr>
          <p:nvPr/>
        </p:nvSpPr>
        <p:spPr bwMode="auto">
          <a:xfrm>
            <a:off x="7972425" y="3200400"/>
            <a:ext cx="193675"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PA</a:t>
            </a:r>
          </a:p>
        </p:txBody>
      </p:sp>
      <p:sp>
        <p:nvSpPr>
          <p:cNvPr id="53490" name="Rectangle 242"/>
          <p:cNvSpPr>
            <a:spLocks noChangeArrowheads="1"/>
          </p:cNvSpPr>
          <p:nvPr/>
        </p:nvSpPr>
        <p:spPr bwMode="auto">
          <a:xfrm>
            <a:off x="7131050" y="3429000"/>
            <a:ext cx="215900"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OH</a:t>
            </a:r>
          </a:p>
        </p:txBody>
      </p:sp>
      <p:sp>
        <p:nvSpPr>
          <p:cNvPr id="53491" name="Rectangle 243"/>
          <p:cNvSpPr>
            <a:spLocks noChangeArrowheads="1"/>
          </p:cNvSpPr>
          <p:nvPr/>
        </p:nvSpPr>
        <p:spPr bwMode="auto">
          <a:xfrm>
            <a:off x="7458075" y="3733800"/>
            <a:ext cx="241300" cy="115888"/>
          </a:xfrm>
          <a:prstGeom prst="rect">
            <a:avLst/>
          </a:prstGeom>
          <a:noFill/>
          <a:ln w="9525">
            <a:noFill/>
            <a:miter lim="800000"/>
            <a:headEnd/>
            <a:tailEnd/>
          </a:ln>
        </p:spPr>
        <p:txBody>
          <a:bodyPr wrap="none" lIns="0" tIns="0" rIns="0" bIns="0">
            <a:spAutoFit/>
          </a:bodyPr>
          <a:lstStyle/>
          <a:p>
            <a:r>
              <a:rPr lang="en-US" sz="1000" b="1">
                <a:solidFill>
                  <a:schemeClr val="bg1"/>
                </a:solidFill>
                <a:latin typeface="Verdana" pitchFamily="34" charset="0"/>
              </a:rPr>
              <a:t>WV</a:t>
            </a:r>
          </a:p>
        </p:txBody>
      </p:sp>
      <p:sp>
        <p:nvSpPr>
          <p:cNvPr id="53492" name="Freeform 244"/>
          <p:cNvSpPr>
            <a:spLocks/>
          </p:cNvSpPr>
          <p:nvPr/>
        </p:nvSpPr>
        <p:spPr bwMode="auto">
          <a:xfrm rot="-8544566">
            <a:off x="9258300" y="5791200"/>
            <a:ext cx="342900" cy="350838"/>
          </a:xfrm>
          <a:custGeom>
            <a:avLst/>
            <a:gdLst>
              <a:gd name="T0" fmla="*/ 2147483647 w 96"/>
              <a:gd name="T1" fmla="*/ 2147483647 h 173"/>
              <a:gd name="T2" fmla="*/ 2147483647 w 96"/>
              <a:gd name="T3" fmla="*/ 2147483647 h 173"/>
              <a:gd name="T4" fmla="*/ 2147483647 w 96"/>
              <a:gd name="T5" fmla="*/ 2147483647 h 173"/>
              <a:gd name="T6" fmla="*/ 2147483647 w 96"/>
              <a:gd name="T7" fmla="*/ 2147483647 h 173"/>
              <a:gd name="T8" fmla="*/ 2147483647 w 96"/>
              <a:gd name="T9" fmla="*/ 2147483647 h 173"/>
              <a:gd name="T10" fmla="*/ 2147483647 w 96"/>
              <a:gd name="T11" fmla="*/ 2147483647 h 173"/>
              <a:gd name="T12" fmla="*/ 2147483647 w 96"/>
              <a:gd name="T13" fmla="*/ 2147483647 h 173"/>
              <a:gd name="T14" fmla="*/ 2147483647 w 96"/>
              <a:gd name="T15" fmla="*/ 2147483647 h 173"/>
              <a:gd name="T16" fmla="*/ 2147483647 w 96"/>
              <a:gd name="T17" fmla="*/ 0 h 173"/>
              <a:gd name="T18" fmla="*/ 2147483647 w 96"/>
              <a:gd name="T19" fmla="*/ 0 h 173"/>
              <a:gd name="T20" fmla="*/ 2147483647 w 96"/>
              <a:gd name="T21" fmla="*/ 0 h 173"/>
              <a:gd name="T22" fmla="*/ 2147483647 w 96"/>
              <a:gd name="T23" fmla="*/ 0 h 173"/>
              <a:gd name="T24" fmla="*/ 2147483647 w 96"/>
              <a:gd name="T25" fmla="*/ 2147483647 h 173"/>
              <a:gd name="T26" fmla="*/ 2147483647 w 96"/>
              <a:gd name="T27" fmla="*/ 2147483647 h 173"/>
              <a:gd name="T28" fmla="*/ 2147483647 w 96"/>
              <a:gd name="T29" fmla="*/ 2147483647 h 173"/>
              <a:gd name="T30" fmla="*/ 2147483647 w 96"/>
              <a:gd name="T31" fmla="*/ 2147483647 h 173"/>
              <a:gd name="T32" fmla="*/ 2147483647 w 96"/>
              <a:gd name="T33" fmla="*/ 2147483647 h 173"/>
              <a:gd name="T34" fmla="*/ 2147483647 w 96"/>
              <a:gd name="T35" fmla="*/ 2147483647 h 173"/>
              <a:gd name="T36" fmla="*/ 2147483647 w 96"/>
              <a:gd name="T37" fmla="*/ 2147483647 h 173"/>
              <a:gd name="T38" fmla="*/ 2147483647 w 96"/>
              <a:gd name="T39" fmla="*/ 2147483647 h 173"/>
              <a:gd name="T40" fmla="*/ 2147483647 w 96"/>
              <a:gd name="T41" fmla="*/ 2147483647 h 173"/>
              <a:gd name="T42" fmla="*/ 2147483647 w 96"/>
              <a:gd name="T43" fmla="*/ 2147483647 h 173"/>
              <a:gd name="T44" fmla="*/ 2147483647 w 96"/>
              <a:gd name="T45" fmla="*/ 2147483647 h 173"/>
              <a:gd name="T46" fmla="*/ 2147483647 w 96"/>
              <a:gd name="T47" fmla="*/ 2147483647 h 173"/>
              <a:gd name="T48" fmla="*/ 2147483647 w 96"/>
              <a:gd name="T49" fmla="*/ 2147483647 h 173"/>
              <a:gd name="T50" fmla="*/ 2147483647 w 96"/>
              <a:gd name="T51" fmla="*/ 2147483647 h 173"/>
              <a:gd name="T52" fmla="*/ 2147483647 w 96"/>
              <a:gd name="T53" fmla="*/ 2147483647 h 173"/>
              <a:gd name="T54" fmla="*/ 2147483647 w 96"/>
              <a:gd name="T55" fmla="*/ 2147483647 h 173"/>
              <a:gd name="T56" fmla="*/ 2147483647 w 96"/>
              <a:gd name="T57" fmla="*/ 2147483647 h 173"/>
              <a:gd name="T58" fmla="*/ 2147483647 w 96"/>
              <a:gd name="T59" fmla="*/ 2147483647 h 173"/>
              <a:gd name="T60" fmla="*/ 2147483647 w 96"/>
              <a:gd name="T61" fmla="*/ 2147483647 h 173"/>
              <a:gd name="T62" fmla="*/ 2147483647 w 96"/>
              <a:gd name="T63" fmla="*/ 2147483647 h 173"/>
              <a:gd name="T64" fmla="*/ 2147483647 w 96"/>
              <a:gd name="T65" fmla="*/ 2147483647 h 173"/>
              <a:gd name="T66" fmla="*/ 2147483647 w 96"/>
              <a:gd name="T67" fmla="*/ 2147483647 h 173"/>
              <a:gd name="T68" fmla="*/ 2147483647 w 96"/>
              <a:gd name="T69" fmla="*/ 2147483647 h 173"/>
              <a:gd name="T70" fmla="*/ 2147483647 w 96"/>
              <a:gd name="T71" fmla="*/ 2147483647 h 173"/>
              <a:gd name="T72" fmla="*/ 2147483647 w 96"/>
              <a:gd name="T73" fmla="*/ 2147483647 h 173"/>
              <a:gd name="T74" fmla="*/ 2147483647 w 96"/>
              <a:gd name="T75" fmla="*/ 2147483647 h 173"/>
              <a:gd name="T76" fmla="*/ 2147483647 w 96"/>
              <a:gd name="T77" fmla="*/ 2147483647 h 173"/>
              <a:gd name="T78" fmla="*/ 2147483647 w 96"/>
              <a:gd name="T79" fmla="*/ 2147483647 h 173"/>
              <a:gd name="T80" fmla="*/ 0 w 96"/>
              <a:gd name="T81" fmla="*/ 2147483647 h 173"/>
              <a:gd name="T82" fmla="*/ 0 w 96"/>
              <a:gd name="T83" fmla="*/ 2147483647 h 173"/>
              <a:gd name="T84" fmla="*/ 0 w 96"/>
              <a:gd name="T85" fmla="*/ 2147483647 h 173"/>
              <a:gd name="T86" fmla="*/ 0 w 96"/>
              <a:gd name="T87" fmla="*/ 2147483647 h 173"/>
              <a:gd name="T88" fmla="*/ 0 w 96"/>
              <a:gd name="T89" fmla="*/ 2147483647 h 173"/>
              <a:gd name="T90" fmla="*/ 0 w 96"/>
              <a:gd name="T91" fmla="*/ 2147483647 h 173"/>
              <a:gd name="T92" fmla="*/ 0 w 96"/>
              <a:gd name="T93" fmla="*/ 2147483647 h 173"/>
              <a:gd name="T94" fmla="*/ 2147483647 w 96"/>
              <a:gd name="T95" fmla="*/ 2147483647 h 173"/>
              <a:gd name="T96" fmla="*/ 2147483647 w 96"/>
              <a:gd name="T97" fmla="*/ 2147483647 h 173"/>
              <a:gd name="T98" fmla="*/ 2147483647 w 96"/>
              <a:gd name="T99" fmla="*/ 2147483647 h 173"/>
              <a:gd name="T100" fmla="*/ 2147483647 w 96"/>
              <a:gd name="T101" fmla="*/ 2147483647 h 173"/>
              <a:gd name="T102" fmla="*/ 2147483647 w 96"/>
              <a:gd name="T103" fmla="*/ 2147483647 h 173"/>
              <a:gd name="T104" fmla="*/ 2147483647 w 96"/>
              <a:gd name="T105" fmla="*/ 2147483647 h 173"/>
              <a:gd name="T106" fmla="*/ 2147483647 w 96"/>
              <a:gd name="T107" fmla="*/ 2147483647 h 173"/>
              <a:gd name="T108" fmla="*/ 2147483647 w 96"/>
              <a:gd name="T109" fmla="*/ 2147483647 h 173"/>
              <a:gd name="T110" fmla="*/ 2147483647 w 96"/>
              <a:gd name="T111" fmla="*/ 2147483647 h 173"/>
              <a:gd name="T112" fmla="*/ 2147483647 w 96"/>
              <a:gd name="T113" fmla="*/ 2147483647 h 173"/>
              <a:gd name="T114" fmla="*/ 2147483647 w 96"/>
              <a:gd name="T115" fmla="*/ 2147483647 h 173"/>
              <a:gd name="T116" fmla="*/ 2147483647 w 96"/>
              <a:gd name="T117" fmla="*/ 2147483647 h 173"/>
              <a:gd name="T118" fmla="*/ 2147483647 w 96"/>
              <a:gd name="T119" fmla="*/ 2147483647 h 1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73"/>
              <a:gd name="T182" fmla="*/ 96 w 96"/>
              <a:gd name="T183" fmla="*/ 173 h 1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73">
                <a:moveTo>
                  <a:pt x="19" y="25"/>
                </a:moveTo>
                <a:cubicBezTo>
                  <a:pt x="19" y="25"/>
                  <a:pt x="18" y="26"/>
                  <a:pt x="19" y="25"/>
                </a:cubicBezTo>
                <a:lnTo>
                  <a:pt x="26" y="19"/>
                </a:lnTo>
                <a:lnTo>
                  <a:pt x="31" y="17"/>
                </a:lnTo>
                <a:lnTo>
                  <a:pt x="41" y="12"/>
                </a:lnTo>
                <a:lnTo>
                  <a:pt x="48" y="10"/>
                </a:lnTo>
                <a:lnTo>
                  <a:pt x="55" y="4"/>
                </a:lnTo>
                <a:lnTo>
                  <a:pt x="65" y="1"/>
                </a:lnTo>
                <a:lnTo>
                  <a:pt x="77" y="0"/>
                </a:lnTo>
                <a:lnTo>
                  <a:pt x="94" y="0"/>
                </a:lnTo>
                <a:lnTo>
                  <a:pt x="94" y="1"/>
                </a:lnTo>
                <a:lnTo>
                  <a:pt x="94" y="7"/>
                </a:lnTo>
                <a:lnTo>
                  <a:pt x="96" y="10"/>
                </a:lnTo>
                <a:lnTo>
                  <a:pt x="96" y="14"/>
                </a:lnTo>
                <a:lnTo>
                  <a:pt x="96" y="17"/>
                </a:lnTo>
                <a:lnTo>
                  <a:pt x="96" y="19"/>
                </a:lnTo>
                <a:lnTo>
                  <a:pt x="96" y="22"/>
                </a:lnTo>
                <a:lnTo>
                  <a:pt x="84" y="33"/>
                </a:lnTo>
                <a:lnTo>
                  <a:pt x="79" y="43"/>
                </a:lnTo>
                <a:lnTo>
                  <a:pt x="84" y="53"/>
                </a:lnTo>
                <a:lnTo>
                  <a:pt x="77" y="71"/>
                </a:lnTo>
                <a:lnTo>
                  <a:pt x="65" y="82"/>
                </a:lnTo>
                <a:lnTo>
                  <a:pt x="60" y="92"/>
                </a:lnTo>
                <a:lnTo>
                  <a:pt x="36" y="105"/>
                </a:lnTo>
                <a:lnTo>
                  <a:pt x="36" y="117"/>
                </a:lnTo>
                <a:lnTo>
                  <a:pt x="19" y="134"/>
                </a:lnTo>
                <a:lnTo>
                  <a:pt x="19" y="141"/>
                </a:lnTo>
                <a:lnTo>
                  <a:pt x="19" y="144"/>
                </a:lnTo>
                <a:lnTo>
                  <a:pt x="19" y="151"/>
                </a:lnTo>
                <a:lnTo>
                  <a:pt x="19" y="159"/>
                </a:lnTo>
                <a:lnTo>
                  <a:pt x="19" y="169"/>
                </a:lnTo>
                <a:lnTo>
                  <a:pt x="19" y="173"/>
                </a:lnTo>
                <a:lnTo>
                  <a:pt x="14" y="173"/>
                </a:lnTo>
                <a:lnTo>
                  <a:pt x="12" y="166"/>
                </a:lnTo>
                <a:lnTo>
                  <a:pt x="2" y="146"/>
                </a:lnTo>
                <a:lnTo>
                  <a:pt x="2" y="141"/>
                </a:lnTo>
                <a:lnTo>
                  <a:pt x="0" y="137"/>
                </a:lnTo>
                <a:lnTo>
                  <a:pt x="0" y="127"/>
                </a:lnTo>
                <a:lnTo>
                  <a:pt x="0" y="120"/>
                </a:lnTo>
                <a:lnTo>
                  <a:pt x="0" y="112"/>
                </a:lnTo>
                <a:lnTo>
                  <a:pt x="0" y="105"/>
                </a:lnTo>
                <a:lnTo>
                  <a:pt x="0" y="99"/>
                </a:lnTo>
                <a:lnTo>
                  <a:pt x="0" y="97"/>
                </a:lnTo>
                <a:lnTo>
                  <a:pt x="2" y="81"/>
                </a:lnTo>
                <a:lnTo>
                  <a:pt x="19" y="75"/>
                </a:lnTo>
                <a:lnTo>
                  <a:pt x="19" y="58"/>
                </a:lnTo>
                <a:lnTo>
                  <a:pt x="36" y="43"/>
                </a:lnTo>
                <a:lnTo>
                  <a:pt x="41" y="39"/>
                </a:lnTo>
                <a:lnTo>
                  <a:pt x="41" y="33"/>
                </a:lnTo>
                <a:lnTo>
                  <a:pt x="41" y="29"/>
                </a:lnTo>
                <a:lnTo>
                  <a:pt x="31" y="29"/>
                </a:lnTo>
                <a:lnTo>
                  <a:pt x="26" y="26"/>
                </a:lnTo>
                <a:lnTo>
                  <a:pt x="19" y="25"/>
                </a:lnTo>
              </a:path>
            </a:pathLst>
          </a:custGeom>
          <a:solidFill>
            <a:srgbClr val="99CC00"/>
          </a:solidFill>
          <a:ln w="3175">
            <a:solidFill>
              <a:schemeClr val="tx1"/>
            </a:solidFill>
            <a:prstDash val="solid"/>
            <a:round/>
            <a:headEnd/>
            <a:tailEnd/>
          </a:ln>
        </p:spPr>
        <p:txBody>
          <a:bodyPr/>
          <a:lstStyle/>
          <a:p>
            <a:endParaRPr lang="en-US"/>
          </a:p>
        </p:txBody>
      </p:sp>
      <p:sp>
        <p:nvSpPr>
          <p:cNvPr id="53493" name="Rectangle 245"/>
          <p:cNvSpPr>
            <a:spLocks noChangeArrowheads="1"/>
          </p:cNvSpPr>
          <p:nvPr/>
        </p:nvSpPr>
        <p:spPr bwMode="auto">
          <a:xfrm>
            <a:off x="9297988" y="5715000"/>
            <a:ext cx="195262" cy="115888"/>
          </a:xfrm>
          <a:prstGeom prst="rect">
            <a:avLst/>
          </a:prstGeom>
          <a:noFill/>
          <a:ln w="9525">
            <a:noFill/>
            <a:miter lim="800000"/>
            <a:headEnd/>
            <a:tailEnd/>
          </a:ln>
        </p:spPr>
        <p:txBody>
          <a:bodyPr wrap="none" lIns="0" tIns="0" rIns="0" bIns="0">
            <a:spAutoFit/>
          </a:bodyPr>
          <a:lstStyle/>
          <a:p>
            <a:r>
              <a:rPr lang="en-US" sz="1000" b="1">
                <a:latin typeface="Verdana" pitchFamily="34" charset="0"/>
              </a:rPr>
              <a:t>PR</a:t>
            </a:r>
            <a:endParaRPr lang="en-US" sz="1800">
              <a:latin typeface="Tw Cen MT" pitchFamily="34"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2"/>
          <p:cNvSpPr>
            <a:spLocks noGrp="1"/>
          </p:cNvSpPr>
          <p:nvPr>
            <p:ph idx="4294967295"/>
          </p:nvPr>
        </p:nvSpPr>
        <p:spPr/>
        <p:txBody>
          <a:bodyPr/>
          <a:lstStyle/>
          <a:p>
            <a:pPr eaLnBrk="1" hangingPunct="1"/>
            <a:endParaRPr lang="ru-RU" smtClean="0"/>
          </a:p>
        </p:txBody>
      </p:sp>
      <p:sp>
        <p:nvSpPr>
          <p:cNvPr id="54275" name="Freeform 5"/>
          <p:cNvSpPr>
            <a:spLocks/>
          </p:cNvSpPr>
          <p:nvPr/>
        </p:nvSpPr>
        <p:spPr bwMode="auto">
          <a:xfrm>
            <a:off x="3633788" y="2279650"/>
            <a:ext cx="1198562" cy="747713"/>
          </a:xfrm>
          <a:custGeom>
            <a:avLst/>
            <a:gdLst>
              <a:gd name="T0" fmla="*/ 2147483647 w 690"/>
              <a:gd name="T1" fmla="*/ 2147483647 h 476"/>
              <a:gd name="T2" fmla="*/ 2147483647 w 690"/>
              <a:gd name="T3" fmla="*/ 2147483647 h 476"/>
              <a:gd name="T4" fmla="*/ 2147483647 w 690"/>
              <a:gd name="T5" fmla="*/ 2147483647 h 476"/>
              <a:gd name="T6" fmla="*/ 2147483647 w 690"/>
              <a:gd name="T7" fmla="*/ 2147483647 h 476"/>
              <a:gd name="T8" fmla="*/ 2147483647 w 690"/>
              <a:gd name="T9" fmla="*/ 2147483647 h 476"/>
              <a:gd name="T10" fmla="*/ 2147483647 w 690"/>
              <a:gd name="T11" fmla="*/ 2147483647 h 476"/>
              <a:gd name="T12" fmla="*/ 2147483647 w 690"/>
              <a:gd name="T13" fmla="*/ 2147483647 h 476"/>
              <a:gd name="T14" fmla="*/ 2147483647 w 690"/>
              <a:gd name="T15" fmla="*/ 2147483647 h 476"/>
              <a:gd name="T16" fmla="*/ 2147483647 w 690"/>
              <a:gd name="T17" fmla="*/ 2147483647 h 476"/>
              <a:gd name="T18" fmla="*/ 2147483647 w 690"/>
              <a:gd name="T19" fmla="*/ 2147483647 h 476"/>
              <a:gd name="T20" fmla="*/ 2147483647 w 690"/>
              <a:gd name="T21" fmla="*/ 2147483647 h 476"/>
              <a:gd name="T22" fmla="*/ 2147483647 w 690"/>
              <a:gd name="T23" fmla="*/ 2147483647 h 476"/>
              <a:gd name="T24" fmla="*/ 2147483647 w 690"/>
              <a:gd name="T25" fmla="*/ 2147483647 h 476"/>
              <a:gd name="T26" fmla="*/ 2147483647 w 690"/>
              <a:gd name="T27" fmla="*/ 2147483647 h 476"/>
              <a:gd name="T28" fmla="*/ 2147483647 w 690"/>
              <a:gd name="T29" fmla="*/ 2147483647 h 476"/>
              <a:gd name="T30" fmla="*/ 2147483647 w 690"/>
              <a:gd name="T31" fmla="*/ 2147483647 h 476"/>
              <a:gd name="T32" fmla="*/ 2147483647 w 690"/>
              <a:gd name="T33" fmla="*/ 2147483647 h 476"/>
              <a:gd name="T34" fmla="*/ 2147483647 w 690"/>
              <a:gd name="T35" fmla="*/ 2147483647 h 476"/>
              <a:gd name="T36" fmla="*/ 2147483647 w 690"/>
              <a:gd name="T37" fmla="*/ 2147483647 h 476"/>
              <a:gd name="T38" fmla="*/ 2147483647 w 690"/>
              <a:gd name="T39" fmla="*/ 2147483647 h 476"/>
              <a:gd name="T40" fmla="*/ 2147483647 w 690"/>
              <a:gd name="T41" fmla="*/ 2147483647 h 476"/>
              <a:gd name="T42" fmla="*/ 2147483647 w 690"/>
              <a:gd name="T43" fmla="*/ 2147483647 h 476"/>
              <a:gd name="T44" fmla="*/ 2147483647 w 690"/>
              <a:gd name="T45" fmla="*/ 2147483647 h 476"/>
              <a:gd name="T46" fmla="*/ 2147483647 w 690"/>
              <a:gd name="T47" fmla="*/ 2147483647 h 476"/>
              <a:gd name="T48" fmla="*/ 2147483647 w 690"/>
              <a:gd name="T49" fmla="*/ 2147483647 h 476"/>
              <a:gd name="T50" fmla="*/ 2147483647 w 690"/>
              <a:gd name="T51" fmla="*/ 2147483647 h 476"/>
              <a:gd name="T52" fmla="*/ 2147483647 w 690"/>
              <a:gd name="T53" fmla="*/ 2147483647 h 476"/>
              <a:gd name="T54" fmla="*/ 2147483647 w 690"/>
              <a:gd name="T55" fmla="*/ 2147483647 h 476"/>
              <a:gd name="T56" fmla="*/ 2147483647 w 690"/>
              <a:gd name="T57" fmla="*/ 2147483647 h 476"/>
              <a:gd name="T58" fmla="*/ 2147483647 w 690"/>
              <a:gd name="T59" fmla="*/ 2147483647 h 476"/>
              <a:gd name="T60" fmla="*/ 2147483647 w 690"/>
              <a:gd name="T61" fmla="*/ 2147483647 h 476"/>
              <a:gd name="T62" fmla="*/ 2147483647 w 690"/>
              <a:gd name="T63" fmla="*/ 2147483647 h 476"/>
              <a:gd name="T64" fmla="*/ 2147483647 w 690"/>
              <a:gd name="T65" fmla="*/ 2147483647 h 476"/>
              <a:gd name="T66" fmla="*/ 2147483647 w 690"/>
              <a:gd name="T67" fmla="*/ 2147483647 h 476"/>
              <a:gd name="T68" fmla="*/ 2147483647 w 690"/>
              <a:gd name="T69" fmla="*/ 0 h 476"/>
              <a:gd name="T70" fmla="*/ 0 w 690"/>
              <a:gd name="T71" fmla="*/ 2147483647 h 476"/>
              <a:gd name="T72" fmla="*/ 2147483647 w 690"/>
              <a:gd name="T73" fmla="*/ 2147483647 h 476"/>
              <a:gd name="T74" fmla="*/ 2147483647 w 690"/>
              <a:gd name="T75" fmla="*/ 2147483647 h 476"/>
              <a:gd name="T76" fmla="*/ 2147483647 w 690"/>
              <a:gd name="T77" fmla="*/ 2147483647 h 476"/>
              <a:gd name="T78" fmla="*/ 2147483647 w 690"/>
              <a:gd name="T79" fmla="*/ 2147483647 h 476"/>
              <a:gd name="T80" fmla="*/ 2147483647 w 690"/>
              <a:gd name="T81" fmla="*/ 2147483647 h 476"/>
              <a:gd name="T82" fmla="*/ 2147483647 w 690"/>
              <a:gd name="T83" fmla="*/ 2147483647 h 476"/>
              <a:gd name="T84" fmla="*/ 2147483647 w 690"/>
              <a:gd name="T85" fmla="*/ 2147483647 h 476"/>
              <a:gd name="T86" fmla="*/ 2147483647 w 690"/>
              <a:gd name="T87" fmla="*/ 2147483647 h 476"/>
              <a:gd name="T88" fmla="*/ 2147483647 w 690"/>
              <a:gd name="T89" fmla="*/ 2147483647 h 476"/>
              <a:gd name="T90" fmla="*/ 2147483647 w 690"/>
              <a:gd name="T91" fmla="*/ 2147483647 h 4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0"/>
              <a:gd name="T139" fmla="*/ 0 h 476"/>
              <a:gd name="T140" fmla="*/ 690 w 690"/>
              <a:gd name="T141" fmla="*/ 476 h 4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0" h="476">
                <a:moveTo>
                  <a:pt x="497" y="391"/>
                </a:moveTo>
                <a:lnTo>
                  <a:pt x="499" y="391"/>
                </a:lnTo>
                <a:lnTo>
                  <a:pt x="504" y="395"/>
                </a:lnTo>
                <a:lnTo>
                  <a:pt x="511" y="398"/>
                </a:lnTo>
                <a:lnTo>
                  <a:pt x="518" y="403"/>
                </a:lnTo>
                <a:lnTo>
                  <a:pt x="525" y="408"/>
                </a:lnTo>
                <a:lnTo>
                  <a:pt x="531" y="412"/>
                </a:lnTo>
                <a:lnTo>
                  <a:pt x="536" y="415"/>
                </a:lnTo>
                <a:lnTo>
                  <a:pt x="538" y="417"/>
                </a:lnTo>
                <a:lnTo>
                  <a:pt x="541" y="420"/>
                </a:lnTo>
                <a:lnTo>
                  <a:pt x="545" y="422"/>
                </a:lnTo>
                <a:lnTo>
                  <a:pt x="548" y="422"/>
                </a:lnTo>
                <a:lnTo>
                  <a:pt x="552" y="418"/>
                </a:lnTo>
                <a:lnTo>
                  <a:pt x="555" y="417"/>
                </a:lnTo>
                <a:lnTo>
                  <a:pt x="558" y="413"/>
                </a:lnTo>
                <a:lnTo>
                  <a:pt x="560" y="412"/>
                </a:lnTo>
                <a:lnTo>
                  <a:pt x="560" y="410"/>
                </a:lnTo>
                <a:lnTo>
                  <a:pt x="613" y="410"/>
                </a:lnTo>
                <a:lnTo>
                  <a:pt x="624" y="420"/>
                </a:lnTo>
                <a:lnTo>
                  <a:pt x="635" y="420"/>
                </a:lnTo>
                <a:lnTo>
                  <a:pt x="635" y="422"/>
                </a:lnTo>
                <a:lnTo>
                  <a:pt x="638" y="423"/>
                </a:lnTo>
                <a:lnTo>
                  <a:pt x="641" y="425"/>
                </a:lnTo>
                <a:lnTo>
                  <a:pt x="643" y="425"/>
                </a:lnTo>
                <a:lnTo>
                  <a:pt x="651" y="427"/>
                </a:lnTo>
                <a:lnTo>
                  <a:pt x="657" y="430"/>
                </a:lnTo>
                <a:lnTo>
                  <a:pt x="662" y="435"/>
                </a:lnTo>
                <a:lnTo>
                  <a:pt x="665" y="440"/>
                </a:lnTo>
                <a:lnTo>
                  <a:pt x="668" y="445"/>
                </a:lnTo>
                <a:lnTo>
                  <a:pt x="670" y="450"/>
                </a:lnTo>
                <a:lnTo>
                  <a:pt x="672" y="454"/>
                </a:lnTo>
                <a:lnTo>
                  <a:pt x="673" y="456"/>
                </a:lnTo>
                <a:lnTo>
                  <a:pt x="675" y="459"/>
                </a:lnTo>
                <a:lnTo>
                  <a:pt x="679" y="461"/>
                </a:lnTo>
                <a:lnTo>
                  <a:pt x="682" y="466"/>
                </a:lnTo>
                <a:lnTo>
                  <a:pt x="684" y="469"/>
                </a:lnTo>
                <a:lnTo>
                  <a:pt x="687" y="471"/>
                </a:lnTo>
                <a:lnTo>
                  <a:pt x="689" y="474"/>
                </a:lnTo>
                <a:lnTo>
                  <a:pt x="690" y="476"/>
                </a:lnTo>
                <a:lnTo>
                  <a:pt x="690" y="461"/>
                </a:lnTo>
                <a:lnTo>
                  <a:pt x="682" y="440"/>
                </a:lnTo>
                <a:lnTo>
                  <a:pt x="673" y="428"/>
                </a:lnTo>
                <a:lnTo>
                  <a:pt x="675" y="420"/>
                </a:lnTo>
                <a:lnTo>
                  <a:pt x="689" y="366"/>
                </a:lnTo>
                <a:lnTo>
                  <a:pt x="675" y="366"/>
                </a:lnTo>
                <a:lnTo>
                  <a:pt x="677" y="357"/>
                </a:lnTo>
                <a:lnTo>
                  <a:pt x="680" y="352"/>
                </a:lnTo>
                <a:lnTo>
                  <a:pt x="679" y="344"/>
                </a:lnTo>
                <a:lnTo>
                  <a:pt x="675" y="335"/>
                </a:lnTo>
                <a:lnTo>
                  <a:pt x="677" y="330"/>
                </a:lnTo>
                <a:lnTo>
                  <a:pt x="689" y="330"/>
                </a:lnTo>
                <a:lnTo>
                  <a:pt x="689" y="102"/>
                </a:lnTo>
                <a:lnTo>
                  <a:pt x="687" y="100"/>
                </a:lnTo>
                <a:lnTo>
                  <a:pt x="685" y="98"/>
                </a:lnTo>
                <a:lnTo>
                  <a:pt x="680" y="95"/>
                </a:lnTo>
                <a:lnTo>
                  <a:pt x="675" y="90"/>
                </a:lnTo>
                <a:lnTo>
                  <a:pt x="670" y="87"/>
                </a:lnTo>
                <a:lnTo>
                  <a:pt x="665" y="83"/>
                </a:lnTo>
                <a:lnTo>
                  <a:pt x="662" y="80"/>
                </a:lnTo>
                <a:lnTo>
                  <a:pt x="660" y="80"/>
                </a:lnTo>
                <a:lnTo>
                  <a:pt x="657" y="76"/>
                </a:lnTo>
                <a:lnTo>
                  <a:pt x="655" y="73"/>
                </a:lnTo>
                <a:lnTo>
                  <a:pt x="655" y="68"/>
                </a:lnTo>
                <a:lnTo>
                  <a:pt x="657" y="65"/>
                </a:lnTo>
                <a:lnTo>
                  <a:pt x="658" y="61"/>
                </a:lnTo>
                <a:lnTo>
                  <a:pt x="660" y="58"/>
                </a:lnTo>
                <a:lnTo>
                  <a:pt x="662" y="56"/>
                </a:lnTo>
                <a:lnTo>
                  <a:pt x="663" y="54"/>
                </a:lnTo>
                <a:lnTo>
                  <a:pt x="679" y="36"/>
                </a:lnTo>
                <a:lnTo>
                  <a:pt x="677" y="27"/>
                </a:lnTo>
                <a:lnTo>
                  <a:pt x="679" y="26"/>
                </a:lnTo>
                <a:lnTo>
                  <a:pt x="679" y="27"/>
                </a:lnTo>
                <a:lnTo>
                  <a:pt x="677" y="27"/>
                </a:lnTo>
                <a:lnTo>
                  <a:pt x="672" y="27"/>
                </a:lnTo>
                <a:lnTo>
                  <a:pt x="663" y="26"/>
                </a:lnTo>
                <a:lnTo>
                  <a:pt x="653" y="26"/>
                </a:lnTo>
                <a:lnTo>
                  <a:pt x="640" y="26"/>
                </a:lnTo>
                <a:lnTo>
                  <a:pt x="623" y="26"/>
                </a:lnTo>
                <a:lnTo>
                  <a:pt x="606" y="24"/>
                </a:lnTo>
                <a:lnTo>
                  <a:pt x="585" y="24"/>
                </a:lnTo>
                <a:lnTo>
                  <a:pt x="563" y="24"/>
                </a:lnTo>
                <a:lnTo>
                  <a:pt x="540" y="22"/>
                </a:lnTo>
                <a:lnTo>
                  <a:pt x="514" y="22"/>
                </a:lnTo>
                <a:lnTo>
                  <a:pt x="489" y="22"/>
                </a:lnTo>
                <a:lnTo>
                  <a:pt x="462" y="21"/>
                </a:lnTo>
                <a:lnTo>
                  <a:pt x="433" y="19"/>
                </a:lnTo>
                <a:lnTo>
                  <a:pt x="404" y="19"/>
                </a:lnTo>
                <a:lnTo>
                  <a:pt x="376" y="17"/>
                </a:lnTo>
                <a:lnTo>
                  <a:pt x="347" y="17"/>
                </a:lnTo>
                <a:lnTo>
                  <a:pt x="318" y="16"/>
                </a:lnTo>
                <a:lnTo>
                  <a:pt x="289" y="14"/>
                </a:lnTo>
                <a:lnTo>
                  <a:pt x="261" y="14"/>
                </a:lnTo>
                <a:lnTo>
                  <a:pt x="233" y="12"/>
                </a:lnTo>
                <a:lnTo>
                  <a:pt x="206" y="10"/>
                </a:lnTo>
                <a:lnTo>
                  <a:pt x="181" y="10"/>
                </a:lnTo>
                <a:lnTo>
                  <a:pt x="156" y="9"/>
                </a:lnTo>
                <a:lnTo>
                  <a:pt x="134" y="9"/>
                </a:lnTo>
                <a:lnTo>
                  <a:pt x="112" y="7"/>
                </a:lnTo>
                <a:lnTo>
                  <a:pt x="93" y="5"/>
                </a:lnTo>
                <a:lnTo>
                  <a:pt x="76" y="4"/>
                </a:lnTo>
                <a:lnTo>
                  <a:pt x="61" y="4"/>
                </a:lnTo>
                <a:lnTo>
                  <a:pt x="49" y="2"/>
                </a:lnTo>
                <a:lnTo>
                  <a:pt x="39" y="0"/>
                </a:lnTo>
                <a:lnTo>
                  <a:pt x="32" y="0"/>
                </a:lnTo>
                <a:lnTo>
                  <a:pt x="22" y="119"/>
                </a:lnTo>
                <a:lnTo>
                  <a:pt x="22" y="117"/>
                </a:lnTo>
                <a:lnTo>
                  <a:pt x="0" y="366"/>
                </a:lnTo>
                <a:lnTo>
                  <a:pt x="7" y="368"/>
                </a:lnTo>
                <a:lnTo>
                  <a:pt x="13" y="368"/>
                </a:lnTo>
                <a:lnTo>
                  <a:pt x="24" y="369"/>
                </a:lnTo>
                <a:lnTo>
                  <a:pt x="35" y="369"/>
                </a:lnTo>
                <a:lnTo>
                  <a:pt x="49" y="371"/>
                </a:lnTo>
                <a:lnTo>
                  <a:pt x="64" y="373"/>
                </a:lnTo>
                <a:lnTo>
                  <a:pt x="81" y="373"/>
                </a:lnTo>
                <a:lnTo>
                  <a:pt x="98" y="374"/>
                </a:lnTo>
                <a:lnTo>
                  <a:pt x="118" y="374"/>
                </a:lnTo>
                <a:lnTo>
                  <a:pt x="137" y="376"/>
                </a:lnTo>
                <a:lnTo>
                  <a:pt x="157" y="378"/>
                </a:lnTo>
                <a:lnTo>
                  <a:pt x="179" y="378"/>
                </a:lnTo>
                <a:lnTo>
                  <a:pt x="201" y="379"/>
                </a:lnTo>
                <a:lnTo>
                  <a:pt x="223" y="379"/>
                </a:lnTo>
                <a:lnTo>
                  <a:pt x="245" y="381"/>
                </a:lnTo>
                <a:lnTo>
                  <a:pt x="267" y="381"/>
                </a:lnTo>
                <a:lnTo>
                  <a:pt x="289" y="383"/>
                </a:lnTo>
                <a:lnTo>
                  <a:pt x="311" y="384"/>
                </a:lnTo>
                <a:lnTo>
                  <a:pt x="333" y="384"/>
                </a:lnTo>
                <a:lnTo>
                  <a:pt x="354" y="386"/>
                </a:lnTo>
                <a:lnTo>
                  <a:pt x="374" y="386"/>
                </a:lnTo>
                <a:lnTo>
                  <a:pt x="393" y="386"/>
                </a:lnTo>
                <a:lnTo>
                  <a:pt x="409" y="388"/>
                </a:lnTo>
                <a:lnTo>
                  <a:pt x="426" y="388"/>
                </a:lnTo>
                <a:lnTo>
                  <a:pt x="443" y="390"/>
                </a:lnTo>
                <a:lnTo>
                  <a:pt x="457" y="390"/>
                </a:lnTo>
                <a:lnTo>
                  <a:pt x="469" y="390"/>
                </a:lnTo>
                <a:lnTo>
                  <a:pt x="479" y="390"/>
                </a:lnTo>
                <a:lnTo>
                  <a:pt x="487" y="390"/>
                </a:lnTo>
                <a:lnTo>
                  <a:pt x="492" y="391"/>
                </a:lnTo>
                <a:lnTo>
                  <a:pt x="496" y="391"/>
                </a:lnTo>
                <a:lnTo>
                  <a:pt x="497" y="391"/>
                </a:lnTo>
                <a:close/>
              </a:path>
            </a:pathLst>
          </a:custGeom>
          <a:solidFill>
            <a:schemeClr val="bg1"/>
          </a:solidFill>
          <a:ln w="9525">
            <a:solidFill>
              <a:schemeClr val="tx1"/>
            </a:solidFill>
            <a:round/>
            <a:headEnd/>
            <a:tailEnd/>
          </a:ln>
        </p:spPr>
        <p:txBody>
          <a:bodyPr/>
          <a:lstStyle/>
          <a:p>
            <a:endParaRPr lang="en-US"/>
          </a:p>
        </p:txBody>
      </p:sp>
      <p:sp>
        <p:nvSpPr>
          <p:cNvPr id="54276" name="Freeform 6" descr="Dark upward diagonal"/>
          <p:cNvSpPr>
            <a:spLocks/>
          </p:cNvSpPr>
          <p:nvPr/>
        </p:nvSpPr>
        <p:spPr bwMode="auto">
          <a:xfrm>
            <a:off x="4932363" y="3335338"/>
            <a:ext cx="1150937" cy="895350"/>
          </a:xfrm>
          <a:custGeom>
            <a:avLst/>
            <a:gdLst>
              <a:gd name="T0" fmla="*/ 2147483647 w 662"/>
              <a:gd name="T1" fmla="*/ 2147483647 h 570"/>
              <a:gd name="T2" fmla="*/ 2147483647 w 662"/>
              <a:gd name="T3" fmla="*/ 2147483647 h 570"/>
              <a:gd name="T4" fmla="*/ 2147483647 w 662"/>
              <a:gd name="T5" fmla="*/ 2147483647 h 570"/>
              <a:gd name="T6" fmla="*/ 2147483647 w 662"/>
              <a:gd name="T7" fmla="*/ 2147483647 h 570"/>
              <a:gd name="T8" fmla="*/ 2147483647 w 662"/>
              <a:gd name="T9" fmla="*/ 2147483647 h 570"/>
              <a:gd name="T10" fmla="*/ 2147483647 w 662"/>
              <a:gd name="T11" fmla="*/ 2147483647 h 570"/>
              <a:gd name="T12" fmla="*/ 2147483647 w 662"/>
              <a:gd name="T13" fmla="*/ 2147483647 h 570"/>
              <a:gd name="T14" fmla="*/ 2147483647 w 662"/>
              <a:gd name="T15" fmla="*/ 2147483647 h 570"/>
              <a:gd name="T16" fmla="*/ 2147483647 w 662"/>
              <a:gd name="T17" fmla="*/ 2147483647 h 570"/>
              <a:gd name="T18" fmla="*/ 2147483647 w 662"/>
              <a:gd name="T19" fmla="*/ 2147483647 h 570"/>
              <a:gd name="T20" fmla="*/ 2147483647 w 662"/>
              <a:gd name="T21" fmla="*/ 2147483647 h 570"/>
              <a:gd name="T22" fmla="*/ 0 w 662"/>
              <a:gd name="T23" fmla="*/ 2147483647 h 570"/>
              <a:gd name="T24" fmla="*/ 2147483647 w 662"/>
              <a:gd name="T25" fmla="*/ 2147483647 h 570"/>
              <a:gd name="T26" fmla="*/ 2147483647 w 662"/>
              <a:gd name="T27" fmla="*/ 2147483647 h 570"/>
              <a:gd name="T28" fmla="*/ 2147483647 w 662"/>
              <a:gd name="T29" fmla="*/ 2147483647 h 570"/>
              <a:gd name="T30" fmla="*/ 2147483647 w 662"/>
              <a:gd name="T31" fmla="*/ 2147483647 h 570"/>
              <a:gd name="T32" fmla="*/ 2147483647 w 662"/>
              <a:gd name="T33" fmla="*/ 2147483647 h 570"/>
              <a:gd name="T34" fmla="*/ 2147483647 w 662"/>
              <a:gd name="T35" fmla="*/ 2147483647 h 570"/>
              <a:gd name="T36" fmla="*/ 2147483647 w 662"/>
              <a:gd name="T37" fmla="*/ 2147483647 h 570"/>
              <a:gd name="T38" fmla="*/ 2147483647 w 662"/>
              <a:gd name="T39" fmla="*/ 2147483647 h 570"/>
              <a:gd name="T40" fmla="*/ 2147483647 w 662"/>
              <a:gd name="T41" fmla="*/ 2147483647 h 570"/>
              <a:gd name="T42" fmla="*/ 2147483647 w 662"/>
              <a:gd name="T43" fmla="*/ 2147483647 h 570"/>
              <a:gd name="T44" fmla="*/ 2147483647 w 662"/>
              <a:gd name="T45" fmla="*/ 2147483647 h 570"/>
              <a:gd name="T46" fmla="*/ 2147483647 w 662"/>
              <a:gd name="T47" fmla="*/ 2147483647 h 570"/>
              <a:gd name="T48" fmla="*/ 2147483647 w 662"/>
              <a:gd name="T49" fmla="*/ 2147483647 h 570"/>
              <a:gd name="T50" fmla="*/ 2147483647 w 662"/>
              <a:gd name="T51" fmla="*/ 2147483647 h 570"/>
              <a:gd name="T52" fmla="*/ 2147483647 w 662"/>
              <a:gd name="T53" fmla="*/ 2147483647 h 570"/>
              <a:gd name="T54" fmla="*/ 2147483647 w 662"/>
              <a:gd name="T55" fmla="*/ 2147483647 h 570"/>
              <a:gd name="T56" fmla="*/ 2147483647 w 662"/>
              <a:gd name="T57" fmla="*/ 2147483647 h 570"/>
              <a:gd name="T58" fmla="*/ 2147483647 w 662"/>
              <a:gd name="T59" fmla="*/ 2147483647 h 570"/>
              <a:gd name="T60" fmla="*/ 2147483647 w 662"/>
              <a:gd name="T61" fmla="*/ 2147483647 h 570"/>
              <a:gd name="T62" fmla="*/ 2147483647 w 662"/>
              <a:gd name="T63" fmla="*/ 2147483647 h 570"/>
              <a:gd name="T64" fmla="*/ 2147483647 w 662"/>
              <a:gd name="T65" fmla="*/ 2147483647 h 570"/>
              <a:gd name="T66" fmla="*/ 2147483647 w 662"/>
              <a:gd name="T67" fmla="*/ 2147483647 h 570"/>
              <a:gd name="T68" fmla="*/ 2147483647 w 662"/>
              <a:gd name="T69" fmla="*/ 2147483647 h 570"/>
              <a:gd name="T70" fmla="*/ 2147483647 w 662"/>
              <a:gd name="T71" fmla="*/ 2147483647 h 570"/>
              <a:gd name="T72" fmla="*/ 2147483647 w 662"/>
              <a:gd name="T73" fmla="*/ 2147483647 h 570"/>
              <a:gd name="T74" fmla="*/ 2147483647 w 662"/>
              <a:gd name="T75" fmla="*/ 2147483647 h 570"/>
              <a:gd name="T76" fmla="*/ 2147483647 w 662"/>
              <a:gd name="T77" fmla="*/ 2147483647 h 570"/>
              <a:gd name="T78" fmla="*/ 2147483647 w 662"/>
              <a:gd name="T79" fmla="*/ 2147483647 h 570"/>
              <a:gd name="T80" fmla="*/ 2147483647 w 662"/>
              <a:gd name="T81" fmla="*/ 2147483647 h 570"/>
              <a:gd name="T82" fmla="*/ 2147483647 w 662"/>
              <a:gd name="T83" fmla="*/ 2147483647 h 570"/>
              <a:gd name="T84" fmla="*/ 2147483647 w 662"/>
              <a:gd name="T85" fmla="*/ 2147483647 h 570"/>
              <a:gd name="T86" fmla="*/ 2147483647 w 662"/>
              <a:gd name="T87" fmla="*/ 2147483647 h 570"/>
              <a:gd name="T88" fmla="*/ 2147483647 w 662"/>
              <a:gd name="T89" fmla="*/ 2147483647 h 570"/>
              <a:gd name="T90" fmla="*/ 2147483647 w 662"/>
              <a:gd name="T91" fmla="*/ 2147483647 h 570"/>
              <a:gd name="T92" fmla="*/ 2147483647 w 662"/>
              <a:gd name="T93" fmla="*/ 2147483647 h 570"/>
              <a:gd name="T94" fmla="*/ 2147483647 w 662"/>
              <a:gd name="T95" fmla="*/ 2147483647 h 570"/>
              <a:gd name="T96" fmla="*/ 2147483647 w 662"/>
              <a:gd name="T97" fmla="*/ 2147483647 h 570"/>
              <a:gd name="T98" fmla="*/ 2147483647 w 662"/>
              <a:gd name="T99" fmla="*/ 2147483647 h 570"/>
              <a:gd name="T100" fmla="*/ 2147483647 w 662"/>
              <a:gd name="T101" fmla="*/ 2147483647 h 570"/>
              <a:gd name="T102" fmla="*/ 2147483647 w 662"/>
              <a:gd name="T103" fmla="*/ 2147483647 h 570"/>
              <a:gd name="T104" fmla="*/ 2147483647 w 662"/>
              <a:gd name="T105" fmla="*/ 2147483647 h 570"/>
              <a:gd name="T106" fmla="*/ 2147483647 w 662"/>
              <a:gd name="T107" fmla="*/ 2147483647 h 5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62"/>
              <a:gd name="T163" fmla="*/ 0 h 570"/>
              <a:gd name="T164" fmla="*/ 662 w 662"/>
              <a:gd name="T165" fmla="*/ 570 h 57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62" h="570">
                <a:moveTo>
                  <a:pt x="117" y="524"/>
                </a:moveTo>
                <a:lnTo>
                  <a:pt x="117" y="523"/>
                </a:lnTo>
                <a:lnTo>
                  <a:pt x="115" y="521"/>
                </a:lnTo>
                <a:lnTo>
                  <a:pt x="115" y="518"/>
                </a:lnTo>
                <a:lnTo>
                  <a:pt x="115" y="514"/>
                </a:lnTo>
                <a:lnTo>
                  <a:pt x="115" y="509"/>
                </a:lnTo>
                <a:lnTo>
                  <a:pt x="115" y="504"/>
                </a:lnTo>
                <a:lnTo>
                  <a:pt x="115" y="497"/>
                </a:lnTo>
                <a:lnTo>
                  <a:pt x="115" y="492"/>
                </a:lnTo>
                <a:lnTo>
                  <a:pt x="115" y="487"/>
                </a:lnTo>
                <a:lnTo>
                  <a:pt x="115" y="480"/>
                </a:lnTo>
                <a:lnTo>
                  <a:pt x="115" y="475"/>
                </a:lnTo>
                <a:lnTo>
                  <a:pt x="115" y="470"/>
                </a:lnTo>
                <a:lnTo>
                  <a:pt x="115" y="467"/>
                </a:lnTo>
                <a:lnTo>
                  <a:pt x="115" y="463"/>
                </a:lnTo>
                <a:lnTo>
                  <a:pt x="115" y="462"/>
                </a:lnTo>
                <a:lnTo>
                  <a:pt x="115" y="460"/>
                </a:lnTo>
                <a:lnTo>
                  <a:pt x="113" y="188"/>
                </a:lnTo>
                <a:lnTo>
                  <a:pt x="96" y="188"/>
                </a:lnTo>
                <a:lnTo>
                  <a:pt x="85" y="174"/>
                </a:lnTo>
                <a:lnTo>
                  <a:pt x="83" y="162"/>
                </a:lnTo>
                <a:lnTo>
                  <a:pt x="79" y="155"/>
                </a:lnTo>
                <a:lnTo>
                  <a:pt x="66" y="145"/>
                </a:lnTo>
                <a:lnTo>
                  <a:pt x="66" y="137"/>
                </a:lnTo>
                <a:lnTo>
                  <a:pt x="79" y="118"/>
                </a:lnTo>
                <a:lnTo>
                  <a:pt x="83" y="113"/>
                </a:lnTo>
                <a:lnTo>
                  <a:pt x="85" y="108"/>
                </a:lnTo>
                <a:lnTo>
                  <a:pt x="83" y="105"/>
                </a:lnTo>
                <a:lnTo>
                  <a:pt x="81" y="103"/>
                </a:lnTo>
                <a:lnTo>
                  <a:pt x="78" y="101"/>
                </a:lnTo>
                <a:lnTo>
                  <a:pt x="74" y="100"/>
                </a:lnTo>
                <a:lnTo>
                  <a:pt x="73" y="100"/>
                </a:lnTo>
                <a:lnTo>
                  <a:pt x="71" y="98"/>
                </a:lnTo>
                <a:lnTo>
                  <a:pt x="61" y="100"/>
                </a:lnTo>
                <a:lnTo>
                  <a:pt x="49" y="89"/>
                </a:lnTo>
                <a:lnTo>
                  <a:pt x="37" y="83"/>
                </a:lnTo>
                <a:lnTo>
                  <a:pt x="39" y="84"/>
                </a:lnTo>
                <a:lnTo>
                  <a:pt x="27" y="56"/>
                </a:lnTo>
                <a:lnTo>
                  <a:pt x="13" y="44"/>
                </a:lnTo>
                <a:lnTo>
                  <a:pt x="10" y="32"/>
                </a:lnTo>
                <a:lnTo>
                  <a:pt x="10" y="30"/>
                </a:lnTo>
                <a:lnTo>
                  <a:pt x="8" y="28"/>
                </a:lnTo>
                <a:lnTo>
                  <a:pt x="7" y="25"/>
                </a:lnTo>
                <a:lnTo>
                  <a:pt x="5" y="22"/>
                </a:lnTo>
                <a:lnTo>
                  <a:pt x="3" y="17"/>
                </a:lnTo>
                <a:lnTo>
                  <a:pt x="2" y="13"/>
                </a:lnTo>
                <a:lnTo>
                  <a:pt x="0" y="10"/>
                </a:lnTo>
                <a:lnTo>
                  <a:pt x="379" y="0"/>
                </a:lnTo>
                <a:lnTo>
                  <a:pt x="381" y="1"/>
                </a:lnTo>
                <a:lnTo>
                  <a:pt x="382" y="5"/>
                </a:lnTo>
                <a:lnTo>
                  <a:pt x="387" y="10"/>
                </a:lnTo>
                <a:lnTo>
                  <a:pt x="391" y="15"/>
                </a:lnTo>
                <a:lnTo>
                  <a:pt x="396" y="20"/>
                </a:lnTo>
                <a:lnTo>
                  <a:pt x="401" y="25"/>
                </a:lnTo>
                <a:lnTo>
                  <a:pt x="403" y="28"/>
                </a:lnTo>
                <a:lnTo>
                  <a:pt x="404" y="28"/>
                </a:lnTo>
                <a:lnTo>
                  <a:pt x="403" y="30"/>
                </a:lnTo>
                <a:lnTo>
                  <a:pt x="403" y="32"/>
                </a:lnTo>
                <a:lnTo>
                  <a:pt x="403" y="35"/>
                </a:lnTo>
                <a:lnTo>
                  <a:pt x="401" y="40"/>
                </a:lnTo>
                <a:lnTo>
                  <a:pt x="401" y="45"/>
                </a:lnTo>
                <a:lnTo>
                  <a:pt x="399" y="52"/>
                </a:lnTo>
                <a:lnTo>
                  <a:pt x="401" y="61"/>
                </a:lnTo>
                <a:lnTo>
                  <a:pt x="401" y="69"/>
                </a:lnTo>
                <a:lnTo>
                  <a:pt x="403" y="78"/>
                </a:lnTo>
                <a:lnTo>
                  <a:pt x="406" y="88"/>
                </a:lnTo>
                <a:lnTo>
                  <a:pt x="411" y="96"/>
                </a:lnTo>
                <a:lnTo>
                  <a:pt x="416" y="106"/>
                </a:lnTo>
                <a:lnTo>
                  <a:pt x="425" y="116"/>
                </a:lnTo>
                <a:lnTo>
                  <a:pt x="433" y="127"/>
                </a:lnTo>
                <a:lnTo>
                  <a:pt x="445" y="137"/>
                </a:lnTo>
                <a:lnTo>
                  <a:pt x="459" y="147"/>
                </a:lnTo>
                <a:lnTo>
                  <a:pt x="462" y="149"/>
                </a:lnTo>
                <a:lnTo>
                  <a:pt x="467" y="150"/>
                </a:lnTo>
                <a:lnTo>
                  <a:pt x="470" y="152"/>
                </a:lnTo>
                <a:lnTo>
                  <a:pt x="474" y="155"/>
                </a:lnTo>
                <a:lnTo>
                  <a:pt x="477" y="159"/>
                </a:lnTo>
                <a:lnTo>
                  <a:pt x="481" y="166"/>
                </a:lnTo>
                <a:lnTo>
                  <a:pt x="482" y="176"/>
                </a:lnTo>
                <a:lnTo>
                  <a:pt x="484" y="189"/>
                </a:lnTo>
                <a:lnTo>
                  <a:pt x="484" y="198"/>
                </a:lnTo>
                <a:lnTo>
                  <a:pt x="487" y="204"/>
                </a:lnTo>
                <a:lnTo>
                  <a:pt x="489" y="208"/>
                </a:lnTo>
                <a:lnTo>
                  <a:pt x="492" y="210"/>
                </a:lnTo>
                <a:lnTo>
                  <a:pt x="496" y="210"/>
                </a:lnTo>
                <a:lnTo>
                  <a:pt x="501" y="206"/>
                </a:lnTo>
                <a:lnTo>
                  <a:pt x="504" y="203"/>
                </a:lnTo>
                <a:lnTo>
                  <a:pt x="508" y="199"/>
                </a:lnTo>
                <a:lnTo>
                  <a:pt x="511" y="198"/>
                </a:lnTo>
                <a:lnTo>
                  <a:pt x="516" y="198"/>
                </a:lnTo>
                <a:lnTo>
                  <a:pt x="521" y="199"/>
                </a:lnTo>
                <a:lnTo>
                  <a:pt x="528" y="203"/>
                </a:lnTo>
                <a:lnTo>
                  <a:pt x="533" y="206"/>
                </a:lnTo>
                <a:lnTo>
                  <a:pt x="536" y="211"/>
                </a:lnTo>
                <a:lnTo>
                  <a:pt x="540" y="215"/>
                </a:lnTo>
                <a:lnTo>
                  <a:pt x="540" y="218"/>
                </a:lnTo>
                <a:lnTo>
                  <a:pt x="540" y="221"/>
                </a:lnTo>
                <a:lnTo>
                  <a:pt x="536" y="228"/>
                </a:lnTo>
                <a:lnTo>
                  <a:pt x="535" y="235"/>
                </a:lnTo>
                <a:lnTo>
                  <a:pt x="533" y="243"/>
                </a:lnTo>
                <a:lnTo>
                  <a:pt x="531" y="252"/>
                </a:lnTo>
                <a:lnTo>
                  <a:pt x="530" y="259"/>
                </a:lnTo>
                <a:lnTo>
                  <a:pt x="528" y="262"/>
                </a:lnTo>
                <a:lnTo>
                  <a:pt x="528" y="264"/>
                </a:lnTo>
                <a:lnTo>
                  <a:pt x="526" y="265"/>
                </a:lnTo>
                <a:lnTo>
                  <a:pt x="525" y="269"/>
                </a:lnTo>
                <a:lnTo>
                  <a:pt x="523" y="276"/>
                </a:lnTo>
                <a:lnTo>
                  <a:pt x="523" y="282"/>
                </a:lnTo>
                <a:lnTo>
                  <a:pt x="525" y="289"/>
                </a:lnTo>
                <a:lnTo>
                  <a:pt x="528" y="298"/>
                </a:lnTo>
                <a:lnTo>
                  <a:pt x="538" y="306"/>
                </a:lnTo>
                <a:lnTo>
                  <a:pt x="552" y="313"/>
                </a:lnTo>
                <a:lnTo>
                  <a:pt x="555" y="314"/>
                </a:lnTo>
                <a:lnTo>
                  <a:pt x="558" y="316"/>
                </a:lnTo>
                <a:lnTo>
                  <a:pt x="562" y="318"/>
                </a:lnTo>
                <a:lnTo>
                  <a:pt x="563" y="320"/>
                </a:lnTo>
                <a:lnTo>
                  <a:pt x="565" y="321"/>
                </a:lnTo>
                <a:lnTo>
                  <a:pt x="565" y="330"/>
                </a:lnTo>
                <a:lnTo>
                  <a:pt x="582" y="330"/>
                </a:lnTo>
                <a:lnTo>
                  <a:pt x="597" y="345"/>
                </a:lnTo>
                <a:lnTo>
                  <a:pt x="613" y="350"/>
                </a:lnTo>
                <a:lnTo>
                  <a:pt x="614" y="372"/>
                </a:lnTo>
                <a:lnTo>
                  <a:pt x="621" y="384"/>
                </a:lnTo>
                <a:lnTo>
                  <a:pt x="616" y="401"/>
                </a:lnTo>
                <a:lnTo>
                  <a:pt x="616" y="409"/>
                </a:lnTo>
                <a:lnTo>
                  <a:pt x="626" y="419"/>
                </a:lnTo>
                <a:lnTo>
                  <a:pt x="629" y="428"/>
                </a:lnTo>
                <a:lnTo>
                  <a:pt x="636" y="433"/>
                </a:lnTo>
                <a:lnTo>
                  <a:pt x="636" y="430"/>
                </a:lnTo>
                <a:lnTo>
                  <a:pt x="636" y="426"/>
                </a:lnTo>
                <a:lnTo>
                  <a:pt x="636" y="423"/>
                </a:lnTo>
                <a:lnTo>
                  <a:pt x="636" y="421"/>
                </a:lnTo>
                <a:lnTo>
                  <a:pt x="638" y="421"/>
                </a:lnTo>
                <a:lnTo>
                  <a:pt x="641" y="423"/>
                </a:lnTo>
                <a:lnTo>
                  <a:pt x="643" y="428"/>
                </a:lnTo>
                <a:lnTo>
                  <a:pt x="645" y="430"/>
                </a:lnTo>
                <a:lnTo>
                  <a:pt x="648" y="433"/>
                </a:lnTo>
                <a:lnTo>
                  <a:pt x="651" y="435"/>
                </a:lnTo>
                <a:lnTo>
                  <a:pt x="653" y="436"/>
                </a:lnTo>
                <a:lnTo>
                  <a:pt x="662" y="443"/>
                </a:lnTo>
                <a:lnTo>
                  <a:pt x="657" y="452"/>
                </a:lnTo>
                <a:lnTo>
                  <a:pt x="657" y="487"/>
                </a:lnTo>
                <a:lnTo>
                  <a:pt x="638" y="489"/>
                </a:lnTo>
                <a:lnTo>
                  <a:pt x="619" y="502"/>
                </a:lnTo>
                <a:lnTo>
                  <a:pt x="618" y="531"/>
                </a:lnTo>
                <a:lnTo>
                  <a:pt x="616" y="531"/>
                </a:lnTo>
                <a:lnTo>
                  <a:pt x="614" y="531"/>
                </a:lnTo>
                <a:lnTo>
                  <a:pt x="613" y="531"/>
                </a:lnTo>
                <a:lnTo>
                  <a:pt x="609" y="531"/>
                </a:lnTo>
                <a:lnTo>
                  <a:pt x="607" y="533"/>
                </a:lnTo>
                <a:lnTo>
                  <a:pt x="607" y="534"/>
                </a:lnTo>
                <a:lnTo>
                  <a:pt x="609" y="538"/>
                </a:lnTo>
                <a:lnTo>
                  <a:pt x="613" y="541"/>
                </a:lnTo>
                <a:lnTo>
                  <a:pt x="618" y="545"/>
                </a:lnTo>
                <a:lnTo>
                  <a:pt x="619" y="548"/>
                </a:lnTo>
                <a:lnTo>
                  <a:pt x="619" y="550"/>
                </a:lnTo>
                <a:lnTo>
                  <a:pt x="618" y="550"/>
                </a:lnTo>
                <a:lnTo>
                  <a:pt x="616" y="550"/>
                </a:lnTo>
                <a:lnTo>
                  <a:pt x="606" y="567"/>
                </a:lnTo>
                <a:lnTo>
                  <a:pt x="541" y="570"/>
                </a:lnTo>
                <a:lnTo>
                  <a:pt x="541" y="568"/>
                </a:lnTo>
                <a:lnTo>
                  <a:pt x="543" y="565"/>
                </a:lnTo>
                <a:lnTo>
                  <a:pt x="545" y="562"/>
                </a:lnTo>
                <a:lnTo>
                  <a:pt x="547" y="555"/>
                </a:lnTo>
                <a:lnTo>
                  <a:pt x="550" y="550"/>
                </a:lnTo>
                <a:lnTo>
                  <a:pt x="553" y="543"/>
                </a:lnTo>
                <a:lnTo>
                  <a:pt x="557" y="538"/>
                </a:lnTo>
                <a:lnTo>
                  <a:pt x="563" y="533"/>
                </a:lnTo>
                <a:lnTo>
                  <a:pt x="567" y="528"/>
                </a:lnTo>
                <a:lnTo>
                  <a:pt x="569" y="523"/>
                </a:lnTo>
                <a:lnTo>
                  <a:pt x="567" y="518"/>
                </a:lnTo>
                <a:lnTo>
                  <a:pt x="563" y="512"/>
                </a:lnTo>
                <a:lnTo>
                  <a:pt x="560" y="509"/>
                </a:lnTo>
                <a:lnTo>
                  <a:pt x="555" y="506"/>
                </a:lnTo>
                <a:lnTo>
                  <a:pt x="552" y="504"/>
                </a:lnTo>
                <a:lnTo>
                  <a:pt x="548" y="504"/>
                </a:lnTo>
                <a:lnTo>
                  <a:pt x="547" y="506"/>
                </a:lnTo>
                <a:lnTo>
                  <a:pt x="543" y="506"/>
                </a:lnTo>
                <a:lnTo>
                  <a:pt x="536" y="506"/>
                </a:lnTo>
                <a:lnTo>
                  <a:pt x="528" y="506"/>
                </a:lnTo>
                <a:lnTo>
                  <a:pt x="519" y="507"/>
                </a:lnTo>
                <a:lnTo>
                  <a:pt x="508" y="507"/>
                </a:lnTo>
                <a:lnTo>
                  <a:pt x="494" y="507"/>
                </a:lnTo>
                <a:lnTo>
                  <a:pt x="481" y="509"/>
                </a:lnTo>
                <a:lnTo>
                  <a:pt x="465" y="509"/>
                </a:lnTo>
                <a:lnTo>
                  <a:pt x="448" y="511"/>
                </a:lnTo>
                <a:lnTo>
                  <a:pt x="431" y="511"/>
                </a:lnTo>
                <a:lnTo>
                  <a:pt x="413" y="511"/>
                </a:lnTo>
                <a:lnTo>
                  <a:pt x="394" y="512"/>
                </a:lnTo>
                <a:lnTo>
                  <a:pt x="376" y="512"/>
                </a:lnTo>
                <a:lnTo>
                  <a:pt x="355" y="514"/>
                </a:lnTo>
                <a:lnTo>
                  <a:pt x="337" y="514"/>
                </a:lnTo>
                <a:lnTo>
                  <a:pt x="316" y="516"/>
                </a:lnTo>
                <a:lnTo>
                  <a:pt x="296" y="516"/>
                </a:lnTo>
                <a:lnTo>
                  <a:pt x="277" y="518"/>
                </a:lnTo>
                <a:lnTo>
                  <a:pt x="259" y="518"/>
                </a:lnTo>
                <a:lnTo>
                  <a:pt x="240" y="519"/>
                </a:lnTo>
                <a:lnTo>
                  <a:pt x="222" y="519"/>
                </a:lnTo>
                <a:lnTo>
                  <a:pt x="205" y="521"/>
                </a:lnTo>
                <a:lnTo>
                  <a:pt x="189" y="521"/>
                </a:lnTo>
                <a:lnTo>
                  <a:pt x="174" y="521"/>
                </a:lnTo>
                <a:lnTo>
                  <a:pt x="162" y="523"/>
                </a:lnTo>
                <a:lnTo>
                  <a:pt x="149" y="523"/>
                </a:lnTo>
                <a:lnTo>
                  <a:pt x="139" y="523"/>
                </a:lnTo>
                <a:lnTo>
                  <a:pt x="130" y="523"/>
                </a:lnTo>
                <a:lnTo>
                  <a:pt x="123" y="523"/>
                </a:lnTo>
                <a:lnTo>
                  <a:pt x="118" y="524"/>
                </a:lnTo>
                <a:lnTo>
                  <a:pt x="117" y="524"/>
                </a:lnTo>
                <a:close/>
              </a:path>
            </a:pathLst>
          </a:custGeom>
          <a:solidFill>
            <a:schemeClr val="bg1"/>
          </a:solidFill>
          <a:ln w="9525">
            <a:solidFill>
              <a:schemeClr val="tx1"/>
            </a:solidFill>
            <a:round/>
            <a:headEnd/>
            <a:tailEnd/>
          </a:ln>
        </p:spPr>
        <p:txBody>
          <a:bodyPr/>
          <a:lstStyle/>
          <a:p>
            <a:endParaRPr lang="en-US"/>
          </a:p>
        </p:txBody>
      </p:sp>
      <p:sp>
        <p:nvSpPr>
          <p:cNvPr id="54277" name="Freeform 7"/>
          <p:cNvSpPr>
            <a:spLocks/>
          </p:cNvSpPr>
          <p:nvPr/>
        </p:nvSpPr>
        <p:spPr bwMode="auto">
          <a:xfrm>
            <a:off x="3689350" y="1701800"/>
            <a:ext cx="1125538" cy="625475"/>
          </a:xfrm>
          <a:custGeom>
            <a:avLst/>
            <a:gdLst>
              <a:gd name="T0" fmla="*/ 0 w 648"/>
              <a:gd name="T1" fmla="*/ 2147483647 h 406"/>
              <a:gd name="T2" fmla="*/ 0 w 648"/>
              <a:gd name="T3" fmla="*/ 2147483647 h 406"/>
              <a:gd name="T4" fmla="*/ 2147483647 w 648"/>
              <a:gd name="T5" fmla="*/ 2147483647 h 406"/>
              <a:gd name="T6" fmla="*/ 2147483647 w 648"/>
              <a:gd name="T7" fmla="*/ 2147483647 h 406"/>
              <a:gd name="T8" fmla="*/ 2147483647 w 648"/>
              <a:gd name="T9" fmla="*/ 2147483647 h 406"/>
              <a:gd name="T10" fmla="*/ 2147483647 w 648"/>
              <a:gd name="T11" fmla="*/ 2147483647 h 406"/>
              <a:gd name="T12" fmla="*/ 2147483647 w 648"/>
              <a:gd name="T13" fmla="*/ 2147483647 h 406"/>
              <a:gd name="T14" fmla="*/ 2147483647 w 648"/>
              <a:gd name="T15" fmla="*/ 2147483647 h 406"/>
              <a:gd name="T16" fmla="*/ 2147483647 w 648"/>
              <a:gd name="T17" fmla="*/ 2147483647 h 406"/>
              <a:gd name="T18" fmla="*/ 2147483647 w 648"/>
              <a:gd name="T19" fmla="*/ 2147483647 h 406"/>
              <a:gd name="T20" fmla="*/ 2147483647 w 648"/>
              <a:gd name="T21" fmla="*/ 0 h 406"/>
              <a:gd name="T22" fmla="*/ 2147483647 w 648"/>
              <a:gd name="T23" fmla="*/ 2147483647 h 406"/>
              <a:gd name="T24" fmla="*/ 2147483647 w 648"/>
              <a:gd name="T25" fmla="*/ 2147483647 h 406"/>
              <a:gd name="T26" fmla="*/ 2147483647 w 648"/>
              <a:gd name="T27" fmla="*/ 2147483647 h 406"/>
              <a:gd name="T28" fmla="*/ 2147483647 w 648"/>
              <a:gd name="T29" fmla="*/ 2147483647 h 406"/>
              <a:gd name="T30" fmla="*/ 2147483647 w 648"/>
              <a:gd name="T31" fmla="*/ 2147483647 h 406"/>
              <a:gd name="T32" fmla="*/ 2147483647 w 648"/>
              <a:gd name="T33" fmla="*/ 2147483647 h 406"/>
              <a:gd name="T34" fmla="*/ 2147483647 w 648"/>
              <a:gd name="T35" fmla="*/ 2147483647 h 406"/>
              <a:gd name="T36" fmla="*/ 2147483647 w 648"/>
              <a:gd name="T37" fmla="*/ 2147483647 h 406"/>
              <a:gd name="T38" fmla="*/ 2147483647 w 648"/>
              <a:gd name="T39" fmla="*/ 2147483647 h 406"/>
              <a:gd name="T40" fmla="*/ 2147483647 w 648"/>
              <a:gd name="T41" fmla="*/ 2147483647 h 406"/>
              <a:gd name="T42" fmla="*/ 2147483647 w 648"/>
              <a:gd name="T43" fmla="*/ 2147483647 h 406"/>
              <a:gd name="T44" fmla="*/ 2147483647 w 648"/>
              <a:gd name="T45" fmla="*/ 2147483647 h 406"/>
              <a:gd name="T46" fmla="*/ 2147483647 w 648"/>
              <a:gd name="T47" fmla="*/ 2147483647 h 406"/>
              <a:gd name="T48" fmla="*/ 2147483647 w 648"/>
              <a:gd name="T49" fmla="*/ 2147483647 h 406"/>
              <a:gd name="T50" fmla="*/ 2147483647 w 648"/>
              <a:gd name="T51" fmla="*/ 2147483647 h 406"/>
              <a:gd name="T52" fmla="*/ 2147483647 w 648"/>
              <a:gd name="T53" fmla="*/ 2147483647 h 406"/>
              <a:gd name="T54" fmla="*/ 2147483647 w 648"/>
              <a:gd name="T55" fmla="*/ 2147483647 h 406"/>
              <a:gd name="T56" fmla="*/ 2147483647 w 648"/>
              <a:gd name="T57" fmla="*/ 2147483647 h 406"/>
              <a:gd name="T58" fmla="*/ 2147483647 w 648"/>
              <a:gd name="T59" fmla="*/ 2147483647 h 406"/>
              <a:gd name="T60" fmla="*/ 2147483647 w 648"/>
              <a:gd name="T61" fmla="*/ 2147483647 h 406"/>
              <a:gd name="T62" fmla="*/ 2147483647 w 648"/>
              <a:gd name="T63" fmla="*/ 2147483647 h 406"/>
              <a:gd name="T64" fmla="*/ 2147483647 w 648"/>
              <a:gd name="T65" fmla="*/ 2147483647 h 406"/>
              <a:gd name="T66" fmla="*/ 2147483647 w 648"/>
              <a:gd name="T67" fmla="*/ 2147483647 h 406"/>
              <a:gd name="T68" fmla="*/ 2147483647 w 648"/>
              <a:gd name="T69" fmla="*/ 2147483647 h 406"/>
              <a:gd name="T70" fmla="*/ 2147483647 w 648"/>
              <a:gd name="T71" fmla="*/ 2147483647 h 406"/>
              <a:gd name="T72" fmla="*/ 2147483647 w 648"/>
              <a:gd name="T73" fmla="*/ 2147483647 h 406"/>
              <a:gd name="T74" fmla="*/ 2147483647 w 648"/>
              <a:gd name="T75" fmla="*/ 2147483647 h 406"/>
              <a:gd name="T76" fmla="*/ 2147483647 w 648"/>
              <a:gd name="T77" fmla="*/ 2147483647 h 406"/>
              <a:gd name="T78" fmla="*/ 2147483647 w 648"/>
              <a:gd name="T79" fmla="*/ 2147483647 h 406"/>
              <a:gd name="T80" fmla="*/ 2147483647 w 648"/>
              <a:gd name="T81" fmla="*/ 2147483647 h 406"/>
              <a:gd name="T82" fmla="*/ 2147483647 w 648"/>
              <a:gd name="T83" fmla="*/ 2147483647 h 406"/>
              <a:gd name="T84" fmla="*/ 2147483647 w 648"/>
              <a:gd name="T85" fmla="*/ 2147483647 h 406"/>
              <a:gd name="T86" fmla="*/ 2147483647 w 648"/>
              <a:gd name="T87" fmla="*/ 2147483647 h 406"/>
              <a:gd name="T88" fmla="*/ 2147483647 w 648"/>
              <a:gd name="T89" fmla="*/ 2147483647 h 406"/>
              <a:gd name="T90" fmla="*/ 0 w 648"/>
              <a:gd name="T91" fmla="*/ 2147483647 h 4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48"/>
              <a:gd name="T139" fmla="*/ 0 h 406"/>
              <a:gd name="T140" fmla="*/ 648 w 648"/>
              <a:gd name="T141" fmla="*/ 406 h 4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48" h="406">
                <a:moveTo>
                  <a:pt x="0" y="379"/>
                </a:moveTo>
                <a:lnTo>
                  <a:pt x="0" y="378"/>
                </a:lnTo>
                <a:lnTo>
                  <a:pt x="0" y="374"/>
                </a:lnTo>
                <a:lnTo>
                  <a:pt x="0" y="369"/>
                </a:lnTo>
                <a:lnTo>
                  <a:pt x="0" y="362"/>
                </a:lnTo>
                <a:lnTo>
                  <a:pt x="0" y="354"/>
                </a:lnTo>
                <a:lnTo>
                  <a:pt x="2" y="344"/>
                </a:lnTo>
                <a:lnTo>
                  <a:pt x="2" y="332"/>
                </a:lnTo>
                <a:lnTo>
                  <a:pt x="3" y="318"/>
                </a:lnTo>
                <a:lnTo>
                  <a:pt x="3" y="305"/>
                </a:lnTo>
                <a:lnTo>
                  <a:pt x="5" y="291"/>
                </a:lnTo>
                <a:lnTo>
                  <a:pt x="7" y="274"/>
                </a:lnTo>
                <a:lnTo>
                  <a:pt x="9" y="259"/>
                </a:lnTo>
                <a:lnTo>
                  <a:pt x="9" y="242"/>
                </a:lnTo>
                <a:lnTo>
                  <a:pt x="10" y="224"/>
                </a:lnTo>
                <a:lnTo>
                  <a:pt x="12" y="207"/>
                </a:lnTo>
                <a:lnTo>
                  <a:pt x="14" y="190"/>
                </a:lnTo>
                <a:lnTo>
                  <a:pt x="15" y="171"/>
                </a:lnTo>
                <a:lnTo>
                  <a:pt x="17" y="154"/>
                </a:lnTo>
                <a:lnTo>
                  <a:pt x="17" y="137"/>
                </a:lnTo>
                <a:lnTo>
                  <a:pt x="19" y="120"/>
                </a:lnTo>
                <a:lnTo>
                  <a:pt x="20" y="103"/>
                </a:lnTo>
                <a:lnTo>
                  <a:pt x="22" y="88"/>
                </a:lnTo>
                <a:lnTo>
                  <a:pt x="24" y="73"/>
                </a:lnTo>
                <a:lnTo>
                  <a:pt x="25" y="59"/>
                </a:lnTo>
                <a:lnTo>
                  <a:pt x="25" y="46"/>
                </a:lnTo>
                <a:lnTo>
                  <a:pt x="27" y="36"/>
                </a:lnTo>
                <a:lnTo>
                  <a:pt x="27" y="26"/>
                </a:lnTo>
                <a:lnTo>
                  <a:pt x="29" y="17"/>
                </a:lnTo>
                <a:lnTo>
                  <a:pt x="29" y="9"/>
                </a:lnTo>
                <a:lnTo>
                  <a:pt x="29" y="5"/>
                </a:lnTo>
                <a:lnTo>
                  <a:pt x="31" y="2"/>
                </a:lnTo>
                <a:lnTo>
                  <a:pt x="31" y="0"/>
                </a:lnTo>
                <a:lnTo>
                  <a:pt x="31" y="2"/>
                </a:lnTo>
                <a:lnTo>
                  <a:pt x="32" y="2"/>
                </a:lnTo>
                <a:lnTo>
                  <a:pt x="36" y="4"/>
                </a:lnTo>
                <a:lnTo>
                  <a:pt x="42" y="4"/>
                </a:lnTo>
                <a:lnTo>
                  <a:pt x="51" y="4"/>
                </a:lnTo>
                <a:lnTo>
                  <a:pt x="63" y="4"/>
                </a:lnTo>
                <a:lnTo>
                  <a:pt x="75" y="5"/>
                </a:lnTo>
                <a:lnTo>
                  <a:pt x="90" y="5"/>
                </a:lnTo>
                <a:lnTo>
                  <a:pt x="107" y="7"/>
                </a:lnTo>
                <a:lnTo>
                  <a:pt x="125" y="7"/>
                </a:lnTo>
                <a:lnTo>
                  <a:pt x="144" y="9"/>
                </a:lnTo>
                <a:lnTo>
                  <a:pt x="164" y="9"/>
                </a:lnTo>
                <a:lnTo>
                  <a:pt x="186" y="10"/>
                </a:lnTo>
                <a:lnTo>
                  <a:pt x="210" y="12"/>
                </a:lnTo>
                <a:lnTo>
                  <a:pt x="232" y="12"/>
                </a:lnTo>
                <a:lnTo>
                  <a:pt x="257" y="14"/>
                </a:lnTo>
                <a:lnTo>
                  <a:pt x="281" y="14"/>
                </a:lnTo>
                <a:lnTo>
                  <a:pt x="306" y="15"/>
                </a:lnTo>
                <a:lnTo>
                  <a:pt x="330" y="17"/>
                </a:lnTo>
                <a:lnTo>
                  <a:pt x="355" y="17"/>
                </a:lnTo>
                <a:lnTo>
                  <a:pt x="379" y="19"/>
                </a:lnTo>
                <a:lnTo>
                  <a:pt x="403" y="21"/>
                </a:lnTo>
                <a:lnTo>
                  <a:pt x="427" y="21"/>
                </a:lnTo>
                <a:lnTo>
                  <a:pt x="450" y="22"/>
                </a:lnTo>
                <a:lnTo>
                  <a:pt x="471" y="22"/>
                </a:lnTo>
                <a:lnTo>
                  <a:pt x="491" y="24"/>
                </a:lnTo>
                <a:lnTo>
                  <a:pt x="511" y="24"/>
                </a:lnTo>
                <a:lnTo>
                  <a:pt x="530" y="24"/>
                </a:lnTo>
                <a:lnTo>
                  <a:pt x="547" y="26"/>
                </a:lnTo>
                <a:lnTo>
                  <a:pt x="562" y="26"/>
                </a:lnTo>
                <a:lnTo>
                  <a:pt x="574" y="26"/>
                </a:lnTo>
                <a:lnTo>
                  <a:pt x="586" y="26"/>
                </a:lnTo>
                <a:lnTo>
                  <a:pt x="594" y="26"/>
                </a:lnTo>
                <a:lnTo>
                  <a:pt x="601" y="63"/>
                </a:lnTo>
                <a:lnTo>
                  <a:pt x="601" y="65"/>
                </a:lnTo>
                <a:lnTo>
                  <a:pt x="601" y="66"/>
                </a:lnTo>
                <a:lnTo>
                  <a:pt x="601" y="71"/>
                </a:lnTo>
                <a:lnTo>
                  <a:pt x="599" y="78"/>
                </a:lnTo>
                <a:lnTo>
                  <a:pt x="599" y="85"/>
                </a:lnTo>
                <a:lnTo>
                  <a:pt x="599" y="92"/>
                </a:lnTo>
                <a:lnTo>
                  <a:pt x="599" y="102"/>
                </a:lnTo>
                <a:lnTo>
                  <a:pt x="599" y="110"/>
                </a:lnTo>
                <a:lnTo>
                  <a:pt x="599" y="120"/>
                </a:lnTo>
                <a:lnTo>
                  <a:pt x="601" y="131"/>
                </a:lnTo>
                <a:lnTo>
                  <a:pt x="601" y="139"/>
                </a:lnTo>
                <a:lnTo>
                  <a:pt x="603" y="147"/>
                </a:lnTo>
                <a:lnTo>
                  <a:pt x="604" y="156"/>
                </a:lnTo>
                <a:lnTo>
                  <a:pt x="608" y="164"/>
                </a:lnTo>
                <a:lnTo>
                  <a:pt x="611" y="171"/>
                </a:lnTo>
                <a:lnTo>
                  <a:pt x="616" y="176"/>
                </a:lnTo>
                <a:lnTo>
                  <a:pt x="616" y="178"/>
                </a:lnTo>
                <a:lnTo>
                  <a:pt x="616" y="181"/>
                </a:lnTo>
                <a:lnTo>
                  <a:pt x="618" y="186"/>
                </a:lnTo>
                <a:lnTo>
                  <a:pt x="619" y="195"/>
                </a:lnTo>
                <a:lnTo>
                  <a:pt x="621" y="203"/>
                </a:lnTo>
                <a:lnTo>
                  <a:pt x="623" y="213"/>
                </a:lnTo>
                <a:lnTo>
                  <a:pt x="623" y="224"/>
                </a:lnTo>
                <a:lnTo>
                  <a:pt x="625" y="234"/>
                </a:lnTo>
                <a:lnTo>
                  <a:pt x="625" y="237"/>
                </a:lnTo>
                <a:lnTo>
                  <a:pt x="625" y="242"/>
                </a:lnTo>
                <a:lnTo>
                  <a:pt x="625" y="249"/>
                </a:lnTo>
                <a:lnTo>
                  <a:pt x="625" y="256"/>
                </a:lnTo>
                <a:lnTo>
                  <a:pt x="625" y="263"/>
                </a:lnTo>
                <a:lnTo>
                  <a:pt x="625" y="268"/>
                </a:lnTo>
                <a:lnTo>
                  <a:pt x="625" y="273"/>
                </a:lnTo>
                <a:lnTo>
                  <a:pt x="625" y="274"/>
                </a:lnTo>
                <a:lnTo>
                  <a:pt x="633" y="288"/>
                </a:lnTo>
                <a:lnTo>
                  <a:pt x="630" y="310"/>
                </a:lnTo>
                <a:lnTo>
                  <a:pt x="633" y="340"/>
                </a:lnTo>
                <a:lnTo>
                  <a:pt x="643" y="354"/>
                </a:lnTo>
                <a:lnTo>
                  <a:pt x="648" y="367"/>
                </a:lnTo>
                <a:lnTo>
                  <a:pt x="647" y="405"/>
                </a:lnTo>
                <a:lnTo>
                  <a:pt x="647" y="406"/>
                </a:lnTo>
                <a:lnTo>
                  <a:pt x="645" y="406"/>
                </a:lnTo>
                <a:lnTo>
                  <a:pt x="640" y="406"/>
                </a:lnTo>
                <a:lnTo>
                  <a:pt x="631" y="405"/>
                </a:lnTo>
                <a:lnTo>
                  <a:pt x="621" y="405"/>
                </a:lnTo>
                <a:lnTo>
                  <a:pt x="608" y="405"/>
                </a:lnTo>
                <a:lnTo>
                  <a:pt x="591" y="405"/>
                </a:lnTo>
                <a:lnTo>
                  <a:pt x="574" y="403"/>
                </a:lnTo>
                <a:lnTo>
                  <a:pt x="553" y="403"/>
                </a:lnTo>
                <a:lnTo>
                  <a:pt x="531" y="403"/>
                </a:lnTo>
                <a:lnTo>
                  <a:pt x="508" y="401"/>
                </a:lnTo>
                <a:lnTo>
                  <a:pt x="482" y="401"/>
                </a:lnTo>
                <a:lnTo>
                  <a:pt x="457" y="401"/>
                </a:lnTo>
                <a:lnTo>
                  <a:pt x="430" y="400"/>
                </a:lnTo>
                <a:lnTo>
                  <a:pt x="401" y="398"/>
                </a:lnTo>
                <a:lnTo>
                  <a:pt x="372" y="398"/>
                </a:lnTo>
                <a:lnTo>
                  <a:pt x="344" y="396"/>
                </a:lnTo>
                <a:lnTo>
                  <a:pt x="315" y="396"/>
                </a:lnTo>
                <a:lnTo>
                  <a:pt x="286" y="395"/>
                </a:lnTo>
                <a:lnTo>
                  <a:pt x="257" y="393"/>
                </a:lnTo>
                <a:lnTo>
                  <a:pt x="229" y="393"/>
                </a:lnTo>
                <a:lnTo>
                  <a:pt x="201" y="391"/>
                </a:lnTo>
                <a:lnTo>
                  <a:pt x="174" y="389"/>
                </a:lnTo>
                <a:lnTo>
                  <a:pt x="149" y="389"/>
                </a:lnTo>
                <a:lnTo>
                  <a:pt x="124" y="388"/>
                </a:lnTo>
                <a:lnTo>
                  <a:pt x="102" y="388"/>
                </a:lnTo>
                <a:lnTo>
                  <a:pt x="80" y="386"/>
                </a:lnTo>
                <a:lnTo>
                  <a:pt x="61" y="384"/>
                </a:lnTo>
                <a:lnTo>
                  <a:pt x="44" y="383"/>
                </a:lnTo>
                <a:lnTo>
                  <a:pt x="29" y="383"/>
                </a:lnTo>
                <a:lnTo>
                  <a:pt x="17" y="381"/>
                </a:lnTo>
                <a:lnTo>
                  <a:pt x="7" y="379"/>
                </a:lnTo>
                <a:lnTo>
                  <a:pt x="0" y="379"/>
                </a:lnTo>
                <a:close/>
              </a:path>
            </a:pathLst>
          </a:custGeom>
          <a:solidFill>
            <a:schemeClr val="bg1"/>
          </a:solidFill>
          <a:ln w="9525">
            <a:solidFill>
              <a:schemeClr val="tx1"/>
            </a:solidFill>
            <a:round/>
            <a:headEnd/>
            <a:tailEnd/>
          </a:ln>
        </p:spPr>
        <p:txBody>
          <a:bodyPr/>
          <a:lstStyle/>
          <a:p>
            <a:endParaRPr lang="en-US"/>
          </a:p>
        </p:txBody>
      </p:sp>
      <p:sp>
        <p:nvSpPr>
          <p:cNvPr id="54278" name="Freeform 8"/>
          <p:cNvSpPr>
            <a:spLocks/>
          </p:cNvSpPr>
          <p:nvPr/>
        </p:nvSpPr>
        <p:spPr bwMode="auto">
          <a:xfrm>
            <a:off x="4802188" y="2774950"/>
            <a:ext cx="1022350" cy="611188"/>
          </a:xfrm>
          <a:custGeom>
            <a:avLst/>
            <a:gdLst>
              <a:gd name="T0" fmla="*/ 2147483647 w 588"/>
              <a:gd name="T1" fmla="*/ 2147483647 h 397"/>
              <a:gd name="T2" fmla="*/ 2147483647 w 588"/>
              <a:gd name="T3" fmla="*/ 2147483647 h 397"/>
              <a:gd name="T4" fmla="*/ 2147483647 w 588"/>
              <a:gd name="T5" fmla="*/ 2147483647 h 397"/>
              <a:gd name="T6" fmla="*/ 2147483647 w 588"/>
              <a:gd name="T7" fmla="*/ 2147483647 h 397"/>
              <a:gd name="T8" fmla="*/ 2147483647 w 588"/>
              <a:gd name="T9" fmla="*/ 2147483647 h 397"/>
              <a:gd name="T10" fmla="*/ 2147483647 w 588"/>
              <a:gd name="T11" fmla="*/ 2147483647 h 397"/>
              <a:gd name="T12" fmla="*/ 2147483647 w 588"/>
              <a:gd name="T13" fmla="*/ 2147483647 h 397"/>
              <a:gd name="T14" fmla="*/ 2147483647 w 588"/>
              <a:gd name="T15" fmla="*/ 2147483647 h 397"/>
              <a:gd name="T16" fmla="*/ 2147483647 w 588"/>
              <a:gd name="T17" fmla="*/ 2147483647 h 397"/>
              <a:gd name="T18" fmla="*/ 2147483647 w 588"/>
              <a:gd name="T19" fmla="*/ 2147483647 h 397"/>
              <a:gd name="T20" fmla="*/ 2147483647 w 588"/>
              <a:gd name="T21" fmla="*/ 2147483647 h 397"/>
              <a:gd name="T22" fmla="*/ 0 w 588"/>
              <a:gd name="T23" fmla="*/ 2147483647 h 397"/>
              <a:gd name="T24" fmla="*/ 2147483647 w 588"/>
              <a:gd name="T25" fmla="*/ 2147483647 h 397"/>
              <a:gd name="T26" fmla="*/ 2147483647 w 588"/>
              <a:gd name="T27" fmla="*/ 2147483647 h 397"/>
              <a:gd name="T28" fmla="*/ 2147483647 w 588"/>
              <a:gd name="T29" fmla="*/ 2147483647 h 397"/>
              <a:gd name="T30" fmla="*/ 2147483647 w 588"/>
              <a:gd name="T31" fmla="*/ 2147483647 h 397"/>
              <a:gd name="T32" fmla="*/ 2147483647 w 588"/>
              <a:gd name="T33" fmla="*/ 2147483647 h 397"/>
              <a:gd name="T34" fmla="*/ 2147483647 w 588"/>
              <a:gd name="T35" fmla="*/ 2147483647 h 397"/>
              <a:gd name="T36" fmla="*/ 2147483647 w 588"/>
              <a:gd name="T37" fmla="*/ 2147483647 h 397"/>
              <a:gd name="T38" fmla="*/ 2147483647 w 588"/>
              <a:gd name="T39" fmla="*/ 2147483647 h 397"/>
              <a:gd name="T40" fmla="*/ 2147483647 w 588"/>
              <a:gd name="T41" fmla="*/ 2147483647 h 397"/>
              <a:gd name="T42" fmla="*/ 2147483647 w 588"/>
              <a:gd name="T43" fmla="*/ 2147483647 h 397"/>
              <a:gd name="T44" fmla="*/ 2147483647 w 588"/>
              <a:gd name="T45" fmla="*/ 2147483647 h 397"/>
              <a:gd name="T46" fmla="*/ 2147483647 w 588"/>
              <a:gd name="T47" fmla="*/ 2147483647 h 397"/>
              <a:gd name="T48" fmla="*/ 2147483647 w 588"/>
              <a:gd name="T49" fmla="*/ 2147483647 h 397"/>
              <a:gd name="T50" fmla="*/ 2147483647 w 588"/>
              <a:gd name="T51" fmla="*/ 2147483647 h 397"/>
              <a:gd name="T52" fmla="*/ 2147483647 w 588"/>
              <a:gd name="T53" fmla="*/ 2147483647 h 397"/>
              <a:gd name="T54" fmla="*/ 2147483647 w 588"/>
              <a:gd name="T55" fmla="*/ 2147483647 h 397"/>
              <a:gd name="T56" fmla="*/ 2147483647 w 588"/>
              <a:gd name="T57" fmla="*/ 2147483647 h 397"/>
              <a:gd name="T58" fmla="*/ 2147483647 w 588"/>
              <a:gd name="T59" fmla="*/ 2147483647 h 397"/>
              <a:gd name="T60" fmla="*/ 2147483647 w 588"/>
              <a:gd name="T61" fmla="*/ 2147483647 h 397"/>
              <a:gd name="T62" fmla="*/ 2147483647 w 588"/>
              <a:gd name="T63" fmla="*/ 2147483647 h 397"/>
              <a:gd name="T64" fmla="*/ 2147483647 w 588"/>
              <a:gd name="T65" fmla="*/ 2147483647 h 397"/>
              <a:gd name="T66" fmla="*/ 2147483647 w 588"/>
              <a:gd name="T67" fmla="*/ 2147483647 h 397"/>
              <a:gd name="T68" fmla="*/ 2147483647 w 588"/>
              <a:gd name="T69" fmla="*/ 2147483647 h 397"/>
              <a:gd name="T70" fmla="*/ 2147483647 w 588"/>
              <a:gd name="T71" fmla="*/ 2147483647 h 397"/>
              <a:gd name="T72" fmla="*/ 2147483647 w 588"/>
              <a:gd name="T73" fmla="*/ 2147483647 h 397"/>
              <a:gd name="T74" fmla="*/ 2147483647 w 588"/>
              <a:gd name="T75" fmla="*/ 2147483647 h 397"/>
              <a:gd name="T76" fmla="*/ 2147483647 w 588"/>
              <a:gd name="T77" fmla="*/ 2147483647 h 397"/>
              <a:gd name="T78" fmla="*/ 2147483647 w 588"/>
              <a:gd name="T79" fmla="*/ 2147483647 h 397"/>
              <a:gd name="T80" fmla="*/ 2147483647 w 588"/>
              <a:gd name="T81" fmla="*/ 2147483647 h 397"/>
              <a:gd name="T82" fmla="*/ 2147483647 w 588"/>
              <a:gd name="T83" fmla="*/ 2147483647 h 397"/>
              <a:gd name="T84" fmla="*/ 2147483647 w 588"/>
              <a:gd name="T85" fmla="*/ 2147483647 h 397"/>
              <a:gd name="T86" fmla="*/ 2147483647 w 588"/>
              <a:gd name="T87" fmla="*/ 2147483647 h 397"/>
              <a:gd name="T88" fmla="*/ 2147483647 w 588"/>
              <a:gd name="T89" fmla="*/ 2147483647 h 397"/>
              <a:gd name="T90" fmla="*/ 2147483647 w 588"/>
              <a:gd name="T91" fmla="*/ 2147483647 h 397"/>
              <a:gd name="T92" fmla="*/ 2147483647 w 588"/>
              <a:gd name="T93" fmla="*/ 2147483647 h 397"/>
              <a:gd name="T94" fmla="*/ 2147483647 w 588"/>
              <a:gd name="T95" fmla="*/ 2147483647 h 397"/>
              <a:gd name="T96" fmla="*/ 2147483647 w 588"/>
              <a:gd name="T97" fmla="*/ 2147483647 h 397"/>
              <a:gd name="T98" fmla="*/ 2147483647 w 588"/>
              <a:gd name="T99" fmla="*/ 2147483647 h 397"/>
              <a:gd name="T100" fmla="*/ 2147483647 w 588"/>
              <a:gd name="T101" fmla="*/ 2147483647 h 397"/>
              <a:gd name="T102" fmla="*/ 2147483647 w 588"/>
              <a:gd name="T103" fmla="*/ 2147483647 h 397"/>
              <a:gd name="T104" fmla="*/ 2147483647 w 588"/>
              <a:gd name="T105" fmla="*/ 2147483647 h 397"/>
              <a:gd name="T106" fmla="*/ 2147483647 w 588"/>
              <a:gd name="T107" fmla="*/ 2147483647 h 397"/>
              <a:gd name="T108" fmla="*/ 2147483647 w 588"/>
              <a:gd name="T109" fmla="*/ 2147483647 h 397"/>
              <a:gd name="T110" fmla="*/ 2147483647 w 588"/>
              <a:gd name="T111" fmla="*/ 2147483647 h 397"/>
              <a:gd name="T112" fmla="*/ 2147483647 w 588"/>
              <a:gd name="T113" fmla="*/ 2147483647 h 3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8"/>
              <a:gd name="T172" fmla="*/ 0 h 397"/>
              <a:gd name="T173" fmla="*/ 588 w 588"/>
              <a:gd name="T174" fmla="*/ 397 h 3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8" h="397">
                <a:moveTo>
                  <a:pt x="75" y="379"/>
                </a:moveTo>
                <a:lnTo>
                  <a:pt x="72" y="375"/>
                </a:lnTo>
                <a:lnTo>
                  <a:pt x="70" y="372"/>
                </a:lnTo>
                <a:lnTo>
                  <a:pt x="68" y="367"/>
                </a:lnTo>
                <a:lnTo>
                  <a:pt x="68" y="362"/>
                </a:lnTo>
                <a:lnTo>
                  <a:pt x="66" y="357"/>
                </a:lnTo>
                <a:lnTo>
                  <a:pt x="66" y="352"/>
                </a:lnTo>
                <a:lnTo>
                  <a:pt x="66" y="347"/>
                </a:lnTo>
                <a:lnTo>
                  <a:pt x="66" y="340"/>
                </a:lnTo>
                <a:lnTo>
                  <a:pt x="68" y="335"/>
                </a:lnTo>
                <a:lnTo>
                  <a:pt x="68" y="330"/>
                </a:lnTo>
                <a:lnTo>
                  <a:pt x="68" y="325"/>
                </a:lnTo>
                <a:lnTo>
                  <a:pt x="68" y="321"/>
                </a:lnTo>
                <a:lnTo>
                  <a:pt x="70" y="318"/>
                </a:lnTo>
                <a:lnTo>
                  <a:pt x="70" y="315"/>
                </a:lnTo>
                <a:lnTo>
                  <a:pt x="70" y="313"/>
                </a:lnTo>
                <a:lnTo>
                  <a:pt x="63" y="304"/>
                </a:lnTo>
                <a:lnTo>
                  <a:pt x="61" y="272"/>
                </a:lnTo>
                <a:lnTo>
                  <a:pt x="58" y="267"/>
                </a:lnTo>
                <a:lnTo>
                  <a:pt x="53" y="264"/>
                </a:lnTo>
                <a:lnTo>
                  <a:pt x="50" y="259"/>
                </a:lnTo>
                <a:lnTo>
                  <a:pt x="46" y="254"/>
                </a:lnTo>
                <a:lnTo>
                  <a:pt x="46" y="249"/>
                </a:lnTo>
                <a:lnTo>
                  <a:pt x="46" y="243"/>
                </a:lnTo>
                <a:lnTo>
                  <a:pt x="46" y="240"/>
                </a:lnTo>
                <a:lnTo>
                  <a:pt x="46" y="237"/>
                </a:lnTo>
                <a:lnTo>
                  <a:pt x="48" y="235"/>
                </a:lnTo>
                <a:lnTo>
                  <a:pt x="46" y="227"/>
                </a:lnTo>
                <a:lnTo>
                  <a:pt x="46" y="218"/>
                </a:lnTo>
                <a:lnTo>
                  <a:pt x="44" y="213"/>
                </a:lnTo>
                <a:lnTo>
                  <a:pt x="41" y="208"/>
                </a:lnTo>
                <a:lnTo>
                  <a:pt x="39" y="205"/>
                </a:lnTo>
                <a:lnTo>
                  <a:pt x="38" y="203"/>
                </a:lnTo>
                <a:lnTo>
                  <a:pt x="36" y="201"/>
                </a:lnTo>
                <a:lnTo>
                  <a:pt x="34" y="199"/>
                </a:lnTo>
                <a:lnTo>
                  <a:pt x="29" y="196"/>
                </a:lnTo>
                <a:lnTo>
                  <a:pt x="28" y="193"/>
                </a:lnTo>
                <a:lnTo>
                  <a:pt x="24" y="188"/>
                </a:lnTo>
                <a:lnTo>
                  <a:pt x="24" y="183"/>
                </a:lnTo>
                <a:lnTo>
                  <a:pt x="22" y="179"/>
                </a:lnTo>
                <a:lnTo>
                  <a:pt x="22" y="174"/>
                </a:lnTo>
                <a:lnTo>
                  <a:pt x="22" y="172"/>
                </a:lnTo>
                <a:lnTo>
                  <a:pt x="17" y="159"/>
                </a:lnTo>
                <a:lnTo>
                  <a:pt x="17" y="144"/>
                </a:lnTo>
                <a:lnTo>
                  <a:pt x="9" y="123"/>
                </a:lnTo>
                <a:lnTo>
                  <a:pt x="0" y="111"/>
                </a:lnTo>
                <a:lnTo>
                  <a:pt x="2" y="103"/>
                </a:lnTo>
                <a:lnTo>
                  <a:pt x="16" y="49"/>
                </a:lnTo>
                <a:lnTo>
                  <a:pt x="2" y="49"/>
                </a:lnTo>
                <a:lnTo>
                  <a:pt x="4" y="40"/>
                </a:lnTo>
                <a:lnTo>
                  <a:pt x="7" y="35"/>
                </a:lnTo>
                <a:lnTo>
                  <a:pt x="6" y="27"/>
                </a:lnTo>
                <a:lnTo>
                  <a:pt x="2" y="18"/>
                </a:lnTo>
                <a:lnTo>
                  <a:pt x="4" y="13"/>
                </a:lnTo>
                <a:lnTo>
                  <a:pt x="16" y="13"/>
                </a:lnTo>
                <a:lnTo>
                  <a:pt x="16" y="12"/>
                </a:lnTo>
                <a:lnTo>
                  <a:pt x="19" y="12"/>
                </a:lnTo>
                <a:lnTo>
                  <a:pt x="26" y="12"/>
                </a:lnTo>
                <a:lnTo>
                  <a:pt x="33" y="12"/>
                </a:lnTo>
                <a:lnTo>
                  <a:pt x="43" y="12"/>
                </a:lnTo>
                <a:lnTo>
                  <a:pt x="53" y="12"/>
                </a:lnTo>
                <a:lnTo>
                  <a:pt x="66" y="12"/>
                </a:lnTo>
                <a:lnTo>
                  <a:pt x="80" y="12"/>
                </a:lnTo>
                <a:lnTo>
                  <a:pt x="97" y="12"/>
                </a:lnTo>
                <a:lnTo>
                  <a:pt x="112" y="12"/>
                </a:lnTo>
                <a:lnTo>
                  <a:pt x="131" y="12"/>
                </a:lnTo>
                <a:lnTo>
                  <a:pt x="149" y="12"/>
                </a:lnTo>
                <a:lnTo>
                  <a:pt x="168" y="12"/>
                </a:lnTo>
                <a:lnTo>
                  <a:pt x="188" y="10"/>
                </a:lnTo>
                <a:lnTo>
                  <a:pt x="207" y="10"/>
                </a:lnTo>
                <a:lnTo>
                  <a:pt x="227" y="10"/>
                </a:lnTo>
                <a:lnTo>
                  <a:pt x="249" y="10"/>
                </a:lnTo>
                <a:lnTo>
                  <a:pt x="270" y="10"/>
                </a:lnTo>
                <a:lnTo>
                  <a:pt x="290" y="10"/>
                </a:lnTo>
                <a:lnTo>
                  <a:pt x="310" y="8"/>
                </a:lnTo>
                <a:lnTo>
                  <a:pt x="329" y="8"/>
                </a:lnTo>
                <a:lnTo>
                  <a:pt x="349" y="8"/>
                </a:lnTo>
                <a:lnTo>
                  <a:pt x="368" y="8"/>
                </a:lnTo>
                <a:lnTo>
                  <a:pt x="385" y="7"/>
                </a:lnTo>
                <a:lnTo>
                  <a:pt x="402" y="7"/>
                </a:lnTo>
                <a:lnTo>
                  <a:pt x="418" y="7"/>
                </a:lnTo>
                <a:lnTo>
                  <a:pt x="432" y="5"/>
                </a:lnTo>
                <a:lnTo>
                  <a:pt x="446" y="5"/>
                </a:lnTo>
                <a:lnTo>
                  <a:pt x="456" y="3"/>
                </a:lnTo>
                <a:lnTo>
                  <a:pt x="466" y="3"/>
                </a:lnTo>
                <a:lnTo>
                  <a:pt x="474" y="1"/>
                </a:lnTo>
                <a:lnTo>
                  <a:pt x="479" y="0"/>
                </a:lnTo>
                <a:lnTo>
                  <a:pt x="479" y="1"/>
                </a:lnTo>
                <a:lnTo>
                  <a:pt x="488" y="22"/>
                </a:lnTo>
                <a:lnTo>
                  <a:pt x="490" y="22"/>
                </a:lnTo>
                <a:lnTo>
                  <a:pt x="490" y="23"/>
                </a:lnTo>
                <a:lnTo>
                  <a:pt x="491" y="23"/>
                </a:lnTo>
                <a:lnTo>
                  <a:pt x="493" y="25"/>
                </a:lnTo>
                <a:lnTo>
                  <a:pt x="495" y="29"/>
                </a:lnTo>
                <a:lnTo>
                  <a:pt x="495" y="34"/>
                </a:lnTo>
                <a:lnTo>
                  <a:pt x="493" y="39"/>
                </a:lnTo>
                <a:lnTo>
                  <a:pt x="490" y="47"/>
                </a:lnTo>
                <a:lnTo>
                  <a:pt x="488" y="52"/>
                </a:lnTo>
                <a:lnTo>
                  <a:pt x="486" y="56"/>
                </a:lnTo>
                <a:lnTo>
                  <a:pt x="488" y="61"/>
                </a:lnTo>
                <a:lnTo>
                  <a:pt x="488" y="64"/>
                </a:lnTo>
                <a:lnTo>
                  <a:pt x="490" y="69"/>
                </a:lnTo>
                <a:lnTo>
                  <a:pt x="491" y="73"/>
                </a:lnTo>
                <a:lnTo>
                  <a:pt x="495" y="76"/>
                </a:lnTo>
                <a:lnTo>
                  <a:pt x="496" y="81"/>
                </a:lnTo>
                <a:lnTo>
                  <a:pt x="500" y="84"/>
                </a:lnTo>
                <a:lnTo>
                  <a:pt x="501" y="89"/>
                </a:lnTo>
                <a:lnTo>
                  <a:pt x="501" y="91"/>
                </a:lnTo>
                <a:lnTo>
                  <a:pt x="501" y="95"/>
                </a:lnTo>
                <a:lnTo>
                  <a:pt x="501" y="96"/>
                </a:lnTo>
                <a:lnTo>
                  <a:pt x="501" y="98"/>
                </a:lnTo>
                <a:lnTo>
                  <a:pt x="525" y="105"/>
                </a:lnTo>
                <a:lnTo>
                  <a:pt x="527" y="106"/>
                </a:lnTo>
                <a:lnTo>
                  <a:pt x="530" y="106"/>
                </a:lnTo>
                <a:lnTo>
                  <a:pt x="532" y="108"/>
                </a:lnTo>
                <a:lnTo>
                  <a:pt x="535" y="111"/>
                </a:lnTo>
                <a:lnTo>
                  <a:pt x="537" y="115"/>
                </a:lnTo>
                <a:lnTo>
                  <a:pt x="539" y="120"/>
                </a:lnTo>
                <a:lnTo>
                  <a:pt x="540" y="125"/>
                </a:lnTo>
                <a:lnTo>
                  <a:pt x="540" y="127"/>
                </a:lnTo>
                <a:lnTo>
                  <a:pt x="540" y="128"/>
                </a:lnTo>
                <a:lnTo>
                  <a:pt x="542" y="130"/>
                </a:lnTo>
                <a:lnTo>
                  <a:pt x="545" y="132"/>
                </a:lnTo>
                <a:lnTo>
                  <a:pt x="547" y="133"/>
                </a:lnTo>
                <a:lnTo>
                  <a:pt x="552" y="135"/>
                </a:lnTo>
                <a:lnTo>
                  <a:pt x="556" y="139"/>
                </a:lnTo>
                <a:lnTo>
                  <a:pt x="561" y="142"/>
                </a:lnTo>
                <a:lnTo>
                  <a:pt x="564" y="145"/>
                </a:lnTo>
                <a:lnTo>
                  <a:pt x="564" y="149"/>
                </a:lnTo>
                <a:lnTo>
                  <a:pt x="564" y="150"/>
                </a:lnTo>
                <a:lnTo>
                  <a:pt x="564" y="152"/>
                </a:lnTo>
                <a:lnTo>
                  <a:pt x="562" y="154"/>
                </a:lnTo>
                <a:lnTo>
                  <a:pt x="562" y="155"/>
                </a:lnTo>
                <a:lnTo>
                  <a:pt x="572" y="162"/>
                </a:lnTo>
                <a:lnTo>
                  <a:pt x="574" y="162"/>
                </a:lnTo>
                <a:lnTo>
                  <a:pt x="576" y="164"/>
                </a:lnTo>
                <a:lnTo>
                  <a:pt x="579" y="166"/>
                </a:lnTo>
                <a:lnTo>
                  <a:pt x="584" y="169"/>
                </a:lnTo>
                <a:lnTo>
                  <a:pt x="586" y="174"/>
                </a:lnTo>
                <a:lnTo>
                  <a:pt x="588" y="181"/>
                </a:lnTo>
                <a:lnTo>
                  <a:pt x="588" y="189"/>
                </a:lnTo>
                <a:lnTo>
                  <a:pt x="586" y="201"/>
                </a:lnTo>
                <a:lnTo>
                  <a:pt x="583" y="210"/>
                </a:lnTo>
                <a:lnTo>
                  <a:pt x="579" y="213"/>
                </a:lnTo>
                <a:lnTo>
                  <a:pt x="576" y="215"/>
                </a:lnTo>
                <a:lnTo>
                  <a:pt x="574" y="213"/>
                </a:lnTo>
                <a:lnTo>
                  <a:pt x="572" y="215"/>
                </a:lnTo>
                <a:lnTo>
                  <a:pt x="572" y="216"/>
                </a:lnTo>
                <a:lnTo>
                  <a:pt x="571" y="225"/>
                </a:lnTo>
                <a:lnTo>
                  <a:pt x="571" y="238"/>
                </a:lnTo>
                <a:lnTo>
                  <a:pt x="571" y="240"/>
                </a:lnTo>
                <a:lnTo>
                  <a:pt x="569" y="242"/>
                </a:lnTo>
                <a:lnTo>
                  <a:pt x="567" y="243"/>
                </a:lnTo>
                <a:lnTo>
                  <a:pt x="564" y="245"/>
                </a:lnTo>
                <a:lnTo>
                  <a:pt x="561" y="247"/>
                </a:lnTo>
                <a:lnTo>
                  <a:pt x="554" y="247"/>
                </a:lnTo>
                <a:lnTo>
                  <a:pt x="552" y="247"/>
                </a:lnTo>
                <a:lnTo>
                  <a:pt x="552" y="249"/>
                </a:lnTo>
                <a:lnTo>
                  <a:pt x="552" y="250"/>
                </a:lnTo>
                <a:lnTo>
                  <a:pt x="550" y="252"/>
                </a:lnTo>
                <a:lnTo>
                  <a:pt x="549" y="254"/>
                </a:lnTo>
                <a:lnTo>
                  <a:pt x="544" y="255"/>
                </a:lnTo>
                <a:lnTo>
                  <a:pt x="537" y="257"/>
                </a:lnTo>
                <a:lnTo>
                  <a:pt x="530" y="257"/>
                </a:lnTo>
                <a:lnTo>
                  <a:pt x="523" y="259"/>
                </a:lnTo>
                <a:lnTo>
                  <a:pt x="517" y="262"/>
                </a:lnTo>
                <a:lnTo>
                  <a:pt x="512" y="265"/>
                </a:lnTo>
                <a:lnTo>
                  <a:pt x="508" y="269"/>
                </a:lnTo>
                <a:lnTo>
                  <a:pt x="508" y="276"/>
                </a:lnTo>
                <a:lnTo>
                  <a:pt x="508" y="282"/>
                </a:lnTo>
                <a:lnTo>
                  <a:pt x="512" y="291"/>
                </a:lnTo>
                <a:lnTo>
                  <a:pt x="515" y="299"/>
                </a:lnTo>
                <a:lnTo>
                  <a:pt x="520" y="304"/>
                </a:lnTo>
                <a:lnTo>
                  <a:pt x="522" y="309"/>
                </a:lnTo>
                <a:lnTo>
                  <a:pt x="523" y="313"/>
                </a:lnTo>
                <a:lnTo>
                  <a:pt x="525" y="318"/>
                </a:lnTo>
                <a:lnTo>
                  <a:pt x="523" y="321"/>
                </a:lnTo>
                <a:lnTo>
                  <a:pt x="520" y="325"/>
                </a:lnTo>
                <a:lnTo>
                  <a:pt x="515" y="331"/>
                </a:lnTo>
                <a:lnTo>
                  <a:pt x="515" y="335"/>
                </a:lnTo>
                <a:lnTo>
                  <a:pt x="513" y="337"/>
                </a:lnTo>
                <a:lnTo>
                  <a:pt x="512" y="340"/>
                </a:lnTo>
                <a:lnTo>
                  <a:pt x="512" y="342"/>
                </a:lnTo>
                <a:lnTo>
                  <a:pt x="510" y="343"/>
                </a:lnTo>
                <a:lnTo>
                  <a:pt x="510" y="345"/>
                </a:lnTo>
                <a:lnTo>
                  <a:pt x="510" y="347"/>
                </a:lnTo>
                <a:lnTo>
                  <a:pt x="508" y="348"/>
                </a:lnTo>
                <a:lnTo>
                  <a:pt x="508" y="352"/>
                </a:lnTo>
                <a:lnTo>
                  <a:pt x="508" y="353"/>
                </a:lnTo>
                <a:lnTo>
                  <a:pt x="506" y="357"/>
                </a:lnTo>
                <a:lnTo>
                  <a:pt x="503" y="359"/>
                </a:lnTo>
                <a:lnTo>
                  <a:pt x="498" y="360"/>
                </a:lnTo>
                <a:lnTo>
                  <a:pt x="493" y="362"/>
                </a:lnTo>
                <a:lnTo>
                  <a:pt x="488" y="364"/>
                </a:lnTo>
                <a:lnTo>
                  <a:pt x="484" y="365"/>
                </a:lnTo>
                <a:lnTo>
                  <a:pt x="483" y="369"/>
                </a:lnTo>
                <a:lnTo>
                  <a:pt x="483" y="372"/>
                </a:lnTo>
                <a:lnTo>
                  <a:pt x="483" y="375"/>
                </a:lnTo>
                <a:lnTo>
                  <a:pt x="484" y="377"/>
                </a:lnTo>
                <a:lnTo>
                  <a:pt x="486" y="381"/>
                </a:lnTo>
                <a:lnTo>
                  <a:pt x="488" y="382"/>
                </a:lnTo>
                <a:lnTo>
                  <a:pt x="488" y="384"/>
                </a:lnTo>
                <a:lnTo>
                  <a:pt x="488" y="387"/>
                </a:lnTo>
                <a:lnTo>
                  <a:pt x="486" y="389"/>
                </a:lnTo>
                <a:lnTo>
                  <a:pt x="484" y="392"/>
                </a:lnTo>
                <a:lnTo>
                  <a:pt x="483" y="394"/>
                </a:lnTo>
                <a:lnTo>
                  <a:pt x="481" y="396"/>
                </a:lnTo>
                <a:lnTo>
                  <a:pt x="479" y="397"/>
                </a:lnTo>
                <a:lnTo>
                  <a:pt x="478" y="397"/>
                </a:lnTo>
                <a:lnTo>
                  <a:pt x="476" y="394"/>
                </a:lnTo>
                <a:lnTo>
                  <a:pt x="471" y="389"/>
                </a:lnTo>
                <a:lnTo>
                  <a:pt x="466" y="384"/>
                </a:lnTo>
                <a:lnTo>
                  <a:pt x="462" y="379"/>
                </a:lnTo>
                <a:lnTo>
                  <a:pt x="457" y="374"/>
                </a:lnTo>
                <a:lnTo>
                  <a:pt x="456" y="370"/>
                </a:lnTo>
                <a:lnTo>
                  <a:pt x="454" y="369"/>
                </a:lnTo>
                <a:lnTo>
                  <a:pt x="75" y="379"/>
                </a:lnTo>
                <a:close/>
              </a:path>
            </a:pathLst>
          </a:custGeom>
          <a:solidFill>
            <a:schemeClr val="bg1"/>
          </a:solidFill>
          <a:ln w="9525">
            <a:solidFill>
              <a:schemeClr val="tx1"/>
            </a:solidFill>
            <a:round/>
            <a:headEnd/>
            <a:tailEnd/>
          </a:ln>
        </p:spPr>
        <p:txBody>
          <a:bodyPr/>
          <a:lstStyle/>
          <a:p>
            <a:endParaRPr lang="en-US"/>
          </a:p>
        </p:txBody>
      </p:sp>
      <p:sp>
        <p:nvSpPr>
          <p:cNvPr id="54279" name="Freeform 9"/>
          <p:cNvSpPr>
            <a:spLocks/>
          </p:cNvSpPr>
          <p:nvPr/>
        </p:nvSpPr>
        <p:spPr bwMode="auto">
          <a:xfrm>
            <a:off x="5137150" y="4119563"/>
            <a:ext cx="852488" cy="696912"/>
          </a:xfrm>
          <a:custGeom>
            <a:avLst/>
            <a:gdLst>
              <a:gd name="T0" fmla="*/ 2147483647 w 492"/>
              <a:gd name="T1" fmla="*/ 2147483647 h 452"/>
              <a:gd name="T2" fmla="*/ 2147483647 w 492"/>
              <a:gd name="T3" fmla="*/ 2147483647 h 452"/>
              <a:gd name="T4" fmla="*/ 2147483647 w 492"/>
              <a:gd name="T5" fmla="*/ 2147483647 h 452"/>
              <a:gd name="T6" fmla="*/ 2147483647 w 492"/>
              <a:gd name="T7" fmla="*/ 2147483647 h 452"/>
              <a:gd name="T8" fmla="*/ 2147483647 w 492"/>
              <a:gd name="T9" fmla="*/ 2147483647 h 452"/>
              <a:gd name="T10" fmla="*/ 2147483647 w 492"/>
              <a:gd name="T11" fmla="*/ 2147483647 h 452"/>
              <a:gd name="T12" fmla="*/ 2147483647 w 492"/>
              <a:gd name="T13" fmla="*/ 2147483647 h 452"/>
              <a:gd name="T14" fmla="*/ 2147483647 w 492"/>
              <a:gd name="T15" fmla="*/ 2147483647 h 452"/>
              <a:gd name="T16" fmla="*/ 2147483647 w 492"/>
              <a:gd name="T17" fmla="*/ 2147483647 h 452"/>
              <a:gd name="T18" fmla="*/ 2147483647 w 492"/>
              <a:gd name="T19" fmla="*/ 2147483647 h 452"/>
              <a:gd name="T20" fmla="*/ 2147483647 w 492"/>
              <a:gd name="T21" fmla="*/ 2147483647 h 452"/>
              <a:gd name="T22" fmla="*/ 2147483647 w 492"/>
              <a:gd name="T23" fmla="*/ 2147483647 h 452"/>
              <a:gd name="T24" fmla="*/ 2147483647 w 492"/>
              <a:gd name="T25" fmla="*/ 2147483647 h 452"/>
              <a:gd name="T26" fmla="*/ 2147483647 w 492"/>
              <a:gd name="T27" fmla="*/ 2147483647 h 452"/>
              <a:gd name="T28" fmla="*/ 2147483647 w 492"/>
              <a:gd name="T29" fmla="*/ 2147483647 h 452"/>
              <a:gd name="T30" fmla="*/ 2147483647 w 492"/>
              <a:gd name="T31" fmla="*/ 2147483647 h 452"/>
              <a:gd name="T32" fmla="*/ 2147483647 w 492"/>
              <a:gd name="T33" fmla="*/ 2147483647 h 452"/>
              <a:gd name="T34" fmla="*/ 2147483647 w 492"/>
              <a:gd name="T35" fmla="*/ 2147483647 h 452"/>
              <a:gd name="T36" fmla="*/ 2147483647 w 492"/>
              <a:gd name="T37" fmla="*/ 2147483647 h 452"/>
              <a:gd name="T38" fmla="*/ 2147483647 w 492"/>
              <a:gd name="T39" fmla="*/ 2147483647 h 452"/>
              <a:gd name="T40" fmla="*/ 2147483647 w 492"/>
              <a:gd name="T41" fmla="*/ 2147483647 h 452"/>
              <a:gd name="T42" fmla="*/ 2147483647 w 492"/>
              <a:gd name="T43" fmla="*/ 2147483647 h 452"/>
              <a:gd name="T44" fmla="*/ 2147483647 w 492"/>
              <a:gd name="T45" fmla="*/ 2147483647 h 452"/>
              <a:gd name="T46" fmla="*/ 2147483647 w 492"/>
              <a:gd name="T47" fmla="*/ 2147483647 h 452"/>
              <a:gd name="T48" fmla="*/ 2147483647 w 492"/>
              <a:gd name="T49" fmla="*/ 2147483647 h 452"/>
              <a:gd name="T50" fmla="*/ 2147483647 w 492"/>
              <a:gd name="T51" fmla="*/ 2147483647 h 452"/>
              <a:gd name="T52" fmla="*/ 2147483647 w 492"/>
              <a:gd name="T53" fmla="*/ 2147483647 h 452"/>
              <a:gd name="T54" fmla="*/ 2147483647 w 492"/>
              <a:gd name="T55" fmla="*/ 2147483647 h 452"/>
              <a:gd name="T56" fmla="*/ 2147483647 w 492"/>
              <a:gd name="T57" fmla="*/ 2147483647 h 452"/>
              <a:gd name="T58" fmla="*/ 2147483647 w 492"/>
              <a:gd name="T59" fmla="*/ 2147483647 h 452"/>
              <a:gd name="T60" fmla="*/ 2147483647 w 492"/>
              <a:gd name="T61" fmla="*/ 2147483647 h 452"/>
              <a:gd name="T62" fmla="*/ 2147483647 w 492"/>
              <a:gd name="T63" fmla="*/ 2147483647 h 452"/>
              <a:gd name="T64" fmla="*/ 2147483647 w 492"/>
              <a:gd name="T65" fmla="*/ 2147483647 h 452"/>
              <a:gd name="T66" fmla="*/ 2147483647 w 492"/>
              <a:gd name="T67" fmla="*/ 2147483647 h 452"/>
              <a:gd name="T68" fmla="*/ 2147483647 w 492"/>
              <a:gd name="T69" fmla="*/ 2147483647 h 452"/>
              <a:gd name="T70" fmla="*/ 2147483647 w 492"/>
              <a:gd name="T71" fmla="*/ 2147483647 h 452"/>
              <a:gd name="T72" fmla="*/ 2147483647 w 492"/>
              <a:gd name="T73" fmla="*/ 2147483647 h 452"/>
              <a:gd name="T74" fmla="*/ 2147483647 w 492"/>
              <a:gd name="T75" fmla="*/ 2147483647 h 452"/>
              <a:gd name="T76" fmla="*/ 2147483647 w 492"/>
              <a:gd name="T77" fmla="*/ 2147483647 h 452"/>
              <a:gd name="T78" fmla="*/ 2147483647 w 492"/>
              <a:gd name="T79" fmla="*/ 2147483647 h 452"/>
              <a:gd name="T80" fmla="*/ 2147483647 w 492"/>
              <a:gd name="T81" fmla="*/ 2147483647 h 452"/>
              <a:gd name="T82" fmla="*/ 2147483647 w 492"/>
              <a:gd name="T83" fmla="*/ 2147483647 h 452"/>
              <a:gd name="T84" fmla="*/ 2147483647 w 492"/>
              <a:gd name="T85" fmla="*/ 2147483647 h 452"/>
              <a:gd name="T86" fmla="*/ 2147483647 w 492"/>
              <a:gd name="T87" fmla="*/ 2147483647 h 452"/>
              <a:gd name="T88" fmla="*/ 2147483647 w 492"/>
              <a:gd name="T89" fmla="*/ 2147483647 h 452"/>
              <a:gd name="T90" fmla="*/ 2147483647 w 492"/>
              <a:gd name="T91" fmla="*/ 2147483647 h 452"/>
              <a:gd name="T92" fmla="*/ 2147483647 w 492"/>
              <a:gd name="T93" fmla="*/ 0 h 452"/>
              <a:gd name="T94" fmla="*/ 2147483647 w 492"/>
              <a:gd name="T95" fmla="*/ 2147483647 h 452"/>
              <a:gd name="T96" fmla="*/ 2147483647 w 492"/>
              <a:gd name="T97" fmla="*/ 2147483647 h 452"/>
              <a:gd name="T98" fmla="*/ 2147483647 w 492"/>
              <a:gd name="T99" fmla="*/ 2147483647 h 452"/>
              <a:gd name="T100" fmla="*/ 2147483647 w 492"/>
              <a:gd name="T101" fmla="*/ 2147483647 h 452"/>
              <a:gd name="T102" fmla="*/ 2147483647 w 492"/>
              <a:gd name="T103" fmla="*/ 2147483647 h 452"/>
              <a:gd name="T104" fmla="*/ 2147483647 w 492"/>
              <a:gd name="T105" fmla="*/ 2147483647 h 452"/>
              <a:gd name="T106" fmla="*/ 2147483647 w 492"/>
              <a:gd name="T107" fmla="*/ 2147483647 h 452"/>
              <a:gd name="T108" fmla="*/ 2147483647 w 492"/>
              <a:gd name="T109" fmla="*/ 2147483647 h 452"/>
              <a:gd name="T110" fmla="*/ 2147483647 w 492"/>
              <a:gd name="T111" fmla="*/ 2147483647 h 452"/>
              <a:gd name="T112" fmla="*/ 2147483647 w 492"/>
              <a:gd name="T113" fmla="*/ 2147483647 h 452"/>
              <a:gd name="T114" fmla="*/ 2147483647 w 492"/>
              <a:gd name="T115" fmla="*/ 2147483647 h 452"/>
              <a:gd name="T116" fmla="*/ 2147483647 w 492"/>
              <a:gd name="T117" fmla="*/ 2147483647 h 452"/>
              <a:gd name="T118" fmla="*/ 2147483647 w 492"/>
              <a:gd name="T119" fmla="*/ 2147483647 h 4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92"/>
              <a:gd name="T181" fmla="*/ 0 h 452"/>
              <a:gd name="T182" fmla="*/ 492 w 492"/>
              <a:gd name="T183" fmla="*/ 452 h 4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92" h="452">
                <a:moveTo>
                  <a:pt x="362" y="443"/>
                </a:moveTo>
                <a:lnTo>
                  <a:pt x="362" y="443"/>
                </a:lnTo>
                <a:lnTo>
                  <a:pt x="362" y="442"/>
                </a:lnTo>
                <a:lnTo>
                  <a:pt x="362" y="438"/>
                </a:lnTo>
                <a:lnTo>
                  <a:pt x="362" y="435"/>
                </a:lnTo>
                <a:lnTo>
                  <a:pt x="364" y="432"/>
                </a:lnTo>
                <a:lnTo>
                  <a:pt x="364" y="428"/>
                </a:lnTo>
                <a:lnTo>
                  <a:pt x="365" y="426"/>
                </a:lnTo>
                <a:lnTo>
                  <a:pt x="369" y="425"/>
                </a:lnTo>
                <a:lnTo>
                  <a:pt x="370" y="423"/>
                </a:lnTo>
                <a:lnTo>
                  <a:pt x="370" y="421"/>
                </a:lnTo>
                <a:lnTo>
                  <a:pt x="370" y="420"/>
                </a:lnTo>
                <a:lnTo>
                  <a:pt x="369" y="416"/>
                </a:lnTo>
                <a:lnTo>
                  <a:pt x="369" y="415"/>
                </a:lnTo>
                <a:lnTo>
                  <a:pt x="367" y="413"/>
                </a:lnTo>
                <a:lnTo>
                  <a:pt x="362" y="393"/>
                </a:lnTo>
                <a:lnTo>
                  <a:pt x="360" y="386"/>
                </a:lnTo>
                <a:lnTo>
                  <a:pt x="352" y="377"/>
                </a:lnTo>
                <a:lnTo>
                  <a:pt x="355" y="369"/>
                </a:lnTo>
                <a:lnTo>
                  <a:pt x="355" y="364"/>
                </a:lnTo>
                <a:lnTo>
                  <a:pt x="357" y="362"/>
                </a:lnTo>
                <a:lnTo>
                  <a:pt x="358" y="362"/>
                </a:lnTo>
                <a:lnTo>
                  <a:pt x="362" y="360"/>
                </a:lnTo>
                <a:lnTo>
                  <a:pt x="364" y="360"/>
                </a:lnTo>
                <a:lnTo>
                  <a:pt x="369" y="357"/>
                </a:lnTo>
                <a:lnTo>
                  <a:pt x="370" y="355"/>
                </a:lnTo>
                <a:lnTo>
                  <a:pt x="370" y="354"/>
                </a:lnTo>
                <a:lnTo>
                  <a:pt x="369" y="352"/>
                </a:lnTo>
                <a:lnTo>
                  <a:pt x="367" y="350"/>
                </a:lnTo>
                <a:lnTo>
                  <a:pt x="365" y="350"/>
                </a:lnTo>
                <a:lnTo>
                  <a:pt x="364" y="350"/>
                </a:lnTo>
                <a:lnTo>
                  <a:pt x="362" y="350"/>
                </a:lnTo>
                <a:lnTo>
                  <a:pt x="362" y="349"/>
                </a:lnTo>
                <a:lnTo>
                  <a:pt x="364" y="347"/>
                </a:lnTo>
                <a:lnTo>
                  <a:pt x="365" y="345"/>
                </a:lnTo>
                <a:lnTo>
                  <a:pt x="367" y="344"/>
                </a:lnTo>
                <a:lnTo>
                  <a:pt x="369" y="340"/>
                </a:lnTo>
                <a:lnTo>
                  <a:pt x="370" y="338"/>
                </a:lnTo>
                <a:lnTo>
                  <a:pt x="370" y="337"/>
                </a:lnTo>
                <a:lnTo>
                  <a:pt x="370" y="335"/>
                </a:lnTo>
                <a:lnTo>
                  <a:pt x="369" y="332"/>
                </a:lnTo>
                <a:lnTo>
                  <a:pt x="367" y="330"/>
                </a:lnTo>
                <a:lnTo>
                  <a:pt x="367" y="327"/>
                </a:lnTo>
                <a:lnTo>
                  <a:pt x="367" y="323"/>
                </a:lnTo>
                <a:lnTo>
                  <a:pt x="367" y="322"/>
                </a:lnTo>
                <a:lnTo>
                  <a:pt x="369" y="320"/>
                </a:lnTo>
                <a:lnTo>
                  <a:pt x="370" y="318"/>
                </a:lnTo>
                <a:lnTo>
                  <a:pt x="372" y="318"/>
                </a:lnTo>
                <a:lnTo>
                  <a:pt x="377" y="316"/>
                </a:lnTo>
                <a:lnTo>
                  <a:pt x="380" y="315"/>
                </a:lnTo>
                <a:lnTo>
                  <a:pt x="380" y="311"/>
                </a:lnTo>
                <a:lnTo>
                  <a:pt x="380" y="310"/>
                </a:lnTo>
                <a:lnTo>
                  <a:pt x="380" y="308"/>
                </a:lnTo>
                <a:lnTo>
                  <a:pt x="379" y="306"/>
                </a:lnTo>
                <a:lnTo>
                  <a:pt x="379" y="305"/>
                </a:lnTo>
                <a:lnTo>
                  <a:pt x="377" y="305"/>
                </a:lnTo>
                <a:lnTo>
                  <a:pt x="392" y="296"/>
                </a:lnTo>
                <a:lnTo>
                  <a:pt x="387" y="286"/>
                </a:lnTo>
                <a:lnTo>
                  <a:pt x="402" y="271"/>
                </a:lnTo>
                <a:lnTo>
                  <a:pt x="408" y="271"/>
                </a:lnTo>
                <a:lnTo>
                  <a:pt x="416" y="262"/>
                </a:lnTo>
                <a:lnTo>
                  <a:pt x="416" y="232"/>
                </a:lnTo>
                <a:lnTo>
                  <a:pt x="426" y="217"/>
                </a:lnTo>
                <a:lnTo>
                  <a:pt x="441" y="205"/>
                </a:lnTo>
                <a:lnTo>
                  <a:pt x="441" y="203"/>
                </a:lnTo>
                <a:lnTo>
                  <a:pt x="443" y="201"/>
                </a:lnTo>
                <a:lnTo>
                  <a:pt x="443" y="198"/>
                </a:lnTo>
                <a:lnTo>
                  <a:pt x="443" y="196"/>
                </a:lnTo>
                <a:lnTo>
                  <a:pt x="445" y="195"/>
                </a:lnTo>
                <a:lnTo>
                  <a:pt x="445" y="193"/>
                </a:lnTo>
                <a:lnTo>
                  <a:pt x="440" y="193"/>
                </a:lnTo>
                <a:lnTo>
                  <a:pt x="438" y="191"/>
                </a:lnTo>
                <a:lnTo>
                  <a:pt x="438" y="190"/>
                </a:lnTo>
                <a:lnTo>
                  <a:pt x="441" y="188"/>
                </a:lnTo>
                <a:lnTo>
                  <a:pt x="445" y="184"/>
                </a:lnTo>
                <a:lnTo>
                  <a:pt x="446" y="183"/>
                </a:lnTo>
                <a:lnTo>
                  <a:pt x="450" y="181"/>
                </a:lnTo>
                <a:lnTo>
                  <a:pt x="452" y="181"/>
                </a:lnTo>
                <a:lnTo>
                  <a:pt x="457" y="174"/>
                </a:lnTo>
                <a:lnTo>
                  <a:pt x="458" y="168"/>
                </a:lnTo>
                <a:lnTo>
                  <a:pt x="460" y="162"/>
                </a:lnTo>
                <a:lnTo>
                  <a:pt x="458" y="157"/>
                </a:lnTo>
                <a:lnTo>
                  <a:pt x="457" y="154"/>
                </a:lnTo>
                <a:lnTo>
                  <a:pt x="455" y="152"/>
                </a:lnTo>
                <a:lnTo>
                  <a:pt x="453" y="149"/>
                </a:lnTo>
                <a:lnTo>
                  <a:pt x="458" y="137"/>
                </a:lnTo>
                <a:lnTo>
                  <a:pt x="458" y="135"/>
                </a:lnTo>
                <a:lnTo>
                  <a:pt x="460" y="134"/>
                </a:lnTo>
                <a:lnTo>
                  <a:pt x="462" y="132"/>
                </a:lnTo>
                <a:lnTo>
                  <a:pt x="463" y="129"/>
                </a:lnTo>
                <a:lnTo>
                  <a:pt x="467" y="125"/>
                </a:lnTo>
                <a:lnTo>
                  <a:pt x="468" y="122"/>
                </a:lnTo>
                <a:lnTo>
                  <a:pt x="470" y="120"/>
                </a:lnTo>
                <a:lnTo>
                  <a:pt x="472" y="120"/>
                </a:lnTo>
                <a:lnTo>
                  <a:pt x="477" y="113"/>
                </a:lnTo>
                <a:lnTo>
                  <a:pt x="479" y="108"/>
                </a:lnTo>
                <a:lnTo>
                  <a:pt x="479" y="107"/>
                </a:lnTo>
                <a:lnTo>
                  <a:pt x="477" y="103"/>
                </a:lnTo>
                <a:lnTo>
                  <a:pt x="474" y="103"/>
                </a:lnTo>
                <a:lnTo>
                  <a:pt x="470" y="102"/>
                </a:lnTo>
                <a:lnTo>
                  <a:pt x="468" y="102"/>
                </a:lnTo>
                <a:lnTo>
                  <a:pt x="470" y="100"/>
                </a:lnTo>
                <a:lnTo>
                  <a:pt x="472" y="98"/>
                </a:lnTo>
                <a:lnTo>
                  <a:pt x="474" y="96"/>
                </a:lnTo>
                <a:lnTo>
                  <a:pt x="477" y="93"/>
                </a:lnTo>
                <a:lnTo>
                  <a:pt x="479" y="91"/>
                </a:lnTo>
                <a:lnTo>
                  <a:pt x="480" y="90"/>
                </a:lnTo>
                <a:lnTo>
                  <a:pt x="482" y="88"/>
                </a:lnTo>
                <a:lnTo>
                  <a:pt x="487" y="81"/>
                </a:lnTo>
                <a:lnTo>
                  <a:pt x="490" y="76"/>
                </a:lnTo>
                <a:lnTo>
                  <a:pt x="492" y="73"/>
                </a:lnTo>
                <a:lnTo>
                  <a:pt x="492" y="69"/>
                </a:lnTo>
                <a:lnTo>
                  <a:pt x="492" y="66"/>
                </a:lnTo>
                <a:lnTo>
                  <a:pt x="490" y="64"/>
                </a:lnTo>
                <a:lnTo>
                  <a:pt x="489" y="63"/>
                </a:lnTo>
                <a:lnTo>
                  <a:pt x="424" y="66"/>
                </a:lnTo>
                <a:lnTo>
                  <a:pt x="424" y="64"/>
                </a:lnTo>
                <a:lnTo>
                  <a:pt x="426" y="61"/>
                </a:lnTo>
                <a:lnTo>
                  <a:pt x="428" y="58"/>
                </a:lnTo>
                <a:lnTo>
                  <a:pt x="430" y="51"/>
                </a:lnTo>
                <a:lnTo>
                  <a:pt x="433" y="46"/>
                </a:lnTo>
                <a:lnTo>
                  <a:pt x="436" y="39"/>
                </a:lnTo>
                <a:lnTo>
                  <a:pt x="440" y="34"/>
                </a:lnTo>
                <a:lnTo>
                  <a:pt x="446" y="29"/>
                </a:lnTo>
                <a:lnTo>
                  <a:pt x="450" y="24"/>
                </a:lnTo>
                <a:lnTo>
                  <a:pt x="452" y="19"/>
                </a:lnTo>
                <a:lnTo>
                  <a:pt x="450" y="14"/>
                </a:lnTo>
                <a:lnTo>
                  <a:pt x="446" y="8"/>
                </a:lnTo>
                <a:lnTo>
                  <a:pt x="443" y="5"/>
                </a:lnTo>
                <a:lnTo>
                  <a:pt x="438" y="2"/>
                </a:lnTo>
                <a:lnTo>
                  <a:pt x="435" y="0"/>
                </a:lnTo>
                <a:lnTo>
                  <a:pt x="431" y="0"/>
                </a:lnTo>
                <a:lnTo>
                  <a:pt x="430" y="2"/>
                </a:lnTo>
                <a:lnTo>
                  <a:pt x="426" y="2"/>
                </a:lnTo>
                <a:lnTo>
                  <a:pt x="419" y="2"/>
                </a:lnTo>
                <a:lnTo>
                  <a:pt x="411" y="2"/>
                </a:lnTo>
                <a:lnTo>
                  <a:pt x="402" y="3"/>
                </a:lnTo>
                <a:lnTo>
                  <a:pt x="391" y="3"/>
                </a:lnTo>
                <a:lnTo>
                  <a:pt x="377" y="3"/>
                </a:lnTo>
                <a:lnTo>
                  <a:pt x="364" y="5"/>
                </a:lnTo>
                <a:lnTo>
                  <a:pt x="348" y="5"/>
                </a:lnTo>
                <a:lnTo>
                  <a:pt x="331" y="7"/>
                </a:lnTo>
                <a:lnTo>
                  <a:pt x="314" y="7"/>
                </a:lnTo>
                <a:lnTo>
                  <a:pt x="296" y="7"/>
                </a:lnTo>
                <a:lnTo>
                  <a:pt x="277" y="8"/>
                </a:lnTo>
                <a:lnTo>
                  <a:pt x="259" y="8"/>
                </a:lnTo>
                <a:lnTo>
                  <a:pt x="238" y="10"/>
                </a:lnTo>
                <a:lnTo>
                  <a:pt x="220" y="10"/>
                </a:lnTo>
                <a:lnTo>
                  <a:pt x="199" y="12"/>
                </a:lnTo>
                <a:lnTo>
                  <a:pt x="179" y="12"/>
                </a:lnTo>
                <a:lnTo>
                  <a:pt x="160" y="14"/>
                </a:lnTo>
                <a:lnTo>
                  <a:pt x="142" y="14"/>
                </a:lnTo>
                <a:lnTo>
                  <a:pt x="123" y="15"/>
                </a:lnTo>
                <a:lnTo>
                  <a:pt x="105" y="15"/>
                </a:lnTo>
                <a:lnTo>
                  <a:pt x="88" y="17"/>
                </a:lnTo>
                <a:lnTo>
                  <a:pt x="72" y="17"/>
                </a:lnTo>
                <a:lnTo>
                  <a:pt x="57" y="17"/>
                </a:lnTo>
                <a:lnTo>
                  <a:pt x="45" y="19"/>
                </a:lnTo>
                <a:lnTo>
                  <a:pt x="32" y="19"/>
                </a:lnTo>
                <a:lnTo>
                  <a:pt x="22" y="19"/>
                </a:lnTo>
                <a:lnTo>
                  <a:pt x="13" y="19"/>
                </a:lnTo>
                <a:lnTo>
                  <a:pt x="6" y="19"/>
                </a:lnTo>
                <a:lnTo>
                  <a:pt x="1" y="20"/>
                </a:lnTo>
                <a:lnTo>
                  <a:pt x="0" y="20"/>
                </a:lnTo>
                <a:lnTo>
                  <a:pt x="20" y="159"/>
                </a:lnTo>
                <a:lnTo>
                  <a:pt x="18" y="377"/>
                </a:lnTo>
                <a:lnTo>
                  <a:pt x="17" y="374"/>
                </a:lnTo>
                <a:lnTo>
                  <a:pt x="28" y="389"/>
                </a:lnTo>
                <a:lnTo>
                  <a:pt x="54" y="386"/>
                </a:lnTo>
                <a:lnTo>
                  <a:pt x="64" y="388"/>
                </a:lnTo>
                <a:lnTo>
                  <a:pt x="64" y="452"/>
                </a:lnTo>
                <a:lnTo>
                  <a:pt x="362" y="443"/>
                </a:lnTo>
                <a:close/>
              </a:path>
            </a:pathLst>
          </a:custGeom>
          <a:solidFill>
            <a:schemeClr val="bg1"/>
          </a:solidFill>
          <a:ln w="9525">
            <a:solidFill>
              <a:schemeClr val="tx1"/>
            </a:solidFill>
            <a:round/>
            <a:headEnd/>
            <a:tailEnd/>
          </a:ln>
        </p:spPr>
        <p:txBody>
          <a:bodyPr/>
          <a:lstStyle/>
          <a:p>
            <a:endParaRPr lang="en-US"/>
          </a:p>
        </p:txBody>
      </p:sp>
      <p:sp>
        <p:nvSpPr>
          <p:cNvPr id="54280" name="Freeform 10"/>
          <p:cNvSpPr>
            <a:spLocks/>
          </p:cNvSpPr>
          <p:nvPr/>
        </p:nvSpPr>
        <p:spPr bwMode="auto">
          <a:xfrm>
            <a:off x="5246688" y="4802188"/>
            <a:ext cx="965200" cy="754062"/>
          </a:xfrm>
          <a:custGeom>
            <a:avLst/>
            <a:gdLst>
              <a:gd name="T0" fmla="*/ 2147483647 w 555"/>
              <a:gd name="T1" fmla="*/ 2147483647 h 489"/>
              <a:gd name="T2" fmla="*/ 2147483647 w 555"/>
              <a:gd name="T3" fmla="*/ 2147483647 h 489"/>
              <a:gd name="T4" fmla="*/ 2147483647 w 555"/>
              <a:gd name="T5" fmla="*/ 2147483647 h 489"/>
              <a:gd name="T6" fmla="*/ 2147483647 w 555"/>
              <a:gd name="T7" fmla="*/ 2147483647 h 489"/>
              <a:gd name="T8" fmla="*/ 2147483647 w 555"/>
              <a:gd name="T9" fmla="*/ 0 h 489"/>
              <a:gd name="T10" fmla="*/ 2147483647 w 555"/>
              <a:gd name="T11" fmla="*/ 2147483647 h 489"/>
              <a:gd name="T12" fmla="*/ 2147483647 w 555"/>
              <a:gd name="T13" fmla="*/ 2147483647 h 489"/>
              <a:gd name="T14" fmla="*/ 2147483647 w 555"/>
              <a:gd name="T15" fmla="*/ 2147483647 h 489"/>
              <a:gd name="T16" fmla="*/ 2147483647 w 555"/>
              <a:gd name="T17" fmla="*/ 2147483647 h 489"/>
              <a:gd name="T18" fmla="*/ 2147483647 w 555"/>
              <a:gd name="T19" fmla="*/ 2147483647 h 489"/>
              <a:gd name="T20" fmla="*/ 2147483647 w 555"/>
              <a:gd name="T21" fmla="*/ 2147483647 h 489"/>
              <a:gd name="T22" fmla="*/ 2147483647 w 555"/>
              <a:gd name="T23" fmla="*/ 2147483647 h 489"/>
              <a:gd name="T24" fmla="*/ 2147483647 w 555"/>
              <a:gd name="T25" fmla="*/ 2147483647 h 489"/>
              <a:gd name="T26" fmla="*/ 2147483647 w 555"/>
              <a:gd name="T27" fmla="*/ 2147483647 h 489"/>
              <a:gd name="T28" fmla="*/ 2147483647 w 555"/>
              <a:gd name="T29" fmla="*/ 2147483647 h 489"/>
              <a:gd name="T30" fmla="*/ 2147483647 w 555"/>
              <a:gd name="T31" fmla="*/ 2147483647 h 489"/>
              <a:gd name="T32" fmla="*/ 2147483647 w 555"/>
              <a:gd name="T33" fmla="*/ 2147483647 h 489"/>
              <a:gd name="T34" fmla="*/ 2147483647 w 555"/>
              <a:gd name="T35" fmla="*/ 2147483647 h 489"/>
              <a:gd name="T36" fmla="*/ 2147483647 w 555"/>
              <a:gd name="T37" fmla="*/ 2147483647 h 489"/>
              <a:gd name="T38" fmla="*/ 2147483647 w 555"/>
              <a:gd name="T39" fmla="*/ 2147483647 h 489"/>
              <a:gd name="T40" fmla="*/ 2147483647 w 555"/>
              <a:gd name="T41" fmla="*/ 2147483647 h 489"/>
              <a:gd name="T42" fmla="*/ 2147483647 w 555"/>
              <a:gd name="T43" fmla="*/ 2147483647 h 489"/>
              <a:gd name="T44" fmla="*/ 2147483647 w 555"/>
              <a:gd name="T45" fmla="*/ 2147483647 h 489"/>
              <a:gd name="T46" fmla="*/ 2147483647 w 555"/>
              <a:gd name="T47" fmla="*/ 2147483647 h 489"/>
              <a:gd name="T48" fmla="*/ 2147483647 w 555"/>
              <a:gd name="T49" fmla="*/ 2147483647 h 489"/>
              <a:gd name="T50" fmla="*/ 2147483647 w 555"/>
              <a:gd name="T51" fmla="*/ 2147483647 h 489"/>
              <a:gd name="T52" fmla="*/ 2147483647 w 555"/>
              <a:gd name="T53" fmla="*/ 2147483647 h 489"/>
              <a:gd name="T54" fmla="*/ 2147483647 w 555"/>
              <a:gd name="T55" fmla="*/ 2147483647 h 489"/>
              <a:gd name="T56" fmla="*/ 2147483647 w 555"/>
              <a:gd name="T57" fmla="*/ 2147483647 h 489"/>
              <a:gd name="T58" fmla="*/ 2147483647 w 555"/>
              <a:gd name="T59" fmla="*/ 2147483647 h 489"/>
              <a:gd name="T60" fmla="*/ 2147483647 w 555"/>
              <a:gd name="T61" fmla="*/ 2147483647 h 489"/>
              <a:gd name="T62" fmla="*/ 2147483647 w 555"/>
              <a:gd name="T63" fmla="*/ 2147483647 h 489"/>
              <a:gd name="T64" fmla="*/ 2147483647 w 555"/>
              <a:gd name="T65" fmla="*/ 2147483647 h 489"/>
              <a:gd name="T66" fmla="*/ 2147483647 w 555"/>
              <a:gd name="T67" fmla="*/ 2147483647 h 489"/>
              <a:gd name="T68" fmla="*/ 2147483647 w 555"/>
              <a:gd name="T69" fmla="*/ 2147483647 h 489"/>
              <a:gd name="T70" fmla="*/ 2147483647 w 555"/>
              <a:gd name="T71" fmla="*/ 2147483647 h 489"/>
              <a:gd name="T72" fmla="*/ 2147483647 w 555"/>
              <a:gd name="T73" fmla="*/ 2147483647 h 489"/>
              <a:gd name="T74" fmla="*/ 2147483647 w 555"/>
              <a:gd name="T75" fmla="*/ 2147483647 h 489"/>
              <a:gd name="T76" fmla="*/ 2147483647 w 555"/>
              <a:gd name="T77" fmla="*/ 2147483647 h 489"/>
              <a:gd name="T78" fmla="*/ 2147483647 w 555"/>
              <a:gd name="T79" fmla="*/ 2147483647 h 489"/>
              <a:gd name="T80" fmla="*/ 2147483647 w 555"/>
              <a:gd name="T81" fmla="*/ 2147483647 h 489"/>
              <a:gd name="T82" fmla="*/ 2147483647 w 555"/>
              <a:gd name="T83" fmla="*/ 2147483647 h 489"/>
              <a:gd name="T84" fmla="*/ 2147483647 w 555"/>
              <a:gd name="T85" fmla="*/ 2147483647 h 489"/>
              <a:gd name="T86" fmla="*/ 2147483647 w 555"/>
              <a:gd name="T87" fmla="*/ 2147483647 h 489"/>
              <a:gd name="T88" fmla="*/ 2147483647 w 555"/>
              <a:gd name="T89" fmla="*/ 2147483647 h 489"/>
              <a:gd name="T90" fmla="*/ 2147483647 w 555"/>
              <a:gd name="T91" fmla="*/ 2147483647 h 489"/>
              <a:gd name="T92" fmla="*/ 2147483647 w 555"/>
              <a:gd name="T93" fmla="*/ 2147483647 h 489"/>
              <a:gd name="T94" fmla="*/ 2147483647 w 555"/>
              <a:gd name="T95" fmla="*/ 2147483647 h 489"/>
              <a:gd name="T96" fmla="*/ 2147483647 w 555"/>
              <a:gd name="T97" fmla="*/ 2147483647 h 489"/>
              <a:gd name="T98" fmla="*/ 2147483647 w 555"/>
              <a:gd name="T99" fmla="*/ 2147483647 h 489"/>
              <a:gd name="T100" fmla="*/ 2147483647 w 555"/>
              <a:gd name="T101" fmla="*/ 2147483647 h 489"/>
              <a:gd name="T102" fmla="*/ 2147483647 w 555"/>
              <a:gd name="T103" fmla="*/ 2147483647 h 489"/>
              <a:gd name="T104" fmla="*/ 2147483647 w 555"/>
              <a:gd name="T105" fmla="*/ 2147483647 h 489"/>
              <a:gd name="T106" fmla="*/ 2147483647 w 555"/>
              <a:gd name="T107" fmla="*/ 2147483647 h 489"/>
              <a:gd name="T108" fmla="*/ 2147483647 w 555"/>
              <a:gd name="T109" fmla="*/ 2147483647 h 489"/>
              <a:gd name="T110" fmla="*/ 2147483647 w 555"/>
              <a:gd name="T111" fmla="*/ 2147483647 h 4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55"/>
              <a:gd name="T169" fmla="*/ 0 h 489"/>
              <a:gd name="T170" fmla="*/ 555 w 555"/>
              <a:gd name="T171" fmla="*/ 489 h 4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55" h="489">
                <a:moveTo>
                  <a:pt x="41" y="390"/>
                </a:moveTo>
                <a:lnTo>
                  <a:pt x="47" y="381"/>
                </a:lnTo>
                <a:lnTo>
                  <a:pt x="51" y="373"/>
                </a:lnTo>
                <a:lnTo>
                  <a:pt x="51" y="366"/>
                </a:lnTo>
                <a:lnTo>
                  <a:pt x="49" y="361"/>
                </a:lnTo>
                <a:lnTo>
                  <a:pt x="46" y="356"/>
                </a:lnTo>
                <a:lnTo>
                  <a:pt x="44" y="352"/>
                </a:lnTo>
                <a:lnTo>
                  <a:pt x="41" y="351"/>
                </a:lnTo>
                <a:lnTo>
                  <a:pt x="44" y="329"/>
                </a:lnTo>
                <a:lnTo>
                  <a:pt x="42" y="327"/>
                </a:lnTo>
                <a:lnTo>
                  <a:pt x="41" y="325"/>
                </a:lnTo>
                <a:lnTo>
                  <a:pt x="39" y="322"/>
                </a:lnTo>
                <a:lnTo>
                  <a:pt x="39" y="319"/>
                </a:lnTo>
                <a:lnTo>
                  <a:pt x="41" y="313"/>
                </a:lnTo>
                <a:lnTo>
                  <a:pt x="44" y="307"/>
                </a:lnTo>
                <a:lnTo>
                  <a:pt x="51" y="298"/>
                </a:lnTo>
                <a:lnTo>
                  <a:pt x="54" y="293"/>
                </a:lnTo>
                <a:lnTo>
                  <a:pt x="56" y="288"/>
                </a:lnTo>
                <a:lnTo>
                  <a:pt x="58" y="281"/>
                </a:lnTo>
                <a:lnTo>
                  <a:pt x="59" y="276"/>
                </a:lnTo>
                <a:lnTo>
                  <a:pt x="59" y="271"/>
                </a:lnTo>
                <a:lnTo>
                  <a:pt x="59" y="264"/>
                </a:lnTo>
                <a:lnTo>
                  <a:pt x="59" y="259"/>
                </a:lnTo>
                <a:lnTo>
                  <a:pt x="58" y="254"/>
                </a:lnTo>
                <a:lnTo>
                  <a:pt x="56" y="249"/>
                </a:lnTo>
                <a:lnTo>
                  <a:pt x="54" y="244"/>
                </a:lnTo>
                <a:lnTo>
                  <a:pt x="54" y="241"/>
                </a:lnTo>
                <a:lnTo>
                  <a:pt x="52" y="236"/>
                </a:lnTo>
                <a:lnTo>
                  <a:pt x="51" y="232"/>
                </a:lnTo>
                <a:lnTo>
                  <a:pt x="49" y="231"/>
                </a:lnTo>
                <a:lnTo>
                  <a:pt x="49" y="229"/>
                </a:lnTo>
                <a:lnTo>
                  <a:pt x="42" y="209"/>
                </a:lnTo>
                <a:lnTo>
                  <a:pt x="29" y="195"/>
                </a:lnTo>
                <a:lnTo>
                  <a:pt x="29" y="165"/>
                </a:lnTo>
                <a:lnTo>
                  <a:pt x="5" y="134"/>
                </a:lnTo>
                <a:lnTo>
                  <a:pt x="0" y="9"/>
                </a:lnTo>
                <a:lnTo>
                  <a:pt x="298" y="0"/>
                </a:lnTo>
                <a:lnTo>
                  <a:pt x="296" y="0"/>
                </a:lnTo>
                <a:lnTo>
                  <a:pt x="296" y="2"/>
                </a:lnTo>
                <a:lnTo>
                  <a:pt x="296" y="4"/>
                </a:lnTo>
                <a:lnTo>
                  <a:pt x="296" y="5"/>
                </a:lnTo>
                <a:lnTo>
                  <a:pt x="296" y="9"/>
                </a:lnTo>
                <a:lnTo>
                  <a:pt x="296" y="11"/>
                </a:lnTo>
                <a:lnTo>
                  <a:pt x="298" y="12"/>
                </a:lnTo>
                <a:lnTo>
                  <a:pt x="300" y="12"/>
                </a:lnTo>
                <a:lnTo>
                  <a:pt x="301" y="11"/>
                </a:lnTo>
                <a:lnTo>
                  <a:pt x="303" y="11"/>
                </a:lnTo>
                <a:lnTo>
                  <a:pt x="305" y="14"/>
                </a:lnTo>
                <a:lnTo>
                  <a:pt x="305" y="16"/>
                </a:lnTo>
                <a:lnTo>
                  <a:pt x="306" y="17"/>
                </a:lnTo>
                <a:lnTo>
                  <a:pt x="305" y="29"/>
                </a:lnTo>
                <a:lnTo>
                  <a:pt x="311" y="34"/>
                </a:lnTo>
                <a:lnTo>
                  <a:pt x="303" y="44"/>
                </a:lnTo>
                <a:lnTo>
                  <a:pt x="305" y="49"/>
                </a:lnTo>
                <a:lnTo>
                  <a:pt x="316" y="48"/>
                </a:lnTo>
                <a:lnTo>
                  <a:pt x="316" y="60"/>
                </a:lnTo>
                <a:lnTo>
                  <a:pt x="315" y="60"/>
                </a:lnTo>
                <a:lnTo>
                  <a:pt x="315" y="61"/>
                </a:lnTo>
                <a:lnTo>
                  <a:pt x="313" y="63"/>
                </a:lnTo>
                <a:lnTo>
                  <a:pt x="311" y="65"/>
                </a:lnTo>
                <a:lnTo>
                  <a:pt x="310" y="66"/>
                </a:lnTo>
                <a:lnTo>
                  <a:pt x="311" y="68"/>
                </a:lnTo>
                <a:lnTo>
                  <a:pt x="313" y="70"/>
                </a:lnTo>
                <a:lnTo>
                  <a:pt x="320" y="70"/>
                </a:lnTo>
                <a:lnTo>
                  <a:pt x="320" y="71"/>
                </a:lnTo>
                <a:lnTo>
                  <a:pt x="320" y="73"/>
                </a:lnTo>
                <a:lnTo>
                  <a:pt x="318" y="75"/>
                </a:lnTo>
                <a:lnTo>
                  <a:pt x="318" y="78"/>
                </a:lnTo>
                <a:lnTo>
                  <a:pt x="320" y="80"/>
                </a:lnTo>
                <a:lnTo>
                  <a:pt x="323" y="82"/>
                </a:lnTo>
                <a:lnTo>
                  <a:pt x="328" y="82"/>
                </a:lnTo>
                <a:lnTo>
                  <a:pt x="327" y="85"/>
                </a:lnTo>
                <a:lnTo>
                  <a:pt x="325" y="87"/>
                </a:lnTo>
                <a:lnTo>
                  <a:pt x="325" y="90"/>
                </a:lnTo>
                <a:lnTo>
                  <a:pt x="323" y="93"/>
                </a:lnTo>
                <a:lnTo>
                  <a:pt x="322" y="97"/>
                </a:lnTo>
                <a:lnTo>
                  <a:pt x="320" y="99"/>
                </a:lnTo>
                <a:lnTo>
                  <a:pt x="320" y="100"/>
                </a:lnTo>
                <a:lnTo>
                  <a:pt x="318" y="100"/>
                </a:lnTo>
                <a:lnTo>
                  <a:pt x="315" y="100"/>
                </a:lnTo>
                <a:lnTo>
                  <a:pt x="310" y="102"/>
                </a:lnTo>
                <a:lnTo>
                  <a:pt x="306" y="102"/>
                </a:lnTo>
                <a:lnTo>
                  <a:pt x="303" y="104"/>
                </a:lnTo>
                <a:lnTo>
                  <a:pt x="303" y="105"/>
                </a:lnTo>
                <a:lnTo>
                  <a:pt x="306" y="107"/>
                </a:lnTo>
                <a:lnTo>
                  <a:pt x="313" y="110"/>
                </a:lnTo>
                <a:lnTo>
                  <a:pt x="313" y="112"/>
                </a:lnTo>
                <a:lnTo>
                  <a:pt x="313" y="114"/>
                </a:lnTo>
                <a:lnTo>
                  <a:pt x="311" y="119"/>
                </a:lnTo>
                <a:lnTo>
                  <a:pt x="308" y="122"/>
                </a:lnTo>
                <a:lnTo>
                  <a:pt x="306" y="126"/>
                </a:lnTo>
                <a:lnTo>
                  <a:pt x="303" y="129"/>
                </a:lnTo>
                <a:lnTo>
                  <a:pt x="303" y="132"/>
                </a:lnTo>
                <a:lnTo>
                  <a:pt x="301" y="134"/>
                </a:lnTo>
                <a:lnTo>
                  <a:pt x="300" y="146"/>
                </a:lnTo>
                <a:lnTo>
                  <a:pt x="291" y="146"/>
                </a:lnTo>
                <a:lnTo>
                  <a:pt x="284" y="173"/>
                </a:lnTo>
                <a:lnTo>
                  <a:pt x="276" y="178"/>
                </a:lnTo>
                <a:lnTo>
                  <a:pt x="284" y="178"/>
                </a:lnTo>
                <a:lnTo>
                  <a:pt x="284" y="180"/>
                </a:lnTo>
                <a:lnTo>
                  <a:pt x="283" y="180"/>
                </a:lnTo>
                <a:lnTo>
                  <a:pt x="279" y="183"/>
                </a:lnTo>
                <a:lnTo>
                  <a:pt x="278" y="185"/>
                </a:lnTo>
                <a:lnTo>
                  <a:pt x="274" y="188"/>
                </a:lnTo>
                <a:lnTo>
                  <a:pt x="274" y="190"/>
                </a:lnTo>
                <a:lnTo>
                  <a:pt x="274" y="193"/>
                </a:lnTo>
                <a:lnTo>
                  <a:pt x="276" y="195"/>
                </a:lnTo>
                <a:lnTo>
                  <a:pt x="276" y="197"/>
                </a:lnTo>
                <a:lnTo>
                  <a:pt x="274" y="198"/>
                </a:lnTo>
                <a:lnTo>
                  <a:pt x="272" y="200"/>
                </a:lnTo>
                <a:lnTo>
                  <a:pt x="269" y="203"/>
                </a:lnTo>
                <a:lnTo>
                  <a:pt x="269" y="207"/>
                </a:lnTo>
                <a:lnTo>
                  <a:pt x="267" y="209"/>
                </a:lnTo>
                <a:lnTo>
                  <a:pt x="269" y="210"/>
                </a:lnTo>
                <a:lnTo>
                  <a:pt x="272" y="210"/>
                </a:lnTo>
                <a:lnTo>
                  <a:pt x="274" y="212"/>
                </a:lnTo>
                <a:lnTo>
                  <a:pt x="274" y="215"/>
                </a:lnTo>
                <a:lnTo>
                  <a:pt x="272" y="217"/>
                </a:lnTo>
                <a:lnTo>
                  <a:pt x="267" y="222"/>
                </a:lnTo>
                <a:lnTo>
                  <a:pt x="264" y="224"/>
                </a:lnTo>
                <a:lnTo>
                  <a:pt x="261" y="225"/>
                </a:lnTo>
                <a:lnTo>
                  <a:pt x="259" y="227"/>
                </a:lnTo>
                <a:lnTo>
                  <a:pt x="259" y="231"/>
                </a:lnTo>
                <a:lnTo>
                  <a:pt x="259" y="232"/>
                </a:lnTo>
                <a:lnTo>
                  <a:pt x="261" y="234"/>
                </a:lnTo>
                <a:lnTo>
                  <a:pt x="262" y="236"/>
                </a:lnTo>
                <a:lnTo>
                  <a:pt x="264" y="236"/>
                </a:lnTo>
                <a:lnTo>
                  <a:pt x="266" y="237"/>
                </a:lnTo>
                <a:lnTo>
                  <a:pt x="264" y="239"/>
                </a:lnTo>
                <a:lnTo>
                  <a:pt x="264" y="242"/>
                </a:lnTo>
                <a:lnTo>
                  <a:pt x="264" y="244"/>
                </a:lnTo>
                <a:lnTo>
                  <a:pt x="262" y="247"/>
                </a:lnTo>
                <a:lnTo>
                  <a:pt x="262" y="251"/>
                </a:lnTo>
                <a:lnTo>
                  <a:pt x="262" y="253"/>
                </a:lnTo>
                <a:lnTo>
                  <a:pt x="262" y="254"/>
                </a:lnTo>
                <a:lnTo>
                  <a:pt x="462" y="241"/>
                </a:lnTo>
                <a:lnTo>
                  <a:pt x="462" y="264"/>
                </a:lnTo>
                <a:lnTo>
                  <a:pt x="460" y="264"/>
                </a:lnTo>
                <a:lnTo>
                  <a:pt x="459" y="268"/>
                </a:lnTo>
                <a:lnTo>
                  <a:pt x="457" y="273"/>
                </a:lnTo>
                <a:lnTo>
                  <a:pt x="455" y="276"/>
                </a:lnTo>
                <a:lnTo>
                  <a:pt x="454" y="283"/>
                </a:lnTo>
                <a:lnTo>
                  <a:pt x="454" y="288"/>
                </a:lnTo>
                <a:lnTo>
                  <a:pt x="457" y="293"/>
                </a:lnTo>
                <a:lnTo>
                  <a:pt x="462" y="297"/>
                </a:lnTo>
                <a:lnTo>
                  <a:pt x="464" y="298"/>
                </a:lnTo>
                <a:lnTo>
                  <a:pt x="467" y="302"/>
                </a:lnTo>
                <a:lnTo>
                  <a:pt x="470" y="307"/>
                </a:lnTo>
                <a:lnTo>
                  <a:pt x="476" y="313"/>
                </a:lnTo>
                <a:lnTo>
                  <a:pt x="479" y="320"/>
                </a:lnTo>
                <a:lnTo>
                  <a:pt x="482" y="327"/>
                </a:lnTo>
                <a:lnTo>
                  <a:pt x="482" y="335"/>
                </a:lnTo>
                <a:lnTo>
                  <a:pt x="481" y="342"/>
                </a:lnTo>
                <a:lnTo>
                  <a:pt x="479" y="342"/>
                </a:lnTo>
                <a:lnTo>
                  <a:pt x="477" y="342"/>
                </a:lnTo>
                <a:lnTo>
                  <a:pt x="474" y="342"/>
                </a:lnTo>
                <a:lnTo>
                  <a:pt x="472" y="342"/>
                </a:lnTo>
                <a:lnTo>
                  <a:pt x="470" y="342"/>
                </a:lnTo>
                <a:lnTo>
                  <a:pt x="469" y="342"/>
                </a:lnTo>
                <a:lnTo>
                  <a:pt x="467" y="342"/>
                </a:lnTo>
                <a:lnTo>
                  <a:pt x="450" y="334"/>
                </a:lnTo>
                <a:lnTo>
                  <a:pt x="445" y="335"/>
                </a:lnTo>
                <a:lnTo>
                  <a:pt x="443" y="334"/>
                </a:lnTo>
                <a:lnTo>
                  <a:pt x="442" y="332"/>
                </a:lnTo>
                <a:lnTo>
                  <a:pt x="440" y="329"/>
                </a:lnTo>
                <a:lnTo>
                  <a:pt x="437" y="325"/>
                </a:lnTo>
                <a:lnTo>
                  <a:pt x="432" y="322"/>
                </a:lnTo>
                <a:lnTo>
                  <a:pt x="426" y="322"/>
                </a:lnTo>
                <a:lnTo>
                  <a:pt x="421" y="324"/>
                </a:lnTo>
                <a:lnTo>
                  <a:pt x="415" y="329"/>
                </a:lnTo>
                <a:lnTo>
                  <a:pt x="413" y="330"/>
                </a:lnTo>
                <a:lnTo>
                  <a:pt x="411" y="332"/>
                </a:lnTo>
                <a:lnTo>
                  <a:pt x="410" y="335"/>
                </a:lnTo>
                <a:lnTo>
                  <a:pt x="408" y="339"/>
                </a:lnTo>
                <a:lnTo>
                  <a:pt x="404" y="341"/>
                </a:lnTo>
                <a:lnTo>
                  <a:pt x="403" y="344"/>
                </a:lnTo>
                <a:lnTo>
                  <a:pt x="403" y="346"/>
                </a:lnTo>
                <a:lnTo>
                  <a:pt x="401" y="346"/>
                </a:lnTo>
                <a:lnTo>
                  <a:pt x="401" y="347"/>
                </a:lnTo>
                <a:lnTo>
                  <a:pt x="399" y="349"/>
                </a:lnTo>
                <a:lnTo>
                  <a:pt x="398" y="352"/>
                </a:lnTo>
                <a:lnTo>
                  <a:pt x="398" y="356"/>
                </a:lnTo>
                <a:lnTo>
                  <a:pt x="399" y="359"/>
                </a:lnTo>
                <a:lnTo>
                  <a:pt x="403" y="361"/>
                </a:lnTo>
                <a:lnTo>
                  <a:pt x="411" y="364"/>
                </a:lnTo>
                <a:lnTo>
                  <a:pt x="423" y="364"/>
                </a:lnTo>
                <a:lnTo>
                  <a:pt x="426" y="366"/>
                </a:lnTo>
                <a:lnTo>
                  <a:pt x="428" y="366"/>
                </a:lnTo>
                <a:lnTo>
                  <a:pt x="433" y="366"/>
                </a:lnTo>
                <a:lnTo>
                  <a:pt x="437" y="364"/>
                </a:lnTo>
                <a:lnTo>
                  <a:pt x="443" y="363"/>
                </a:lnTo>
                <a:lnTo>
                  <a:pt x="450" y="359"/>
                </a:lnTo>
                <a:lnTo>
                  <a:pt x="457" y="352"/>
                </a:lnTo>
                <a:lnTo>
                  <a:pt x="459" y="352"/>
                </a:lnTo>
                <a:lnTo>
                  <a:pt x="462" y="352"/>
                </a:lnTo>
                <a:lnTo>
                  <a:pt x="464" y="356"/>
                </a:lnTo>
                <a:lnTo>
                  <a:pt x="465" y="356"/>
                </a:lnTo>
                <a:lnTo>
                  <a:pt x="474" y="347"/>
                </a:lnTo>
                <a:lnTo>
                  <a:pt x="481" y="352"/>
                </a:lnTo>
                <a:lnTo>
                  <a:pt x="474" y="363"/>
                </a:lnTo>
                <a:lnTo>
                  <a:pt x="472" y="363"/>
                </a:lnTo>
                <a:lnTo>
                  <a:pt x="469" y="364"/>
                </a:lnTo>
                <a:lnTo>
                  <a:pt x="465" y="366"/>
                </a:lnTo>
                <a:lnTo>
                  <a:pt x="462" y="368"/>
                </a:lnTo>
                <a:lnTo>
                  <a:pt x="460" y="369"/>
                </a:lnTo>
                <a:lnTo>
                  <a:pt x="459" y="373"/>
                </a:lnTo>
                <a:lnTo>
                  <a:pt x="462" y="373"/>
                </a:lnTo>
                <a:lnTo>
                  <a:pt x="470" y="374"/>
                </a:lnTo>
                <a:lnTo>
                  <a:pt x="472" y="374"/>
                </a:lnTo>
                <a:lnTo>
                  <a:pt x="474" y="376"/>
                </a:lnTo>
                <a:lnTo>
                  <a:pt x="479" y="378"/>
                </a:lnTo>
                <a:lnTo>
                  <a:pt x="484" y="379"/>
                </a:lnTo>
                <a:lnTo>
                  <a:pt x="487" y="381"/>
                </a:lnTo>
                <a:lnTo>
                  <a:pt x="491" y="379"/>
                </a:lnTo>
                <a:lnTo>
                  <a:pt x="491" y="378"/>
                </a:lnTo>
                <a:lnTo>
                  <a:pt x="489" y="373"/>
                </a:lnTo>
                <a:lnTo>
                  <a:pt x="489" y="371"/>
                </a:lnTo>
                <a:lnTo>
                  <a:pt x="491" y="369"/>
                </a:lnTo>
                <a:lnTo>
                  <a:pt x="492" y="368"/>
                </a:lnTo>
                <a:lnTo>
                  <a:pt x="494" y="364"/>
                </a:lnTo>
                <a:lnTo>
                  <a:pt x="496" y="363"/>
                </a:lnTo>
                <a:lnTo>
                  <a:pt x="496" y="361"/>
                </a:lnTo>
                <a:lnTo>
                  <a:pt x="498" y="359"/>
                </a:lnTo>
                <a:lnTo>
                  <a:pt x="499" y="357"/>
                </a:lnTo>
                <a:lnTo>
                  <a:pt x="503" y="357"/>
                </a:lnTo>
                <a:lnTo>
                  <a:pt x="504" y="357"/>
                </a:lnTo>
                <a:lnTo>
                  <a:pt x="506" y="357"/>
                </a:lnTo>
                <a:lnTo>
                  <a:pt x="504" y="359"/>
                </a:lnTo>
                <a:lnTo>
                  <a:pt x="503" y="361"/>
                </a:lnTo>
                <a:lnTo>
                  <a:pt x="503" y="364"/>
                </a:lnTo>
                <a:lnTo>
                  <a:pt x="504" y="366"/>
                </a:lnTo>
                <a:lnTo>
                  <a:pt x="506" y="369"/>
                </a:lnTo>
                <a:lnTo>
                  <a:pt x="508" y="369"/>
                </a:lnTo>
                <a:lnTo>
                  <a:pt x="506" y="383"/>
                </a:lnTo>
                <a:lnTo>
                  <a:pt x="509" y="388"/>
                </a:lnTo>
                <a:lnTo>
                  <a:pt x="523" y="388"/>
                </a:lnTo>
                <a:lnTo>
                  <a:pt x="521" y="395"/>
                </a:lnTo>
                <a:lnTo>
                  <a:pt x="506" y="395"/>
                </a:lnTo>
                <a:lnTo>
                  <a:pt x="499" y="400"/>
                </a:lnTo>
                <a:lnTo>
                  <a:pt x="486" y="400"/>
                </a:lnTo>
                <a:lnTo>
                  <a:pt x="486" y="417"/>
                </a:lnTo>
                <a:lnTo>
                  <a:pt x="486" y="418"/>
                </a:lnTo>
                <a:lnTo>
                  <a:pt x="486" y="422"/>
                </a:lnTo>
                <a:lnTo>
                  <a:pt x="486" y="423"/>
                </a:lnTo>
                <a:lnTo>
                  <a:pt x="486" y="427"/>
                </a:lnTo>
                <a:lnTo>
                  <a:pt x="487" y="429"/>
                </a:lnTo>
                <a:lnTo>
                  <a:pt x="489" y="430"/>
                </a:lnTo>
                <a:lnTo>
                  <a:pt x="494" y="432"/>
                </a:lnTo>
                <a:lnTo>
                  <a:pt x="499" y="437"/>
                </a:lnTo>
                <a:lnTo>
                  <a:pt x="504" y="442"/>
                </a:lnTo>
                <a:lnTo>
                  <a:pt x="516" y="442"/>
                </a:lnTo>
                <a:lnTo>
                  <a:pt x="523" y="449"/>
                </a:lnTo>
                <a:lnTo>
                  <a:pt x="543" y="456"/>
                </a:lnTo>
                <a:lnTo>
                  <a:pt x="542" y="462"/>
                </a:lnTo>
                <a:lnTo>
                  <a:pt x="555" y="462"/>
                </a:lnTo>
                <a:lnTo>
                  <a:pt x="553" y="474"/>
                </a:lnTo>
                <a:lnTo>
                  <a:pt x="542" y="479"/>
                </a:lnTo>
                <a:lnTo>
                  <a:pt x="540" y="486"/>
                </a:lnTo>
                <a:lnTo>
                  <a:pt x="531" y="478"/>
                </a:lnTo>
                <a:lnTo>
                  <a:pt x="530" y="478"/>
                </a:lnTo>
                <a:lnTo>
                  <a:pt x="528" y="481"/>
                </a:lnTo>
                <a:lnTo>
                  <a:pt x="525" y="484"/>
                </a:lnTo>
                <a:lnTo>
                  <a:pt x="521" y="488"/>
                </a:lnTo>
                <a:lnTo>
                  <a:pt x="520" y="489"/>
                </a:lnTo>
                <a:lnTo>
                  <a:pt x="518" y="489"/>
                </a:lnTo>
                <a:lnTo>
                  <a:pt x="518" y="486"/>
                </a:lnTo>
                <a:lnTo>
                  <a:pt x="521" y="478"/>
                </a:lnTo>
                <a:lnTo>
                  <a:pt x="521" y="474"/>
                </a:lnTo>
                <a:lnTo>
                  <a:pt x="518" y="471"/>
                </a:lnTo>
                <a:lnTo>
                  <a:pt x="514" y="469"/>
                </a:lnTo>
                <a:lnTo>
                  <a:pt x="513" y="467"/>
                </a:lnTo>
                <a:lnTo>
                  <a:pt x="513" y="466"/>
                </a:lnTo>
                <a:lnTo>
                  <a:pt x="513" y="464"/>
                </a:lnTo>
                <a:lnTo>
                  <a:pt x="511" y="462"/>
                </a:lnTo>
                <a:lnTo>
                  <a:pt x="508" y="461"/>
                </a:lnTo>
                <a:lnTo>
                  <a:pt x="503" y="457"/>
                </a:lnTo>
                <a:lnTo>
                  <a:pt x="494" y="456"/>
                </a:lnTo>
                <a:lnTo>
                  <a:pt x="484" y="454"/>
                </a:lnTo>
                <a:lnTo>
                  <a:pt x="481" y="454"/>
                </a:lnTo>
                <a:lnTo>
                  <a:pt x="477" y="454"/>
                </a:lnTo>
                <a:lnTo>
                  <a:pt x="476" y="452"/>
                </a:lnTo>
                <a:lnTo>
                  <a:pt x="472" y="452"/>
                </a:lnTo>
                <a:lnTo>
                  <a:pt x="470" y="452"/>
                </a:lnTo>
                <a:lnTo>
                  <a:pt x="469" y="451"/>
                </a:lnTo>
                <a:lnTo>
                  <a:pt x="469" y="447"/>
                </a:lnTo>
                <a:lnTo>
                  <a:pt x="467" y="442"/>
                </a:lnTo>
                <a:lnTo>
                  <a:pt x="465" y="439"/>
                </a:lnTo>
                <a:lnTo>
                  <a:pt x="464" y="435"/>
                </a:lnTo>
                <a:lnTo>
                  <a:pt x="462" y="432"/>
                </a:lnTo>
                <a:lnTo>
                  <a:pt x="459" y="432"/>
                </a:lnTo>
                <a:lnTo>
                  <a:pt x="454" y="435"/>
                </a:lnTo>
                <a:lnTo>
                  <a:pt x="452" y="435"/>
                </a:lnTo>
                <a:lnTo>
                  <a:pt x="447" y="432"/>
                </a:lnTo>
                <a:lnTo>
                  <a:pt x="440" y="429"/>
                </a:lnTo>
                <a:lnTo>
                  <a:pt x="435" y="425"/>
                </a:lnTo>
                <a:lnTo>
                  <a:pt x="430" y="423"/>
                </a:lnTo>
                <a:lnTo>
                  <a:pt x="428" y="425"/>
                </a:lnTo>
                <a:lnTo>
                  <a:pt x="433" y="430"/>
                </a:lnTo>
                <a:lnTo>
                  <a:pt x="443" y="440"/>
                </a:lnTo>
                <a:lnTo>
                  <a:pt x="443" y="444"/>
                </a:lnTo>
                <a:lnTo>
                  <a:pt x="443" y="445"/>
                </a:lnTo>
                <a:lnTo>
                  <a:pt x="445" y="449"/>
                </a:lnTo>
                <a:lnTo>
                  <a:pt x="445" y="451"/>
                </a:lnTo>
                <a:lnTo>
                  <a:pt x="443" y="451"/>
                </a:lnTo>
                <a:lnTo>
                  <a:pt x="442" y="451"/>
                </a:lnTo>
                <a:lnTo>
                  <a:pt x="438" y="449"/>
                </a:lnTo>
                <a:lnTo>
                  <a:pt x="435" y="451"/>
                </a:lnTo>
                <a:lnTo>
                  <a:pt x="433" y="451"/>
                </a:lnTo>
                <a:lnTo>
                  <a:pt x="432" y="452"/>
                </a:lnTo>
                <a:lnTo>
                  <a:pt x="433" y="456"/>
                </a:lnTo>
                <a:lnTo>
                  <a:pt x="437" y="461"/>
                </a:lnTo>
                <a:lnTo>
                  <a:pt x="438" y="462"/>
                </a:lnTo>
                <a:lnTo>
                  <a:pt x="442" y="466"/>
                </a:lnTo>
                <a:lnTo>
                  <a:pt x="445" y="469"/>
                </a:lnTo>
                <a:lnTo>
                  <a:pt x="445" y="471"/>
                </a:lnTo>
                <a:lnTo>
                  <a:pt x="432" y="484"/>
                </a:lnTo>
                <a:lnTo>
                  <a:pt x="430" y="484"/>
                </a:lnTo>
                <a:lnTo>
                  <a:pt x="428" y="484"/>
                </a:lnTo>
                <a:lnTo>
                  <a:pt x="425" y="483"/>
                </a:lnTo>
                <a:lnTo>
                  <a:pt x="425" y="481"/>
                </a:lnTo>
                <a:lnTo>
                  <a:pt x="423" y="478"/>
                </a:lnTo>
                <a:lnTo>
                  <a:pt x="423" y="473"/>
                </a:lnTo>
                <a:lnTo>
                  <a:pt x="411" y="459"/>
                </a:lnTo>
                <a:lnTo>
                  <a:pt x="401" y="454"/>
                </a:lnTo>
                <a:lnTo>
                  <a:pt x="393" y="462"/>
                </a:lnTo>
                <a:lnTo>
                  <a:pt x="386" y="459"/>
                </a:lnTo>
                <a:lnTo>
                  <a:pt x="388" y="469"/>
                </a:lnTo>
                <a:lnTo>
                  <a:pt x="369" y="484"/>
                </a:lnTo>
                <a:lnTo>
                  <a:pt x="366" y="486"/>
                </a:lnTo>
                <a:lnTo>
                  <a:pt x="362" y="486"/>
                </a:lnTo>
                <a:lnTo>
                  <a:pt x="359" y="486"/>
                </a:lnTo>
                <a:lnTo>
                  <a:pt x="355" y="484"/>
                </a:lnTo>
                <a:lnTo>
                  <a:pt x="352" y="481"/>
                </a:lnTo>
                <a:lnTo>
                  <a:pt x="352" y="478"/>
                </a:lnTo>
                <a:lnTo>
                  <a:pt x="355" y="471"/>
                </a:lnTo>
                <a:lnTo>
                  <a:pt x="355" y="469"/>
                </a:lnTo>
                <a:lnTo>
                  <a:pt x="359" y="467"/>
                </a:lnTo>
                <a:lnTo>
                  <a:pt x="360" y="466"/>
                </a:lnTo>
                <a:lnTo>
                  <a:pt x="362" y="466"/>
                </a:lnTo>
                <a:lnTo>
                  <a:pt x="345" y="467"/>
                </a:lnTo>
                <a:lnTo>
                  <a:pt x="342" y="478"/>
                </a:lnTo>
                <a:lnTo>
                  <a:pt x="327" y="471"/>
                </a:lnTo>
                <a:lnTo>
                  <a:pt x="330" y="462"/>
                </a:lnTo>
                <a:lnTo>
                  <a:pt x="308" y="440"/>
                </a:lnTo>
                <a:lnTo>
                  <a:pt x="301" y="440"/>
                </a:lnTo>
                <a:lnTo>
                  <a:pt x="289" y="435"/>
                </a:lnTo>
                <a:lnTo>
                  <a:pt x="288" y="437"/>
                </a:lnTo>
                <a:lnTo>
                  <a:pt x="286" y="437"/>
                </a:lnTo>
                <a:lnTo>
                  <a:pt x="284" y="439"/>
                </a:lnTo>
                <a:lnTo>
                  <a:pt x="281" y="439"/>
                </a:lnTo>
                <a:lnTo>
                  <a:pt x="281" y="437"/>
                </a:lnTo>
                <a:lnTo>
                  <a:pt x="279" y="435"/>
                </a:lnTo>
                <a:lnTo>
                  <a:pt x="278" y="432"/>
                </a:lnTo>
                <a:lnTo>
                  <a:pt x="278" y="423"/>
                </a:lnTo>
                <a:lnTo>
                  <a:pt x="271" y="420"/>
                </a:lnTo>
                <a:lnTo>
                  <a:pt x="271" y="418"/>
                </a:lnTo>
                <a:lnTo>
                  <a:pt x="271" y="417"/>
                </a:lnTo>
                <a:lnTo>
                  <a:pt x="269" y="413"/>
                </a:lnTo>
                <a:lnTo>
                  <a:pt x="269" y="412"/>
                </a:lnTo>
                <a:lnTo>
                  <a:pt x="267" y="408"/>
                </a:lnTo>
                <a:lnTo>
                  <a:pt x="264" y="407"/>
                </a:lnTo>
                <a:lnTo>
                  <a:pt x="261" y="408"/>
                </a:lnTo>
                <a:lnTo>
                  <a:pt x="256" y="412"/>
                </a:lnTo>
                <a:lnTo>
                  <a:pt x="254" y="413"/>
                </a:lnTo>
                <a:lnTo>
                  <a:pt x="252" y="415"/>
                </a:lnTo>
                <a:lnTo>
                  <a:pt x="250" y="417"/>
                </a:lnTo>
                <a:lnTo>
                  <a:pt x="247" y="417"/>
                </a:lnTo>
                <a:lnTo>
                  <a:pt x="245" y="415"/>
                </a:lnTo>
                <a:lnTo>
                  <a:pt x="244" y="412"/>
                </a:lnTo>
                <a:lnTo>
                  <a:pt x="244" y="405"/>
                </a:lnTo>
                <a:lnTo>
                  <a:pt x="245" y="403"/>
                </a:lnTo>
                <a:lnTo>
                  <a:pt x="245" y="401"/>
                </a:lnTo>
                <a:lnTo>
                  <a:pt x="245" y="400"/>
                </a:lnTo>
                <a:lnTo>
                  <a:pt x="232" y="401"/>
                </a:lnTo>
                <a:lnTo>
                  <a:pt x="215" y="412"/>
                </a:lnTo>
                <a:lnTo>
                  <a:pt x="210" y="415"/>
                </a:lnTo>
                <a:lnTo>
                  <a:pt x="225" y="429"/>
                </a:lnTo>
                <a:lnTo>
                  <a:pt x="223" y="435"/>
                </a:lnTo>
                <a:lnTo>
                  <a:pt x="203" y="440"/>
                </a:lnTo>
                <a:lnTo>
                  <a:pt x="200" y="440"/>
                </a:lnTo>
                <a:lnTo>
                  <a:pt x="196" y="440"/>
                </a:lnTo>
                <a:lnTo>
                  <a:pt x="193" y="440"/>
                </a:lnTo>
                <a:lnTo>
                  <a:pt x="186" y="440"/>
                </a:lnTo>
                <a:lnTo>
                  <a:pt x="179" y="439"/>
                </a:lnTo>
                <a:lnTo>
                  <a:pt x="173" y="439"/>
                </a:lnTo>
                <a:lnTo>
                  <a:pt x="166" y="437"/>
                </a:lnTo>
                <a:lnTo>
                  <a:pt x="159" y="435"/>
                </a:lnTo>
                <a:lnTo>
                  <a:pt x="151" y="434"/>
                </a:lnTo>
                <a:lnTo>
                  <a:pt x="142" y="432"/>
                </a:lnTo>
                <a:lnTo>
                  <a:pt x="135" y="430"/>
                </a:lnTo>
                <a:lnTo>
                  <a:pt x="129" y="427"/>
                </a:lnTo>
                <a:lnTo>
                  <a:pt x="122" y="423"/>
                </a:lnTo>
                <a:lnTo>
                  <a:pt x="117" y="420"/>
                </a:lnTo>
                <a:lnTo>
                  <a:pt x="112" y="417"/>
                </a:lnTo>
                <a:lnTo>
                  <a:pt x="108" y="417"/>
                </a:lnTo>
                <a:lnTo>
                  <a:pt x="105" y="417"/>
                </a:lnTo>
                <a:lnTo>
                  <a:pt x="100" y="415"/>
                </a:lnTo>
                <a:lnTo>
                  <a:pt x="95" y="415"/>
                </a:lnTo>
                <a:lnTo>
                  <a:pt x="91" y="415"/>
                </a:lnTo>
                <a:lnTo>
                  <a:pt x="90" y="415"/>
                </a:lnTo>
                <a:lnTo>
                  <a:pt x="88" y="415"/>
                </a:lnTo>
                <a:lnTo>
                  <a:pt x="90" y="407"/>
                </a:lnTo>
                <a:lnTo>
                  <a:pt x="98" y="400"/>
                </a:lnTo>
                <a:lnTo>
                  <a:pt x="88" y="381"/>
                </a:lnTo>
                <a:lnTo>
                  <a:pt x="81" y="391"/>
                </a:lnTo>
                <a:lnTo>
                  <a:pt x="85" y="396"/>
                </a:lnTo>
                <a:lnTo>
                  <a:pt x="81" y="400"/>
                </a:lnTo>
                <a:lnTo>
                  <a:pt x="76" y="405"/>
                </a:lnTo>
                <a:lnTo>
                  <a:pt x="85" y="408"/>
                </a:lnTo>
                <a:lnTo>
                  <a:pt x="81" y="417"/>
                </a:lnTo>
                <a:lnTo>
                  <a:pt x="76" y="417"/>
                </a:lnTo>
                <a:lnTo>
                  <a:pt x="71" y="417"/>
                </a:lnTo>
                <a:lnTo>
                  <a:pt x="64" y="417"/>
                </a:lnTo>
                <a:lnTo>
                  <a:pt x="56" y="417"/>
                </a:lnTo>
                <a:lnTo>
                  <a:pt x="49" y="418"/>
                </a:lnTo>
                <a:lnTo>
                  <a:pt x="42" y="420"/>
                </a:lnTo>
                <a:lnTo>
                  <a:pt x="36" y="423"/>
                </a:lnTo>
                <a:lnTo>
                  <a:pt x="34" y="423"/>
                </a:lnTo>
                <a:lnTo>
                  <a:pt x="32" y="422"/>
                </a:lnTo>
                <a:lnTo>
                  <a:pt x="32" y="420"/>
                </a:lnTo>
                <a:lnTo>
                  <a:pt x="30" y="417"/>
                </a:lnTo>
                <a:lnTo>
                  <a:pt x="29" y="415"/>
                </a:lnTo>
                <a:lnTo>
                  <a:pt x="29" y="413"/>
                </a:lnTo>
                <a:lnTo>
                  <a:pt x="27" y="413"/>
                </a:lnTo>
                <a:lnTo>
                  <a:pt x="39" y="400"/>
                </a:lnTo>
                <a:lnTo>
                  <a:pt x="41" y="390"/>
                </a:lnTo>
                <a:close/>
              </a:path>
            </a:pathLst>
          </a:custGeom>
          <a:solidFill>
            <a:schemeClr val="bg1"/>
          </a:solidFill>
          <a:ln w="9525">
            <a:solidFill>
              <a:schemeClr val="tx1"/>
            </a:solidFill>
            <a:round/>
            <a:headEnd/>
            <a:tailEnd/>
          </a:ln>
        </p:spPr>
        <p:txBody>
          <a:bodyPr/>
          <a:lstStyle/>
          <a:p>
            <a:endParaRPr lang="en-US"/>
          </a:p>
        </p:txBody>
      </p:sp>
      <p:sp>
        <p:nvSpPr>
          <p:cNvPr id="54281" name="Freeform 11"/>
          <p:cNvSpPr>
            <a:spLocks/>
          </p:cNvSpPr>
          <p:nvPr/>
        </p:nvSpPr>
        <p:spPr bwMode="auto">
          <a:xfrm>
            <a:off x="6238875" y="3032125"/>
            <a:ext cx="515938" cy="812800"/>
          </a:xfrm>
          <a:custGeom>
            <a:avLst/>
            <a:gdLst>
              <a:gd name="T0" fmla="*/ 0 w 298"/>
              <a:gd name="T1" fmla="*/ 2147483647 h 528"/>
              <a:gd name="T2" fmla="*/ 2147483647 w 298"/>
              <a:gd name="T3" fmla="*/ 2147483647 h 528"/>
              <a:gd name="T4" fmla="*/ 2147483647 w 298"/>
              <a:gd name="T5" fmla="*/ 2147483647 h 528"/>
              <a:gd name="T6" fmla="*/ 2147483647 w 298"/>
              <a:gd name="T7" fmla="*/ 2147483647 h 528"/>
              <a:gd name="T8" fmla="*/ 2147483647 w 298"/>
              <a:gd name="T9" fmla="*/ 2147483647 h 528"/>
              <a:gd name="T10" fmla="*/ 2147483647 w 298"/>
              <a:gd name="T11" fmla="*/ 2147483647 h 528"/>
              <a:gd name="T12" fmla="*/ 2147483647 w 298"/>
              <a:gd name="T13" fmla="*/ 2147483647 h 528"/>
              <a:gd name="T14" fmla="*/ 2147483647 w 298"/>
              <a:gd name="T15" fmla="*/ 2147483647 h 528"/>
              <a:gd name="T16" fmla="*/ 2147483647 w 298"/>
              <a:gd name="T17" fmla="*/ 2147483647 h 528"/>
              <a:gd name="T18" fmla="*/ 2147483647 w 298"/>
              <a:gd name="T19" fmla="*/ 2147483647 h 528"/>
              <a:gd name="T20" fmla="*/ 2147483647 w 298"/>
              <a:gd name="T21" fmla="*/ 2147483647 h 528"/>
              <a:gd name="T22" fmla="*/ 2147483647 w 298"/>
              <a:gd name="T23" fmla="*/ 2147483647 h 528"/>
              <a:gd name="T24" fmla="*/ 2147483647 w 298"/>
              <a:gd name="T25" fmla="*/ 2147483647 h 528"/>
              <a:gd name="T26" fmla="*/ 2147483647 w 298"/>
              <a:gd name="T27" fmla="*/ 2147483647 h 528"/>
              <a:gd name="T28" fmla="*/ 2147483647 w 298"/>
              <a:gd name="T29" fmla="*/ 2147483647 h 528"/>
              <a:gd name="T30" fmla="*/ 2147483647 w 298"/>
              <a:gd name="T31" fmla="*/ 2147483647 h 528"/>
              <a:gd name="T32" fmla="*/ 2147483647 w 298"/>
              <a:gd name="T33" fmla="*/ 2147483647 h 528"/>
              <a:gd name="T34" fmla="*/ 2147483647 w 298"/>
              <a:gd name="T35" fmla="*/ 2147483647 h 528"/>
              <a:gd name="T36" fmla="*/ 2147483647 w 298"/>
              <a:gd name="T37" fmla="*/ 2147483647 h 528"/>
              <a:gd name="T38" fmla="*/ 2147483647 w 298"/>
              <a:gd name="T39" fmla="*/ 2147483647 h 528"/>
              <a:gd name="T40" fmla="*/ 2147483647 w 298"/>
              <a:gd name="T41" fmla="*/ 2147483647 h 528"/>
              <a:gd name="T42" fmla="*/ 2147483647 w 298"/>
              <a:gd name="T43" fmla="*/ 2147483647 h 528"/>
              <a:gd name="T44" fmla="*/ 2147483647 w 298"/>
              <a:gd name="T45" fmla="*/ 2147483647 h 528"/>
              <a:gd name="T46" fmla="*/ 2147483647 w 298"/>
              <a:gd name="T47" fmla="*/ 2147483647 h 528"/>
              <a:gd name="T48" fmla="*/ 2147483647 w 298"/>
              <a:gd name="T49" fmla="*/ 2147483647 h 528"/>
              <a:gd name="T50" fmla="*/ 2147483647 w 298"/>
              <a:gd name="T51" fmla="*/ 2147483647 h 528"/>
              <a:gd name="T52" fmla="*/ 2147483647 w 298"/>
              <a:gd name="T53" fmla="*/ 2147483647 h 528"/>
              <a:gd name="T54" fmla="*/ 2147483647 w 298"/>
              <a:gd name="T55" fmla="*/ 2147483647 h 528"/>
              <a:gd name="T56" fmla="*/ 2147483647 w 298"/>
              <a:gd name="T57" fmla="*/ 2147483647 h 528"/>
              <a:gd name="T58" fmla="*/ 2147483647 w 298"/>
              <a:gd name="T59" fmla="*/ 2147483647 h 528"/>
              <a:gd name="T60" fmla="*/ 2147483647 w 298"/>
              <a:gd name="T61" fmla="*/ 2147483647 h 528"/>
              <a:gd name="T62" fmla="*/ 2147483647 w 298"/>
              <a:gd name="T63" fmla="*/ 2147483647 h 528"/>
              <a:gd name="T64" fmla="*/ 2147483647 w 298"/>
              <a:gd name="T65" fmla="*/ 2147483647 h 528"/>
              <a:gd name="T66" fmla="*/ 2147483647 w 298"/>
              <a:gd name="T67" fmla="*/ 2147483647 h 528"/>
              <a:gd name="T68" fmla="*/ 2147483647 w 298"/>
              <a:gd name="T69" fmla="*/ 2147483647 h 528"/>
              <a:gd name="T70" fmla="*/ 2147483647 w 298"/>
              <a:gd name="T71" fmla="*/ 2147483647 h 528"/>
              <a:gd name="T72" fmla="*/ 2147483647 w 298"/>
              <a:gd name="T73" fmla="*/ 2147483647 h 528"/>
              <a:gd name="T74" fmla="*/ 2147483647 w 298"/>
              <a:gd name="T75" fmla="*/ 2147483647 h 528"/>
              <a:gd name="T76" fmla="*/ 2147483647 w 298"/>
              <a:gd name="T77" fmla="*/ 2147483647 h 528"/>
              <a:gd name="T78" fmla="*/ 2147483647 w 298"/>
              <a:gd name="T79" fmla="*/ 2147483647 h 528"/>
              <a:gd name="T80" fmla="*/ 2147483647 w 298"/>
              <a:gd name="T81" fmla="*/ 2147483647 h 528"/>
              <a:gd name="T82" fmla="*/ 2147483647 w 298"/>
              <a:gd name="T83" fmla="*/ 2147483647 h 528"/>
              <a:gd name="T84" fmla="*/ 2147483647 w 298"/>
              <a:gd name="T85" fmla="*/ 2147483647 h 528"/>
              <a:gd name="T86" fmla="*/ 2147483647 w 298"/>
              <a:gd name="T87" fmla="*/ 2147483647 h 528"/>
              <a:gd name="T88" fmla="*/ 2147483647 w 298"/>
              <a:gd name="T89" fmla="*/ 2147483647 h 528"/>
              <a:gd name="T90" fmla="*/ 2147483647 w 298"/>
              <a:gd name="T91" fmla="*/ 2147483647 h 528"/>
              <a:gd name="T92" fmla="*/ 2147483647 w 298"/>
              <a:gd name="T93" fmla="*/ 2147483647 h 528"/>
              <a:gd name="T94" fmla="*/ 2147483647 w 298"/>
              <a:gd name="T95" fmla="*/ 2147483647 h 528"/>
              <a:gd name="T96" fmla="*/ 2147483647 w 298"/>
              <a:gd name="T97" fmla="*/ 2147483647 h 528"/>
              <a:gd name="T98" fmla="*/ 2147483647 w 298"/>
              <a:gd name="T99" fmla="*/ 2147483647 h 528"/>
              <a:gd name="T100" fmla="*/ 2147483647 w 298"/>
              <a:gd name="T101" fmla="*/ 2147483647 h 528"/>
              <a:gd name="T102" fmla="*/ 2147483647 w 298"/>
              <a:gd name="T103" fmla="*/ 2147483647 h 528"/>
              <a:gd name="T104" fmla="*/ 2147483647 w 298"/>
              <a:gd name="T105" fmla="*/ 2147483647 h 528"/>
              <a:gd name="T106" fmla="*/ 2147483647 w 298"/>
              <a:gd name="T107" fmla="*/ 2147483647 h 528"/>
              <a:gd name="T108" fmla="*/ 2147483647 w 298"/>
              <a:gd name="T109" fmla="*/ 2147483647 h 528"/>
              <a:gd name="T110" fmla="*/ 2147483647 w 298"/>
              <a:gd name="T111" fmla="*/ 2147483647 h 528"/>
              <a:gd name="T112" fmla="*/ 2147483647 w 298"/>
              <a:gd name="T113" fmla="*/ 2147483647 h 528"/>
              <a:gd name="T114" fmla="*/ 2147483647 w 298"/>
              <a:gd name="T115" fmla="*/ 2147483647 h 528"/>
              <a:gd name="T116" fmla="*/ 2147483647 w 298"/>
              <a:gd name="T117" fmla="*/ 2147483647 h 5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528"/>
              <a:gd name="T179" fmla="*/ 298 w 298"/>
              <a:gd name="T180" fmla="*/ 528 h 52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528">
                <a:moveTo>
                  <a:pt x="7" y="528"/>
                </a:moveTo>
                <a:lnTo>
                  <a:pt x="2" y="523"/>
                </a:lnTo>
                <a:lnTo>
                  <a:pt x="0" y="518"/>
                </a:lnTo>
                <a:lnTo>
                  <a:pt x="0" y="513"/>
                </a:lnTo>
                <a:lnTo>
                  <a:pt x="0" y="510"/>
                </a:lnTo>
                <a:lnTo>
                  <a:pt x="2" y="506"/>
                </a:lnTo>
                <a:lnTo>
                  <a:pt x="4" y="505"/>
                </a:lnTo>
                <a:lnTo>
                  <a:pt x="5" y="503"/>
                </a:lnTo>
                <a:lnTo>
                  <a:pt x="7" y="493"/>
                </a:lnTo>
                <a:lnTo>
                  <a:pt x="7" y="491"/>
                </a:lnTo>
                <a:lnTo>
                  <a:pt x="7" y="489"/>
                </a:lnTo>
                <a:lnTo>
                  <a:pt x="7" y="486"/>
                </a:lnTo>
                <a:lnTo>
                  <a:pt x="9" y="481"/>
                </a:lnTo>
                <a:lnTo>
                  <a:pt x="9" y="478"/>
                </a:lnTo>
                <a:lnTo>
                  <a:pt x="10" y="474"/>
                </a:lnTo>
                <a:lnTo>
                  <a:pt x="10" y="471"/>
                </a:lnTo>
                <a:lnTo>
                  <a:pt x="10" y="469"/>
                </a:lnTo>
                <a:lnTo>
                  <a:pt x="17" y="464"/>
                </a:lnTo>
                <a:lnTo>
                  <a:pt x="22" y="456"/>
                </a:lnTo>
                <a:lnTo>
                  <a:pt x="26" y="447"/>
                </a:lnTo>
                <a:lnTo>
                  <a:pt x="29" y="440"/>
                </a:lnTo>
                <a:lnTo>
                  <a:pt x="32" y="432"/>
                </a:lnTo>
                <a:lnTo>
                  <a:pt x="34" y="427"/>
                </a:lnTo>
                <a:lnTo>
                  <a:pt x="36" y="422"/>
                </a:lnTo>
                <a:lnTo>
                  <a:pt x="36" y="420"/>
                </a:lnTo>
                <a:lnTo>
                  <a:pt x="38" y="417"/>
                </a:lnTo>
                <a:lnTo>
                  <a:pt x="39" y="413"/>
                </a:lnTo>
                <a:lnTo>
                  <a:pt x="41" y="412"/>
                </a:lnTo>
                <a:lnTo>
                  <a:pt x="43" y="401"/>
                </a:lnTo>
                <a:lnTo>
                  <a:pt x="43" y="393"/>
                </a:lnTo>
                <a:lnTo>
                  <a:pt x="41" y="384"/>
                </a:lnTo>
                <a:lnTo>
                  <a:pt x="38" y="378"/>
                </a:lnTo>
                <a:lnTo>
                  <a:pt x="36" y="371"/>
                </a:lnTo>
                <a:lnTo>
                  <a:pt x="32" y="366"/>
                </a:lnTo>
                <a:lnTo>
                  <a:pt x="31" y="362"/>
                </a:lnTo>
                <a:lnTo>
                  <a:pt x="29" y="361"/>
                </a:lnTo>
                <a:lnTo>
                  <a:pt x="29" y="357"/>
                </a:lnTo>
                <a:lnTo>
                  <a:pt x="29" y="334"/>
                </a:lnTo>
                <a:lnTo>
                  <a:pt x="32" y="329"/>
                </a:lnTo>
                <a:lnTo>
                  <a:pt x="32" y="327"/>
                </a:lnTo>
                <a:lnTo>
                  <a:pt x="32" y="325"/>
                </a:lnTo>
                <a:lnTo>
                  <a:pt x="32" y="320"/>
                </a:lnTo>
                <a:lnTo>
                  <a:pt x="31" y="315"/>
                </a:lnTo>
                <a:lnTo>
                  <a:pt x="31" y="308"/>
                </a:lnTo>
                <a:lnTo>
                  <a:pt x="31" y="300"/>
                </a:lnTo>
                <a:lnTo>
                  <a:pt x="29" y="291"/>
                </a:lnTo>
                <a:lnTo>
                  <a:pt x="29" y="281"/>
                </a:lnTo>
                <a:lnTo>
                  <a:pt x="27" y="271"/>
                </a:lnTo>
                <a:lnTo>
                  <a:pt x="27" y="259"/>
                </a:lnTo>
                <a:lnTo>
                  <a:pt x="26" y="247"/>
                </a:lnTo>
                <a:lnTo>
                  <a:pt x="24" y="234"/>
                </a:lnTo>
                <a:lnTo>
                  <a:pt x="24" y="222"/>
                </a:lnTo>
                <a:lnTo>
                  <a:pt x="22" y="208"/>
                </a:lnTo>
                <a:lnTo>
                  <a:pt x="21" y="195"/>
                </a:lnTo>
                <a:lnTo>
                  <a:pt x="21" y="181"/>
                </a:lnTo>
                <a:lnTo>
                  <a:pt x="19" y="166"/>
                </a:lnTo>
                <a:lnTo>
                  <a:pt x="17" y="153"/>
                </a:lnTo>
                <a:lnTo>
                  <a:pt x="17" y="139"/>
                </a:lnTo>
                <a:lnTo>
                  <a:pt x="16" y="127"/>
                </a:lnTo>
                <a:lnTo>
                  <a:pt x="14" y="114"/>
                </a:lnTo>
                <a:lnTo>
                  <a:pt x="14" y="102"/>
                </a:lnTo>
                <a:lnTo>
                  <a:pt x="12" y="90"/>
                </a:lnTo>
                <a:lnTo>
                  <a:pt x="12" y="80"/>
                </a:lnTo>
                <a:lnTo>
                  <a:pt x="10" y="70"/>
                </a:lnTo>
                <a:lnTo>
                  <a:pt x="10" y="60"/>
                </a:lnTo>
                <a:lnTo>
                  <a:pt x="9" y="53"/>
                </a:lnTo>
                <a:lnTo>
                  <a:pt x="9" y="46"/>
                </a:lnTo>
                <a:lnTo>
                  <a:pt x="9" y="41"/>
                </a:lnTo>
                <a:lnTo>
                  <a:pt x="7" y="36"/>
                </a:lnTo>
                <a:lnTo>
                  <a:pt x="7" y="34"/>
                </a:lnTo>
                <a:lnTo>
                  <a:pt x="7" y="32"/>
                </a:lnTo>
                <a:lnTo>
                  <a:pt x="7" y="34"/>
                </a:lnTo>
                <a:lnTo>
                  <a:pt x="9" y="36"/>
                </a:lnTo>
                <a:lnTo>
                  <a:pt x="10" y="38"/>
                </a:lnTo>
                <a:lnTo>
                  <a:pt x="12" y="39"/>
                </a:lnTo>
                <a:lnTo>
                  <a:pt x="14" y="41"/>
                </a:lnTo>
                <a:lnTo>
                  <a:pt x="16" y="43"/>
                </a:lnTo>
                <a:lnTo>
                  <a:pt x="19" y="44"/>
                </a:lnTo>
                <a:lnTo>
                  <a:pt x="22" y="44"/>
                </a:lnTo>
                <a:lnTo>
                  <a:pt x="27" y="44"/>
                </a:lnTo>
                <a:lnTo>
                  <a:pt x="32" y="44"/>
                </a:lnTo>
                <a:lnTo>
                  <a:pt x="38" y="43"/>
                </a:lnTo>
                <a:lnTo>
                  <a:pt x="46" y="39"/>
                </a:lnTo>
                <a:lnTo>
                  <a:pt x="53" y="36"/>
                </a:lnTo>
                <a:lnTo>
                  <a:pt x="61" y="29"/>
                </a:lnTo>
                <a:lnTo>
                  <a:pt x="71" y="22"/>
                </a:lnTo>
                <a:lnTo>
                  <a:pt x="70" y="22"/>
                </a:lnTo>
                <a:lnTo>
                  <a:pt x="254" y="0"/>
                </a:lnTo>
                <a:lnTo>
                  <a:pt x="258" y="17"/>
                </a:lnTo>
                <a:lnTo>
                  <a:pt x="293" y="335"/>
                </a:lnTo>
                <a:lnTo>
                  <a:pt x="295" y="334"/>
                </a:lnTo>
                <a:lnTo>
                  <a:pt x="293" y="334"/>
                </a:lnTo>
                <a:lnTo>
                  <a:pt x="293" y="335"/>
                </a:lnTo>
                <a:lnTo>
                  <a:pt x="291" y="337"/>
                </a:lnTo>
                <a:lnTo>
                  <a:pt x="291" y="340"/>
                </a:lnTo>
                <a:lnTo>
                  <a:pt x="290" y="346"/>
                </a:lnTo>
                <a:lnTo>
                  <a:pt x="290" y="351"/>
                </a:lnTo>
                <a:lnTo>
                  <a:pt x="290" y="356"/>
                </a:lnTo>
                <a:lnTo>
                  <a:pt x="291" y="362"/>
                </a:lnTo>
                <a:lnTo>
                  <a:pt x="293" y="364"/>
                </a:lnTo>
                <a:lnTo>
                  <a:pt x="295" y="366"/>
                </a:lnTo>
                <a:lnTo>
                  <a:pt x="296" y="369"/>
                </a:lnTo>
                <a:lnTo>
                  <a:pt x="298" y="371"/>
                </a:lnTo>
                <a:lnTo>
                  <a:pt x="298" y="374"/>
                </a:lnTo>
                <a:lnTo>
                  <a:pt x="296" y="376"/>
                </a:lnTo>
                <a:lnTo>
                  <a:pt x="290" y="378"/>
                </a:lnTo>
                <a:lnTo>
                  <a:pt x="281" y="379"/>
                </a:lnTo>
                <a:lnTo>
                  <a:pt x="280" y="379"/>
                </a:lnTo>
                <a:lnTo>
                  <a:pt x="276" y="379"/>
                </a:lnTo>
                <a:lnTo>
                  <a:pt x="273" y="381"/>
                </a:lnTo>
                <a:lnTo>
                  <a:pt x="268" y="383"/>
                </a:lnTo>
                <a:lnTo>
                  <a:pt x="264" y="383"/>
                </a:lnTo>
                <a:lnTo>
                  <a:pt x="261" y="384"/>
                </a:lnTo>
                <a:lnTo>
                  <a:pt x="259" y="384"/>
                </a:lnTo>
                <a:lnTo>
                  <a:pt x="258" y="384"/>
                </a:lnTo>
                <a:lnTo>
                  <a:pt x="254" y="384"/>
                </a:lnTo>
                <a:lnTo>
                  <a:pt x="251" y="386"/>
                </a:lnTo>
                <a:lnTo>
                  <a:pt x="246" y="388"/>
                </a:lnTo>
                <a:lnTo>
                  <a:pt x="242" y="390"/>
                </a:lnTo>
                <a:lnTo>
                  <a:pt x="239" y="395"/>
                </a:lnTo>
                <a:lnTo>
                  <a:pt x="241" y="400"/>
                </a:lnTo>
                <a:lnTo>
                  <a:pt x="244" y="408"/>
                </a:lnTo>
                <a:lnTo>
                  <a:pt x="244" y="410"/>
                </a:lnTo>
                <a:lnTo>
                  <a:pt x="244" y="412"/>
                </a:lnTo>
                <a:lnTo>
                  <a:pt x="242" y="413"/>
                </a:lnTo>
                <a:lnTo>
                  <a:pt x="241" y="417"/>
                </a:lnTo>
                <a:lnTo>
                  <a:pt x="239" y="418"/>
                </a:lnTo>
                <a:lnTo>
                  <a:pt x="236" y="422"/>
                </a:lnTo>
                <a:lnTo>
                  <a:pt x="232" y="425"/>
                </a:lnTo>
                <a:lnTo>
                  <a:pt x="232" y="427"/>
                </a:lnTo>
                <a:lnTo>
                  <a:pt x="230" y="428"/>
                </a:lnTo>
                <a:lnTo>
                  <a:pt x="229" y="430"/>
                </a:lnTo>
                <a:lnTo>
                  <a:pt x="229" y="434"/>
                </a:lnTo>
                <a:lnTo>
                  <a:pt x="227" y="435"/>
                </a:lnTo>
                <a:lnTo>
                  <a:pt x="225" y="439"/>
                </a:lnTo>
                <a:lnTo>
                  <a:pt x="225" y="440"/>
                </a:lnTo>
                <a:lnTo>
                  <a:pt x="225" y="442"/>
                </a:lnTo>
                <a:lnTo>
                  <a:pt x="224" y="442"/>
                </a:lnTo>
                <a:lnTo>
                  <a:pt x="224" y="444"/>
                </a:lnTo>
                <a:lnTo>
                  <a:pt x="222" y="445"/>
                </a:lnTo>
                <a:lnTo>
                  <a:pt x="220" y="445"/>
                </a:lnTo>
                <a:lnTo>
                  <a:pt x="217" y="447"/>
                </a:lnTo>
                <a:lnTo>
                  <a:pt x="212" y="447"/>
                </a:lnTo>
                <a:lnTo>
                  <a:pt x="210" y="450"/>
                </a:lnTo>
                <a:lnTo>
                  <a:pt x="208" y="456"/>
                </a:lnTo>
                <a:lnTo>
                  <a:pt x="207" y="461"/>
                </a:lnTo>
                <a:lnTo>
                  <a:pt x="205" y="467"/>
                </a:lnTo>
                <a:lnTo>
                  <a:pt x="203" y="471"/>
                </a:lnTo>
                <a:lnTo>
                  <a:pt x="203" y="474"/>
                </a:lnTo>
                <a:lnTo>
                  <a:pt x="203" y="476"/>
                </a:lnTo>
                <a:lnTo>
                  <a:pt x="203" y="478"/>
                </a:lnTo>
                <a:lnTo>
                  <a:pt x="202" y="479"/>
                </a:lnTo>
                <a:lnTo>
                  <a:pt x="200" y="481"/>
                </a:lnTo>
                <a:lnTo>
                  <a:pt x="198" y="483"/>
                </a:lnTo>
                <a:lnTo>
                  <a:pt x="193" y="484"/>
                </a:lnTo>
                <a:lnTo>
                  <a:pt x="188" y="484"/>
                </a:lnTo>
                <a:lnTo>
                  <a:pt x="180" y="483"/>
                </a:lnTo>
                <a:lnTo>
                  <a:pt x="170" y="478"/>
                </a:lnTo>
                <a:lnTo>
                  <a:pt x="170" y="476"/>
                </a:lnTo>
                <a:lnTo>
                  <a:pt x="170" y="472"/>
                </a:lnTo>
                <a:lnTo>
                  <a:pt x="168" y="469"/>
                </a:lnTo>
                <a:lnTo>
                  <a:pt x="166" y="466"/>
                </a:lnTo>
                <a:lnTo>
                  <a:pt x="163" y="464"/>
                </a:lnTo>
                <a:lnTo>
                  <a:pt x="159" y="464"/>
                </a:lnTo>
                <a:lnTo>
                  <a:pt x="156" y="471"/>
                </a:lnTo>
                <a:lnTo>
                  <a:pt x="151" y="481"/>
                </a:lnTo>
                <a:lnTo>
                  <a:pt x="151" y="484"/>
                </a:lnTo>
                <a:lnTo>
                  <a:pt x="149" y="489"/>
                </a:lnTo>
                <a:lnTo>
                  <a:pt x="149" y="496"/>
                </a:lnTo>
                <a:lnTo>
                  <a:pt x="148" y="503"/>
                </a:lnTo>
                <a:lnTo>
                  <a:pt x="144" y="506"/>
                </a:lnTo>
                <a:lnTo>
                  <a:pt x="141" y="510"/>
                </a:lnTo>
                <a:lnTo>
                  <a:pt x="134" y="508"/>
                </a:lnTo>
                <a:lnTo>
                  <a:pt x="127" y="501"/>
                </a:lnTo>
                <a:lnTo>
                  <a:pt x="126" y="500"/>
                </a:lnTo>
                <a:lnTo>
                  <a:pt x="126" y="498"/>
                </a:lnTo>
                <a:lnTo>
                  <a:pt x="126" y="496"/>
                </a:lnTo>
                <a:lnTo>
                  <a:pt x="124" y="493"/>
                </a:lnTo>
                <a:lnTo>
                  <a:pt x="122" y="493"/>
                </a:lnTo>
                <a:lnTo>
                  <a:pt x="117" y="493"/>
                </a:lnTo>
                <a:lnTo>
                  <a:pt x="112" y="498"/>
                </a:lnTo>
                <a:lnTo>
                  <a:pt x="104" y="505"/>
                </a:lnTo>
                <a:lnTo>
                  <a:pt x="104" y="506"/>
                </a:lnTo>
                <a:lnTo>
                  <a:pt x="102" y="510"/>
                </a:lnTo>
                <a:lnTo>
                  <a:pt x="100" y="513"/>
                </a:lnTo>
                <a:lnTo>
                  <a:pt x="98" y="516"/>
                </a:lnTo>
                <a:lnTo>
                  <a:pt x="95" y="520"/>
                </a:lnTo>
                <a:lnTo>
                  <a:pt x="90" y="520"/>
                </a:lnTo>
                <a:lnTo>
                  <a:pt x="85" y="518"/>
                </a:lnTo>
                <a:lnTo>
                  <a:pt x="78" y="513"/>
                </a:lnTo>
                <a:lnTo>
                  <a:pt x="78" y="511"/>
                </a:lnTo>
                <a:lnTo>
                  <a:pt x="76" y="510"/>
                </a:lnTo>
                <a:lnTo>
                  <a:pt x="73" y="508"/>
                </a:lnTo>
                <a:lnTo>
                  <a:pt x="70" y="506"/>
                </a:lnTo>
                <a:lnTo>
                  <a:pt x="66" y="505"/>
                </a:lnTo>
                <a:lnTo>
                  <a:pt x="63" y="505"/>
                </a:lnTo>
                <a:lnTo>
                  <a:pt x="58" y="505"/>
                </a:lnTo>
                <a:lnTo>
                  <a:pt x="54" y="508"/>
                </a:lnTo>
                <a:lnTo>
                  <a:pt x="53" y="506"/>
                </a:lnTo>
                <a:lnTo>
                  <a:pt x="51" y="505"/>
                </a:lnTo>
                <a:lnTo>
                  <a:pt x="49" y="505"/>
                </a:lnTo>
                <a:lnTo>
                  <a:pt x="48" y="505"/>
                </a:lnTo>
                <a:lnTo>
                  <a:pt x="46" y="505"/>
                </a:lnTo>
                <a:lnTo>
                  <a:pt x="46" y="510"/>
                </a:lnTo>
                <a:lnTo>
                  <a:pt x="46" y="515"/>
                </a:lnTo>
                <a:lnTo>
                  <a:pt x="46" y="516"/>
                </a:lnTo>
                <a:lnTo>
                  <a:pt x="46" y="518"/>
                </a:lnTo>
                <a:lnTo>
                  <a:pt x="44" y="520"/>
                </a:lnTo>
                <a:lnTo>
                  <a:pt x="44" y="522"/>
                </a:lnTo>
                <a:lnTo>
                  <a:pt x="43" y="522"/>
                </a:lnTo>
                <a:lnTo>
                  <a:pt x="39" y="520"/>
                </a:lnTo>
                <a:lnTo>
                  <a:pt x="36" y="516"/>
                </a:lnTo>
                <a:lnTo>
                  <a:pt x="34" y="516"/>
                </a:lnTo>
                <a:lnTo>
                  <a:pt x="29" y="515"/>
                </a:lnTo>
                <a:lnTo>
                  <a:pt x="24" y="513"/>
                </a:lnTo>
                <a:lnTo>
                  <a:pt x="19" y="513"/>
                </a:lnTo>
                <a:lnTo>
                  <a:pt x="16" y="513"/>
                </a:lnTo>
                <a:lnTo>
                  <a:pt x="12" y="513"/>
                </a:lnTo>
                <a:lnTo>
                  <a:pt x="12" y="516"/>
                </a:lnTo>
                <a:lnTo>
                  <a:pt x="16" y="520"/>
                </a:lnTo>
                <a:lnTo>
                  <a:pt x="16" y="522"/>
                </a:lnTo>
                <a:lnTo>
                  <a:pt x="14" y="525"/>
                </a:lnTo>
                <a:lnTo>
                  <a:pt x="14" y="527"/>
                </a:lnTo>
                <a:lnTo>
                  <a:pt x="12" y="527"/>
                </a:lnTo>
                <a:lnTo>
                  <a:pt x="10" y="528"/>
                </a:lnTo>
                <a:lnTo>
                  <a:pt x="9" y="528"/>
                </a:lnTo>
                <a:lnTo>
                  <a:pt x="7" y="528"/>
                </a:lnTo>
                <a:close/>
              </a:path>
            </a:pathLst>
          </a:custGeom>
          <a:solidFill>
            <a:schemeClr val="bg1"/>
          </a:solidFill>
          <a:ln w="9525">
            <a:solidFill>
              <a:schemeClr val="tx1"/>
            </a:solidFill>
            <a:round/>
            <a:headEnd/>
            <a:tailEnd/>
          </a:ln>
        </p:spPr>
        <p:txBody>
          <a:bodyPr/>
          <a:lstStyle/>
          <a:p>
            <a:endParaRPr lang="en-US"/>
          </a:p>
        </p:txBody>
      </p:sp>
      <p:sp>
        <p:nvSpPr>
          <p:cNvPr id="54282" name="Freeform 12"/>
          <p:cNvSpPr>
            <a:spLocks/>
          </p:cNvSpPr>
          <p:nvPr/>
        </p:nvSpPr>
        <p:spPr bwMode="auto">
          <a:xfrm>
            <a:off x="8318500" y="2070100"/>
            <a:ext cx="425450" cy="490538"/>
          </a:xfrm>
          <a:custGeom>
            <a:avLst/>
            <a:gdLst>
              <a:gd name="T0" fmla="*/ 2147483647 w 165"/>
              <a:gd name="T1" fmla="*/ 2147483647 h 318"/>
              <a:gd name="T2" fmla="*/ 2147483647 w 165"/>
              <a:gd name="T3" fmla="*/ 2147483647 h 318"/>
              <a:gd name="T4" fmla="*/ 2147483647 w 165"/>
              <a:gd name="T5" fmla="*/ 2147483647 h 318"/>
              <a:gd name="T6" fmla="*/ 2147483647 w 165"/>
              <a:gd name="T7" fmla="*/ 2147483647 h 318"/>
              <a:gd name="T8" fmla="*/ 2147483647 w 165"/>
              <a:gd name="T9" fmla="*/ 2147483647 h 318"/>
              <a:gd name="T10" fmla="*/ 2147483647 w 165"/>
              <a:gd name="T11" fmla="*/ 2147483647 h 318"/>
              <a:gd name="T12" fmla="*/ 2147483647 w 165"/>
              <a:gd name="T13" fmla="*/ 2147483647 h 318"/>
              <a:gd name="T14" fmla="*/ 2147483647 w 165"/>
              <a:gd name="T15" fmla="*/ 2147483647 h 318"/>
              <a:gd name="T16" fmla="*/ 2147483647 w 165"/>
              <a:gd name="T17" fmla="*/ 2147483647 h 318"/>
              <a:gd name="T18" fmla="*/ 0 w 165"/>
              <a:gd name="T19" fmla="*/ 2147483647 h 318"/>
              <a:gd name="T20" fmla="*/ 2147483647 w 165"/>
              <a:gd name="T21" fmla="*/ 2147483647 h 318"/>
              <a:gd name="T22" fmla="*/ 2147483647 w 165"/>
              <a:gd name="T23" fmla="*/ 2147483647 h 318"/>
              <a:gd name="T24" fmla="*/ 2147483647 w 165"/>
              <a:gd name="T25" fmla="*/ 2147483647 h 318"/>
              <a:gd name="T26" fmla="*/ 2147483647 w 165"/>
              <a:gd name="T27" fmla="*/ 2147483647 h 318"/>
              <a:gd name="T28" fmla="*/ 2147483647 w 165"/>
              <a:gd name="T29" fmla="*/ 2147483647 h 318"/>
              <a:gd name="T30" fmla="*/ 2147483647 w 165"/>
              <a:gd name="T31" fmla="*/ 2147483647 h 318"/>
              <a:gd name="T32" fmla="*/ 2147483647 w 165"/>
              <a:gd name="T33" fmla="*/ 2147483647 h 318"/>
              <a:gd name="T34" fmla="*/ 2147483647 w 165"/>
              <a:gd name="T35" fmla="*/ 2147483647 h 318"/>
              <a:gd name="T36" fmla="*/ 2147483647 w 165"/>
              <a:gd name="T37" fmla="*/ 2147483647 h 318"/>
              <a:gd name="T38" fmla="*/ 2147483647 w 165"/>
              <a:gd name="T39" fmla="*/ 2147483647 h 318"/>
              <a:gd name="T40" fmla="*/ 2147483647 w 165"/>
              <a:gd name="T41" fmla="*/ 2147483647 h 318"/>
              <a:gd name="T42" fmla="*/ 2147483647 w 165"/>
              <a:gd name="T43" fmla="*/ 2147483647 h 318"/>
              <a:gd name="T44" fmla="*/ 2147483647 w 165"/>
              <a:gd name="T45" fmla="*/ 2147483647 h 318"/>
              <a:gd name="T46" fmla="*/ 2147483647 w 165"/>
              <a:gd name="T47" fmla="*/ 2147483647 h 318"/>
              <a:gd name="T48" fmla="*/ 2147483647 w 165"/>
              <a:gd name="T49" fmla="*/ 2147483647 h 318"/>
              <a:gd name="T50" fmla="*/ 2147483647 w 165"/>
              <a:gd name="T51" fmla="*/ 2147483647 h 318"/>
              <a:gd name="T52" fmla="*/ 2147483647 w 165"/>
              <a:gd name="T53" fmla="*/ 2147483647 h 318"/>
              <a:gd name="T54" fmla="*/ 2147483647 w 165"/>
              <a:gd name="T55" fmla="*/ 2147483647 h 318"/>
              <a:gd name="T56" fmla="*/ 2147483647 w 165"/>
              <a:gd name="T57" fmla="*/ 2147483647 h 318"/>
              <a:gd name="T58" fmla="*/ 2147483647 w 165"/>
              <a:gd name="T59" fmla="*/ 2147483647 h 318"/>
              <a:gd name="T60" fmla="*/ 2147483647 w 165"/>
              <a:gd name="T61" fmla="*/ 2147483647 h 318"/>
              <a:gd name="T62" fmla="*/ 2147483647 w 165"/>
              <a:gd name="T63" fmla="*/ 2147483647 h 318"/>
              <a:gd name="T64" fmla="*/ 2147483647 w 165"/>
              <a:gd name="T65" fmla="*/ 2147483647 h 318"/>
              <a:gd name="T66" fmla="*/ 2147483647 w 165"/>
              <a:gd name="T67" fmla="*/ 2147483647 h 318"/>
              <a:gd name="T68" fmla="*/ 2147483647 w 165"/>
              <a:gd name="T69" fmla="*/ 2147483647 h 318"/>
              <a:gd name="T70" fmla="*/ 2147483647 w 165"/>
              <a:gd name="T71" fmla="*/ 2147483647 h 318"/>
              <a:gd name="T72" fmla="*/ 2147483647 w 165"/>
              <a:gd name="T73" fmla="*/ 2147483647 h 318"/>
              <a:gd name="T74" fmla="*/ 2147483647 w 165"/>
              <a:gd name="T75" fmla="*/ 2147483647 h 318"/>
              <a:gd name="T76" fmla="*/ 2147483647 w 165"/>
              <a:gd name="T77" fmla="*/ 2147483647 h 318"/>
              <a:gd name="T78" fmla="*/ 2147483647 w 165"/>
              <a:gd name="T79" fmla="*/ 2147483647 h 318"/>
              <a:gd name="T80" fmla="*/ 2147483647 w 165"/>
              <a:gd name="T81" fmla="*/ 2147483647 h 318"/>
              <a:gd name="T82" fmla="*/ 2147483647 w 165"/>
              <a:gd name="T83" fmla="*/ 2147483647 h 318"/>
              <a:gd name="T84" fmla="*/ 2147483647 w 165"/>
              <a:gd name="T85" fmla="*/ 2147483647 h 3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5"/>
              <a:gd name="T130" fmla="*/ 0 h 318"/>
              <a:gd name="T131" fmla="*/ 165 w 165"/>
              <a:gd name="T132" fmla="*/ 318 h 3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5" h="318">
                <a:moveTo>
                  <a:pt x="73" y="318"/>
                </a:moveTo>
                <a:lnTo>
                  <a:pt x="73" y="316"/>
                </a:lnTo>
                <a:lnTo>
                  <a:pt x="73" y="315"/>
                </a:lnTo>
                <a:lnTo>
                  <a:pt x="71" y="310"/>
                </a:lnTo>
                <a:lnTo>
                  <a:pt x="70" y="303"/>
                </a:lnTo>
                <a:lnTo>
                  <a:pt x="68" y="296"/>
                </a:lnTo>
                <a:lnTo>
                  <a:pt x="68" y="289"/>
                </a:lnTo>
                <a:lnTo>
                  <a:pt x="66" y="281"/>
                </a:lnTo>
                <a:lnTo>
                  <a:pt x="63" y="272"/>
                </a:lnTo>
                <a:lnTo>
                  <a:pt x="61" y="264"/>
                </a:lnTo>
                <a:lnTo>
                  <a:pt x="60" y="255"/>
                </a:lnTo>
                <a:lnTo>
                  <a:pt x="58" y="249"/>
                </a:lnTo>
                <a:lnTo>
                  <a:pt x="58" y="242"/>
                </a:lnTo>
                <a:lnTo>
                  <a:pt x="56" y="235"/>
                </a:lnTo>
                <a:lnTo>
                  <a:pt x="55" y="230"/>
                </a:lnTo>
                <a:lnTo>
                  <a:pt x="55" y="227"/>
                </a:lnTo>
                <a:lnTo>
                  <a:pt x="53" y="225"/>
                </a:lnTo>
                <a:lnTo>
                  <a:pt x="49" y="216"/>
                </a:lnTo>
                <a:lnTo>
                  <a:pt x="46" y="211"/>
                </a:lnTo>
                <a:lnTo>
                  <a:pt x="44" y="210"/>
                </a:lnTo>
                <a:lnTo>
                  <a:pt x="43" y="210"/>
                </a:lnTo>
                <a:lnTo>
                  <a:pt x="41" y="211"/>
                </a:lnTo>
                <a:lnTo>
                  <a:pt x="39" y="215"/>
                </a:lnTo>
                <a:lnTo>
                  <a:pt x="38" y="216"/>
                </a:lnTo>
                <a:lnTo>
                  <a:pt x="34" y="213"/>
                </a:lnTo>
                <a:lnTo>
                  <a:pt x="26" y="164"/>
                </a:lnTo>
                <a:lnTo>
                  <a:pt x="22" y="128"/>
                </a:lnTo>
                <a:lnTo>
                  <a:pt x="16" y="113"/>
                </a:lnTo>
                <a:lnTo>
                  <a:pt x="0" y="40"/>
                </a:lnTo>
                <a:lnTo>
                  <a:pt x="156" y="0"/>
                </a:lnTo>
                <a:lnTo>
                  <a:pt x="158" y="10"/>
                </a:lnTo>
                <a:lnTo>
                  <a:pt x="158" y="12"/>
                </a:lnTo>
                <a:lnTo>
                  <a:pt x="159" y="15"/>
                </a:lnTo>
                <a:lnTo>
                  <a:pt x="159" y="17"/>
                </a:lnTo>
                <a:lnTo>
                  <a:pt x="159" y="22"/>
                </a:lnTo>
                <a:lnTo>
                  <a:pt x="159" y="25"/>
                </a:lnTo>
                <a:lnTo>
                  <a:pt x="158" y="29"/>
                </a:lnTo>
                <a:lnTo>
                  <a:pt x="154" y="34"/>
                </a:lnTo>
                <a:lnTo>
                  <a:pt x="154" y="35"/>
                </a:lnTo>
                <a:lnTo>
                  <a:pt x="156" y="35"/>
                </a:lnTo>
                <a:lnTo>
                  <a:pt x="158" y="37"/>
                </a:lnTo>
                <a:lnTo>
                  <a:pt x="158" y="40"/>
                </a:lnTo>
                <a:lnTo>
                  <a:pt x="159" y="44"/>
                </a:lnTo>
                <a:lnTo>
                  <a:pt x="161" y="46"/>
                </a:lnTo>
                <a:lnTo>
                  <a:pt x="163" y="51"/>
                </a:lnTo>
                <a:lnTo>
                  <a:pt x="165" y="54"/>
                </a:lnTo>
                <a:lnTo>
                  <a:pt x="165" y="59"/>
                </a:lnTo>
                <a:lnTo>
                  <a:pt x="165" y="62"/>
                </a:lnTo>
                <a:lnTo>
                  <a:pt x="165" y="68"/>
                </a:lnTo>
                <a:lnTo>
                  <a:pt x="163" y="73"/>
                </a:lnTo>
                <a:lnTo>
                  <a:pt x="159" y="78"/>
                </a:lnTo>
                <a:lnTo>
                  <a:pt x="156" y="83"/>
                </a:lnTo>
                <a:lnTo>
                  <a:pt x="149" y="88"/>
                </a:lnTo>
                <a:lnTo>
                  <a:pt x="143" y="93"/>
                </a:lnTo>
                <a:lnTo>
                  <a:pt x="143" y="95"/>
                </a:lnTo>
                <a:lnTo>
                  <a:pt x="143" y="93"/>
                </a:lnTo>
                <a:lnTo>
                  <a:pt x="136" y="100"/>
                </a:lnTo>
                <a:lnTo>
                  <a:pt x="136" y="101"/>
                </a:lnTo>
                <a:lnTo>
                  <a:pt x="136" y="105"/>
                </a:lnTo>
                <a:lnTo>
                  <a:pt x="137" y="108"/>
                </a:lnTo>
                <a:lnTo>
                  <a:pt x="137" y="113"/>
                </a:lnTo>
                <a:lnTo>
                  <a:pt x="137" y="118"/>
                </a:lnTo>
                <a:lnTo>
                  <a:pt x="137" y="123"/>
                </a:lnTo>
                <a:lnTo>
                  <a:pt x="137" y="128"/>
                </a:lnTo>
                <a:lnTo>
                  <a:pt x="137" y="135"/>
                </a:lnTo>
                <a:lnTo>
                  <a:pt x="137" y="140"/>
                </a:lnTo>
                <a:lnTo>
                  <a:pt x="137" y="147"/>
                </a:lnTo>
                <a:lnTo>
                  <a:pt x="136" y="154"/>
                </a:lnTo>
                <a:lnTo>
                  <a:pt x="136" y="159"/>
                </a:lnTo>
                <a:lnTo>
                  <a:pt x="134" y="164"/>
                </a:lnTo>
                <a:lnTo>
                  <a:pt x="134" y="169"/>
                </a:lnTo>
                <a:lnTo>
                  <a:pt x="132" y="172"/>
                </a:lnTo>
                <a:lnTo>
                  <a:pt x="132" y="176"/>
                </a:lnTo>
                <a:lnTo>
                  <a:pt x="131" y="179"/>
                </a:lnTo>
                <a:lnTo>
                  <a:pt x="131" y="183"/>
                </a:lnTo>
                <a:lnTo>
                  <a:pt x="131" y="184"/>
                </a:lnTo>
                <a:lnTo>
                  <a:pt x="129" y="189"/>
                </a:lnTo>
                <a:lnTo>
                  <a:pt x="127" y="194"/>
                </a:lnTo>
                <a:lnTo>
                  <a:pt x="126" y="201"/>
                </a:lnTo>
                <a:lnTo>
                  <a:pt x="126" y="208"/>
                </a:lnTo>
                <a:lnTo>
                  <a:pt x="126" y="215"/>
                </a:lnTo>
                <a:lnTo>
                  <a:pt x="127" y="222"/>
                </a:lnTo>
                <a:lnTo>
                  <a:pt x="131" y="228"/>
                </a:lnTo>
                <a:lnTo>
                  <a:pt x="132" y="228"/>
                </a:lnTo>
                <a:lnTo>
                  <a:pt x="132" y="232"/>
                </a:lnTo>
                <a:lnTo>
                  <a:pt x="132" y="235"/>
                </a:lnTo>
                <a:lnTo>
                  <a:pt x="132" y="238"/>
                </a:lnTo>
                <a:lnTo>
                  <a:pt x="132" y="242"/>
                </a:lnTo>
                <a:lnTo>
                  <a:pt x="132" y="245"/>
                </a:lnTo>
                <a:lnTo>
                  <a:pt x="132" y="247"/>
                </a:lnTo>
                <a:lnTo>
                  <a:pt x="132" y="249"/>
                </a:lnTo>
                <a:lnTo>
                  <a:pt x="134" y="250"/>
                </a:lnTo>
                <a:lnTo>
                  <a:pt x="134" y="254"/>
                </a:lnTo>
                <a:lnTo>
                  <a:pt x="136" y="257"/>
                </a:lnTo>
                <a:lnTo>
                  <a:pt x="136" y="260"/>
                </a:lnTo>
                <a:lnTo>
                  <a:pt x="136" y="266"/>
                </a:lnTo>
                <a:lnTo>
                  <a:pt x="136" y="269"/>
                </a:lnTo>
                <a:lnTo>
                  <a:pt x="132" y="272"/>
                </a:lnTo>
                <a:lnTo>
                  <a:pt x="132" y="274"/>
                </a:lnTo>
                <a:lnTo>
                  <a:pt x="132" y="276"/>
                </a:lnTo>
                <a:lnTo>
                  <a:pt x="132" y="281"/>
                </a:lnTo>
                <a:lnTo>
                  <a:pt x="132" y="284"/>
                </a:lnTo>
                <a:lnTo>
                  <a:pt x="132" y="289"/>
                </a:lnTo>
                <a:lnTo>
                  <a:pt x="134" y="294"/>
                </a:lnTo>
                <a:lnTo>
                  <a:pt x="136" y="298"/>
                </a:lnTo>
                <a:lnTo>
                  <a:pt x="141" y="301"/>
                </a:lnTo>
                <a:lnTo>
                  <a:pt x="139" y="301"/>
                </a:lnTo>
                <a:lnTo>
                  <a:pt x="137" y="301"/>
                </a:lnTo>
                <a:lnTo>
                  <a:pt x="134" y="303"/>
                </a:lnTo>
                <a:lnTo>
                  <a:pt x="131" y="303"/>
                </a:lnTo>
                <a:lnTo>
                  <a:pt x="126" y="304"/>
                </a:lnTo>
                <a:lnTo>
                  <a:pt x="119" y="306"/>
                </a:lnTo>
                <a:lnTo>
                  <a:pt x="114" y="308"/>
                </a:lnTo>
                <a:lnTo>
                  <a:pt x="107" y="310"/>
                </a:lnTo>
                <a:lnTo>
                  <a:pt x="100" y="311"/>
                </a:lnTo>
                <a:lnTo>
                  <a:pt x="95" y="313"/>
                </a:lnTo>
                <a:lnTo>
                  <a:pt x="88" y="315"/>
                </a:lnTo>
                <a:lnTo>
                  <a:pt x="83" y="315"/>
                </a:lnTo>
                <a:lnTo>
                  <a:pt x="80" y="316"/>
                </a:lnTo>
                <a:lnTo>
                  <a:pt x="77" y="316"/>
                </a:lnTo>
                <a:lnTo>
                  <a:pt x="73" y="316"/>
                </a:lnTo>
                <a:lnTo>
                  <a:pt x="73" y="318"/>
                </a:lnTo>
                <a:close/>
              </a:path>
            </a:pathLst>
          </a:custGeom>
          <a:solidFill>
            <a:schemeClr val="bg1"/>
          </a:solidFill>
          <a:ln w="9525">
            <a:solidFill>
              <a:schemeClr val="tx1"/>
            </a:solidFill>
            <a:round/>
            <a:headEnd/>
            <a:tailEnd/>
          </a:ln>
        </p:spPr>
        <p:txBody>
          <a:bodyPr/>
          <a:lstStyle/>
          <a:p>
            <a:pPr eaLnBrk="1" hangingPunct="1">
              <a:lnSpc>
                <a:spcPct val="100000"/>
              </a:lnSpc>
            </a:pPr>
            <a:r>
              <a:rPr lang="en-US" sz="800">
                <a:solidFill>
                  <a:schemeClr val="tx1"/>
                </a:solidFill>
                <a:latin typeface="Tw Cen MT" pitchFamily="34" charset="0"/>
              </a:rPr>
              <a:t>VT</a:t>
            </a:r>
          </a:p>
        </p:txBody>
      </p:sp>
      <p:sp>
        <p:nvSpPr>
          <p:cNvPr id="54283" name="Freeform 13"/>
          <p:cNvSpPr>
            <a:spLocks/>
          </p:cNvSpPr>
          <p:nvPr/>
        </p:nvSpPr>
        <p:spPr bwMode="auto">
          <a:xfrm>
            <a:off x="6008688" y="3546475"/>
            <a:ext cx="1254125" cy="569913"/>
          </a:xfrm>
          <a:custGeom>
            <a:avLst/>
            <a:gdLst>
              <a:gd name="T0" fmla="*/ 2147483647 w 723"/>
              <a:gd name="T1" fmla="*/ 2147483647 h 370"/>
              <a:gd name="T2" fmla="*/ 2147483647 w 723"/>
              <a:gd name="T3" fmla="*/ 2147483647 h 370"/>
              <a:gd name="T4" fmla="*/ 2147483647 w 723"/>
              <a:gd name="T5" fmla="*/ 2147483647 h 370"/>
              <a:gd name="T6" fmla="*/ 2147483647 w 723"/>
              <a:gd name="T7" fmla="*/ 2147483647 h 370"/>
              <a:gd name="T8" fmla="*/ 2147483647 w 723"/>
              <a:gd name="T9" fmla="*/ 2147483647 h 370"/>
              <a:gd name="T10" fmla="*/ 2147483647 w 723"/>
              <a:gd name="T11" fmla="*/ 2147483647 h 370"/>
              <a:gd name="T12" fmla="*/ 2147483647 w 723"/>
              <a:gd name="T13" fmla="*/ 2147483647 h 370"/>
              <a:gd name="T14" fmla="*/ 2147483647 w 723"/>
              <a:gd name="T15" fmla="*/ 0 h 370"/>
              <a:gd name="T16" fmla="*/ 2147483647 w 723"/>
              <a:gd name="T17" fmla="*/ 2147483647 h 370"/>
              <a:gd name="T18" fmla="*/ 2147483647 w 723"/>
              <a:gd name="T19" fmla="*/ 2147483647 h 370"/>
              <a:gd name="T20" fmla="*/ 2147483647 w 723"/>
              <a:gd name="T21" fmla="*/ 2147483647 h 370"/>
              <a:gd name="T22" fmla="*/ 2147483647 w 723"/>
              <a:gd name="T23" fmla="*/ 2147483647 h 370"/>
              <a:gd name="T24" fmla="*/ 2147483647 w 723"/>
              <a:gd name="T25" fmla="*/ 2147483647 h 370"/>
              <a:gd name="T26" fmla="*/ 2147483647 w 723"/>
              <a:gd name="T27" fmla="*/ 2147483647 h 370"/>
              <a:gd name="T28" fmla="*/ 2147483647 w 723"/>
              <a:gd name="T29" fmla="*/ 2147483647 h 370"/>
              <a:gd name="T30" fmla="*/ 2147483647 w 723"/>
              <a:gd name="T31" fmla="*/ 2147483647 h 370"/>
              <a:gd name="T32" fmla="*/ 2147483647 w 723"/>
              <a:gd name="T33" fmla="*/ 2147483647 h 370"/>
              <a:gd name="T34" fmla="*/ 2147483647 w 723"/>
              <a:gd name="T35" fmla="*/ 2147483647 h 370"/>
              <a:gd name="T36" fmla="*/ 2147483647 w 723"/>
              <a:gd name="T37" fmla="*/ 2147483647 h 370"/>
              <a:gd name="T38" fmla="*/ 2147483647 w 723"/>
              <a:gd name="T39" fmla="*/ 2147483647 h 370"/>
              <a:gd name="T40" fmla="*/ 2147483647 w 723"/>
              <a:gd name="T41" fmla="*/ 2147483647 h 370"/>
              <a:gd name="T42" fmla="*/ 2147483647 w 723"/>
              <a:gd name="T43" fmla="*/ 2147483647 h 370"/>
              <a:gd name="T44" fmla="*/ 2147483647 w 723"/>
              <a:gd name="T45" fmla="*/ 2147483647 h 370"/>
              <a:gd name="T46" fmla="*/ 2147483647 w 723"/>
              <a:gd name="T47" fmla="*/ 2147483647 h 370"/>
              <a:gd name="T48" fmla="*/ 2147483647 w 723"/>
              <a:gd name="T49" fmla="*/ 2147483647 h 370"/>
              <a:gd name="T50" fmla="*/ 2147483647 w 723"/>
              <a:gd name="T51" fmla="*/ 2147483647 h 370"/>
              <a:gd name="T52" fmla="*/ 2147483647 w 723"/>
              <a:gd name="T53" fmla="*/ 2147483647 h 370"/>
              <a:gd name="T54" fmla="*/ 2147483647 w 723"/>
              <a:gd name="T55" fmla="*/ 2147483647 h 370"/>
              <a:gd name="T56" fmla="*/ 2147483647 w 723"/>
              <a:gd name="T57" fmla="*/ 2147483647 h 370"/>
              <a:gd name="T58" fmla="*/ 2147483647 w 723"/>
              <a:gd name="T59" fmla="*/ 2147483647 h 370"/>
              <a:gd name="T60" fmla="*/ 2147483647 w 723"/>
              <a:gd name="T61" fmla="*/ 2147483647 h 370"/>
              <a:gd name="T62" fmla="*/ 2147483647 w 723"/>
              <a:gd name="T63" fmla="*/ 2147483647 h 370"/>
              <a:gd name="T64" fmla="*/ 2147483647 w 723"/>
              <a:gd name="T65" fmla="*/ 2147483647 h 370"/>
              <a:gd name="T66" fmla="*/ 2147483647 w 723"/>
              <a:gd name="T67" fmla="*/ 2147483647 h 370"/>
              <a:gd name="T68" fmla="*/ 2147483647 w 723"/>
              <a:gd name="T69" fmla="*/ 2147483647 h 370"/>
              <a:gd name="T70" fmla="*/ 2147483647 w 723"/>
              <a:gd name="T71" fmla="*/ 2147483647 h 370"/>
              <a:gd name="T72" fmla="*/ 0 w 723"/>
              <a:gd name="T73" fmla="*/ 2147483647 h 370"/>
              <a:gd name="T74" fmla="*/ 2147483647 w 723"/>
              <a:gd name="T75" fmla="*/ 2147483647 h 370"/>
              <a:gd name="T76" fmla="*/ 2147483647 w 723"/>
              <a:gd name="T77" fmla="*/ 2147483647 h 370"/>
              <a:gd name="T78" fmla="*/ 2147483647 w 723"/>
              <a:gd name="T79" fmla="*/ 2147483647 h 370"/>
              <a:gd name="T80" fmla="*/ 2147483647 w 723"/>
              <a:gd name="T81" fmla="*/ 2147483647 h 370"/>
              <a:gd name="T82" fmla="*/ 2147483647 w 723"/>
              <a:gd name="T83" fmla="*/ 2147483647 h 370"/>
              <a:gd name="T84" fmla="*/ 2147483647 w 723"/>
              <a:gd name="T85" fmla="*/ 2147483647 h 370"/>
              <a:gd name="T86" fmla="*/ 2147483647 w 723"/>
              <a:gd name="T87" fmla="*/ 2147483647 h 370"/>
              <a:gd name="T88" fmla="*/ 2147483647 w 723"/>
              <a:gd name="T89" fmla="*/ 2147483647 h 370"/>
              <a:gd name="T90" fmla="*/ 2147483647 w 723"/>
              <a:gd name="T91" fmla="*/ 2147483647 h 370"/>
              <a:gd name="T92" fmla="*/ 2147483647 w 723"/>
              <a:gd name="T93" fmla="*/ 2147483647 h 370"/>
              <a:gd name="T94" fmla="*/ 2147483647 w 723"/>
              <a:gd name="T95" fmla="*/ 2147483647 h 370"/>
              <a:gd name="T96" fmla="*/ 2147483647 w 723"/>
              <a:gd name="T97" fmla="*/ 2147483647 h 370"/>
              <a:gd name="T98" fmla="*/ 2147483647 w 723"/>
              <a:gd name="T99" fmla="*/ 2147483647 h 370"/>
              <a:gd name="T100" fmla="*/ 2147483647 w 723"/>
              <a:gd name="T101" fmla="*/ 2147483647 h 370"/>
              <a:gd name="T102" fmla="*/ 2147483647 w 723"/>
              <a:gd name="T103" fmla="*/ 2147483647 h 370"/>
              <a:gd name="T104" fmla="*/ 2147483647 w 723"/>
              <a:gd name="T105" fmla="*/ 2147483647 h 370"/>
              <a:gd name="T106" fmla="*/ 2147483647 w 723"/>
              <a:gd name="T107" fmla="*/ 2147483647 h 370"/>
              <a:gd name="T108" fmla="*/ 2147483647 w 723"/>
              <a:gd name="T109" fmla="*/ 2147483647 h 370"/>
              <a:gd name="T110" fmla="*/ 2147483647 w 723"/>
              <a:gd name="T111" fmla="*/ 2147483647 h 37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23"/>
              <a:gd name="T169" fmla="*/ 0 h 370"/>
              <a:gd name="T170" fmla="*/ 723 w 723"/>
              <a:gd name="T171" fmla="*/ 370 h 37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23" h="370">
                <a:moveTo>
                  <a:pt x="650" y="52"/>
                </a:moveTo>
                <a:lnTo>
                  <a:pt x="648" y="50"/>
                </a:lnTo>
                <a:lnTo>
                  <a:pt x="647" y="49"/>
                </a:lnTo>
                <a:lnTo>
                  <a:pt x="643" y="45"/>
                </a:lnTo>
                <a:lnTo>
                  <a:pt x="640" y="42"/>
                </a:lnTo>
                <a:lnTo>
                  <a:pt x="635" y="39"/>
                </a:lnTo>
                <a:lnTo>
                  <a:pt x="631" y="37"/>
                </a:lnTo>
                <a:lnTo>
                  <a:pt x="626" y="37"/>
                </a:lnTo>
                <a:lnTo>
                  <a:pt x="623" y="40"/>
                </a:lnTo>
                <a:lnTo>
                  <a:pt x="621" y="39"/>
                </a:lnTo>
                <a:lnTo>
                  <a:pt x="621" y="35"/>
                </a:lnTo>
                <a:lnTo>
                  <a:pt x="621" y="30"/>
                </a:lnTo>
                <a:lnTo>
                  <a:pt x="620" y="25"/>
                </a:lnTo>
                <a:lnTo>
                  <a:pt x="616" y="22"/>
                </a:lnTo>
                <a:lnTo>
                  <a:pt x="611" y="20"/>
                </a:lnTo>
                <a:lnTo>
                  <a:pt x="604" y="23"/>
                </a:lnTo>
                <a:lnTo>
                  <a:pt x="594" y="32"/>
                </a:lnTo>
                <a:lnTo>
                  <a:pt x="593" y="34"/>
                </a:lnTo>
                <a:lnTo>
                  <a:pt x="591" y="35"/>
                </a:lnTo>
                <a:lnTo>
                  <a:pt x="588" y="39"/>
                </a:lnTo>
                <a:lnTo>
                  <a:pt x="584" y="40"/>
                </a:lnTo>
                <a:lnTo>
                  <a:pt x="579" y="42"/>
                </a:lnTo>
                <a:lnTo>
                  <a:pt x="574" y="44"/>
                </a:lnTo>
                <a:lnTo>
                  <a:pt x="567" y="40"/>
                </a:lnTo>
                <a:lnTo>
                  <a:pt x="562" y="37"/>
                </a:lnTo>
                <a:lnTo>
                  <a:pt x="560" y="35"/>
                </a:lnTo>
                <a:lnTo>
                  <a:pt x="559" y="35"/>
                </a:lnTo>
                <a:lnTo>
                  <a:pt x="557" y="34"/>
                </a:lnTo>
                <a:lnTo>
                  <a:pt x="554" y="35"/>
                </a:lnTo>
                <a:lnTo>
                  <a:pt x="550" y="35"/>
                </a:lnTo>
                <a:lnTo>
                  <a:pt x="547" y="39"/>
                </a:lnTo>
                <a:lnTo>
                  <a:pt x="542" y="44"/>
                </a:lnTo>
                <a:lnTo>
                  <a:pt x="540" y="44"/>
                </a:lnTo>
                <a:lnTo>
                  <a:pt x="537" y="42"/>
                </a:lnTo>
                <a:lnTo>
                  <a:pt x="533" y="42"/>
                </a:lnTo>
                <a:lnTo>
                  <a:pt x="532" y="42"/>
                </a:lnTo>
                <a:lnTo>
                  <a:pt x="518" y="30"/>
                </a:lnTo>
                <a:lnTo>
                  <a:pt x="488" y="28"/>
                </a:lnTo>
                <a:lnTo>
                  <a:pt x="488" y="27"/>
                </a:lnTo>
                <a:lnTo>
                  <a:pt x="488" y="23"/>
                </a:lnTo>
                <a:lnTo>
                  <a:pt x="486" y="20"/>
                </a:lnTo>
                <a:lnTo>
                  <a:pt x="484" y="15"/>
                </a:lnTo>
                <a:lnTo>
                  <a:pt x="479" y="10"/>
                </a:lnTo>
                <a:lnTo>
                  <a:pt x="472" y="5"/>
                </a:lnTo>
                <a:lnTo>
                  <a:pt x="462" y="3"/>
                </a:lnTo>
                <a:lnTo>
                  <a:pt x="450" y="1"/>
                </a:lnTo>
                <a:lnTo>
                  <a:pt x="449" y="1"/>
                </a:lnTo>
                <a:lnTo>
                  <a:pt x="445" y="1"/>
                </a:lnTo>
                <a:lnTo>
                  <a:pt x="442" y="1"/>
                </a:lnTo>
                <a:lnTo>
                  <a:pt x="437" y="1"/>
                </a:lnTo>
                <a:lnTo>
                  <a:pt x="432" y="1"/>
                </a:lnTo>
                <a:lnTo>
                  <a:pt x="428" y="1"/>
                </a:lnTo>
                <a:lnTo>
                  <a:pt x="427" y="1"/>
                </a:lnTo>
                <a:lnTo>
                  <a:pt x="425" y="1"/>
                </a:lnTo>
                <a:lnTo>
                  <a:pt x="427" y="0"/>
                </a:lnTo>
                <a:lnTo>
                  <a:pt x="425" y="0"/>
                </a:lnTo>
                <a:lnTo>
                  <a:pt x="425" y="1"/>
                </a:lnTo>
                <a:lnTo>
                  <a:pt x="423" y="3"/>
                </a:lnTo>
                <a:lnTo>
                  <a:pt x="423" y="6"/>
                </a:lnTo>
                <a:lnTo>
                  <a:pt x="422" y="12"/>
                </a:lnTo>
                <a:lnTo>
                  <a:pt x="422" y="17"/>
                </a:lnTo>
                <a:lnTo>
                  <a:pt x="422" y="22"/>
                </a:lnTo>
                <a:lnTo>
                  <a:pt x="423" y="28"/>
                </a:lnTo>
                <a:lnTo>
                  <a:pt x="425" y="30"/>
                </a:lnTo>
                <a:lnTo>
                  <a:pt x="427" y="32"/>
                </a:lnTo>
                <a:lnTo>
                  <a:pt x="428" y="35"/>
                </a:lnTo>
                <a:lnTo>
                  <a:pt x="430" y="37"/>
                </a:lnTo>
                <a:lnTo>
                  <a:pt x="430" y="40"/>
                </a:lnTo>
                <a:lnTo>
                  <a:pt x="428" y="42"/>
                </a:lnTo>
                <a:lnTo>
                  <a:pt x="422" y="44"/>
                </a:lnTo>
                <a:lnTo>
                  <a:pt x="413" y="45"/>
                </a:lnTo>
                <a:lnTo>
                  <a:pt x="412" y="45"/>
                </a:lnTo>
                <a:lnTo>
                  <a:pt x="408" y="45"/>
                </a:lnTo>
                <a:lnTo>
                  <a:pt x="405" y="47"/>
                </a:lnTo>
                <a:lnTo>
                  <a:pt x="400" y="49"/>
                </a:lnTo>
                <a:lnTo>
                  <a:pt x="396" y="49"/>
                </a:lnTo>
                <a:lnTo>
                  <a:pt x="393" y="50"/>
                </a:lnTo>
                <a:lnTo>
                  <a:pt x="391" y="50"/>
                </a:lnTo>
                <a:lnTo>
                  <a:pt x="390" y="50"/>
                </a:lnTo>
                <a:lnTo>
                  <a:pt x="386" y="50"/>
                </a:lnTo>
                <a:lnTo>
                  <a:pt x="383" y="52"/>
                </a:lnTo>
                <a:lnTo>
                  <a:pt x="378" y="54"/>
                </a:lnTo>
                <a:lnTo>
                  <a:pt x="374" y="56"/>
                </a:lnTo>
                <a:lnTo>
                  <a:pt x="371" y="61"/>
                </a:lnTo>
                <a:lnTo>
                  <a:pt x="373" y="66"/>
                </a:lnTo>
                <a:lnTo>
                  <a:pt x="376" y="74"/>
                </a:lnTo>
                <a:lnTo>
                  <a:pt x="376" y="76"/>
                </a:lnTo>
                <a:lnTo>
                  <a:pt x="376" y="78"/>
                </a:lnTo>
                <a:lnTo>
                  <a:pt x="374" y="79"/>
                </a:lnTo>
                <a:lnTo>
                  <a:pt x="373" y="83"/>
                </a:lnTo>
                <a:lnTo>
                  <a:pt x="371" y="84"/>
                </a:lnTo>
                <a:lnTo>
                  <a:pt x="368" y="88"/>
                </a:lnTo>
                <a:lnTo>
                  <a:pt x="364" y="91"/>
                </a:lnTo>
                <a:lnTo>
                  <a:pt x="364" y="93"/>
                </a:lnTo>
                <a:lnTo>
                  <a:pt x="362" y="94"/>
                </a:lnTo>
                <a:lnTo>
                  <a:pt x="361" y="96"/>
                </a:lnTo>
                <a:lnTo>
                  <a:pt x="361" y="100"/>
                </a:lnTo>
                <a:lnTo>
                  <a:pt x="359" y="101"/>
                </a:lnTo>
                <a:lnTo>
                  <a:pt x="357" y="105"/>
                </a:lnTo>
                <a:lnTo>
                  <a:pt x="357" y="106"/>
                </a:lnTo>
                <a:lnTo>
                  <a:pt x="357" y="108"/>
                </a:lnTo>
                <a:lnTo>
                  <a:pt x="356" y="108"/>
                </a:lnTo>
                <a:lnTo>
                  <a:pt x="356" y="110"/>
                </a:lnTo>
                <a:lnTo>
                  <a:pt x="354" y="111"/>
                </a:lnTo>
                <a:lnTo>
                  <a:pt x="352" y="111"/>
                </a:lnTo>
                <a:lnTo>
                  <a:pt x="349" y="113"/>
                </a:lnTo>
                <a:lnTo>
                  <a:pt x="344" y="113"/>
                </a:lnTo>
                <a:lnTo>
                  <a:pt x="342" y="116"/>
                </a:lnTo>
                <a:lnTo>
                  <a:pt x="340" y="122"/>
                </a:lnTo>
                <a:lnTo>
                  <a:pt x="339" y="127"/>
                </a:lnTo>
                <a:lnTo>
                  <a:pt x="337" y="133"/>
                </a:lnTo>
                <a:lnTo>
                  <a:pt x="335" y="137"/>
                </a:lnTo>
                <a:lnTo>
                  <a:pt x="335" y="140"/>
                </a:lnTo>
                <a:lnTo>
                  <a:pt x="335" y="142"/>
                </a:lnTo>
                <a:lnTo>
                  <a:pt x="335" y="144"/>
                </a:lnTo>
                <a:lnTo>
                  <a:pt x="334" y="145"/>
                </a:lnTo>
                <a:lnTo>
                  <a:pt x="332" y="147"/>
                </a:lnTo>
                <a:lnTo>
                  <a:pt x="330" y="149"/>
                </a:lnTo>
                <a:lnTo>
                  <a:pt x="325" y="150"/>
                </a:lnTo>
                <a:lnTo>
                  <a:pt x="320" y="150"/>
                </a:lnTo>
                <a:lnTo>
                  <a:pt x="312" y="149"/>
                </a:lnTo>
                <a:lnTo>
                  <a:pt x="302" y="144"/>
                </a:lnTo>
                <a:lnTo>
                  <a:pt x="302" y="142"/>
                </a:lnTo>
                <a:lnTo>
                  <a:pt x="302" y="138"/>
                </a:lnTo>
                <a:lnTo>
                  <a:pt x="300" y="135"/>
                </a:lnTo>
                <a:lnTo>
                  <a:pt x="298" y="132"/>
                </a:lnTo>
                <a:lnTo>
                  <a:pt x="295" y="130"/>
                </a:lnTo>
                <a:lnTo>
                  <a:pt x="291" y="130"/>
                </a:lnTo>
                <a:lnTo>
                  <a:pt x="288" y="137"/>
                </a:lnTo>
                <a:lnTo>
                  <a:pt x="283" y="147"/>
                </a:lnTo>
                <a:lnTo>
                  <a:pt x="283" y="150"/>
                </a:lnTo>
                <a:lnTo>
                  <a:pt x="281" y="155"/>
                </a:lnTo>
                <a:lnTo>
                  <a:pt x="281" y="162"/>
                </a:lnTo>
                <a:lnTo>
                  <a:pt x="280" y="169"/>
                </a:lnTo>
                <a:lnTo>
                  <a:pt x="276" y="172"/>
                </a:lnTo>
                <a:lnTo>
                  <a:pt x="273" y="176"/>
                </a:lnTo>
                <a:lnTo>
                  <a:pt x="266" y="174"/>
                </a:lnTo>
                <a:lnTo>
                  <a:pt x="259" y="167"/>
                </a:lnTo>
                <a:lnTo>
                  <a:pt x="258" y="166"/>
                </a:lnTo>
                <a:lnTo>
                  <a:pt x="258" y="164"/>
                </a:lnTo>
                <a:lnTo>
                  <a:pt x="258" y="162"/>
                </a:lnTo>
                <a:lnTo>
                  <a:pt x="256" y="159"/>
                </a:lnTo>
                <a:lnTo>
                  <a:pt x="254" y="159"/>
                </a:lnTo>
                <a:lnTo>
                  <a:pt x="249" y="159"/>
                </a:lnTo>
                <a:lnTo>
                  <a:pt x="244" y="164"/>
                </a:lnTo>
                <a:lnTo>
                  <a:pt x="236" y="171"/>
                </a:lnTo>
                <a:lnTo>
                  <a:pt x="236" y="172"/>
                </a:lnTo>
                <a:lnTo>
                  <a:pt x="234" y="176"/>
                </a:lnTo>
                <a:lnTo>
                  <a:pt x="232" y="179"/>
                </a:lnTo>
                <a:lnTo>
                  <a:pt x="230" y="182"/>
                </a:lnTo>
                <a:lnTo>
                  <a:pt x="227" y="186"/>
                </a:lnTo>
                <a:lnTo>
                  <a:pt x="222" y="186"/>
                </a:lnTo>
                <a:lnTo>
                  <a:pt x="217" y="184"/>
                </a:lnTo>
                <a:lnTo>
                  <a:pt x="210" y="179"/>
                </a:lnTo>
                <a:lnTo>
                  <a:pt x="210" y="177"/>
                </a:lnTo>
                <a:lnTo>
                  <a:pt x="208" y="176"/>
                </a:lnTo>
                <a:lnTo>
                  <a:pt x="205" y="174"/>
                </a:lnTo>
                <a:lnTo>
                  <a:pt x="202" y="172"/>
                </a:lnTo>
                <a:lnTo>
                  <a:pt x="198" y="171"/>
                </a:lnTo>
                <a:lnTo>
                  <a:pt x="195" y="171"/>
                </a:lnTo>
                <a:lnTo>
                  <a:pt x="190" y="171"/>
                </a:lnTo>
                <a:lnTo>
                  <a:pt x="186" y="174"/>
                </a:lnTo>
                <a:lnTo>
                  <a:pt x="185" y="172"/>
                </a:lnTo>
                <a:lnTo>
                  <a:pt x="183" y="171"/>
                </a:lnTo>
                <a:lnTo>
                  <a:pt x="181" y="171"/>
                </a:lnTo>
                <a:lnTo>
                  <a:pt x="180" y="171"/>
                </a:lnTo>
                <a:lnTo>
                  <a:pt x="178" y="171"/>
                </a:lnTo>
                <a:lnTo>
                  <a:pt x="178" y="176"/>
                </a:lnTo>
                <a:lnTo>
                  <a:pt x="178" y="181"/>
                </a:lnTo>
                <a:lnTo>
                  <a:pt x="178" y="182"/>
                </a:lnTo>
                <a:lnTo>
                  <a:pt x="178" y="184"/>
                </a:lnTo>
                <a:lnTo>
                  <a:pt x="176" y="186"/>
                </a:lnTo>
                <a:lnTo>
                  <a:pt x="176" y="188"/>
                </a:lnTo>
                <a:lnTo>
                  <a:pt x="175" y="188"/>
                </a:lnTo>
                <a:lnTo>
                  <a:pt x="171" y="186"/>
                </a:lnTo>
                <a:lnTo>
                  <a:pt x="168" y="182"/>
                </a:lnTo>
                <a:lnTo>
                  <a:pt x="166" y="182"/>
                </a:lnTo>
                <a:lnTo>
                  <a:pt x="161" y="181"/>
                </a:lnTo>
                <a:lnTo>
                  <a:pt x="156" y="179"/>
                </a:lnTo>
                <a:lnTo>
                  <a:pt x="151" y="179"/>
                </a:lnTo>
                <a:lnTo>
                  <a:pt x="148" y="179"/>
                </a:lnTo>
                <a:lnTo>
                  <a:pt x="144" y="179"/>
                </a:lnTo>
                <a:lnTo>
                  <a:pt x="144" y="182"/>
                </a:lnTo>
                <a:lnTo>
                  <a:pt x="148" y="186"/>
                </a:lnTo>
                <a:lnTo>
                  <a:pt x="148" y="188"/>
                </a:lnTo>
                <a:lnTo>
                  <a:pt x="146" y="188"/>
                </a:lnTo>
                <a:lnTo>
                  <a:pt x="146" y="191"/>
                </a:lnTo>
                <a:lnTo>
                  <a:pt x="144" y="193"/>
                </a:lnTo>
                <a:lnTo>
                  <a:pt x="142" y="193"/>
                </a:lnTo>
                <a:lnTo>
                  <a:pt x="141" y="194"/>
                </a:lnTo>
                <a:lnTo>
                  <a:pt x="139" y="194"/>
                </a:lnTo>
                <a:lnTo>
                  <a:pt x="136" y="194"/>
                </a:lnTo>
                <a:lnTo>
                  <a:pt x="136" y="196"/>
                </a:lnTo>
                <a:lnTo>
                  <a:pt x="136" y="198"/>
                </a:lnTo>
                <a:lnTo>
                  <a:pt x="134" y="199"/>
                </a:lnTo>
                <a:lnTo>
                  <a:pt x="134" y="201"/>
                </a:lnTo>
                <a:lnTo>
                  <a:pt x="132" y="204"/>
                </a:lnTo>
                <a:lnTo>
                  <a:pt x="131" y="206"/>
                </a:lnTo>
                <a:lnTo>
                  <a:pt x="129" y="208"/>
                </a:lnTo>
                <a:lnTo>
                  <a:pt x="129" y="210"/>
                </a:lnTo>
                <a:lnTo>
                  <a:pt x="127" y="218"/>
                </a:lnTo>
                <a:lnTo>
                  <a:pt x="131" y="223"/>
                </a:lnTo>
                <a:lnTo>
                  <a:pt x="132" y="225"/>
                </a:lnTo>
                <a:lnTo>
                  <a:pt x="134" y="226"/>
                </a:lnTo>
                <a:lnTo>
                  <a:pt x="134" y="228"/>
                </a:lnTo>
                <a:lnTo>
                  <a:pt x="136" y="232"/>
                </a:lnTo>
                <a:lnTo>
                  <a:pt x="136" y="235"/>
                </a:lnTo>
                <a:lnTo>
                  <a:pt x="134" y="237"/>
                </a:lnTo>
                <a:lnTo>
                  <a:pt x="127" y="238"/>
                </a:lnTo>
                <a:lnTo>
                  <a:pt x="119" y="240"/>
                </a:lnTo>
                <a:lnTo>
                  <a:pt x="117" y="240"/>
                </a:lnTo>
                <a:lnTo>
                  <a:pt x="112" y="240"/>
                </a:lnTo>
                <a:lnTo>
                  <a:pt x="107" y="243"/>
                </a:lnTo>
                <a:lnTo>
                  <a:pt x="102" y="245"/>
                </a:lnTo>
                <a:lnTo>
                  <a:pt x="97" y="250"/>
                </a:lnTo>
                <a:lnTo>
                  <a:pt x="95" y="255"/>
                </a:lnTo>
                <a:lnTo>
                  <a:pt x="95" y="264"/>
                </a:lnTo>
                <a:lnTo>
                  <a:pt x="100" y="272"/>
                </a:lnTo>
                <a:lnTo>
                  <a:pt x="100" y="274"/>
                </a:lnTo>
                <a:lnTo>
                  <a:pt x="104" y="277"/>
                </a:lnTo>
                <a:lnTo>
                  <a:pt x="104" y="281"/>
                </a:lnTo>
                <a:lnTo>
                  <a:pt x="105" y="284"/>
                </a:lnTo>
                <a:lnTo>
                  <a:pt x="104" y="287"/>
                </a:lnTo>
                <a:lnTo>
                  <a:pt x="98" y="289"/>
                </a:lnTo>
                <a:lnTo>
                  <a:pt x="88" y="287"/>
                </a:lnTo>
                <a:lnTo>
                  <a:pt x="75" y="282"/>
                </a:lnTo>
                <a:lnTo>
                  <a:pt x="71" y="281"/>
                </a:lnTo>
                <a:lnTo>
                  <a:pt x="68" y="277"/>
                </a:lnTo>
                <a:lnTo>
                  <a:pt x="65" y="276"/>
                </a:lnTo>
                <a:lnTo>
                  <a:pt x="60" y="272"/>
                </a:lnTo>
                <a:lnTo>
                  <a:pt x="54" y="272"/>
                </a:lnTo>
                <a:lnTo>
                  <a:pt x="49" y="272"/>
                </a:lnTo>
                <a:lnTo>
                  <a:pt x="44" y="276"/>
                </a:lnTo>
                <a:lnTo>
                  <a:pt x="38" y="282"/>
                </a:lnTo>
                <a:lnTo>
                  <a:pt x="38" y="284"/>
                </a:lnTo>
                <a:lnTo>
                  <a:pt x="36" y="286"/>
                </a:lnTo>
                <a:lnTo>
                  <a:pt x="32" y="287"/>
                </a:lnTo>
                <a:lnTo>
                  <a:pt x="31" y="289"/>
                </a:lnTo>
                <a:lnTo>
                  <a:pt x="27" y="292"/>
                </a:lnTo>
                <a:lnTo>
                  <a:pt x="26" y="294"/>
                </a:lnTo>
                <a:lnTo>
                  <a:pt x="26" y="296"/>
                </a:lnTo>
                <a:lnTo>
                  <a:pt x="24" y="296"/>
                </a:lnTo>
                <a:lnTo>
                  <a:pt x="26" y="298"/>
                </a:lnTo>
                <a:lnTo>
                  <a:pt x="29" y="301"/>
                </a:lnTo>
                <a:lnTo>
                  <a:pt x="32" y="303"/>
                </a:lnTo>
                <a:lnTo>
                  <a:pt x="34" y="304"/>
                </a:lnTo>
                <a:lnTo>
                  <a:pt x="43" y="311"/>
                </a:lnTo>
                <a:lnTo>
                  <a:pt x="38" y="320"/>
                </a:lnTo>
                <a:lnTo>
                  <a:pt x="38" y="355"/>
                </a:lnTo>
                <a:lnTo>
                  <a:pt x="19" y="357"/>
                </a:lnTo>
                <a:lnTo>
                  <a:pt x="0" y="370"/>
                </a:lnTo>
                <a:lnTo>
                  <a:pt x="0" y="369"/>
                </a:lnTo>
                <a:lnTo>
                  <a:pt x="148" y="357"/>
                </a:lnTo>
                <a:lnTo>
                  <a:pt x="148" y="333"/>
                </a:lnTo>
                <a:lnTo>
                  <a:pt x="149" y="335"/>
                </a:lnTo>
                <a:lnTo>
                  <a:pt x="153" y="335"/>
                </a:lnTo>
                <a:lnTo>
                  <a:pt x="158" y="335"/>
                </a:lnTo>
                <a:lnTo>
                  <a:pt x="164" y="335"/>
                </a:lnTo>
                <a:lnTo>
                  <a:pt x="171" y="336"/>
                </a:lnTo>
                <a:lnTo>
                  <a:pt x="178" y="336"/>
                </a:lnTo>
                <a:lnTo>
                  <a:pt x="186" y="336"/>
                </a:lnTo>
                <a:lnTo>
                  <a:pt x="188" y="336"/>
                </a:lnTo>
                <a:lnTo>
                  <a:pt x="192" y="336"/>
                </a:lnTo>
                <a:lnTo>
                  <a:pt x="197" y="335"/>
                </a:lnTo>
                <a:lnTo>
                  <a:pt x="203" y="335"/>
                </a:lnTo>
                <a:lnTo>
                  <a:pt x="212" y="333"/>
                </a:lnTo>
                <a:lnTo>
                  <a:pt x="222" y="333"/>
                </a:lnTo>
                <a:lnTo>
                  <a:pt x="232" y="331"/>
                </a:lnTo>
                <a:lnTo>
                  <a:pt x="246" y="331"/>
                </a:lnTo>
                <a:lnTo>
                  <a:pt x="259" y="330"/>
                </a:lnTo>
                <a:lnTo>
                  <a:pt x="273" y="328"/>
                </a:lnTo>
                <a:lnTo>
                  <a:pt x="288" y="328"/>
                </a:lnTo>
                <a:lnTo>
                  <a:pt x="305" y="326"/>
                </a:lnTo>
                <a:lnTo>
                  <a:pt x="322" y="325"/>
                </a:lnTo>
                <a:lnTo>
                  <a:pt x="339" y="323"/>
                </a:lnTo>
                <a:lnTo>
                  <a:pt x="356" y="321"/>
                </a:lnTo>
                <a:lnTo>
                  <a:pt x="373" y="320"/>
                </a:lnTo>
                <a:lnTo>
                  <a:pt x="391" y="318"/>
                </a:lnTo>
                <a:lnTo>
                  <a:pt x="408" y="318"/>
                </a:lnTo>
                <a:lnTo>
                  <a:pt x="425" y="316"/>
                </a:lnTo>
                <a:lnTo>
                  <a:pt x="440" y="314"/>
                </a:lnTo>
                <a:lnTo>
                  <a:pt x="457" y="313"/>
                </a:lnTo>
                <a:lnTo>
                  <a:pt x="472" y="311"/>
                </a:lnTo>
                <a:lnTo>
                  <a:pt x="488" y="309"/>
                </a:lnTo>
                <a:lnTo>
                  <a:pt x="501" y="309"/>
                </a:lnTo>
                <a:lnTo>
                  <a:pt x="513" y="308"/>
                </a:lnTo>
                <a:lnTo>
                  <a:pt x="525" y="306"/>
                </a:lnTo>
                <a:lnTo>
                  <a:pt x="535" y="306"/>
                </a:lnTo>
                <a:lnTo>
                  <a:pt x="544" y="306"/>
                </a:lnTo>
                <a:lnTo>
                  <a:pt x="549" y="304"/>
                </a:lnTo>
                <a:lnTo>
                  <a:pt x="554" y="304"/>
                </a:lnTo>
                <a:lnTo>
                  <a:pt x="557" y="304"/>
                </a:lnTo>
                <a:lnTo>
                  <a:pt x="559" y="304"/>
                </a:lnTo>
                <a:lnTo>
                  <a:pt x="560" y="303"/>
                </a:lnTo>
                <a:lnTo>
                  <a:pt x="564" y="301"/>
                </a:lnTo>
                <a:lnTo>
                  <a:pt x="567" y="299"/>
                </a:lnTo>
                <a:lnTo>
                  <a:pt x="571" y="298"/>
                </a:lnTo>
                <a:lnTo>
                  <a:pt x="576" y="296"/>
                </a:lnTo>
                <a:lnTo>
                  <a:pt x="581" y="292"/>
                </a:lnTo>
                <a:lnTo>
                  <a:pt x="586" y="291"/>
                </a:lnTo>
                <a:lnTo>
                  <a:pt x="591" y="287"/>
                </a:lnTo>
                <a:lnTo>
                  <a:pt x="596" y="286"/>
                </a:lnTo>
                <a:lnTo>
                  <a:pt x="601" y="282"/>
                </a:lnTo>
                <a:lnTo>
                  <a:pt x="606" y="281"/>
                </a:lnTo>
                <a:lnTo>
                  <a:pt x="611" y="277"/>
                </a:lnTo>
                <a:lnTo>
                  <a:pt x="615" y="276"/>
                </a:lnTo>
                <a:lnTo>
                  <a:pt x="618" y="274"/>
                </a:lnTo>
                <a:lnTo>
                  <a:pt x="620" y="274"/>
                </a:lnTo>
                <a:lnTo>
                  <a:pt x="621" y="272"/>
                </a:lnTo>
                <a:lnTo>
                  <a:pt x="621" y="270"/>
                </a:lnTo>
                <a:lnTo>
                  <a:pt x="623" y="269"/>
                </a:lnTo>
                <a:lnTo>
                  <a:pt x="625" y="265"/>
                </a:lnTo>
                <a:lnTo>
                  <a:pt x="626" y="264"/>
                </a:lnTo>
                <a:lnTo>
                  <a:pt x="630" y="260"/>
                </a:lnTo>
                <a:lnTo>
                  <a:pt x="635" y="259"/>
                </a:lnTo>
                <a:lnTo>
                  <a:pt x="640" y="255"/>
                </a:lnTo>
                <a:lnTo>
                  <a:pt x="643" y="255"/>
                </a:lnTo>
                <a:lnTo>
                  <a:pt x="643" y="254"/>
                </a:lnTo>
                <a:lnTo>
                  <a:pt x="645" y="252"/>
                </a:lnTo>
                <a:lnTo>
                  <a:pt x="647" y="252"/>
                </a:lnTo>
                <a:lnTo>
                  <a:pt x="647" y="248"/>
                </a:lnTo>
                <a:lnTo>
                  <a:pt x="647" y="247"/>
                </a:lnTo>
                <a:lnTo>
                  <a:pt x="648" y="245"/>
                </a:lnTo>
                <a:lnTo>
                  <a:pt x="648" y="243"/>
                </a:lnTo>
                <a:lnTo>
                  <a:pt x="650" y="240"/>
                </a:lnTo>
                <a:lnTo>
                  <a:pt x="652" y="238"/>
                </a:lnTo>
                <a:lnTo>
                  <a:pt x="653" y="237"/>
                </a:lnTo>
                <a:lnTo>
                  <a:pt x="655" y="235"/>
                </a:lnTo>
                <a:lnTo>
                  <a:pt x="657" y="232"/>
                </a:lnTo>
                <a:lnTo>
                  <a:pt x="659" y="228"/>
                </a:lnTo>
                <a:lnTo>
                  <a:pt x="660" y="225"/>
                </a:lnTo>
                <a:lnTo>
                  <a:pt x="662" y="221"/>
                </a:lnTo>
                <a:lnTo>
                  <a:pt x="664" y="215"/>
                </a:lnTo>
                <a:lnTo>
                  <a:pt x="667" y="211"/>
                </a:lnTo>
                <a:lnTo>
                  <a:pt x="672" y="208"/>
                </a:lnTo>
                <a:lnTo>
                  <a:pt x="677" y="204"/>
                </a:lnTo>
                <a:lnTo>
                  <a:pt x="684" y="201"/>
                </a:lnTo>
                <a:lnTo>
                  <a:pt x="689" y="198"/>
                </a:lnTo>
                <a:lnTo>
                  <a:pt x="694" y="194"/>
                </a:lnTo>
                <a:lnTo>
                  <a:pt x="699" y="189"/>
                </a:lnTo>
                <a:lnTo>
                  <a:pt x="701" y="184"/>
                </a:lnTo>
                <a:lnTo>
                  <a:pt x="703" y="182"/>
                </a:lnTo>
                <a:lnTo>
                  <a:pt x="704" y="182"/>
                </a:lnTo>
                <a:lnTo>
                  <a:pt x="703" y="184"/>
                </a:lnTo>
                <a:lnTo>
                  <a:pt x="701" y="186"/>
                </a:lnTo>
                <a:lnTo>
                  <a:pt x="701" y="188"/>
                </a:lnTo>
                <a:lnTo>
                  <a:pt x="699" y="188"/>
                </a:lnTo>
                <a:lnTo>
                  <a:pt x="699" y="189"/>
                </a:lnTo>
                <a:lnTo>
                  <a:pt x="723" y="157"/>
                </a:lnTo>
                <a:lnTo>
                  <a:pt x="711" y="157"/>
                </a:lnTo>
                <a:lnTo>
                  <a:pt x="711" y="155"/>
                </a:lnTo>
                <a:lnTo>
                  <a:pt x="709" y="154"/>
                </a:lnTo>
                <a:lnTo>
                  <a:pt x="709" y="152"/>
                </a:lnTo>
                <a:lnTo>
                  <a:pt x="708" y="150"/>
                </a:lnTo>
                <a:lnTo>
                  <a:pt x="704" y="150"/>
                </a:lnTo>
                <a:lnTo>
                  <a:pt x="701" y="149"/>
                </a:lnTo>
                <a:lnTo>
                  <a:pt x="696" y="149"/>
                </a:lnTo>
                <a:lnTo>
                  <a:pt x="696" y="147"/>
                </a:lnTo>
                <a:lnTo>
                  <a:pt x="692" y="142"/>
                </a:lnTo>
                <a:lnTo>
                  <a:pt x="687" y="137"/>
                </a:lnTo>
                <a:lnTo>
                  <a:pt x="682" y="128"/>
                </a:lnTo>
                <a:lnTo>
                  <a:pt x="675" y="120"/>
                </a:lnTo>
                <a:lnTo>
                  <a:pt x="669" y="110"/>
                </a:lnTo>
                <a:lnTo>
                  <a:pt x="660" y="101"/>
                </a:lnTo>
                <a:lnTo>
                  <a:pt x="652" y="91"/>
                </a:lnTo>
                <a:lnTo>
                  <a:pt x="652" y="88"/>
                </a:lnTo>
                <a:lnTo>
                  <a:pt x="652" y="84"/>
                </a:lnTo>
                <a:lnTo>
                  <a:pt x="653" y="79"/>
                </a:lnTo>
                <a:lnTo>
                  <a:pt x="653" y="76"/>
                </a:lnTo>
                <a:lnTo>
                  <a:pt x="653" y="71"/>
                </a:lnTo>
                <a:lnTo>
                  <a:pt x="652" y="64"/>
                </a:lnTo>
                <a:lnTo>
                  <a:pt x="650" y="59"/>
                </a:lnTo>
                <a:lnTo>
                  <a:pt x="647" y="56"/>
                </a:lnTo>
                <a:lnTo>
                  <a:pt x="647" y="52"/>
                </a:lnTo>
                <a:lnTo>
                  <a:pt x="647" y="50"/>
                </a:lnTo>
                <a:lnTo>
                  <a:pt x="648" y="50"/>
                </a:lnTo>
                <a:lnTo>
                  <a:pt x="648" y="52"/>
                </a:lnTo>
                <a:lnTo>
                  <a:pt x="650" y="52"/>
                </a:lnTo>
                <a:close/>
              </a:path>
            </a:pathLst>
          </a:custGeom>
          <a:solidFill>
            <a:schemeClr val="bg1"/>
          </a:solidFill>
          <a:ln w="9525">
            <a:solidFill>
              <a:schemeClr val="tx1"/>
            </a:solidFill>
            <a:round/>
            <a:headEnd/>
            <a:tailEnd/>
          </a:ln>
        </p:spPr>
        <p:txBody>
          <a:bodyPr/>
          <a:lstStyle/>
          <a:p>
            <a:endParaRPr lang="en-US"/>
          </a:p>
        </p:txBody>
      </p:sp>
      <p:grpSp>
        <p:nvGrpSpPr>
          <p:cNvPr id="2" name="Group 14"/>
          <p:cNvGrpSpPr>
            <a:grpSpLocks/>
          </p:cNvGrpSpPr>
          <p:nvPr/>
        </p:nvGrpSpPr>
        <p:grpSpPr bwMode="auto">
          <a:xfrm>
            <a:off x="8638788" y="1519238"/>
            <a:ext cx="625649" cy="892175"/>
            <a:chOff x="5086" y="1113"/>
            <a:chExt cx="359" cy="579"/>
          </a:xfrm>
          <a:solidFill>
            <a:schemeClr val="bg1"/>
          </a:solidFill>
        </p:grpSpPr>
        <p:sp>
          <p:nvSpPr>
            <p:cNvPr id="711" name="Freeform 15" descr="Dark upward diagonal"/>
            <p:cNvSpPr>
              <a:spLocks/>
            </p:cNvSpPr>
            <p:nvPr/>
          </p:nvSpPr>
          <p:spPr bwMode="auto">
            <a:xfrm>
              <a:off x="5086" y="1113"/>
              <a:ext cx="359" cy="579"/>
            </a:xfrm>
            <a:custGeom>
              <a:avLst/>
              <a:gdLst>
                <a:gd name="T0" fmla="*/ 90 w 359"/>
                <a:gd name="T1" fmla="*/ 565 h 579"/>
                <a:gd name="T2" fmla="*/ 74 w 359"/>
                <a:gd name="T3" fmla="*/ 550 h 579"/>
                <a:gd name="T4" fmla="*/ 0 w 359"/>
                <a:gd name="T5" fmla="*/ 318 h 579"/>
                <a:gd name="T6" fmla="*/ 15 w 359"/>
                <a:gd name="T7" fmla="*/ 311 h 579"/>
                <a:gd name="T8" fmla="*/ 18 w 359"/>
                <a:gd name="T9" fmla="*/ 311 h 579"/>
                <a:gd name="T10" fmla="*/ 18 w 359"/>
                <a:gd name="T11" fmla="*/ 294 h 579"/>
                <a:gd name="T12" fmla="*/ 27 w 359"/>
                <a:gd name="T13" fmla="*/ 289 h 579"/>
                <a:gd name="T14" fmla="*/ 30 w 359"/>
                <a:gd name="T15" fmla="*/ 259 h 579"/>
                <a:gd name="T16" fmla="*/ 39 w 359"/>
                <a:gd name="T17" fmla="*/ 250 h 579"/>
                <a:gd name="T18" fmla="*/ 39 w 359"/>
                <a:gd name="T19" fmla="*/ 238 h 579"/>
                <a:gd name="T20" fmla="*/ 47 w 359"/>
                <a:gd name="T21" fmla="*/ 221 h 579"/>
                <a:gd name="T22" fmla="*/ 39 w 359"/>
                <a:gd name="T23" fmla="*/ 198 h 579"/>
                <a:gd name="T24" fmla="*/ 39 w 359"/>
                <a:gd name="T25" fmla="*/ 169 h 579"/>
                <a:gd name="T26" fmla="*/ 44 w 359"/>
                <a:gd name="T27" fmla="*/ 154 h 579"/>
                <a:gd name="T28" fmla="*/ 44 w 359"/>
                <a:gd name="T29" fmla="*/ 125 h 579"/>
                <a:gd name="T30" fmla="*/ 51 w 359"/>
                <a:gd name="T31" fmla="*/ 98 h 579"/>
                <a:gd name="T32" fmla="*/ 91 w 359"/>
                <a:gd name="T33" fmla="*/ 12 h 579"/>
                <a:gd name="T34" fmla="*/ 105 w 359"/>
                <a:gd name="T35" fmla="*/ 34 h 579"/>
                <a:gd name="T36" fmla="*/ 125 w 359"/>
                <a:gd name="T37" fmla="*/ 29 h 579"/>
                <a:gd name="T38" fmla="*/ 145 w 359"/>
                <a:gd name="T39" fmla="*/ 12 h 579"/>
                <a:gd name="T40" fmla="*/ 152 w 359"/>
                <a:gd name="T41" fmla="*/ 3 h 579"/>
                <a:gd name="T42" fmla="*/ 174 w 359"/>
                <a:gd name="T43" fmla="*/ 7 h 579"/>
                <a:gd name="T44" fmla="*/ 205 w 359"/>
                <a:gd name="T45" fmla="*/ 22 h 579"/>
                <a:gd name="T46" fmla="*/ 255 w 359"/>
                <a:gd name="T47" fmla="*/ 177 h 579"/>
                <a:gd name="T48" fmla="*/ 294 w 359"/>
                <a:gd name="T49" fmla="*/ 213 h 579"/>
                <a:gd name="T50" fmla="*/ 311 w 359"/>
                <a:gd name="T51" fmla="*/ 237 h 579"/>
                <a:gd name="T52" fmla="*/ 332 w 359"/>
                <a:gd name="T53" fmla="*/ 243 h 579"/>
                <a:gd name="T54" fmla="*/ 340 w 359"/>
                <a:gd name="T55" fmla="*/ 265 h 579"/>
                <a:gd name="T56" fmla="*/ 359 w 359"/>
                <a:gd name="T57" fmla="*/ 267 h 579"/>
                <a:gd name="T58" fmla="*/ 350 w 359"/>
                <a:gd name="T59" fmla="*/ 289 h 579"/>
                <a:gd name="T60" fmla="*/ 335 w 359"/>
                <a:gd name="T61" fmla="*/ 293 h 579"/>
                <a:gd name="T62" fmla="*/ 323 w 359"/>
                <a:gd name="T63" fmla="*/ 306 h 579"/>
                <a:gd name="T64" fmla="*/ 320 w 359"/>
                <a:gd name="T65" fmla="*/ 320 h 579"/>
                <a:gd name="T66" fmla="*/ 304 w 359"/>
                <a:gd name="T67" fmla="*/ 326 h 579"/>
                <a:gd name="T68" fmla="*/ 299 w 359"/>
                <a:gd name="T69" fmla="*/ 323 h 579"/>
                <a:gd name="T70" fmla="*/ 296 w 359"/>
                <a:gd name="T71" fmla="*/ 330 h 579"/>
                <a:gd name="T72" fmla="*/ 284 w 359"/>
                <a:gd name="T73" fmla="*/ 357 h 579"/>
                <a:gd name="T74" fmla="*/ 264 w 359"/>
                <a:gd name="T75" fmla="*/ 335 h 579"/>
                <a:gd name="T76" fmla="*/ 262 w 359"/>
                <a:gd name="T77" fmla="*/ 348 h 579"/>
                <a:gd name="T78" fmla="*/ 244 w 359"/>
                <a:gd name="T79" fmla="*/ 362 h 579"/>
                <a:gd name="T80" fmla="*/ 220 w 359"/>
                <a:gd name="T81" fmla="*/ 362 h 579"/>
                <a:gd name="T82" fmla="*/ 213 w 359"/>
                <a:gd name="T83" fmla="*/ 353 h 579"/>
                <a:gd name="T84" fmla="*/ 208 w 359"/>
                <a:gd name="T85" fmla="*/ 372 h 579"/>
                <a:gd name="T86" fmla="*/ 198 w 359"/>
                <a:gd name="T87" fmla="*/ 436 h 579"/>
                <a:gd name="T88" fmla="*/ 171 w 359"/>
                <a:gd name="T89" fmla="*/ 450 h 579"/>
                <a:gd name="T90" fmla="*/ 162 w 359"/>
                <a:gd name="T91" fmla="*/ 448 h 579"/>
                <a:gd name="T92" fmla="*/ 156 w 359"/>
                <a:gd name="T93" fmla="*/ 448 h 579"/>
                <a:gd name="T94" fmla="*/ 157 w 359"/>
                <a:gd name="T95" fmla="*/ 475 h 579"/>
                <a:gd name="T96" fmla="*/ 144 w 359"/>
                <a:gd name="T97" fmla="*/ 460 h 579"/>
                <a:gd name="T98" fmla="*/ 125 w 359"/>
                <a:gd name="T99" fmla="*/ 475 h 579"/>
                <a:gd name="T100" fmla="*/ 122 w 359"/>
                <a:gd name="T101" fmla="*/ 506 h 579"/>
                <a:gd name="T102" fmla="*/ 120 w 359"/>
                <a:gd name="T103" fmla="*/ 528 h 579"/>
                <a:gd name="T104" fmla="*/ 106 w 359"/>
                <a:gd name="T105" fmla="*/ 541 h 5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9"/>
                <a:gd name="T160" fmla="*/ 0 h 579"/>
                <a:gd name="T161" fmla="*/ 359 w 359"/>
                <a:gd name="T162" fmla="*/ 579 h 57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9" h="579">
                  <a:moveTo>
                    <a:pt x="98" y="579"/>
                  </a:moveTo>
                  <a:lnTo>
                    <a:pt x="96" y="577"/>
                  </a:lnTo>
                  <a:lnTo>
                    <a:pt x="95" y="575"/>
                  </a:lnTo>
                  <a:lnTo>
                    <a:pt x="91" y="573"/>
                  </a:lnTo>
                  <a:lnTo>
                    <a:pt x="90" y="572"/>
                  </a:lnTo>
                  <a:lnTo>
                    <a:pt x="90" y="565"/>
                  </a:lnTo>
                  <a:lnTo>
                    <a:pt x="88" y="560"/>
                  </a:lnTo>
                  <a:lnTo>
                    <a:pt x="84" y="557"/>
                  </a:lnTo>
                  <a:lnTo>
                    <a:pt x="83" y="553"/>
                  </a:lnTo>
                  <a:lnTo>
                    <a:pt x="79" y="551"/>
                  </a:lnTo>
                  <a:lnTo>
                    <a:pt x="78" y="551"/>
                  </a:lnTo>
                  <a:lnTo>
                    <a:pt x="74" y="550"/>
                  </a:lnTo>
                  <a:lnTo>
                    <a:pt x="68" y="541"/>
                  </a:lnTo>
                  <a:lnTo>
                    <a:pt x="2" y="323"/>
                  </a:lnTo>
                  <a:lnTo>
                    <a:pt x="0" y="323"/>
                  </a:lnTo>
                  <a:lnTo>
                    <a:pt x="0" y="321"/>
                  </a:lnTo>
                  <a:lnTo>
                    <a:pt x="0" y="318"/>
                  </a:lnTo>
                  <a:lnTo>
                    <a:pt x="0" y="315"/>
                  </a:lnTo>
                  <a:lnTo>
                    <a:pt x="2" y="311"/>
                  </a:lnTo>
                  <a:lnTo>
                    <a:pt x="3" y="308"/>
                  </a:lnTo>
                  <a:lnTo>
                    <a:pt x="7" y="306"/>
                  </a:lnTo>
                  <a:lnTo>
                    <a:pt x="10" y="308"/>
                  </a:lnTo>
                  <a:lnTo>
                    <a:pt x="15" y="311"/>
                  </a:lnTo>
                  <a:lnTo>
                    <a:pt x="15" y="313"/>
                  </a:lnTo>
                  <a:lnTo>
                    <a:pt x="17" y="313"/>
                  </a:lnTo>
                  <a:lnTo>
                    <a:pt x="17" y="315"/>
                  </a:lnTo>
                  <a:lnTo>
                    <a:pt x="18" y="315"/>
                  </a:lnTo>
                  <a:lnTo>
                    <a:pt x="18" y="313"/>
                  </a:lnTo>
                  <a:lnTo>
                    <a:pt x="18" y="311"/>
                  </a:lnTo>
                  <a:lnTo>
                    <a:pt x="20" y="306"/>
                  </a:lnTo>
                  <a:lnTo>
                    <a:pt x="20" y="301"/>
                  </a:lnTo>
                  <a:lnTo>
                    <a:pt x="20" y="299"/>
                  </a:lnTo>
                  <a:lnTo>
                    <a:pt x="18" y="298"/>
                  </a:lnTo>
                  <a:lnTo>
                    <a:pt x="18" y="296"/>
                  </a:lnTo>
                  <a:lnTo>
                    <a:pt x="18" y="294"/>
                  </a:lnTo>
                  <a:lnTo>
                    <a:pt x="18" y="293"/>
                  </a:lnTo>
                  <a:lnTo>
                    <a:pt x="20" y="291"/>
                  </a:lnTo>
                  <a:lnTo>
                    <a:pt x="24" y="293"/>
                  </a:lnTo>
                  <a:lnTo>
                    <a:pt x="30" y="294"/>
                  </a:lnTo>
                  <a:lnTo>
                    <a:pt x="29" y="293"/>
                  </a:lnTo>
                  <a:lnTo>
                    <a:pt x="27" y="289"/>
                  </a:lnTo>
                  <a:lnTo>
                    <a:pt x="25" y="284"/>
                  </a:lnTo>
                  <a:lnTo>
                    <a:pt x="24" y="279"/>
                  </a:lnTo>
                  <a:lnTo>
                    <a:pt x="22" y="274"/>
                  </a:lnTo>
                  <a:lnTo>
                    <a:pt x="24" y="267"/>
                  </a:lnTo>
                  <a:lnTo>
                    <a:pt x="25" y="262"/>
                  </a:lnTo>
                  <a:lnTo>
                    <a:pt x="30" y="259"/>
                  </a:lnTo>
                  <a:lnTo>
                    <a:pt x="32" y="257"/>
                  </a:lnTo>
                  <a:lnTo>
                    <a:pt x="34" y="255"/>
                  </a:lnTo>
                  <a:lnTo>
                    <a:pt x="35" y="254"/>
                  </a:lnTo>
                  <a:lnTo>
                    <a:pt x="37" y="252"/>
                  </a:lnTo>
                  <a:lnTo>
                    <a:pt x="39" y="250"/>
                  </a:lnTo>
                  <a:lnTo>
                    <a:pt x="39" y="249"/>
                  </a:lnTo>
                  <a:lnTo>
                    <a:pt x="40" y="249"/>
                  </a:lnTo>
                  <a:lnTo>
                    <a:pt x="40" y="247"/>
                  </a:lnTo>
                  <a:lnTo>
                    <a:pt x="39" y="245"/>
                  </a:lnTo>
                  <a:lnTo>
                    <a:pt x="39" y="242"/>
                  </a:lnTo>
                  <a:lnTo>
                    <a:pt x="39" y="238"/>
                  </a:lnTo>
                  <a:lnTo>
                    <a:pt x="40" y="235"/>
                  </a:lnTo>
                  <a:lnTo>
                    <a:pt x="42" y="230"/>
                  </a:lnTo>
                  <a:lnTo>
                    <a:pt x="44" y="227"/>
                  </a:lnTo>
                  <a:lnTo>
                    <a:pt x="49" y="223"/>
                  </a:lnTo>
                  <a:lnTo>
                    <a:pt x="47" y="223"/>
                  </a:lnTo>
                  <a:lnTo>
                    <a:pt x="47" y="221"/>
                  </a:lnTo>
                  <a:lnTo>
                    <a:pt x="47" y="218"/>
                  </a:lnTo>
                  <a:lnTo>
                    <a:pt x="46" y="215"/>
                  </a:lnTo>
                  <a:lnTo>
                    <a:pt x="44" y="211"/>
                  </a:lnTo>
                  <a:lnTo>
                    <a:pt x="42" y="208"/>
                  </a:lnTo>
                  <a:lnTo>
                    <a:pt x="40" y="203"/>
                  </a:lnTo>
                  <a:lnTo>
                    <a:pt x="39" y="198"/>
                  </a:lnTo>
                  <a:lnTo>
                    <a:pt x="39" y="193"/>
                  </a:lnTo>
                  <a:lnTo>
                    <a:pt x="37" y="188"/>
                  </a:lnTo>
                  <a:lnTo>
                    <a:pt x="37" y="183"/>
                  </a:lnTo>
                  <a:lnTo>
                    <a:pt x="37" y="177"/>
                  </a:lnTo>
                  <a:lnTo>
                    <a:pt x="39" y="172"/>
                  </a:lnTo>
                  <a:lnTo>
                    <a:pt x="39" y="169"/>
                  </a:lnTo>
                  <a:lnTo>
                    <a:pt x="42" y="164"/>
                  </a:lnTo>
                  <a:lnTo>
                    <a:pt x="46" y="161"/>
                  </a:lnTo>
                  <a:lnTo>
                    <a:pt x="46" y="159"/>
                  </a:lnTo>
                  <a:lnTo>
                    <a:pt x="44" y="157"/>
                  </a:lnTo>
                  <a:lnTo>
                    <a:pt x="44" y="154"/>
                  </a:lnTo>
                  <a:lnTo>
                    <a:pt x="44" y="149"/>
                  </a:lnTo>
                  <a:lnTo>
                    <a:pt x="44" y="145"/>
                  </a:lnTo>
                  <a:lnTo>
                    <a:pt x="44" y="140"/>
                  </a:lnTo>
                  <a:lnTo>
                    <a:pt x="44" y="135"/>
                  </a:lnTo>
                  <a:lnTo>
                    <a:pt x="44" y="130"/>
                  </a:lnTo>
                  <a:lnTo>
                    <a:pt x="44" y="125"/>
                  </a:lnTo>
                  <a:lnTo>
                    <a:pt x="44" y="120"/>
                  </a:lnTo>
                  <a:lnTo>
                    <a:pt x="44" y="115"/>
                  </a:lnTo>
                  <a:lnTo>
                    <a:pt x="46" y="110"/>
                  </a:lnTo>
                  <a:lnTo>
                    <a:pt x="47" y="105"/>
                  </a:lnTo>
                  <a:lnTo>
                    <a:pt x="49" y="101"/>
                  </a:lnTo>
                  <a:lnTo>
                    <a:pt x="51" y="98"/>
                  </a:lnTo>
                  <a:lnTo>
                    <a:pt x="78" y="15"/>
                  </a:lnTo>
                  <a:lnTo>
                    <a:pt x="79" y="13"/>
                  </a:lnTo>
                  <a:lnTo>
                    <a:pt x="81" y="13"/>
                  </a:lnTo>
                  <a:lnTo>
                    <a:pt x="84" y="12"/>
                  </a:lnTo>
                  <a:lnTo>
                    <a:pt x="88" y="10"/>
                  </a:lnTo>
                  <a:lnTo>
                    <a:pt x="91" y="12"/>
                  </a:lnTo>
                  <a:lnTo>
                    <a:pt x="95" y="13"/>
                  </a:lnTo>
                  <a:lnTo>
                    <a:pt x="98" y="18"/>
                  </a:lnTo>
                  <a:lnTo>
                    <a:pt x="101" y="29"/>
                  </a:lnTo>
                  <a:lnTo>
                    <a:pt x="101" y="30"/>
                  </a:lnTo>
                  <a:lnTo>
                    <a:pt x="103" y="32"/>
                  </a:lnTo>
                  <a:lnTo>
                    <a:pt x="105" y="34"/>
                  </a:lnTo>
                  <a:lnTo>
                    <a:pt x="108" y="35"/>
                  </a:lnTo>
                  <a:lnTo>
                    <a:pt x="110" y="37"/>
                  </a:lnTo>
                  <a:lnTo>
                    <a:pt x="115" y="37"/>
                  </a:lnTo>
                  <a:lnTo>
                    <a:pt x="118" y="34"/>
                  </a:lnTo>
                  <a:lnTo>
                    <a:pt x="125" y="30"/>
                  </a:lnTo>
                  <a:lnTo>
                    <a:pt x="125" y="29"/>
                  </a:lnTo>
                  <a:lnTo>
                    <a:pt x="128" y="27"/>
                  </a:lnTo>
                  <a:lnTo>
                    <a:pt x="132" y="23"/>
                  </a:lnTo>
                  <a:lnTo>
                    <a:pt x="135" y="20"/>
                  </a:lnTo>
                  <a:lnTo>
                    <a:pt x="139" y="17"/>
                  </a:lnTo>
                  <a:lnTo>
                    <a:pt x="142" y="13"/>
                  </a:lnTo>
                  <a:lnTo>
                    <a:pt x="145" y="12"/>
                  </a:lnTo>
                  <a:lnTo>
                    <a:pt x="152" y="10"/>
                  </a:lnTo>
                  <a:lnTo>
                    <a:pt x="152" y="8"/>
                  </a:lnTo>
                  <a:lnTo>
                    <a:pt x="152" y="5"/>
                  </a:lnTo>
                  <a:lnTo>
                    <a:pt x="152" y="3"/>
                  </a:lnTo>
                  <a:lnTo>
                    <a:pt x="154" y="1"/>
                  </a:lnTo>
                  <a:lnTo>
                    <a:pt x="157" y="0"/>
                  </a:lnTo>
                  <a:lnTo>
                    <a:pt x="162" y="1"/>
                  </a:lnTo>
                  <a:lnTo>
                    <a:pt x="169" y="3"/>
                  </a:lnTo>
                  <a:lnTo>
                    <a:pt x="171" y="5"/>
                  </a:lnTo>
                  <a:lnTo>
                    <a:pt x="174" y="7"/>
                  </a:lnTo>
                  <a:lnTo>
                    <a:pt x="179" y="10"/>
                  </a:lnTo>
                  <a:lnTo>
                    <a:pt x="186" y="13"/>
                  </a:lnTo>
                  <a:lnTo>
                    <a:pt x="193" y="15"/>
                  </a:lnTo>
                  <a:lnTo>
                    <a:pt x="198" y="18"/>
                  </a:lnTo>
                  <a:lnTo>
                    <a:pt x="203" y="20"/>
                  </a:lnTo>
                  <a:lnTo>
                    <a:pt x="205" y="22"/>
                  </a:lnTo>
                  <a:lnTo>
                    <a:pt x="213" y="30"/>
                  </a:lnTo>
                  <a:lnTo>
                    <a:pt x="254" y="164"/>
                  </a:lnTo>
                  <a:lnTo>
                    <a:pt x="254" y="166"/>
                  </a:lnTo>
                  <a:lnTo>
                    <a:pt x="254" y="169"/>
                  </a:lnTo>
                  <a:lnTo>
                    <a:pt x="254" y="172"/>
                  </a:lnTo>
                  <a:lnTo>
                    <a:pt x="255" y="177"/>
                  </a:lnTo>
                  <a:lnTo>
                    <a:pt x="260" y="184"/>
                  </a:lnTo>
                  <a:lnTo>
                    <a:pt x="266" y="188"/>
                  </a:lnTo>
                  <a:lnTo>
                    <a:pt x="276" y="191"/>
                  </a:lnTo>
                  <a:lnTo>
                    <a:pt x="289" y="193"/>
                  </a:lnTo>
                  <a:lnTo>
                    <a:pt x="294" y="196"/>
                  </a:lnTo>
                  <a:lnTo>
                    <a:pt x="294" y="213"/>
                  </a:lnTo>
                  <a:lnTo>
                    <a:pt x="303" y="221"/>
                  </a:lnTo>
                  <a:lnTo>
                    <a:pt x="304" y="225"/>
                  </a:lnTo>
                  <a:lnTo>
                    <a:pt x="306" y="228"/>
                  </a:lnTo>
                  <a:lnTo>
                    <a:pt x="308" y="233"/>
                  </a:lnTo>
                  <a:lnTo>
                    <a:pt x="311" y="237"/>
                  </a:lnTo>
                  <a:lnTo>
                    <a:pt x="315" y="238"/>
                  </a:lnTo>
                  <a:lnTo>
                    <a:pt x="318" y="238"/>
                  </a:lnTo>
                  <a:lnTo>
                    <a:pt x="321" y="237"/>
                  </a:lnTo>
                  <a:lnTo>
                    <a:pt x="323" y="237"/>
                  </a:lnTo>
                  <a:lnTo>
                    <a:pt x="326" y="240"/>
                  </a:lnTo>
                  <a:lnTo>
                    <a:pt x="332" y="243"/>
                  </a:lnTo>
                  <a:lnTo>
                    <a:pt x="337" y="247"/>
                  </a:lnTo>
                  <a:lnTo>
                    <a:pt x="340" y="250"/>
                  </a:lnTo>
                  <a:lnTo>
                    <a:pt x="345" y="254"/>
                  </a:lnTo>
                  <a:lnTo>
                    <a:pt x="348" y="257"/>
                  </a:lnTo>
                  <a:lnTo>
                    <a:pt x="340" y="265"/>
                  </a:lnTo>
                  <a:lnTo>
                    <a:pt x="347" y="276"/>
                  </a:lnTo>
                  <a:lnTo>
                    <a:pt x="350" y="272"/>
                  </a:lnTo>
                  <a:lnTo>
                    <a:pt x="354" y="271"/>
                  </a:lnTo>
                  <a:lnTo>
                    <a:pt x="357" y="267"/>
                  </a:lnTo>
                  <a:lnTo>
                    <a:pt x="359" y="267"/>
                  </a:lnTo>
                  <a:lnTo>
                    <a:pt x="359" y="269"/>
                  </a:lnTo>
                  <a:lnTo>
                    <a:pt x="359" y="274"/>
                  </a:lnTo>
                  <a:lnTo>
                    <a:pt x="354" y="284"/>
                  </a:lnTo>
                  <a:lnTo>
                    <a:pt x="352" y="287"/>
                  </a:lnTo>
                  <a:lnTo>
                    <a:pt x="350" y="289"/>
                  </a:lnTo>
                  <a:lnTo>
                    <a:pt x="347" y="293"/>
                  </a:lnTo>
                  <a:lnTo>
                    <a:pt x="345" y="296"/>
                  </a:lnTo>
                  <a:lnTo>
                    <a:pt x="343" y="298"/>
                  </a:lnTo>
                  <a:lnTo>
                    <a:pt x="342" y="299"/>
                  </a:lnTo>
                  <a:lnTo>
                    <a:pt x="342" y="301"/>
                  </a:lnTo>
                  <a:lnTo>
                    <a:pt x="335" y="293"/>
                  </a:lnTo>
                  <a:lnTo>
                    <a:pt x="330" y="298"/>
                  </a:lnTo>
                  <a:lnTo>
                    <a:pt x="333" y="306"/>
                  </a:lnTo>
                  <a:lnTo>
                    <a:pt x="326" y="308"/>
                  </a:lnTo>
                  <a:lnTo>
                    <a:pt x="325" y="308"/>
                  </a:lnTo>
                  <a:lnTo>
                    <a:pt x="323" y="306"/>
                  </a:lnTo>
                  <a:lnTo>
                    <a:pt x="321" y="306"/>
                  </a:lnTo>
                  <a:lnTo>
                    <a:pt x="318" y="306"/>
                  </a:lnTo>
                  <a:lnTo>
                    <a:pt x="318" y="308"/>
                  </a:lnTo>
                  <a:lnTo>
                    <a:pt x="318" y="311"/>
                  </a:lnTo>
                  <a:lnTo>
                    <a:pt x="320" y="316"/>
                  </a:lnTo>
                  <a:lnTo>
                    <a:pt x="320" y="320"/>
                  </a:lnTo>
                  <a:lnTo>
                    <a:pt x="318" y="321"/>
                  </a:lnTo>
                  <a:lnTo>
                    <a:pt x="316" y="323"/>
                  </a:lnTo>
                  <a:lnTo>
                    <a:pt x="313" y="325"/>
                  </a:lnTo>
                  <a:lnTo>
                    <a:pt x="310" y="326"/>
                  </a:lnTo>
                  <a:lnTo>
                    <a:pt x="306" y="326"/>
                  </a:lnTo>
                  <a:lnTo>
                    <a:pt x="304" y="326"/>
                  </a:lnTo>
                  <a:lnTo>
                    <a:pt x="301" y="325"/>
                  </a:lnTo>
                  <a:lnTo>
                    <a:pt x="298" y="321"/>
                  </a:lnTo>
                  <a:lnTo>
                    <a:pt x="299" y="323"/>
                  </a:lnTo>
                  <a:lnTo>
                    <a:pt x="299" y="321"/>
                  </a:lnTo>
                  <a:lnTo>
                    <a:pt x="298" y="321"/>
                  </a:lnTo>
                  <a:lnTo>
                    <a:pt x="298" y="323"/>
                  </a:lnTo>
                  <a:lnTo>
                    <a:pt x="296" y="326"/>
                  </a:lnTo>
                  <a:lnTo>
                    <a:pt x="296" y="330"/>
                  </a:lnTo>
                  <a:lnTo>
                    <a:pt x="296" y="338"/>
                  </a:lnTo>
                  <a:lnTo>
                    <a:pt x="294" y="340"/>
                  </a:lnTo>
                  <a:lnTo>
                    <a:pt x="293" y="345"/>
                  </a:lnTo>
                  <a:lnTo>
                    <a:pt x="289" y="347"/>
                  </a:lnTo>
                  <a:lnTo>
                    <a:pt x="289" y="348"/>
                  </a:lnTo>
                  <a:lnTo>
                    <a:pt x="284" y="357"/>
                  </a:lnTo>
                  <a:lnTo>
                    <a:pt x="277" y="348"/>
                  </a:lnTo>
                  <a:lnTo>
                    <a:pt x="277" y="342"/>
                  </a:lnTo>
                  <a:lnTo>
                    <a:pt x="267" y="337"/>
                  </a:lnTo>
                  <a:lnTo>
                    <a:pt x="267" y="335"/>
                  </a:lnTo>
                  <a:lnTo>
                    <a:pt x="266" y="335"/>
                  </a:lnTo>
                  <a:lnTo>
                    <a:pt x="264" y="335"/>
                  </a:lnTo>
                  <a:lnTo>
                    <a:pt x="262" y="335"/>
                  </a:lnTo>
                  <a:lnTo>
                    <a:pt x="260" y="337"/>
                  </a:lnTo>
                  <a:lnTo>
                    <a:pt x="260" y="338"/>
                  </a:lnTo>
                  <a:lnTo>
                    <a:pt x="260" y="342"/>
                  </a:lnTo>
                  <a:lnTo>
                    <a:pt x="262" y="347"/>
                  </a:lnTo>
                  <a:lnTo>
                    <a:pt x="262" y="348"/>
                  </a:lnTo>
                  <a:lnTo>
                    <a:pt x="260" y="350"/>
                  </a:lnTo>
                  <a:lnTo>
                    <a:pt x="257" y="353"/>
                  </a:lnTo>
                  <a:lnTo>
                    <a:pt x="254" y="355"/>
                  </a:lnTo>
                  <a:lnTo>
                    <a:pt x="249" y="359"/>
                  </a:lnTo>
                  <a:lnTo>
                    <a:pt x="245" y="360"/>
                  </a:lnTo>
                  <a:lnTo>
                    <a:pt x="244" y="362"/>
                  </a:lnTo>
                  <a:lnTo>
                    <a:pt x="242" y="362"/>
                  </a:lnTo>
                  <a:lnTo>
                    <a:pt x="244" y="375"/>
                  </a:lnTo>
                  <a:lnTo>
                    <a:pt x="223" y="375"/>
                  </a:lnTo>
                  <a:lnTo>
                    <a:pt x="230" y="364"/>
                  </a:lnTo>
                  <a:lnTo>
                    <a:pt x="220" y="364"/>
                  </a:lnTo>
                  <a:lnTo>
                    <a:pt x="220" y="362"/>
                  </a:lnTo>
                  <a:lnTo>
                    <a:pt x="220" y="359"/>
                  </a:lnTo>
                  <a:lnTo>
                    <a:pt x="218" y="353"/>
                  </a:lnTo>
                  <a:lnTo>
                    <a:pt x="218" y="350"/>
                  </a:lnTo>
                  <a:lnTo>
                    <a:pt x="216" y="348"/>
                  </a:lnTo>
                  <a:lnTo>
                    <a:pt x="215" y="348"/>
                  </a:lnTo>
                  <a:lnTo>
                    <a:pt x="213" y="353"/>
                  </a:lnTo>
                  <a:lnTo>
                    <a:pt x="210" y="364"/>
                  </a:lnTo>
                  <a:lnTo>
                    <a:pt x="210" y="365"/>
                  </a:lnTo>
                  <a:lnTo>
                    <a:pt x="210" y="367"/>
                  </a:lnTo>
                  <a:lnTo>
                    <a:pt x="210" y="370"/>
                  </a:lnTo>
                  <a:lnTo>
                    <a:pt x="208" y="372"/>
                  </a:lnTo>
                  <a:lnTo>
                    <a:pt x="208" y="375"/>
                  </a:lnTo>
                  <a:lnTo>
                    <a:pt x="208" y="377"/>
                  </a:lnTo>
                  <a:lnTo>
                    <a:pt x="210" y="411"/>
                  </a:lnTo>
                  <a:lnTo>
                    <a:pt x="205" y="421"/>
                  </a:lnTo>
                  <a:lnTo>
                    <a:pt x="198" y="436"/>
                  </a:lnTo>
                  <a:lnTo>
                    <a:pt x="193" y="428"/>
                  </a:lnTo>
                  <a:lnTo>
                    <a:pt x="183" y="431"/>
                  </a:lnTo>
                  <a:lnTo>
                    <a:pt x="179" y="450"/>
                  </a:lnTo>
                  <a:lnTo>
                    <a:pt x="171" y="448"/>
                  </a:lnTo>
                  <a:lnTo>
                    <a:pt x="171" y="450"/>
                  </a:lnTo>
                  <a:lnTo>
                    <a:pt x="171" y="453"/>
                  </a:lnTo>
                  <a:lnTo>
                    <a:pt x="169" y="453"/>
                  </a:lnTo>
                  <a:lnTo>
                    <a:pt x="169" y="455"/>
                  </a:lnTo>
                  <a:lnTo>
                    <a:pt x="167" y="455"/>
                  </a:lnTo>
                  <a:lnTo>
                    <a:pt x="166" y="453"/>
                  </a:lnTo>
                  <a:lnTo>
                    <a:pt x="162" y="448"/>
                  </a:lnTo>
                  <a:lnTo>
                    <a:pt x="162" y="447"/>
                  </a:lnTo>
                  <a:lnTo>
                    <a:pt x="161" y="447"/>
                  </a:lnTo>
                  <a:lnTo>
                    <a:pt x="161" y="445"/>
                  </a:lnTo>
                  <a:lnTo>
                    <a:pt x="159" y="445"/>
                  </a:lnTo>
                  <a:lnTo>
                    <a:pt x="157" y="447"/>
                  </a:lnTo>
                  <a:lnTo>
                    <a:pt x="156" y="448"/>
                  </a:lnTo>
                  <a:lnTo>
                    <a:pt x="156" y="453"/>
                  </a:lnTo>
                  <a:lnTo>
                    <a:pt x="154" y="462"/>
                  </a:lnTo>
                  <a:lnTo>
                    <a:pt x="156" y="463"/>
                  </a:lnTo>
                  <a:lnTo>
                    <a:pt x="156" y="467"/>
                  </a:lnTo>
                  <a:lnTo>
                    <a:pt x="156" y="472"/>
                  </a:lnTo>
                  <a:lnTo>
                    <a:pt x="157" y="475"/>
                  </a:lnTo>
                  <a:lnTo>
                    <a:pt x="156" y="477"/>
                  </a:lnTo>
                  <a:lnTo>
                    <a:pt x="154" y="475"/>
                  </a:lnTo>
                  <a:lnTo>
                    <a:pt x="152" y="469"/>
                  </a:lnTo>
                  <a:lnTo>
                    <a:pt x="147" y="457"/>
                  </a:lnTo>
                  <a:lnTo>
                    <a:pt x="144" y="460"/>
                  </a:lnTo>
                  <a:lnTo>
                    <a:pt x="140" y="462"/>
                  </a:lnTo>
                  <a:lnTo>
                    <a:pt x="137" y="465"/>
                  </a:lnTo>
                  <a:lnTo>
                    <a:pt x="132" y="469"/>
                  </a:lnTo>
                  <a:lnTo>
                    <a:pt x="128" y="472"/>
                  </a:lnTo>
                  <a:lnTo>
                    <a:pt x="127" y="475"/>
                  </a:lnTo>
                  <a:lnTo>
                    <a:pt x="125" y="475"/>
                  </a:lnTo>
                  <a:lnTo>
                    <a:pt x="122" y="497"/>
                  </a:lnTo>
                  <a:lnTo>
                    <a:pt x="127" y="499"/>
                  </a:lnTo>
                  <a:lnTo>
                    <a:pt x="127" y="506"/>
                  </a:lnTo>
                  <a:lnTo>
                    <a:pt x="123" y="506"/>
                  </a:lnTo>
                  <a:lnTo>
                    <a:pt x="122" y="506"/>
                  </a:lnTo>
                  <a:lnTo>
                    <a:pt x="118" y="507"/>
                  </a:lnTo>
                  <a:lnTo>
                    <a:pt x="117" y="511"/>
                  </a:lnTo>
                  <a:lnTo>
                    <a:pt x="115" y="514"/>
                  </a:lnTo>
                  <a:lnTo>
                    <a:pt x="117" y="519"/>
                  </a:lnTo>
                  <a:lnTo>
                    <a:pt x="120" y="528"/>
                  </a:lnTo>
                  <a:lnTo>
                    <a:pt x="118" y="529"/>
                  </a:lnTo>
                  <a:lnTo>
                    <a:pt x="117" y="533"/>
                  </a:lnTo>
                  <a:lnTo>
                    <a:pt x="113" y="536"/>
                  </a:lnTo>
                  <a:lnTo>
                    <a:pt x="110" y="538"/>
                  </a:lnTo>
                  <a:lnTo>
                    <a:pt x="108" y="541"/>
                  </a:lnTo>
                  <a:lnTo>
                    <a:pt x="106" y="541"/>
                  </a:lnTo>
                  <a:lnTo>
                    <a:pt x="106" y="543"/>
                  </a:lnTo>
                  <a:lnTo>
                    <a:pt x="106" y="565"/>
                  </a:lnTo>
                  <a:lnTo>
                    <a:pt x="98" y="579"/>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12" name="Freeform 16" descr="Dark upward diagonal"/>
            <p:cNvSpPr>
              <a:spLocks/>
            </p:cNvSpPr>
            <p:nvPr/>
          </p:nvSpPr>
          <p:spPr bwMode="auto">
            <a:xfrm>
              <a:off x="5343" y="1465"/>
              <a:ext cx="17" cy="23"/>
            </a:xfrm>
            <a:custGeom>
              <a:avLst/>
              <a:gdLst>
                <a:gd name="T0" fmla="*/ 9 w 17"/>
                <a:gd name="T1" fmla="*/ 0 h 23"/>
                <a:gd name="T2" fmla="*/ 17 w 17"/>
                <a:gd name="T3" fmla="*/ 7 h 23"/>
                <a:gd name="T4" fmla="*/ 14 w 17"/>
                <a:gd name="T5" fmla="*/ 15 h 23"/>
                <a:gd name="T6" fmla="*/ 10 w 17"/>
                <a:gd name="T7" fmla="*/ 17 h 23"/>
                <a:gd name="T8" fmla="*/ 10 w 17"/>
                <a:gd name="T9" fmla="*/ 17 h 23"/>
                <a:gd name="T10" fmla="*/ 12 w 17"/>
                <a:gd name="T11" fmla="*/ 18 h 23"/>
                <a:gd name="T12" fmla="*/ 12 w 17"/>
                <a:gd name="T13" fmla="*/ 20 h 23"/>
                <a:gd name="T14" fmla="*/ 12 w 17"/>
                <a:gd name="T15" fmla="*/ 23 h 23"/>
                <a:gd name="T16" fmla="*/ 10 w 17"/>
                <a:gd name="T17" fmla="*/ 23 h 23"/>
                <a:gd name="T18" fmla="*/ 9 w 17"/>
                <a:gd name="T19" fmla="*/ 23 h 23"/>
                <a:gd name="T20" fmla="*/ 5 w 17"/>
                <a:gd name="T21" fmla="*/ 22 h 23"/>
                <a:gd name="T22" fmla="*/ 0 w 17"/>
                <a:gd name="T23" fmla="*/ 18 h 23"/>
                <a:gd name="T24" fmla="*/ 0 w 17"/>
                <a:gd name="T25" fmla="*/ 17 h 23"/>
                <a:gd name="T26" fmla="*/ 0 w 17"/>
                <a:gd name="T27" fmla="*/ 12 h 23"/>
                <a:gd name="T28" fmla="*/ 0 w 17"/>
                <a:gd name="T29" fmla="*/ 10 h 23"/>
                <a:gd name="T30" fmla="*/ 2 w 17"/>
                <a:gd name="T31" fmla="*/ 8 h 23"/>
                <a:gd name="T32" fmla="*/ 9 w 17"/>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23"/>
                <a:gd name="T53" fmla="*/ 17 w 17"/>
                <a:gd name="T54" fmla="*/ 23 h 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23">
                  <a:moveTo>
                    <a:pt x="9" y="0"/>
                  </a:moveTo>
                  <a:lnTo>
                    <a:pt x="17" y="7"/>
                  </a:lnTo>
                  <a:lnTo>
                    <a:pt x="14" y="15"/>
                  </a:lnTo>
                  <a:lnTo>
                    <a:pt x="10" y="17"/>
                  </a:lnTo>
                  <a:lnTo>
                    <a:pt x="12" y="18"/>
                  </a:lnTo>
                  <a:lnTo>
                    <a:pt x="12" y="20"/>
                  </a:lnTo>
                  <a:lnTo>
                    <a:pt x="12" y="23"/>
                  </a:lnTo>
                  <a:lnTo>
                    <a:pt x="10" y="23"/>
                  </a:lnTo>
                  <a:lnTo>
                    <a:pt x="9" y="23"/>
                  </a:lnTo>
                  <a:lnTo>
                    <a:pt x="5" y="22"/>
                  </a:lnTo>
                  <a:lnTo>
                    <a:pt x="0" y="18"/>
                  </a:lnTo>
                  <a:lnTo>
                    <a:pt x="0" y="17"/>
                  </a:lnTo>
                  <a:lnTo>
                    <a:pt x="0" y="12"/>
                  </a:lnTo>
                  <a:lnTo>
                    <a:pt x="0" y="10"/>
                  </a:lnTo>
                  <a:lnTo>
                    <a:pt x="2" y="8"/>
                  </a:lnTo>
                  <a:lnTo>
                    <a:pt x="9" y="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grpSp>
        <p:nvGrpSpPr>
          <p:cNvPr id="3" name="Group 17"/>
          <p:cNvGrpSpPr>
            <a:grpSpLocks/>
          </p:cNvGrpSpPr>
          <p:nvPr/>
        </p:nvGrpSpPr>
        <p:grpSpPr bwMode="auto">
          <a:xfrm>
            <a:off x="8240298" y="2862263"/>
            <a:ext cx="224667" cy="461962"/>
            <a:chOff x="4856" y="1462"/>
            <a:chExt cx="130" cy="300"/>
          </a:xfrm>
          <a:solidFill>
            <a:schemeClr val="bg1"/>
          </a:solidFill>
        </p:grpSpPr>
        <p:sp>
          <p:nvSpPr>
            <p:cNvPr id="714" name="Freeform 18"/>
            <p:cNvSpPr>
              <a:spLocks/>
            </p:cNvSpPr>
            <p:nvPr/>
          </p:nvSpPr>
          <p:spPr bwMode="auto">
            <a:xfrm>
              <a:off x="4856" y="1462"/>
              <a:ext cx="130" cy="300"/>
            </a:xfrm>
            <a:custGeom>
              <a:avLst/>
              <a:gdLst>
                <a:gd name="T0" fmla="*/ 12 w 130"/>
                <a:gd name="T1" fmla="*/ 202 h 300"/>
                <a:gd name="T2" fmla="*/ 23 w 130"/>
                <a:gd name="T3" fmla="*/ 192 h 300"/>
                <a:gd name="T4" fmla="*/ 32 w 130"/>
                <a:gd name="T5" fmla="*/ 186 h 300"/>
                <a:gd name="T6" fmla="*/ 39 w 130"/>
                <a:gd name="T7" fmla="*/ 171 h 300"/>
                <a:gd name="T8" fmla="*/ 49 w 130"/>
                <a:gd name="T9" fmla="*/ 159 h 300"/>
                <a:gd name="T10" fmla="*/ 57 w 130"/>
                <a:gd name="T11" fmla="*/ 154 h 300"/>
                <a:gd name="T12" fmla="*/ 59 w 130"/>
                <a:gd name="T13" fmla="*/ 146 h 300"/>
                <a:gd name="T14" fmla="*/ 56 w 130"/>
                <a:gd name="T15" fmla="*/ 141 h 300"/>
                <a:gd name="T16" fmla="*/ 49 w 130"/>
                <a:gd name="T17" fmla="*/ 137 h 300"/>
                <a:gd name="T18" fmla="*/ 32 w 130"/>
                <a:gd name="T19" fmla="*/ 122 h 300"/>
                <a:gd name="T20" fmla="*/ 20 w 130"/>
                <a:gd name="T21" fmla="*/ 112 h 300"/>
                <a:gd name="T22" fmla="*/ 3 w 130"/>
                <a:gd name="T23" fmla="*/ 93 h 300"/>
                <a:gd name="T24" fmla="*/ 6 w 130"/>
                <a:gd name="T25" fmla="*/ 76 h 300"/>
                <a:gd name="T26" fmla="*/ 0 w 130"/>
                <a:gd name="T27" fmla="*/ 56 h 300"/>
                <a:gd name="T28" fmla="*/ 28 w 130"/>
                <a:gd name="T29" fmla="*/ 0 h 300"/>
                <a:gd name="T30" fmla="*/ 113 w 130"/>
                <a:gd name="T31" fmla="*/ 60 h 300"/>
                <a:gd name="T32" fmla="*/ 106 w 130"/>
                <a:gd name="T33" fmla="*/ 76 h 300"/>
                <a:gd name="T34" fmla="*/ 106 w 130"/>
                <a:gd name="T35" fmla="*/ 87 h 300"/>
                <a:gd name="T36" fmla="*/ 96 w 130"/>
                <a:gd name="T37" fmla="*/ 95 h 300"/>
                <a:gd name="T38" fmla="*/ 113 w 130"/>
                <a:gd name="T39" fmla="*/ 102 h 300"/>
                <a:gd name="T40" fmla="*/ 118 w 130"/>
                <a:gd name="T41" fmla="*/ 100 h 300"/>
                <a:gd name="T42" fmla="*/ 120 w 130"/>
                <a:gd name="T43" fmla="*/ 97 h 300"/>
                <a:gd name="T44" fmla="*/ 122 w 130"/>
                <a:gd name="T45" fmla="*/ 95 h 300"/>
                <a:gd name="T46" fmla="*/ 125 w 130"/>
                <a:gd name="T47" fmla="*/ 98 h 300"/>
                <a:gd name="T48" fmla="*/ 127 w 130"/>
                <a:gd name="T49" fmla="*/ 107 h 300"/>
                <a:gd name="T50" fmla="*/ 127 w 130"/>
                <a:gd name="T51" fmla="*/ 127 h 300"/>
                <a:gd name="T52" fmla="*/ 127 w 130"/>
                <a:gd name="T53" fmla="*/ 141 h 300"/>
                <a:gd name="T54" fmla="*/ 127 w 130"/>
                <a:gd name="T55" fmla="*/ 146 h 300"/>
                <a:gd name="T56" fmla="*/ 127 w 130"/>
                <a:gd name="T57" fmla="*/ 151 h 300"/>
                <a:gd name="T58" fmla="*/ 130 w 130"/>
                <a:gd name="T59" fmla="*/ 161 h 300"/>
                <a:gd name="T60" fmla="*/ 130 w 130"/>
                <a:gd name="T61" fmla="*/ 173 h 300"/>
                <a:gd name="T62" fmla="*/ 130 w 130"/>
                <a:gd name="T63" fmla="*/ 183 h 300"/>
                <a:gd name="T64" fmla="*/ 128 w 130"/>
                <a:gd name="T65" fmla="*/ 181 h 300"/>
                <a:gd name="T66" fmla="*/ 125 w 130"/>
                <a:gd name="T67" fmla="*/ 163 h 300"/>
                <a:gd name="T68" fmla="*/ 122 w 130"/>
                <a:gd name="T69" fmla="*/ 151 h 300"/>
                <a:gd name="T70" fmla="*/ 118 w 130"/>
                <a:gd name="T71" fmla="*/ 151 h 300"/>
                <a:gd name="T72" fmla="*/ 122 w 130"/>
                <a:gd name="T73" fmla="*/ 168 h 300"/>
                <a:gd name="T74" fmla="*/ 122 w 130"/>
                <a:gd name="T75" fmla="*/ 175 h 300"/>
                <a:gd name="T76" fmla="*/ 122 w 130"/>
                <a:gd name="T77" fmla="*/ 186 h 300"/>
                <a:gd name="T78" fmla="*/ 122 w 130"/>
                <a:gd name="T79" fmla="*/ 190 h 300"/>
                <a:gd name="T80" fmla="*/ 122 w 130"/>
                <a:gd name="T81" fmla="*/ 193 h 300"/>
                <a:gd name="T82" fmla="*/ 118 w 130"/>
                <a:gd name="T83" fmla="*/ 202 h 300"/>
                <a:gd name="T84" fmla="*/ 115 w 130"/>
                <a:gd name="T85" fmla="*/ 208 h 300"/>
                <a:gd name="T86" fmla="*/ 110 w 130"/>
                <a:gd name="T87" fmla="*/ 219 h 300"/>
                <a:gd name="T88" fmla="*/ 108 w 130"/>
                <a:gd name="T89" fmla="*/ 230 h 300"/>
                <a:gd name="T90" fmla="*/ 103 w 130"/>
                <a:gd name="T91" fmla="*/ 239 h 300"/>
                <a:gd name="T92" fmla="*/ 94 w 130"/>
                <a:gd name="T93" fmla="*/ 249 h 300"/>
                <a:gd name="T94" fmla="*/ 96 w 130"/>
                <a:gd name="T95" fmla="*/ 256 h 300"/>
                <a:gd name="T96" fmla="*/ 86 w 130"/>
                <a:gd name="T97" fmla="*/ 290 h 300"/>
                <a:gd name="T98" fmla="*/ 76 w 130"/>
                <a:gd name="T99" fmla="*/ 300 h 300"/>
                <a:gd name="T100" fmla="*/ 71 w 130"/>
                <a:gd name="T101" fmla="*/ 295 h 300"/>
                <a:gd name="T102" fmla="*/ 72 w 130"/>
                <a:gd name="T103" fmla="*/ 285 h 300"/>
                <a:gd name="T104" fmla="*/ 74 w 130"/>
                <a:gd name="T105" fmla="*/ 276 h 300"/>
                <a:gd name="T106" fmla="*/ 64 w 130"/>
                <a:gd name="T107" fmla="*/ 271 h 300"/>
                <a:gd name="T108" fmla="*/ 49 w 130"/>
                <a:gd name="T109" fmla="*/ 278 h 300"/>
                <a:gd name="T110" fmla="*/ 44 w 130"/>
                <a:gd name="T111" fmla="*/ 271 h 300"/>
                <a:gd name="T112" fmla="*/ 34 w 130"/>
                <a:gd name="T113" fmla="*/ 266 h 300"/>
                <a:gd name="T114" fmla="*/ 23 w 130"/>
                <a:gd name="T115" fmla="*/ 261 h 300"/>
                <a:gd name="T116" fmla="*/ 6 w 130"/>
                <a:gd name="T117" fmla="*/ 247 h 300"/>
                <a:gd name="T118" fmla="*/ 3 w 130"/>
                <a:gd name="T119" fmla="*/ 237 h 300"/>
                <a:gd name="T120" fmla="*/ 1 w 130"/>
                <a:gd name="T121" fmla="*/ 227 h 300"/>
                <a:gd name="T122" fmla="*/ 3 w 130"/>
                <a:gd name="T123" fmla="*/ 219 h 300"/>
                <a:gd name="T124" fmla="*/ 13 w 130"/>
                <a:gd name="T125" fmla="*/ 205 h 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0"/>
                <a:gd name="T190" fmla="*/ 0 h 300"/>
                <a:gd name="T191" fmla="*/ 130 w 130"/>
                <a:gd name="T192" fmla="*/ 300 h 3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0" h="300">
                  <a:moveTo>
                    <a:pt x="8" y="205"/>
                  </a:moveTo>
                  <a:lnTo>
                    <a:pt x="8" y="203"/>
                  </a:lnTo>
                  <a:lnTo>
                    <a:pt x="12" y="202"/>
                  </a:lnTo>
                  <a:lnTo>
                    <a:pt x="15" y="198"/>
                  </a:lnTo>
                  <a:lnTo>
                    <a:pt x="20" y="195"/>
                  </a:lnTo>
                  <a:lnTo>
                    <a:pt x="23" y="192"/>
                  </a:lnTo>
                  <a:lnTo>
                    <a:pt x="28" y="190"/>
                  </a:lnTo>
                  <a:lnTo>
                    <a:pt x="30" y="186"/>
                  </a:lnTo>
                  <a:lnTo>
                    <a:pt x="32" y="186"/>
                  </a:lnTo>
                  <a:lnTo>
                    <a:pt x="32" y="181"/>
                  </a:lnTo>
                  <a:lnTo>
                    <a:pt x="35" y="176"/>
                  </a:lnTo>
                  <a:lnTo>
                    <a:pt x="39" y="171"/>
                  </a:lnTo>
                  <a:lnTo>
                    <a:pt x="42" y="166"/>
                  </a:lnTo>
                  <a:lnTo>
                    <a:pt x="45" y="163"/>
                  </a:lnTo>
                  <a:lnTo>
                    <a:pt x="49" y="159"/>
                  </a:lnTo>
                  <a:lnTo>
                    <a:pt x="52" y="158"/>
                  </a:lnTo>
                  <a:lnTo>
                    <a:pt x="54" y="156"/>
                  </a:lnTo>
                  <a:lnTo>
                    <a:pt x="57" y="154"/>
                  </a:lnTo>
                  <a:lnTo>
                    <a:pt x="59" y="151"/>
                  </a:lnTo>
                  <a:lnTo>
                    <a:pt x="59" y="149"/>
                  </a:lnTo>
                  <a:lnTo>
                    <a:pt x="59" y="146"/>
                  </a:lnTo>
                  <a:lnTo>
                    <a:pt x="57" y="144"/>
                  </a:lnTo>
                  <a:lnTo>
                    <a:pt x="56" y="142"/>
                  </a:lnTo>
                  <a:lnTo>
                    <a:pt x="56" y="141"/>
                  </a:lnTo>
                  <a:lnTo>
                    <a:pt x="54" y="141"/>
                  </a:lnTo>
                  <a:lnTo>
                    <a:pt x="52" y="139"/>
                  </a:lnTo>
                  <a:lnTo>
                    <a:pt x="49" y="137"/>
                  </a:lnTo>
                  <a:lnTo>
                    <a:pt x="44" y="132"/>
                  </a:lnTo>
                  <a:lnTo>
                    <a:pt x="39" y="127"/>
                  </a:lnTo>
                  <a:lnTo>
                    <a:pt x="32" y="122"/>
                  </a:lnTo>
                  <a:lnTo>
                    <a:pt x="27" y="117"/>
                  </a:lnTo>
                  <a:lnTo>
                    <a:pt x="22" y="114"/>
                  </a:lnTo>
                  <a:lnTo>
                    <a:pt x="20" y="112"/>
                  </a:lnTo>
                  <a:lnTo>
                    <a:pt x="10" y="107"/>
                  </a:lnTo>
                  <a:lnTo>
                    <a:pt x="5" y="100"/>
                  </a:lnTo>
                  <a:lnTo>
                    <a:pt x="3" y="93"/>
                  </a:lnTo>
                  <a:lnTo>
                    <a:pt x="3" y="87"/>
                  </a:lnTo>
                  <a:lnTo>
                    <a:pt x="5" y="82"/>
                  </a:lnTo>
                  <a:lnTo>
                    <a:pt x="6" y="76"/>
                  </a:lnTo>
                  <a:lnTo>
                    <a:pt x="8" y="73"/>
                  </a:lnTo>
                  <a:lnTo>
                    <a:pt x="10" y="73"/>
                  </a:lnTo>
                  <a:lnTo>
                    <a:pt x="0" y="56"/>
                  </a:lnTo>
                  <a:lnTo>
                    <a:pt x="17" y="31"/>
                  </a:lnTo>
                  <a:lnTo>
                    <a:pt x="23" y="9"/>
                  </a:lnTo>
                  <a:lnTo>
                    <a:pt x="28" y="0"/>
                  </a:lnTo>
                  <a:lnTo>
                    <a:pt x="113" y="27"/>
                  </a:lnTo>
                  <a:lnTo>
                    <a:pt x="115" y="60"/>
                  </a:lnTo>
                  <a:lnTo>
                    <a:pt x="113" y="60"/>
                  </a:lnTo>
                  <a:lnTo>
                    <a:pt x="105" y="75"/>
                  </a:lnTo>
                  <a:lnTo>
                    <a:pt x="105" y="76"/>
                  </a:lnTo>
                  <a:lnTo>
                    <a:pt x="106" y="76"/>
                  </a:lnTo>
                  <a:lnTo>
                    <a:pt x="106" y="80"/>
                  </a:lnTo>
                  <a:lnTo>
                    <a:pt x="106" y="83"/>
                  </a:lnTo>
                  <a:lnTo>
                    <a:pt x="106" y="87"/>
                  </a:lnTo>
                  <a:lnTo>
                    <a:pt x="105" y="90"/>
                  </a:lnTo>
                  <a:lnTo>
                    <a:pt x="101" y="93"/>
                  </a:lnTo>
                  <a:lnTo>
                    <a:pt x="96" y="95"/>
                  </a:lnTo>
                  <a:lnTo>
                    <a:pt x="94" y="100"/>
                  </a:lnTo>
                  <a:lnTo>
                    <a:pt x="113" y="100"/>
                  </a:lnTo>
                  <a:lnTo>
                    <a:pt x="113" y="102"/>
                  </a:lnTo>
                  <a:lnTo>
                    <a:pt x="116" y="104"/>
                  </a:lnTo>
                  <a:lnTo>
                    <a:pt x="118" y="104"/>
                  </a:lnTo>
                  <a:lnTo>
                    <a:pt x="118" y="100"/>
                  </a:lnTo>
                  <a:lnTo>
                    <a:pt x="118" y="98"/>
                  </a:lnTo>
                  <a:lnTo>
                    <a:pt x="120" y="97"/>
                  </a:lnTo>
                  <a:lnTo>
                    <a:pt x="122" y="95"/>
                  </a:lnTo>
                  <a:lnTo>
                    <a:pt x="123" y="95"/>
                  </a:lnTo>
                  <a:lnTo>
                    <a:pt x="123" y="97"/>
                  </a:lnTo>
                  <a:lnTo>
                    <a:pt x="125" y="98"/>
                  </a:lnTo>
                  <a:lnTo>
                    <a:pt x="125" y="100"/>
                  </a:lnTo>
                  <a:lnTo>
                    <a:pt x="125" y="104"/>
                  </a:lnTo>
                  <a:lnTo>
                    <a:pt x="127" y="107"/>
                  </a:lnTo>
                  <a:lnTo>
                    <a:pt x="127" y="112"/>
                  </a:lnTo>
                  <a:lnTo>
                    <a:pt x="127" y="119"/>
                  </a:lnTo>
                  <a:lnTo>
                    <a:pt x="127" y="127"/>
                  </a:lnTo>
                  <a:lnTo>
                    <a:pt x="125" y="137"/>
                  </a:lnTo>
                  <a:lnTo>
                    <a:pt x="125" y="139"/>
                  </a:lnTo>
                  <a:lnTo>
                    <a:pt x="127" y="141"/>
                  </a:lnTo>
                  <a:lnTo>
                    <a:pt x="127" y="142"/>
                  </a:lnTo>
                  <a:lnTo>
                    <a:pt x="127" y="144"/>
                  </a:lnTo>
                  <a:lnTo>
                    <a:pt x="127" y="146"/>
                  </a:lnTo>
                  <a:lnTo>
                    <a:pt x="127" y="148"/>
                  </a:lnTo>
                  <a:lnTo>
                    <a:pt x="127" y="149"/>
                  </a:lnTo>
                  <a:lnTo>
                    <a:pt x="127" y="151"/>
                  </a:lnTo>
                  <a:lnTo>
                    <a:pt x="128" y="153"/>
                  </a:lnTo>
                  <a:lnTo>
                    <a:pt x="128" y="156"/>
                  </a:lnTo>
                  <a:lnTo>
                    <a:pt x="130" y="161"/>
                  </a:lnTo>
                  <a:lnTo>
                    <a:pt x="130" y="164"/>
                  </a:lnTo>
                  <a:lnTo>
                    <a:pt x="130" y="170"/>
                  </a:lnTo>
                  <a:lnTo>
                    <a:pt x="130" y="173"/>
                  </a:lnTo>
                  <a:lnTo>
                    <a:pt x="130" y="178"/>
                  </a:lnTo>
                  <a:lnTo>
                    <a:pt x="130" y="180"/>
                  </a:lnTo>
                  <a:lnTo>
                    <a:pt x="130" y="183"/>
                  </a:lnTo>
                  <a:lnTo>
                    <a:pt x="128" y="181"/>
                  </a:lnTo>
                  <a:lnTo>
                    <a:pt x="127" y="178"/>
                  </a:lnTo>
                  <a:lnTo>
                    <a:pt x="127" y="171"/>
                  </a:lnTo>
                  <a:lnTo>
                    <a:pt x="125" y="163"/>
                  </a:lnTo>
                  <a:lnTo>
                    <a:pt x="123" y="153"/>
                  </a:lnTo>
                  <a:lnTo>
                    <a:pt x="123" y="151"/>
                  </a:lnTo>
                  <a:lnTo>
                    <a:pt x="122" y="151"/>
                  </a:lnTo>
                  <a:lnTo>
                    <a:pt x="120" y="149"/>
                  </a:lnTo>
                  <a:lnTo>
                    <a:pt x="118" y="151"/>
                  </a:lnTo>
                  <a:lnTo>
                    <a:pt x="118" y="154"/>
                  </a:lnTo>
                  <a:lnTo>
                    <a:pt x="120" y="159"/>
                  </a:lnTo>
                  <a:lnTo>
                    <a:pt x="122" y="168"/>
                  </a:lnTo>
                  <a:lnTo>
                    <a:pt x="122" y="170"/>
                  </a:lnTo>
                  <a:lnTo>
                    <a:pt x="122" y="171"/>
                  </a:lnTo>
                  <a:lnTo>
                    <a:pt x="122" y="175"/>
                  </a:lnTo>
                  <a:lnTo>
                    <a:pt x="122" y="178"/>
                  </a:lnTo>
                  <a:lnTo>
                    <a:pt x="122" y="183"/>
                  </a:lnTo>
                  <a:lnTo>
                    <a:pt x="122" y="186"/>
                  </a:lnTo>
                  <a:lnTo>
                    <a:pt x="122" y="188"/>
                  </a:lnTo>
                  <a:lnTo>
                    <a:pt x="122" y="190"/>
                  </a:lnTo>
                  <a:lnTo>
                    <a:pt x="122" y="192"/>
                  </a:lnTo>
                  <a:lnTo>
                    <a:pt x="122" y="193"/>
                  </a:lnTo>
                  <a:lnTo>
                    <a:pt x="122" y="197"/>
                  </a:lnTo>
                  <a:lnTo>
                    <a:pt x="122" y="198"/>
                  </a:lnTo>
                  <a:lnTo>
                    <a:pt x="118" y="202"/>
                  </a:lnTo>
                  <a:lnTo>
                    <a:pt x="116" y="205"/>
                  </a:lnTo>
                  <a:lnTo>
                    <a:pt x="116" y="207"/>
                  </a:lnTo>
                  <a:lnTo>
                    <a:pt x="115" y="208"/>
                  </a:lnTo>
                  <a:lnTo>
                    <a:pt x="115" y="212"/>
                  </a:lnTo>
                  <a:lnTo>
                    <a:pt x="115" y="214"/>
                  </a:lnTo>
                  <a:lnTo>
                    <a:pt x="110" y="219"/>
                  </a:lnTo>
                  <a:lnTo>
                    <a:pt x="108" y="227"/>
                  </a:lnTo>
                  <a:lnTo>
                    <a:pt x="108" y="229"/>
                  </a:lnTo>
                  <a:lnTo>
                    <a:pt x="108" y="230"/>
                  </a:lnTo>
                  <a:lnTo>
                    <a:pt x="106" y="232"/>
                  </a:lnTo>
                  <a:lnTo>
                    <a:pt x="105" y="236"/>
                  </a:lnTo>
                  <a:lnTo>
                    <a:pt x="103" y="239"/>
                  </a:lnTo>
                  <a:lnTo>
                    <a:pt x="100" y="244"/>
                  </a:lnTo>
                  <a:lnTo>
                    <a:pt x="98" y="247"/>
                  </a:lnTo>
                  <a:lnTo>
                    <a:pt x="94" y="249"/>
                  </a:lnTo>
                  <a:lnTo>
                    <a:pt x="94" y="251"/>
                  </a:lnTo>
                  <a:lnTo>
                    <a:pt x="96" y="254"/>
                  </a:lnTo>
                  <a:lnTo>
                    <a:pt x="96" y="256"/>
                  </a:lnTo>
                  <a:lnTo>
                    <a:pt x="96" y="258"/>
                  </a:lnTo>
                  <a:lnTo>
                    <a:pt x="89" y="281"/>
                  </a:lnTo>
                  <a:lnTo>
                    <a:pt x="86" y="290"/>
                  </a:lnTo>
                  <a:lnTo>
                    <a:pt x="83" y="296"/>
                  </a:lnTo>
                  <a:lnTo>
                    <a:pt x="79" y="300"/>
                  </a:lnTo>
                  <a:lnTo>
                    <a:pt x="76" y="300"/>
                  </a:lnTo>
                  <a:lnTo>
                    <a:pt x="74" y="300"/>
                  </a:lnTo>
                  <a:lnTo>
                    <a:pt x="72" y="296"/>
                  </a:lnTo>
                  <a:lnTo>
                    <a:pt x="71" y="295"/>
                  </a:lnTo>
                  <a:lnTo>
                    <a:pt x="71" y="290"/>
                  </a:lnTo>
                  <a:lnTo>
                    <a:pt x="72" y="286"/>
                  </a:lnTo>
                  <a:lnTo>
                    <a:pt x="72" y="285"/>
                  </a:lnTo>
                  <a:lnTo>
                    <a:pt x="74" y="283"/>
                  </a:lnTo>
                  <a:lnTo>
                    <a:pt x="74" y="280"/>
                  </a:lnTo>
                  <a:lnTo>
                    <a:pt x="74" y="276"/>
                  </a:lnTo>
                  <a:lnTo>
                    <a:pt x="72" y="273"/>
                  </a:lnTo>
                  <a:lnTo>
                    <a:pt x="69" y="271"/>
                  </a:lnTo>
                  <a:lnTo>
                    <a:pt x="64" y="271"/>
                  </a:lnTo>
                  <a:lnTo>
                    <a:pt x="56" y="273"/>
                  </a:lnTo>
                  <a:lnTo>
                    <a:pt x="49" y="278"/>
                  </a:lnTo>
                  <a:lnTo>
                    <a:pt x="49" y="276"/>
                  </a:lnTo>
                  <a:lnTo>
                    <a:pt x="47" y="274"/>
                  </a:lnTo>
                  <a:lnTo>
                    <a:pt x="44" y="271"/>
                  </a:lnTo>
                  <a:lnTo>
                    <a:pt x="42" y="269"/>
                  </a:lnTo>
                  <a:lnTo>
                    <a:pt x="39" y="266"/>
                  </a:lnTo>
                  <a:lnTo>
                    <a:pt x="34" y="266"/>
                  </a:lnTo>
                  <a:lnTo>
                    <a:pt x="28" y="264"/>
                  </a:lnTo>
                  <a:lnTo>
                    <a:pt x="27" y="263"/>
                  </a:lnTo>
                  <a:lnTo>
                    <a:pt x="23" y="261"/>
                  </a:lnTo>
                  <a:lnTo>
                    <a:pt x="20" y="258"/>
                  </a:lnTo>
                  <a:lnTo>
                    <a:pt x="18" y="256"/>
                  </a:lnTo>
                  <a:lnTo>
                    <a:pt x="6" y="247"/>
                  </a:lnTo>
                  <a:lnTo>
                    <a:pt x="6" y="239"/>
                  </a:lnTo>
                  <a:lnTo>
                    <a:pt x="3" y="237"/>
                  </a:lnTo>
                  <a:lnTo>
                    <a:pt x="1" y="234"/>
                  </a:lnTo>
                  <a:lnTo>
                    <a:pt x="1" y="230"/>
                  </a:lnTo>
                  <a:lnTo>
                    <a:pt x="1" y="227"/>
                  </a:lnTo>
                  <a:lnTo>
                    <a:pt x="1" y="224"/>
                  </a:lnTo>
                  <a:lnTo>
                    <a:pt x="1" y="220"/>
                  </a:lnTo>
                  <a:lnTo>
                    <a:pt x="3" y="219"/>
                  </a:lnTo>
                  <a:lnTo>
                    <a:pt x="5" y="217"/>
                  </a:lnTo>
                  <a:lnTo>
                    <a:pt x="12" y="208"/>
                  </a:lnTo>
                  <a:lnTo>
                    <a:pt x="13" y="205"/>
                  </a:lnTo>
                  <a:lnTo>
                    <a:pt x="8" y="20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15" name="Freeform 19"/>
            <p:cNvSpPr>
              <a:spLocks/>
            </p:cNvSpPr>
            <p:nvPr/>
          </p:nvSpPr>
          <p:spPr bwMode="auto">
            <a:xfrm>
              <a:off x="4856" y="1462"/>
              <a:ext cx="130" cy="300"/>
            </a:xfrm>
            <a:custGeom>
              <a:avLst/>
              <a:gdLst>
                <a:gd name="T0" fmla="*/ 12 w 130"/>
                <a:gd name="T1" fmla="*/ 202 h 300"/>
                <a:gd name="T2" fmla="*/ 28 w 130"/>
                <a:gd name="T3" fmla="*/ 190 h 300"/>
                <a:gd name="T4" fmla="*/ 32 w 130"/>
                <a:gd name="T5" fmla="*/ 181 h 300"/>
                <a:gd name="T6" fmla="*/ 45 w 130"/>
                <a:gd name="T7" fmla="*/ 163 h 300"/>
                <a:gd name="T8" fmla="*/ 54 w 130"/>
                <a:gd name="T9" fmla="*/ 156 h 300"/>
                <a:gd name="T10" fmla="*/ 59 w 130"/>
                <a:gd name="T11" fmla="*/ 146 h 300"/>
                <a:gd name="T12" fmla="*/ 54 w 130"/>
                <a:gd name="T13" fmla="*/ 141 h 300"/>
                <a:gd name="T14" fmla="*/ 44 w 130"/>
                <a:gd name="T15" fmla="*/ 132 h 300"/>
                <a:gd name="T16" fmla="*/ 22 w 130"/>
                <a:gd name="T17" fmla="*/ 114 h 300"/>
                <a:gd name="T18" fmla="*/ 5 w 130"/>
                <a:gd name="T19" fmla="*/ 100 h 300"/>
                <a:gd name="T20" fmla="*/ 6 w 130"/>
                <a:gd name="T21" fmla="*/ 76 h 300"/>
                <a:gd name="T22" fmla="*/ 17 w 130"/>
                <a:gd name="T23" fmla="*/ 31 h 300"/>
                <a:gd name="T24" fmla="*/ 115 w 130"/>
                <a:gd name="T25" fmla="*/ 60 h 300"/>
                <a:gd name="T26" fmla="*/ 105 w 130"/>
                <a:gd name="T27" fmla="*/ 76 h 300"/>
                <a:gd name="T28" fmla="*/ 106 w 130"/>
                <a:gd name="T29" fmla="*/ 87 h 300"/>
                <a:gd name="T30" fmla="*/ 94 w 130"/>
                <a:gd name="T31" fmla="*/ 100 h 300"/>
                <a:gd name="T32" fmla="*/ 116 w 130"/>
                <a:gd name="T33" fmla="*/ 104 h 300"/>
                <a:gd name="T34" fmla="*/ 118 w 130"/>
                <a:gd name="T35" fmla="*/ 98 h 300"/>
                <a:gd name="T36" fmla="*/ 122 w 130"/>
                <a:gd name="T37" fmla="*/ 95 h 300"/>
                <a:gd name="T38" fmla="*/ 125 w 130"/>
                <a:gd name="T39" fmla="*/ 98 h 300"/>
                <a:gd name="T40" fmla="*/ 127 w 130"/>
                <a:gd name="T41" fmla="*/ 112 h 300"/>
                <a:gd name="T42" fmla="*/ 125 w 130"/>
                <a:gd name="T43" fmla="*/ 137 h 300"/>
                <a:gd name="T44" fmla="*/ 127 w 130"/>
                <a:gd name="T45" fmla="*/ 144 h 300"/>
                <a:gd name="T46" fmla="*/ 127 w 130"/>
                <a:gd name="T47" fmla="*/ 151 h 300"/>
                <a:gd name="T48" fmla="*/ 130 w 130"/>
                <a:gd name="T49" fmla="*/ 161 h 300"/>
                <a:gd name="T50" fmla="*/ 130 w 130"/>
                <a:gd name="T51" fmla="*/ 178 h 300"/>
                <a:gd name="T52" fmla="*/ 130 w 130"/>
                <a:gd name="T53" fmla="*/ 183 h 300"/>
                <a:gd name="T54" fmla="*/ 125 w 130"/>
                <a:gd name="T55" fmla="*/ 163 h 300"/>
                <a:gd name="T56" fmla="*/ 122 w 130"/>
                <a:gd name="T57" fmla="*/ 151 h 300"/>
                <a:gd name="T58" fmla="*/ 118 w 130"/>
                <a:gd name="T59" fmla="*/ 154 h 300"/>
                <a:gd name="T60" fmla="*/ 122 w 130"/>
                <a:gd name="T61" fmla="*/ 170 h 300"/>
                <a:gd name="T62" fmla="*/ 122 w 130"/>
                <a:gd name="T63" fmla="*/ 183 h 300"/>
                <a:gd name="T64" fmla="*/ 122 w 130"/>
                <a:gd name="T65" fmla="*/ 190 h 300"/>
                <a:gd name="T66" fmla="*/ 122 w 130"/>
                <a:gd name="T67" fmla="*/ 193 h 300"/>
                <a:gd name="T68" fmla="*/ 116 w 130"/>
                <a:gd name="T69" fmla="*/ 205 h 300"/>
                <a:gd name="T70" fmla="*/ 115 w 130"/>
                <a:gd name="T71" fmla="*/ 212 h 300"/>
                <a:gd name="T72" fmla="*/ 108 w 130"/>
                <a:gd name="T73" fmla="*/ 227 h 300"/>
                <a:gd name="T74" fmla="*/ 105 w 130"/>
                <a:gd name="T75" fmla="*/ 236 h 300"/>
                <a:gd name="T76" fmla="*/ 94 w 130"/>
                <a:gd name="T77" fmla="*/ 249 h 300"/>
                <a:gd name="T78" fmla="*/ 96 w 130"/>
                <a:gd name="T79" fmla="*/ 256 h 300"/>
                <a:gd name="T80" fmla="*/ 86 w 130"/>
                <a:gd name="T81" fmla="*/ 290 h 300"/>
                <a:gd name="T82" fmla="*/ 74 w 130"/>
                <a:gd name="T83" fmla="*/ 300 h 300"/>
                <a:gd name="T84" fmla="*/ 72 w 130"/>
                <a:gd name="T85" fmla="*/ 286 h 300"/>
                <a:gd name="T86" fmla="*/ 74 w 130"/>
                <a:gd name="T87" fmla="*/ 280 h 300"/>
                <a:gd name="T88" fmla="*/ 64 w 130"/>
                <a:gd name="T89" fmla="*/ 271 h 300"/>
                <a:gd name="T90" fmla="*/ 49 w 130"/>
                <a:gd name="T91" fmla="*/ 278 h 300"/>
                <a:gd name="T92" fmla="*/ 42 w 130"/>
                <a:gd name="T93" fmla="*/ 269 h 300"/>
                <a:gd name="T94" fmla="*/ 28 w 130"/>
                <a:gd name="T95" fmla="*/ 264 h 300"/>
                <a:gd name="T96" fmla="*/ 18 w 130"/>
                <a:gd name="T97" fmla="*/ 256 h 300"/>
                <a:gd name="T98" fmla="*/ 3 w 130"/>
                <a:gd name="T99" fmla="*/ 237 h 300"/>
                <a:gd name="T100" fmla="*/ 1 w 130"/>
                <a:gd name="T101" fmla="*/ 227 h 300"/>
                <a:gd name="T102" fmla="*/ 5 w 130"/>
                <a:gd name="T103" fmla="*/ 217 h 3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
                <a:gd name="T157" fmla="*/ 0 h 300"/>
                <a:gd name="T158" fmla="*/ 130 w 130"/>
                <a:gd name="T159" fmla="*/ 300 h 30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 h="300">
                  <a:moveTo>
                    <a:pt x="8" y="205"/>
                  </a:moveTo>
                  <a:lnTo>
                    <a:pt x="8" y="205"/>
                  </a:lnTo>
                  <a:lnTo>
                    <a:pt x="8" y="203"/>
                  </a:lnTo>
                  <a:lnTo>
                    <a:pt x="12" y="202"/>
                  </a:lnTo>
                  <a:lnTo>
                    <a:pt x="15" y="198"/>
                  </a:lnTo>
                  <a:lnTo>
                    <a:pt x="20" y="195"/>
                  </a:lnTo>
                  <a:lnTo>
                    <a:pt x="23" y="192"/>
                  </a:lnTo>
                  <a:lnTo>
                    <a:pt x="28" y="190"/>
                  </a:lnTo>
                  <a:lnTo>
                    <a:pt x="30" y="186"/>
                  </a:lnTo>
                  <a:lnTo>
                    <a:pt x="32" y="186"/>
                  </a:lnTo>
                  <a:lnTo>
                    <a:pt x="32" y="181"/>
                  </a:lnTo>
                  <a:lnTo>
                    <a:pt x="35" y="176"/>
                  </a:lnTo>
                  <a:lnTo>
                    <a:pt x="39" y="171"/>
                  </a:lnTo>
                  <a:lnTo>
                    <a:pt x="42" y="166"/>
                  </a:lnTo>
                  <a:lnTo>
                    <a:pt x="45" y="163"/>
                  </a:lnTo>
                  <a:lnTo>
                    <a:pt x="49" y="159"/>
                  </a:lnTo>
                  <a:lnTo>
                    <a:pt x="52" y="158"/>
                  </a:lnTo>
                  <a:lnTo>
                    <a:pt x="54" y="156"/>
                  </a:lnTo>
                  <a:lnTo>
                    <a:pt x="57" y="154"/>
                  </a:lnTo>
                  <a:lnTo>
                    <a:pt x="59" y="151"/>
                  </a:lnTo>
                  <a:lnTo>
                    <a:pt x="59" y="149"/>
                  </a:lnTo>
                  <a:lnTo>
                    <a:pt x="59" y="146"/>
                  </a:lnTo>
                  <a:lnTo>
                    <a:pt x="57" y="144"/>
                  </a:lnTo>
                  <a:lnTo>
                    <a:pt x="56" y="142"/>
                  </a:lnTo>
                  <a:lnTo>
                    <a:pt x="56" y="141"/>
                  </a:lnTo>
                  <a:lnTo>
                    <a:pt x="54" y="141"/>
                  </a:lnTo>
                  <a:lnTo>
                    <a:pt x="52" y="139"/>
                  </a:lnTo>
                  <a:lnTo>
                    <a:pt x="49" y="137"/>
                  </a:lnTo>
                  <a:lnTo>
                    <a:pt x="44" y="132"/>
                  </a:lnTo>
                  <a:lnTo>
                    <a:pt x="39" y="127"/>
                  </a:lnTo>
                  <a:lnTo>
                    <a:pt x="32" y="122"/>
                  </a:lnTo>
                  <a:lnTo>
                    <a:pt x="27" y="117"/>
                  </a:lnTo>
                  <a:lnTo>
                    <a:pt x="22" y="114"/>
                  </a:lnTo>
                  <a:lnTo>
                    <a:pt x="20" y="112"/>
                  </a:lnTo>
                  <a:lnTo>
                    <a:pt x="10" y="107"/>
                  </a:lnTo>
                  <a:lnTo>
                    <a:pt x="5" y="100"/>
                  </a:lnTo>
                  <a:lnTo>
                    <a:pt x="3" y="93"/>
                  </a:lnTo>
                  <a:lnTo>
                    <a:pt x="3" y="87"/>
                  </a:lnTo>
                  <a:lnTo>
                    <a:pt x="5" y="82"/>
                  </a:lnTo>
                  <a:lnTo>
                    <a:pt x="6" y="76"/>
                  </a:lnTo>
                  <a:lnTo>
                    <a:pt x="8" y="73"/>
                  </a:lnTo>
                  <a:lnTo>
                    <a:pt x="10" y="73"/>
                  </a:lnTo>
                  <a:lnTo>
                    <a:pt x="0" y="56"/>
                  </a:lnTo>
                  <a:lnTo>
                    <a:pt x="17" y="31"/>
                  </a:lnTo>
                  <a:lnTo>
                    <a:pt x="23" y="9"/>
                  </a:lnTo>
                  <a:lnTo>
                    <a:pt x="28" y="0"/>
                  </a:lnTo>
                  <a:lnTo>
                    <a:pt x="113" y="27"/>
                  </a:lnTo>
                  <a:lnTo>
                    <a:pt x="115" y="60"/>
                  </a:lnTo>
                  <a:lnTo>
                    <a:pt x="113" y="60"/>
                  </a:lnTo>
                  <a:lnTo>
                    <a:pt x="105" y="75"/>
                  </a:lnTo>
                  <a:lnTo>
                    <a:pt x="105" y="76"/>
                  </a:lnTo>
                  <a:lnTo>
                    <a:pt x="106" y="76"/>
                  </a:lnTo>
                  <a:lnTo>
                    <a:pt x="106" y="80"/>
                  </a:lnTo>
                  <a:lnTo>
                    <a:pt x="106" y="83"/>
                  </a:lnTo>
                  <a:lnTo>
                    <a:pt x="106" y="87"/>
                  </a:lnTo>
                  <a:lnTo>
                    <a:pt x="105" y="90"/>
                  </a:lnTo>
                  <a:lnTo>
                    <a:pt x="101" y="93"/>
                  </a:lnTo>
                  <a:lnTo>
                    <a:pt x="96" y="95"/>
                  </a:lnTo>
                  <a:lnTo>
                    <a:pt x="94" y="100"/>
                  </a:lnTo>
                  <a:lnTo>
                    <a:pt x="113" y="100"/>
                  </a:lnTo>
                  <a:lnTo>
                    <a:pt x="113" y="102"/>
                  </a:lnTo>
                  <a:lnTo>
                    <a:pt x="116" y="104"/>
                  </a:lnTo>
                  <a:lnTo>
                    <a:pt x="118" y="104"/>
                  </a:lnTo>
                  <a:lnTo>
                    <a:pt x="118" y="100"/>
                  </a:lnTo>
                  <a:lnTo>
                    <a:pt x="118" y="98"/>
                  </a:lnTo>
                  <a:lnTo>
                    <a:pt x="120" y="97"/>
                  </a:lnTo>
                  <a:lnTo>
                    <a:pt x="122" y="95"/>
                  </a:lnTo>
                  <a:lnTo>
                    <a:pt x="123" y="95"/>
                  </a:lnTo>
                  <a:lnTo>
                    <a:pt x="123" y="97"/>
                  </a:lnTo>
                  <a:lnTo>
                    <a:pt x="125" y="98"/>
                  </a:lnTo>
                  <a:lnTo>
                    <a:pt x="125" y="100"/>
                  </a:lnTo>
                  <a:lnTo>
                    <a:pt x="125" y="104"/>
                  </a:lnTo>
                  <a:lnTo>
                    <a:pt x="127" y="107"/>
                  </a:lnTo>
                  <a:lnTo>
                    <a:pt x="127" y="112"/>
                  </a:lnTo>
                  <a:lnTo>
                    <a:pt x="127" y="119"/>
                  </a:lnTo>
                  <a:lnTo>
                    <a:pt x="127" y="127"/>
                  </a:lnTo>
                  <a:lnTo>
                    <a:pt x="125" y="137"/>
                  </a:lnTo>
                  <a:lnTo>
                    <a:pt x="125" y="139"/>
                  </a:lnTo>
                  <a:lnTo>
                    <a:pt x="127" y="141"/>
                  </a:lnTo>
                  <a:lnTo>
                    <a:pt x="127" y="142"/>
                  </a:lnTo>
                  <a:lnTo>
                    <a:pt x="127" y="144"/>
                  </a:lnTo>
                  <a:lnTo>
                    <a:pt x="127" y="146"/>
                  </a:lnTo>
                  <a:lnTo>
                    <a:pt x="127" y="148"/>
                  </a:lnTo>
                  <a:lnTo>
                    <a:pt x="127" y="149"/>
                  </a:lnTo>
                  <a:lnTo>
                    <a:pt x="127" y="151"/>
                  </a:lnTo>
                  <a:lnTo>
                    <a:pt x="128" y="153"/>
                  </a:lnTo>
                  <a:lnTo>
                    <a:pt x="128" y="156"/>
                  </a:lnTo>
                  <a:lnTo>
                    <a:pt x="130" y="161"/>
                  </a:lnTo>
                  <a:lnTo>
                    <a:pt x="130" y="164"/>
                  </a:lnTo>
                  <a:lnTo>
                    <a:pt x="130" y="170"/>
                  </a:lnTo>
                  <a:lnTo>
                    <a:pt x="130" y="173"/>
                  </a:lnTo>
                  <a:lnTo>
                    <a:pt x="130" y="178"/>
                  </a:lnTo>
                  <a:lnTo>
                    <a:pt x="130" y="180"/>
                  </a:lnTo>
                  <a:lnTo>
                    <a:pt x="130" y="183"/>
                  </a:lnTo>
                  <a:lnTo>
                    <a:pt x="128" y="181"/>
                  </a:lnTo>
                  <a:lnTo>
                    <a:pt x="127" y="178"/>
                  </a:lnTo>
                  <a:lnTo>
                    <a:pt x="127" y="171"/>
                  </a:lnTo>
                  <a:lnTo>
                    <a:pt x="125" y="163"/>
                  </a:lnTo>
                  <a:lnTo>
                    <a:pt x="123" y="153"/>
                  </a:lnTo>
                  <a:lnTo>
                    <a:pt x="123" y="151"/>
                  </a:lnTo>
                  <a:lnTo>
                    <a:pt x="122" y="151"/>
                  </a:lnTo>
                  <a:lnTo>
                    <a:pt x="120" y="149"/>
                  </a:lnTo>
                  <a:lnTo>
                    <a:pt x="118" y="151"/>
                  </a:lnTo>
                  <a:lnTo>
                    <a:pt x="118" y="154"/>
                  </a:lnTo>
                  <a:lnTo>
                    <a:pt x="120" y="159"/>
                  </a:lnTo>
                  <a:lnTo>
                    <a:pt x="122" y="168"/>
                  </a:lnTo>
                  <a:lnTo>
                    <a:pt x="122" y="170"/>
                  </a:lnTo>
                  <a:lnTo>
                    <a:pt x="122" y="171"/>
                  </a:lnTo>
                  <a:lnTo>
                    <a:pt x="122" y="175"/>
                  </a:lnTo>
                  <a:lnTo>
                    <a:pt x="122" y="178"/>
                  </a:lnTo>
                  <a:lnTo>
                    <a:pt x="122" y="183"/>
                  </a:lnTo>
                  <a:lnTo>
                    <a:pt x="122" y="186"/>
                  </a:lnTo>
                  <a:lnTo>
                    <a:pt x="122" y="188"/>
                  </a:lnTo>
                  <a:lnTo>
                    <a:pt x="122" y="190"/>
                  </a:lnTo>
                  <a:lnTo>
                    <a:pt x="122" y="192"/>
                  </a:lnTo>
                  <a:lnTo>
                    <a:pt x="122" y="193"/>
                  </a:lnTo>
                  <a:lnTo>
                    <a:pt x="122" y="197"/>
                  </a:lnTo>
                  <a:lnTo>
                    <a:pt x="122" y="198"/>
                  </a:lnTo>
                  <a:lnTo>
                    <a:pt x="118" y="202"/>
                  </a:lnTo>
                  <a:lnTo>
                    <a:pt x="116" y="205"/>
                  </a:lnTo>
                  <a:lnTo>
                    <a:pt x="116" y="207"/>
                  </a:lnTo>
                  <a:lnTo>
                    <a:pt x="115" y="208"/>
                  </a:lnTo>
                  <a:lnTo>
                    <a:pt x="115" y="212"/>
                  </a:lnTo>
                  <a:lnTo>
                    <a:pt x="115" y="214"/>
                  </a:lnTo>
                  <a:lnTo>
                    <a:pt x="110" y="219"/>
                  </a:lnTo>
                  <a:lnTo>
                    <a:pt x="108" y="227"/>
                  </a:lnTo>
                  <a:lnTo>
                    <a:pt x="108" y="229"/>
                  </a:lnTo>
                  <a:lnTo>
                    <a:pt x="108" y="230"/>
                  </a:lnTo>
                  <a:lnTo>
                    <a:pt x="106" y="232"/>
                  </a:lnTo>
                  <a:lnTo>
                    <a:pt x="105" y="236"/>
                  </a:lnTo>
                  <a:lnTo>
                    <a:pt x="103" y="239"/>
                  </a:lnTo>
                  <a:lnTo>
                    <a:pt x="100" y="244"/>
                  </a:lnTo>
                  <a:lnTo>
                    <a:pt x="98" y="247"/>
                  </a:lnTo>
                  <a:lnTo>
                    <a:pt x="94" y="249"/>
                  </a:lnTo>
                  <a:lnTo>
                    <a:pt x="94" y="251"/>
                  </a:lnTo>
                  <a:lnTo>
                    <a:pt x="96" y="254"/>
                  </a:lnTo>
                  <a:lnTo>
                    <a:pt x="96" y="256"/>
                  </a:lnTo>
                  <a:lnTo>
                    <a:pt x="96" y="258"/>
                  </a:lnTo>
                  <a:lnTo>
                    <a:pt x="89" y="281"/>
                  </a:lnTo>
                  <a:lnTo>
                    <a:pt x="86" y="290"/>
                  </a:lnTo>
                  <a:lnTo>
                    <a:pt x="83" y="296"/>
                  </a:lnTo>
                  <a:lnTo>
                    <a:pt x="79" y="300"/>
                  </a:lnTo>
                  <a:lnTo>
                    <a:pt x="76" y="300"/>
                  </a:lnTo>
                  <a:lnTo>
                    <a:pt x="74" y="300"/>
                  </a:lnTo>
                  <a:lnTo>
                    <a:pt x="72" y="296"/>
                  </a:lnTo>
                  <a:lnTo>
                    <a:pt x="71" y="295"/>
                  </a:lnTo>
                  <a:lnTo>
                    <a:pt x="71" y="290"/>
                  </a:lnTo>
                  <a:lnTo>
                    <a:pt x="72" y="286"/>
                  </a:lnTo>
                  <a:lnTo>
                    <a:pt x="72" y="285"/>
                  </a:lnTo>
                  <a:lnTo>
                    <a:pt x="74" y="283"/>
                  </a:lnTo>
                  <a:lnTo>
                    <a:pt x="74" y="280"/>
                  </a:lnTo>
                  <a:lnTo>
                    <a:pt x="74" y="276"/>
                  </a:lnTo>
                  <a:lnTo>
                    <a:pt x="72" y="273"/>
                  </a:lnTo>
                  <a:lnTo>
                    <a:pt x="69" y="271"/>
                  </a:lnTo>
                  <a:lnTo>
                    <a:pt x="64" y="271"/>
                  </a:lnTo>
                  <a:lnTo>
                    <a:pt x="56" y="273"/>
                  </a:lnTo>
                  <a:lnTo>
                    <a:pt x="49" y="278"/>
                  </a:lnTo>
                  <a:lnTo>
                    <a:pt x="49" y="276"/>
                  </a:lnTo>
                  <a:lnTo>
                    <a:pt x="47" y="274"/>
                  </a:lnTo>
                  <a:lnTo>
                    <a:pt x="44" y="271"/>
                  </a:lnTo>
                  <a:lnTo>
                    <a:pt x="42" y="269"/>
                  </a:lnTo>
                  <a:lnTo>
                    <a:pt x="39" y="266"/>
                  </a:lnTo>
                  <a:lnTo>
                    <a:pt x="34" y="266"/>
                  </a:lnTo>
                  <a:lnTo>
                    <a:pt x="28" y="264"/>
                  </a:lnTo>
                  <a:lnTo>
                    <a:pt x="27" y="263"/>
                  </a:lnTo>
                  <a:lnTo>
                    <a:pt x="23" y="261"/>
                  </a:lnTo>
                  <a:lnTo>
                    <a:pt x="20" y="258"/>
                  </a:lnTo>
                  <a:lnTo>
                    <a:pt x="18" y="256"/>
                  </a:lnTo>
                  <a:lnTo>
                    <a:pt x="6" y="247"/>
                  </a:lnTo>
                  <a:lnTo>
                    <a:pt x="6" y="239"/>
                  </a:lnTo>
                  <a:lnTo>
                    <a:pt x="3" y="237"/>
                  </a:lnTo>
                  <a:lnTo>
                    <a:pt x="1" y="234"/>
                  </a:lnTo>
                  <a:lnTo>
                    <a:pt x="1" y="230"/>
                  </a:lnTo>
                  <a:lnTo>
                    <a:pt x="1" y="227"/>
                  </a:lnTo>
                  <a:lnTo>
                    <a:pt x="1" y="224"/>
                  </a:lnTo>
                  <a:lnTo>
                    <a:pt x="1" y="220"/>
                  </a:lnTo>
                  <a:lnTo>
                    <a:pt x="3" y="219"/>
                  </a:lnTo>
                  <a:lnTo>
                    <a:pt x="5" y="217"/>
                  </a:lnTo>
                  <a:lnTo>
                    <a:pt x="12" y="208"/>
                  </a:lnTo>
                  <a:lnTo>
                    <a:pt x="13" y="205"/>
                  </a:lnTo>
                  <a:lnTo>
                    <a:pt x="8" y="20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sp>
        <p:nvSpPr>
          <p:cNvPr id="54286" name="Freeform 20"/>
          <p:cNvSpPr>
            <a:spLocks/>
          </p:cNvSpPr>
          <p:nvPr/>
        </p:nvSpPr>
        <p:spPr bwMode="auto">
          <a:xfrm>
            <a:off x="5897563" y="3962400"/>
            <a:ext cx="1446212" cy="455613"/>
          </a:xfrm>
          <a:custGeom>
            <a:avLst/>
            <a:gdLst>
              <a:gd name="T0" fmla="*/ 2147483647 w 833"/>
              <a:gd name="T1" fmla="*/ 0 h 295"/>
              <a:gd name="T2" fmla="*/ 2147483647 w 833"/>
              <a:gd name="T3" fmla="*/ 2147483647 h 295"/>
              <a:gd name="T4" fmla="*/ 2147483647 w 833"/>
              <a:gd name="T5" fmla="*/ 2147483647 h 295"/>
              <a:gd name="T6" fmla="*/ 2147483647 w 833"/>
              <a:gd name="T7" fmla="*/ 2147483647 h 295"/>
              <a:gd name="T8" fmla="*/ 2147483647 w 833"/>
              <a:gd name="T9" fmla="*/ 2147483647 h 295"/>
              <a:gd name="T10" fmla="*/ 2147483647 w 833"/>
              <a:gd name="T11" fmla="*/ 2147483647 h 295"/>
              <a:gd name="T12" fmla="*/ 2147483647 w 833"/>
              <a:gd name="T13" fmla="*/ 2147483647 h 295"/>
              <a:gd name="T14" fmla="*/ 2147483647 w 833"/>
              <a:gd name="T15" fmla="*/ 2147483647 h 295"/>
              <a:gd name="T16" fmla="*/ 2147483647 w 833"/>
              <a:gd name="T17" fmla="*/ 2147483647 h 295"/>
              <a:gd name="T18" fmla="*/ 2147483647 w 833"/>
              <a:gd name="T19" fmla="*/ 2147483647 h 295"/>
              <a:gd name="T20" fmla="*/ 2147483647 w 833"/>
              <a:gd name="T21" fmla="*/ 2147483647 h 295"/>
              <a:gd name="T22" fmla="*/ 2147483647 w 833"/>
              <a:gd name="T23" fmla="*/ 2147483647 h 295"/>
              <a:gd name="T24" fmla="*/ 2147483647 w 833"/>
              <a:gd name="T25" fmla="*/ 2147483647 h 295"/>
              <a:gd name="T26" fmla="*/ 2147483647 w 833"/>
              <a:gd name="T27" fmla="*/ 2147483647 h 295"/>
              <a:gd name="T28" fmla="*/ 2147483647 w 833"/>
              <a:gd name="T29" fmla="*/ 2147483647 h 295"/>
              <a:gd name="T30" fmla="*/ 2147483647 w 833"/>
              <a:gd name="T31" fmla="*/ 2147483647 h 295"/>
              <a:gd name="T32" fmla="*/ 2147483647 w 833"/>
              <a:gd name="T33" fmla="*/ 2147483647 h 295"/>
              <a:gd name="T34" fmla="*/ 2147483647 w 833"/>
              <a:gd name="T35" fmla="*/ 2147483647 h 295"/>
              <a:gd name="T36" fmla="*/ 2147483647 w 833"/>
              <a:gd name="T37" fmla="*/ 2147483647 h 295"/>
              <a:gd name="T38" fmla="*/ 2147483647 w 833"/>
              <a:gd name="T39" fmla="*/ 2147483647 h 295"/>
              <a:gd name="T40" fmla="*/ 2147483647 w 833"/>
              <a:gd name="T41" fmla="*/ 2147483647 h 295"/>
              <a:gd name="T42" fmla="*/ 2147483647 w 833"/>
              <a:gd name="T43" fmla="*/ 2147483647 h 295"/>
              <a:gd name="T44" fmla="*/ 2147483647 w 833"/>
              <a:gd name="T45" fmla="*/ 2147483647 h 295"/>
              <a:gd name="T46" fmla="*/ 2147483647 w 833"/>
              <a:gd name="T47" fmla="*/ 2147483647 h 295"/>
              <a:gd name="T48" fmla="*/ 0 w 833"/>
              <a:gd name="T49" fmla="*/ 2147483647 h 295"/>
              <a:gd name="T50" fmla="*/ 2147483647 w 833"/>
              <a:gd name="T51" fmla="*/ 2147483647 h 295"/>
              <a:gd name="T52" fmla="*/ 2147483647 w 833"/>
              <a:gd name="T53" fmla="*/ 2147483647 h 295"/>
              <a:gd name="T54" fmla="*/ 2147483647 w 833"/>
              <a:gd name="T55" fmla="*/ 2147483647 h 295"/>
              <a:gd name="T56" fmla="*/ 2147483647 w 833"/>
              <a:gd name="T57" fmla="*/ 2147483647 h 295"/>
              <a:gd name="T58" fmla="*/ 2147483647 w 833"/>
              <a:gd name="T59" fmla="*/ 2147483647 h 295"/>
              <a:gd name="T60" fmla="*/ 2147483647 w 833"/>
              <a:gd name="T61" fmla="*/ 2147483647 h 295"/>
              <a:gd name="T62" fmla="*/ 2147483647 w 833"/>
              <a:gd name="T63" fmla="*/ 2147483647 h 295"/>
              <a:gd name="T64" fmla="*/ 2147483647 w 833"/>
              <a:gd name="T65" fmla="*/ 2147483647 h 295"/>
              <a:gd name="T66" fmla="*/ 2147483647 w 833"/>
              <a:gd name="T67" fmla="*/ 2147483647 h 295"/>
              <a:gd name="T68" fmla="*/ 2147483647 w 833"/>
              <a:gd name="T69" fmla="*/ 2147483647 h 295"/>
              <a:gd name="T70" fmla="*/ 2147483647 w 833"/>
              <a:gd name="T71" fmla="*/ 2147483647 h 295"/>
              <a:gd name="T72" fmla="*/ 2147483647 w 833"/>
              <a:gd name="T73" fmla="*/ 2147483647 h 295"/>
              <a:gd name="T74" fmla="*/ 2147483647 w 833"/>
              <a:gd name="T75" fmla="*/ 2147483647 h 295"/>
              <a:gd name="T76" fmla="*/ 2147483647 w 833"/>
              <a:gd name="T77" fmla="*/ 2147483647 h 295"/>
              <a:gd name="T78" fmla="*/ 2147483647 w 833"/>
              <a:gd name="T79" fmla="*/ 2147483647 h 295"/>
              <a:gd name="T80" fmla="*/ 2147483647 w 833"/>
              <a:gd name="T81" fmla="*/ 2147483647 h 295"/>
              <a:gd name="T82" fmla="*/ 2147483647 w 833"/>
              <a:gd name="T83" fmla="*/ 2147483647 h 295"/>
              <a:gd name="T84" fmla="*/ 2147483647 w 833"/>
              <a:gd name="T85" fmla="*/ 2147483647 h 295"/>
              <a:gd name="T86" fmla="*/ 2147483647 w 833"/>
              <a:gd name="T87" fmla="*/ 2147483647 h 295"/>
              <a:gd name="T88" fmla="*/ 2147483647 w 833"/>
              <a:gd name="T89" fmla="*/ 2147483647 h 295"/>
              <a:gd name="T90" fmla="*/ 2147483647 w 833"/>
              <a:gd name="T91" fmla="*/ 2147483647 h 295"/>
              <a:gd name="T92" fmla="*/ 2147483647 w 833"/>
              <a:gd name="T93" fmla="*/ 2147483647 h 295"/>
              <a:gd name="T94" fmla="*/ 2147483647 w 833"/>
              <a:gd name="T95" fmla="*/ 2147483647 h 295"/>
              <a:gd name="T96" fmla="*/ 2147483647 w 833"/>
              <a:gd name="T97" fmla="*/ 2147483647 h 295"/>
              <a:gd name="T98" fmla="*/ 2147483647 w 833"/>
              <a:gd name="T99" fmla="*/ 2147483647 h 295"/>
              <a:gd name="T100" fmla="*/ 2147483647 w 833"/>
              <a:gd name="T101" fmla="*/ 2147483647 h 295"/>
              <a:gd name="T102" fmla="*/ 2147483647 w 833"/>
              <a:gd name="T103" fmla="*/ 2147483647 h 295"/>
              <a:gd name="T104" fmla="*/ 2147483647 w 833"/>
              <a:gd name="T105" fmla="*/ 2147483647 h 295"/>
              <a:gd name="T106" fmla="*/ 2147483647 w 833"/>
              <a:gd name="T107" fmla="*/ 2147483647 h 295"/>
              <a:gd name="T108" fmla="*/ 2147483647 w 833"/>
              <a:gd name="T109" fmla="*/ 2147483647 h 295"/>
              <a:gd name="T110" fmla="*/ 2147483647 w 833"/>
              <a:gd name="T111" fmla="*/ 2147483647 h 295"/>
              <a:gd name="T112" fmla="*/ 2147483647 w 833"/>
              <a:gd name="T113" fmla="*/ 2147483647 h 295"/>
              <a:gd name="T114" fmla="*/ 2147483647 w 833"/>
              <a:gd name="T115" fmla="*/ 2147483647 h 295"/>
              <a:gd name="T116" fmla="*/ 2147483647 w 833"/>
              <a:gd name="T117" fmla="*/ 2147483647 h 295"/>
              <a:gd name="T118" fmla="*/ 2147483647 w 833"/>
              <a:gd name="T119" fmla="*/ 2147483647 h 295"/>
              <a:gd name="T120" fmla="*/ 2147483647 w 833"/>
              <a:gd name="T121" fmla="*/ 2147483647 h 2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33"/>
              <a:gd name="T184" fmla="*/ 0 h 295"/>
              <a:gd name="T185" fmla="*/ 833 w 833"/>
              <a:gd name="T186" fmla="*/ 295 h 29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33" h="295">
                <a:moveTo>
                  <a:pt x="804" y="7"/>
                </a:moveTo>
                <a:lnTo>
                  <a:pt x="816" y="0"/>
                </a:lnTo>
                <a:lnTo>
                  <a:pt x="831" y="0"/>
                </a:lnTo>
                <a:lnTo>
                  <a:pt x="831" y="2"/>
                </a:lnTo>
                <a:lnTo>
                  <a:pt x="831" y="6"/>
                </a:lnTo>
                <a:lnTo>
                  <a:pt x="831" y="12"/>
                </a:lnTo>
                <a:lnTo>
                  <a:pt x="831" y="17"/>
                </a:lnTo>
                <a:lnTo>
                  <a:pt x="833" y="24"/>
                </a:lnTo>
                <a:lnTo>
                  <a:pt x="831" y="31"/>
                </a:lnTo>
                <a:lnTo>
                  <a:pt x="831" y="34"/>
                </a:lnTo>
                <a:lnTo>
                  <a:pt x="831" y="36"/>
                </a:lnTo>
                <a:lnTo>
                  <a:pt x="824" y="36"/>
                </a:lnTo>
                <a:lnTo>
                  <a:pt x="819" y="39"/>
                </a:lnTo>
                <a:lnTo>
                  <a:pt x="814" y="44"/>
                </a:lnTo>
                <a:lnTo>
                  <a:pt x="811" y="51"/>
                </a:lnTo>
                <a:lnTo>
                  <a:pt x="807" y="58"/>
                </a:lnTo>
                <a:lnTo>
                  <a:pt x="805" y="63"/>
                </a:lnTo>
                <a:lnTo>
                  <a:pt x="804" y="66"/>
                </a:lnTo>
                <a:lnTo>
                  <a:pt x="797" y="63"/>
                </a:lnTo>
                <a:lnTo>
                  <a:pt x="790" y="63"/>
                </a:lnTo>
                <a:lnTo>
                  <a:pt x="782" y="68"/>
                </a:lnTo>
                <a:lnTo>
                  <a:pt x="773" y="75"/>
                </a:lnTo>
                <a:lnTo>
                  <a:pt x="767" y="83"/>
                </a:lnTo>
                <a:lnTo>
                  <a:pt x="760" y="90"/>
                </a:lnTo>
                <a:lnTo>
                  <a:pt x="755" y="94"/>
                </a:lnTo>
                <a:lnTo>
                  <a:pt x="753" y="94"/>
                </a:lnTo>
                <a:lnTo>
                  <a:pt x="751" y="88"/>
                </a:lnTo>
                <a:lnTo>
                  <a:pt x="748" y="87"/>
                </a:lnTo>
                <a:lnTo>
                  <a:pt x="746" y="85"/>
                </a:lnTo>
                <a:lnTo>
                  <a:pt x="743" y="85"/>
                </a:lnTo>
                <a:lnTo>
                  <a:pt x="739" y="87"/>
                </a:lnTo>
                <a:lnTo>
                  <a:pt x="736" y="88"/>
                </a:lnTo>
                <a:lnTo>
                  <a:pt x="733" y="92"/>
                </a:lnTo>
                <a:lnTo>
                  <a:pt x="731" y="97"/>
                </a:lnTo>
                <a:lnTo>
                  <a:pt x="728" y="100"/>
                </a:lnTo>
                <a:lnTo>
                  <a:pt x="724" y="105"/>
                </a:lnTo>
                <a:lnTo>
                  <a:pt x="723" y="110"/>
                </a:lnTo>
                <a:lnTo>
                  <a:pt x="721" y="114"/>
                </a:lnTo>
                <a:lnTo>
                  <a:pt x="717" y="119"/>
                </a:lnTo>
                <a:lnTo>
                  <a:pt x="717" y="121"/>
                </a:lnTo>
                <a:lnTo>
                  <a:pt x="716" y="122"/>
                </a:lnTo>
                <a:lnTo>
                  <a:pt x="716" y="124"/>
                </a:lnTo>
                <a:lnTo>
                  <a:pt x="707" y="126"/>
                </a:lnTo>
                <a:lnTo>
                  <a:pt x="699" y="129"/>
                </a:lnTo>
                <a:lnTo>
                  <a:pt x="690" y="134"/>
                </a:lnTo>
                <a:lnTo>
                  <a:pt x="682" y="141"/>
                </a:lnTo>
                <a:lnTo>
                  <a:pt x="677" y="146"/>
                </a:lnTo>
                <a:lnTo>
                  <a:pt x="670" y="153"/>
                </a:lnTo>
                <a:lnTo>
                  <a:pt x="667" y="156"/>
                </a:lnTo>
                <a:lnTo>
                  <a:pt x="665" y="158"/>
                </a:lnTo>
                <a:lnTo>
                  <a:pt x="655" y="158"/>
                </a:lnTo>
                <a:lnTo>
                  <a:pt x="646" y="161"/>
                </a:lnTo>
                <a:lnTo>
                  <a:pt x="640" y="165"/>
                </a:lnTo>
                <a:lnTo>
                  <a:pt x="633" y="170"/>
                </a:lnTo>
                <a:lnTo>
                  <a:pt x="630" y="175"/>
                </a:lnTo>
                <a:lnTo>
                  <a:pt x="626" y="180"/>
                </a:lnTo>
                <a:lnTo>
                  <a:pt x="624" y="183"/>
                </a:lnTo>
                <a:lnTo>
                  <a:pt x="624" y="185"/>
                </a:lnTo>
                <a:lnTo>
                  <a:pt x="623" y="192"/>
                </a:lnTo>
                <a:lnTo>
                  <a:pt x="619" y="197"/>
                </a:lnTo>
                <a:lnTo>
                  <a:pt x="616" y="202"/>
                </a:lnTo>
                <a:lnTo>
                  <a:pt x="611" y="204"/>
                </a:lnTo>
                <a:lnTo>
                  <a:pt x="608" y="205"/>
                </a:lnTo>
                <a:lnTo>
                  <a:pt x="602" y="205"/>
                </a:lnTo>
                <a:lnTo>
                  <a:pt x="599" y="205"/>
                </a:lnTo>
                <a:lnTo>
                  <a:pt x="599" y="239"/>
                </a:lnTo>
                <a:lnTo>
                  <a:pt x="470" y="253"/>
                </a:lnTo>
                <a:lnTo>
                  <a:pt x="218" y="275"/>
                </a:lnTo>
                <a:lnTo>
                  <a:pt x="7" y="293"/>
                </a:lnTo>
                <a:lnTo>
                  <a:pt x="7" y="295"/>
                </a:lnTo>
                <a:lnTo>
                  <a:pt x="2" y="295"/>
                </a:lnTo>
                <a:lnTo>
                  <a:pt x="0" y="293"/>
                </a:lnTo>
                <a:lnTo>
                  <a:pt x="0" y="292"/>
                </a:lnTo>
                <a:lnTo>
                  <a:pt x="3" y="290"/>
                </a:lnTo>
                <a:lnTo>
                  <a:pt x="7" y="286"/>
                </a:lnTo>
                <a:lnTo>
                  <a:pt x="8" y="285"/>
                </a:lnTo>
                <a:lnTo>
                  <a:pt x="12" y="283"/>
                </a:lnTo>
                <a:lnTo>
                  <a:pt x="14" y="283"/>
                </a:lnTo>
                <a:lnTo>
                  <a:pt x="19" y="276"/>
                </a:lnTo>
                <a:lnTo>
                  <a:pt x="20" y="270"/>
                </a:lnTo>
                <a:lnTo>
                  <a:pt x="22" y="264"/>
                </a:lnTo>
                <a:lnTo>
                  <a:pt x="20" y="259"/>
                </a:lnTo>
                <a:lnTo>
                  <a:pt x="19" y="256"/>
                </a:lnTo>
                <a:lnTo>
                  <a:pt x="17" y="254"/>
                </a:lnTo>
                <a:lnTo>
                  <a:pt x="15" y="251"/>
                </a:lnTo>
                <a:lnTo>
                  <a:pt x="20" y="239"/>
                </a:lnTo>
                <a:lnTo>
                  <a:pt x="20" y="237"/>
                </a:lnTo>
                <a:lnTo>
                  <a:pt x="22" y="236"/>
                </a:lnTo>
                <a:lnTo>
                  <a:pt x="24" y="234"/>
                </a:lnTo>
                <a:lnTo>
                  <a:pt x="25" y="231"/>
                </a:lnTo>
                <a:lnTo>
                  <a:pt x="29" y="227"/>
                </a:lnTo>
                <a:lnTo>
                  <a:pt x="30" y="224"/>
                </a:lnTo>
                <a:lnTo>
                  <a:pt x="32" y="222"/>
                </a:lnTo>
                <a:lnTo>
                  <a:pt x="34" y="222"/>
                </a:lnTo>
                <a:lnTo>
                  <a:pt x="39" y="215"/>
                </a:lnTo>
                <a:lnTo>
                  <a:pt x="41" y="210"/>
                </a:lnTo>
                <a:lnTo>
                  <a:pt x="41" y="209"/>
                </a:lnTo>
                <a:lnTo>
                  <a:pt x="39" y="205"/>
                </a:lnTo>
                <a:lnTo>
                  <a:pt x="36" y="205"/>
                </a:lnTo>
                <a:lnTo>
                  <a:pt x="32" y="204"/>
                </a:lnTo>
                <a:lnTo>
                  <a:pt x="30" y="204"/>
                </a:lnTo>
                <a:lnTo>
                  <a:pt x="32" y="202"/>
                </a:lnTo>
                <a:lnTo>
                  <a:pt x="34" y="200"/>
                </a:lnTo>
                <a:lnTo>
                  <a:pt x="36" y="198"/>
                </a:lnTo>
                <a:lnTo>
                  <a:pt x="39" y="195"/>
                </a:lnTo>
                <a:lnTo>
                  <a:pt x="41" y="193"/>
                </a:lnTo>
                <a:lnTo>
                  <a:pt x="42" y="192"/>
                </a:lnTo>
                <a:lnTo>
                  <a:pt x="44" y="190"/>
                </a:lnTo>
                <a:lnTo>
                  <a:pt x="49" y="183"/>
                </a:lnTo>
                <a:lnTo>
                  <a:pt x="52" y="178"/>
                </a:lnTo>
                <a:lnTo>
                  <a:pt x="54" y="175"/>
                </a:lnTo>
                <a:lnTo>
                  <a:pt x="54" y="171"/>
                </a:lnTo>
                <a:lnTo>
                  <a:pt x="54" y="168"/>
                </a:lnTo>
                <a:lnTo>
                  <a:pt x="52" y="166"/>
                </a:lnTo>
                <a:lnTo>
                  <a:pt x="51" y="165"/>
                </a:lnTo>
                <a:lnTo>
                  <a:pt x="61" y="148"/>
                </a:lnTo>
                <a:lnTo>
                  <a:pt x="63" y="148"/>
                </a:lnTo>
                <a:lnTo>
                  <a:pt x="64" y="148"/>
                </a:lnTo>
                <a:lnTo>
                  <a:pt x="64" y="146"/>
                </a:lnTo>
                <a:lnTo>
                  <a:pt x="63" y="143"/>
                </a:lnTo>
                <a:lnTo>
                  <a:pt x="58" y="139"/>
                </a:lnTo>
                <a:lnTo>
                  <a:pt x="54" y="136"/>
                </a:lnTo>
                <a:lnTo>
                  <a:pt x="52" y="132"/>
                </a:lnTo>
                <a:lnTo>
                  <a:pt x="52" y="131"/>
                </a:lnTo>
                <a:lnTo>
                  <a:pt x="54" y="129"/>
                </a:lnTo>
                <a:lnTo>
                  <a:pt x="58" y="129"/>
                </a:lnTo>
                <a:lnTo>
                  <a:pt x="59" y="129"/>
                </a:lnTo>
                <a:lnTo>
                  <a:pt x="61" y="129"/>
                </a:lnTo>
                <a:lnTo>
                  <a:pt x="63" y="129"/>
                </a:lnTo>
                <a:lnTo>
                  <a:pt x="64" y="100"/>
                </a:lnTo>
                <a:lnTo>
                  <a:pt x="64" y="99"/>
                </a:lnTo>
                <a:lnTo>
                  <a:pt x="212" y="87"/>
                </a:lnTo>
                <a:lnTo>
                  <a:pt x="212" y="63"/>
                </a:lnTo>
                <a:lnTo>
                  <a:pt x="213" y="65"/>
                </a:lnTo>
                <a:lnTo>
                  <a:pt x="217" y="65"/>
                </a:lnTo>
                <a:lnTo>
                  <a:pt x="222" y="65"/>
                </a:lnTo>
                <a:lnTo>
                  <a:pt x="228" y="65"/>
                </a:lnTo>
                <a:lnTo>
                  <a:pt x="235" y="66"/>
                </a:lnTo>
                <a:lnTo>
                  <a:pt x="242" y="66"/>
                </a:lnTo>
                <a:lnTo>
                  <a:pt x="250" y="66"/>
                </a:lnTo>
                <a:lnTo>
                  <a:pt x="252" y="66"/>
                </a:lnTo>
                <a:lnTo>
                  <a:pt x="256" y="66"/>
                </a:lnTo>
                <a:lnTo>
                  <a:pt x="261" y="65"/>
                </a:lnTo>
                <a:lnTo>
                  <a:pt x="267" y="65"/>
                </a:lnTo>
                <a:lnTo>
                  <a:pt x="276" y="63"/>
                </a:lnTo>
                <a:lnTo>
                  <a:pt x="286" y="63"/>
                </a:lnTo>
                <a:lnTo>
                  <a:pt x="296" y="61"/>
                </a:lnTo>
                <a:lnTo>
                  <a:pt x="310" y="61"/>
                </a:lnTo>
                <a:lnTo>
                  <a:pt x="323" y="60"/>
                </a:lnTo>
                <a:lnTo>
                  <a:pt x="337" y="58"/>
                </a:lnTo>
                <a:lnTo>
                  <a:pt x="352" y="58"/>
                </a:lnTo>
                <a:lnTo>
                  <a:pt x="369" y="56"/>
                </a:lnTo>
                <a:lnTo>
                  <a:pt x="386" y="55"/>
                </a:lnTo>
                <a:lnTo>
                  <a:pt x="403" y="53"/>
                </a:lnTo>
                <a:lnTo>
                  <a:pt x="420" y="51"/>
                </a:lnTo>
                <a:lnTo>
                  <a:pt x="437" y="50"/>
                </a:lnTo>
                <a:lnTo>
                  <a:pt x="455" y="48"/>
                </a:lnTo>
                <a:lnTo>
                  <a:pt x="472" y="48"/>
                </a:lnTo>
                <a:lnTo>
                  <a:pt x="489" y="46"/>
                </a:lnTo>
                <a:lnTo>
                  <a:pt x="504" y="44"/>
                </a:lnTo>
                <a:lnTo>
                  <a:pt x="521" y="43"/>
                </a:lnTo>
                <a:lnTo>
                  <a:pt x="536" y="41"/>
                </a:lnTo>
                <a:lnTo>
                  <a:pt x="552" y="39"/>
                </a:lnTo>
                <a:lnTo>
                  <a:pt x="565" y="39"/>
                </a:lnTo>
                <a:lnTo>
                  <a:pt x="577" y="38"/>
                </a:lnTo>
                <a:lnTo>
                  <a:pt x="589" y="36"/>
                </a:lnTo>
                <a:lnTo>
                  <a:pt x="599" y="36"/>
                </a:lnTo>
                <a:lnTo>
                  <a:pt x="608" y="36"/>
                </a:lnTo>
                <a:lnTo>
                  <a:pt x="613" y="34"/>
                </a:lnTo>
                <a:lnTo>
                  <a:pt x="618" y="34"/>
                </a:lnTo>
                <a:lnTo>
                  <a:pt x="621" y="34"/>
                </a:lnTo>
                <a:lnTo>
                  <a:pt x="623" y="34"/>
                </a:lnTo>
                <a:lnTo>
                  <a:pt x="804" y="7"/>
                </a:lnTo>
                <a:close/>
              </a:path>
            </a:pathLst>
          </a:custGeom>
          <a:solidFill>
            <a:schemeClr val="bg1"/>
          </a:solidFill>
          <a:ln w="9525">
            <a:solidFill>
              <a:schemeClr val="tx1"/>
            </a:solidFill>
            <a:round/>
            <a:headEnd/>
            <a:tailEnd/>
          </a:ln>
        </p:spPr>
        <p:txBody>
          <a:bodyPr/>
          <a:lstStyle/>
          <a:p>
            <a:endParaRPr lang="en-US"/>
          </a:p>
        </p:txBody>
      </p:sp>
      <p:grpSp>
        <p:nvGrpSpPr>
          <p:cNvPr id="54287" name="Group 21"/>
          <p:cNvGrpSpPr>
            <a:grpSpLocks/>
          </p:cNvGrpSpPr>
          <p:nvPr/>
        </p:nvGrpSpPr>
        <p:grpSpPr bwMode="auto">
          <a:xfrm>
            <a:off x="5697538" y="4386263"/>
            <a:ext cx="611187" cy="942975"/>
            <a:chOff x="3392" y="2451"/>
            <a:chExt cx="352" cy="612"/>
          </a:xfrm>
        </p:grpSpPr>
        <p:sp>
          <p:nvSpPr>
            <p:cNvPr id="54414" name="Freeform 22"/>
            <p:cNvSpPr>
              <a:spLocks/>
            </p:cNvSpPr>
            <p:nvPr/>
          </p:nvSpPr>
          <p:spPr bwMode="auto">
            <a:xfrm>
              <a:off x="3392" y="2451"/>
              <a:ext cx="352" cy="612"/>
            </a:xfrm>
            <a:custGeom>
              <a:avLst/>
              <a:gdLst>
                <a:gd name="T0" fmla="*/ 262 w 352"/>
                <a:gd name="T1" fmla="*/ 594 h 612"/>
                <a:gd name="T2" fmla="*/ 276 w 352"/>
                <a:gd name="T3" fmla="*/ 589 h 612"/>
                <a:gd name="T4" fmla="*/ 291 w 352"/>
                <a:gd name="T5" fmla="*/ 585 h 612"/>
                <a:gd name="T6" fmla="*/ 305 w 352"/>
                <a:gd name="T7" fmla="*/ 580 h 612"/>
                <a:gd name="T8" fmla="*/ 293 w 352"/>
                <a:gd name="T9" fmla="*/ 577 h 612"/>
                <a:gd name="T10" fmla="*/ 313 w 352"/>
                <a:gd name="T11" fmla="*/ 577 h 612"/>
                <a:gd name="T12" fmla="*/ 315 w 352"/>
                <a:gd name="T13" fmla="*/ 583 h 612"/>
                <a:gd name="T14" fmla="*/ 333 w 352"/>
                <a:gd name="T15" fmla="*/ 577 h 612"/>
                <a:gd name="T16" fmla="*/ 343 w 352"/>
                <a:gd name="T17" fmla="*/ 585 h 612"/>
                <a:gd name="T18" fmla="*/ 352 w 352"/>
                <a:gd name="T19" fmla="*/ 578 h 612"/>
                <a:gd name="T20" fmla="*/ 333 w 352"/>
                <a:gd name="T21" fmla="*/ 0 h 612"/>
                <a:gd name="T22" fmla="*/ 122 w 352"/>
                <a:gd name="T23" fmla="*/ 20 h 612"/>
                <a:gd name="T24" fmla="*/ 120 w 352"/>
                <a:gd name="T25" fmla="*/ 28 h 612"/>
                <a:gd name="T26" fmla="*/ 93 w 352"/>
                <a:gd name="T27" fmla="*/ 59 h 612"/>
                <a:gd name="T28" fmla="*/ 64 w 352"/>
                <a:gd name="T29" fmla="*/ 113 h 612"/>
                <a:gd name="T30" fmla="*/ 56 w 352"/>
                <a:gd name="T31" fmla="*/ 133 h 612"/>
                <a:gd name="T32" fmla="*/ 57 w 352"/>
                <a:gd name="T33" fmla="*/ 142 h 612"/>
                <a:gd name="T34" fmla="*/ 46 w 352"/>
                <a:gd name="T35" fmla="*/ 147 h 612"/>
                <a:gd name="T36" fmla="*/ 44 w 352"/>
                <a:gd name="T37" fmla="*/ 157 h 612"/>
                <a:gd name="T38" fmla="*/ 47 w 352"/>
                <a:gd name="T39" fmla="*/ 165 h 612"/>
                <a:gd name="T40" fmla="*/ 41 w 352"/>
                <a:gd name="T41" fmla="*/ 174 h 612"/>
                <a:gd name="T42" fmla="*/ 42 w 352"/>
                <a:gd name="T43" fmla="*/ 177 h 612"/>
                <a:gd name="T44" fmla="*/ 47 w 352"/>
                <a:gd name="T45" fmla="*/ 182 h 612"/>
                <a:gd name="T46" fmla="*/ 35 w 352"/>
                <a:gd name="T47" fmla="*/ 189 h 612"/>
                <a:gd name="T48" fmla="*/ 29 w 352"/>
                <a:gd name="T49" fmla="*/ 204 h 612"/>
                <a:gd name="T50" fmla="*/ 44 w 352"/>
                <a:gd name="T51" fmla="*/ 240 h 612"/>
                <a:gd name="T52" fmla="*/ 47 w 352"/>
                <a:gd name="T53" fmla="*/ 248 h 612"/>
                <a:gd name="T54" fmla="*/ 42 w 352"/>
                <a:gd name="T55" fmla="*/ 253 h 612"/>
                <a:gd name="T56" fmla="*/ 39 w 352"/>
                <a:gd name="T57" fmla="*/ 265 h 612"/>
                <a:gd name="T58" fmla="*/ 37 w 352"/>
                <a:gd name="T59" fmla="*/ 270 h 612"/>
                <a:gd name="T60" fmla="*/ 37 w 352"/>
                <a:gd name="T61" fmla="*/ 279 h 612"/>
                <a:gd name="T62" fmla="*/ 42 w 352"/>
                <a:gd name="T63" fmla="*/ 281 h 612"/>
                <a:gd name="T64" fmla="*/ 47 w 352"/>
                <a:gd name="T65" fmla="*/ 287 h 612"/>
                <a:gd name="T66" fmla="*/ 46 w 352"/>
                <a:gd name="T67" fmla="*/ 319 h 612"/>
                <a:gd name="T68" fmla="*/ 56 w 352"/>
                <a:gd name="T69" fmla="*/ 331 h 612"/>
                <a:gd name="T70" fmla="*/ 52 w 352"/>
                <a:gd name="T71" fmla="*/ 338 h 612"/>
                <a:gd name="T72" fmla="*/ 61 w 352"/>
                <a:gd name="T73" fmla="*/ 341 h 612"/>
                <a:gd name="T74" fmla="*/ 61 w 352"/>
                <a:gd name="T75" fmla="*/ 350 h 612"/>
                <a:gd name="T76" fmla="*/ 68 w 352"/>
                <a:gd name="T77" fmla="*/ 355 h 612"/>
                <a:gd name="T78" fmla="*/ 63 w 352"/>
                <a:gd name="T79" fmla="*/ 367 h 612"/>
                <a:gd name="T80" fmla="*/ 56 w 352"/>
                <a:gd name="T81" fmla="*/ 370 h 612"/>
                <a:gd name="T82" fmla="*/ 44 w 352"/>
                <a:gd name="T83" fmla="*/ 375 h 612"/>
                <a:gd name="T84" fmla="*/ 54 w 352"/>
                <a:gd name="T85" fmla="*/ 384 h 612"/>
                <a:gd name="T86" fmla="*/ 44 w 352"/>
                <a:gd name="T87" fmla="*/ 399 h 612"/>
                <a:gd name="T88" fmla="*/ 32 w 352"/>
                <a:gd name="T89" fmla="*/ 416 h 612"/>
                <a:gd name="T90" fmla="*/ 25 w 352"/>
                <a:gd name="T91" fmla="*/ 450 h 612"/>
                <a:gd name="T92" fmla="*/ 15 w 352"/>
                <a:gd name="T93" fmla="*/ 458 h 612"/>
                <a:gd name="T94" fmla="*/ 17 w 352"/>
                <a:gd name="T95" fmla="*/ 467 h 612"/>
                <a:gd name="T96" fmla="*/ 10 w 352"/>
                <a:gd name="T97" fmla="*/ 477 h 612"/>
                <a:gd name="T98" fmla="*/ 15 w 352"/>
                <a:gd name="T99" fmla="*/ 482 h 612"/>
                <a:gd name="T100" fmla="*/ 5 w 352"/>
                <a:gd name="T101" fmla="*/ 494 h 612"/>
                <a:gd name="T102" fmla="*/ 0 w 352"/>
                <a:gd name="T103" fmla="*/ 502 h 612"/>
                <a:gd name="T104" fmla="*/ 7 w 352"/>
                <a:gd name="T105" fmla="*/ 507 h 612"/>
                <a:gd name="T106" fmla="*/ 3 w 352"/>
                <a:gd name="T107" fmla="*/ 517 h 612"/>
                <a:gd name="T108" fmla="*/ 203 w 352"/>
                <a:gd name="T109" fmla="*/ 511 h 612"/>
                <a:gd name="T110" fmla="*/ 198 w 352"/>
                <a:gd name="T111" fmla="*/ 543 h 612"/>
                <a:gd name="T112" fmla="*/ 198 w 352"/>
                <a:gd name="T113" fmla="*/ 563 h 612"/>
                <a:gd name="T114" fmla="*/ 211 w 352"/>
                <a:gd name="T115" fmla="*/ 577 h 612"/>
                <a:gd name="T116" fmla="*/ 223 w 352"/>
                <a:gd name="T117" fmla="*/ 605 h 6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612"/>
                <a:gd name="T179" fmla="*/ 352 w 352"/>
                <a:gd name="T180" fmla="*/ 612 h 6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612">
                  <a:moveTo>
                    <a:pt x="240" y="609"/>
                  </a:moveTo>
                  <a:lnTo>
                    <a:pt x="252" y="599"/>
                  </a:lnTo>
                  <a:lnTo>
                    <a:pt x="252" y="590"/>
                  </a:lnTo>
                  <a:lnTo>
                    <a:pt x="262" y="594"/>
                  </a:lnTo>
                  <a:lnTo>
                    <a:pt x="266" y="592"/>
                  </a:lnTo>
                  <a:lnTo>
                    <a:pt x="271" y="590"/>
                  </a:lnTo>
                  <a:lnTo>
                    <a:pt x="276" y="589"/>
                  </a:lnTo>
                  <a:lnTo>
                    <a:pt x="281" y="587"/>
                  </a:lnTo>
                  <a:lnTo>
                    <a:pt x="284" y="585"/>
                  </a:lnTo>
                  <a:lnTo>
                    <a:pt x="288" y="585"/>
                  </a:lnTo>
                  <a:lnTo>
                    <a:pt x="291" y="585"/>
                  </a:lnTo>
                  <a:lnTo>
                    <a:pt x="301" y="583"/>
                  </a:lnTo>
                  <a:lnTo>
                    <a:pt x="306" y="583"/>
                  </a:lnTo>
                  <a:lnTo>
                    <a:pt x="306" y="582"/>
                  </a:lnTo>
                  <a:lnTo>
                    <a:pt x="305" y="580"/>
                  </a:lnTo>
                  <a:lnTo>
                    <a:pt x="301" y="578"/>
                  </a:lnTo>
                  <a:lnTo>
                    <a:pt x="296" y="577"/>
                  </a:lnTo>
                  <a:lnTo>
                    <a:pt x="293" y="577"/>
                  </a:lnTo>
                  <a:lnTo>
                    <a:pt x="301" y="573"/>
                  </a:lnTo>
                  <a:lnTo>
                    <a:pt x="306" y="573"/>
                  </a:lnTo>
                  <a:lnTo>
                    <a:pt x="311" y="575"/>
                  </a:lnTo>
                  <a:lnTo>
                    <a:pt x="313" y="577"/>
                  </a:lnTo>
                  <a:lnTo>
                    <a:pt x="315" y="578"/>
                  </a:lnTo>
                  <a:lnTo>
                    <a:pt x="315" y="582"/>
                  </a:lnTo>
                  <a:lnTo>
                    <a:pt x="315" y="583"/>
                  </a:lnTo>
                  <a:lnTo>
                    <a:pt x="323" y="585"/>
                  </a:lnTo>
                  <a:lnTo>
                    <a:pt x="332" y="575"/>
                  </a:lnTo>
                  <a:lnTo>
                    <a:pt x="333" y="577"/>
                  </a:lnTo>
                  <a:lnTo>
                    <a:pt x="335" y="578"/>
                  </a:lnTo>
                  <a:lnTo>
                    <a:pt x="335" y="580"/>
                  </a:lnTo>
                  <a:lnTo>
                    <a:pt x="340" y="583"/>
                  </a:lnTo>
                  <a:lnTo>
                    <a:pt x="343" y="585"/>
                  </a:lnTo>
                  <a:lnTo>
                    <a:pt x="347" y="585"/>
                  </a:lnTo>
                  <a:lnTo>
                    <a:pt x="349" y="583"/>
                  </a:lnTo>
                  <a:lnTo>
                    <a:pt x="350" y="582"/>
                  </a:lnTo>
                  <a:lnTo>
                    <a:pt x="352" y="578"/>
                  </a:lnTo>
                  <a:lnTo>
                    <a:pt x="352" y="577"/>
                  </a:lnTo>
                  <a:lnTo>
                    <a:pt x="328" y="392"/>
                  </a:lnTo>
                  <a:lnTo>
                    <a:pt x="333" y="0"/>
                  </a:lnTo>
                  <a:lnTo>
                    <a:pt x="122" y="18"/>
                  </a:lnTo>
                  <a:lnTo>
                    <a:pt x="122" y="20"/>
                  </a:lnTo>
                  <a:lnTo>
                    <a:pt x="122" y="22"/>
                  </a:lnTo>
                  <a:lnTo>
                    <a:pt x="120" y="25"/>
                  </a:lnTo>
                  <a:lnTo>
                    <a:pt x="120" y="27"/>
                  </a:lnTo>
                  <a:lnTo>
                    <a:pt x="120" y="28"/>
                  </a:lnTo>
                  <a:lnTo>
                    <a:pt x="118" y="30"/>
                  </a:lnTo>
                  <a:lnTo>
                    <a:pt x="118" y="32"/>
                  </a:lnTo>
                  <a:lnTo>
                    <a:pt x="103" y="44"/>
                  </a:lnTo>
                  <a:lnTo>
                    <a:pt x="93" y="59"/>
                  </a:lnTo>
                  <a:lnTo>
                    <a:pt x="93" y="89"/>
                  </a:lnTo>
                  <a:lnTo>
                    <a:pt x="85" y="98"/>
                  </a:lnTo>
                  <a:lnTo>
                    <a:pt x="79" y="98"/>
                  </a:lnTo>
                  <a:lnTo>
                    <a:pt x="64" y="113"/>
                  </a:lnTo>
                  <a:lnTo>
                    <a:pt x="69" y="123"/>
                  </a:lnTo>
                  <a:lnTo>
                    <a:pt x="54" y="132"/>
                  </a:lnTo>
                  <a:lnTo>
                    <a:pt x="56" y="132"/>
                  </a:lnTo>
                  <a:lnTo>
                    <a:pt x="56" y="133"/>
                  </a:lnTo>
                  <a:lnTo>
                    <a:pt x="57" y="135"/>
                  </a:lnTo>
                  <a:lnTo>
                    <a:pt x="57" y="137"/>
                  </a:lnTo>
                  <a:lnTo>
                    <a:pt x="57" y="138"/>
                  </a:lnTo>
                  <a:lnTo>
                    <a:pt x="57" y="142"/>
                  </a:lnTo>
                  <a:lnTo>
                    <a:pt x="54" y="143"/>
                  </a:lnTo>
                  <a:lnTo>
                    <a:pt x="49" y="145"/>
                  </a:lnTo>
                  <a:lnTo>
                    <a:pt x="47" y="145"/>
                  </a:lnTo>
                  <a:lnTo>
                    <a:pt x="46" y="147"/>
                  </a:lnTo>
                  <a:lnTo>
                    <a:pt x="44" y="149"/>
                  </a:lnTo>
                  <a:lnTo>
                    <a:pt x="44" y="150"/>
                  </a:lnTo>
                  <a:lnTo>
                    <a:pt x="44" y="154"/>
                  </a:lnTo>
                  <a:lnTo>
                    <a:pt x="44" y="157"/>
                  </a:lnTo>
                  <a:lnTo>
                    <a:pt x="46" y="159"/>
                  </a:lnTo>
                  <a:lnTo>
                    <a:pt x="47" y="162"/>
                  </a:lnTo>
                  <a:lnTo>
                    <a:pt x="47" y="164"/>
                  </a:lnTo>
                  <a:lnTo>
                    <a:pt x="47" y="165"/>
                  </a:lnTo>
                  <a:lnTo>
                    <a:pt x="46" y="167"/>
                  </a:lnTo>
                  <a:lnTo>
                    <a:pt x="44" y="171"/>
                  </a:lnTo>
                  <a:lnTo>
                    <a:pt x="42" y="172"/>
                  </a:lnTo>
                  <a:lnTo>
                    <a:pt x="41" y="174"/>
                  </a:lnTo>
                  <a:lnTo>
                    <a:pt x="39" y="176"/>
                  </a:lnTo>
                  <a:lnTo>
                    <a:pt x="39" y="177"/>
                  </a:lnTo>
                  <a:lnTo>
                    <a:pt x="41" y="177"/>
                  </a:lnTo>
                  <a:lnTo>
                    <a:pt x="42" y="177"/>
                  </a:lnTo>
                  <a:lnTo>
                    <a:pt x="44" y="177"/>
                  </a:lnTo>
                  <a:lnTo>
                    <a:pt x="46" y="179"/>
                  </a:lnTo>
                  <a:lnTo>
                    <a:pt x="47" y="181"/>
                  </a:lnTo>
                  <a:lnTo>
                    <a:pt x="47" y="182"/>
                  </a:lnTo>
                  <a:lnTo>
                    <a:pt x="46" y="184"/>
                  </a:lnTo>
                  <a:lnTo>
                    <a:pt x="41" y="187"/>
                  </a:lnTo>
                  <a:lnTo>
                    <a:pt x="39" y="187"/>
                  </a:lnTo>
                  <a:lnTo>
                    <a:pt x="35" y="189"/>
                  </a:lnTo>
                  <a:lnTo>
                    <a:pt x="34" y="189"/>
                  </a:lnTo>
                  <a:lnTo>
                    <a:pt x="32" y="191"/>
                  </a:lnTo>
                  <a:lnTo>
                    <a:pt x="32" y="196"/>
                  </a:lnTo>
                  <a:lnTo>
                    <a:pt x="29" y="204"/>
                  </a:lnTo>
                  <a:lnTo>
                    <a:pt x="37" y="213"/>
                  </a:lnTo>
                  <a:lnTo>
                    <a:pt x="39" y="220"/>
                  </a:lnTo>
                  <a:lnTo>
                    <a:pt x="44" y="240"/>
                  </a:lnTo>
                  <a:lnTo>
                    <a:pt x="46" y="242"/>
                  </a:lnTo>
                  <a:lnTo>
                    <a:pt x="46" y="243"/>
                  </a:lnTo>
                  <a:lnTo>
                    <a:pt x="47" y="247"/>
                  </a:lnTo>
                  <a:lnTo>
                    <a:pt x="47" y="248"/>
                  </a:lnTo>
                  <a:lnTo>
                    <a:pt x="47" y="250"/>
                  </a:lnTo>
                  <a:lnTo>
                    <a:pt x="46" y="252"/>
                  </a:lnTo>
                  <a:lnTo>
                    <a:pt x="42" y="253"/>
                  </a:lnTo>
                  <a:lnTo>
                    <a:pt x="41" y="255"/>
                  </a:lnTo>
                  <a:lnTo>
                    <a:pt x="41" y="259"/>
                  </a:lnTo>
                  <a:lnTo>
                    <a:pt x="39" y="262"/>
                  </a:lnTo>
                  <a:lnTo>
                    <a:pt x="39" y="265"/>
                  </a:lnTo>
                  <a:lnTo>
                    <a:pt x="39" y="269"/>
                  </a:lnTo>
                  <a:lnTo>
                    <a:pt x="39" y="270"/>
                  </a:lnTo>
                  <a:lnTo>
                    <a:pt x="37" y="270"/>
                  </a:lnTo>
                  <a:lnTo>
                    <a:pt x="37" y="272"/>
                  </a:lnTo>
                  <a:lnTo>
                    <a:pt x="37" y="274"/>
                  </a:lnTo>
                  <a:lnTo>
                    <a:pt x="37" y="275"/>
                  </a:lnTo>
                  <a:lnTo>
                    <a:pt x="37" y="279"/>
                  </a:lnTo>
                  <a:lnTo>
                    <a:pt x="37" y="281"/>
                  </a:lnTo>
                  <a:lnTo>
                    <a:pt x="39" y="282"/>
                  </a:lnTo>
                  <a:lnTo>
                    <a:pt x="41" y="282"/>
                  </a:lnTo>
                  <a:lnTo>
                    <a:pt x="42" y="281"/>
                  </a:lnTo>
                  <a:lnTo>
                    <a:pt x="44" y="281"/>
                  </a:lnTo>
                  <a:lnTo>
                    <a:pt x="46" y="284"/>
                  </a:lnTo>
                  <a:lnTo>
                    <a:pt x="46" y="286"/>
                  </a:lnTo>
                  <a:lnTo>
                    <a:pt x="47" y="287"/>
                  </a:lnTo>
                  <a:lnTo>
                    <a:pt x="46" y="299"/>
                  </a:lnTo>
                  <a:lnTo>
                    <a:pt x="52" y="304"/>
                  </a:lnTo>
                  <a:lnTo>
                    <a:pt x="44" y="314"/>
                  </a:lnTo>
                  <a:lnTo>
                    <a:pt x="46" y="319"/>
                  </a:lnTo>
                  <a:lnTo>
                    <a:pt x="57" y="318"/>
                  </a:lnTo>
                  <a:lnTo>
                    <a:pt x="57" y="330"/>
                  </a:lnTo>
                  <a:lnTo>
                    <a:pt x="56" y="330"/>
                  </a:lnTo>
                  <a:lnTo>
                    <a:pt x="56" y="331"/>
                  </a:lnTo>
                  <a:lnTo>
                    <a:pt x="54" y="333"/>
                  </a:lnTo>
                  <a:lnTo>
                    <a:pt x="52" y="335"/>
                  </a:lnTo>
                  <a:lnTo>
                    <a:pt x="51" y="336"/>
                  </a:lnTo>
                  <a:lnTo>
                    <a:pt x="52" y="338"/>
                  </a:lnTo>
                  <a:lnTo>
                    <a:pt x="54" y="340"/>
                  </a:lnTo>
                  <a:lnTo>
                    <a:pt x="61" y="340"/>
                  </a:lnTo>
                  <a:lnTo>
                    <a:pt x="61" y="341"/>
                  </a:lnTo>
                  <a:lnTo>
                    <a:pt x="61" y="343"/>
                  </a:lnTo>
                  <a:lnTo>
                    <a:pt x="59" y="345"/>
                  </a:lnTo>
                  <a:lnTo>
                    <a:pt x="59" y="348"/>
                  </a:lnTo>
                  <a:lnTo>
                    <a:pt x="61" y="350"/>
                  </a:lnTo>
                  <a:lnTo>
                    <a:pt x="64" y="352"/>
                  </a:lnTo>
                  <a:lnTo>
                    <a:pt x="69" y="352"/>
                  </a:lnTo>
                  <a:lnTo>
                    <a:pt x="68" y="355"/>
                  </a:lnTo>
                  <a:lnTo>
                    <a:pt x="66" y="357"/>
                  </a:lnTo>
                  <a:lnTo>
                    <a:pt x="66" y="360"/>
                  </a:lnTo>
                  <a:lnTo>
                    <a:pt x="64" y="363"/>
                  </a:lnTo>
                  <a:lnTo>
                    <a:pt x="63" y="367"/>
                  </a:lnTo>
                  <a:lnTo>
                    <a:pt x="61" y="369"/>
                  </a:lnTo>
                  <a:lnTo>
                    <a:pt x="61" y="370"/>
                  </a:lnTo>
                  <a:lnTo>
                    <a:pt x="59" y="370"/>
                  </a:lnTo>
                  <a:lnTo>
                    <a:pt x="56" y="370"/>
                  </a:lnTo>
                  <a:lnTo>
                    <a:pt x="51" y="372"/>
                  </a:lnTo>
                  <a:lnTo>
                    <a:pt x="47" y="372"/>
                  </a:lnTo>
                  <a:lnTo>
                    <a:pt x="44" y="374"/>
                  </a:lnTo>
                  <a:lnTo>
                    <a:pt x="44" y="375"/>
                  </a:lnTo>
                  <a:lnTo>
                    <a:pt x="47" y="377"/>
                  </a:lnTo>
                  <a:lnTo>
                    <a:pt x="54" y="380"/>
                  </a:lnTo>
                  <a:lnTo>
                    <a:pt x="54" y="382"/>
                  </a:lnTo>
                  <a:lnTo>
                    <a:pt x="54" y="384"/>
                  </a:lnTo>
                  <a:lnTo>
                    <a:pt x="52" y="389"/>
                  </a:lnTo>
                  <a:lnTo>
                    <a:pt x="49" y="392"/>
                  </a:lnTo>
                  <a:lnTo>
                    <a:pt x="47" y="396"/>
                  </a:lnTo>
                  <a:lnTo>
                    <a:pt x="44" y="399"/>
                  </a:lnTo>
                  <a:lnTo>
                    <a:pt x="44" y="402"/>
                  </a:lnTo>
                  <a:lnTo>
                    <a:pt x="42" y="404"/>
                  </a:lnTo>
                  <a:lnTo>
                    <a:pt x="41" y="416"/>
                  </a:lnTo>
                  <a:lnTo>
                    <a:pt x="32" y="416"/>
                  </a:lnTo>
                  <a:lnTo>
                    <a:pt x="25" y="443"/>
                  </a:lnTo>
                  <a:lnTo>
                    <a:pt x="17" y="448"/>
                  </a:lnTo>
                  <a:lnTo>
                    <a:pt x="25" y="448"/>
                  </a:lnTo>
                  <a:lnTo>
                    <a:pt x="25" y="450"/>
                  </a:lnTo>
                  <a:lnTo>
                    <a:pt x="24" y="450"/>
                  </a:lnTo>
                  <a:lnTo>
                    <a:pt x="20" y="453"/>
                  </a:lnTo>
                  <a:lnTo>
                    <a:pt x="19" y="455"/>
                  </a:lnTo>
                  <a:lnTo>
                    <a:pt x="15" y="458"/>
                  </a:lnTo>
                  <a:lnTo>
                    <a:pt x="15" y="460"/>
                  </a:lnTo>
                  <a:lnTo>
                    <a:pt x="15" y="463"/>
                  </a:lnTo>
                  <a:lnTo>
                    <a:pt x="17" y="465"/>
                  </a:lnTo>
                  <a:lnTo>
                    <a:pt x="17" y="467"/>
                  </a:lnTo>
                  <a:lnTo>
                    <a:pt x="15" y="468"/>
                  </a:lnTo>
                  <a:lnTo>
                    <a:pt x="13" y="470"/>
                  </a:lnTo>
                  <a:lnTo>
                    <a:pt x="10" y="473"/>
                  </a:lnTo>
                  <a:lnTo>
                    <a:pt x="10" y="477"/>
                  </a:lnTo>
                  <a:lnTo>
                    <a:pt x="8" y="479"/>
                  </a:lnTo>
                  <a:lnTo>
                    <a:pt x="10" y="480"/>
                  </a:lnTo>
                  <a:lnTo>
                    <a:pt x="13" y="480"/>
                  </a:lnTo>
                  <a:lnTo>
                    <a:pt x="15" y="482"/>
                  </a:lnTo>
                  <a:lnTo>
                    <a:pt x="15" y="485"/>
                  </a:lnTo>
                  <a:lnTo>
                    <a:pt x="13" y="487"/>
                  </a:lnTo>
                  <a:lnTo>
                    <a:pt x="8" y="492"/>
                  </a:lnTo>
                  <a:lnTo>
                    <a:pt x="5" y="494"/>
                  </a:lnTo>
                  <a:lnTo>
                    <a:pt x="2" y="495"/>
                  </a:lnTo>
                  <a:lnTo>
                    <a:pt x="0" y="497"/>
                  </a:lnTo>
                  <a:lnTo>
                    <a:pt x="0" y="501"/>
                  </a:lnTo>
                  <a:lnTo>
                    <a:pt x="0" y="502"/>
                  </a:lnTo>
                  <a:lnTo>
                    <a:pt x="2" y="504"/>
                  </a:lnTo>
                  <a:lnTo>
                    <a:pt x="3" y="506"/>
                  </a:lnTo>
                  <a:lnTo>
                    <a:pt x="5" y="506"/>
                  </a:lnTo>
                  <a:lnTo>
                    <a:pt x="7" y="507"/>
                  </a:lnTo>
                  <a:lnTo>
                    <a:pt x="5" y="509"/>
                  </a:lnTo>
                  <a:lnTo>
                    <a:pt x="5" y="512"/>
                  </a:lnTo>
                  <a:lnTo>
                    <a:pt x="5" y="514"/>
                  </a:lnTo>
                  <a:lnTo>
                    <a:pt x="3" y="517"/>
                  </a:lnTo>
                  <a:lnTo>
                    <a:pt x="3" y="521"/>
                  </a:lnTo>
                  <a:lnTo>
                    <a:pt x="3" y="523"/>
                  </a:lnTo>
                  <a:lnTo>
                    <a:pt x="3" y="524"/>
                  </a:lnTo>
                  <a:lnTo>
                    <a:pt x="203" y="511"/>
                  </a:lnTo>
                  <a:lnTo>
                    <a:pt x="203" y="534"/>
                  </a:lnTo>
                  <a:lnTo>
                    <a:pt x="201" y="534"/>
                  </a:lnTo>
                  <a:lnTo>
                    <a:pt x="200" y="538"/>
                  </a:lnTo>
                  <a:lnTo>
                    <a:pt x="198" y="543"/>
                  </a:lnTo>
                  <a:lnTo>
                    <a:pt x="196" y="546"/>
                  </a:lnTo>
                  <a:lnTo>
                    <a:pt x="195" y="553"/>
                  </a:lnTo>
                  <a:lnTo>
                    <a:pt x="195" y="558"/>
                  </a:lnTo>
                  <a:lnTo>
                    <a:pt x="198" y="563"/>
                  </a:lnTo>
                  <a:lnTo>
                    <a:pt x="203" y="567"/>
                  </a:lnTo>
                  <a:lnTo>
                    <a:pt x="205" y="568"/>
                  </a:lnTo>
                  <a:lnTo>
                    <a:pt x="208" y="572"/>
                  </a:lnTo>
                  <a:lnTo>
                    <a:pt x="211" y="577"/>
                  </a:lnTo>
                  <a:lnTo>
                    <a:pt x="217" y="583"/>
                  </a:lnTo>
                  <a:lnTo>
                    <a:pt x="220" y="590"/>
                  </a:lnTo>
                  <a:lnTo>
                    <a:pt x="223" y="597"/>
                  </a:lnTo>
                  <a:lnTo>
                    <a:pt x="223" y="605"/>
                  </a:lnTo>
                  <a:lnTo>
                    <a:pt x="222" y="612"/>
                  </a:lnTo>
                  <a:lnTo>
                    <a:pt x="240" y="609"/>
                  </a:lnTo>
                  <a:close/>
                </a:path>
              </a:pathLst>
            </a:custGeom>
            <a:solidFill>
              <a:schemeClr val="bg1"/>
            </a:solidFill>
            <a:ln w="9525">
              <a:solidFill>
                <a:schemeClr val="tx1"/>
              </a:solidFill>
              <a:round/>
              <a:headEnd/>
              <a:tailEnd/>
            </a:ln>
          </p:spPr>
          <p:txBody>
            <a:bodyPr/>
            <a:lstStyle/>
            <a:p>
              <a:endParaRPr lang="en-US"/>
            </a:p>
          </p:txBody>
        </p:sp>
        <p:sp>
          <p:nvSpPr>
            <p:cNvPr id="54415" name="Freeform 23"/>
            <p:cNvSpPr>
              <a:spLocks/>
            </p:cNvSpPr>
            <p:nvPr/>
          </p:nvSpPr>
          <p:spPr bwMode="auto">
            <a:xfrm>
              <a:off x="3392" y="2451"/>
              <a:ext cx="352" cy="612"/>
            </a:xfrm>
            <a:custGeom>
              <a:avLst/>
              <a:gdLst>
                <a:gd name="T0" fmla="*/ 262 w 352"/>
                <a:gd name="T1" fmla="*/ 594 h 612"/>
                <a:gd name="T2" fmla="*/ 281 w 352"/>
                <a:gd name="T3" fmla="*/ 587 h 612"/>
                <a:gd name="T4" fmla="*/ 301 w 352"/>
                <a:gd name="T5" fmla="*/ 583 h 612"/>
                <a:gd name="T6" fmla="*/ 296 w 352"/>
                <a:gd name="T7" fmla="*/ 577 h 612"/>
                <a:gd name="T8" fmla="*/ 306 w 352"/>
                <a:gd name="T9" fmla="*/ 573 h 612"/>
                <a:gd name="T10" fmla="*/ 315 w 352"/>
                <a:gd name="T11" fmla="*/ 582 h 612"/>
                <a:gd name="T12" fmla="*/ 332 w 352"/>
                <a:gd name="T13" fmla="*/ 575 h 612"/>
                <a:gd name="T14" fmla="*/ 340 w 352"/>
                <a:gd name="T15" fmla="*/ 583 h 612"/>
                <a:gd name="T16" fmla="*/ 352 w 352"/>
                <a:gd name="T17" fmla="*/ 578 h 612"/>
                <a:gd name="T18" fmla="*/ 333 w 352"/>
                <a:gd name="T19" fmla="*/ 0 h 612"/>
                <a:gd name="T20" fmla="*/ 122 w 352"/>
                <a:gd name="T21" fmla="*/ 22 h 612"/>
                <a:gd name="T22" fmla="*/ 118 w 352"/>
                <a:gd name="T23" fmla="*/ 32 h 612"/>
                <a:gd name="T24" fmla="*/ 79 w 352"/>
                <a:gd name="T25" fmla="*/ 98 h 612"/>
                <a:gd name="T26" fmla="*/ 56 w 352"/>
                <a:gd name="T27" fmla="*/ 132 h 612"/>
                <a:gd name="T28" fmla="*/ 57 w 352"/>
                <a:gd name="T29" fmla="*/ 142 h 612"/>
                <a:gd name="T30" fmla="*/ 46 w 352"/>
                <a:gd name="T31" fmla="*/ 147 h 612"/>
                <a:gd name="T32" fmla="*/ 46 w 352"/>
                <a:gd name="T33" fmla="*/ 159 h 612"/>
                <a:gd name="T34" fmla="*/ 46 w 352"/>
                <a:gd name="T35" fmla="*/ 167 h 612"/>
                <a:gd name="T36" fmla="*/ 39 w 352"/>
                <a:gd name="T37" fmla="*/ 177 h 612"/>
                <a:gd name="T38" fmla="*/ 46 w 352"/>
                <a:gd name="T39" fmla="*/ 179 h 612"/>
                <a:gd name="T40" fmla="*/ 41 w 352"/>
                <a:gd name="T41" fmla="*/ 187 h 612"/>
                <a:gd name="T42" fmla="*/ 32 w 352"/>
                <a:gd name="T43" fmla="*/ 196 h 612"/>
                <a:gd name="T44" fmla="*/ 44 w 352"/>
                <a:gd name="T45" fmla="*/ 240 h 612"/>
                <a:gd name="T46" fmla="*/ 47 w 352"/>
                <a:gd name="T47" fmla="*/ 248 h 612"/>
                <a:gd name="T48" fmla="*/ 42 w 352"/>
                <a:gd name="T49" fmla="*/ 253 h 612"/>
                <a:gd name="T50" fmla="*/ 39 w 352"/>
                <a:gd name="T51" fmla="*/ 269 h 612"/>
                <a:gd name="T52" fmla="*/ 37 w 352"/>
                <a:gd name="T53" fmla="*/ 272 h 612"/>
                <a:gd name="T54" fmla="*/ 39 w 352"/>
                <a:gd name="T55" fmla="*/ 282 h 612"/>
                <a:gd name="T56" fmla="*/ 46 w 352"/>
                <a:gd name="T57" fmla="*/ 284 h 612"/>
                <a:gd name="T58" fmla="*/ 44 w 352"/>
                <a:gd name="T59" fmla="*/ 314 h 612"/>
                <a:gd name="T60" fmla="*/ 56 w 352"/>
                <a:gd name="T61" fmla="*/ 330 h 612"/>
                <a:gd name="T62" fmla="*/ 52 w 352"/>
                <a:gd name="T63" fmla="*/ 338 h 612"/>
                <a:gd name="T64" fmla="*/ 61 w 352"/>
                <a:gd name="T65" fmla="*/ 341 h 612"/>
                <a:gd name="T66" fmla="*/ 64 w 352"/>
                <a:gd name="T67" fmla="*/ 352 h 612"/>
                <a:gd name="T68" fmla="*/ 66 w 352"/>
                <a:gd name="T69" fmla="*/ 357 h 612"/>
                <a:gd name="T70" fmla="*/ 61 w 352"/>
                <a:gd name="T71" fmla="*/ 370 h 612"/>
                <a:gd name="T72" fmla="*/ 47 w 352"/>
                <a:gd name="T73" fmla="*/ 372 h 612"/>
                <a:gd name="T74" fmla="*/ 54 w 352"/>
                <a:gd name="T75" fmla="*/ 380 h 612"/>
                <a:gd name="T76" fmla="*/ 47 w 352"/>
                <a:gd name="T77" fmla="*/ 396 h 612"/>
                <a:gd name="T78" fmla="*/ 32 w 352"/>
                <a:gd name="T79" fmla="*/ 416 h 612"/>
                <a:gd name="T80" fmla="*/ 25 w 352"/>
                <a:gd name="T81" fmla="*/ 450 h 612"/>
                <a:gd name="T82" fmla="*/ 15 w 352"/>
                <a:gd name="T83" fmla="*/ 460 h 612"/>
                <a:gd name="T84" fmla="*/ 15 w 352"/>
                <a:gd name="T85" fmla="*/ 468 h 612"/>
                <a:gd name="T86" fmla="*/ 10 w 352"/>
                <a:gd name="T87" fmla="*/ 480 h 612"/>
                <a:gd name="T88" fmla="*/ 13 w 352"/>
                <a:gd name="T89" fmla="*/ 487 h 612"/>
                <a:gd name="T90" fmla="*/ 0 w 352"/>
                <a:gd name="T91" fmla="*/ 497 h 612"/>
                <a:gd name="T92" fmla="*/ 5 w 352"/>
                <a:gd name="T93" fmla="*/ 506 h 612"/>
                <a:gd name="T94" fmla="*/ 5 w 352"/>
                <a:gd name="T95" fmla="*/ 514 h 612"/>
                <a:gd name="T96" fmla="*/ 203 w 352"/>
                <a:gd name="T97" fmla="*/ 511 h 612"/>
                <a:gd name="T98" fmla="*/ 198 w 352"/>
                <a:gd name="T99" fmla="*/ 543 h 612"/>
                <a:gd name="T100" fmla="*/ 203 w 352"/>
                <a:gd name="T101" fmla="*/ 567 h 612"/>
                <a:gd name="T102" fmla="*/ 217 w 352"/>
                <a:gd name="T103" fmla="*/ 583 h 612"/>
                <a:gd name="T104" fmla="*/ 240 w 352"/>
                <a:gd name="T105" fmla="*/ 609 h 6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2"/>
                <a:gd name="T160" fmla="*/ 0 h 612"/>
                <a:gd name="T161" fmla="*/ 352 w 352"/>
                <a:gd name="T162" fmla="*/ 612 h 6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2" h="612">
                  <a:moveTo>
                    <a:pt x="240" y="609"/>
                  </a:moveTo>
                  <a:lnTo>
                    <a:pt x="252" y="599"/>
                  </a:lnTo>
                  <a:lnTo>
                    <a:pt x="252" y="590"/>
                  </a:lnTo>
                  <a:lnTo>
                    <a:pt x="262" y="594"/>
                  </a:lnTo>
                  <a:lnTo>
                    <a:pt x="266" y="592"/>
                  </a:lnTo>
                  <a:lnTo>
                    <a:pt x="271" y="590"/>
                  </a:lnTo>
                  <a:lnTo>
                    <a:pt x="276" y="589"/>
                  </a:lnTo>
                  <a:lnTo>
                    <a:pt x="281" y="587"/>
                  </a:lnTo>
                  <a:lnTo>
                    <a:pt x="284" y="585"/>
                  </a:lnTo>
                  <a:lnTo>
                    <a:pt x="288" y="585"/>
                  </a:lnTo>
                  <a:lnTo>
                    <a:pt x="291" y="585"/>
                  </a:lnTo>
                  <a:lnTo>
                    <a:pt x="301" y="583"/>
                  </a:lnTo>
                  <a:lnTo>
                    <a:pt x="306" y="583"/>
                  </a:lnTo>
                  <a:lnTo>
                    <a:pt x="306" y="582"/>
                  </a:lnTo>
                  <a:lnTo>
                    <a:pt x="305" y="580"/>
                  </a:lnTo>
                  <a:lnTo>
                    <a:pt x="301" y="578"/>
                  </a:lnTo>
                  <a:lnTo>
                    <a:pt x="296" y="577"/>
                  </a:lnTo>
                  <a:lnTo>
                    <a:pt x="293" y="577"/>
                  </a:lnTo>
                  <a:lnTo>
                    <a:pt x="301" y="573"/>
                  </a:lnTo>
                  <a:lnTo>
                    <a:pt x="306" y="573"/>
                  </a:lnTo>
                  <a:lnTo>
                    <a:pt x="311" y="575"/>
                  </a:lnTo>
                  <a:lnTo>
                    <a:pt x="313" y="577"/>
                  </a:lnTo>
                  <a:lnTo>
                    <a:pt x="315" y="578"/>
                  </a:lnTo>
                  <a:lnTo>
                    <a:pt x="315" y="582"/>
                  </a:lnTo>
                  <a:lnTo>
                    <a:pt x="315" y="583"/>
                  </a:lnTo>
                  <a:lnTo>
                    <a:pt x="323" y="585"/>
                  </a:lnTo>
                  <a:lnTo>
                    <a:pt x="332" y="575"/>
                  </a:lnTo>
                  <a:lnTo>
                    <a:pt x="333" y="577"/>
                  </a:lnTo>
                  <a:lnTo>
                    <a:pt x="335" y="578"/>
                  </a:lnTo>
                  <a:lnTo>
                    <a:pt x="335" y="580"/>
                  </a:lnTo>
                  <a:lnTo>
                    <a:pt x="340" y="583"/>
                  </a:lnTo>
                  <a:lnTo>
                    <a:pt x="343" y="585"/>
                  </a:lnTo>
                  <a:lnTo>
                    <a:pt x="347" y="585"/>
                  </a:lnTo>
                  <a:lnTo>
                    <a:pt x="349" y="583"/>
                  </a:lnTo>
                  <a:lnTo>
                    <a:pt x="350" y="582"/>
                  </a:lnTo>
                  <a:lnTo>
                    <a:pt x="352" y="578"/>
                  </a:lnTo>
                  <a:lnTo>
                    <a:pt x="352" y="577"/>
                  </a:lnTo>
                  <a:lnTo>
                    <a:pt x="328" y="392"/>
                  </a:lnTo>
                  <a:lnTo>
                    <a:pt x="333" y="0"/>
                  </a:lnTo>
                  <a:lnTo>
                    <a:pt x="122" y="18"/>
                  </a:lnTo>
                  <a:lnTo>
                    <a:pt x="122" y="20"/>
                  </a:lnTo>
                  <a:lnTo>
                    <a:pt x="122" y="22"/>
                  </a:lnTo>
                  <a:lnTo>
                    <a:pt x="120" y="25"/>
                  </a:lnTo>
                  <a:lnTo>
                    <a:pt x="120" y="27"/>
                  </a:lnTo>
                  <a:lnTo>
                    <a:pt x="120" y="28"/>
                  </a:lnTo>
                  <a:lnTo>
                    <a:pt x="118" y="30"/>
                  </a:lnTo>
                  <a:lnTo>
                    <a:pt x="118" y="32"/>
                  </a:lnTo>
                  <a:lnTo>
                    <a:pt x="103" y="44"/>
                  </a:lnTo>
                  <a:lnTo>
                    <a:pt x="93" y="59"/>
                  </a:lnTo>
                  <a:lnTo>
                    <a:pt x="93" y="89"/>
                  </a:lnTo>
                  <a:lnTo>
                    <a:pt x="85" y="98"/>
                  </a:lnTo>
                  <a:lnTo>
                    <a:pt x="79" y="98"/>
                  </a:lnTo>
                  <a:lnTo>
                    <a:pt x="64" y="113"/>
                  </a:lnTo>
                  <a:lnTo>
                    <a:pt x="69" y="123"/>
                  </a:lnTo>
                  <a:lnTo>
                    <a:pt x="54" y="132"/>
                  </a:lnTo>
                  <a:lnTo>
                    <a:pt x="56" y="132"/>
                  </a:lnTo>
                  <a:lnTo>
                    <a:pt x="56" y="133"/>
                  </a:lnTo>
                  <a:lnTo>
                    <a:pt x="57" y="135"/>
                  </a:lnTo>
                  <a:lnTo>
                    <a:pt x="57" y="137"/>
                  </a:lnTo>
                  <a:lnTo>
                    <a:pt x="57" y="138"/>
                  </a:lnTo>
                  <a:lnTo>
                    <a:pt x="57" y="142"/>
                  </a:lnTo>
                  <a:lnTo>
                    <a:pt x="54" y="143"/>
                  </a:lnTo>
                  <a:lnTo>
                    <a:pt x="49" y="145"/>
                  </a:lnTo>
                  <a:lnTo>
                    <a:pt x="47" y="145"/>
                  </a:lnTo>
                  <a:lnTo>
                    <a:pt x="46" y="147"/>
                  </a:lnTo>
                  <a:lnTo>
                    <a:pt x="44" y="149"/>
                  </a:lnTo>
                  <a:lnTo>
                    <a:pt x="44" y="150"/>
                  </a:lnTo>
                  <a:lnTo>
                    <a:pt x="44" y="154"/>
                  </a:lnTo>
                  <a:lnTo>
                    <a:pt x="44" y="157"/>
                  </a:lnTo>
                  <a:lnTo>
                    <a:pt x="46" y="159"/>
                  </a:lnTo>
                  <a:lnTo>
                    <a:pt x="47" y="162"/>
                  </a:lnTo>
                  <a:lnTo>
                    <a:pt x="47" y="164"/>
                  </a:lnTo>
                  <a:lnTo>
                    <a:pt x="47" y="165"/>
                  </a:lnTo>
                  <a:lnTo>
                    <a:pt x="46" y="167"/>
                  </a:lnTo>
                  <a:lnTo>
                    <a:pt x="44" y="171"/>
                  </a:lnTo>
                  <a:lnTo>
                    <a:pt x="42" y="172"/>
                  </a:lnTo>
                  <a:lnTo>
                    <a:pt x="41" y="174"/>
                  </a:lnTo>
                  <a:lnTo>
                    <a:pt x="39" y="176"/>
                  </a:lnTo>
                  <a:lnTo>
                    <a:pt x="39" y="177"/>
                  </a:lnTo>
                  <a:lnTo>
                    <a:pt x="41" y="177"/>
                  </a:lnTo>
                  <a:lnTo>
                    <a:pt x="42" y="177"/>
                  </a:lnTo>
                  <a:lnTo>
                    <a:pt x="44" y="177"/>
                  </a:lnTo>
                  <a:lnTo>
                    <a:pt x="46" y="179"/>
                  </a:lnTo>
                  <a:lnTo>
                    <a:pt x="47" y="181"/>
                  </a:lnTo>
                  <a:lnTo>
                    <a:pt x="47" y="182"/>
                  </a:lnTo>
                  <a:lnTo>
                    <a:pt x="46" y="184"/>
                  </a:lnTo>
                  <a:lnTo>
                    <a:pt x="41" y="187"/>
                  </a:lnTo>
                  <a:lnTo>
                    <a:pt x="39" y="187"/>
                  </a:lnTo>
                  <a:lnTo>
                    <a:pt x="35" y="189"/>
                  </a:lnTo>
                  <a:lnTo>
                    <a:pt x="34" y="189"/>
                  </a:lnTo>
                  <a:lnTo>
                    <a:pt x="32" y="191"/>
                  </a:lnTo>
                  <a:lnTo>
                    <a:pt x="32" y="196"/>
                  </a:lnTo>
                  <a:lnTo>
                    <a:pt x="29" y="204"/>
                  </a:lnTo>
                  <a:lnTo>
                    <a:pt x="37" y="213"/>
                  </a:lnTo>
                  <a:lnTo>
                    <a:pt x="39" y="220"/>
                  </a:lnTo>
                  <a:lnTo>
                    <a:pt x="44" y="240"/>
                  </a:lnTo>
                  <a:lnTo>
                    <a:pt x="46" y="242"/>
                  </a:lnTo>
                  <a:lnTo>
                    <a:pt x="46" y="243"/>
                  </a:lnTo>
                  <a:lnTo>
                    <a:pt x="47" y="247"/>
                  </a:lnTo>
                  <a:lnTo>
                    <a:pt x="47" y="248"/>
                  </a:lnTo>
                  <a:lnTo>
                    <a:pt x="47" y="250"/>
                  </a:lnTo>
                  <a:lnTo>
                    <a:pt x="46" y="252"/>
                  </a:lnTo>
                  <a:lnTo>
                    <a:pt x="42" y="253"/>
                  </a:lnTo>
                  <a:lnTo>
                    <a:pt x="41" y="255"/>
                  </a:lnTo>
                  <a:lnTo>
                    <a:pt x="41" y="259"/>
                  </a:lnTo>
                  <a:lnTo>
                    <a:pt x="39" y="262"/>
                  </a:lnTo>
                  <a:lnTo>
                    <a:pt x="39" y="265"/>
                  </a:lnTo>
                  <a:lnTo>
                    <a:pt x="39" y="269"/>
                  </a:lnTo>
                  <a:lnTo>
                    <a:pt x="39" y="270"/>
                  </a:lnTo>
                  <a:lnTo>
                    <a:pt x="37" y="270"/>
                  </a:lnTo>
                  <a:lnTo>
                    <a:pt x="37" y="272"/>
                  </a:lnTo>
                  <a:lnTo>
                    <a:pt x="37" y="274"/>
                  </a:lnTo>
                  <a:lnTo>
                    <a:pt x="37" y="275"/>
                  </a:lnTo>
                  <a:lnTo>
                    <a:pt x="37" y="279"/>
                  </a:lnTo>
                  <a:lnTo>
                    <a:pt x="37" y="281"/>
                  </a:lnTo>
                  <a:lnTo>
                    <a:pt x="39" y="282"/>
                  </a:lnTo>
                  <a:lnTo>
                    <a:pt x="41" y="282"/>
                  </a:lnTo>
                  <a:lnTo>
                    <a:pt x="42" y="281"/>
                  </a:lnTo>
                  <a:lnTo>
                    <a:pt x="44" y="281"/>
                  </a:lnTo>
                  <a:lnTo>
                    <a:pt x="46" y="284"/>
                  </a:lnTo>
                  <a:lnTo>
                    <a:pt x="46" y="286"/>
                  </a:lnTo>
                  <a:lnTo>
                    <a:pt x="47" y="287"/>
                  </a:lnTo>
                  <a:lnTo>
                    <a:pt x="46" y="299"/>
                  </a:lnTo>
                  <a:lnTo>
                    <a:pt x="52" y="304"/>
                  </a:lnTo>
                  <a:lnTo>
                    <a:pt x="44" y="314"/>
                  </a:lnTo>
                  <a:lnTo>
                    <a:pt x="46" y="319"/>
                  </a:lnTo>
                  <a:lnTo>
                    <a:pt x="57" y="318"/>
                  </a:lnTo>
                  <a:lnTo>
                    <a:pt x="57" y="330"/>
                  </a:lnTo>
                  <a:lnTo>
                    <a:pt x="56" y="330"/>
                  </a:lnTo>
                  <a:lnTo>
                    <a:pt x="56" y="331"/>
                  </a:lnTo>
                  <a:lnTo>
                    <a:pt x="54" y="333"/>
                  </a:lnTo>
                  <a:lnTo>
                    <a:pt x="52" y="335"/>
                  </a:lnTo>
                  <a:lnTo>
                    <a:pt x="51" y="336"/>
                  </a:lnTo>
                  <a:lnTo>
                    <a:pt x="52" y="338"/>
                  </a:lnTo>
                  <a:lnTo>
                    <a:pt x="54" y="340"/>
                  </a:lnTo>
                  <a:lnTo>
                    <a:pt x="61" y="340"/>
                  </a:lnTo>
                  <a:lnTo>
                    <a:pt x="61" y="341"/>
                  </a:lnTo>
                  <a:lnTo>
                    <a:pt x="61" y="343"/>
                  </a:lnTo>
                  <a:lnTo>
                    <a:pt x="59" y="345"/>
                  </a:lnTo>
                  <a:lnTo>
                    <a:pt x="59" y="348"/>
                  </a:lnTo>
                  <a:lnTo>
                    <a:pt x="61" y="350"/>
                  </a:lnTo>
                  <a:lnTo>
                    <a:pt x="64" y="352"/>
                  </a:lnTo>
                  <a:lnTo>
                    <a:pt x="69" y="352"/>
                  </a:lnTo>
                  <a:lnTo>
                    <a:pt x="68" y="355"/>
                  </a:lnTo>
                  <a:lnTo>
                    <a:pt x="66" y="357"/>
                  </a:lnTo>
                  <a:lnTo>
                    <a:pt x="66" y="360"/>
                  </a:lnTo>
                  <a:lnTo>
                    <a:pt x="64" y="363"/>
                  </a:lnTo>
                  <a:lnTo>
                    <a:pt x="63" y="367"/>
                  </a:lnTo>
                  <a:lnTo>
                    <a:pt x="61" y="369"/>
                  </a:lnTo>
                  <a:lnTo>
                    <a:pt x="61" y="370"/>
                  </a:lnTo>
                  <a:lnTo>
                    <a:pt x="59" y="370"/>
                  </a:lnTo>
                  <a:lnTo>
                    <a:pt x="56" y="370"/>
                  </a:lnTo>
                  <a:lnTo>
                    <a:pt x="51" y="372"/>
                  </a:lnTo>
                  <a:lnTo>
                    <a:pt x="47" y="372"/>
                  </a:lnTo>
                  <a:lnTo>
                    <a:pt x="44" y="374"/>
                  </a:lnTo>
                  <a:lnTo>
                    <a:pt x="44" y="375"/>
                  </a:lnTo>
                  <a:lnTo>
                    <a:pt x="47" y="377"/>
                  </a:lnTo>
                  <a:lnTo>
                    <a:pt x="54" y="380"/>
                  </a:lnTo>
                  <a:lnTo>
                    <a:pt x="54" y="382"/>
                  </a:lnTo>
                  <a:lnTo>
                    <a:pt x="54" y="384"/>
                  </a:lnTo>
                  <a:lnTo>
                    <a:pt x="52" y="389"/>
                  </a:lnTo>
                  <a:lnTo>
                    <a:pt x="49" y="392"/>
                  </a:lnTo>
                  <a:lnTo>
                    <a:pt x="47" y="396"/>
                  </a:lnTo>
                  <a:lnTo>
                    <a:pt x="44" y="399"/>
                  </a:lnTo>
                  <a:lnTo>
                    <a:pt x="44" y="402"/>
                  </a:lnTo>
                  <a:lnTo>
                    <a:pt x="42" y="404"/>
                  </a:lnTo>
                  <a:lnTo>
                    <a:pt x="41" y="416"/>
                  </a:lnTo>
                  <a:lnTo>
                    <a:pt x="32" y="416"/>
                  </a:lnTo>
                  <a:lnTo>
                    <a:pt x="25" y="443"/>
                  </a:lnTo>
                  <a:lnTo>
                    <a:pt x="17" y="448"/>
                  </a:lnTo>
                  <a:lnTo>
                    <a:pt x="25" y="448"/>
                  </a:lnTo>
                  <a:lnTo>
                    <a:pt x="25" y="450"/>
                  </a:lnTo>
                  <a:lnTo>
                    <a:pt x="24" y="450"/>
                  </a:lnTo>
                  <a:lnTo>
                    <a:pt x="20" y="453"/>
                  </a:lnTo>
                  <a:lnTo>
                    <a:pt x="19" y="455"/>
                  </a:lnTo>
                  <a:lnTo>
                    <a:pt x="15" y="458"/>
                  </a:lnTo>
                  <a:lnTo>
                    <a:pt x="15" y="460"/>
                  </a:lnTo>
                  <a:lnTo>
                    <a:pt x="15" y="463"/>
                  </a:lnTo>
                  <a:lnTo>
                    <a:pt x="17" y="465"/>
                  </a:lnTo>
                  <a:lnTo>
                    <a:pt x="17" y="467"/>
                  </a:lnTo>
                  <a:lnTo>
                    <a:pt x="15" y="468"/>
                  </a:lnTo>
                  <a:lnTo>
                    <a:pt x="13" y="470"/>
                  </a:lnTo>
                  <a:lnTo>
                    <a:pt x="10" y="473"/>
                  </a:lnTo>
                  <a:lnTo>
                    <a:pt x="10" y="477"/>
                  </a:lnTo>
                  <a:lnTo>
                    <a:pt x="8" y="479"/>
                  </a:lnTo>
                  <a:lnTo>
                    <a:pt x="10" y="480"/>
                  </a:lnTo>
                  <a:lnTo>
                    <a:pt x="13" y="480"/>
                  </a:lnTo>
                  <a:lnTo>
                    <a:pt x="15" y="482"/>
                  </a:lnTo>
                  <a:lnTo>
                    <a:pt x="15" y="485"/>
                  </a:lnTo>
                  <a:lnTo>
                    <a:pt x="13" y="487"/>
                  </a:lnTo>
                  <a:lnTo>
                    <a:pt x="8" y="492"/>
                  </a:lnTo>
                  <a:lnTo>
                    <a:pt x="5" y="494"/>
                  </a:lnTo>
                  <a:lnTo>
                    <a:pt x="2" y="495"/>
                  </a:lnTo>
                  <a:lnTo>
                    <a:pt x="0" y="497"/>
                  </a:lnTo>
                  <a:lnTo>
                    <a:pt x="0" y="501"/>
                  </a:lnTo>
                  <a:lnTo>
                    <a:pt x="0" y="502"/>
                  </a:lnTo>
                  <a:lnTo>
                    <a:pt x="2" y="504"/>
                  </a:lnTo>
                  <a:lnTo>
                    <a:pt x="3" y="506"/>
                  </a:lnTo>
                  <a:lnTo>
                    <a:pt x="5" y="506"/>
                  </a:lnTo>
                  <a:lnTo>
                    <a:pt x="7" y="507"/>
                  </a:lnTo>
                  <a:lnTo>
                    <a:pt x="5" y="509"/>
                  </a:lnTo>
                  <a:lnTo>
                    <a:pt x="5" y="512"/>
                  </a:lnTo>
                  <a:lnTo>
                    <a:pt x="5" y="514"/>
                  </a:lnTo>
                  <a:lnTo>
                    <a:pt x="3" y="517"/>
                  </a:lnTo>
                  <a:lnTo>
                    <a:pt x="3" y="521"/>
                  </a:lnTo>
                  <a:lnTo>
                    <a:pt x="3" y="523"/>
                  </a:lnTo>
                  <a:lnTo>
                    <a:pt x="3" y="524"/>
                  </a:lnTo>
                  <a:lnTo>
                    <a:pt x="203" y="511"/>
                  </a:lnTo>
                  <a:lnTo>
                    <a:pt x="203" y="534"/>
                  </a:lnTo>
                  <a:lnTo>
                    <a:pt x="201" y="534"/>
                  </a:lnTo>
                  <a:lnTo>
                    <a:pt x="200" y="538"/>
                  </a:lnTo>
                  <a:lnTo>
                    <a:pt x="198" y="543"/>
                  </a:lnTo>
                  <a:lnTo>
                    <a:pt x="196" y="546"/>
                  </a:lnTo>
                  <a:lnTo>
                    <a:pt x="195" y="553"/>
                  </a:lnTo>
                  <a:lnTo>
                    <a:pt x="195" y="558"/>
                  </a:lnTo>
                  <a:lnTo>
                    <a:pt x="198" y="563"/>
                  </a:lnTo>
                  <a:lnTo>
                    <a:pt x="203" y="567"/>
                  </a:lnTo>
                  <a:lnTo>
                    <a:pt x="205" y="568"/>
                  </a:lnTo>
                  <a:lnTo>
                    <a:pt x="208" y="572"/>
                  </a:lnTo>
                  <a:lnTo>
                    <a:pt x="211" y="577"/>
                  </a:lnTo>
                  <a:lnTo>
                    <a:pt x="217" y="583"/>
                  </a:lnTo>
                  <a:lnTo>
                    <a:pt x="220" y="590"/>
                  </a:lnTo>
                  <a:lnTo>
                    <a:pt x="223" y="597"/>
                  </a:lnTo>
                  <a:lnTo>
                    <a:pt x="223" y="605"/>
                  </a:lnTo>
                  <a:lnTo>
                    <a:pt x="222" y="612"/>
                  </a:lnTo>
                  <a:lnTo>
                    <a:pt x="240" y="609"/>
                  </a:lnTo>
                </a:path>
              </a:pathLst>
            </a:custGeom>
            <a:solidFill>
              <a:schemeClr val="bg1"/>
            </a:solidFill>
            <a:ln w="3175">
              <a:solidFill>
                <a:schemeClr val="tx1"/>
              </a:solidFill>
              <a:prstDash val="solid"/>
              <a:round/>
              <a:headEnd/>
              <a:tailEnd/>
            </a:ln>
          </p:spPr>
          <p:txBody>
            <a:bodyPr/>
            <a:lstStyle/>
            <a:p>
              <a:endParaRPr lang="en-US"/>
            </a:p>
          </p:txBody>
        </p:sp>
      </p:grpSp>
      <p:grpSp>
        <p:nvGrpSpPr>
          <p:cNvPr id="5" name="Group 24"/>
          <p:cNvGrpSpPr>
            <a:grpSpLocks/>
          </p:cNvGrpSpPr>
          <p:nvPr/>
        </p:nvGrpSpPr>
        <p:grpSpPr bwMode="auto">
          <a:xfrm>
            <a:off x="6443267" y="5068888"/>
            <a:ext cx="1559319" cy="1179512"/>
            <a:chOff x="3822" y="2894"/>
            <a:chExt cx="897" cy="765"/>
          </a:xfrm>
          <a:solidFill>
            <a:schemeClr val="bg1"/>
          </a:solidFill>
        </p:grpSpPr>
        <p:sp>
          <p:nvSpPr>
            <p:cNvPr id="721" name="Freeform 25" descr="Dark upward diagonal"/>
            <p:cNvSpPr>
              <a:spLocks/>
            </p:cNvSpPr>
            <p:nvPr/>
          </p:nvSpPr>
          <p:spPr bwMode="auto">
            <a:xfrm>
              <a:off x="3822" y="2894"/>
              <a:ext cx="890" cy="684"/>
            </a:xfrm>
            <a:custGeom>
              <a:avLst/>
              <a:gdLst>
                <a:gd name="T0" fmla="*/ 641 w 890"/>
                <a:gd name="T1" fmla="*/ 49 h 684"/>
                <a:gd name="T2" fmla="*/ 641 w 890"/>
                <a:gd name="T3" fmla="*/ 69 h 684"/>
                <a:gd name="T4" fmla="*/ 682 w 890"/>
                <a:gd name="T5" fmla="*/ 112 h 684"/>
                <a:gd name="T6" fmla="*/ 717 w 890"/>
                <a:gd name="T7" fmla="*/ 161 h 684"/>
                <a:gd name="T8" fmla="*/ 732 w 890"/>
                <a:gd name="T9" fmla="*/ 190 h 684"/>
                <a:gd name="T10" fmla="*/ 721 w 890"/>
                <a:gd name="T11" fmla="*/ 183 h 684"/>
                <a:gd name="T12" fmla="*/ 758 w 890"/>
                <a:gd name="T13" fmla="*/ 235 h 684"/>
                <a:gd name="T14" fmla="*/ 773 w 890"/>
                <a:gd name="T15" fmla="*/ 279 h 684"/>
                <a:gd name="T16" fmla="*/ 832 w 890"/>
                <a:gd name="T17" fmla="*/ 381 h 684"/>
                <a:gd name="T18" fmla="*/ 856 w 890"/>
                <a:gd name="T19" fmla="*/ 420 h 684"/>
                <a:gd name="T20" fmla="*/ 875 w 890"/>
                <a:gd name="T21" fmla="*/ 450 h 684"/>
                <a:gd name="T22" fmla="*/ 888 w 890"/>
                <a:gd name="T23" fmla="*/ 479 h 684"/>
                <a:gd name="T24" fmla="*/ 890 w 890"/>
                <a:gd name="T25" fmla="*/ 564 h 684"/>
                <a:gd name="T26" fmla="*/ 876 w 890"/>
                <a:gd name="T27" fmla="*/ 609 h 684"/>
                <a:gd name="T28" fmla="*/ 878 w 890"/>
                <a:gd name="T29" fmla="*/ 641 h 684"/>
                <a:gd name="T30" fmla="*/ 842 w 890"/>
                <a:gd name="T31" fmla="*/ 674 h 684"/>
                <a:gd name="T32" fmla="*/ 800 w 890"/>
                <a:gd name="T33" fmla="*/ 684 h 684"/>
                <a:gd name="T34" fmla="*/ 798 w 890"/>
                <a:gd name="T35" fmla="*/ 668 h 684"/>
                <a:gd name="T36" fmla="*/ 807 w 890"/>
                <a:gd name="T37" fmla="*/ 635 h 684"/>
                <a:gd name="T38" fmla="*/ 797 w 890"/>
                <a:gd name="T39" fmla="*/ 653 h 684"/>
                <a:gd name="T40" fmla="*/ 749 w 890"/>
                <a:gd name="T41" fmla="*/ 606 h 684"/>
                <a:gd name="T42" fmla="*/ 714 w 890"/>
                <a:gd name="T43" fmla="*/ 597 h 684"/>
                <a:gd name="T44" fmla="*/ 697 w 890"/>
                <a:gd name="T45" fmla="*/ 564 h 684"/>
                <a:gd name="T46" fmla="*/ 661 w 890"/>
                <a:gd name="T47" fmla="*/ 498 h 684"/>
                <a:gd name="T48" fmla="*/ 633 w 890"/>
                <a:gd name="T49" fmla="*/ 472 h 684"/>
                <a:gd name="T50" fmla="*/ 631 w 890"/>
                <a:gd name="T51" fmla="*/ 491 h 684"/>
                <a:gd name="T52" fmla="*/ 584 w 890"/>
                <a:gd name="T53" fmla="*/ 425 h 684"/>
                <a:gd name="T54" fmla="*/ 587 w 890"/>
                <a:gd name="T55" fmla="*/ 408 h 684"/>
                <a:gd name="T56" fmla="*/ 578 w 890"/>
                <a:gd name="T57" fmla="*/ 359 h 684"/>
                <a:gd name="T58" fmla="*/ 575 w 890"/>
                <a:gd name="T59" fmla="*/ 399 h 684"/>
                <a:gd name="T60" fmla="*/ 556 w 890"/>
                <a:gd name="T61" fmla="*/ 374 h 684"/>
                <a:gd name="T62" fmla="*/ 562 w 890"/>
                <a:gd name="T63" fmla="*/ 316 h 684"/>
                <a:gd name="T64" fmla="*/ 560 w 890"/>
                <a:gd name="T65" fmla="*/ 267 h 684"/>
                <a:gd name="T66" fmla="*/ 555 w 890"/>
                <a:gd name="T67" fmla="*/ 247 h 684"/>
                <a:gd name="T68" fmla="*/ 521 w 890"/>
                <a:gd name="T69" fmla="*/ 222 h 684"/>
                <a:gd name="T70" fmla="*/ 467 w 890"/>
                <a:gd name="T71" fmla="*/ 179 h 684"/>
                <a:gd name="T72" fmla="*/ 424 w 890"/>
                <a:gd name="T73" fmla="*/ 139 h 684"/>
                <a:gd name="T74" fmla="*/ 355 w 890"/>
                <a:gd name="T75" fmla="*/ 132 h 684"/>
                <a:gd name="T76" fmla="*/ 320 w 890"/>
                <a:gd name="T77" fmla="*/ 164 h 684"/>
                <a:gd name="T78" fmla="*/ 308 w 890"/>
                <a:gd name="T79" fmla="*/ 168 h 684"/>
                <a:gd name="T80" fmla="*/ 277 w 890"/>
                <a:gd name="T81" fmla="*/ 181 h 684"/>
                <a:gd name="T82" fmla="*/ 245 w 890"/>
                <a:gd name="T83" fmla="*/ 179 h 684"/>
                <a:gd name="T84" fmla="*/ 238 w 890"/>
                <a:gd name="T85" fmla="*/ 142 h 684"/>
                <a:gd name="T86" fmla="*/ 206 w 890"/>
                <a:gd name="T87" fmla="*/ 125 h 684"/>
                <a:gd name="T88" fmla="*/ 172 w 890"/>
                <a:gd name="T89" fmla="*/ 118 h 684"/>
                <a:gd name="T90" fmla="*/ 127 w 890"/>
                <a:gd name="T91" fmla="*/ 113 h 684"/>
                <a:gd name="T92" fmla="*/ 157 w 890"/>
                <a:gd name="T93" fmla="*/ 110 h 684"/>
                <a:gd name="T94" fmla="*/ 101 w 890"/>
                <a:gd name="T95" fmla="*/ 113 h 684"/>
                <a:gd name="T96" fmla="*/ 52 w 890"/>
                <a:gd name="T97" fmla="*/ 125 h 684"/>
                <a:gd name="T98" fmla="*/ 67 w 890"/>
                <a:gd name="T99" fmla="*/ 105 h 684"/>
                <a:gd name="T100" fmla="*/ 51 w 890"/>
                <a:gd name="T101" fmla="*/ 113 h 684"/>
                <a:gd name="T102" fmla="*/ 22 w 890"/>
                <a:gd name="T103" fmla="*/ 137 h 684"/>
                <a:gd name="T104" fmla="*/ 23 w 890"/>
                <a:gd name="T105" fmla="*/ 117 h 684"/>
                <a:gd name="T106" fmla="*/ 25 w 890"/>
                <a:gd name="T107" fmla="*/ 93 h 684"/>
                <a:gd name="T108" fmla="*/ 572 w 890"/>
                <a:gd name="T109" fmla="*/ 37 h 684"/>
                <a:gd name="T110" fmla="*/ 594 w 890"/>
                <a:gd name="T111" fmla="*/ 30 h 684"/>
                <a:gd name="T112" fmla="*/ 616 w 890"/>
                <a:gd name="T113" fmla="*/ 5 h 6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0"/>
                <a:gd name="T172" fmla="*/ 0 h 684"/>
                <a:gd name="T173" fmla="*/ 890 w 890"/>
                <a:gd name="T174" fmla="*/ 684 h 6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0" h="684">
                  <a:moveTo>
                    <a:pt x="650" y="14"/>
                  </a:moveTo>
                  <a:lnTo>
                    <a:pt x="650" y="32"/>
                  </a:lnTo>
                  <a:lnTo>
                    <a:pt x="655" y="32"/>
                  </a:lnTo>
                  <a:lnTo>
                    <a:pt x="656" y="42"/>
                  </a:lnTo>
                  <a:lnTo>
                    <a:pt x="655" y="42"/>
                  </a:lnTo>
                  <a:lnTo>
                    <a:pt x="653" y="44"/>
                  </a:lnTo>
                  <a:lnTo>
                    <a:pt x="651" y="44"/>
                  </a:lnTo>
                  <a:lnTo>
                    <a:pt x="648" y="46"/>
                  </a:lnTo>
                  <a:lnTo>
                    <a:pt x="643" y="46"/>
                  </a:lnTo>
                  <a:lnTo>
                    <a:pt x="641" y="49"/>
                  </a:lnTo>
                  <a:lnTo>
                    <a:pt x="638" y="52"/>
                  </a:lnTo>
                  <a:lnTo>
                    <a:pt x="636" y="58"/>
                  </a:lnTo>
                  <a:lnTo>
                    <a:pt x="636" y="63"/>
                  </a:lnTo>
                  <a:lnTo>
                    <a:pt x="636" y="68"/>
                  </a:lnTo>
                  <a:lnTo>
                    <a:pt x="636" y="69"/>
                  </a:lnTo>
                  <a:lnTo>
                    <a:pt x="636" y="71"/>
                  </a:lnTo>
                  <a:lnTo>
                    <a:pt x="638" y="71"/>
                  </a:lnTo>
                  <a:lnTo>
                    <a:pt x="641" y="71"/>
                  </a:lnTo>
                  <a:lnTo>
                    <a:pt x="641" y="69"/>
                  </a:lnTo>
                  <a:lnTo>
                    <a:pt x="643" y="61"/>
                  </a:lnTo>
                  <a:lnTo>
                    <a:pt x="644" y="54"/>
                  </a:lnTo>
                  <a:lnTo>
                    <a:pt x="648" y="51"/>
                  </a:lnTo>
                  <a:lnTo>
                    <a:pt x="651" y="47"/>
                  </a:lnTo>
                  <a:lnTo>
                    <a:pt x="656" y="47"/>
                  </a:lnTo>
                  <a:lnTo>
                    <a:pt x="660" y="47"/>
                  </a:lnTo>
                  <a:lnTo>
                    <a:pt x="661" y="47"/>
                  </a:lnTo>
                  <a:lnTo>
                    <a:pt x="663" y="49"/>
                  </a:lnTo>
                  <a:lnTo>
                    <a:pt x="683" y="95"/>
                  </a:lnTo>
                  <a:lnTo>
                    <a:pt x="682" y="112"/>
                  </a:lnTo>
                  <a:lnTo>
                    <a:pt x="692" y="132"/>
                  </a:lnTo>
                  <a:lnTo>
                    <a:pt x="697" y="127"/>
                  </a:lnTo>
                  <a:lnTo>
                    <a:pt x="699" y="129"/>
                  </a:lnTo>
                  <a:lnTo>
                    <a:pt x="700" y="132"/>
                  </a:lnTo>
                  <a:lnTo>
                    <a:pt x="704" y="137"/>
                  </a:lnTo>
                  <a:lnTo>
                    <a:pt x="707" y="144"/>
                  </a:lnTo>
                  <a:lnTo>
                    <a:pt x="710" y="149"/>
                  </a:lnTo>
                  <a:lnTo>
                    <a:pt x="714" y="154"/>
                  </a:lnTo>
                  <a:lnTo>
                    <a:pt x="716" y="159"/>
                  </a:lnTo>
                  <a:lnTo>
                    <a:pt x="717" y="161"/>
                  </a:lnTo>
                  <a:lnTo>
                    <a:pt x="726" y="174"/>
                  </a:lnTo>
                  <a:lnTo>
                    <a:pt x="732" y="184"/>
                  </a:lnTo>
                  <a:lnTo>
                    <a:pt x="738" y="191"/>
                  </a:lnTo>
                  <a:lnTo>
                    <a:pt x="741" y="196"/>
                  </a:lnTo>
                  <a:lnTo>
                    <a:pt x="741" y="200"/>
                  </a:lnTo>
                  <a:lnTo>
                    <a:pt x="738" y="196"/>
                  </a:lnTo>
                  <a:lnTo>
                    <a:pt x="736" y="193"/>
                  </a:lnTo>
                  <a:lnTo>
                    <a:pt x="732" y="190"/>
                  </a:lnTo>
                  <a:lnTo>
                    <a:pt x="729" y="186"/>
                  </a:lnTo>
                  <a:lnTo>
                    <a:pt x="726" y="181"/>
                  </a:lnTo>
                  <a:lnTo>
                    <a:pt x="722" y="178"/>
                  </a:lnTo>
                  <a:lnTo>
                    <a:pt x="721" y="174"/>
                  </a:lnTo>
                  <a:lnTo>
                    <a:pt x="719" y="173"/>
                  </a:lnTo>
                  <a:lnTo>
                    <a:pt x="714" y="174"/>
                  </a:lnTo>
                  <a:lnTo>
                    <a:pt x="716" y="174"/>
                  </a:lnTo>
                  <a:lnTo>
                    <a:pt x="717" y="178"/>
                  </a:lnTo>
                  <a:lnTo>
                    <a:pt x="721" y="183"/>
                  </a:lnTo>
                  <a:lnTo>
                    <a:pt x="724" y="188"/>
                  </a:lnTo>
                  <a:lnTo>
                    <a:pt x="729" y="195"/>
                  </a:lnTo>
                  <a:lnTo>
                    <a:pt x="732" y="200"/>
                  </a:lnTo>
                  <a:lnTo>
                    <a:pt x="734" y="203"/>
                  </a:lnTo>
                  <a:lnTo>
                    <a:pt x="736" y="205"/>
                  </a:lnTo>
                  <a:lnTo>
                    <a:pt x="748" y="217"/>
                  </a:lnTo>
                  <a:lnTo>
                    <a:pt x="754" y="225"/>
                  </a:lnTo>
                  <a:lnTo>
                    <a:pt x="760" y="232"/>
                  </a:lnTo>
                  <a:lnTo>
                    <a:pt x="760" y="235"/>
                  </a:lnTo>
                  <a:lnTo>
                    <a:pt x="758" y="235"/>
                  </a:lnTo>
                  <a:lnTo>
                    <a:pt x="756" y="235"/>
                  </a:lnTo>
                  <a:lnTo>
                    <a:pt x="754" y="235"/>
                  </a:lnTo>
                  <a:lnTo>
                    <a:pt x="753" y="235"/>
                  </a:lnTo>
                  <a:lnTo>
                    <a:pt x="754" y="235"/>
                  </a:lnTo>
                  <a:lnTo>
                    <a:pt x="760" y="250"/>
                  </a:lnTo>
                  <a:lnTo>
                    <a:pt x="766" y="266"/>
                  </a:lnTo>
                  <a:lnTo>
                    <a:pt x="773" y="279"/>
                  </a:lnTo>
                  <a:lnTo>
                    <a:pt x="780" y="293"/>
                  </a:lnTo>
                  <a:lnTo>
                    <a:pt x="787" y="305"/>
                  </a:lnTo>
                  <a:lnTo>
                    <a:pt x="793" y="318"/>
                  </a:lnTo>
                  <a:lnTo>
                    <a:pt x="800" y="328"/>
                  </a:lnTo>
                  <a:lnTo>
                    <a:pt x="805" y="338"/>
                  </a:lnTo>
                  <a:lnTo>
                    <a:pt x="812" y="349"/>
                  </a:lnTo>
                  <a:lnTo>
                    <a:pt x="817" y="357"/>
                  </a:lnTo>
                  <a:lnTo>
                    <a:pt x="822" y="366"/>
                  </a:lnTo>
                  <a:lnTo>
                    <a:pt x="827" y="374"/>
                  </a:lnTo>
                  <a:lnTo>
                    <a:pt x="832" y="381"/>
                  </a:lnTo>
                  <a:lnTo>
                    <a:pt x="836" y="386"/>
                  </a:lnTo>
                  <a:lnTo>
                    <a:pt x="837" y="391"/>
                  </a:lnTo>
                  <a:lnTo>
                    <a:pt x="839" y="394"/>
                  </a:lnTo>
                  <a:lnTo>
                    <a:pt x="842" y="398"/>
                  </a:lnTo>
                  <a:lnTo>
                    <a:pt x="846" y="403"/>
                  </a:lnTo>
                  <a:lnTo>
                    <a:pt x="849" y="406"/>
                  </a:lnTo>
                  <a:lnTo>
                    <a:pt x="851" y="411"/>
                  </a:lnTo>
                  <a:lnTo>
                    <a:pt x="853" y="415"/>
                  </a:lnTo>
                  <a:lnTo>
                    <a:pt x="854" y="418"/>
                  </a:lnTo>
                  <a:lnTo>
                    <a:pt x="856" y="420"/>
                  </a:lnTo>
                  <a:lnTo>
                    <a:pt x="858" y="420"/>
                  </a:lnTo>
                  <a:lnTo>
                    <a:pt x="863" y="425"/>
                  </a:lnTo>
                  <a:lnTo>
                    <a:pt x="868" y="428"/>
                  </a:lnTo>
                  <a:lnTo>
                    <a:pt x="870" y="432"/>
                  </a:lnTo>
                  <a:lnTo>
                    <a:pt x="871" y="435"/>
                  </a:lnTo>
                  <a:lnTo>
                    <a:pt x="871" y="438"/>
                  </a:lnTo>
                  <a:lnTo>
                    <a:pt x="870" y="442"/>
                  </a:lnTo>
                  <a:lnTo>
                    <a:pt x="870" y="443"/>
                  </a:lnTo>
                  <a:lnTo>
                    <a:pt x="870" y="445"/>
                  </a:lnTo>
                  <a:lnTo>
                    <a:pt x="875" y="450"/>
                  </a:lnTo>
                  <a:lnTo>
                    <a:pt x="878" y="454"/>
                  </a:lnTo>
                  <a:lnTo>
                    <a:pt x="880" y="457"/>
                  </a:lnTo>
                  <a:lnTo>
                    <a:pt x="880" y="460"/>
                  </a:lnTo>
                  <a:lnTo>
                    <a:pt x="880" y="462"/>
                  </a:lnTo>
                  <a:lnTo>
                    <a:pt x="880" y="464"/>
                  </a:lnTo>
                  <a:lnTo>
                    <a:pt x="878" y="464"/>
                  </a:lnTo>
                  <a:lnTo>
                    <a:pt x="888" y="474"/>
                  </a:lnTo>
                  <a:lnTo>
                    <a:pt x="888" y="476"/>
                  </a:lnTo>
                  <a:lnTo>
                    <a:pt x="888" y="479"/>
                  </a:lnTo>
                  <a:lnTo>
                    <a:pt x="890" y="484"/>
                  </a:lnTo>
                  <a:lnTo>
                    <a:pt x="890" y="491"/>
                  </a:lnTo>
                  <a:lnTo>
                    <a:pt x="890" y="498"/>
                  </a:lnTo>
                  <a:lnTo>
                    <a:pt x="890" y="508"/>
                  </a:lnTo>
                  <a:lnTo>
                    <a:pt x="890" y="518"/>
                  </a:lnTo>
                  <a:lnTo>
                    <a:pt x="890" y="526"/>
                  </a:lnTo>
                  <a:lnTo>
                    <a:pt x="890" y="536"/>
                  </a:lnTo>
                  <a:lnTo>
                    <a:pt x="890" y="547"/>
                  </a:lnTo>
                  <a:lnTo>
                    <a:pt x="890" y="555"/>
                  </a:lnTo>
                  <a:lnTo>
                    <a:pt x="890" y="564"/>
                  </a:lnTo>
                  <a:lnTo>
                    <a:pt x="890" y="570"/>
                  </a:lnTo>
                  <a:lnTo>
                    <a:pt x="890" y="575"/>
                  </a:lnTo>
                  <a:lnTo>
                    <a:pt x="890" y="580"/>
                  </a:lnTo>
                  <a:lnTo>
                    <a:pt x="886" y="586"/>
                  </a:lnTo>
                  <a:lnTo>
                    <a:pt x="883" y="589"/>
                  </a:lnTo>
                  <a:lnTo>
                    <a:pt x="881" y="594"/>
                  </a:lnTo>
                  <a:lnTo>
                    <a:pt x="880" y="599"/>
                  </a:lnTo>
                  <a:lnTo>
                    <a:pt x="878" y="604"/>
                  </a:lnTo>
                  <a:lnTo>
                    <a:pt x="876" y="609"/>
                  </a:lnTo>
                  <a:lnTo>
                    <a:pt x="876" y="614"/>
                  </a:lnTo>
                  <a:lnTo>
                    <a:pt x="876" y="619"/>
                  </a:lnTo>
                  <a:lnTo>
                    <a:pt x="876" y="623"/>
                  </a:lnTo>
                  <a:lnTo>
                    <a:pt x="876" y="628"/>
                  </a:lnTo>
                  <a:lnTo>
                    <a:pt x="876" y="631"/>
                  </a:lnTo>
                  <a:lnTo>
                    <a:pt x="876" y="635"/>
                  </a:lnTo>
                  <a:lnTo>
                    <a:pt x="876" y="638"/>
                  </a:lnTo>
                  <a:lnTo>
                    <a:pt x="876" y="640"/>
                  </a:lnTo>
                  <a:lnTo>
                    <a:pt x="878" y="641"/>
                  </a:lnTo>
                  <a:lnTo>
                    <a:pt x="876" y="650"/>
                  </a:lnTo>
                  <a:lnTo>
                    <a:pt x="875" y="657"/>
                  </a:lnTo>
                  <a:lnTo>
                    <a:pt x="871" y="660"/>
                  </a:lnTo>
                  <a:lnTo>
                    <a:pt x="868" y="662"/>
                  </a:lnTo>
                  <a:lnTo>
                    <a:pt x="864" y="663"/>
                  </a:lnTo>
                  <a:lnTo>
                    <a:pt x="861" y="663"/>
                  </a:lnTo>
                  <a:lnTo>
                    <a:pt x="858" y="663"/>
                  </a:lnTo>
                  <a:lnTo>
                    <a:pt x="856" y="663"/>
                  </a:lnTo>
                  <a:lnTo>
                    <a:pt x="849" y="668"/>
                  </a:lnTo>
                  <a:lnTo>
                    <a:pt x="842" y="674"/>
                  </a:lnTo>
                  <a:lnTo>
                    <a:pt x="837" y="675"/>
                  </a:lnTo>
                  <a:lnTo>
                    <a:pt x="834" y="675"/>
                  </a:lnTo>
                  <a:lnTo>
                    <a:pt x="831" y="675"/>
                  </a:lnTo>
                  <a:lnTo>
                    <a:pt x="827" y="674"/>
                  </a:lnTo>
                  <a:lnTo>
                    <a:pt x="826" y="674"/>
                  </a:lnTo>
                  <a:lnTo>
                    <a:pt x="817" y="680"/>
                  </a:lnTo>
                  <a:lnTo>
                    <a:pt x="810" y="684"/>
                  </a:lnTo>
                  <a:lnTo>
                    <a:pt x="805" y="684"/>
                  </a:lnTo>
                  <a:lnTo>
                    <a:pt x="800" y="684"/>
                  </a:lnTo>
                  <a:lnTo>
                    <a:pt x="797" y="684"/>
                  </a:lnTo>
                  <a:lnTo>
                    <a:pt x="793" y="680"/>
                  </a:lnTo>
                  <a:lnTo>
                    <a:pt x="792" y="680"/>
                  </a:lnTo>
                  <a:lnTo>
                    <a:pt x="792" y="679"/>
                  </a:lnTo>
                  <a:lnTo>
                    <a:pt x="787" y="670"/>
                  </a:lnTo>
                  <a:lnTo>
                    <a:pt x="787" y="667"/>
                  </a:lnTo>
                  <a:lnTo>
                    <a:pt x="788" y="663"/>
                  </a:lnTo>
                  <a:lnTo>
                    <a:pt x="790" y="665"/>
                  </a:lnTo>
                  <a:lnTo>
                    <a:pt x="795" y="667"/>
                  </a:lnTo>
                  <a:lnTo>
                    <a:pt x="798" y="668"/>
                  </a:lnTo>
                  <a:lnTo>
                    <a:pt x="802" y="670"/>
                  </a:lnTo>
                  <a:lnTo>
                    <a:pt x="802" y="672"/>
                  </a:lnTo>
                  <a:lnTo>
                    <a:pt x="820" y="665"/>
                  </a:lnTo>
                  <a:lnTo>
                    <a:pt x="810" y="653"/>
                  </a:lnTo>
                  <a:lnTo>
                    <a:pt x="812" y="652"/>
                  </a:lnTo>
                  <a:lnTo>
                    <a:pt x="814" y="650"/>
                  </a:lnTo>
                  <a:lnTo>
                    <a:pt x="815" y="648"/>
                  </a:lnTo>
                  <a:lnTo>
                    <a:pt x="810" y="640"/>
                  </a:lnTo>
                  <a:lnTo>
                    <a:pt x="807" y="635"/>
                  </a:lnTo>
                  <a:lnTo>
                    <a:pt x="804" y="633"/>
                  </a:lnTo>
                  <a:lnTo>
                    <a:pt x="802" y="631"/>
                  </a:lnTo>
                  <a:lnTo>
                    <a:pt x="800" y="633"/>
                  </a:lnTo>
                  <a:lnTo>
                    <a:pt x="798" y="635"/>
                  </a:lnTo>
                  <a:lnTo>
                    <a:pt x="798" y="636"/>
                  </a:lnTo>
                  <a:lnTo>
                    <a:pt x="798" y="638"/>
                  </a:lnTo>
                  <a:lnTo>
                    <a:pt x="802" y="645"/>
                  </a:lnTo>
                  <a:lnTo>
                    <a:pt x="802" y="650"/>
                  </a:lnTo>
                  <a:lnTo>
                    <a:pt x="800" y="652"/>
                  </a:lnTo>
                  <a:lnTo>
                    <a:pt x="797" y="653"/>
                  </a:lnTo>
                  <a:lnTo>
                    <a:pt x="793" y="653"/>
                  </a:lnTo>
                  <a:lnTo>
                    <a:pt x="790" y="653"/>
                  </a:lnTo>
                  <a:lnTo>
                    <a:pt x="788" y="652"/>
                  </a:lnTo>
                  <a:lnTo>
                    <a:pt x="787" y="652"/>
                  </a:lnTo>
                  <a:lnTo>
                    <a:pt x="780" y="640"/>
                  </a:lnTo>
                  <a:lnTo>
                    <a:pt x="775" y="630"/>
                  </a:lnTo>
                  <a:lnTo>
                    <a:pt x="768" y="621"/>
                  </a:lnTo>
                  <a:lnTo>
                    <a:pt x="763" y="614"/>
                  </a:lnTo>
                  <a:lnTo>
                    <a:pt x="756" y="609"/>
                  </a:lnTo>
                  <a:lnTo>
                    <a:pt x="749" y="606"/>
                  </a:lnTo>
                  <a:lnTo>
                    <a:pt x="744" y="602"/>
                  </a:lnTo>
                  <a:lnTo>
                    <a:pt x="739" y="599"/>
                  </a:lnTo>
                  <a:lnTo>
                    <a:pt x="734" y="597"/>
                  </a:lnTo>
                  <a:lnTo>
                    <a:pt x="729" y="597"/>
                  </a:lnTo>
                  <a:lnTo>
                    <a:pt x="724" y="597"/>
                  </a:lnTo>
                  <a:lnTo>
                    <a:pt x="721" y="597"/>
                  </a:lnTo>
                  <a:lnTo>
                    <a:pt x="719" y="597"/>
                  </a:lnTo>
                  <a:lnTo>
                    <a:pt x="716" y="597"/>
                  </a:lnTo>
                  <a:lnTo>
                    <a:pt x="714" y="597"/>
                  </a:lnTo>
                  <a:lnTo>
                    <a:pt x="714" y="599"/>
                  </a:lnTo>
                  <a:lnTo>
                    <a:pt x="712" y="597"/>
                  </a:lnTo>
                  <a:lnTo>
                    <a:pt x="710" y="594"/>
                  </a:lnTo>
                  <a:lnTo>
                    <a:pt x="707" y="592"/>
                  </a:lnTo>
                  <a:lnTo>
                    <a:pt x="705" y="589"/>
                  </a:lnTo>
                  <a:lnTo>
                    <a:pt x="704" y="586"/>
                  </a:lnTo>
                  <a:lnTo>
                    <a:pt x="702" y="584"/>
                  </a:lnTo>
                  <a:lnTo>
                    <a:pt x="700" y="580"/>
                  </a:lnTo>
                  <a:lnTo>
                    <a:pt x="697" y="564"/>
                  </a:lnTo>
                  <a:lnTo>
                    <a:pt x="692" y="550"/>
                  </a:lnTo>
                  <a:lnTo>
                    <a:pt x="687" y="542"/>
                  </a:lnTo>
                  <a:lnTo>
                    <a:pt x="683" y="536"/>
                  </a:lnTo>
                  <a:lnTo>
                    <a:pt x="680" y="535"/>
                  </a:lnTo>
                  <a:lnTo>
                    <a:pt x="677" y="535"/>
                  </a:lnTo>
                  <a:lnTo>
                    <a:pt x="675" y="535"/>
                  </a:lnTo>
                  <a:lnTo>
                    <a:pt x="666" y="526"/>
                  </a:lnTo>
                  <a:lnTo>
                    <a:pt x="661" y="514"/>
                  </a:lnTo>
                  <a:lnTo>
                    <a:pt x="661" y="498"/>
                  </a:lnTo>
                  <a:lnTo>
                    <a:pt x="653" y="486"/>
                  </a:lnTo>
                  <a:lnTo>
                    <a:pt x="661" y="472"/>
                  </a:lnTo>
                  <a:lnTo>
                    <a:pt x="646" y="481"/>
                  </a:lnTo>
                  <a:lnTo>
                    <a:pt x="646" y="479"/>
                  </a:lnTo>
                  <a:lnTo>
                    <a:pt x="644" y="479"/>
                  </a:lnTo>
                  <a:lnTo>
                    <a:pt x="641" y="477"/>
                  </a:lnTo>
                  <a:lnTo>
                    <a:pt x="639" y="476"/>
                  </a:lnTo>
                  <a:lnTo>
                    <a:pt x="636" y="474"/>
                  </a:lnTo>
                  <a:lnTo>
                    <a:pt x="634" y="474"/>
                  </a:lnTo>
                  <a:lnTo>
                    <a:pt x="633" y="472"/>
                  </a:lnTo>
                  <a:lnTo>
                    <a:pt x="633" y="474"/>
                  </a:lnTo>
                  <a:lnTo>
                    <a:pt x="638" y="482"/>
                  </a:lnTo>
                  <a:lnTo>
                    <a:pt x="643" y="489"/>
                  </a:lnTo>
                  <a:lnTo>
                    <a:pt x="644" y="494"/>
                  </a:lnTo>
                  <a:lnTo>
                    <a:pt x="644" y="498"/>
                  </a:lnTo>
                  <a:lnTo>
                    <a:pt x="643" y="498"/>
                  </a:lnTo>
                  <a:lnTo>
                    <a:pt x="641" y="498"/>
                  </a:lnTo>
                  <a:lnTo>
                    <a:pt x="638" y="496"/>
                  </a:lnTo>
                  <a:lnTo>
                    <a:pt x="636" y="494"/>
                  </a:lnTo>
                  <a:lnTo>
                    <a:pt x="631" y="491"/>
                  </a:lnTo>
                  <a:lnTo>
                    <a:pt x="628" y="487"/>
                  </a:lnTo>
                  <a:lnTo>
                    <a:pt x="622" y="484"/>
                  </a:lnTo>
                  <a:lnTo>
                    <a:pt x="619" y="481"/>
                  </a:lnTo>
                  <a:lnTo>
                    <a:pt x="616" y="477"/>
                  </a:lnTo>
                  <a:lnTo>
                    <a:pt x="612" y="474"/>
                  </a:lnTo>
                  <a:lnTo>
                    <a:pt x="611" y="472"/>
                  </a:lnTo>
                  <a:lnTo>
                    <a:pt x="607" y="457"/>
                  </a:lnTo>
                  <a:lnTo>
                    <a:pt x="582" y="425"/>
                  </a:lnTo>
                  <a:lnTo>
                    <a:pt x="584" y="425"/>
                  </a:lnTo>
                  <a:lnTo>
                    <a:pt x="585" y="423"/>
                  </a:lnTo>
                  <a:lnTo>
                    <a:pt x="587" y="423"/>
                  </a:lnTo>
                  <a:lnTo>
                    <a:pt x="589" y="421"/>
                  </a:lnTo>
                  <a:lnTo>
                    <a:pt x="590" y="421"/>
                  </a:lnTo>
                  <a:lnTo>
                    <a:pt x="592" y="420"/>
                  </a:lnTo>
                  <a:lnTo>
                    <a:pt x="594" y="420"/>
                  </a:lnTo>
                  <a:lnTo>
                    <a:pt x="589" y="418"/>
                  </a:lnTo>
                  <a:lnTo>
                    <a:pt x="587" y="413"/>
                  </a:lnTo>
                  <a:lnTo>
                    <a:pt x="587" y="408"/>
                  </a:lnTo>
                  <a:lnTo>
                    <a:pt x="587" y="401"/>
                  </a:lnTo>
                  <a:lnTo>
                    <a:pt x="589" y="394"/>
                  </a:lnTo>
                  <a:lnTo>
                    <a:pt x="590" y="388"/>
                  </a:lnTo>
                  <a:lnTo>
                    <a:pt x="590" y="382"/>
                  </a:lnTo>
                  <a:lnTo>
                    <a:pt x="590" y="379"/>
                  </a:lnTo>
                  <a:lnTo>
                    <a:pt x="587" y="371"/>
                  </a:lnTo>
                  <a:lnTo>
                    <a:pt x="585" y="364"/>
                  </a:lnTo>
                  <a:lnTo>
                    <a:pt x="582" y="360"/>
                  </a:lnTo>
                  <a:lnTo>
                    <a:pt x="580" y="359"/>
                  </a:lnTo>
                  <a:lnTo>
                    <a:pt x="578" y="359"/>
                  </a:lnTo>
                  <a:lnTo>
                    <a:pt x="577" y="360"/>
                  </a:lnTo>
                  <a:lnTo>
                    <a:pt x="577" y="364"/>
                  </a:lnTo>
                  <a:lnTo>
                    <a:pt x="575" y="367"/>
                  </a:lnTo>
                  <a:lnTo>
                    <a:pt x="575" y="372"/>
                  </a:lnTo>
                  <a:lnTo>
                    <a:pt x="575" y="377"/>
                  </a:lnTo>
                  <a:lnTo>
                    <a:pt x="575" y="382"/>
                  </a:lnTo>
                  <a:lnTo>
                    <a:pt x="575" y="388"/>
                  </a:lnTo>
                  <a:lnTo>
                    <a:pt x="575" y="393"/>
                  </a:lnTo>
                  <a:lnTo>
                    <a:pt x="575" y="396"/>
                  </a:lnTo>
                  <a:lnTo>
                    <a:pt x="575" y="399"/>
                  </a:lnTo>
                  <a:lnTo>
                    <a:pt x="572" y="398"/>
                  </a:lnTo>
                  <a:lnTo>
                    <a:pt x="568" y="394"/>
                  </a:lnTo>
                  <a:lnTo>
                    <a:pt x="565" y="391"/>
                  </a:lnTo>
                  <a:lnTo>
                    <a:pt x="560" y="388"/>
                  </a:lnTo>
                  <a:lnTo>
                    <a:pt x="558" y="384"/>
                  </a:lnTo>
                  <a:lnTo>
                    <a:pt x="555" y="382"/>
                  </a:lnTo>
                  <a:lnTo>
                    <a:pt x="555" y="381"/>
                  </a:lnTo>
                  <a:lnTo>
                    <a:pt x="556" y="374"/>
                  </a:lnTo>
                  <a:lnTo>
                    <a:pt x="558" y="366"/>
                  </a:lnTo>
                  <a:lnTo>
                    <a:pt x="558" y="359"/>
                  </a:lnTo>
                  <a:lnTo>
                    <a:pt x="558" y="352"/>
                  </a:lnTo>
                  <a:lnTo>
                    <a:pt x="556" y="345"/>
                  </a:lnTo>
                  <a:lnTo>
                    <a:pt x="556" y="340"/>
                  </a:lnTo>
                  <a:lnTo>
                    <a:pt x="555" y="337"/>
                  </a:lnTo>
                  <a:lnTo>
                    <a:pt x="555" y="335"/>
                  </a:lnTo>
                  <a:lnTo>
                    <a:pt x="558" y="328"/>
                  </a:lnTo>
                  <a:lnTo>
                    <a:pt x="560" y="323"/>
                  </a:lnTo>
                  <a:lnTo>
                    <a:pt x="562" y="316"/>
                  </a:lnTo>
                  <a:lnTo>
                    <a:pt x="562" y="311"/>
                  </a:lnTo>
                  <a:lnTo>
                    <a:pt x="563" y="305"/>
                  </a:lnTo>
                  <a:lnTo>
                    <a:pt x="563" y="300"/>
                  </a:lnTo>
                  <a:lnTo>
                    <a:pt x="563" y="293"/>
                  </a:lnTo>
                  <a:lnTo>
                    <a:pt x="563" y="288"/>
                  </a:lnTo>
                  <a:lnTo>
                    <a:pt x="562" y="283"/>
                  </a:lnTo>
                  <a:lnTo>
                    <a:pt x="562" y="278"/>
                  </a:lnTo>
                  <a:lnTo>
                    <a:pt x="560" y="274"/>
                  </a:lnTo>
                  <a:lnTo>
                    <a:pt x="560" y="269"/>
                  </a:lnTo>
                  <a:lnTo>
                    <a:pt x="560" y="267"/>
                  </a:lnTo>
                  <a:lnTo>
                    <a:pt x="558" y="264"/>
                  </a:lnTo>
                  <a:lnTo>
                    <a:pt x="558" y="262"/>
                  </a:lnTo>
                  <a:lnTo>
                    <a:pt x="558" y="261"/>
                  </a:lnTo>
                  <a:lnTo>
                    <a:pt x="558" y="257"/>
                  </a:lnTo>
                  <a:lnTo>
                    <a:pt x="558" y="256"/>
                  </a:lnTo>
                  <a:lnTo>
                    <a:pt x="556" y="252"/>
                  </a:lnTo>
                  <a:lnTo>
                    <a:pt x="556" y="249"/>
                  </a:lnTo>
                  <a:lnTo>
                    <a:pt x="555" y="247"/>
                  </a:lnTo>
                  <a:lnTo>
                    <a:pt x="551" y="245"/>
                  </a:lnTo>
                  <a:lnTo>
                    <a:pt x="548" y="242"/>
                  </a:lnTo>
                  <a:lnTo>
                    <a:pt x="545" y="239"/>
                  </a:lnTo>
                  <a:lnTo>
                    <a:pt x="541" y="232"/>
                  </a:lnTo>
                  <a:lnTo>
                    <a:pt x="538" y="227"/>
                  </a:lnTo>
                  <a:lnTo>
                    <a:pt x="534" y="223"/>
                  </a:lnTo>
                  <a:lnTo>
                    <a:pt x="533" y="220"/>
                  </a:lnTo>
                  <a:lnTo>
                    <a:pt x="533" y="218"/>
                  </a:lnTo>
                  <a:lnTo>
                    <a:pt x="521" y="222"/>
                  </a:lnTo>
                  <a:lnTo>
                    <a:pt x="514" y="222"/>
                  </a:lnTo>
                  <a:lnTo>
                    <a:pt x="509" y="222"/>
                  </a:lnTo>
                  <a:lnTo>
                    <a:pt x="507" y="220"/>
                  </a:lnTo>
                  <a:lnTo>
                    <a:pt x="506" y="217"/>
                  </a:lnTo>
                  <a:lnTo>
                    <a:pt x="506" y="215"/>
                  </a:lnTo>
                  <a:lnTo>
                    <a:pt x="507" y="215"/>
                  </a:lnTo>
                  <a:lnTo>
                    <a:pt x="507" y="213"/>
                  </a:lnTo>
                  <a:lnTo>
                    <a:pt x="497" y="206"/>
                  </a:lnTo>
                  <a:lnTo>
                    <a:pt x="484" y="191"/>
                  </a:lnTo>
                  <a:lnTo>
                    <a:pt x="467" y="179"/>
                  </a:lnTo>
                  <a:lnTo>
                    <a:pt x="465" y="179"/>
                  </a:lnTo>
                  <a:lnTo>
                    <a:pt x="463" y="176"/>
                  </a:lnTo>
                  <a:lnTo>
                    <a:pt x="458" y="173"/>
                  </a:lnTo>
                  <a:lnTo>
                    <a:pt x="455" y="168"/>
                  </a:lnTo>
                  <a:lnTo>
                    <a:pt x="450" y="162"/>
                  </a:lnTo>
                  <a:lnTo>
                    <a:pt x="446" y="157"/>
                  </a:lnTo>
                  <a:lnTo>
                    <a:pt x="445" y="154"/>
                  </a:lnTo>
                  <a:lnTo>
                    <a:pt x="443" y="152"/>
                  </a:lnTo>
                  <a:lnTo>
                    <a:pt x="433" y="144"/>
                  </a:lnTo>
                  <a:lnTo>
                    <a:pt x="424" y="139"/>
                  </a:lnTo>
                  <a:lnTo>
                    <a:pt x="418" y="132"/>
                  </a:lnTo>
                  <a:lnTo>
                    <a:pt x="411" y="129"/>
                  </a:lnTo>
                  <a:lnTo>
                    <a:pt x="404" y="125"/>
                  </a:lnTo>
                  <a:lnTo>
                    <a:pt x="399" y="124"/>
                  </a:lnTo>
                  <a:lnTo>
                    <a:pt x="396" y="124"/>
                  </a:lnTo>
                  <a:lnTo>
                    <a:pt x="394" y="122"/>
                  </a:lnTo>
                  <a:lnTo>
                    <a:pt x="377" y="122"/>
                  </a:lnTo>
                  <a:lnTo>
                    <a:pt x="367" y="122"/>
                  </a:lnTo>
                  <a:lnTo>
                    <a:pt x="360" y="127"/>
                  </a:lnTo>
                  <a:lnTo>
                    <a:pt x="355" y="132"/>
                  </a:lnTo>
                  <a:lnTo>
                    <a:pt x="355" y="139"/>
                  </a:lnTo>
                  <a:lnTo>
                    <a:pt x="355" y="144"/>
                  </a:lnTo>
                  <a:lnTo>
                    <a:pt x="357" y="147"/>
                  </a:lnTo>
                  <a:lnTo>
                    <a:pt x="357" y="149"/>
                  </a:lnTo>
                  <a:lnTo>
                    <a:pt x="350" y="147"/>
                  </a:lnTo>
                  <a:lnTo>
                    <a:pt x="342" y="149"/>
                  </a:lnTo>
                  <a:lnTo>
                    <a:pt x="335" y="152"/>
                  </a:lnTo>
                  <a:lnTo>
                    <a:pt x="330" y="156"/>
                  </a:lnTo>
                  <a:lnTo>
                    <a:pt x="325" y="161"/>
                  </a:lnTo>
                  <a:lnTo>
                    <a:pt x="320" y="164"/>
                  </a:lnTo>
                  <a:lnTo>
                    <a:pt x="316" y="168"/>
                  </a:lnTo>
                  <a:lnTo>
                    <a:pt x="316" y="169"/>
                  </a:lnTo>
                  <a:lnTo>
                    <a:pt x="309" y="176"/>
                  </a:lnTo>
                  <a:lnTo>
                    <a:pt x="306" y="178"/>
                  </a:lnTo>
                  <a:lnTo>
                    <a:pt x="304" y="178"/>
                  </a:lnTo>
                  <a:lnTo>
                    <a:pt x="304" y="176"/>
                  </a:lnTo>
                  <a:lnTo>
                    <a:pt x="304" y="174"/>
                  </a:lnTo>
                  <a:lnTo>
                    <a:pt x="306" y="171"/>
                  </a:lnTo>
                  <a:lnTo>
                    <a:pt x="308" y="169"/>
                  </a:lnTo>
                  <a:lnTo>
                    <a:pt x="308" y="168"/>
                  </a:lnTo>
                  <a:lnTo>
                    <a:pt x="306" y="168"/>
                  </a:lnTo>
                  <a:lnTo>
                    <a:pt x="306" y="169"/>
                  </a:lnTo>
                  <a:lnTo>
                    <a:pt x="303" y="173"/>
                  </a:lnTo>
                  <a:lnTo>
                    <a:pt x="299" y="174"/>
                  </a:lnTo>
                  <a:lnTo>
                    <a:pt x="298" y="178"/>
                  </a:lnTo>
                  <a:lnTo>
                    <a:pt x="294" y="179"/>
                  </a:lnTo>
                  <a:lnTo>
                    <a:pt x="293" y="181"/>
                  </a:lnTo>
                  <a:lnTo>
                    <a:pt x="291" y="183"/>
                  </a:lnTo>
                  <a:lnTo>
                    <a:pt x="284" y="181"/>
                  </a:lnTo>
                  <a:lnTo>
                    <a:pt x="277" y="181"/>
                  </a:lnTo>
                  <a:lnTo>
                    <a:pt x="271" y="183"/>
                  </a:lnTo>
                  <a:lnTo>
                    <a:pt x="265" y="186"/>
                  </a:lnTo>
                  <a:lnTo>
                    <a:pt x="260" y="188"/>
                  </a:lnTo>
                  <a:lnTo>
                    <a:pt x="257" y="190"/>
                  </a:lnTo>
                  <a:lnTo>
                    <a:pt x="254" y="191"/>
                  </a:lnTo>
                  <a:lnTo>
                    <a:pt x="247" y="184"/>
                  </a:lnTo>
                  <a:lnTo>
                    <a:pt x="243" y="179"/>
                  </a:lnTo>
                  <a:lnTo>
                    <a:pt x="245" y="179"/>
                  </a:lnTo>
                  <a:lnTo>
                    <a:pt x="249" y="181"/>
                  </a:lnTo>
                  <a:lnTo>
                    <a:pt x="252" y="184"/>
                  </a:lnTo>
                  <a:lnTo>
                    <a:pt x="255" y="186"/>
                  </a:lnTo>
                  <a:lnTo>
                    <a:pt x="257" y="186"/>
                  </a:lnTo>
                  <a:lnTo>
                    <a:pt x="257" y="176"/>
                  </a:lnTo>
                  <a:lnTo>
                    <a:pt x="247" y="162"/>
                  </a:lnTo>
                  <a:lnTo>
                    <a:pt x="218" y="140"/>
                  </a:lnTo>
                  <a:lnTo>
                    <a:pt x="232" y="142"/>
                  </a:lnTo>
                  <a:lnTo>
                    <a:pt x="238" y="144"/>
                  </a:lnTo>
                  <a:lnTo>
                    <a:pt x="238" y="142"/>
                  </a:lnTo>
                  <a:lnTo>
                    <a:pt x="235" y="140"/>
                  </a:lnTo>
                  <a:lnTo>
                    <a:pt x="230" y="137"/>
                  </a:lnTo>
                  <a:lnTo>
                    <a:pt x="223" y="135"/>
                  </a:lnTo>
                  <a:lnTo>
                    <a:pt x="218" y="132"/>
                  </a:lnTo>
                  <a:lnTo>
                    <a:pt x="216" y="132"/>
                  </a:lnTo>
                  <a:lnTo>
                    <a:pt x="223" y="117"/>
                  </a:lnTo>
                  <a:lnTo>
                    <a:pt x="205" y="120"/>
                  </a:lnTo>
                  <a:lnTo>
                    <a:pt x="205" y="122"/>
                  </a:lnTo>
                  <a:lnTo>
                    <a:pt x="206" y="125"/>
                  </a:lnTo>
                  <a:lnTo>
                    <a:pt x="206" y="127"/>
                  </a:lnTo>
                  <a:lnTo>
                    <a:pt x="206" y="130"/>
                  </a:lnTo>
                  <a:lnTo>
                    <a:pt x="208" y="134"/>
                  </a:lnTo>
                  <a:lnTo>
                    <a:pt x="208" y="135"/>
                  </a:lnTo>
                  <a:lnTo>
                    <a:pt x="201" y="130"/>
                  </a:lnTo>
                  <a:lnTo>
                    <a:pt x="193" y="127"/>
                  </a:lnTo>
                  <a:lnTo>
                    <a:pt x="186" y="124"/>
                  </a:lnTo>
                  <a:lnTo>
                    <a:pt x="179" y="122"/>
                  </a:lnTo>
                  <a:lnTo>
                    <a:pt x="172" y="118"/>
                  </a:lnTo>
                  <a:lnTo>
                    <a:pt x="164" y="117"/>
                  </a:lnTo>
                  <a:lnTo>
                    <a:pt x="159" y="115"/>
                  </a:lnTo>
                  <a:lnTo>
                    <a:pt x="152" y="115"/>
                  </a:lnTo>
                  <a:lnTo>
                    <a:pt x="147" y="113"/>
                  </a:lnTo>
                  <a:lnTo>
                    <a:pt x="142" y="113"/>
                  </a:lnTo>
                  <a:lnTo>
                    <a:pt x="137" y="113"/>
                  </a:lnTo>
                  <a:lnTo>
                    <a:pt x="133" y="113"/>
                  </a:lnTo>
                  <a:lnTo>
                    <a:pt x="130" y="113"/>
                  </a:lnTo>
                  <a:lnTo>
                    <a:pt x="128" y="113"/>
                  </a:lnTo>
                  <a:lnTo>
                    <a:pt x="127" y="113"/>
                  </a:lnTo>
                  <a:lnTo>
                    <a:pt x="128" y="113"/>
                  </a:lnTo>
                  <a:lnTo>
                    <a:pt x="130" y="112"/>
                  </a:lnTo>
                  <a:lnTo>
                    <a:pt x="133" y="112"/>
                  </a:lnTo>
                  <a:lnTo>
                    <a:pt x="137" y="112"/>
                  </a:lnTo>
                  <a:lnTo>
                    <a:pt x="140" y="110"/>
                  </a:lnTo>
                  <a:lnTo>
                    <a:pt x="142" y="110"/>
                  </a:lnTo>
                  <a:lnTo>
                    <a:pt x="144" y="110"/>
                  </a:lnTo>
                  <a:lnTo>
                    <a:pt x="157" y="110"/>
                  </a:lnTo>
                  <a:lnTo>
                    <a:pt x="164" y="108"/>
                  </a:lnTo>
                  <a:lnTo>
                    <a:pt x="162" y="105"/>
                  </a:lnTo>
                  <a:lnTo>
                    <a:pt x="155" y="105"/>
                  </a:lnTo>
                  <a:lnTo>
                    <a:pt x="149" y="103"/>
                  </a:lnTo>
                  <a:lnTo>
                    <a:pt x="145" y="102"/>
                  </a:lnTo>
                  <a:lnTo>
                    <a:pt x="142" y="102"/>
                  </a:lnTo>
                  <a:lnTo>
                    <a:pt x="111" y="108"/>
                  </a:lnTo>
                  <a:lnTo>
                    <a:pt x="101" y="113"/>
                  </a:lnTo>
                  <a:lnTo>
                    <a:pt x="98" y="115"/>
                  </a:lnTo>
                  <a:lnTo>
                    <a:pt x="95" y="115"/>
                  </a:lnTo>
                  <a:lnTo>
                    <a:pt x="89" y="115"/>
                  </a:lnTo>
                  <a:lnTo>
                    <a:pt x="86" y="115"/>
                  </a:lnTo>
                  <a:lnTo>
                    <a:pt x="81" y="115"/>
                  </a:lnTo>
                  <a:lnTo>
                    <a:pt x="79" y="117"/>
                  </a:lnTo>
                  <a:lnTo>
                    <a:pt x="78" y="117"/>
                  </a:lnTo>
                  <a:lnTo>
                    <a:pt x="64" y="122"/>
                  </a:lnTo>
                  <a:lnTo>
                    <a:pt x="56" y="125"/>
                  </a:lnTo>
                  <a:lnTo>
                    <a:pt x="52" y="125"/>
                  </a:lnTo>
                  <a:lnTo>
                    <a:pt x="54" y="124"/>
                  </a:lnTo>
                  <a:lnTo>
                    <a:pt x="57" y="122"/>
                  </a:lnTo>
                  <a:lnTo>
                    <a:pt x="62" y="118"/>
                  </a:lnTo>
                  <a:lnTo>
                    <a:pt x="66" y="117"/>
                  </a:lnTo>
                  <a:lnTo>
                    <a:pt x="67" y="115"/>
                  </a:lnTo>
                  <a:lnTo>
                    <a:pt x="73" y="110"/>
                  </a:lnTo>
                  <a:lnTo>
                    <a:pt x="74" y="107"/>
                  </a:lnTo>
                  <a:lnTo>
                    <a:pt x="74" y="105"/>
                  </a:lnTo>
                  <a:lnTo>
                    <a:pt x="71" y="105"/>
                  </a:lnTo>
                  <a:lnTo>
                    <a:pt x="67" y="105"/>
                  </a:lnTo>
                  <a:lnTo>
                    <a:pt x="64" y="107"/>
                  </a:lnTo>
                  <a:lnTo>
                    <a:pt x="61" y="107"/>
                  </a:lnTo>
                  <a:lnTo>
                    <a:pt x="59" y="107"/>
                  </a:lnTo>
                  <a:lnTo>
                    <a:pt x="51" y="100"/>
                  </a:lnTo>
                  <a:lnTo>
                    <a:pt x="45" y="96"/>
                  </a:lnTo>
                  <a:lnTo>
                    <a:pt x="44" y="98"/>
                  </a:lnTo>
                  <a:lnTo>
                    <a:pt x="44" y="102"/>
                  </a:lnTo>
                  <a:lnTo>
                    <a:pt x="45" y="105"/>
                  </a:lnTo>
                  <a:lnTo>
                    <a:pt x="49" y="110"/>
                  </a:lnTo>
                  <a:lnTo>
                    <a:pt x="51" y="113"/>
                  </a:lnTo>
                  <a:lnTo>
                    <a:pt x="51" y="115"/>
                  </a:lnTo>
                  <a:lnTo>
                    <a:pt x="44" y="122"/>
                  </a:lnTo>
                  <a:lnTo>
                    <a:pt x="37" y="130"/>
                  </a:lnTo>
                  <a:lnTo>
                    <a:pt x="35" y="132"/>
                  </a:lnTo>
                  <a:lnTo>
                    <a:pt x="32" y="132"/>
                  </a:lnTo>
                  <a:lnTo>
                    <a:pt x="29" y="134"/>
                  </a:lnTo>
                  <a:lnTo>
                    <a:pt x="27" y="135"/>
                  </a:lnTo>
                  <a:lnTo>
                    <a:pt x="23" y="137"/>
                  </a:lnTo>
                  <a:lnTo>
                    <a:pt x="22" y="137"/>
                  </a:lnTo>
                  <a:lnTo>
                    <a:pt x="27" y="130"/>
                  </a:lnTo>
                  <a:lnTo>
                    <a:pt x="29" y="127"/>
                  </a:lnTo>
                  <a:lnTo>
                    <a:pt x="30" y="122"/>
                  </a:lnTo>
                  <a:lnTo>
                    <a:pt x="29" y="120"/>
                  </a:lnTo>
                  <a:lnTo>
                    <a:pt x="27" y="117"/>
                  </a:lnTo>
                  <a:lnTo>
                    <a:pt x="25" y="117"/>
                  </a:lnTo>
                  <a:lnTo>
                    <a:pt x="23" y="115"/>
                  </a:lnTo>
                  <a:lnTo>
                    <a:pt x="23" y="117"/>
                  </a:lnTo>
                  <a:lnTo>
                    <a:pt x="23" y="115"/>
                  </a:lnTo>
                  <a:lnTo>
                    <a:pt x="23" y="113"/>
                  </a:lnTo>
                  <a:lnTo>
                    <a:pt x="23" y="112"/>
                  </a:lnTo>
                  <a:lnTo>
                    <a:pt x="22" y="108"/>
                  </a:lnTo>
                  <a:lnTo>
                    <a:pt x="22" y="107"/>
                  </a:lnTo>
                  <a:lnTo>
                    <a:pt x="22" y="105"/>
                  </a:lnTo>
                  <a:lnTo>
                    <a:pt x="25" y="100"/>
                  </a:lnTo>
                  <a:lnTo>
                    <a:pt x="25" y="93"/>
                  </a:lnTo>
                  <a:lnTo>
                    <a:pt x="22" y="88"/>
                  </a:lnTo>
                  <a:lnTo>
                    <a:pt x="17" y="83"/>
                  </a:lnTo>
                  <a:lnTo>
                    <a:pt x="12" y="80"/>
                  </a:lnTo>
                  <a:lnTo>
                    <a:pt x="7" y="74"/>
                  </a:lnTo>
                  <a:lnTo>
                    <a:pt x="3" y="73"/>
                  </a:lnTo>
                  <a:lnTo>
                    <a:pt x="1" y="73"/>
                  </a:lnTo>
                  <a:lnTo>
                    <a:pt x="0" y="51"/>
                  </a:lnTo>
                  <a:lnTo>
                    <a:pt x="276" y="24"/>
                  </a:lnTo>
                  <a:lnTo>
                    <a:pt x="293" y="56"/>
                  </a:lnTo>
                  <a:lnTo>
                    <a:pt x="572" y="37"/>
                  </a:lnTo>
                  <a:lnTo>
                    <a:pt x="582" y="59"/>
                  </a:lnTo>
                  <a:lnTo>
                    <a:pt x="597" y="59"/>
                  </a:lnTo>
                  <a:lnTo>
                    <a:pt x="597" y="58"/>
                  </a:lnTo>
                  <a:lnTo>
                    <a:pt x="595" y="54"/>
                  </a:lnTo>
                  <a:lnTo>
                    <a:pt x="595" y="51"/>
                  </a:lnTo>
                  <a:lnTo>
                    <a:pt x="595" y="46"/>
                  </a:lnTo>
                  <a:lnTo>
                    <a:pt x="594" y="41"/>
                  </a:lnTo>
                  <a:lnTo>
                    <a:pt x="594" y="36"/>
                  </a:lnTo>
                  <a:lnTo>
                    <a:pt x="594" y="32"/>
                  </a:lnTo>
                  <a:lnTo>
                    <a:pt x="594" y="30"/>
                  </a:lnTo>
                  <a:lnTo>
                    <a:pt x="589" y="22"/>
                  </a:lnTo>
                  <a:lnTo>
                    <a:pt x="589" y="14"/>
                  </a:lnTo>
                  <a:lnTo>
                    <a:pt x="589" y="8"/>
                  </a:lnTo>
                  <a:lnTo>
                    <a:pt x="592" y="5"/>
                  </a:lnTo>
                  <a:lnTo>
                    <a:pt x="595" y="2"/>
                  </a:lnTo>
                  <a:lnTo>
                    <a:pt x="597" y="0"/>
                  </a:lnTo>
                  <a:lnTo>
                    <a:pt x="600" y="0"/>
                  </a:lnTo>
                  <a:lnTo>
                    <a:pt x="602" y="0"/>
                  </a:lnTo>
                  <a:lnTo>
                    <a:pt x="607" y="3"/>
                  </a:lnTo>
                  <a:lnTo>
                    <a:pt x="616" y="5"/>
                  </a:lnTo>
                  <a:lnTo>
                    <a:pt x="622" y="7"/>
                  </a:lnTo>
                  <a:lnTo>
                    <a:pt x="629" y="8"/>
                  </a:lnTo>
                  <a:lnTo>
                    <a:pt x="636" y="8"/>
                  </a:lnTo>
                  <a:lnTo>
                    <a:pt x="639" y="8"/>
                  </a:lnTo>
                  <a:lnTo>
                    <a:pt x="643" y="8"/>
                  </a:lnTo>
                  <a:lnTo>
                    <a:pt x="644" y="8"/>
                  </a:lnTo>
                  <a:lnTo>
                    <a:pt x="650" y="14"/>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22" name="Freeform 26" descr="Dark upward diagonal"/>
            <p:cNvSpPr>
              <a:spLocks/>
            </p:cNvSpPr>
            <p:nvPr/>
          </p:nvSpPr>
          <p:spPr bwMode="auto">
            <a:xfrm>
              <a:off x="3822" y="2894"/>
              <a:ext cx="890" cy="684"/>
            </a:xfrm>
            <a:custGeom>
              <a:avLst/>
              <a:gdLst>
                <a:gd name="T0" fmla="*/ 648 w 890"/>
                <a:gd name="T1" fmla="*/ 46 h 684"/>
                <a:gd name="T2" fmla="*/ 636 w 890"/>
                <a:gd name="T3" fmla="*/ 71 h 684"/>
                <a:gd name="T4" fmla="*/ 660 w 890"/>
                <a:gd name="T5" fmla="*/ 47 h 684"/>
                <a:gd name="T6" fmla="*/ 704 w 890"/>
                <a:gd name="T7" fmla="*/ 137 h 684"/>
                <a:gd name="T8" fmla="*/ 741 w 890"/>
                <a:gd name="T9" fmla="*/ 196 h 684"/>
                <a:gd name="T10" fmla="*/ 721 w 890"/>
                <a:gd name="T11" fmla="*/ 174 h 684"/>
                <a:gd name="T12" fmla="*/ 732 w 890"/>
                <a:gd name="T13" fmla="*/ 200 h 684"/>
                <a:gd name="T14" fmla="*/ 754 w 890"/>
                <a:gd name="T15" fmla="*/ 235 h 684"/>
                <a:gd name="T16" fmla="*/ 773 w 890"/>
                <a:gd name="T17" fmla="*/ 279 h 684"/>
                <a:gd name="T18" fmla="*/ 832 w 890"/>
                <a:gd name="T19" fmla="*/ 381 h 684"/>
                <a:gd name="T20" fmla="*/ 854 w 890"/>
                <a:gd name="T21" fmla="*/ 418 h 684"/>
                <a:gd name="T22" fmla="*/ 870 w 890"/>
                <a:gd name="T23" fmla="*/ 443 h 684"/>
                <a:gd name="T24" fmla="*/ 878 w 890"/>
                <a:gd name="T25" fmla="*/ 464 h 684"/>
                <a:gd name="T26" fmla="*/ 890 w 890"/>
                <a:gd name="T27" fmla="*/ 526 h 684"/>
                <a:gd name="T28" fmla="*/ 886 w 890"/>
                <a:gd name="T29" fmla="*/ 586 h 684"/>
                <a:gd name="T30" fmla="*/ 876 w 890"/>
                <a:gd name="T31" fmla="*/ 631 h 684"/>
                <a:gd name="T32" fmla="*/ 868 w 890"/>
                <a:gd name="T33" fmla="*/ 662 h 684"/>
                <a:gd name="T34" fmla="*/ 831 w 890"/>
                <a:gd name="T35" fmla="*/ 675 h 684"/>
                <a:gd name="T36" fmla="*/ 793 w 890"/>
                <a:gd name="T37" fmla="*/ 680 h 684"/>
                <a:gd name="T38" fmla="*/ 802 w 890"/>
                <a:gd name="T39" fmla="*/ 670 h 684"/>
                <a:gd name="T40" fmla="*/ 810 w 890"/>
                <a:gd name="T41" fmla="*/ 640 h 684"/>
                <a:gd name="T42" fmla="*/ 802 w 890"/>
                <a:gd name="T43" fmla="*/ 650 h 684"/>
                <a:gd name="T44" fmla="*/ 768 w 890"/>
                <a:gd name="T45" fmla="*/ 621 h 684"/>
                <a:gd name="T46" fmla="*/ 719 w 890"/>
                <a:gd name="T47" fmla="*/ 597 h 684"/>
                <a:gd name="T48" fmla="*/ 705 w 890"/>
                <a:gd name="T49" fmla="*/ 589 h 684"/>
                <a:gd name="T50" fmla="*/ 677 w 890"/>
                <a:gd name="T51" fmla="*/ 535 h 684"/>
                <a:gd name="T52" fmla="*/ 646 w 890"/>
                <a:gd name="T53" fmla="*/ 479 h 684"/>
                <a:gd name="T54" fmla="*/ 643 w 890"/>
                <a:gd name="T55" fmla="*/ 489 h 684"/>
                <a:gd name="T56" fmla="*/ 619 w 890"/>
                <a:gd name="T57" fmla="*/ 481 h 684"/>
                <a:gd name="T58" fmla="*/ 587 w 890"/>
                <a:gd name="T59" fmla="*/ 423 h 684"/>
                <a:gd name="T60" fmla="*/ 587 w 890"/>
                <a:gd name="T61" fmla="*/ 401 h 684"/>
                <a:gd name="T62" fmla="*/ 578 w 890"/>
                <a:gd name="T63" fmla="*/ 359 h 684"/>
                <a:gd name="T64" fmla="*/ 575 w 890"/>
                <a:gd name="T65" fmla="*/ 399 h 684"/>
                <a:gd name="T66" fmla="*/ 555 w 890"/>
                <a:gd name="T67" fmla="*/ 381 h 684"/>
                <a:gd name="T68" fmla="*/ 555 w 890"/>
                <a:gd name="T69" fmla="*/ 335 h 684"/>
                <a:gd name="T70" fmla="*/ 562 w 890"/>
                <a:gd name="T71" fmla="*/ 278 h 684"/>
                <a:gd name="T72" fmla="*/ 558 w 890"/>
                <a:gd name="T73" fmla="*/ 257 h 684"/>
                <a:gd name="T74" fmla="*/ 541 w 890"/>
                <a:gd name="T75" fmla="*/ 232 h 684"/>
                <a:gd name="T76" fmla="*/ 506 w 890"/>
                <a:gd name="T77" fmla="*/ 217 h 684"/>
                <a:gd name="T78" fmla="*/ 458 w 890"/>
                <a:gd name="T79" fmla="*/ 173 h 684"/>
                <a:gd name="T80" fmla="*/ 411 w 890"/>
                <a:gd name="T81" fmla="*/ 129 h 684"/>
                <a:gd name="T82" fmla="*/ 355 w 890"/>
                <a:gd name="T83" fmla="*/ 139 h 684"/>
                <a:gd name="T84" fmla="*/ 320 w 890"/>
                <a:gd name="T85" fmla="*/ 164 h 684"/>
                <a:gd name="T86" fmla="*/ 308 w 890"/>
                <a:gd name="T87" fmla="*/ 169 h 684"/>
                <a:gd name="T88" fmla="*/ 291 w 890"/>
                <a:gd name="T89" fmla="*/ 183 h 684"/>
                <a:gd name="T90" fmla="*/ 254 w 890"/>
                <a:gd name="T91" fmla="*/ 191 h 684"/>
                <a:gd name="T92" fmla="*/ 247 w 890"/>
                <a:gd name="T93" fmla="*/ 162 h 684"/>
                <a:gd name="T94" fmla="*/ 216 w 890"/>
                <a:gd name="T95" fmla="*/ 132 h 684"/>
                <a:gd name="T96" fmla="*/ 208 w 890"/>
                <a:gd name="T97" fmla="*/ 135 h 684"/>
                <a:gd name="T98" fmla="*/ 152 w 890"/>
                <a:gd name="T99" fmla="*/ 115 h 684"/>
                <a:gd name="T100" fmla="*/ 127 w 890"/>
                <a:gd name="T101" fmla="*/ 113 h 684"/>
                <a:gd name="T102" fmla="*/ 164 w 890"/>
                <a:gd name="T103" fmla="*/ 108 h 684"/>
                <a:gd name="T104" fmla="*/ 101 w 890"/>
                <a:gd name="T105" fmla="*/ 113 h 684"/>
                <a:gd name="T106" fmla="*/ 56 w 890"/>
                <a:gd name="T107" fmla="*/ 125 h 684"/>
                <a:gd name="T108" fmla="*/ 74 w 890"/>
                <a:gd name="T109" fmla="*/ 105 h 684"/>
                <a:gd name="T110" fmla="*/ 44 w 890"/>
                <a:gd name="T111" fmla="*/ 102 h 684"/>
                <a:gd name="T112" fmla="*/ 32 w 890"/>
                <a:gd name="T113" fmla="*/ 132 h 684"/>
                <a:gd name="T114" fmla="*/ 29 w 890"/>
                <a:gd name="T115" fmla="*/ 120 h 684"/>
                <a:gd name="T116" fmla="*/ 23 w 890"/>
                <a:gd name="T117" fmla="*/ 112 h 684"/>
                <a:gd name="T118" fmla="*/ 12 w 890"/>
                <a:gd name="T119" fmla="*/ 80 h 684"/>
                <a:gd name="T120" fmla="*/ 597 w 890"/>
                <a:gd name="T121" fmla="*/ 59 h 684"/>
                <a:gd name="T122" fmla="*/ 589 w 890"/>
                <a:gd name="T123" fmla="*/ 22 h 684"/>
                <a:gd name="T124" fmla="*/ 616 w 890"/>
                <a:gd name="T125" fmla="*/ 5 h 6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90"/>
                <a:gd name="T190" fmla="*/ 0 h 684"/>
                <a:gd name="T191" fmla="*/ 890 w 890"/>
                <a:gd name="T192" fmla="*/ 684 h 6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90" h="684">
                  <a:moveTo>
                    <a:pt x="650" y="14"/>
                  </a:moveTo>
                  <a:lnTo>
                    <a:pt x="650" y="32"/>
                  </a:lnTo>
                  <a:lnTo>
                    <a:pt x="655" y="32"/>
                  </a:lnTo>
                  <a:lnTo>
                    <a:pt x="656" y="42"/>
                  </a:lnTo>
                  <a:lnTo>
                    <a:pt x="655" y="42"/>
                  </a:lnTo>
                  <a:lnTo>
                    <a:pt x="653" y="44"/>
                  </a:lnTo>
                  <a:lnTo>
                    <a:pt x="651" y="44"/>
                  </a:lnTo>
                  <a:lnTo>
                    <a:pt x="648" y="46"/>
                  </a:lnTo>
                  <a:lnTo>
                    <a:pt x="643" y="46"/>
                  </a:lnTo>
                  <a:lnTo>
                    <a:pt x="641" y="49"/>
                  </a:lnTo>
                  <a:lnTo>
                    <a:pt x="638" y="52"/>
                  </a:lnTo>
                  <a:lnTo>
                    <a:pt x="636" y="58"/>
                  </a:lnTo>
                  <a:lnTo>
                    <a:pt x="636" y="63"/>
                  </a:lnTo>
                  <a:lnTo>
                    <a:pt x="636" y="68"/>
                  </a:lnTo>
                  <a:lnTo>
                    <a:pt x="636" y="69"/>
                  </a:lnTo>
                  <a:lnTo>
                    <a:pt x="636" y="71"/>
                  </a:lnTo>
                  <a:lnTo>
                    <a:pt x="638" y="71"/>
                  </a:lnTo>
                  <a:lnTo>
                    <a:pt x="641" y="71"/>
                  </a:lnTo>
                  <a:lnTo>
                    <a:pt x="641" y="69"/>
                  </a:lnTo>
                  <a:lnTo>
                    <a:pt x="643" y="61"/>
                  </a:lnTo>
                  <a:lnTo>
                    <a:pt x="644" y="54"/>
                  </a:lnTo>
                  <a:lnTo>
                    <a:pt x="648" y="51"/>
                  </a:lnTo>
                  <a:lnTo>
                    <a:pt x="651" y="47"/>
                  </a:lnTo>
                  <a:lnTo>
                    <a:pt x="656" y="47"/>
                  </a:lnTo>
                  <a:lnTo>
                    <a:pt x="660" y="47"/>
                  </a:lnTo>
                  <a:lnTo>
                    <a:pt x="661" y="47"/>
                  </a:lnTo>
                  <a:lnTo>
                    <a:pt x="663" y="49"/>
                  </a:lnTo>
                  <a:lnTo>
                    <a:pt x="683" y="95"/>
                  </a:lnTo>
                  <a:lnTo>
                    <a:pt x="682" y="112"/>
                  </a:lnTo>
                  <a:lnTo>
                    <a:pt x="692" y="132"/>
                  </a:lnTo>
                  <a:lnTo>
                    <a:pt x="697" y="127"/>
                  </a:lnTo>
                  <a:lnTo>
                    <a:pt x="699" y="129"/>
                  </a:lnTo>
                  <a:lnTo>
                    <a:pt x="700" y="132"/>
                  </a:lnTo>
                  <a:lnTo>
                    <a:pt x="704" y="137"/>
                  </a:lnTo>
                  <a:lnTo>
                    <a:pt x="707" y="144"/>
                  </a:lnTo>
                  <a:lnTo>
                    <a:pt x="710" y="149"/>
                  </a:lnTo>
                  <a:lnTo>
                    <a:pt x="714" y="154"/>
                  </a:lnTo>
                  <a:lnTo>
                    <a:pt x="716" y="159"/>
                  </a:lnTo>
                  <a:lnTo>
                    <a:pt x="717" y="161"/>
                  </a:lnTo>
                  <a:lnTo>
                    <a:pt x="726" y="174"/>
                  </a:lnTo>
                  <a:lnTo>
                    <a:pt x="732" y="184"/>
                  </a:lnTo>
                  <a:lnTo>
                    <a:pt x="738" y="191"/>
                  </a:lnTo>
                  <a:lnTo>
                    <a:pt x="741" y="196"/>
                  </a:lnTo>
                  <a:lnTo>
                    <a:pt x="741" y="200"/>
                  </a:lnTo>
                  <a:lnTo>
                    <a:pt x="738" y="196"/>
                  </a:lnTo>
                  <a:lnTo>
                    <a:pt x="736" y="193"/>
                  </a:lnTo>
                  <a:lnTo>
                    <a:pt x="732" y="190"/>
                  </a:lnTo>
                  <a:lnTo>
                    <a:pt x="729" y="186"/>
                  </a:lnTo>
                  <a:lnTo>
                    <a:pt x="726" y="181"/>
                  </a:lnTo>
                  <a:lnTo>
                    <a:pt x="722" y="178"/>
                  </a:lnTo>
                  <a:lnTo>
                    <a:pt x="721" y="174"/>
                  </a:lnTo>
                  <a:lnTo>
                    <a:pt x="719" y="173"/>
                  </a:lnTo>
                  <a:lnTo>
                    <a:pt x="714" y="174"/>
                  </a:lnTo>
                  <a:lnTo>
                    <a:pt x="716" y="174"/>
                  </a:lnTo>
                  <a:lnTo>
                    <a:pt x="717" y="178"/>
                  </a:lnTo>
                  <a:lnTo>
                    <a:pt x="721" y="183"/>
                  </a:lnTo>
                  <a:lnTo>
                    <a:pt x="724" y="188"/>
                  </a:lnTo>
                  <a:lnTo>
                    <a:pt x="729" y="195"/>
                  </a:lnTo>
                  <a:lnTo>
                    <a:pt x="732" y="200"/>
                  </a:lnTo>
                  <a:lnTo>
                    <a:pt x="734" y="203"/>
                  </a:lnTo>
                  <a:lnTo>
                    <a:pt x="736" y="205"/>
                  </a:lnTo>
                  <a:lnTo>
                    <a:pt x="748" y="217"/>
                  </a:lnTo>
                  <a:lnTo>
                    <a:pt x="754" y="225"/>
                  </a:lnTo>
                  <a:lnTo>
                    <a:pt x="760" y="232"/>
                  </a:lnTo>
                  <a:lnTo>
                    <a:pt x="760" y="235"/>
                  </a:lnTo>
                  <a:lnTo>
                    <a:pt x="758" y="235"/>
                  </a:lnTo>
                  <a:lnTo>
                    <a:pt x="756" y="235"/>
                  </a:lnTo>
                  <a:lnTo>
                    <a:pt x="754" y="235"/>
                  </a:lnTo>
                  <a:lnTo>
                    <a:pt x="753" y="235"/>
                  </a:lnTo>
                  <a:lnTo>
                    <a:pt x="754" y="235"/>
                  </a:lnTo>
                  <a:lnTo>
                    <a:pt x="760" y="250"/>
                  </a:lnTo>
                  <a:lnTo>
                    <a:pt x="766" y="266"/>
                  </a:lnTo>
                  <a:lnTo>
                    <a:pt x="773" y="279"/>
                  </a:lnTo>
                  <a:lnTo>
                    <a:pt x="780" y="293"/>
                  </a:lnTo>
                  <a:lnTo>
                    <a:pt x="787" y="305"/>
                  </a:lnTo>
                  <a:lnTo>
                    <a:pt x="793" y="318"/>
                  </a:lnTo>
                  <a:lnTo>
                    <a:pt x="800" y="328"/>
                  </a:lnTo>
                  <a:lnTo>
                    <a:pt x="805" y="338"/>
                  </a:lnTo>
                  <a:lnTo>
                    <a:pt x="812" y="349"/>
                  </a:lnTo>
                  <a:lnTo>
                    <a:pt x="817" y="357"/>
                  </a:lnTo>
                  <a:lnTo>
                    <a:pt x="822" y="366"/>
                  </a:lnTo>
                  <a:lnTo>
                    <a:pt x="827" y="374"/>
                  </a:lnTo>
                  <a:lnTo>
                    <a:pt x="832" y="381"/>
                  </a:lnTo>
                  <a:lnTo>
                    <a:pt x="836" y="386"/>
                  </a:lnTo>
                  <a:lnTo>
                    <a:pt x="837" y="391"/>
                  </a:lnTo>
                  <a:lnTo>
                    <a:pt x="839" y="394"/>
                  </a:lnTo>
                  <a:lnTo>
                    <a:pt x="842" y="398"/>
                  </a:lnTo>
                  <a:lnTo>
                    <a:pt x="846" y="403"/>
                  </a:lnTo>
                  <a:lnTo>
                    <a:pt x="849" y="406"/>
                  </a:lnTo>
                  <a:lnTo>
                    <a:pt x="851" y="411"/>
                  </a:lnTo>
                  <a:lnTo>
                    <a:pt x="853" y="415"/>
                  </a:lnTo>
                  <a:lnTo>
                    <a:pt x="854" y="418"/>
                  </a:lnTo>
                  <a:lnTo>
                    <a:pt x="856" y="420"/>
                  </a:lnTo>
                  <a:lnTo>
                    <a:pt x="858" y="420"/>
                  </a:lnTo>
                  <a:lnTo>
                    <a:pt x="863" y="425"/>
                  </a:lnTo>
                  <a:lnTo>
                    <a:pt x="868" y="428"/>
                  </a:lnTo>
                  <a:lnTo>
                    <a:pt x="870" y="432"/>
                  </a:lnTo>
                  <a:lnTo>
                    <a:pt x="871" y="435"/>
                  </a:lnTo>
                  <a:lnTo>
                    <a:pt x="871" y="438"/>
                  </a:lnTo>
                  <a:lnTo>
                    <a:pt x="870" y="442"/>
                  </a:lnTo>
                  <a:lnTo>
                    <a:pt x="870" y="443"/>
                  </a:lnTo>
                  <a:lnTo>
                    <a:pt x="870" y="445"/>
                  </a:lnTo>
                  <a:lnTo>
                    <a:pt x="875" y="450"/>
                  </a:lnTo>
                  <a:lnTo>
                    <a:pt x="878" y="454"/>
                  </a:lnTo>
                  <a:lnTo>
                    <a:pt x="880" y="457"/>
                  </a:lnTo>
                  <a:lnTo>
                    <a:pt x="880" y="460"/>
                  </a:lnTo>
                  <a:lnTo>
                    <a:pt x="880" y="462"/>
                  </a:lnTo>
                  <a:lnTo>
                    <a:pt x="880" y="464"/>
                  </a:lnTo>
                  <a:lnTo>
                    <a:pt x="878" y="464"/>
                  </a:lnTo>
                  <a:lnTo>
                    <a:pt x="888" y="474"/>
                  </a:lnTo>
                  <a:lnTo>
                    <a:pt x="888" y="476"/>
                  </a:lnTo>
                  <a:lnTo>
                    <a:pt x="888" y="479"/>
                  </a:lnTo>
                  <a:lnTo>
                    <a:pt x="890" y="484"/>
                  </a:lnTo>
                  <a:lnTo>
                    <a:pt x="890" y="491"/>
                  </a:lnTo>
                  <a:lnTo>
                    <a:pt x="890" y="498"/>
                  </a:lnTo>
                  <a:lnTo>
                    <a:pt x="890" y="508"/>
                  </a:lnTo>
                  <a:lnTo>
                    <a:pt x="890" y="518"/>
                  </a:lnTo>
                  <a:lnTo>
                    <a:pt x="890" y="526"/>
                  </a:lnTo>
                  <a:lnTo>
                    <a:pt x="890" y="536"/>
                  </a:lnTo>
                  <a:lnTo>
                    <a:pt x="890" y="547"/>
                  </a:lnTo>
                  <a:lnTo>
                    <a:pt x="890" y="555"/>
                  </a:lnTo>
                  <a:lnTo>
                    <a:pt x="890" y="564"/>
                  </a:lnTo>
                  <a:lnTo>
                    <a:pt x="890" y="570"/>
                  </a:lnTo>
                  <a:lnTo>
                    <a:pt x="890" y="575"/>
                  </a:lnTo>
                  <a:lnTo>
                    <a:pt x="890" y="580"/>
                  </a:lnTo>
                  <a:lnTo>
                    <a:pt x="886" y="586"/>
                  </a:lnTo>
                  <a:lnTo>
                    <a:pt x="883" y="589"/>
                  </a:lnTo>
                  <a:lnTo>
                    <a:pt x="881" y="594"/>
                  </a:lnTo>
                  <a:lnTo>
                    <a:pt x="880" y="599"/>
                  </a:lnTo>
                  <a:lnTo>
                    <a:pt x="878" y="604"/>
                  </a:lnTo>
                  <a:lnTo>
                    <a:pt x="876" y="609"/>
                  </a:lnTo>
                  <a:lnTo>
                    <a:pt x="876" y="614"/>
                  </a:lnTo>
                  <a:lnTo>
                    <a:pt x="876" y="619"/>
                  </a:lnTo>
                  <a:lnTo>
                    <a:pt x="876" y="623"/>
                  </a:lnTo>
                  <a:lnTo>
                    <a:pt x="876" y="628"/>
                  </a:lnTo>
                  <a:lnTo>
                    <a:pt x="876" y="631"/>
                  </a:lnTo>
                  <a:lnTo>
                    <a:pt x="876" y="635"/>
                  </a:lnTo>
                  <a:lnTo>
                    <a:pt x="876" y="638"/>
                  </a:lnTo>
                  <a:lnTo>
                    <a:pt x="876" y="640"/>
                  </a:lnTo>
                  <a:lnTo>
                    <a:pt x="878" y="641"/>
                  </a:lnTo>
                  <a:lnTo>
                    <a:pt x="876" y="650"/>
                  </a:lnTo>
                  <a:lnTo>
                    <a:pt x="875" y="657"/>
                  </a:lnTo>
                  <a:lnTo>
                    <a:pt x="871" y="660"/>
                  </a:lnTo>
                  <a:lnTo>
                    <a:pt x="868" y="662"/>
                  </a:lnTo>
                  <a:lnTo>
                    <a:pt x="864" y="663"/>
                  </a:lnTo>
                  <a:lnTo>
                    <a:pt x="861" y="663"/>
                  </a:lnTo>
                  <a:lnTo>
                    <a:pt x="858" y="663"/>
                  </a:lnTo>
                  <a:lnTo>
                    <a:pt x="856" y="663"/>
                  </a:lnTo>
                  <a:lnTo>
                    <a:pt x="849" y="668"/>
                  </a:lnTo>
                  <a:lnTo>
                    <a:pt x="842" y="674"/>
                  </a:lnTo>
                  <a:lnTo>
                    <a:pt x="837" y="675"/>
                  </a:lnTo>
                  <a:lnTo>
                    <a:pt x="834" y="675"/>
                  </a:lnTo>
                  <a:lnTo>
                    <a:pt x="831" y="675"/>
                  </a:lnTo>
                  <a:lnTo>
                    <a:pt x="827" y="674"/>
                  </a:lnTo>
                  <a:lnTo>
                    <a:pt x="826" y="674"/>
                  </a:lnTo>
                  <a:lnTo>
                    <a:pt x="817" y="680"/>
                  </a:lnTo>
                  <a:lnTo>
                    <a:pt x="810" y="684"/>
                  </a:lnTo>
                  <a:lnTo>
                    <a:pt x="805" y="684"/>
                  </a:lnTo>
                  <a:lnTo>
                    <a:pt x="800" y="684"/>
                  </a:lnTo>
                  <a:lnTo>
                    <a:pt x="797" y="684"/>
                  </a:lnTo>
                  <a:lnTo>
                    <a:pt x="793" y="680"/>
                  </a:lnTo>
                  <a:lnTo>
                    <a:pt x="792" y="680"/>
                  </a:lnTo>
                  <a:lnTo>
                    <a:pt x="792" y="679"/>
                  </a:lnTo>
                  <a:lnTo>
                    <a:pt x="787" y="670"/>
                  </a:lnTo>
                  <a:lnTo>
                    <a:pt x="787" y="667"/>
                  </a:lnTo>
                  <a:lnTo>
                    <a:pt x="788" y="663"/>
                  </a:lnTo>
                  <a:lnTo>
                    <a:pt x="790" y="665"/>
                  </a:lnTo>
                  <a:lnTo>
                    <a:pt x="795" y="667"/>
                  </a:lnTo>
                  <a:lnTo>
                    <a:pt x="798" y="668"/>
                  </a:lnTo>
                  <a:lnTo>
                    <a:pt x="802" y="670"/>
                  </a:lnTo>
                  <a:lnTo>
                    <a:pt x="802" y="672"/>
                  </a:lnTo>
                  <a:lnTo>
                    <a:pt x="820" y="665"/>
                  </a:lnTo>
                  <a:lnTo>
                    <a:pt x="810" y="653"/>
                  </a:lnTo>
                  <a:lnTo>
                    <a:pt x="812" y="652"/>
                  </a:lnTo>
                  <a:lnTo>
                    <a:pt x="814" y="650"/>
                  </a:lnTo>
                  <a:lnTo>
                    <a:pt x="815" y="648"/>
                  </a:lnTo>
                  <a:lnTo>
                    <a:pt x="810" y="640"/>
                  </a:lnTo>
                  <a:lnTo>
                    <a:pt x="807" y="635"/>
                  </a:lnTo>
                  <a:lnTo>
                    <a:pt x="804" y="633"/>
                  </a:lnTo>
                  <a:lnTo>
                    <a:pt x="802" y="631"/>
                  </a:lnTo>
                  <a:lnTo>
                    <a:pt x="800" y="633"/>
                  </a:lnTo>
                  <a:lnTo>
                    <a:pt x="798" y="635"/>
                  </a:lnTo>
                  <a:lnTo>
                    <a:pt x="798" y="636"/>
                  </a:lnTo>
                  <a:lnTo>
                    <a:pt x="798" y="638"/>
                  </a:lnTo>
                  <a:lnTo>
                    <a:pt x="802" y="645"/>
                  </a:lnTo>
                  <a:lnTo>
                    <a:pt x="802" y="650"/>
                  </a:lnTo>
                  <a:lnTo>
                    <a:pt x="800" y="652"/>
                  </a:lnTo>
                  <a:lnTo>
                    <a:pt x="797" y="653"/>
                  </a:lnTo>
                  <a:lnTo>
                    <a:pt x="793" y="653"/>
                  </a:lnTo>
                  <a:lnTo>
                    <a:pt x="790" y="653"/>
                  </a:lnTo>
                  <a:lnTo>
                    <a:pt x="788" y="652"/>
                  </a:lnTo>
                  <a:lnTo>
                    <a:pt x="787" y="652"/>
                  </a:lnTo>
                  <a:lnTo>
                    <a:pt x="780" y="640"/>
                  </a:lnTo>
                  <a:lnTo>
                    <a:pt x="775" y="630"/>
                  </a:lnTo>
                  <a:lnTo>
                    <a:pt x="768" y="621"/>
                  </a:lnTo>
                  <a:lnTo>
                    <a:pt x="763" y="614"/>
                  </a:lnTo>
                  <a:lnTo>
                    <a:pt x="756" y="609"/>
                  </a:lnTo>
                  <a:lnTo>
                    <a:pt x="749" y="606"/>
                  </a:lnTo>
                  <a:lnTo>
                    <a:pt x="744" y="602"/>
                  </a:lnTo>
                  <a:lnTo>
                    <a:pt x="739" y="599"/>
                  </a:lnTo>
                  <a:lnTo>
                    <a:pt x="734" y="597"/>
                  </a:lnTo>
                  <a:lnTo>
                    <a:pt x="729" y="597"/>
                  </a:lnTo>
                  <a:lnTo>
                    <a:pt x="724" y="597"/>
                  </a:lnTo>
                  <a:lnTo>
                    <a:pt x="721" y="597"/>
                  </a:lnTo>
                  <a:lnTo>
                    <a:pt x="719" y="597"/>
                  </a:lnTo>
                  <a:lnTo>
                    <a:pt x="716" y="597"/>
                  </a:lnTo>
                  <a:lnTo>
                    <a:pt x="714" y="597"/>
                  </a:lnTo>
                  <a:lnTo>
                    <a:pt x="714" y="599"/>
                  </a:lnTo>
                  <a:lnTo>
                    <a:pt x="712" y="597"/>
                  </a:lnTo>
                  <a:lnTo>
                    <a:pt x="710" y="594"/>
                  </a:lnTo>
                  <a:lnTo>
                    <a:pt x="707" y="592"/>
                  </a:lnTo>
                  <a:lnTo>
                    <a:pt x="705" y="589"/>
                  </a:lnTo>
                  <a:lnTo>
                    <a:pt x="704" y="586"/>
                  </a:lnTo>
                  <a:lnTo>
                    <a:pt x="702" y="584"/>
                  </a:lnTo>
                  <a:lnTo>
                    <a:pt x="700" y="580"/>
                  </a:lnTo>
                  <a:lnTo>
                    <a:pt x="697" y="564"/>
                  </a:lnTo>
                  <a:lnTo>
                    <a:pt x="692" y="550"/>
                  </a:lnTo>
                  <a:lnTo>
                    <a:pt x="687" y="542"/>
                  </a:lnTo>
                  <a:lnTo>
                    <a:pt x="683" y="536"/>
                  </a:lnTo>
                  <a:lnTo>
                    <a:pt x="680" y="535"/>
                  </a:lnTo>
                  <a:lnTo>
                    <a:pt x="677" y="535"/>
                  </a:lnTo>
                  <a:lnTo>
                    <a:pt x="675" y="535"/>
                  </a:lnTo>
                  <a:lnTo>
                    <a:pt x="666" y="526"/>
                  </a:lnTo>
                  <a:lnTo>
                    <a:pt x="661" y="514"/>
                  </a:lnTo>
                  <a:lnTo>
                    <a:pt x="661" y="498"/>
                  </a:lnTo>
                  <a:lnTo>
                    <a:pt x="653" y="486"/>
                  </a:lnTo>
                  <a:lnTo>
                    <a:pt x="661" y="472"/>
                  </a:lnTo>
                  <a:lnTo>
                    <a:pt x="646" y="481"/>
                  </a:lnTo>
                  <a:lnTo>
                    <a:pt x="646" y="479"/>
                  </a:lnTo>
                  <a:lnTo>
                    <a:pt x="644" y="479"/>
                  </a:lnTo>
                  <a:lnTo>
                    <a:pt x="641" y="477"/>
                  </a:lnTo>
                  <a:lnTo>
                    <a:pt x="639" y="476"/>
                  </a:lnTo>
                  <a:lnTo>
                    <a:pt x="636" y="474"/>
                  </a:lnTo>
                  <a:lnTo>
                    <a:pt x="634" y="474"/>
                  </a:lnTo>
                  <a:lnTo>
                    <a:pt x="633" y="472"/>
                  </a:lnTo>
                  <a:lnTo>
                    <a:pt x="633" y="474"/>
                  </a:lnTo>
                  <a:lnTo>
                    <a:pt x="638" y="482"/>
                  </a:lnTo>
                  <a:lnTo>
                    <a:pt x="643" y="489"/>
                  </a:lnTo>
                  <a:lnTo>
                    <a:pt x="644" y="494"/>
                  </a:lnTo>
                  <a:lnTo>
                    <a:pt x="644" y="498"/>
                  </a:lnTo>
                  <a:lnTo>
                    <a:pt x="643" y="498"/>
                  </a:lnTo>
                  <a:lnTo>
                    <a:pt x="641" y="498"/>
                  </a:lnTo>
                  <a:lnTo>
                    <a:pt x="638" y="496"/>
                  </a:lnTo>
                  <a:lnTo>
                    <a:pt x="636" y="494"/>
                  </a:lnTo>
                  <a:lnTo>
                    <a:pt x="631" y="491"/>
                  </a:lnTo>
                  <a:lnTo>
                    <a:pt x="628" y="487"/>
                  </a:lnTo>
                  <a:lnTo>
                    <a:pt x="622" y="484"/>
                  </a:lnTo>
                  <a:lnTo>
                    <a:pt x="619" y="481"/>
                  </a:lnTo>
                  <a:lnTo>
                    <a:pt x="616" y="477"/>
                  </a:lnTo>
                  <a:lnTo>
                    <a:pt x="612" y="474"/>
                  </a:lnTo>
                  <a:lnTo>
                    <a:pt x="611" y="472"/>
                  </a:lnTo>
                  <a:lnTo>
                    <a:pt x="607" y="457"/>
                  </a:lnTo>
                  <a:lnTo>
                    <a:pt x="582" y="425"/>
                  </a:lnTo>
                  <a:lnTo>
                    <a:pt x="584" y="425"/>
                  </a:lnTo>
                  <a:lnTo>
                    <a:pt x="585" y="423"/>
                  </a:lnTo>
                  <a:lnTo>
                    <a:pt x="587" y="423"/>
                  </a:lnTo>
                  <a:lnTo>
                    <a:pt x="589" y="421"/>
                  </a:lnTo>
                  <a:lnTo>
                    <a:pt x="590" y="421"/>
                  </a:lnTo>
                  <a:lnTo>
                    <a:pt x="592" y="420"/>
                  </a:lnTo>
                  <a:lnTo>
                    <a:pt x="594" y="420"/>
                  </a:lnTo>
                  <a:lnTo>
                    <a:pt x="589" y="418"/>
                  </a:lnTo>
                  <a:lnTo>
                    <a:pt x="587" y="413"/>
                  </a:lnTo>
                  <a:lnTo>
                    <a:pt x="587" y="408"/>
                  </a:lnTo>
                  <a:lnTo>
                    <a:pt x="587" y="401"/>
                  </a:lnTo>
                  <a:lnTo>
                    <a:pt x="589" y="394"/>
                  </a:lnTo>
                  <a:lnTo>
                    <a:pt x="590" y="388"/>
                  </a:lnTo>
                  <a:lnTo>
                    <a:pt x="590" y="382"/>
                  </a:lnTo>
                  <a:lnTo>
                    <a:pt x="590" y="379"/>
                  </a:lnTo>
                  <a:lnTo>
                    <a:pt x="587" y="371"/>
                  </a:lnTo>
                  <a:lnTo>
                    <a:pt x="585" y="364"/>
                  </a:lnTo>
                  <a:lnTo>
                    <a:pt x="582" y="360"/>
                  </a:lnTo>
                  <a:lnTo>
                    <a:pt x="580" y="359"/>
                  </a:lnTo>
                  <a:lnTo>
                    <a:pt x="578" y="359"/>
                  </a:lnTo>
                  <a:lnTo>
                    <a:pt x="577" y="360"/>
                  </a:lnTo>
                  <a:lnTo>
                    <a:pt x="577" y="364"/>
                  </a:lnTo>
                  <a:lnTo>
                    <a:pt x="575" y="367"/>
                  </a:lnTo>
                  <a:lnTo>
                    <a:pt x="575" y="372"/>
                  </a:lnTo>
                  <a:lnTo>
                    <a:pt x="575" y="377"/>
                  </a:lnTo>
                  <a:lnTo>
                    <a:pt x="575" y="382"/>
                  </a:lnTo>
                  <a:lnTo>
                    <a:pt x="575" y="388"/>
                  </a:lnTo>
                  <a:lnTo>
                    <a:pt x="575" y="393"/>
                  </a:lnTo>
                  <a:lnTo>
                    <a:pt x="575" y="396"/>
                  </a:lnTo>
                  <a:lnTo>
                    <a:pt x="575" y="399"/>
                  </a:lnTo>
                  <a:lnTo>
                    <a:pt x="572" y="398"/>
                  </a:lnTo>
                  <a:lnTo>
                    <a:pt x="568" y="394"/>
                  </a:lnTo>
                  <a:lnTo>
                    <a:pt x="565" y="391"/>
                  </a:lnTo>
                  <a:lnTo>
                    <a:pt x="560" y="388"/>
                  </a:lnTo>
                  <a:lnTo>
                    <a:pt x="558" y="384"/>
                  </a:lnTo>
                  <a:lnTo>
                    <a:pt x="555" y="382"/>
                  </a:lnTo>
                  <a:lnTo>
                    <a:pt x="555" y="381"/>
                  </a:lnTo>
                  <a:lnTo>
                    <a:pt x="556" y="374"/>
                  </a:lnTo>
                  <a:lnTo>
                    <a:pt x="558" y="366"/>
                  </a:lnTo>
                  <a:lnTo>
                    <a:pt x="558" y="359"/>
                  </a:lnTo>
                  <a:lnTo>
                    <a:pt x="558" y="352"/>
                  </a:lnTo>
                  <a:lnTo>
                    <a:pt x="556" y="345"/>
                  </a:lnTo>
                  <a:lnTo>
                    <a:pt x="556" y="340"/>
                  </a:lnTo>
                  <a:lnTo>
                    <a:pt x="555" y="337"/>
                  </a:lnTo>
                  <a:lnTo>
                    <a:pt x="555" y="335"/>
                  </a:lnTo>
                  <a:lnTo>
                    <a:pt x="558" y="328"/>
                  </a:lnTo>
                  <a:lnTo>
                    <a:pt x="560" y="323"/>
                  </a:lnTo>
                  <a:lnTo>
                    <a:pt x="562" y="316"/>
                  </a:lnTo>
                  <a:lnTo>
                    <a:pt x="562" y="311"/>
                  </a:lnTo>
                  <a:lnTo>
                    <a:pt x="563" y="305"/>
                  </a:lnTo>
                  <a:lnTo>
                    <a:pt x="563" y="300"/>
                  </a:lnTo>
                  <a:lnTo>
                    <a:pt x="563" y="293"/>
                  </a:lnTo>
                  <a:lnTo>
                    <a:pt x="563" y="288"/>
                  </a:lnTo>
                  <a:lnTo>
                    <a:pt x="562" y="283"/>
                  </a:lnTo>
                  <a:lnTo>
                    <a:pt x="562" y="278"/>
                  </a:lnTo>
                  <a:lnTo>
                    <a:pt x="560" y="274"/>
                  </a:lnTo>
                  <a:lnTo>
                    <a:pt x="560" y="269"/>
                  </a:lnTo>
                  <a:lnTo>
                    <a:pt x="560" y="267"/>
                  </a:lnTo>
                  <a:lnTo>
                    <a:pt x="558" y="264"/>
                  </a:lnTo>
                  <a:lnTo>
                    <a:pt x="558" y="262"/>
                  </a:lnTo>
                  <a:lnTo>
                    <a:pt x="558" y="261"/>
                  </a:lnTo>
                  <a:lnTo>
                    <a:pt x="558" y="257"/>
                  </a:lnTo>
                  <a:lnTo>
                    <a:pt x="558" y="256"/>
                  </a:lnTo>
                  <a:lnTo>
                    <a:pt x="556" y="252"/>
                  </a:lnTo>
                  <a:lnTo>
                    <a:pt x="556" y="249"/>
                  </a:lnTo>
                  <a:lnTo>
                    <a:pt x="555" y="247"/>
                  </a:lnTo>
                  <a:lnTo>
                    <a:pt x="551" y="245"/>
                  </a:lnTo>
                  <a:lnTo>
                    <a:pt x="548" y="242"/>
                  </a:lnTo>
                  <a:lnTo>
                    <a:pt x="545" y="239"/>
                  </a:lnTo>
                  <a:lnTo>
                    <a:pt x="541" y="232"/>
                  </a:lnTo>
                  <a:lnTo>
                    <a:pt x="538" y="227"/>
                  </a:lnTo>
                  <a:lnTo>
                    <a:pt x="534" y="223"/>
                  </a:lnTo>
                  <a:lnTo>
                    <a:pt x="533" y="220"/>
                  </a:lnTo>
                  <a:lnTo>
                    <a:pt x="533" y="218"/>
                  </a:lnTo>
                  <a:lnTo>
                    <a:pt x="521" y="222"/>
                  </a:lnTo>
                  <a:lnTo>
                    <a:pt x="514" y="222"/>
                  </a:lnTo>
                  <a:lnTo>
                    <a:pt x="509" y="222"/>
                  </a:lnTo>
                  <a:lnTo>
                    <a:pt x="507" y="220"/>
                  </a:lnTo>
                  <a:lnTo>
                    <a:pt x="506" y="217"/>
                  </a:lnTo>
                  <a:lnTo>
                    <a:pt x="506" y="215"/>
                  </a:lnTo>
                  <a:lnTo>
                    <a:pt x="507" y="215"/>
                  </a:lnTo>
                  <a:lnTo>
                    <a:pt x="507" y="213"/>
                  </a:lnTo>
                  <a:lnTo>
                    <a:pt x="497" y="206"/>
                  </a:lnTo>
                  <a:lnTo>
                    <a:pt x="484" y="191"/>
                  </a:lnTo>
                  <a:lnTo>
                    <a:pt x="467" y="179"/>
                  </a:lnTo>
                  <a:lnTo>
                    <a:pt x="465" y="179"/>
                  </a:lnTo>
                  <a:lnTo>
                    <a:pt x="463" y="176"/>
                  </a:lnTo>
                  <a:lnTo>
                    <a:pt x="458" y="173"/>
                  </a:lnTo>
                  <a:lnTo>
                    <a:pt x="455" y="168"/>
                  </a:lnTo>
                  <a:lnTo>
                    <a:pt x="450" y="162"/>
                  </a:lnTo>
                  <a:lnTo>
                    <a:pt x="446" y="157"/>
                  </a:lnTo>
                  <a:lnTo>
                    <a:pt x="445" y="154"/>
                  </a:lnTo>
                  <a:lnTo>
                    <a:pt x="443" y="152"/>
                  </a:lnTo>
                  <a:lnTo>
                    <a:pt x="433" y="144"/>
                  </a:lnTo>
                  <a:lnTo>
                    <a:pt x="424" y="139"/>
                  </a:lnTo>
                  <a:lnTo>
                    <a:pt x="418" y="132"/>
                  </a:lnTo>
                  <a:lnTo>
                    <a:pt x="411" y="129"/>
                  </a:lnTo>
                  <a:lnTo>
                    <a:pt x="404" y="125"/>
                  </a:lnTo>
                  <a:lnTo>
                    <a:pt x="399" y="124"/>
                  </a:lnTo>
                  <a:lnTo>
                    <a:pt x="396" y="124"/>
                  </a:lnTo>
                  <a:lnTo>
                    <a:pt x="394" y="122"/>
                  </a:lnTo>
                  <a:lnTo>
                    <a:pt x="377" y="122"/>
                  </a:lnTo>
                  <a:lnTo>
                    <a:pt x="367" y="122"/>
                  </a:lnTo>
                  <a:lnTo>
                    <a:pt x="360" y="127"/>
                  </a:lnTo>
                  <a:lnTo>
                    <a:pt x="355" y="132"/>
                  </a:lnTo>
                  <a:lnTo>
                    <a:pt x="355" y="139"/>
                  </a:lnTo>
                  <a:lnTo>
                    <a:pt x="355" y="144"/>
                  </a:lnTo>
                  <a:lnTo>
                    <a:pt x="357" y="147"/>
                  </a:lnTo>
                  <a:lnTo>
                    <a:pt x="357" y="149"/>
                  </a:lnTo>
                  <a:lnTo>
                    <a:pt x="350" y="147"/>
                  </a:lnTo>
                  <a:lnTo>
                    <a:pt x="342" y="149"/>
                  </a:lnTo>
                  <a:lnTo>
                    <a:pt x="335" y="152"/>
                  </a:lnTo>
                  <a:lnTo>
                    <a:pt x="330" y="156"/>
                  </a:lnTo>
                  <a:lnTo>
                    <a:pt x="325" y="161"/>
                  </a:lnTo>
                  <a:lnTo>
                    <a:pt x="320" y="164"/>
                  </a:lnTo>
                  <a:lnTo>
                    <a:pt x="316" y="168"/>
                  </a:lnTo>
                  <a:lnTo>
                    <a:pt x="316" y="169"/>
                  </a:lnTo>
                  <a:lnTo>
                    <a:pt x="309" y="176"/>
                  </a:lnTo>
                  <a:lnTo>
                    <a:pt x="306" y="178"/>
                  </a:lnTo>
                  <a:lnTo>
                    <a:pt x="304" y="178"/>
                  </a:lnTo>
                  <a:lnTo>
                    <a:pt x="304" y="176"/>
                  </a:lnTo>
                  <a:lnTo>
                    <a:pt x="304" y="174"/>
                  </a:lnTo>
                  <a:lnTo>
                    <a:pt x="306" y="171"/>
                  </a:lnTo>
                  <a:lnTo>
                    <a:pt x="308" y="169"/>
                  </a:lnTo>
                  <a:lnTo>
                    <a:pt x="308" y="168"/>
                  </a:lnTo>
                  <a:lnTo>
                    <a:pt x="306" y="168"/>
                  </a:lnTo>
                  <a:lnTo>
                    <a:pt x="306" y="169"/>
                  </a:lnTo>
                  <a:lnTo>
                    <a:pt x="303" y="173"/>
                  </a:lnTo>
                  <a:lnTo>
                    <a:pt x="299" y="174"/>
                  </a:lnTo>
                  <a:lnTo>
                    <a:pt x="298" y="178"/>
                  </a:lnTo>
                  <a:lnTo>
                    <a:pt x="294" y="179"/>
                  </a:lnTo>
                  <a:lnTo>
                    <a:pt x="293" y="181"/>
                  </a:lnTo>
                  <a:lnTo>
                    <a:pt x="291" y="183"/>
                  </a:lnTo>
                  <a:lnTo>
                    <a:pt x="284" y="181"/>
                  </a:lnTo>
                  <a:lnTo>
                    <a:pt x="277" y="181"/>
                  </a:lnTo>
                  <a:lnTo>
                    <a:pt x="271" y="183"/>
                  </a:lnTo>
                  <a:lnTo>
                    <a:pt x="265" y="186"/>
                  </a:lnTo>
                  <a:lnTo>
                    <a:pt x="260" y="188"/>
                  </a:lnTo>
                  <a:lnTo>
                    <a:pt x="257" y="190"/>
                  </a:lnTo>
                  <a:lnTo>
                    <a:pt x="254" y="191"/>
                  </a:lnTo>
                  <a:lnTo>
                    <a:pt x="247" y="184"/>
                  </a:lnTo>
                  <a:lnTo>
                    <a:pt x="243" y="179"/>
                  </a:lnTo>
                  <a:lnTo>
                    <a:pt x="245" y="179"/>
                  </a:lnTo>
                  <a:lnTo>
                    <a:pt x="249" y="181"/>
                  </a:lnTo>
                  <a:lnTo>
                    <a:pt x="252" y="184"/>
                  </a:lnTo>
                  <a:lnTo>
                    <a:pt x="255" y="186"/>
                  </a:lnTo>
                  <a:lnTo>
                    <a:pt x="257" y="186"/>
                  </a:lnTo>
                  <a:lnTo>
                    <a:pt x="257" y="176"/>
                  </a:lnTo>
                  <a:lnTo>
                    <a:pt x="247" y="162"/>
                  </a:lnTo>
                  <a:lnTo>
                    <a:pt x="218" y="140"/>
                  </a:lnTo>
                  <a:lnTo>
                    <a:pt x="232" y="142"/>
                  </a:lnTo>
                  <a:lnTo>
                    <a:pt x="238" y="144"/>
                  </a:lnTo>
                  <a:lnTo>
                    <a:pt x="238" y="142"/>
                  </a:lnTo>
                  <a:lnTo>
                    <a:pt x="235" y="140"/>
                  </a:lnTo>
                  <a:lnTo>
                    <a:pt x="230" y="137"/>
                  </a:lnTo>
                  <a:lnTo>
                    <a:pt x="223" y="135"/>
                  </a:lnTo>
                  <a:lnTo>
                    <a:pt x="218" y="132"/>
                  </a:lnTo>
                  <a:lnTo>
                    <a:pt x="216" y="132"/>
                  </a:lnTo>
                  <a:lnTo>
                    <a:pt x="223" y="117"/>
                  </a:lnTo>
                  <a:lnTo>
                    <a:pt x="205" y="120"/>
                  </a:lnTo>
                  <a:lnTo>
                    <a:pt x="205" y="122"/>
                  </a:lnTo>
                  <a:lnTo>
                    <a:pt x="206" y="125"/>
                  </a:lnTo>
                  <a:lnTo>
                    <a:pt x="206" y="127"/>
                  </a:lnTo>
                  <a:lnTo>
                    <a:pt x="206" y="130"/>
                  </a:lnTo>
                  <a:lnTo>
                    <a:pt x="208" y="134"/>
                  </a:lnTo>
                  <a:lnTo>
                    <a:pt x="208" y="135"/>
                  </a:lnTo>
                  <a:lnTo>
                    <a:pt x="201" y="130"/>
                  </a:lnTo>
                  <a:lnTo>
                    <a:pt x="193" y="127"/>
                  </a:lnTo>
                  <a:lnTo>
                    <a:pt x="186" y="124"/>
                  </a:lnTo>
                  <a:lnTo>
                    <a:pt x="179" y="122"/>
                  </a:lnTo>
                  <a:lnTo>
                    <a:pt x="172" y="118"/>
                  </a:lnTo>
                  <a:lnTo>
                    <a:pt x="164" y="117"/>
                  </a:lnTo>
                  <a:lnTo>
                    <a:pt x="159" y="115"/>
                  </a:lnTo>
                  <a:lnTo>
                    <a:pt x="152" y="115"/>
                  </a:lnTo>
                  <a:lnTo>
                    <a:pt x="147" y="113"/>
                  </a:lnTo>
                  <a:lnTo>
                    <a:pt x="142" y="113"/>
                  </a:lnTo>
                  <a:lnTo>
                    <a:pt x="137" y="113"/>
                  </a:lnTo>
                  <a:lnTo>
                    <a:pt x="133" y="113"/>
                  </a:lnTo>
                  <a:lnTo>
                    <a:pt x="130" y="113"/>
                  </a:lnTo>
                  <a:lnTo>
                    <a:pt x="128" y="113"/>
                  </a:lnTo>
                  <a:lnTo>
                    <a:pt x="127" y="113"/>
                  </a:lnTo>
                  <a:lnTo>
                    <a:pt x="128" y="113"/>
                  </a:lnTo>
                  <a:lnTo>
                    <a:pt x="130" y="112"/>
                  </a:lnTo>
                  <a:lnTo>
                    <a:pt x="133" y="112"/>
                  </a:lnTo>
                  <a:lnTo>
                    <a:pt x="137" y="112"/>
                  </a:lnTo>
                  <a:lnTo>
                    <a:pt x="140" y="110"/>
                  </a:lnTo>
                  <a:lnTo>
                    <a:pt x="142" y="110"/>
                  </a:lnTo>
                  <a:lnTo>
                    <a:pt x="144" y="110"/>
                  </a:lnTo>
                  <a:lnTo>
                    <a:pt x="157" y="110"/>
                  </a:lnTo>
                  <a:lnTo>
                    <a:pt x="164" y="108"/>
                  </a:lnTo>
                  <a:lnTo>
                    <a:pt x="162" y="105"/>
                  </a:lnTo>
                  <a:lnTo>
                    <a:pt x="155" y="105"/>
                  </a:lnTo>
                  <a:lnTo>
                    <a:pt x="149" y="103"/>
                  </a:lnTo>
                  <a:lnTo>
                    <a:pt x="145" y="102"/>
                  </a:lnTo>
                  <a:lnTo>
                    <a:pt x="142" y="102"/>
                  </a:lnTo>
                  <a:lnTo>
                    <a:pt x="111" y="108"/>
                  </a:lnTo>
                  <a:lnTo>
                    <a:pt x="101" y="113"/>
                  </a:lnTo>
                  <a:lnTo>
                    <a:pt x="98" y="115"/>
                  </a:lnTo>
                  <a:lnTo>
                    <a:pt x="95" y="115"/>
                  </a:lnTo>
                  <a:lnTo>
                    <a:pt x="89" y="115"/>
                  </a:lnTo>
                  <a:lnTo>
                    <a:pt x="86" y="115"/>
                  </a:lnTo>
                  <a:lnTo>
                    <a:pt x="81" y="115"/>
                  </a:lnTo>
                  <a:lnTo>
                    <a:pt x="79" y="117"/>
                  </a:lnTo>
                  <a:lnTo>
                    <a:pt x="78" y="117"/>
                  </a:lnTo>
                  <a:lnTo>
                    <a:pt x="64" y="122"/>
                  </a:lnTo>
                  <a:lnTo>
                    <a:pt x="56" y="125"/>
                  </a:lnTo>
                  <a:lnTo>
                    <a:pt x="52" y="125"/>
                  </a:lnTo>
                  <a:lnTo>
                    <a:pt x="54" y="124"/>
                  </a:lnTo>
                  <a:lnTo>
                    <a:pt x="57" y="122"/>
                  </a:lnTo>
                  <a:lnTo>
                    <a:pt x="62" y="118"/>
                  </a:lnTo>
                  <a:lnTo>
                    <a:pt x="66" y="117"/>
                  </a:lnTo>
                  <a:lnTo>
                    <a:pt x="67" y="115"/>
                  </a:lnTo>
                  <a:lnTo>
                    <a:pt x="73" y="110"/>
                  </a:lnTo>
                  <a:lnTo>
                    <a:pt x="74" y="107"/>
                  </a:lnTo>
                  <a:lnTo>
                    <a:pt x="74" y="105"/>
                  </a:lnTo>
                  <a:lnTo>
                    <a:pt x="71" y="105"/>
                  </a:lnTo>
                  <a:lnTo>
                    <a:pt x="67" y="105"/>
                  </a:lnTo>
                  <a:lnTo>
                    <a:pt x="64" y="107"/>
                  </a:lnTo>
                  <a:lnTo>
                    <a:pt x="61" y="107"/>
                  </a:lnTo>
                  <a:lnTo>
                    <a:pt x="59" y="107"/>
                  </a:lnTo>
                  <a:lnTo>
                    <a:pt x="51" y="100"/>
                  </a:lnTo>
                  <a:lnTo>
                    <a:pt x="45" y="96"/>
                  </a:lnTo>
                  <a:lnTo>
                    <a:pt x="44" y="98"/>
                  </a:lnTo>
                  <a:lnTo>
                    <a:pt x="44" y="102"/>
                  </a:lnTo>
                  <a:lnTo>
                    <a:pt x="45" y="105"/>
                  </a:lnTo>
                  <a:lnTo>
                    <a:pt x="49" y="110"/>
                  </a:lnTo>
                  <a:lnTo>
                    <a:pt x="51" y="113"/>
                  </a:lnTo>
                  <a:lnTo>
                    <a:pt x="51" y="115"/>
                  </a:lnTo>
                  <a:lnTo>
                    <a:pt x="44" y="122"/>
                  </a:lnTo>
                  <a:lnTo>
                    <a:pt x="37" y="130"/>
                  </a:lnTo>
                  <a:lnTo>
                    <a:pt x="35" y="132"/>
                  </a:lnTo>
                  <a:lnTo>
                    <a:pt x="32" y="132"/>
                  </a:lnTo>
                  <a:lnTo>
                    <a:pt x="29" y="134"/>
                  </a:lnTo>
                  <a:lnTo>
                    <a:pt x="27" y="135"/>
                  </a:lnTo>
                  <a:lnTo>
                    <a:pt x="23" y="137"/>
                  </a:lnTo>
                  <a:lnTo>
                    <a:pt x="22" y="137"/>
                  </a:lnTo>
                  <a:lnTo>
                    <a:pt x="27" y="130"/>
                  </a:lnTo>
                  <a:lnTo>
                    <a:pt x="29" y="127"/>
                  </a:lnTo>
                  <a:lnTo>
                    <a:pt x="30" y="122"/>
                  </a:lnTo>
                  <a:lnTo>
                    <a:pt x="29" y="120"/>
                  </a:lnTo>
                  <a:lnTo>
                    <a:pt x="27" y="117"/>
                  </a:lnTo>
                  <a:lnTo>
                    <a:pt x="25" y="117"/>
                  </a:lnTo>
                  <a:lnTo>
                    <a:pt x="23" y="115"/>
                  </a:lnTo>
                  <a:lnTo>
                    <a:pt x="23" y="117"/>
                  </a:lnTo>
                  <a:lnTo>
                    <a:pt x="23" y="115"/>
                  </a:lnTo>
                  <a:lnTo>
                    <a:pt x="23" y="113"/>
                  </a:lnTo>
                  <a:lnTo>
                    <a:pt x="23" y="112"/>
                  </a:lnTo>
                  <a:lnTo>
                    <a:pt x="22" y="108"/>
                  </a:lnTo>
                  <a:lnTo>
                    <a:pt x="22" y="107"/>
                  </a:lnTo>
                  <a:lnTo>
                    <a:pt x="22" y="105"/>
                  </a:lnTo>
                  <a:lnTo>
                    <a:pt x="25" y="100"/>
                  </a:lnTo>
                  <a:lnTo>
                    <a:pt x="25" y="93"/>
                  </a:lnTo>
                  <a:lnTo>
                    <a:pt x="22" y="88"/>
                  </a:lnTo>
                  <a:lnTo>
                    <a:pt x="17" y="83"/>
                  </a:lnTo>
                  <a:lnTo>
                    <a:pt x="12" y="80"/>
                  </a:lnTo>
                  <a:lnTo>
                    <a:pt x="7" y="74"/>
                  </a:lnTo>
                  <a:lnTo>
                    <a:pt x="3" y="73"/>
                  </a:lnTo>
                  <a:lnTo>
                    <a:pt x="1" y="73"/>
                  </a:lnTo>
                  <a:lnTo>
                    <a:pt x="0" y="51"/>
                  </a:lnTo>
                  <a:lnTo>
                    <a:pt x="276" y="24"/>
                  </a:lnTo>
                  <a:lnTo>
                    <a:pt x="293" y="56"/>
                  </a:lnTo>
                  <a:lnTo>
                    <a:pt x="572" y="37"/>
                  </a:lnTo>
                  <a:lnTo>
                    <a:pt x="582" y="59"/>
                  </a:lnTo>
                  <a:lnTo>
                    <a:pt x="597" y="59"/>
                  </a:lnTo>
                  <a:lnTo>
                    <a:pt x="597" y="58"/>
                  </a:lnTo>
                  <a:lnTo>
                    <a:pt x="595" y="54"/>
                  </a:lnTo>
                  <a:lnTo>
                    <a:pt x="595" y="51"/>
                  </a:lnTo>
                  <a:lnTo>
                    <a:pt x="595" y="46"/>
                  </a:lnTo>
                  <a:lnTo>
                    <a:pt x="594" y="41"/>
                  </a:lnTo>
                  <a:lnTo>
                    <a:pt x="594" y="36"/>
                  </a:lnTo>
                  <a:lnTo>
                    <a:pt x="594" y="32"/>
                  </a:lnTo>
                  <a:lnTo>
                    <a:pt x="594" y="30"/>
                  </a:lnTo>
                  <a:lnTo>
                    <a:pt x="589" y="22"/>
                  </a:lnTo>
                  <a:lnTo>
                    <a:pt x="589" y="14"/>
                  </a:lnTo>
                  <a:lnTo>
                    <a:pt x="589" y="8"/>
                  </a:lnTo>
                  <a:lnTo>
                    <a:pt x="592" y="5"/>
                  </a:lnTo>
                  <a:lnTo>
                    <a:pt x="595" y="2"/>
                  </a:lnTo>
                  <a:lnTo>
                    <a:pt x="597" y="0"/>
                  </a:lnTo>
                  <a:lnTo>
                    <a:pt x="600" y="0"/>
                  </a:lnTo>
                  <a:lnTo>
                    <a:pt x="602" y="0"/>
                  </a:lnTo>
                  <a:lnTo>
                    <a:pt x="607" y="3"/>
                  </a:lnTo>
                  <a:lnTo>
                    <a:pt x="616" y="5"/>
                  </a:lnTo>
                  <a:lnTo>
                    <a:pt x="622" y="7"/>
                  </a:lnTo>
                  <a:lnTo>
                    <a:pt x="629" y="8"/>
                  </a:lnTo>
                  <a:lnTo>
                    <a:pt x="636" y="8"/>
                  </a:lnTo>
                  <a:lnTo>
                    <a:pt x="639" y="8"/>
                  </a:lnTo>
                  <a:lnTo>
                    <a:pt x="643" y="8"/>
                  </a:lnTo>
                  <a:lnTo>
                    <a:pt x="644" y="8"/>
                  </a:lnTo>
                  <a:lnTo>
                    <a:pt x="650" y="14"/>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23" name="Freeform 27" descr="Dark upward diagonal"/>
            <p:cNvSpPr>
              <a:spLocks/>
            </p:cNvSpPr>
            <p:nvPr/>
          </p:nvSpPr>
          <p:spPr bwMode="auto">
            <a:xfrm>
              <a:off x="4568" y="3099"/>
              <a:ext cx="95" cy="174"/>
            </a:xfrm>
            <a:custGeom>
              <a:avLst/>
              <a:gdLst>
                <a:gd name="T0" fmla="*/ 34 w 95"/>
                <a:gd name="T1" fmla="*/ 32 h 174"/>
                <a:gd name="T2" fmla="*/ 0 w 95"/>
                <a:gd name="T3" fmla="*/ 0 h 174"/>
                <a:gd name="T4" fmla="*/ 2 w 95"/>
                <a:gd name="T5" fmla="*/ 7 h 174"/>
                <a:gd name="T6" fmla="*/ 29 w 95"/>
                <a:gd name="T7" fmla="*/ 37 h 174"/>
                <a:gd name="T8" fmla="*/ 27 w 95"/>
                <a:gd name="T9" fmla="*/ 40 h 174"/>
                <a:gd name="T10" fmla="*/ 25 w 95"/>
                <a:gd name="T11" fmla="*/ 40 h 174"/>
                <a:gd name="T12" fmla="*/ 24 w 95"/>
                <a:gd name="T13" fmla="*/ 39 h 174"/>
                <a:gd name="T14" fmla="*/ 20 w 95"/>
                <a:gd name="T15" fmla="*/ 39 h 174"/>
                <a:gd name="T16" fmla="*/ 17 w 95"/>
                <a:gd name="T17" fmla="*/ 37 h 174"/>
                <a:gd name="T18" fmla="*/ 15 w 95"/>
                <a:gd name="T19" fmla="*/ 37 h 174"/>
                <a:gd name="T20" fmla="*/ 15 w 95"/>
                <a:gd name="T21" fmla="*/ 39 h 174"/>
                <a:gd name="T22" fmla="*/ 17 w 95"/>
                <a:gd name="T23" fmla="*/ 42 h 174"/>
                <a:gd name="T24" fmla="*/ 24 w 95"/>
                <a:gd name="T25" fmla="*/ 49 h 174"/>
                <a:gd name="T26" fmla="*/ 25 w 95"/>
                <a:gd name="T27" fmla="*/ 49 h 174"/>
                <a:gd name="T28" fmla="*/ 29 w 95"/>
                <a:gd name="T29" fmla="*/ 49 h 174"/>
                <a:gd name="T30" fmla="*/ 32 w 95"/>
                <a:gd name="T31" fmla="*/ 47 h 174"/>
                <a:gd name="T32" fmla="*/ 34 w 95"/>
                <a:gd name="T33" fmla="*/ 45 h 174"/>
                <a:gd name="T34" fmla="*/ 34 w 95"/>
                <a:gd name="T35" fmla="*/ 45 h 174"/>
                <a:gd name="T36" fmla="*/ 36 w 95"/>
                <a:gd name="T37" fmla="*/ 45 h 174"/>
                <a:gd name="T38" fmla="*/ 37 w 95"/>
                <a:gd name="T39" fmla="*/ 47 h 174"/>
                <a:gd name="T40" fmla="*/ 39 w 95"/>
                <a:gd name="T41" fmla="*/ 49 h 174"/>
                <a:gd name="T42" fmla="*/ 41 w 95"/>
                <a:gd name="T43" fmla="*/ 54 h 174"/>
                <a:gd name="T44" fmla="*/ 41 w 95"/>
                <a:gd name="T45" fmla="*/ 61 h 174"/>
                <a:gd name="T46" fmla="*/ 42 w 95"/>
                <a:gd name="T47" fmla="*/ 73 h 174"/>
                <a:gd name="T48" fmla="*/ 42 w 95"/>
                <a:gd name="T49" fmla="*/ 89 h 174"/>
                <a:gd name="T50" fmla="*/ 42 w 95"/>
                <a:gd name="T51" fmla="*/ 91 h 174"/>
                <a:gd name="T52" fmla="*/ 44 w 95"/>
                <a:gd name="T53" fmla="*/ 93 h 174"/>
                <a:gd name="T54" fmla="*/ 46 w 95"/>
                <a:gd name="T55" fmla="*/ 96 h 174"/>
                <a:gd name="T56" fmla="*/ 47 w 95"/>
                <a:gd name="T57" fmla="*/ 101 h 174"/>
                <a:gd name="T58" fmla="*/ 47 w 95"/>
                <a:gd name="T59" fmla="*/ 105 h 174"/>
                <a:gd name="T60" fmla="*/ 49 w 95"/>
                <a:gd name="T61" fmla="*/ 108 h 174"/>
                <a:gd name="T62" fmla="*/ 51 w 95"/>
                <a:gd name="T63" fmla="*/ 110 h 174"/>
                <a:gd name="T64" fmla="*/ 51 w 95"/>
                <a:gd name="T65" fmla="*/ 111 h 174"/>
                <a:gd name="T66" fmla="*/ 69 w 95"/>
                <a:gd name="T67" fmla="*/ 135 h 174"/>
                <a:gd name="T68" fmla="*/ 88 w 95"/>
                <a:gd name="T69" fmla="*/ 174 h 174"/>
                <a:gd name="T70" fmla="*/ 95 w 95"/>
                <a:gd name="T71" fmla="*/ 171 h 174"/>
                <a:gd name="T72" fmla="*/ 73 w 95"/>
                <a:gd name="T73" fmla="*/ 133 h 174"/>
                <a:gd name="T74" fmla="*/ 73 w 95"/>
                <a:gd name="T75" fmla="*/ 132 h 174"/>
                <a:gd name="T76" fmla="*/ 71 w 95"/>
                <a:gd name="T77" fmla="*/ 132 h 174"/>
                <a:gd name="T78" fmla="*/ 69 w 95"/>
                <a:gd name="T79" fmla="*/ 130 h 174"/>
                <a:gd name="T80" fmla="*/ 68 w 95"/>
                <a:gd name="T81" fmla="*/ 127 h 174"/>
                <a:gd name="T82" fmla="*/ 66 w 95"/>
                <a:gd name="T83" fmla="*/ 123 h 174"/>
                <a:gd name="T84" fmla="*/ 63 w 95"/>
                <a:gd name="T85" fmla="*/ 120 h 174"/>
                <a:gd name="T86" fmla="*/ 61 w 95"/>
                <a:gd name="T87" fmla="*/ 117 h 174"/>
                <a:gd name="T88" fmla="*/ 58 w 95"/>
                <a:gd name="T89" fmla="*/ 111 h 174"/>
                <a:gd name="T90" fmla="*/ 56 w 95"/>
                <a:gd name="T91" fmla="*/ 106 h 174"/>
                <a:gd name="T92" fmla="*/ 52 w 95"/>
                <a:gd name="T93" fmla="*/ 101 h 174"/>
                <a:gd name="T94" fmla="*/ 51 w 95"/>
                <a:gd name="T95" fmla="*/ 96 h 174"/>
                <a:gd name="T96" fmla="*/ 49 w 95"/>
                <a:gd name="T97" fmla="*/ 89 h 174"/>
                <a:gd name="T98" fmla="*/ 47 w 95"/>
                <a:gd name="T99" fmla="*/ 83 h 174"/>
                <a:gd name="T100" fmla="*/ 47 w 95"/>
                <a:gd name="T101" fmla="*/ 78 h 174"/>
                <a:gd name="T102" fmla="*/ 47 w 95"/>
                <a:gd name="T103" fmla="*/ 71 h 174"/>
                <a:gd name="T104" fmla="*/ 49 w 95"/>
                <a:gd name="T105" fmla="*/ 64 h 174"/>
                <a:gd name="T106" fmla="*/ 49 w 95"/>
                <a:gd name="T107" fmla="*/ 62 h 174"/>
                <a:gd name="T108" fmla="*/ 49 w 95"/>
                <a:gd name="T109" fmla="*/ 61 h 174"/>
                <a:gd name="T110" fmla="*/ 47 w 95"/>
                <a:gd name="T111" fmla="*/ 57 h 174"/>
                <a:gd name="T112" fmla="*/ 47 w 95"/>
                <a:gd name="T113" fmla="*/ 54 h 174"/>
                <a:gd name="T114" fmla="*/ 46 w 95"/>
                <a:gd name="T115" fmla="*/ 52 h 174"/>
                <a:gd name="T116" fmla="*/ 46 w 95"/>
                <a:gd name="T117" fmla="*/ 49 h 174"/>
                <a:gd name="T118" fmla="*/ 44 w 95"/>
                <a:gd name="T119" fmla="*/ 47 h 174"/>
                <a:gd name="T120" fmla="*/ 44 w 95"/>
                <a:gd name="T121" fmla="*/ 47 h 174"/>
                <a:gd name="T122" fmla="*/ 39 w 95"/>
                <a:gd name="T123" fmla="*/ 39 h 174"/>
                <a:gd name="T124" fmla="*/ 34 w 95"/>
                <a:gd name="T125" fmla="*/ 32 h 1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5"/>
                <a:gd name="T190" fmla="*/ 0 h 174"/>
                <a:gd name="T191" fmla="*/ 95 w 95"/>
                <a:gd name="T192" fmla="*/ 174 h 1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5" h="174">
                  <a:moveTo>
                    <a:pt x="34" y="32"/>
                  </a:moveTo>
                  <a:lnTo>
                    <a:pt x="0" y="0"/>
                  </a:lnTo>
                  <a:lnTo>
                    <a:pt x="2" y="7"/>
                  </a:lnTo>
                  <a:lnTo>
                    <a:pt x="29" y="37"/>
                  </a:lnTo>
                  <a:lnTo>
                    <a:pt x="27" y="40"/>
                  </a:lnTo>
                  <a:lnTo>
                    <a:pt x="25" y="40"/>
                  </a:lnTo>
                  <a:lnTo>
                    <a:pt x="24" y="39"/>
                  </a:lnTo>
                  <a:lnTo>
                    <a:pt x="20" y="39"/>
                  </a:lnTo>
                  <a:lnTo>
                    <a:pt x="17" y="37"/>
                  </a:lnTo>
                  <a:lnTo>
                    <a:pt x="15" y="37"/>
                  </a:lnTo>
                  <a:lnTo>
                    <a:pt x="15" y="39"/>
                  </a:lnTo>
                  <a:lnTo>
                    <a:pt x="17" y="42"/>
                  </a:lnTo>
                  <a:lnTo>
                    <a:pt x="24" y="49"/>
                  </a:lnTo>
                  <a:lnTo>
                    <a:pt x="25" y="49"/>
                  </a:lnTo>
                  <a:lnTo>
                    <a:pt x="29" y="49"/>
                  </a:lnTo>
                  <a:lnTo>
                    <a:pt x="32" y="47"/>
                  </a:lnTo>
                  <a:lnTo>
                    <a:pt x="34" y="45"/>
                  </a:lnTo>
                  <a:lnTo>
                    <a:pt x="36" y="45"/>
                  </a:lnTo>
                  <a:lnTo>
                    <a:pt x="37" y="47"/>
                  </a:lnTo>
                  <a:lnTo>
                    <a:pt x="39" y="49"/>
                  </a:lnTo>
                  <a:lnTo>
                    <a:pt x="41" y="54"/>
                  </a:lnTo>
                  <a:lnTo>
                    <a:pt x="41" y="61"/>
                  </a:lnTo>
                  <a:lnTo>
                    <a:pt x="42" y="73"/>
                  </a:lnTo>
                  <a:lnTo>
                    <a:pt x="42" y="89"/>
                  </a:lnTo>
                  <a:lnTo>
                    <a:pt x="42" y="91"/>
                  </a:lnTo>
                  <a:lnTo>
                    <a:pt x="44" y="93"/>
                  </a:lnTo>
                  <a:lnTo>
                    <a:pt x="46" y="96"/>
                  </a:lnTo>
                  <a:lnTo>
                    <a:pt x="47" y="101"/>
                  </a:lnTo>
                  <a:lnTo>
                    <a:pt x="47" y="105"/>
                  </a:lnTo>
                  <a:lnTo>
                    <a:pt x="49" y="108"/>
                  </a:lnTo>
                  <a:lnTo>
                    <a:pt x="51" y="110"/>
                  </a:lnTo>
                  <a:lnTo>
                    <a:pt x="51" y="111"/>
                  </a:lnTo>
                  <a:lnTo>
                    <a:pt x="69" y="135"/>
                  </a:lnTo>
                  <a:lnTo>
                    <a:pt x="88" y="174"/>
                  </a:lnTo>
                  <a:lnTo>
                    <a:pt x="95" y="171"/>
                  </a:lnTo>
                  <a:lnTo>
                    <a:pt x="73" y="133"/>
                  </a:lnTo>
                  <a:lnTo>
                    <a:pt x="73" y="132"/>
                  </a:lnTo>
                  <a:lnTo>
                    <a:pt x="71" y="132"/>
                  </a:lnTo>
                  <a:lnTo>
                    <a:pt x="69" y="130"/>
                  </a:lnTo>
                  <a:lnTo>
                    <a:pt x="68" y="127"/>
                  </a:lnTo>
                  <a:lnTo>
                    <a:pt x="66" y="123"/>
                  </a:lnTo>
                  <a:lnTo>
                    <a:pt x="63" y="120"/>
                  </a:lnTo>
                  <a:lnTo>
                    <a:pt x="61" y="117"/>
                  </a:lnTo>
                  <a:lnTo>
                    <a:pt x="58" y="111"/>
                  </a:lnTo>
                  <a:lnTo>
                    <a:pt x="56" y="106"/>
                  </a:lnTo>
                  <a:lnTo>
                    <a:pt x="52" y="101"/>
                  </a:lnTo>
                  <a:lnTo>
                    <a:pt x="51" y="96"/>
                  </a:lnTo>
                  <a:lnTo>
                    <a:pt x="49" y="89"/>
                  </a:lnTo>
                  <a:lnTo>
                    <a:pt x="47" y="83"/>
                  </a:lnTo>
                  <a:lnTo>
                    <a:pt x="47" y="78"/>
                  </a:lnTo>
                  <a:lnTo>
                    <a:pt x="47" y="71"/>
                  </a:lnTo>
                  <a:lnTo>
                    <a:pt x="49" y="64"/>
                  </a:lnTo>
                  <a:lnTo>
                    <a:pt x="49" y="62"/>
                  </a:lnTo>
                  <a:lnTo>
                    <a:pt x="49" y="61"/>
                  </a:lnTo>
                  <a:lnTo>
                    <a:pt x="47" y="57"/>
                  </a:lnTo>
                  <a:lnTo>
                    <a:pt x="47" y="54"/>
                  </a:lnTo>
                  <a:lnTo>
                    <a:pt x="46" y="52"/>
                  </a:lnTo>
                  <a:lnTo>
                    <a:pt x="46" y="49"/>
                  </a:lnTo>
                  <a:lnTo>
                    <a:pt x="44" y="47"/>
                  </a:lnTo>
                  <a:lnTo>
                    <a:pt x="39" y="39"/>
                  </a:lnTo>
                  <a:lnTo>
                    <a:pt x="34" y="32"/>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24" name="Freeform 28" descr="Dark upward diagonal"/>
            <p:cNvSpPr>
              <a:spLocks/>
            </p:cNvSpPr>
            <p:nvPr/>
          </p:nvSpPr>
          <p:spPr bwMode="auto">
            <a:xfrm>
              <a:off x="4568" y="3099"/>
              <a:ext cx="95" cy="174"/>
            </a:xfrm>
            <a:custGeom>
              <a:avLst/>
              <a:gdLst>
                <a:gd name="T0" fmla="*/ 0 w 95"/>
                <a:gd name="T1" fmla="*/ 0 h 174"/>
                <a:gd name="T2" fmla="*/ 29 w 95"/>
                <a:gd name="T3" fmla="*/ 37 h 174"/>
                <a:gd name="T4" fmla="*/ 27 w 95"/>
                <a:gd name="T5" fmla="*/ 40 h 174"/>
                <a:gd name="T6" fmla="*/ 24 w 95"/>
                <a:gd name="T7" fmla="*/ 39 h 174"/>
                <a:gd name="T8" fmla="*/ 17 w 95"/>
                <a:gd name="T9" fmla="*/ 37 h 174"/>
                <a:gd name="T10" fmla="*/ 15 w 95"/>
                <a:gd name="T11" fmla="*/ 39 h 174"/>
                <a:gd name="T12" fmla="*/ 24 w 95"/>
                <a:gd name="T13" fmla="*/ 49 h 174"/>
                <a:gd name="T14" fmla="*/ 25 w 95"/>
                <a:gd name="T15" fmla="*/ 49 h 174"/>
                <a:gd name="T16" fmla="*/ 32 w 95"/>
                <a:gd name="T17" fmla="*/ 47 h 174"/>
                <a:gd name="T18" fmla="*/ 34 w 95"/>
                <a:gd name="T19" fmla="*/ 45 h 174"/>
                <a:gd name="T20" fmla="*/ 36 w 95"/>
                <a:gd name="T21" fmla="*/ 45 h 174"/>
                <a:gd name="T22" fmla="*/ 39 w 95"/>
                <a:gd name="T23" fmla="*/ 49 h 174"/>
                <a:gd name="T24" fmla="*/ 41 w 95"/>
                <a:gd name="T25" fmla="*/ 61 h 174"/>
                <a:gd name="T26" fmla="*/ 42 w 95"/>
                <a:gd name="T27" fmla="*/ 89 h 174"/>
                <a:gd name="T28" fmla="*/ 42 w 95"/>
                <a:gd name="T29" fmla="*/ 91 h 174"/>
                <a:gd name="T30" fmla="*/ 46 w 95"/>
                <a:gd name="T31" fmla="*/ 96 h 174"/>
                <a:gd name="T32" fmla="*/ 47 w 95"/>
                <a:gd name="T33" fmla="*/ 105 h 174"/>
                <a:gd name="T34" fmla="*/ 51 w 95"/>
                <a:gd name="T35" fmla="*/ 110 h 174"/>
                <a:gd name="T36" fmla="*/ 69 w 95"/>
                <a:gd name="T37" fmla="*/ 135 h 174"/>
                <a:gd name="T38" fmla="*/ 95 w 95"/>
                <a:gd name="T39" fmla="*/ 171 h 174"/>
                <a:gd name="T40" fmla="*/ 73 w 95"/>
                <a:gd name="T41" fmla="*/ 133 h 174"/>
                <a:gd name="T42" fmla="*/ 71 w 95"/>
                <a:gd name="T43" fmla="*/ 132 h 174"/>
                <a:gd name="T44" fmla="*/ 68 w 95"/>
                <a:gd name="T45" fmla="*/ 127 h 174"/>
                <a:gd name="T46" fmla="*/ 63 w 95"/>
                <a:gd name="T47" fmla="*/ 120 h 174"/>
                <a:gd name="T48" fmla="*/ 58 w 95"/>
                <a:gd name="T49" fmla="*/ 111 h 174"/>
                <a:gd name="T50" fmla="*/ 52 w 95"/>
                <a:gd name="T51" fmla="*/ 101 h 174"/>
                <a:gd name="T52" fmla="*/ 49 w 95"/>
                <a:gd name="T53" fmla="*/ 89 h 174"/>
                <a:gd name="T54" fmla="*/ 47 w 95"/>
                <a:gd name="T55" fmla="*/ 78 h 174"/>
                <a:gd name="T56" fmla="*/ 49 w 95"/>
                <a:gd name="T57" fmla="*/ 64 h 174"/>
                <a:gd name="T58" fmla="*/ 49 w 95"/>
                <a:gd name="T59" fmla="*/ 62 h 174"/>
                <a:gd name="T60" fmla="*/ 47 w 95"/>
                <a:gd name="T61" fmla="*/ 57 h 174"/>
                <a:gd name="T62" fmla="*/ 46 w 95"/>
                <a:gd name="T63" fmla="*/ 52 h 174"/>
                <a:gd name="T64" fmla="*/ 44 w 95"/>
                <a:gd name="T65" fmla="*/ 47 h 174"/>
                <a:gd name="T66" fmla="*/ 39 w 95"/>
                <a:gd name="T67" fmla="*/ 39 h 17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5"/>
                <a:gd name="T103" fmla="*/ 0 h 174"/>
                <a:gd name="T104" fmla="*/ 95 w 95"/>
                <a:gd name="T105" fmla="*/ 174 h 17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5" h="174">
                  <a:moveTo>
                    <a:pt x="34" y="32"/>
                  </a:moveTo>
                  <a:lnTo>
                    <a:pt x="0" y="0"/>
                  </a:lnTo>
                  <a:lnTo>
                    <a:pt x="2" y="7"/>
                  </a:lnTo>
                  <a:lnTo>
                    <a:pt x="29" y="37"/>
                  </a:lnTo>
                  <a:lnTo>
                    <a:pt x="27" y="40"/>
                  </a:lnTo>
                  <a:lnTo>
                    <a:pt x="25" y="40"/>
                  </a:lnTo>
                  <a:lnTo>
                    <a:pt x="24" y="39"/>
                  </a:lnTo>
                  <a:lnTo>
                    <a:pt x="20" y="39"/>
                  </a:lnTo>
                  <a:lnTo>
                    <a:pt x="17" y="37"/>
                  </a:lnTo>
                  <a:lnTo>
                    <a:pt x="15" y="37"/>
                  </a:lnTo>
                  <a:lnTo>
                    <a:pt x="15" y="39"/>
                  </a:lnTo>
                  <a:lnTo>
                    <a:pt x="17" y="42"/>
                  </a:lnTo>
                  <a:lnTo>
                    <a:pt x="24" y="49"/>
                  </a:lnTo>
                  <a:lnTo>
                    <a:pt x="25" y="49"/>
                  </a:lnTo>
                  <a:lnTo>
                    <a:pt x="29" y="49"/>
                  </a:lnTo>
                  <a:lnTo>
                    <a:pt x="32" y="47"/>
                  </a:lnTo>
                  <a:lnTo>
                    <a:pt x="34" y="45"/>
                  </a:lnTo>
                  <a:lnTo>
                    <a:pt x="36" y="45"/>
                  </a:lnTo>
                  <a:lnTo>
                    <a:pt x="37" y="47"/>
                  </a:lnTo>
                  <a:lnTo>
                    <a:pt x="39" y="49"/>
                  </a:lnTo>
                  <a:lnTo>
                    <a:pt x="41" y="54"/>
                  </a:lnTo>
                  <a:lnTo>
                    <a:pt x="41" y="61"/>
                  </a:lnTo>
                  <a:lnTo>
                    <a:pt x="42" y="73"/>
                  </a:lnTo>
                  <a:lnTo>
                    <a:pt x="42" y="89"/>
                  </a:lnTo>
                  <a:lnTo>
                    <a:pt x="42" y="91"/>
                  </a:lnTo>
                  <a:lnTo>
                    <a:pt x="44" y="93"/>
                  </a:lnTo>
                  <a:lnTo>
                    <a:pt x="46" y="96"/>
                  </a:lnTo>
                  <a:lnTo>
                    <a:pt x="47" y="101"/>
                  </a:lnTo>
                  <a:lnTo>
                    <a:pt x="47" y="105"/>
                  </a:lnTo>
                  <a:lnTo>
                    <a:pt x="49" y="108"/>
                  </a:lnTo>
                  <a:lnTo>
                    <a:pt x="51" y="110"/>
                  </a:lnTo>
                  <a:lnTo>
                    <a:pt x="51" y="111"/>
                  </a:lnTo>
                  <a:lnTo>
                    <a:pt x="69" y="135"/>
                  </a:lnTo>
                  <a:lnTo>
                    <a:pt x="88" y="174"/>
                  </a:lnTo>
                  <a:lnTo>
                    <a:pt x="95" y="171"/>
                  </a:lnTo>
                  <a:lnTo>
                    <a:pt x="73" y="133"/>
                  </a:lnTo>
                  <a:lnTo>
                    <a:pt x="73" y="132"/>
                  </a:lnTo>
                  <a:lnTo>
                    <a:pt x="71" y="132"/>
                  </a:lnTo>
                  <a:lnTo>
                    <a:pt x="69" y="130"/>
                  </a:lnTo>
                  <a:lnTo>
                    <a:pt x="68" y="127"/>
                  </a:lnTo>
                  <a:lnTo>
                    <a:pt x="66" y="123"/>
                  </a:lnTo>
                  <a:lnTo>
                    <a:pt x="63" y="120"/>
                  </a:lnTo>
                  <a:lnTo>
                    <a:pt x="61" y="117"/>
                  </a:lnTo>
                  <a:lnTo>
                    <a:pt x="58" y="111"/>
                  </a:lnTo>
                  <a:lnTo>
                    <a:pt x="56" y="106"/>
                  </a:lnTo>
                  <a:lnTo>
                    <a:pt x="52" y="101"/>
                  </a:lnTo>
                  <a:lnTo>
                    <a:pt x="51" y="96"/>
                  </a:lnTo>
                  <a:lnTo>
                    <a:pt x="49" y="89"/>
                  </a:lnTo>
                  <a:lnTo>
                    <a:pt x="47" y="83"/>
                  </a:lnTo>
                  <a:lnTo>
                    <a:pt x="47" y="78"/>
                  </a:lnTo>
                  <a:lnTo>
                    <a:pt x="47" y="71"/>
                  </a:lnTo>
                  <a:lnTo>
                    <a:pt x="49" y="64"/>
                  </a:lnTo>
                  <a:lnTo>
                    <a:pt x="49" y="62"/>
                  </a:lnTo>
                  <a:lnTo>
                    <a:pt x="49" y="61"/>
                  </a:lnTo>
                  <a:lnTo>
                    <a:pt x="47" y="57"/>
                  </a:lnTo>
                  <a:lnTo>
                    <a:pt x="47" y="54"/>
                  </a:lnTo>
                  <a:lnTo>
                    <a:pt x="46" y="52"/>
                  </a:lnTo>
                  <a:lnTo>
                    <a:pt x="46" y="49"/>
                  </a:lnTo>
                  <a:lnTo>
                    <a:pt x="44" y="47"/>
                  </a:lnTo>
                  <a:lnTo>
                    <a:pt x="39" y="39"/>
                  </a:lnTo>
                  <a:lnTo>
                    <a:pt x="34" y="32"/>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25" name="Freeform 29" descr="Dark upward diagonal"/>
            <p:cNvSpPr>
              <a:spLocks/>
            </p:cNvSpPr>
            <p:nvPr/>
          </p:nvSpPr>
          <p:spPr bwMode="auto">
            <a:xfrm>
              <a:off x="4595" y="3150"/>
              <a:ext cx="12" cy="37"/>
            </a:xfrm>
            <a:custGeom>
              <a:avLst/>
              <a:gdLst>
                <a:gd name="T0" fmla="*/ 10 w 12"/>
                <a:gd name="T1" fmla="*/ 10 h 37"/>
                <a:gd name="T2" fmla="*/ 10 w 12"/>
                <a:gd name="T3" fmla="*/ 8 h 37"/>
                <a:gd name="T4" fmla="*/ 9 w 12"/>
                <a:gd name="T5" fmla="*/ 6 h 37"/>
                <a:gd name="T6" fmla="*/ 9 w 12"/>
                <a:gd name="T7" fmla="*/ 3 h 37"/>
                <a:gd name="T8" fmla="*/ 9 w 12"/>
                <a:gd name="T9" fmla="*/ 1 h 37"/>
                <a:gd name="T10" fmla="*/ 7 w 12"/>
                <a:gd name="T11" fmla="*/ 0 h 37"/>
                <a:gd name="T12" fmla="*/ 5 w 12"/>
                <a:gd name="T13" fmla="*/ 0 h 37"/>
                <a:gd name="T14" fmla="*/ 2 w 12"/>
                <a:gd name="T15" fmla="*/ 3 h 37"/>
                <a:gd name="T16" fmla="*/ 0 w 12"/>
                <a:gd name="T17" fmla="*/ 10 h 37"/>
                <a:gd name="T18" fmla="*/ 0 w 12"/>
                <a:gd name="T19" fmla="*/ 11 h 37"/>
                <a:gd name="T20" fmla="*/ 0 w 12"/>
                <a:gd name="T21" fmla="*/ 13 h 37"/>
                <a:gd name="T22" fmla="*/ 2 w 12"/>
                <a:gd name="T23" fmla="*/ 15 h 37"/>
                <a:gd name="T24" fmla="*/ 2 w 12"/>
                <a:gd name="T25" fmla="*/ 18 h 37"/>
                <a:gd name="T26" fmla="*/ 3 w 12"/>
                <a:gd name="T27" fmla="*/ 20 h 37"/>
                <a:gd name="T28" fmla="*/ 3 w 12"/>
                <a:gd name="T29" fmla="*/ 22 h 37"/>
                <a:gd name="T30" fmla="*/ 5 w 12"/>
                <a:gd name="T31" fmla="*/ 23 h 37"/>
                <a:gd name="T32" fmla="*/ 5 w 12"/>
                <a:gd name="T33" fmla="*/ 25 h 37"/>
                <a:gd name="T34" fmla="*/ 12 w 12"/>
                <a:gd name="T35" fmla="*/ 37 h 37"/>
                <a:gd name="T36" fmla="*/ 10 w 12"/>
                <a:gd name="T37" fmla="*/ 10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37"/>
                <a:gd name="T59" fmla="*/ 12 w 12"/>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37">
                  <a:moveTo>
                    <a:pt x="10" y="10"/>
                  </a:moveTo>
                  <a:lnTo>
                    <a:pt x="10" y="8"/>
                  </a:lnTo>
                  <a:lnTo>
                    <a:pt x="9" y="6"/>
                  </a:lnTo>
                  <a:lnTo>
                    <a:pt x="9" y="3"/>
                  </a:lnTo>
                  <a:lnTo>
                    <a:pt x="9" y="1"/>
                  </a:lnTo>
                  <a:lnTo>
                    <a:pt x="7" y="0"/>
                  </a:lnTo>
                  <a:lnTo>
                    <a:pt x="5" y="0"/>
                  </a:lnTo>
                  <a:lnTo>
                    <a:pt x="2" y="3"/>
                  </a:lnTo>
                  <a:lnTo>
                    <a:pt x="0" y="10"/>
                  </a:lnTo>
                  <a:lnTo>
                    <a:pt x="0" y="11"/>
                  </a:lnTo>
                  <a:lnTo>
                    <a:pt x="0" y="13"/>
                  </a:lnTo>
                  <a:lnTo>
                    <a:pt x="2" y="15"/>
                  </a:lnTo>
                  <a:lnTo>
                    <a:pt x="2" y="18"/>
                  </a:lnTo>
                  <a:lnTo>
                    <a:pt x="3" y="20"/>
                  </a:lnTo>
                  <a:lnTo>
                    <a:pt x="3" y="22"/>
                  </a:lnTo>
                  <a:lnTo>
                    <a:pt x="5" y="23"/>
                  </a:lnTo>
                  <a:lnTo>
                    <a:pt x="5" y="25"/>
                  </a:lnTo>
                  <a:lnTo>
                    <a:pt x="12" y="37"/>
                  </a:lnTo>
                  <a:lnTo>
                    <a:pt x="10" y="1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26" name="Freeform 30" descr="Dark upward diagonal"/>
            <p:cNvSpPr>
              <a:spLocks/>
            </p:cNvSpPr>
            <p:nvPr/>
          </p:nvSpPr>
          <p:spPr bwMode="auto">
            <a:xfrm>
              <a:off x="4595" y="3150"/>
              <a:ext cx="12" cy="37"/>
            </a:xfrm>
            <a:custGeom>
              <a:avLst/>
              <a:gdLst>
                <a:gd name="T0" fmla="*/ 10 w 12"/>
                <a:gd name="T1" fmla="*/ 10 h 37"/>
                <a:gd name="T2" fmla="*/ 10 w 12"/>
                <a:gd name="T3" fmla="*/ 10 h 37"/>
                <a:gd name="T4" fmla="*/ 10 w 12"/>
                <a:gd name="T5" fmla="*/ 8 h 37"/>
                <a:gd name="T6" fmla="*/ 9 w 12"/>
                <a:gd name="T7" fmla="*/ 6 h 37"/>
                <a:gd name="T8" fmla="*/ 9 w 12"/>
                <a:gd name="T9" fmla="*/ 3 h 37"/>
                <a:gd name="T10" fmla="*/ 9 w 12"/>
                <a:gd name="T11" fmla="*/ 1 h 37"/>
                <a:gd name="T12" fmla="*/ 7 w 12"/>
                <a:gd name="T13" fmla="*/ 0 h 37"/>
                <a:gd name="T14" fmla="*/ 5 w 12"/>
                <a:gd name="T15" fmla="*/ 0 h 37"/>
                <a:gd name="T16" fmla="*/ 2 w 12"/>
                <a:gd name="T17" fmla="*/ 3 h 37"/>
                <a:gd name="T18" fmla="*/ 0 w 12"/>
                <a:gd name="T19" fmla="*/ 10 h 37"/>
                <a:gd name="T20" fmla="*/ 0 w 12"/>
                <a:gd name="T21" fmla="*/ 10 h 37"/>
                <a:gd name="T22" fmla="*/ 0 w 12"/>
                <a:gd name="T23" fmla="*/ 11 h 37"/>
                <a:gd name="T24" fmla="*/ 0 w 12"/>
                <a:gd name="T25" fmla="*/ 13 h 37"/>
                <a:gd name="T26" fmla="*/ 2 w 12"/>
                <a:gd name="T27" fmla="*/ 15 h 37"/>
                <a:gd name="T28" fmla="*/ 2 w 12"/>
                <a:gd name="T29" fmla="*/ 18 h 37"/>
                <a:gd name="T30" fmla="*/ 3 w 12"/>
                <a:gd name="T31" fmla="*/ 20 h 37"/>
                <a:gd name="T32" fmla="*/ 3 w 12"/>
                <a:gd name="T33" fmla="*/ 22 h 37"/>
                <a:gd name="T34" fmla="*/ 5 w 12"/>
                <a:gd name="T35" fmla="*/ 23 h 37"/>
                <a:gd name="T36" fmla="*/ 5 w 12"/>
                <a:gd name="T37" fmla="*/ 25 h 37"/>
                <a:gd name="T38" fmla="*/ 12 w 12"/>
                <a:gd name="T39" fmla="*/ 37 h 37"/>
                <a:gd name="T40" fmla="*/ 10 w 12"/>
                <a:gd name="T41" fmla="*/ 10 h 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37"/>
                <a:gd name="T65" fmla="*/ 12 w 12"/>
                <a:gd name="T66" fmla="*/ 37 h 3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37">
                  <a:moveTo>
                    <a:pt x="10" y="10"/>
                  </a:moveTo>
                  <a:lnTo>
                    <a:pt x="10" y="10"/>
                  </a:lnTo>
                  <a:lnTo>
                    <a:pt x="10" y="8"/>
                  </a:lnTo>
                  <a:lnTo>
                    <a:pt x="9" y="6"/>
                  </a:lnTo>
                  <a:lnTo>
                    <a:pt x="9" y="3"/>
                  </a:lnTo>
                  <a:lnTo>
                    <a:pt x="9" y="1"/>
                  </a:lnTo>
                  <a:lnTo>
                    <a:pt x="7" y="0"/>
                  </a:lnTo>
                  <a:lnTo>
                    <a:pt x="5" y="0"/>
                  </a:lnTo>
                  <a:lnTo>
                    <a:pt x="2" y="3"/>
                  </a:lnTo>
                  <a:lnTo>
                    <a:pt x="0" y="10"/>
                  </a:lnTo>
                  <a:lnTo>
                    <a:pt x="0" y="11"/>
                  </a:lnTo>
                  <a:lnTo>
                    <a:pt x="0" y="13"/>
                  </a:lnTo>
                  <a:lnTo>
                    <a:pt x="2" y="15"/>
                  </a:lnTo>
                  <a:lnTo>
                    <a:pt x="2" y="18"/>
                  </a:lnTo>
                  <a:lnTo>
                    <a:pt x="3" y="20"/>
                  </a:lnTo>
                  <a:lnTo>
                    <a:pt x="3" y="22"/>
                  </a:lnTo>
                  <a:lnTo>
                    <a:pt x="5" y="23"/>
                  </a:lnTo>
                  <a:lnTo>
                    <a:pt x="5" y="25"/>
                  </a:lnTo>
                  <a:lnTo>
                    <a:pt x="12" y="37"/>
                  </a:lnTo>
                  <a:lnTo>
                    <a:pt x="10" y="1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27" name="Freeform 31" descr="Dark upward diagonal"/>
            <p:cNvSpPr>
              <a:spLocks/>
            </p:cNvSpPr>
            <p:nvPr/>
          </p:nvSpPr>
          <p:spPr bwMode="auto">
            <a:xfrm>
              <a:off x="4673" y="3539"/>
              <a:ext cx="35" cy="61"/>
            </a:xfrm>
            <a:custGeom>
              <a:avLst/>
              <a:gdLst>
                <a:gd name="T0" fmla="*/ 35 w 35"/>
                <a:gd name="T1" fmla="*/ 0 h 61"/>
                <a:gd name="T2" fmla="*/ 35 w 35"/>
                <a:gd name="T3" fmla="*/ 0 h 61"/>
                <a:gd name="T4" fmla="*/ 35 w 35"/>
                <a:gd name="T5" fmla="*/ 1 h 61"/>
                <a:gd name="T6" fmla="*/ 35 w 35"/>
                <a:gd name="T7" fmla="*/ 3 h 61"/>
                <a:gd name="T8" fmla="*/ 35 w 35"/>
                <a:gd name="T9" fmla="*/ 5 h 61"/>
                <a:gd name="T10" fmla="*/ 34 w 35"/>
                <a:gd name="T11" fmla="*/ 8 h 61"/>
                <a:gd name="T12" fmla="*/ 34 w 35"/>
                <a:gd name="T13" fmla="*/ 12 h 61"/>
                <a:gd name="T14" fmla="*/ 32 w 35"/>
                <a:gd name="T15" fmla="*/ 15 h 61"/>
                <a:gd name="T16" fmla="*/ 30 w 35"/>
                <a:gd name="T17" fmla="*/ 20 h 61"/>
                <a:gd name="T18" fmla="*/ 29 w 35"/>
                <a:gd name="T19" fmla="*/ 23 h 61"/>
                <a:gd name="T20" fmla="*/ 27 w 35"/>
                <a:gd name="T21" fmla="*/ 29 h 61"/>
                <a:gd name="T22" fmla="*/ 24 w 35"/>
                <a:gd name="T23" fmla="*/ 34 h 61"/>
                <a:gd name="T24" fmla="*/ 20 w 35"/>
                <a:gd name="T25" fmla="*/ 39 h 61"/>
                <a:gd name="T26" fmla="*/ 17 w 35"/>
                <a:gd name="T27" fmla="*/ 44 h 61"/>
                <a:gd name="T28" fmla="*/ 12 w 35"/>
                <a:gd name="T29" fmla="*/ 49 h 61"/>
                <a:gd name="T30" fmla="*/ 7 w 35"/>
                <a:gd name="T31" fmla="*/ 56 h 61"/>
                <a:gd name="T32" fmla="*/ 2 w 35"/>
                <a:gd name="T33" fmla="*/ 61 h 61"/>
                <a:gd name="T34" fmla="*/ 0 w 35"/>
                <a:gd name="T35" fmla="*/ 61 h 61"/>
                <a:gd name="T36" fmla="*/ 0 w 35"/>
                <a:gd name="T37" fmla="*/ 59 h 61"/>
                <a:gd name="T38" fmla="*/ 0 w 35"/>
                <a:gd name="T39" fmla="*/ 57 h 61"/>
                <a:gd name="T40" fmla="*/ 0 w 35"/>
                <a:gd name="T41" fmla="*/ 56 h 61"/>
                <a:gd name="T42" fmla="*/ 19 w 35"/>
                <a:gd name="T43" fmla="*/ 35 h 61"/>
                <a:gd name="T44" fmla="*/ 19 w 35"/>
                <a:gd name="T45" fmla="*/ 27 h 61"/>
                <a:gd name="T46" fmla="*/ 19 w 35"/>
                <a:gd name="T47" fmla="*/ 25 h 61"/>
                <a:gd name="T48" fmla="*/ 20 w 35"/>
                <a:gd name="T49" fmla="*/ 25 h 61"/>
                <a:gd name="T50" fmla="*/ 22 w 35"/>
                <a:gd name="T51" fmla="*/ 23 h 61"/>
                <a:gd name="T52" fmla="*/ 24 w 35"/>
                <a:gd name="T53" fmla="*/ 22 h 61"/>
                <a:gd name="T54" fmla="*/ 25 w 35"/>
                <a:gd name="T55" fmla="*/ 18 h 61"/>
                <a:gd name="T56" fmla="*/ 27 w 35"/>
                <a:gd name="T57" fmla="*/ 15 h 61"/>
                <a:gd name="T58" fmla="*/ 29 w 35"/>
                <a:gd name="T59" fmla="*/ 12 h 61"/>
                <a:gd name="T60" fmla="*/ 29 w 35"/>
                <a:gd name="T61" fmla="*/ 5 h 61"/>
                <a:gd name="T62" fmla="*/ 30 w 35"/>
                <a:gd name="T63" fmla="*/ 3 h 61"/>
                <a:gd name="T64" fmla="*/ 32 w 35"/>
                <a:gd name="T65" fmla="*/ 1 h 61"/>
                <a:gd name="T66" fmla="*/ 34 w 35"/>
                <a:gd name="T67" fmla="*/ 0 h 61"/>
                <a:gd name="T68" fmla="*/ 35 w 35"/>
                <a:gd name="T69" fmla="*/ 0 h 6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61"/>
                <a:gd name="T107" fmla="*/ 35 w 35"/>
                <a:gd name="T108" fmla="*/ 61 h 6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61">
                  <a:moveTo>
                    <a:pt x="35" y="0"/>
                  </a:moveTo>
                  <a:lnTo>
                    <a:pt x="35" y="0"/>
                  </a:lnTo>
                  <a:lnTo>
                    <a:pt x="35" y="1"/>
                  </a:lnTo>
                  <a:lnTo>
                    <a:pt x="35" y="3"/>
                  </a:lnTo>
                  <a:lnTo>
                    <a:pt x="35" y="5"/>
                  </a:lnTo>
                  <a:lnTo>
                    <a:pt x="34" y="8"/>
                  </a:lnTo>
                  <a:lnTo>
                    <a:pt x="34" y="12"/>
                  </a:lnTo>
                  <a:lnTo>
                    <a:pt x="32" y="15"/>
                  </a:lnTo>
                  <a:lnTo>
                    <a:pt x="30" y="20"/>
                  </a:lnTo>
                  <a:lnTo>
                    <a:pt x="29" y="23"/>
                  </a:lnTo>
                  <a:lnTo>
                    <a:pt x="27" y="29"/>
                  </a:lnTo>
                  <a:lnTo>
                    <a:pt x="24" y="34"/>
                  </a:lnTo>
                  <a:lnTo>
                    <a:pt x="20" y="39"/>
                  </a:lnTo>
                  <a:lnTo>
                    <a:pt x="17" y="44"/>
                  </a:lnTo>
                  <a:lnTo>
                    <a:pt x="12" y="49"/>
                  </a:lnTo>
                  <a:lnTo>
                    <a:pt x="7" y="56"/>
                  </a:lnTo>
                  <a:lnTo>
                    <a:pt x="2" y="61"/>
                  </a:lnTo>
                  <a:lnTo>
                    <a:pt x="0" y="61"/>
                  </a:lnTo>
                  <a:lnTo>
                    <a:pt x="0" y="59"/>
                  </a:lnTo>
                  <a:lnTo>
                    <a:pt x="0" y="57"/>
                  </a:lnTo>
                  <a:lnTo>
                    <a:pt x="0" y="56"/>
                  </a:lnTo>
                  <a:lnTo>
                    <a:pt x="19" y="35"/>
                  </a:lnTo>
                  <a:lnTo>
                    <a:pt x="19" y="27"/>
                  </a:lnTo>
                  <a:lnTo>
                    <a:pt x="19" y="25"/>
                  </a:lnTo>
                  <a:lnTo>
                    <a:pt x="20" y="25"/>
                  </a:lnTo>
                  <a:lnTo>
                    <a:pt x="22" y="23"/>
                  </a:lnTo>
                  <a:lnTo>
                    <a:pt x="24" y="22"/>
                  </a:lnTo>
                  <a:lnTo>
                    <a:pt x="25" y="18"/>
                  </a:lnTo>
                  <a:lnTo>
                    <a:pt x="27" y="15"/>
                  </a:lnTo>
                  <a:lnTo>
                    <a:pt x="29" y="12"/>
                  </a:lnTo>
                  <a:lnTo>
                    <a:pt x="29" y="5"/>
                  </a:lnTo>
                  <a:lnTo>
                    <a:pt x="30" y="3"/>
                  </a:lnTo>
                  <a:lnTo>
                    <a:pt x="32" y="1"/>
                  </a:lnTo>
                  <a:lnTo>
                    <a:pt x="34" y="0"/>
                  </a:lnTo>
                  <a:lnTo>
                    <a:pt x="35" y="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28" name="Freeform 32" descr="Dark upward diagonal"/>
            <p:cNvSpPr>
              <a:spLocks/>
            </p:cNvSpPr>
            <p:nvPr/>
          </p:nvSpPr>
          <p:spPr bwMode="auto">
            <a:xfrm>
              <a:off x="4673" y="3539"/>
              <a:ext cx="35" cy="61"/>
            </a:xfrm>
            <a:custGeom>
              <a:avLst/>
              <a:gdLst>
                <a:gd name="T0" fmla="*/ 35 w 35"/>
                <a:gd name="T1" fmla="*/ 0 h 61"/>
                <a:gd name="T2" fmla="*/ 35 w 35"/>
                <a:gd name="T3" fmla="*/ 0 h 61"/>
                <a:gd name="T4" fmla="*/ 35 w 35"/>
                <a:gd name="T5" fmla="*/ 0 h 61"/>
                <a:gd name="T6" fmla="*/ 35 w 35"/>
                <a:gd name="T7" fmla="*/ 1 h 61"/>
                <a:gd name="T8" fmla="*/ 35 w 35"/>
                <a:gd name="T9" fmla="*/ 3 h 61"/>
                <a:gd name="T10" fmla="*/ 35 w 35"/>
                <a:gd name="T11" fmla="*/ 5 h 61"/>
                <a:gd name="T12" fmla="*/ 34 w 35"/>
                <a:gd name="T13" fmla="*/ 8 h 61"/>
                <a:gd name="T14" fmla="*/ 34 w 35"/>
                <a:gd name="T15" fmla="*/ 12 h 61"/>
                <a:gd name="T16" fmla="*/ 32 w 35"/>
                <a:gd name="T17" fmla="*/ 15 h 61"/>
                <a:gd name="T18" fmla="*/ 30 w 35"/>
                <a:gd name="T19" fmla="*/ 20 h 61"/>
                <a:gd name="T20" fmla="*/ 29 w 35"/>
                <a:gd name="T21" fmla="*/ 23 h 61"/>
                <a:gd name="T22" fmla="*/ 27 w 35"/>
                <a:gd name="T23" fmla="*/ 29 h 61"/>
                <a:gd name="T24" fmla="*/ 24 w 35"/>
                <a:gd name="T25" fmla="*/ 34 h 61"/>
                <a:gd name="T26" fmla="*/ 20 w 35"/>
                <a:gd name="T27" fmla="*/ 39 h 61"/>
                <a:gd name="T28" fmla="*/ 17 w 35"/>
                <a:gd name="T29" fmla="*/ 44 h 61"/>
                <a:gd name="T30" fmla="*/ 12 w 35"/>
                <a:gd name="T31" fmla="*/ 49 h 61"/>
                <a:gd name="T32" fmla="*/ 7 w 35"/>
                <a:gd name="T33" fmla="*/ 56 h 61"/>
                <a:gd name="T34" fmla="*/ 2 w 35"/>
                <a:gd name="T35" fmla="*/ 61 h 61"/>
                <a:gd name="T36" fmla="*/ 2 w 35"/>
                <a:gd name="T37" fmla="*/ 61 h 61"/>
                <a:gd name="T38" fmla="*/ 0 w 35"/>
                <a:gd name="T39" fmla="*/ 61 h 61"/>
                <a:gd name="T40" fmla="*/ 0 w 35"/>
                <a:gd name="T41" fmla="*/ 59 h 61"/>
                <a:gd name="T42" fmla="*/ 0 w 35"/>
                <a:gd name="T43" fmla="*/ 57 h 61"/>
                <a:gd name="T44" fmla="*/ 0 w 35"/>
                <a:gd name="T45" fmla="*/ 56 h 61"/>
                <a:gd name="T46" fmla="*/ 19 w 35"/>
                <a:gd name="T47" fmla="*/ 35 h 61"/>
                <a:gd name="T48" fmla="*/ 19 w 35"/>
                <a:gd name="T49" fmla="*/ 27 h 61"/>
                <a:gd name="T50" fmla="*/ 19 w 35"/>
                <a:gd name="T51" fmla="*/ 27 h 61"/>
                <a:gd name="T52" fmla="*/ 19 w 35"/>
                <a:gd name="T53" fmla="*/ 25 h 61"/>
                <a:gd name="T54" fmla="*/ 20 w 35"/>
                <a:gd name="T55" fmla="*/ 25 h 61"/>
                <a:gd name="T56" fmla="*/ 22 w 35"/>
                <a:gd name="T57" fmla="*/ 23 h 61"/>
                <a:gd name="T58" fmla="*/ 24 w 35"/>
                <a:gd name="T59" fmla="*/ 22 h 61"/>
                <a:gd name="T60" fmla="*/ 25 w 35"/>
                <a:gd name="T61" fmla="*/ 18 h 61"/>
                <a:gd name="T62" fmla="*/ 27 w 35"/>
                <a:gd name="T63" fmla="*/ 15 h 61"/>
                <a:gd name="T64" fmla="*/ 29 w 35"/>
                <a:gd name="T65" fmla="*/ 12 h 61"/>
                <a:gd name="T66" fmla="*/ 29 w 35"/>
                <a:gd name="T67" fmla="*/ 5 h 61"/>
                <a:gd name="T68" fmla="*/ 29 w 35"/>
                <a:gd name="T69" fmla="*/ 5 h 61"/>
                <a:gd name="T70" fmla="*/ 30 w 35"/>
                <a:gd name="T71" fmla="*/ 3 h 61"/>
                <a:gd name="T72" fmla="*/ 32 w 35"/>
                <a:gd name="T73" fmla="*/ 1 h 61"/>
                <a:gd name="T74" fmla="*/ 34 w 35"/>
                <a:gd name="T75" fmla="*/ 0 h 61"/>
                <a:gd name="T76" fmla="*/ 35 w 35"/>
                <a:gd name="T77" fmla="*/ 0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
                <a:gd name="T118" fmla="*/ 0 h 61"/>
                <a:gd name="T119" fmla="*/ 35 w 35"/>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 h="61">
                  <a:moveTo>
                    <a:pt x="35" y="0"/>
                  </a:moveTo>
                  <a:lnTo>
                    <a:pt x="35" y="0"/>
                  </a:lnTo>
                  <a:lnTo>
                    <a:pt x="35" y="1"/>
                  </a:lnTo>
                  <a:lnTo>
                    <a:pt x="35" y="3"/>
                  </a:lnTo>
                  <a:lnTo>
                    <a:pt x="35" y="5"/>
                  </a:lnTo>
                  <a:lnTo>
                    <a:pt x="34" y="8"/>
                  </a:lnTo>
                  <a:lnTo>
                    <a:pt x="34" y="12"/>
                  </a:lnTo>
                  <a:lnTo>
                    <a:pt x="32" y="15"/>
                  </a:lnTo>
                  <a:lnTo>
                    <a:pt x="30" y="20"/>
                  </a:lnTo>
                  <a:lnTo>
                    <a:pt x="29" y="23"/>
                  </a:lnTo>
                  <a:lnTo>
                    <a:pt x="27" y="29"/>
                  </a:lnTo>
                  <a:lnTo>
                    <a:pt x="24" y="34"/>
                  </a:lnTo>
                  <a:lnTo>
                    <a:pt x="20" y="39"/>
                  </a:lnTo>
                  <a:lnTo>
                    <a:pt x="17" y="44"/>
                  </a:lnTo>
                  <a:lnTo>
                    <a:pt x="12" y="49"/>
                  </a:lnTo>
                  <a:lnTo>
                    <a:pt x="7" y="56"/>
                  </a:lnTo>
                  <a:lnTo>
                    <a:pt x="2" y="61"/>
                  </a:lnTo>
                  <a:lnTo>
                    <a:pt x="0" y="61"/>
                  </a:lnTo>
                  <a:lnTo>
                    <a:pt x="0" y="59"/>
                  </a:lnTo>
                  <a:lnTo>
                    <a:pt x="0" y="57"/>
                  </a:lnTo>
                  <a:lnTo>
                    <a:pt x="0" y="56"/>
                  </a:lnTo>
                  <a:lnTo>
                    <a:pt x="19" y="35"/>
                  </a:lnTo>
                  <a:lnTo>
                    <a:pt x="19" y="27"/>
                  </a:lnTo>
                  <a:lnTo>
                    <a:pt x="19" y="25"/>
                  </a:lnTo>
                  <a:lnTo>
                    <a:pt x="20" y="25"/>
                  </a:lnTo>
                  <a:lnTo>
                    <a:pt x="22" y="23"/>
                  </a:lnTo>
                  <a:lnTo>
                    <a:pt x="24" y="22"/>
                  </a:lnTo>
                  <a:lnTo>
                    <a:pt x="25" y="18"/>
                  </a:lnTo>
                  <a:lnTo>
                    <a:pt x="27" y="15"/>
                  </a:lnTo>
                  <a:lnTo>
                    <a:pt x="29" y="12"/>
                  </a:lnTo>
                  <a:lnTo>
                    <a:pt x="29" y="5"/>
                  </a:lnTo>
                  <a:lnTo>
                    <a:pt x="30" y="3"/>
                  </a:lnTo>
                  <a:lnTo>
                    <a:pt x="32" y="1"/>
                  </a:lnTo>
                  <a:lnTo>
                    <a:pt x="34" y="0"/>
                  </a:lnTo>
                  <a:lnTo>
                    <a:pt x="35" y="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29" name="Freeform 33" descr="Dark upward diagonal"/>
            <p:cNvSpPr>
              <a:spLocks/>
            </p:cNvSpPr>
            <p:nvPr/>
          </p:nvSpPr>
          <p:spPr bwMode="auto">
            <a:xfrm>
              <a:off x="4710" y="3513"/>
              <a:ext cx="7" cy="19"/>
            </a:xfrm>
            <a:custGeom>
              <a:avLst/>
              <a:gdLst>
                <a:gd name="T0" fmla="*/ 0 w 7"/>
                <a:gd name="T1" fmla="*/ 11 h 19"/>
                <a:gd name="T2" fmla="*/ 2 w 7"/>
                <a:gd name="T3" fmla="*/ 5 h 19"/>
                <a:gd name="T4" fmla="*/ 2 w 7"/>
                <a:gd name="T5" fmla="*/ 4 h 19"/>
                <a:gd name="T6" fmla="*/ 2 w 7"/>
                <a:gd name="T7" fmla="*/ 0 h 19"/>
                <a:gd name="T8" fmla="*/ 4 w 7"/>
                <a:gd name="T9" fmla="*/ 0 h 19"/>
                <a:gd name="T10" fmla="*/ 5 w 7"/>
                <a:gd name="T11" fmla="*/ 0 h 19"/>
                <a:gd name="T12" fmla="*/ 7 w 7"/>
                <a:gd name="T13" fmla="*/ 4 h 19"/>
                <a:gd name="T14" fmla="*/ 7 w 7"/>
                <a:gd name="T15" fmla="*/ 5 h 19"/>
                <a:gd name="T16" fmla="*/ 7 w 7"/>
                <a:gd name="T17" fmla="*/ 11 h 19"/>
                <a:gd name="T18" fmla="*/ 7 w 7"/>
                <a:gd name="T19" fmla="*/ 14 h 19"/>
                <a:gd name="T20" fmla="*/ 7 w 7"/>
                <a:gd name="T21" fmla="*/ 17 h 19"/>
                <a:gd name="T22" fmla="*/ 5 w 7"/>
                <a:gd name="T23" fmla="*/ 19 h 19"/>
                <a:gd name="T24" fmla="*/ 4 w 7"/>
                <a:gd name="T25" fmla="*/ 19 h 19"/>
                <a:gd name="T26" fmla="*/ 2 w 7"/>
                <a:gd name="T27" fmla="*/ 19 h 19"/>
                <a:gd name="T28" fmla="*/ 2 w 7"/>
                <a:gd name="T29" fmla="*/ 17 h 19"/>
                <a:gd name="T30" fmla="*/ 2 w 7"/>
                <a:gd name="T31" fmla="*/ 14 h 19"/>
                <a:gd name="T32" fmla="*/ 0 w 7"/>
                <a:gd name="T33" fmla="*/ 1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9"/>
                <a:gd name="T53" fmla="*/ 7 w 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9">
                  <a:moveTo>
                    <a:pt x="0" y="11"/>
                  </a:moveTo>
                  <a:lnTo>
                    <a:pt x="2" y="5"/>
                  </a:lnTo>
                  <a:lnTo>
                    <a:pt x="2" y="4"/>
                  </a:lnTo>
                  <a:lnTo>
                    <a:pt x="2" y="0"/>
                  </a:lnTo>
                  <a:lnTo>
                    <a:pt x="4" y="0"/>
                  </a:lnTo>
                  <a:lnTo>
                    <a:pt x="5" y="0"/>
                  </a:lnTo>
                  <a:lnTo>
                    <a:pt x="7" y="4"/>
                  </a:lnTo>
                  <a:lnTo>
                    <a:pt x="7" y="5"/>
                  </a:lnTo>
                  <a:lnTo>
                    <a:pt x="7" y="11"/>
                  </a:lnTo>
                  <a:lnTo>
                    <a:pt x="7" y="14"/>
                  </a:lnTo>
                  <a:lnTo>
                    <a:pt x="7" y="17"/>
                  </a:lnTo>
                  <a:lnTo>
                    <a:pt x="5" y="19"/>
                  </a:lnTo>
                  <a:lnTo>
                    <a:pt x="4" y="19"/>
                  </a:lnTo>
                  <a:lnTo>
                    <a:pt x="2" y="19"/>
                  </a:lnTo>
                  <a:lnTo>
                    <a:pt x="2" y="17"/>
                  </a:lnTo>
                  <a:lnTo>
                    <a:pt x="2" y="14"/>
                  </a:lnTo>
                  <a:lnTo>
                    <a:pt x="0" y="11"/>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0" name="Freeform 34" descr="Dark upward diagonal"/>
            <p:cNvSpPr>
              <a:spLocks/>
            </p:cNvSpPr>
            <p:nvPr/>
          </p:nvSpPr>
          <p:spPr bwMode="auto">
            <a:xfrm>
              <a:off x="4710" y="3513"/>
              <a:ext cx="7" cy="19"/>
            </a:xfrm>
            <a:custGeom>
              <a:avLst/>
              <a:gdLst>
                <a:gd name="T0" fmla="*/ 0 w 7"/>
                <a:gd name="T1" fmla="*/ 11 h 19"/>
                <a:gd name="T2" fmla="*/ 0 w 7"/>
                <a:gd name="T3" fmla="*/ 11 h 19"/>
                <a:gd name="T4" fmla="*/ 2 w 7"/>
                <a:gd name="T5" fmla="*/ 5 h 19"/>
                <a:gd name="T6" fmla="*/ 2 w 7"/>
                <a:gd name="T7" fmla="*/ 4 h 19"/>
                <a:gd name="T8" fmla="*/ 2 w 7"/>
                <a:gd name="T9" fmla="*/ 0 h 19"/>
                <a:gd name="T10" fmla="*/ 4 w 7"/>
                <a:gd name="T11" fmla="*/ 0 h 19"/>
                <a:gd name="T12" fmla="*/ 4 w 7"/>
                <a:gd name="T13" fmla="*/ 0 h 19"/>
                <a:gd name="T14" fmla="*/ 5 w 7"/>
                <a:gd name="T15" fmla="*/ 0 h 19"/>
                <a:gd name="T16" fmla="*/ 7 w 7"/>
                <a:gd name="T17" fmla="*/ 4 h 19"/>
                <a:gd name="T18" fmla="*/ 7 w 7"/>
                <a:gd name="T19" fmla="*/ 5 h 19"/>
                <a:gd name="T20" fmla="*/ 7 w 7"/>
                <a:gd name="T21" fmla="*/ 11 h 19"/>
                <a:gd name="T22" fmla="*/ 7 w 7"/>
                <a:gd name="T23" fmla="*/ 11 h 19"/>
                <a:gd name="T24" fmla="*/ 7 w 7"/>
                <a:gd name="T25" fmla="*/ 14 h 19"/>
                <a:gd name="T26" fmla="*/ 7 w 7"/>
                <a:gd name="T27" fmla="*/ 17 h 19"/>
                <a:gd name="T28" fmla="*/ 5 w 7"/>
                <a:gd name="T29" fmla="*/ 19 h 19"/>
                <a:gd name="T30" fmla="*/ 4 w 7"/>
                <a:gd name="T31" fmla="*/ 19 h 19"/>
                <a:gd name="T32" fmla="*/ 4 w 7"/>
                <a:gd name="T33" fmla="*/ 19 h 19"/>
                <a:gd name="T34" fmla="*/ 2 w 7"/>
                <a:gd name="T35" fmla="*/ 19 h 19"/>
                <a:gd name="T36" fmla="*/ 2 w 7"/>
                <a:gd name="T37" fmla="*/ 17 h 19"/>
                <a:gd name="T38" fmla="*/ 2 w 7"/>
                <a:gd name="T39" fmla="*/ 14 h 19"/>
                <a:gd name="T40" fmla="*/ 0 w 7"/>
                <a:gd name="T41" fmla="*/ 11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9"/>
                <a:gd name="T65" fmla="*/ 7 w 7"/>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9">
                  <a:moveTo>
                    <a:pt x="0" y="11"/>
                  </a:moveTo>
                  <a:lnTo>
                    <a:pt x="0" y="11"/>
                  </a:lnTo>
                  <a:lnTo>
                    <a:pt x="2" y="5"/>
                  </a:lnTo>
                  <a:lnTo>
                    <a:pt x="2" y="4"/>
                  </a:lnTo>
                  <a:lnTo>
                    <a:pt x="2" y="0"/>
                  </a:lnTo>
                  <a:lnTo>
                    <a:pt x="4" y="0"/>
                  </a:lnTo>
                  <a:lnTo>
                    <a:pt x="5" y="0"/>
                  </a:lnTo>
                  <a:lnTo>
                    <a:pt x="7" y="4"/>
                  </a:lnTo>
                  <a:lnTo>
                    <a:pt x="7" y="5"/>
                  </a:lnTo>
                  <a:lnTo>
                    <a:pt x="7" y="11"/>
                  </a:lnTo>
                  <a:lnTo>
                    <a:pt x="7" y="14"/>
                  </a:lnTo>
                  <a:lnTo>
                    <a:pt x="7" y="17"/>
                  </a:lnTo>
                  <a:lnTo>
                    <a:pt x="5" y="19"/>
                  </a:lnTo>
                  <a:lnTo>
                    <a:pt x="4" y="19"/>
                  </a:lnTo>
                  <a:lnTo>
                    <a:pt x="2" y="19"/>
                  </a:lnTo>
                  <a:lnTo>
                    <a:pt x="2" y="17"/>
                  </a:lnTo>
                  <a:lnTo>
                    <a:pt x="2" y="14"/>
                  </a:lnTo>
                  <a:lnTo>
                    <a:pt x="0" y="11"/>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1" name="Freeform 35" descr="Dark upward diagonal"/>
            <p:cNvSpPr>
              <a:spLocks/>
            </p:cNvSpPr>
            <p:nvPr/>
          </p:nvSpPr>
          <p:spPr bwMode="auto">
            <a:xfrm>
              <a:off x="4714" y="3488"/>
              <a:ext cx="5" cy="10"/>
            </a:xfrm>
            <a:custGeom>
              <a:avLst/>
              <a:gdLst>
                <a:gd name="T0" fmla="*/ 0 w 5"/>
                <a:gd name="T1" fmla="*/ 5 h 10"/>
                <a:gd name="T2" fmla="*/ 0 w 5"/>
                <a:gd name="T3" fmla="*/ 3 h 10"/>
                <a:gd name="T4" fmla="*/ 0 w 5"/>
                <a:gd name="T5" fmla="*/ 2 h 10"/>
                <a:gd name="T6" fmla="*/ 1 w 5"/>
                <a:gd name="T7" fmla="*/ 2 h 10"/>
                <a:gd name="T8" fmla="*/ 1 w 5"/>
                <a:gd name="T9" fmla="*/ 0 h 10"/>
                <a:gd name="T10" fmla="*/ 3 w 5"/>
                <a:gd name="T11" fmla="*/ 2 h 10"/>
                <a:gd name="T12" fmla="*/ 3 w 5"/>
                <a:gd name="T13" fmla="*/ 2 h 10"/>
                <a:gd name="T14" fmla="*/ 3 w 5"/>
                <a:gd name="T15" fmla="*/ 3 h 10"/>
                <a:gd name="T16" fmla="*/ 5 w 5"/>
                <a:gd name="T17" fmla="*/ 5 h 10"/>
                <a:gd name="T18" fmla="*/ 3 w 5"/>
                <a:gd name="T19" fmla="*/ 7 h 10"/>
                <a:gd name="T20" fmla="*/ 3 w 5"/>
                <a:gd name="T21" fmla="*/ 8 h 10"/>
                <a:gd name="T22" fmla="*/ 3 w 5"/>
                <a:gd name="T23" fmla="*/ 10 h 10"/>
                <a:gd name="T24" fmla="*/ 1 w 5"/>
                <a:gd name="T25" fmla="*/ 10 h 10"/>
                <a:gd name="T26" fmla="*/ 1 w 5"/>
                <a:gd name="T27" fmla="*/ 10 h 10"/>
                <a:gd name="T28" fmla="*/ 0 w 5"/>
                <a:gd name="T29" fmla="*/ 8 h 10"/>
                <a:gd name="T30" fmla="*/ 0 w 5"/>
                <a:gd name="T31" fmla="*/ 7 h 10"/>
                <a:gd name="T32" fmla="*/ 0 w 5"/>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0"/>
                <a:gd name="T53" fmla="*/ 5 w 5"/>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0">
                  <a:moveTo>
                    <a:pt x="0" y="5"/>
                  </a:moveTo>
                  <a:lnTo>
                    <a:pt x="0" y="3"/>
                  </a:lnTo>
                  <a:lnTo>
                    <a:pt x="0" y="2"/>
                  </a:lnTo>
                  <a:lnTo>
                    <a:pt x="1" y="2"/>
                  </a:lnTo>
                  <a:lnTo>
                    <a:pt x="1" y="0"/>
                  </a:lnTo>
                  <a:lnTo>
                    <a:pt x="3" y="2"/>
                  </a:lnTo>
                  <a:lnTo>
                    <a:pt x="3" y="3"/>
                  </a:lnTo>
                  <a:lnTo>
                    <a:pt x="5" y="5"/>
                  </a:lnTo>
                  <a:lnTo>
                    <a:pt x="3" y="7"/>
                  </a:lnTo>
                  <a:lnTo>
                    <a:pt x="3" y="8"/>
                  </a:lnTo>
                  <a:lnTo>
                    <a:pt x="3" y="10"/>
                  </a:lnTo>
                  <a:lnTo>
                    <a:pt x="1" y="10"/>
                  </a:lnTo>
                  <a:lnTo>
                    <a:pt x="0" y="8"/>
                  </a:lnTo>
                  <a:lnTo>
                    <a:pt x="0" y="7"/>
                  </a:lnTo>
                  <a:lnTo>
                    <a:pt x="0" y="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2" name="Freeform 36" descr="Dark upward diagonal"/>
            <p:cNvSpPr>
              <a:spLocks/>
            </p:cNvSpPr>
            <p:nvPr/>
          </p:nvSpPr>
          <p:spPr bwMode="auto">
            <a:xfrm>
              <a:off x="4714" y="3488"/>
              <a:ext cx="5" cy="10"/>
            </a:xfrm>
            <a:custGeom>
              <a:avLst/>
              <a:gdLst>
                <a:gd name="T0" fmla="*/ 0 w 5"/>
                <a:gd name="T1" fmla="*/ 5 h 10"/>
                <a:gd name="T2" fmla="*/ 0 w 5"/>
                <a:gd name="T3" fmla="*/ 5 h 10"/>
                <a:gd name="T4" fmla="*/ 0 w 5"/>
                <a:gd name="T5" fmla="*/ 3 h 10"/>
                <a:gd name="T6" fmla="*/ 0 w 5"/>
                <a:gd name="T7" fmla="*/ 2 h 10"/>
                <a:gd name="T8" fmla="*/ 1 w 5"/>
                <a:gd name="T9" fmla="*/ 2 h 10"/>
                <a:gd name="T10" fmla="*/ 1 w 5"/>
                <a:gd name="T11" fmla="*/ 0 h 10"/>
                <a:gd name="T12" fmla="*/ 1 w 5"/>
                <a:gd name="T13" fmla="*/ 0 h 10"/>
                <a:gd name="T14" fmla="*/ 3 w 5"/>
                <a:gd name="T15" fmla="*/ 2 h 10"/>
                <a:gd name="T16" fmla="*/ 3 w 5"/>
                <a:gd name="T17" fmla="*/ 2 h 10"/>
                <a:gd name="T18" fmla="*/ 3 w 5"/>
                <a:gd name="T19" fmla="*/ 3 h 10"/>
                <a:gd name="T20" fmla="*/ 5 w 5"/>
                <a:gd name="T21" fmla="*/ 5 h 10"/>
                <a:gd name="T22" fmla="*/ 5 w 5"/>
                <a:gd name="T23" fmla="*/ 5 h 10"/>
                <a:gd name="T24" fmla="*/ 3 w 5"/>
                <a:gd name="T25" fmla="*/ 7 h 10"/>
                <a:gd name="T26" fmla="*/ 3 w 5"/>
                <a:gd name="T27" fmla="*/ 8 h 10"/>
                <a:gd name="T28" fmla="*/ 3 w 5"/>
                <a:gd name="T29" fmla="*/ 10 h 10"/>
                <a:gd name="T30" fmla="*/ 1 w 5"/>
                <a:gd name="T31" fmla="*/ 10 h 10"/>
                <a:gd name="T32" fmla="*/ 1 w 5"/>
                <a:gd name="T33" fmla="*/ 10 h 10"/>
                <a:gd name="T34" fmla="*/ 1 w 5"/>
                <a:gd name="T35" fmla="*/ 10 h 10"/>
                <a:gd name="T36" fmla="*/ 0 w 5"/>
                <a:gd name="T37" fmla="*/ 8 h 10"/>
                <a:gd name="T38" fmla="*/ 0 w 5"/>
                <a:gd name="T39" fmla="*/ 7 h 10"/>
                <a:gd name="T40" fmla="*/ 0 w 5"/>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10"/>
                <a:gd name="T65" fmla="*/ 5 w 5"/>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10">
                  <a:moveTo>
                    <a:pt x="0" y="5"/>
                  </a:moveTo>
                  <a:lnTo>
                    <a:pt x="0" y="5"/>
                  </a:lnTo>
                  <a:lnTo>
                    <a:pt x="0" y="3"/>
                  </a:lnTo>
                  <a:lnTo>
                    <a:pt x="0" y="2"/>
                  </a:lnTo>
                  <a:lnTo>
                    <a:pt x="1" y="2"/>
                  </a:lnTo>
                  <a:lnTo>
                    <a:pt x="1" y="0"/>
                  </a:lnTo>
                  <a:lnTo>
                    <a:pt x="3" y="2"/>
                  </a:lnTo>
                  <a:lnTo>
                    <a:pt x="3" y="3"/>
                  </a:lnTo>
                  <a:lnTo>
                    <a:pt x="5" y="5"/>
                  </a:lnTo>
                  <a:lnTo>
                    <a:pt x="3" y="7"/>
                  </a:lnTo>
                  <a:lnTo>
                    <a:pt x="3" y="8"/>
                  </a:lnTo>
                  <a:lnTo>
                    <a:pt x="3" y="10"/>
                  </a:lnTo>
                  <a:lnTo>
                    <a:pt x="1" y="10"/>
                  </a:lnTo>
                  <a:lnTo>
                    <a:pt x="0" y="8"/>
                  </a:lnTo>
                  <a:lnTo>
                    <a:pt x="0" y="7"/>
                  </a:lnTo>
                  <a:lnTo>
                    <a:pt x="0" y="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3" name="Freeform 37" descr="Dark upward diagonal"/>
            <p:cNvSpPr>
              <a:spLocks/>
            </p:cNvSpPr>
            <p:nvPr/>
          </p:nvSpPr>
          <p:spPr bwMode="auto">
            <a:xfrm>
              <a:off x="4590" y="3632"/>
              <a:ext cx="8" cy="10"/>
            </a:xfrm>
            <a:custGeom>
              <a:avLst/>
              <a:gdLst>
                <a:gd name="T0" fmla="*/ 0 w 8"/>
                <a:gd name="T1" fmla="*/ 5 h 10"/>
                <a:gd name="T2" fmla="*/ 2 w 8"/>
                <a:gd name="T3" fmla="*/ 3 h 10"/>
                <a:gd name="T4" fmla="*/ 2 w 8"/>
                <a:gd name="T5" fmla="*/ 0 h 10"/>
                <a:gd name="T6" fmla="*/ 3 w 8"/>
                <a:gd name="T7" fmla="*/ 0 h 10"/>
                <a:gd name="T8" fmla="*/ 5 w 8"/>
                <a:gd name="T9" fmla="*/ 0 h 10"/>
                <a:gd name="T10" fmla="*/ 5 w 8"/>
                <a:gd name="T11" fmla="*/ 0 h 10"/>
                <a:gd name="T12" fmla="*/ 7 w 8"/>
                <a:gd name="T13" fmla="*/ 0 h 10"/>
                <a:gd name="T14" fmla="*/ 8 w 8"/>
                <a:gd name="T15" fmla="*/ 3 h 10"/>
                <a:gd name="T16" fmla="*/ 8 w 8"/>
                <a:gd name="T17" fmla="*/ 5 h 10"/>
                <a:gd name="T18" fmla="*/ 8 w 8"/>
                <a:gd name="T19" fmla="*/ 7 h 10"/>
                <a:gd name="T20" fmla="*/ 7 w 8"/>
                <a:gd name="T21" fmla="*/ 8 h 10"/>
                <a:gd name="T22" fmla="*/ 5 w 8"/>
                <a:gd name="T23" fmla="*/ 10 h 10"/>
                <a:gd name="T24" fmla="*/ 5 w 8"/>
                <a:gd name="T25" fmla="*/ 10 h 10"/>
                <a:gd name="T26" fmla="*/ 3 w 8"/>
                <a:gd name="T27" fmla="*/ 10 h 10"/>
                <a:gd name="T28" fmla="*/ 2 w 8"/>
                <a:gd name="T29" fmla="*/ 8 h 10"/>
                <a:gd name="T30" fmla="*/ 2 w 8"/>
                <a:gd name="T31" fmla="*/ 7 h 10"/>
                <a:gd name="T32" fmla="*/ 0 w 8"/>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2" y="3"/>
                  </a:lnTo>
                  <a:lnTo>
                    <a:pt x="2" y="0"/>
                  </a:lnTo>
                  <a:lnTo>
                    <a:pt x="3" y="0"/>
                  </a:lnTo>
                  <a:lnTo>
                    <a:pt x="5" y="0"/>
                  </a:lnTo>
                  <a:lnTo>
                    <a:pt x="7" y="0"/>
                  </a:lnTo>
                  <a:lnTo>
                    <a:pt x="8" y="3"/>
                  </a:lnTo>
                  <a:lnTo>
                    <a:pt x="8" y="5"/>
                  </a:lnTo>
                  <a:lnTo>
                    <a:pt x="8" y="7"/>
                  </a:lnTo>
                  <a:lnTo>
                    <a:pt x="7" y="8"/>
                  </a:lnTo>
                  <a:lnTo>
                    <a:pt x="5" y="10"/>
                  </a:lnTo>
                  <a:lnTo>
                    <a:pt x="3" y="10"/>
                  </a:lnTo>
                  <a:lnTo>
                    <a:pt x="2" y="8"/>
                  </a:lnTo>
                  <a:lnTo>
                    <a:pt x="2" y="7"/>
                  </a:lnTo>
                  <a:lnTo>
                    <a:pt x="0" y="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4" name="Freeform 38" descr="Dark upward diagonal"/>
            <p:cNvSpPr>
              <a:spLocks/>
            </p:cNvSpPr>
            <p:nvPr/>
          </p:nvSpPr>
          <p:spPr bwMode="auto">
            <a:xfrm>
              <a:off x="4590" y="3632"/>
              <a:ext cx="8" cy="10"/>
            </a:xfrm>
            <a:custGeom>
              <a:avLst/>
              <a:gdLst>
                <a:gd name="T0" fmla="*/ 0 w 8"/>
                <a:gd name="T1" fmla="*/ 5 h 10"/>
                <a:gd name="T2" fmla="*/ 0 w 8"/>
                <a:gd name="T3" fmla="*/ 5 h 10"/>
                <a:gd name="T4" fmla="*/ 2 w 8"/>
                <a:gd name="T5" fmla="*/ 3 h 10"/>
                <a:gd name="T6" fmla="*/ 2 w 8"/>
                <a:gd name="T7" fmla="*/ 0 h 10"/>
                <a:gd name="T8" fmla="*/ 3 w 8"/>
                <a:gd name="T9" fmla="*/ 0 h 10"/>
                <a:gd name="T10" fmla="*/ 5 w 8"/>
                <a:gd name="T11" fmla="*/ 0 h 10"/>
                <a:gd name="T12" fmla="*/ 5 w 8"/>
                <a:gd name="T13" fmla="*/ 0 h 10"/>
                <a:gd name="T14" fmla="*/ 5 w 8"/>
                <a:gd name="T15" fmla="*/ 0 h 10"/>
                <a:gd name="T16" fmla="*/ 7 w 8"/>
                <a:gd name="T17" fmla="*/ 0 h 10"/>
                <a:gd name="T18" fmla="*/ 8 w 8"/>
                <a:gd name="T19" fmla="*/ 3 h 10"/>
                <a:gd name="T20" fmla="*/ 8 w 8"/>
                <a:gd name="T21" fmla="*/ 5 h 10"/>
                <a:gd name="T22" fmla="*/ 8 w 8"/>
                <a:gd name="T23" fmla="*/ 5 h 10"/>
                <a:gd name="T24" fmla="*/ 8 w 8"/>
                <a:gd name="T25" fmla="*/ 7 h 10"/>
                <a:gd name="T26" fmla="*/ 7 w 8"/>
                <a:gd name="T27" fmla="*/ 8 h 10"/>
                <a:gd name="T28" fmla="*/ 5 w 8"/>
                <a:gd name="T29" fmla="*/ 10 h 10"/>
                <a:gd name="T30" fmla="*/ 5 w 8"/>
                <a:gd name="T31" fmla="*/ 10 h 10"/>
                <a:gd name="T32" fmla="*/ 5 w 8"/>
                <a:gd name="T33" fmla="*/ 10 h 10"/>
                <a:gd name="T34" fmla="*/ 3 w 8"/>
                <a:gd name="T35" fmla="*/ 10 h 10"/>
                <a:gd name="T36" fmla="*/ 2 w 8"/>
                <a:gd name="T37" fmla="*/ 8 h 10"/>
                <a:gd name="T38" fmla="*/ 2 w 8"/>
                <a:gd name="T39" fmla="*/ 7 h 10"/>
                <a:gd name="T40" fmla="*/ 0 w 8"/>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2" y="3"/>
                  </a:lnTo>
                  <a:lnTo>
                    <a:pt x="2" y="0"/>
                  </a:lnTo>
                  <a:lnTo>
                    <a:pt x="3" y="0"/>
                  </a:lnTo>
                  <a:lnTo>
                    <a:pt x="5" y="0"/>
                  </a:lnTo>
                  <a:lnTo>
                    <a:pt x="7" y="0"/>
                  </a:lnTo>
                  <a:lnTo>
                    <a:pt x="8" y="3"/>
                  </a:lnTo>
                  <a:lnTo>
                    <a:pt x="8" y="5"/>
                  </a:lnTo>
                  <a:lnTo>
                    <a:pt x="8" y="7"/>
                  </a:lnTo>
                  <a:lnTo>
                    <a:pt x="7" y="8"/>
                  </a:lnTo>
                  <a:lnTo>
                    <a:pt x="5" y="10"/>
                  </a:lnTo>
                  <a:lnTo>
                    <a:pt x="3" y="10"/>
                  </a:lnTo>
                  <a:lnTo>
                    <a:pt x="2" y="8"/>
                  </a:lnTo>
                  <a:lnTo>
                    <a:pt x="2" y="7"/>
                  </a:lnTo>
                  <a:lnTo>
                    <a:pt x="0" y="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5" name="Freeform 39" descr="Dark upward diagonal"/>
            <p:cNvSpPr>
              <a:spLocks/>
            </p:cNvSpPr>
            <p:nvPr/>
          </p:nvSpPr>
          <p:spPr bwMode="auto">
            <a:xfrm>
              <a:off x="4582" y="3637"/>
              <a:ext cx="6" cy="8"/>
            </a:xfrm>
            <a:custGeom>
              <a:avLst/>
              <a:gdLst>
                <a:gd name="T0" fmla="*/ 0 w 6"/>
                <a:gd name="T1" fmla="*/ 3 h 8"/>
                <a:gd name="T2" fmla="*/ 0 w 6"/>
                <a:gd name="T3" fmla="*/ 3 h 8"/>
                <a:gd name="T4" fmla="*/ 0 w 6"/>
                <a:gd name="T5" fmla="*/ 2 h 8"/>
                <a:gd name="T6" fmla="*/ 1 w 6"/>
                <a:gd name="T7" fmla="*/ 0 h 8"/>
                <a:gd name="T8" fmla="*/ 3 w 6"/>
                <a:gd name="T9" fmla="*/ 0 h 8"/>
                <a:gd name="T10" fmla="*/ 5 w 6"/>
                <a:gd name="T11" fmla="*/ 0 h 8"/>
                <a:gd name="T12" fmla="*/ 5 w 6"/>
                <a:gd name="T13" fmla="*/ 2 h 8"/>
                <a:gd name="T14" fmla="*/ 6 w 6"/>
                <a:gd name="T15" fmla="*/ 3 h 8"/>
                <a:gd name="T16" fmla="*/ 6 w 6"/>
                <a:gd name="T17" fmla="*/ 3 h 8"/>
                <a:gd name="T18" fmla="*/ 6 w 6"/>
                <a:gd name="T19" fmla="*/ 5 h 8"/>
                <a:gd name="T20" fmla="*/ 5 w 6"/>
                <a:gd name="T21" fmla="*/ 7 h 8"/>
                <a:gd name="T22" fmla="*/ 5 w 6"/>
                <a:gd name="T23" fmla="*/ 7 h 8"/>
                <a:gd name="T24" fmla="*/ 3 w 6"/>
                <a:gd name="T25" fmla="*/ 8 h 8"/>
                <a:gd name="T26" fmla="*/ 1 w 6"/>
                <a:gd name="T27" fmla="*/ 7 h 8"/>
                <a:gd name="T28" fmla="*/ 0 w 6"/>
                <a:gd name="T29" fmla="*/ 7 h 8"/>
                <a:gd name="T30" fmla="*/ 0 w 6"/>
                <a:gd name="T31" fmla="*/ 5 h 8"/>
                <a:gd name="T32" fmla="*/ 0 w 6"/>
                <a:gd name="T33" fmla="*/ 3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0" y="3"/>
                  </a:moveTo>
                  <a:lnTo>
                    <a:pt x="0" y="3"/>
                  </a:lnTo>
                  <a:lnTo>
                    <a:pt x="0" y="2"/>
                  </a:lnTo>
                  <a:lnTo>
                    <a:pt x="1" y="0"/>
                  </a:lnTo>
                  <a:lnTo>
                    <a:pt x="3" y="0"/>
                  </a:lnTo>
                  <a:lnTo>
                    <a:pt x="5" y="0"/>
                  </a:lnTo>
                  <a:lnTo>
                    <a:pt x="5" y="2"/>
                  </a:lnTo>
                  <a:lnTo>
                    <a:pt x="6" y="3"/>
                  </a:lnTo>
                  <a:lnTo>
                    <a:pt x="6" y="5"/>
                  </a:lnTo>
                  <a:lnTo>
                    <a:pt x="5" y="7"/>
                  </a:lnTo>
                  <a:lnTo>
                    <a:pt x="3" y="8"/>
                  </a:lnTo>
                  <a:lnTo>
                    <a:pt x="1" y="7"/>
                  </a:lnTo>
                  <a:lnTo>
                    <a:pt x="0" y="7"/>
                  </a:lnTo>
                  <a:lnTo>
                    <a:pt x="0" y="5"/>
                  </a:lnTo>
                  <a:lnTo>
                    <a:pt x="0" y="3"/>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6" name="Freeform 40" descr="Dark upward diagonal"/>
            <p:cNvSpPr>
              <a:spLocks/>
            </p:cNvSpPr>
            <p:nvPr/>
          </p:nvSpPr>
          <p:spPr bwMode="auto">
            <a:xfrm>
              <a:off x="4582" y="3637"/>
              <a:ext cx="6" cy="8"/>
            </a:xfrm>
            <a:custGeom>
              <a:avLst/>
              <a:gdLst>
                <a:gd name="T0" fmla="*/ 0 w 6"/>
                <a:gd name="T1" fmla="*/ 3 h 8"/>
                <a:gd name="T2" fmla="*/ 0 w 6"/>
                <a:gd name="T3" fmla="*/ 3 h 8"/>
                <a:gd name="T4" fmla="*/ 0 w 6"/>
                <a:gd name="T5" fmla="*/ 3 h 8"/>
                <a:gd name="T6" fmla="*/ 0 w 6"/>
                <a:gd name="T7" fmla="*/ 2 h 8"/>
                <a:gd name="T8" fmla="*/ 1 w 6"/>
                <a:gd name="T9" fmla="*/ 0 h 8"/>
                <a:gd name="T10" fmla="*/ 3 w 6"/>
                <a:gd name="T11" fmla="*/ 0 h 8"/>
                <a:gd name="T12" fmla="*/ 3 w 6"/>
                <a:gd name="T13" fmla="*/ 0 h 8"/>
                <a:gd name="T14" fmla="*/ 5 w 6"/>
                <a:gd name="T15" fmla="*/ 0 h 8"/>
                <a:gd name="T16" fmla="*/ 5 w 6"/>
                <a:gd name="T17" fmla="*/ 2 h 8"/>
                <a:gd name="T18" fmla="*/ 6 w 6"/>
                <a:gd name="T19" fmla="*/ 3 h 8"/>
                <a:gd name="T20" fmla="*/ 6 w 6"/>
                <a:gd name="T21" fmla="*/ 3 h 8"/>
                <a:gd name="T22" fmla="*/ 6 w 6"/>
                <a:gd name="T23" fmla="*/ 3 h 8"/>
                <a:gd name="T24" fmla="*/ 6 w 6"/>
                <a:gd name="T25" fmla="*/ 5 h 8"/>
                <a:gd name="T26" fmla="*/ 5 w 6"/>
                <a:gd name="T27" fmla="*/ 7 h 8"/>
                <a:gd name="T28" fmla="*/ 5 w 6"/>
                <a:gd name="T29" fmla="*/ 7 h 8"/>
                <a:gd name="T30" fmla="*/ 3 w 6"/>
                <a:gd name="T31" fmla="*/ 8 h 8"/>
                <a:gd name="T32" fmla="*/ 3 w 6"/>
                <a:gd name="T33" fmla="*/ 8 h 8"/>
                <a:gd name="T34" fmla="*/ 1 w 6"/>
                <a:gd name="T35" fmla="*/ 7 h 8"/>
                <a:gd name="T36" fmla="*/ 0 w 6"/>
                <a:gd name="T37" fmla="*/ 7 h 8"/>
                <a:gd name="T38" fmla="*/ 0 w 6"/>
                <a:gd name="T39" fmla="*/ 5 h 8"/>
                <a:gd name="T40" fmla="*/ 0 w 6"/>
                <a:gd name="T41" fmla="*/ 3 h 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8"/>
                <a:gd name="T65" fmla="*/ 6 w 6"/>
                <a:gd name="T66" fmla="*/ 8 h 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8">
                  <a:moveTo>
                    <a:pt x="0" y="3"/>
                  </a:moveTo>
                  <a:lnTo>
                    <a:pt x="0" y="3"/>
                  </a:lnTo>
                  <a:lnTo>
                    <a:pt x="0" y="2"/>
                  </a:lnTo>
                  <a:lnTo>
                    <a:pt x="1" y="0"/>
                  </a:lnTo>
                  <a:lnTo>
                    <a:pt x="3" y="0"/>
                  </a:lnTo>
                  <a:lnTo>
                    <a:pt x="5" y="0"/>
                  </a:lnTo>
                  <a:lnTo>
                    <a:pt x="5" y="2"/>
                  </a:lnTo>
                  <a:lnTo>
                    <a:pt x="6" y="3"/>
                  </a:lnTo>
                  <a:lnTo>
                    <a:pt x="6" y="5"/>
                  </a:lnTo>
                  <a:lnTo>
                    <a:pt x="5" y="7"/>
                  </a:lnTo>
                  <a:lnTo>
                    <a:pt x="3" y="8"/>
                  </a:lnTo>
                  <a:lnTo>
                    <a:pt x="1" y="7"/>
                  </a:lnTo>
                  <a:lnTo>
                    <a:pt x="0" y="7"/>
                  </a:lnTo>
                  <a:lnTo>
                    <a:pt x="0" y="5"/>
                  </a:lnTo>
                  <a:lnTo>
                    <a:pt x="0" y="3"/>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7" name="Freeform 41" descr="Dark upward diagonal"/>
            <p:cNvSpPr>
              <a:spLocks/>
            </p:cNvSpPr>
            <p:nvPr/>
          </p:nvSpPr>
          <p:spPr bwMode="auto">
            <a:xfrm>
              <a:off x="4575" y="3644"/>
              <a:ext cx="3" cy="5"/>
            </a:xfrm>
            <a:custGeom>
              <a:avLst/>
              <a:gdLst>
                <a:gd name="T0" fmla="*/ 0 w 3"/>
                <a:gd name="T1" fmla="*/ 1 h 5"/>
                <a:gd name="T2" fmla="*/ 0 w 3"/>
                <a:gd name="T3" fmla="*/ 1 h 5"/>
                <a:gd name="T4" fmla="*/ 0 w 3"/>
                <a:gd name="T5" fmla="*/ 0 h 5"/>
                <a:gd name="T6" fmla="*/ 1 w 3"/>
                <a:gd name="T7" fmla="*/ 0 h 5"/>
                <a:gd name="T8" fmla="*/ 1 w 3"/>
                <a:gd name="T9" fmla="*/ 0 h 5"/>
                <a:gd name="T10" fmla="*/ 1 w 3"/>
                <a:gd name="T11" fmla="*/ 0 h 5"/>
                <a:gd name="T12" fmla="*/ 3 w 3"/>
                <a:gd name="T13" fmla="*/ 0 h 5"/>
                <a:gd name="T14" fmla="*/ 3 w 3"/>
                <a:gd name="T15" fmla="*/ 1 h 5"/>
                <a:gd name="T16" fmla="*/ 3 w 3"/>
                <a:gd name="T17" fmla="*/ 1 h 5"/>
                <a:gd name="T18" fmla="*/ 3 w 3"/>
                <a:gd name="T19" fmla="*/ 3 h 5"/>
                <a:gd name="T20" fmla="*/ 3 w 3"/>
                <a:gd name="T21" fmla="*/ 5 h 5"/>
                <a:gd name="T22" fmla="*/ 1 w 3"/>
                <a:gd name="T23" fmla="*/ 5 h 5"/>
                <a:gd name="T24" fmla="*/ 1 w 3"/>
                <a:gd name="T25" fmla="*/ 5 h 5"/>
                <a:gd name="T26" fmla="*/ 1 w 3"/>
                <a:gd name="T27" fmla="*/ 5 h 5"/>
                <a:gd name="T28" fmla="*/ 0 w 3"/>
                <a:gd name="T29" fmla="*/ 5 h 5"/>
                <a:gd name="T30" fmla="*/ 0 w 3"/>
                <a:gd name="T31" fmla="*/ 3 h 5"/>
                <a:gd name="T32" fmla="*/ 0 w 3"/>
                <a:gd name="T33" fmla="*/ 1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
                <a:gd name="T52" fmla="*/ 0 h 5"/>
                <a:gd name="T53" fmla="*/ 3 w 3"/>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 h="5">
                  <a:moveTo>
                    <a:pt x="0" y="1"/>
                  </a:moveTo>
                  <a:lnTo>
                    <a:pt x="0" y="1"/>
                  </a:lnTo>
                  <a:lnTo>
                    <a:pt x="0" y="0"/>
                  </a:lnTo>
                  <a:lnTo>
                    <a:pt x="1" y="0"/>
                  </a:lnTo>
                  <a:lnTo>
                    <a:pt x="3" y="0"/>
                  </a:lnTo>
                  <a:lnTo>
                    <a:pt x="3" y="1"/>
                  </a:lnTo>
                  <a:lnTo>
                    <a:pt x="3" y="3"/>
                  </a:lnTo>
                  <a:lnTo>
                    <a:pt x="3" y="5"/>
                  </a:lnTo>
                  <a:lnTo>
                    <a:pt x="1" y="5"/>
                  </a:lnTo>
                  <a:lnTo>
                    <a:pt x="0" y="5"/>
                  </a:lnTo>
                  <a:lnTo>
                    <a:pt x="0" y="3"/>
                  </a:lnTo>
                  <a:lnTo>
                    <a:pt x="0" y="1"/>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8" name="Freeform 42" descr="Dark upward diagonal"/>
            <p:cNvSpPr>
              <a:spLocks/>
            </p:cNvSpPr>
            <p:nvPr/>
          </p:nvSpPr>
          <p:spPr bwMode="auto">
            <a:xfrm>
              <a:off x="4575" y="3644"/>
              <a:ext cx="3" cy="5"/>
            </a:xfrm>
            <a:custGeom>
              <a:avLst/>
              <a:gdLst>
                <a:gd name="T0" fmla="*/ 0 w 3"/>
                <a:gd name="T1" fmla="*/ 1 h 5"/>
                <a:gd name="T2" fmla="*/ 0 w 3"/>
                <a:gd name="T3" fmla="*/ 1 h 5"/>
                <a:gd name="T4" fmla="*/ 0 w 3"/>
                <a:gd name="T5" fmla="*/ 1 h 5"/>
                <a:gd name="T6" fmla="*/ 0 w 3"/>
                <a:gd name="T7" fmla="*/ 0 h 5"/>
                <a:gd name="T8" fmla="*/ 1 w 3"/>
                <a:gd name="T9" fmla="*/ 0 h 5"/>
                <a:gd name="T10" fmla="*/ 1 w 3"/>
                <a:gd name="T11" fmla="*/ 0 h 5"/>
                <a:gd name="T12" fmla="*/ 1 w 3"/>
                <a:gd name="T13" fmla="*/ 0 h 5"/>
                <a:gd name="T14" fmla="*/ 1 w 3"/>
                <a:gd name="T15" fmla="*/ 0 h 5"/>
                <a:gd name="T16" fmla="*/ 3 w 3"/>
                <a:gd name="T17" fmla="*/ 0 h 5"/>
                <a:gd name="T18" fmla="*/ 3 w 3"/>
                <a:gd name="T19" fmla="*/ 1 h 5"/>
                <a:gd name="T20" fmla="*/ 3 w 3"/>
                <a:gd name="T21" fmla="*/ 1 h 5"/>
                <a:gd name="T22" fmla="*/ 3 w 3"/>
                <a:gd name="T23" fmla="*/ 1 h 5"/>
                <a:gd name="T24" fmla="*/ 3 w 3"/>
                <a:gd name="T25" fmla="*/ 3 h 5"/>
                <a:gd name="T26" fmla="*/ 3 w 3"/>
                <a:gd name="T27" fmla="*/ 5 h 5"/>
                <a:gd name="T28" fmla="*/ 1 w 3"/>
                <a:gd name="T29" fmla="*/ 5 h 5"/>
                <a:gd name="T30" fmla="*/ 1 w 3"/>
                <a:gd name="T31" fmla="*/ 5 h 5"/>
                <a:gd name="T32" fmla="*/ 1 w 3"/>
                <a:gd name="T33" fmla="*/ 5 h 5"/>
                <a:gd name="T34" fmla="*/ 1 w 3"/>
                <a:gd name="T35" fmla="*/ 5 h 5"/>
                <a:gd name="T36" fmla="*/ 0 w 3"/>
                <a:gd name="T37" fmla="*/ 5 h 5"/>
                <a:gd name="T38" fmla="*/ 0 w 3"/>
                <a:gd name="T39" fmla="*/ 3 h 5"/>
                <a:gd name="T40" fmla="*/ 0 w 3"/>
                <a:gd name="T41" fmla="*/ 1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
                <a:gd name="T64" fmla="*/ 0 h 5"/>
                <a:gd name="T65" fmla="*/ 3 w 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 h="5">
                  <a:moveTo>
                    <a:pt x="0" y="1"/>
                  </a:moveTo>
                  <a:lnTo>
                    <a:pt x="0" y="1"/>
                  </a:lnTo>
                  <a:lnTo>
                    <a:pt x="0" y="0"/>
                  </a:lnTo>
                  <a:lnTo>
                    <a:pt x="1" y="0"/>
                  </a:lnTo>
                  <a:lnTo>
                    <a:pt x="3" y="0"/>
                  </a:lnTo>
                  <a:lnTo>
                    <a:pt x="3" y="1"/>
                  </a:lnTo>
                  <a:lnTo>
                    <a:pt x="3" y="3"/>
                  </a:lnTo>
                  <a:lnTo>
                    <a:pt x="3" y="5"/>
                  </a:lnTo>
                  <a:lnTo>
                    <a:pt x="1" y="5"/>
                  </a:lnTo>
                  <a:lnTo>
                    <a:pt x="0" y="5"/>
                  </a:lnTo>
                  <a:lnTo>
                    <a:pt x="0" y="3"/>
                  </a:lnTo>
                  <a:lnTo>
                    <a:pt x="0" y="1"/>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39" name="Freeform 43" descr="Dark upward diagonal"/>
            <p:cNvSpPr>
              <a:spLocks/>
            </p:cNvSpPr>
            <p:nvPr/>
          </p:nvSpPr>
          <p:spPr bwMode="auto">
            <a:xfrm>
              <a:off x="4566" y="3649"/>
              <a:ext cx="5" cy="5"/>
            </a:xfrm>
            <a:custGeom>
              <a:avLst/>
              <a:gdLst>
                <a:gd name="T0" fmla="*/ 0 w 5"/>
                <a:gd name="T1" fmla="*/ 3 h 5"/>
                <a:gd name="T2" fmla="*/ 0 w 5"/>
                <a:gd name="T3" fmla="*/ 1 h 5"/>
                <a:gd name="T4" fmla="*/ 2 w 5"/>
                <a:gd name="T5" fmla="*/ 0 h 5"/>
                <a:gd name="T6" fmla="*/ 2 w 5"/>
                <a:gd name="T7" fmla="*/ 0 h 5"/>
                <a:gd name="T8" fmla="*/ 4 w 5"/>
                <a:gd name="T9" fmla="*/ 0 h 5"/>
                <a:gd name="T10" fmla="*/ 4 w 5"/>
                <a:gd name="T11" fmla="*/ 0 h 5"/>
                <a:gd name="T12" fmla="*/ 5 w 5"/>
                <a:gd name="T13" fmla="*/ 0 h 5"/>
                <a:gd name="T14" fmla="*/ 5 w 5"/>
                <a:gd name="T15" fmla="*/ 1 h 5"/>
                <a:gd name="T16" fmla="*/ 5 w 5"/>
                <a:gd name="T17" fmla="*/ 3 h 5"/>
                <a:gd name="T18" fmla="*/ 5 w 5"/>
                <a:gd name="T19" fmla="*/ 3 h 5"/>
                <a:gd name="T20" fmla="*/ 5 w 5"/>
                <a:gd name="T21" fmla="*/ 5 h 5"/>
                <a:gd name="T22" fmla="*/ 4 w 5"/>
                <a:gd name="T23" fmla="*/ 5 h 5"/>
                <a:gd name="T24" fmla="*/ 4 w 5"/>
                <a:gd name="T25" fmla="*/ 5 h 5"/>
                <a:gd name="T26" fmla="*/ 2 w 5"/>
                <a:gd name="T27" fmla="*/ 5 h 5"/>
                <a:gd name="T28" fmla="*/ 2 w 5"/>
                <a:gd name="T29" fmla="*/ 5 h 5"/>
                <a:gd name="T30" fmla="*/ 0 w 5"/>
                <a:gd name="T31" fmla="*/ 3 h 5"/>
                <a:gd name="T32" fmla="*/ 0 w 5"/>
                <a:gd name="T33" fmla="*/ 3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5"/>
                <a:gd name="T53" fmla="*/ 5 w 5"/>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5">
                  <a:moveTo>
                    <a:pt x="0" y="3"/>
                  </a:moveTo>
                  <a:lnTo>
                    <a:pt x="0" y="1"/>
                  </a:lnTo>
                  <a:lnTo>
                    <a:pt x="2" y="0"/>
                  </a:lnTo>
                  <a:lnTo>
                    <a:pt x="4" y="0"/>
                  </a:lnTo>
                  <a:lnTo>
                    <a:pt x="5" y="0"/>
                  </a:lnTo>
                  <a:lnTo>
                    <a:pt x="5" y="1"/>
                  </a:lnTo>
                  <a:lnTo>
                    <a:pt x="5" y="3"/>
                  </a:lnTo>
                  <a:lnTo>
                    <a:pt x="5" y="5"/>
                  </a:lnTo>
                  <a:lnTo>
                    <a:pt x="4" y="5"/>
                  </a:lnTo>
                  <a:lnTo>
                    <a:pt x="2" y="5"/>
                  </a:lnTo>
                  <a:lnTo>
                    <a:pt x="0" y="3"/>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40" name="Freeform 44" descr="Dark upward diagonal"/>
            <p:cNvSpPr>
              <a:spLocks/>
            </p:cNvSpPr>
            <p:nvPr/>
          </p:nvSpPr>
          <p:spPr bwMode="auto">
            <a:xfrm>
              <a:off x="4566" y="3649"/>
              <a:ext cx="5" cy="5"/>
            </a:xfrm>
            <a:custGeom>
              <a:avLst/>
              <a:gdLst>
                <a:gd name="T0" fmla="*/ 0 w 5"/>
                <a:gd name="T1" fmla="*/ 3 h 5"/>
                <a:gd name="T2" fmla="*/ 0 w 5"/>
                <a:gd name="T3" fmla="*/ 3 h 5"/>
                <a:gd name="T4" fmla="*/ 0 w 5"/>
                <a:gd name="T5" fmla="*/ 1 h 5"/>
                <a:gd name="T6" fmla="*/ 2 w 5"/>
                <a:gd name="T7" fmla="*/ 0 h 5"/>
                <a:gd name="T8" fmla="*/ 2 w 5"/>
                <a:gd name="T9" fmla="*/ 0 h 5"/>
                <a:gd name="T10" fmla="*/ 4 w 5"/>
                <a:gd name="T11" fmla="*/ 0 h 5"/>
                <a:gd name="T12" fmla="*/ 4 w 5"/>
                <a:gd name="T13" fmla="*/ 0 h 5"/>
                <a:gd name="T14" fmla="*/ 4 w 5"/>
                <a:gd name="T15" fmla="*/ 0 h 5"/>
                <a:gd name="T16" fmla="*/ 5 w 5"/>
                <a:gd name="T17" fmla="*/ 0 h 5"/>
                <a:gd name="T18" fmla="*/ 5 w 5"/>
                <a:gd name="T19" fmla="*/ 1 h 5"/>
                <a:gd name="T20" fmla="*/ 5 w 5"/>
                <a:gd name="T21" fmla="*/ 3 h 5"/>
                <a:gd name="T22" fmla="*/ 5 w 5"/>
                <a:gd name="T23" fmla="*/ 3 h 5"/>
                <a:gd name="T24" fmla="*/ 5 w 5"/>
                <a:gd name="T25" fmla="*/ 3 h 5"/>
                <a:gd name="T26" fmla="*/ 5 w 5"/>
                <a:gd name="T27" fmla="*/ 5 h 5"/>
                <a:gd name="T28" fmla="*/ 4 w 5"/>
                <a:gd name="T29" fmla="*/ 5 h 5"/>
                <a:gd name="T30" fmla="*/ 4 w 5"/>
                <a:gd name="T31" fmla="*/ 5 h 5"/>
                <a:gd name="T32" fmla="*/ 4 w 5"/>
                <a:gd name="T33" fmla="*/ 5 h 5"/>
                <a:gd name="T34" fmla="*/ 2 w 5"/>
                <a:gd name="T35" fmla="*/ 5 h 5"/>
                <a:gd name="T36" fmla="*/ 2 w 5"/>
                <a:gd name="T37" fmla="*/ 5 h 5"/>
                <a:gd name="T38" fmla="*/ 0 w 5"/>
                <a:gd name="T39" fmla="*/ 3 h 5"/>
                <a:gd name="T40" fmla="*/ 0 w 5"/>
                <a:gd name="T41" fmla="*/ 3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5"/>
                <a:gd name="T65" fmla="*/ 5 w 5"/>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5">
                  <a:moveTo>
                    <a:pt x="0" y="3"/>
                  </a:moveTo>
                  <a:lnTo>
                    <a:pt x="0" y="3"/>
                  </a:lnTo>
                  <a:lnTo>
                    <a:pt x="0" y="1"/>
                  </a:lnTo>
                  <a:lnTo>
                    <a:pt x="2" y="0"/>
                  </a:lnTo>
                  <a:lnTo>
                    <a:pt x="4" y="0"/>
                  </a:lnTo>
                  <a:lnTo>
                    <a:pt x="5" y="0"/>
                  </a:lnTo>
                  <a:lnTo>
                    <a:pt x="5" y="1"/>
                  </a:lnTo>
                  <a:lnTo>
                    <a:pt x="5" y="3"/>
                  </a:lnTo>
                  <a:lnTo>
                    <a:pt x="5" y="5"/>
                  </a:lnTo>
                  <a:lnTo>
                    <a:pt x="4" y="5"/>
                  </a:lnTo>
                  <a:lnTo>
                    <a:pt x="2" y="5"/>
                  </a:lnTo>
                  <a:lnTo>
                    <a:pt x="0" y="3"/>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41" name="Freeform 45" descr="Dark upward diagonal"/>
            <p:cNvSpPr>
              <a:spLocks/>
            </p:cNvSpPr>
            <p:nvPr/>
          </p:nvSpPr>
          <p:spPr bwMode="auto">
            <a:xfrm>
              <a:off x="4560" y="3656"/>
              <a:ext cx="5" cy="3"/>
            </a:xfrm>
            <a:custGeom>
              <a:avLst/>
              <a:gdLst>
                <a:gd name="T0" fmla="*/ 0 w 5"/>
                <a:gd name="T1" fmla="*/ 1 h 3"/>
                <a:gd name="T2" fmla="*/ 0 w 5"/>
                <a:gd name="T3" fmla="*/ 1 h 3"/>
                <a:gd name="T4" fmla="*/ 0 w 5"/>
                <a:gd name="T5" fmla="*/ 0 h 3"/>
                <a:gd name="T6" fmla="*/ 1 w 5"/>
                <a:gd name="T7" fmla="*/ 0 h 3"/>
                <a:gd name="T8" fmla="*/ 1 w 5"/>
                <a:gd name="T9" fmla="*/ 0 h 3"/>
                <a:gd name="T10" fmla="*/ 3 w 5"/>
                <a:gd name="T11" fmla="*/ 0 h 3"/>
                <a:gd name="T12" fmla="*/ 3 w 5"/>
                <a:gd name="T13" fmla="*/ 0 h 3"/>
                <a:gd name="T14" fmla="*/ 5 w 5"/>
                <a:gd name="T15" fmla="*/ 1 h 3"/>
                <a:gd name="T16" fmla="*/ 5 w 5"/>
                <a:gd name="T17" fmla="*/ 1 h 3"/>
                <a:gd name="T18" fmla="*/ 5 w 5"/>
                <a:gd name="T19" fmla="*/ 1 h 3"/>
                <a:gd name="T20" fmla="*/ 3 w 5"/>
                <a:gd name="T21" fmla="*/ 3 h 3"/>
                <a:gd name="T22" fmla="*/ 3 w 5"/>
                <a:gd name="T23" fmla="*/ 3 h 3"/>
                <a:gd name="T24" fmla="*/ 1 w 5"/>
                <a:gd name="T25" fmla="*/ 3 h 3"/>
                <a:gd name="T26" fmla="*/ 1 w 5"/>
                <a:gd name="T27" fmla="*/ 3 h 3"/>
                <a:gd name="T28" fmla="*/ 0 w 5"/>
                <a:gd name="T29" fmla="*/ 3 h 3"/>
                <a:gd name="T30" fmla="*/ 0 w 5"/>
                <a:gd name="T31" fmla="*/ 1 h 3"/>
                <a:gd name="T32" fmla="*/ 0 w 5"/>
                <a:gd name="T33" fmla="*/ 1 h 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3"/>
                <a:gd name="T53" fmla="*/ 5 w 5"/>
                <a:gd name="T54" fmla="*/ 3 h 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3">
                  <a:moveTo>
                    <a:pt x="0" y="1"/>
                  </a:moveTo>
                  <a:lnTo>
                    <a:pt x="0" y="1"/>
                  </a:lnTo>
                  <a:lnTo>
                    <a:pt x="0" y="0"/>
                  </a:lnTo>
                  <a:lnTo>
                    <a:pt x="1" y="0"/>
                  </a:lnTo>
                  <a:lnTo>
                    <a:pt x="3" y="0"/>
                  </a:lnTo>
                  <a:lnTo>
                    <a:pt x="5" y="1"/>
                  </a:lnTo>
                  <a:lnTo>
                    <a:pt x="3" y="3"/>
                  </a:lnTo>
                  <a:lnTo>
                    <a:pt x="1" y="3"/>
                  </a:lnTo>
                  <a:lnTo>
                    <a:pt x="0" y="3"/>
                  </a:lnTo>
                  <a:lnTo>
                    <a:pt x="0" y="1"/>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42" name="Freeform 46" descr="Dark upward diagonal"/>
            <p:cNvSpPr>
              <a:spLocks/>
            </p:cNvSpPr>
            <p:nvPr/>
          </p:nvSpPr>
          <p:spPr bwMode="auto">
            <a:xfrm>
              <a:off x="4560" y="3656"/>
              <a:ext cx="5" cy="3"/>
            </a:xfrm>
            <a:custGeom>
              <a:avLst/>
              <a:gdLst>
                <a:gd name="T0" fmla="*/ 0 w 5"/>
                <a:gd name="T1" fmla="*/ 1 h 3"/>
                <a:gd name="T2" fmla="*/ 0 w 5"/>
                <a:gd name="T3" fmla="*/ 1 h 3"/>
                <a:gd name="T4" fmla="*/ 0 w 5"/>
                <a:gd name="T5" fmla="*/ 1 h 3"/>
                <a:gd name="T6" fmla="*/ 0 w 5"/>
                <a:gd name="T7" fmla="*/ 0 h 3"/>
                <a:gd name="T8" fmla="*/ 1 w 5"/>
                <a:gd name="T9" fmla="*/ 0 h 3"/>
                <a:gd name="T10" fmla="*/ 1 w 5"/>
                <a:gd name="T11" fmla="*/ 0 h 3"/>
                <a:gd name="T12" fmla="*/ 1 w 5"/>
                <a:gd name="T13" fmla="*/ 0 h 3"/>
                <a:gd name="T14" fmla="*/ 3 w 5"/>
                <a:gd name="T15" fmla="*/ 0 h 3"/>
                <a:gd name="T16" fmla="*/ 3 w 5"/>
                <a:gd name="T17" fmla="*/ 0 h 3"/>
                <a:gd name="T18" fmla="*/ 5 w 5"/>
                <a:gd name="T19" fmla="*/ 1 h 3"/>
                <a:gd name="T20" fmla="*/ 5 w 5"/>
                <a:gd name="T21" fmla="*/ 1 h 3"/>
                <a:gd name="T22" fmla="*/ 5 w 5"/>
                <a:gd name="T23" fmla="*/ 1 h 3"/>
                <a:gd name="T24" fmla="*/ 5 w 5"/>
                <a:gd name="T25" fmla="*/ 1 h 3"/>
                <a:gd name="T26" fmla="*/ 3 w 5"/>
                <a:gd name="T27" fmla="*/ 3 h 3"/>
                <a:gd name="T28" fmla="*/ 3 w 5"/>
                <a:gd name="T29" fmla="*/ 3 h 3"/>
                <a:gd name="T30" fmla="*/ 1 w 5"/>
                <a:gd name="T31" fmla="*/ 3 h 3"/>
                <a:gd name="T32" fmla="*/ 1 w 5"/>
                <a:gd name="T33" fmla="*/ 3 h 3"/>
                <a:gd name="T34" fmla="*/ 1 w 5"/>
                <a:gd name="T35" fmla="*/ 3 h 3"/>
                <a:gd name="T36" fmla="*/ 0 w 5"/>
                <a:gd name="T37" fmla="*/ 3 h 3"/>
                <a:gd name="T38" fmla="*/ 0 w 5"/>
                <a:gd name="T39" fmla="*/ 1 h 3"/>
                <a:gd name="T40" fmla="*/ 0 w 5"/>
                <a:gd name="T41" fmla="*/ 1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3"/>
                <a:gd name="T65" fmla="*/ 5 w 5"/>
                <a:gd name="T66" fmla="*/ 3 h 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3">
                  <a:moveTo>
                    <a:pt x="0" y="1"/>
                  </a:moveTo>
                  <a:lnTo>
                    <a:pt x="0" y="1"/>
                  </a:lnTo>
                  <a:lnTo>
                    <a:pt x="0" y="0"/>
                  </a:lnTo>
                  <a:lnTo>
                    <a:pt x="1" y="0"/>
                  </a:lnTo>
                  <a:lnTo>
                    <a:pt x="3" y="0"/>
                  </a:lnTo>
                  <a:lnTo>
                    <a:pt x="5" y="1"/>
                  </a:lnTo>
                  <a:lnTo>
                    <a:pt x="3" y="3"/>
                  </a:lnTo>
                  <a:lnTo>
                    <a:pt x="1" y="3"/>
                  </a:lnTo>
                  <a:lnTo>
                    <a:pt x="0" y="3"/>
                  </a:lnTo>
                  <a:lnTo>
                    <a:pt x="0" y="1"/>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43" name="Freeform 47" descr="Dark upward diagonal"/>
            <p:cNvSpPr>
              <a:spLocks/>
            </p:cNvSpPr>
            <p:nvPr/>
          </p:nvSpPr>
          <p:spPr bwMode="auto">
            <a:xfrm>
              <a:off x="4664" y="3600"/>
              <a:ext cx="4" cy="5"/>
            </a:xfrm>
            <a:custGeom>
              <a:avLst/>
              <a:gdLst>
                <a:gd name="T0" fmla="*/ 0 w 4"/>
                <a:gd name="T1" fmla="*/ 1 h 5"/>
                <a:gd name="T2" fmla="*/ 0 w 4"/>
                <a:gd name="T3" fmla="*/ 1 h 5"/>
                <a:gd name="T4" fmla="*/ 0 w 4"/>
                <a:gd name="T5" fmla="*/ 0 h 5"/>
                <a:gd name="T6" fmla="*/ 2 w 4"/>
                <a:gd name="T7" fmla="*/ 0 h 5"/>
                <a:gd name="T8" fmla="*/ 2 w 4"/>
                <a:gd name="T9" fmla="*/ 0 h 5"/>
                <a:gd name="T10" fmla="*/ 2 w 4"/>
                <a:gd name="T11" fmla="*/ 0 h 5"/>
                <a:gd name="T12" fmla="*/ 4 w 4"/>
                <a:gd name="T13" fmla="*/ 0 h 5"/>
                <a:gd name="T14" fmla="*/ 4 w 4"/>
                <a:gd name="T15" fmla="*/ 1 h 5"/>
                <a:gd name="T16" fmla="*/ 4 w 4"/>
                <a:gd name="T17" fmla="*/ 1 h 5"/>
                <a:gd name="T18" fmla="*/ 4 w 4"/>
                <a:gd name="T19" fmla="*/ 3 h 5"/>
                <a:gd name="T20" fmla="*/ 4 w 4"/>
                <a:gd name="T21" fmla="*/ 5 h 5"/>
                <a:gd name="T22" fmla="*/ 2 w 4"/>
                <a:gd name="T23" fmla="*/ 5 h 5"/>
                <a:gd name="T24" fmla="*/ 2 w 4"/>
                <a:gd name="T25" fmla="*/ 5 h 5"/>
                <a:gd name="T26" fmla="*/ 2 w 4"/>
                <a:gd name="T27" fmla="*/ 5 h 5"/>
                <a:gd name="T28" fmla="*/ 0 w 4"/>
                <a:gd name="T29" fmla="*/ 5 h 5"/>
                <a:gd name="T30" fmla="*/ 0 w 4"/>
                <a:gd name="T31" fmla="*/ 3 h 5"/>
                <a:gd name="T32" fmla="*/ 0 w 4"/>
                <a:gd name="T33" fmla="*/ 1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
                <a:gd name="T52" fmla="*/ 0 h 5"/>
                <a:gd name="T53" fmla="*/ 4 w 4"/>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 h="5">
                  <a:moveTo>
                    <a:pt x="0" y="1"/>
                  </a:moveTo>
                  <a:lnTo>
                    <a:pt x="0" y="1"/>
                  </a:lnTo>
                  <a:lnTo>
                    <a:pt x="0" y="0"/>
                  </a:lnTo>
                  <a:lnTo>
                    <a:pt x="2" y="0"/>
                  </a:lnTo>
                  <a:lnTo>
                    <a:pt x="4" y="0"/>
                  </a:lnTo>
                  <a:lnTo>
                    <a:pt x="4" y="1"/>
                  </a:lnTo>
                  <a:lnTo>
                    <a:pt x="4" y="3"/>
                  </a:lnTo>
                  <a:lnTo>
                    <a:pt x="4" y="5"/>
                  </a:lnTo>
                  <a:lnTo>
                    <a:pt x="2" y="5"/>
                  </a:lnTo>
                  <a:lnTo>
                    <a:pt x="0" y="5"/>
                  </a:lnTo>
                  <a:lnTo>
                    <a:pt x="0" y="3"/>
                  </a:lnTo>
                  <a:lnTo>
                    <a:pt x="0" y="1"/>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44" name="Freeform 48" descr="Dark upward diagonal"/>
            <p:cNvSpPr>
              <a:spLocks/>
            </p:cNvSpPr>
            <p:nvPr/>
          </p:nvSpPr>
          <p:spPr bwMode="auto">
            <a:xfrm>
              <a:off x="4664" y="3600"/>
              <a:ext cx="4" cy="5"/>
            </a:xfrm>
            <a:custGeom>
              <a:avLst/>
              <a:gdLst>
                <a:gd name="T0" fmla="*/ 0 w 4"/>
                <a:gd name="T1" fmla="*/ 1 h 5"/>
                <a:gd name="T2" fmla="*/ 0 w 4"/>
                <a:gd name="T3" fmla="*/ 1 h 5"/>
                <a:gd name="T4" fmla="*/ 0 w 4"/>
                <a:gd name="T5" fmla="*/ 1 h 5"/>
                <a:gd name="T6" fmla="*/ 0 w 4"/>
                <a:gd name="T7" fmla="*/ 0 h 5"/>
                <a:gd name="T8" fmla="*/ 2 w 4"/>
                <a:gd name="T9" fmla="*/ 0 h 5"/>
                <a:gd name="T10" fmla="*/ 2 w 4"/>
                <a:gd name="T11" fmla="*/ 0 h 5"/>
                <a:gd name="T12" fmla="*/ 2 w 4"/>
                <a:gd name="T13" fmla="*/ 0 h 5"/>
                <a:gd name="T14" fmla="*/ 2 w 4"/>
                <a:gd name="T15" fmla="*/ 0 h 5"/>
                <a:gd name="T16" fmla="*/ 4 w 4"/>
                <a:gd name="T17" fmla="*/ 0 h 5"/>
                <a:gd name="T18" fmla="*/ 4 w 4"/>
                <a:gd name="T19" fmla="*/ 1 h 5"/>
                <a:gd name="T20" fmla="*/ 4 w 4"/>
                <a:gd name="T21" fmla="*/ 1 h 5"/>
                <a:gd name="T22" fmla="*/ 4 w 4"/>
                <a:gd name="T23" fmla="*/ 1 h 5"/>
                <a:gd name="T24" fmla="*/ 4 w 4"/>
                <a:gd name="T25" fmla="*/ 3 h 5"/>
                <a:gd name="T26" fmla="*/ 4 w 4"/>
                <a:gd name="T27" fmla="*/ 5 h 5"/>
                <a:gd name="T28" fmla="*/ 2 w 4"/>
                <a:gd name="T29" fmla="*/ 5 h 5"/>
                <a:gd name="T30" fmla="*/ 2 w 4"/>
                <a:gd name="T31" fmla="*/ 5 h 5"/>
                <a:gd name="T32" fmla="*/ 2 w 4"/>
                <a:gd name="T33" fmla="*/ 5 h 5"/>
                <a:gd name="T34" fmla="*/ 2 w 4"/>
                <a:gd name="T35" fmla="*/ 5 h 5"/>
                <a:gd name="T36" fmla="*/ 0 w 4"/>
                <a:gd name="T37" fmla="*/ 5 h 5"/>
                <a:gd name="T38" fmla="*/ 0 w 4"/>
                <a:gd name="T39" fmla="*/ 3 h 5"/>
                <a:gd name="T40" fmla="*/ 0 w 4"/>
                <a:gd name="T41" fmla="*/ 1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
                <a:gd name="T64" fmla="*/ 0 h 5"/>
                <a:gd name="T65" fmla="*/ 4 w 4"/>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 h="5">
                  <a:moveTo>
                    <a:pt x="0" y="1"/>
                  </a:moveTo>
                  <a:lnTo>
                    <a:pt x="0" y="1"/>
                  </a:lnTo>
                  <a:lnTo>
                    <a:pt x="0" y="0"/>
                  </a:lnTo>
                  <a:lnTo>
                    <a:pt x="2" y="0"/>
                  </a:lnTo>
                  <a:lnTo>
                    <a:pt x="4" y="0"/>
                  </a:lnTo>
                  <a:lnTo>
                    <a:pt x="4" y="1"/>
                  </a:lnTo>
                  <a:lnTo>
                    <a:pt x="4" y="3"/>
                  </a:lnTo>
                  <a:lnTo>
                    <a:pt x="4" y="5"/>
                  </a:lnTo>
                  <a:lnTo>
                    <a:pt x="2" y="5"/>
                  </a:lnTo>
                  <a:lnTo>
                    <a:pt x="0" y="5"/>
                  </a:lnTo>
                  <a:lnTo>
                    <a:pt x="0" y="3"/>
                  </a:lnTo>
                  <a:lnTo>
                    <a:pt x="0" y="1"/>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45" name="Freeform 49" descr="Dark upward diagonal"/>
            <p:cNvSpPr>
              <a:spLocks/>
            </p:cNvSpPr>
            <p:nvPr/>
          </p:nvSpPr>
          <p:spPr bwMode="auto">
            <a:xfrm>
              <a:off x="4653" y="3608"/>
              <a:ext cx="8" cy="7"/>
            </a:xfrm>
            <a:custGeom>
              <a:avLst/>
              <a:gdLst>
                <a:gd name="T0" fmla="*/ 0 w 8"/>
                <a:gd name="T1" fmla="*/ 4 h 7"/>
                <a:gd name="T2" fmla="*/ 0 w 8"/>
                <a:gd name="T3" fmla="*/ 2 h 7"/>
                <a:gd name="T4" fmla="*/ 1 w 8"/>
                <a:gd name="T5" fmla="*/ 2 h 7"/>
                <a:gd name="T6" fmla="*/ 1 w 8"/>
                <a:gd name="T7" fmla="*/ 0 h 7"/>
                <a:gd name="T8" fmla="*/ 3 w 8"/>
                <a:gd name="T9" fmla="*/ 0 h 7"/>
                <a:gd name="T10" fmla="*/ 5 w 8"/>
                <a:gd name="T11" fmla="*/ 0 h 7"/>
                <a:gd name="T12" fmla="*/ 6 w 8"/>
                <a:gd name="T13" fmla="*/ 2 h 7"/>
                <a:gd name="T14" fmla="*/ 6 w 8"/>
                <a:gd name="T15" fmla="*/ 2 h 7"/>
                <a:gd name="T16" fmla="*/ 8 w 8"/>
                <a:gd name="T17" fmla="*/ 4 h 7"/>
                <a:gd name="T18" fmla="*/ 6 w 8"/>
                <a:gd name="T19" fmla="*/ 5 h 7"/>
                <a:gd name="T20" fmla="*/ 6 w 8"/>
                <a:gd name="T21" fmla="*/ 5 h 7"/>
                <a:gd name="T22" fmla="*/ 5 w 8"/>
                <a:gd name="T23" fmla="*/ 5 h 7"/>
                <a:gd name="T24" fmla="*/ 3 w 8"/>
                <a:gd name="T25" fmla="*/ 7 h 7"/>
                <a:gd name="T26" fmla="*/ 1 w 8"/>
                <a:gd name="T27" fmla="*/ 5 h 7"/>
                <a:gd name="T28" fmla="*/ 1 w 8"/>
                <a:gd name="T29" fmla="*/ 5 h 7"/>
                <a:gd name="T30" fmla="*/ 0 w 8"/>
                <a:gd name="T31" fmla="*/ 5 h 7"/>
                <a:gd name="T32" fmla="*/ 0 w 8"/>
                <a:gd name="T33" fmla="*/ 4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7"/>
                <a:gd name="T53" fmla="*/ 8 w 8"/>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7">
                  <a:moveTo>
                    <a:pt x="0" y="4"/>
                  </a:moveTo>
                  <a:lnTo>
                    <a:pt x="0" y="2"/>
                  </a:lnTo>
                  <a:lnTo>
                    <a:pt x="1" y="2"/>
                  </a:lnTo>
                  <a:lnTo>
                    <a:pt x="1" y="0"/>
                  </a:lnTo>
                  <a:lnTo>
                    <a:pt x="3" y="0"/>
                  </a:lnTo>
                  <a:lnTo>
                    <a:pt x="5" y="0"/>
                  </a:lnTo>
                  <a:lnTo>
                    <a:pt x="6" y="2"/>
                  </a:lnTo>
                  <a:lnTo>
                    <a:pt x="8" y="4"/>
                  </a:lnTo>
                  <a:lnTo>
                    <a:pt x="6" y="5"/>
                  </a:lnTo>
                  <a:lnTo>
                    <a:pt x="5" y="5"/>
                  </a:lnTo>
                  <a:lnTo>
                    <a:pt x="3" y="7"/>
                  </a:lnTo>
                  <a:lnTo>
                    <a:pt x="1" y="5"/>
                  </a:lnTo>
                  <a:lnTo>
                    <a:pt x="0" y="5"/>
                  </a:lnTo>
                  <a:lnTo>
                    <a:pt x="0" y="4"/>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46" name="Freeform 50" descr="Dark upward diagonal"/>
            <p:cNvSpPr>
              <a:spLocks/>
            </p:cNvSpPr>
            <p:nvPr/>
          </p:nvSpPr>
          <p:spPr bwMode="auto">
            <a:xfrm>
              <a:off x="4653" y="3608"/>
              <a:ext cx="8" cy="7"/>
            </a:xfrm>
            <a:custGeom>
              <a:avLst/>
              <a:gdLst>
                <a:gd name="T0" fmla="*/ 0 w 8"/>
                <a:gd name="T1" fmla="*/ 4 h 7"/>
                <a:gd name="T2" fmla="*/ 0 w 8"/>
                <a:gd name="T3" fmla="*/ 4 h 7"/>
                <a:gd name="T4" fmla="*/ 0 w 8"/>
                <a:gd name="T5" fmla="*/ 2 h 7"/>
                <a:gd name="T6" fmla="*/ 1 w 8"/>
                <a:gd name="T7" fmla="*/ 2 h 7"/>
                <a:gd name="T8" fmla="*/ 1 w 8"/>
                <a:gd name="T9" fmla="*/ 0 h 7"/>
                <a:gd name="T10" fmla="*/ 3 w 8"/>
                <a:gd name="T11" fmla="*/ 0 h 7"/>
                <a:gd name="T12" fmla="*/ 3 w 8"/>
                <a:gd name="T13" fmla="*/ 0 h 7"/>
                <a:gd name="T14" fmla="*/ 5 w 8"/>
                <a:gd name="T15" fmla="*/ 0 h 7"/>
                <a:gd name="T16" fmla="*/ 6 w 8"/>
                <a:gd name="T17" fmla="*/ 2 h 7"/>
                <a:gd name="T18" fmla="*/ 6 w 8"/>
                <a:gd name="T19" fmla="*/ 2 h 7"/>
                <a:gd name="T20" fmla="*/ 8 w 8"/>
                <a:gd name="T21" fmla="*/ 4 h 7"/>
                <a:gd name="T22" fmla="*/ 8 w 8"/>
                <a:gd name="T23" fmla="*/ 4 h 7"/>
                <a:gd name="T24" fmla="*/ 6 w 8"/>
                <a:gd name="T25" fmla="*/ 5 h 7"/>
                <a:gd name="T26" fmla="*/ 6 w 8"/>
                <a:gd name="T27" fmla="*/ 5 h 7"/>
                <a:gd name="T28" fmla="*/ 5 w 8"/>
                <a:gd name="T29" fmla="*/ 5 h 7"/>
                <a:gd name="T30" fmla="*/ 3 w 8"/>
                <a:gd name="T31" fmla="*/ 7 h 7"/>
                <a:gd name="T32" fmla="*/ 3 w 8"/>
                <a:gd name="T33" fmla="*/ 7 h 7"/>
                <a:gd name="T34" fmla="*/ 1 w 8"/>
                <a:gd name="T35" fmla="*/ 5 h 7"/>
                <a:gd name="T36" fmla="*/ 1 w 8"/>
                <a:gd name="T37" fmla="*/ 5 h 7"/>
                <a:gd name="T38" fmla="*/ 0 w 8"/>
                <a:gd name="T39" fmla="*/ 5 h 7"/>
                <a:gd name="T40" fmla="*/ 0 w 8"/>
                <a:gd name="T41" fmla="*/ 4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7"/>
                <a:gd name="T65" fmla="*/ 8 w 8"/>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7">
                  <a:moveTo>
                    <a:pt x="0" y="4"/>
                  </a:moveTo>
                  <a:lnTo>
                    <a:pt x="0" y="4"/>
                  </a:lnTo>
                  <a:lnTo>
                    <a:pt x="0" y="2"/>
                  </a:lnTo>
                  <a:lnTo>
                    <a:pt x="1" y="2"/>
                  </a:lnTo>
                  <a:lnTo>
                    <a:pt x="1" y="0"/>
                  </a:lnTo>
                  <a:lnTo>
                    <a:pt x="3" y="0"/>
                  </a:lnTo>
                  <a:lnTo>
                    <a:pt x="5" y="0"/>
                  </a:lnTo>
                  <a:lnTo>
                    <a:pt x="6" y="2"/>
                  </a:lnTo>
                  <a:lnTo>
                    <a:pt x="8" y="4"/>
                  </a:lnTo>
                  <a:lnTo>
                    <a:pt x="6" y="5"/>
                  </a:lnTo>
                  <a:lnTo>
                    <a:pt x="5" y="5"/>
                  </a:lnTo>
                  <a:lnTo>
                    <a:pt x="3" y="7"/>
                  </a:lnTo>
                  <a:lnTo>
                    <a:pt x="1" y="5"/>
                  </a:lnTo>
                  <a:lnTo>
                    <a:pt x="0" y="5"/>
                  </a:lnTo>
                  <a:lnTo>
                    <a:pt x="0" y="4"/>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47" name="Freeform 51" descr="Dark upward diagonal"/>
            <p:cNvSpPr>
              <a:spLocks/>
            </p:cNvSpPr>
            <p:nvPr/>
          </p:nvSpPr>
          <p:spPr bwMode="auto">
            <a:xfrm>
              <a:off x="4626" y="3627"/>
              <a:ext cx="8" cy="5"/>
            </a:xfrm>
            <a:custGeom>
              <a:avLst/>
              <a:gdLst>
                <a:gd name="T0" fmla="*/ 0 w 8"/>
                <a:gd name="T1" fmla="*/ 3 h 5"/>
                <a:gd name="T2" fmla="*/ 0 w 8"/>
                <a:gd name="T3" fmla="*/ 1 h 5"/>
                <a:gd name="T4" fmla="*/ 0 w 8"/>
                <a:gd name="T5" fmla="*/ 0 h 5"/>
                <a:gd name="T6" fmla="*/ 1 w 8"/>
                <a:gd name="T7" fmla="*/ 0 h 5"/>
                <a:gd name="T8" fmla="*/ 3 w 8"/>
                <a:gd name="T9" fmla="*/ 0 h 5"/>
                <a:gd name="T10" fmla="*/ 6 w 8"/>
                <a:gd name="T11" fmla="*/ 0 h 5"/>
                <a:gd name="T12" fmla="*/ 6 w 8"/>
                <a:gd name="T13" fmla="*/ 0 h 5"/>
                <a:gd name="T14" fmla="*/ 8 w 8"/>
                <a:gd name="T15" fmla="*/ 1 h 5"/>
                <a:gd name="T16" fmla="*/ 8 w 8"/>
                <a:gd name="T17" fmla="*/ 3 h 5"/>
                <a:gd name="T18" fmla="*/ 8 w 8"/>
                <a:gd name="T19" fmla="*/ 3 h 5"/>
                <a:gd name="T20" fmla="*/ 6 w 8"/>
                <a:gd name="T21" fmla="*/ 5 h 5"/>
                <a:gd name="T22" fmla="*/ 6 w 8"/>
                <a:gd name="T23" fmla="*/ 5 h 5"/>
                <a:gd name="T24" fmla="*/ 3 w 8"/>
                <a:gd name="T25" fmla="*/ 5 h 5"/>
                <a:gd name="T26" fmla="*/ 1 w 8"/>
                <a:gd name="T27" fmla="*/ 5 h 5"/>
                <a:gd name="T28" fmla="*/ 0 w 8"/>
                <a:gd name="T29" fmla="*/ 5 h 5"/>
                <a:gd name="T30" fmla="*/ 0 w 8"/>
                <a:gd name="T31" fmla="*/ 3 h 5"/>
                <a:gd name="T32" fmla="*/ 0 w 8"/>
                <a:gd name="T33" fmla="*/ 3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5"/>
                <a:gd name="T53" fmla="*/ 8 w 8"/>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5">
                  <a:moveTo>
                    <a:pt x="0" y="3"/>
                  </a:moveTo>
                  <a:lnTo>
                    <a:pt x="0" y="1"/>
                  </a:lnTo>
                  <a:lnTo>
                    <a:pt x="0" y="0"/>
                  </a:lnTo>
                  <a:lnTo>
                    <a:pt x="1" y="0"/>
                  </a:lnTo>
                  <a:lnTo>
                    <a:pt x="3" y="0"/>
                  </a:lnTo>
                  <a:lnTo>
                    <a:pt x="6" y="0"/>
                  </a:lnTo>
                  <a:lnTo>
                    <a:pt x="8" y="1"/>
                  </a:lnTo>
                  <a:lnTo>
                    <a:pt x="8" y="3"/>
                  </a:lnTo>
                  <a:lnTo>
                    <a:pt x="6" y="5"/>
                  </a:lnTo>
                  <a:lnTo>
                    <a:pt x="3" y="5"/>
                  </a:lnTo>
                  <a:lnTo>
                    <a:pt x="1" y="5"/>
                  </a:lnTo>
                  <a:lnTo>
                    <a:pt x="0" y="5"/>
                  </a:lnTo>
                  <a:lnTo>
                    <a:pt x="0" y="3"/>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48" name="Freeform 52" descr="Dark upward diagonal"/>
            <p:cNvSpPr>
              <a:spLocks/>
            </p:cNvSpPr>
            <p:nvPr/>
          </p:nvSpPr>
          <p:spPr bwMode="auto">
            <a:xfrm>
              <a:off x="4626" y="3627"/>
              <a:ext cx="8" cy="5"/>
            </a:xfrm>
            <a:custGeom>
              <a:avLst/>
              <a:gdLst>
                <a:gd name="T0" fmla="*/ 0 w 8"/>
                <a:gd name="T1" fmla="*/ 3 h 5"/>
                <a:gd name="T2" fmla="*/ 0 w 8"/>
                <a:gd name="T3" fmla="*/ 3 h 5"/>
                <a:gd name="T4" fmla="*/ 0 w 8"/>
                <a:gd name="T5" fmla="*/ 1 h 5"/>
                <a:gd name="T6" fmla="*/ 0 w 8"/>
                <a:gd name="T7" fmla="*/ 0 h 5"/>
                <a:gd name="T8" fmla="*/ 1 w 8"/>
                <a:gd name="T9" fmla="*/ 0 h 5"/>
                <a:gd name="T10" fmla="*/ 3 w 8"/>
                <a:gd name="T11" fmla="*/ 0 h 5"/>
                <a:gd name="T12" fmla="*/ 3 w 8"/>
                <a:gd name="T13" fmla="*/ 0 h 5"/>
                <a:gd name="T14" fmla="*/ 6 w 8"/>
                <a:gd name="T15" fmla="*/ 0 h 5"/>
                <a:gd name="T16" fmla="*/ 6 w 8"/>
                <a:gd name="T17" fmla="*/ 0 h 5"/>
                <a:gd name="T18" fmla="*/ 8 w 8"/>
                <a:gd name="T19" fmla="*/ 1 h 5"/>
                <a:gd name="T20" fmla="*/ 8 w 8"/>
                <a:gd name="T21" fmla="*/ 3 h 5"/>
                <a:gd name="T22" fmla="*/ 8 w 8"/>
                <a:gd name="T23" fmla="*/ 3 h 5"/>
                <a:gd name="T24" fmla="*/ 8 w 8"/>
                <a:gd name="T25" fmla="*/ 3 h 5"/>
                <a:gd name="T26" fmla="*/ 6 w 8"/>
                <a:gd name="T27" fmla="*/ 5 h 5"/>
                <a:gd name="T28" fmla="*/ 6 w 8"/>
                <a:gd name="T29" fmla="*/ 5 h 5"/>
                <a:gd name="T30" fmla="*/ 3 w 8"/>
                <a:gd name="T31" fmla="*/ 5 h 5"/>
                <a:gd name="T32" fmla="*/ 3 w 8"/>
                <a:gd name="T33" fmla="*/ 5 h 5"/>
                <a:gd name="T34" fmla="*/ 1 w 8"/>
                <a:gd name="T35" fmla="*/ 5 h 5"/>
                <a:gd name="T36" fmla="*/ 0 w 8"/>
                <a:gd name="T37" fmla="*/ 5 h 5"/>
                <a:gd name="T38" fmla="*/ 0 w 8"/>
                <a:gd name="T39" fmla="*/ 3 h 5"/>
                <a:gd name="T40" fmla="*/ 0 w 8"/>
                <a:gd name="T41" fmla="*/ 3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5"/>
                <a:gd name="T65" fmla="*/ 8 w 8"/>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5">
                  <a:moveTo>
                    <a:pt x="0" y="3"/>
                  </a:moveTo>
                  <a:lnTo>
                    <a:pt x="0" y="3"/>
                  </a:lnTo>
                  <a:lnTo>
                    <a:pt x="0" y="1"/>
                  </a:lnTo>
                  <a:lnTo>
                    <a:pt x="0" y="0"/>
                  </a:lnTo>
                  <a:lnTo>
                    <a:pt x="1" y="0"/>
                  </a:lnTo>
                  <a:lnTo>
                    <a:pt x="3" y="0"/>
                  </a:lnTo>
                  <a:lnTo>
                    <a:pt x="6" y="0"/>
                  </a:lnTo>
                  <a:lnTo>
                    <a:pt x="8" y="1"/>
                  </a:lnTo>
                  <a:lnTo>
                    <a:pt x="8" y="3"/>
                  </a:lnTo>
                  <a:lnTo>
                    <a:pt x="6" y="5"/>
                  </a:lnTo>
                  <a:lnTo>
                    <a:pt x="3" y="5"/>
                  </a:lnTo>
                  <a:lnTo>
                    <a:pt x="1" y="5"/>
                  </a:lnTo>
                  <a:lnTo>
                    <a:pt x="0" y="5"/>
                  </a:lnTo>
                  <a:lnTo>
                    <a:pt x="0" y="3"/>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grpSp>
        <p:nvGrpSpPr>
          <p:cNvPr id="6" name="Group 53"/>
          <p:cNvGrpSpPr>
            <a:grpSpLocks/>
          </p:cNvGrpSpPr>
          <p:nvPr/>
        </p:nvGrpSpPr>
        <p:grpSpPr bwMode="auto">
          <a:xfrm>
            <a:off x="7599373" y="3206750"/>
            <a:ext cx="779242" cy="344488"/>
            <a:chOff x="4487" y="1686"/>
            <a:chExt cx="448" cy="223"/>
          </a:xfrm>
          <a:solidFill>
            <a:schemeClr val="bg1"/>
          </a:solidFill>
        </p:grpSpPr>
        <p:sp>
          <p:nvSpPr>
            <p:cNvPr id="750" name="Freeform 54"/>
            <p:cNvSpPr>
              <a:spLocks/>
            </p:cNvSpPr>
            <p:nvPr/>
          </p:nvSpPr>
          <p:spPr bwMode="auto">
            <a:xfrm>
              <a:off x="4487" y="1686"/>
              <a:ext cx="448" cy="223"/>
            </a:xfrm>
            <a:custGeom>
              <a:avLst/>
              <a:gdLst>
                <a:gd name="T0" fmla="*/ 249 w 448"/>
                <a:gd name="T1" fmla="*/ 155 h 223"/>
                <a:gd name="T2" fmla="*/ 238 w 448"/>
                <a:gd name="T3" fmla="*/ 189 h 223"/>
                <a:gd name="T4" fmla="*/ 252 w 448"/>
                <a:gd name="T5" fmla="*/ 186 h 223"/>
                <a:gd name="T6" fmla="*/ 264 w 448"/>
                <a:gd name="T7" fmla="*/ 188 h 223"/>
                <a:gd name="T8" fmla="*/ 284 w 448"/>
                <a:gd name="T9" fmla="*/ 201 h 223"/>
                <a:gd name="T10" fmla="*/ 330 w 448"/>
                <a:gd name="T11" fmla="*/ 215 h 223"/>
                <a:gd name="T12" fmla="*/ 299 w 448"/>
                <a:gd name="T13" fmla="*/ 179 h 223"/>
                <a:gd name="T14" fmla="*/ 308 w 448"/>
                <a:gd name="T15" fmla="*/ 177 h 223"/>
                <a:gd name="T16" fmla="*/ 316 w 448"/>
                <a:gd name="T17" fmla="*/ 172 h 223"/>
                <a:gd name="T18" fmla="*/ 299 w 448"/>
                <a:gd name="T19" fmla="*/ 142 h 223"/>
                <a:gd name="T20" fmla="*/ 299 w 448"/>
                <a:gd name="T21" fmla="*/ 111 h 223"/>
                <a:gd name="T22" fmla="*/ 291 w 448"/>
                <a:gd name="T23" fmla="*/ 81 h 223"/>
                <a:gd name="T24" fmla="*/ 301 w 448"/>
                <a:gd name="T25" fmla="*/ 66 h 223"/>
                <a:gd name="T26" fmla="*/ 301 w 448"/>
                <a:gd name="T27" fmla="*/ 52 h 223"/>
                <a:gd name="T28" fmla="*/ 308 w 448"/>
                <a:gd name="T29" fmla="*/ 61 h 223"/>
                <a:gd name="T30" fmla="*/ 321 w 448"/>
                <a:gd name="T31" fmla="*/ 42 h 223"/>
                <a:gd name="T32" fmla="*/ 320 w 448"/>
                <a:gd name="T33" fmla="*/ 28 h 223"/>
                <a:gd name="T34" fmla="*/ 331 w 448"/>
                <a:gd name="T35" fmla="*/ 27 h 223"/>
                <a:gd name="T36" fmla="*/ 337 w 448"/>
                <a:gd name="T37" fmla="*/ 32 h 223"/>
                <a:gd name="T38" fmla="*/ 331 w 448"/>
                <a:gd name="T39" fmla="*/ 44 h 223"/>
                <a:gd name="T40" fmla="*/ 316 w 448"/>
                <a:gd name="T41" fmla="*/ 72 h 223"/>
                <a:gd name="T42" fmla="*/ 326 w 448"/>
                <a:gd name="T43" fmla="*/ 83 h 223"/>
                <a:gd name="T44" fmla="*/ 335 w 448"/>
                <a:gd name="T45" fmla="*/ 76 h 223"/>
                <a:gd name="T46" fmla="*/ 326 w 448"/>
                <a:gd name="T47" fmla="*/ 91 h 223"/>
                <a:gd name="T48" fmla="*/ 325 w 448"/>
                <a:gd name="T49" fmla="*/ 110 h 223"/>
                <a:gd name="T50" fmla="*/ 320 w 448"/>
                <a:gd name="T51" fmla="*/ 127 h 223"/>
                <a:gd name="T52" fmla="*/ 340 w 448"/>
                <a:gd name="T53" fmla="*/ 145 h 223"/>
                <a:gd name="T54" fmla="*/ 325 w 448"/>
                <a:gd name="T55" fmla="*/ 150 h 223"/>
                <a:gd name="T56" fmla="*/ 335 w 448"/>
                <a:gd name="T57" fmla="*/ 157 h 223"/>
                <a:gd name="T58" fmla="*/ 337 w 448"/>
                <a:gd name="T59" fmla="*/ 176 h 223"/>
                <a:gd name="T60" fmla="*/ 348 w 448"/>
                <a:gd name="T61" fmla="*/ 182 h 223"/>
                <a:gd name="T62" fmla="*/ 360 w 448"/>
                <a:gd name="T63" fmla="*/ 186 h 223"/>
                <a:gd name="T64" fmla="*/ 355 w 448"/>
                <a:gd name="T65" fmla="*/ 176 h 223"/>
                <a:gd name="T66" fmla="*/ 364 w 448"/>
                <a:gd name="T67" fmla="*/ 177 h 223"/>
                <a:gd name="T68" fmla="*/ 372 w 448"/>
                <a:gd name="T69" fmla="*/ 181 h 223"/>
                <a:gd name="T70" fmla="*/ 369 w 448"/>
                <a:gd name="T71" fmla="*/ 198 h 223"/>
                <a:gd name="T72" fmla="*/ 382 w 448"/>
                <a:gd name="T73" fmla="*/ 194 h 223"/>
                <a:gd name="T74" fmla="*/ 381 w 448"/>
                <a:gd name="T75" fmla="*/ 211 h 223"/>
                <a:gd name="T76" fmla="*/ 387 w 448"/>
                <a:gd name="T77" fmla="*/ 223 h 223"/>
                <a:gd name="T78" fmla="*/ 409 w 448"/>
                <a:gd name="T79" fmla="*/ 206 h 223"/>
                <a:gd name="T80" fmla="*/ 440 w 448"/>
                <a:gd name="T81" fmla="*/ 145 h 223"/>
                <a:gd name="T82" fmla="*/ 441 w 448"/>
                <a:gd name="T83" fmla="*/ 172 h 223"/>
                <a:gd name="T84" fmla="*/ 435 w 448"/>
                <a:gd name="T85" fmla="*/ 203 h 223"/>
                <a:gd name="T86" fmla="*/ 433 w 448"/>
                <a:gd name="T87" fmla="*/ 215 h 223"/>
                <a:gd name="T88" fmla="*/ 436 w 448"/>
                <a:gd name="T89" fmla="*/ 213 h 223"/>
                <a:gd name="T90" fmla="*/ 447 w 448"/>
                <a:gd name="T91" fmla="*/ 179 h 223"/>
                <a:gd name="T92" fmla="*/ 448 w 448"/>
                <a:gd name="T93" fmla="*/ 144 h 223"/>
                <a:gd name="T94" fmla="*/ 0 w 448"/>
                <a:gd name="T95" fmla="*/ 66 h 223"/>
                <a:gd name="T96" fmla="*/ 52 w 448"/>
                <a:gd name="T97" fmla="*/ 94 h 223"/>
                <a:gd name="T98" fmla="*/ 84 w 448"/>
                <a:gd name="T99" fmla="*/ 74 h 223"/>
                <a:gd name="T100" fmla="*/ 111 w 448"/>
                <a:gd name="T101" fmla="*/ 54 h 223"/>
                <a:gd name="T102" fmla="*/ 147 w 448"/>
                <a:gd name="T103" fmla="*/ 56 h 223"/>
                <a:gd name="T104" fmla="*/ 159 w 448"/>
                <a:gd name="T105" fmla="*/ 62 h 223"/>
                <a:gd name="T106" fmla="*/ 176 w 448"/>
                <a:gd name="T107" fmla="*/ 88 h 223"/>
                <a:gd name="T108" fmla="*/ 193 w 448"/>
                <a:gd name="T109" fmla="*/ 86 h 223"/>
                <a:gd name="T110" fmla="*/ 198 w 448"/>
                <a:gd name="T111" fmla="*/ 108 h 223"/>
                <a:gd name="T112" fmla="*/ 228 w 448"/>
                <a:gd name="T113" fmla="*/ 115 h 2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48"/>
                <a:gd name="T172" fmla="*/ 0 h 223"/>
                <a:gd name="T173" fmla="*/ 448 w 448"/>
                <a:gd name="T174" fmla="*/ 223 h 22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48" h="223">
                  <a:moveTo>
                    <a:pt x="247" y="115"/>
                  </a:moveTo>
                  <a:lnTo>
                    <a:pt x="260" y="123"/>
                  </a:lnTo>
                  <a:lnTo>
                    <a:pt x="252" y="137"/>
                  </a:lnTo>
                  <a:lnTo>
                    <a:pt x="252" y="145"/>
                  </a:lnTo>
                  <a:lnTo>
                    <a:pt x="252" y="147"/>
                  </a:lnTo>
                  <a:lnTo>
                    <a:pt x="250" y="150"/>
                  </a:lnTo>
                  <a:lnTo>
                    <a:pt x="249" y="155"/>
                  </a:lnTo>
                  <a:lnTo>
                    <a:pt x="245" y="162"/>
                  </a:lnTo>
                  <a:lnTo>
                    <a:pt x="243" y="169"/>
                  </a:lnTo>
                  <a:lnTo>
                    <a:pt x="240" y="176"/>
                  </a:lnTo>
                  <a:lnTo>
                    <a:pt x="238" y="179"/>
                  </a:lnTo>
                  <a:lnTo>
                    <a:pt x="238" y="181"/>
                  </a:lnTo>
                  <a:lnTo>
                    <a:pt x="237" y="186"/>
                  </a:lnTo>
                  <a:lnTo>
                    <a:pt x="238" y="189"/>
                  </a:lnTo>
                  <a:lnTo>
                    <a:pt x="240" y="193"/>
                  </a:lnTo>
                  <a:lnTo>
                    <a:pt x="242" y="193"/>
                  </a:lnTo>
                  <a:lnTo>
                    <a:pt x="243" y="193"/>
                  </a:lnTo>
                  <a:lnTo>
                    <a:pt x="247" y="193"/>
                  </a:lnTo>
                  <a:lnTo>
                    <a:pt x="249" y="191"/>
                  </a:lnTo>
                  <a:lnTo>
                    <a:pt x="250" y="191"/>
                  </a:lnTo>
                  <a:lnTo>
                    <a:pt x="252" y="186"/>
                  </a:lnTo>
                  <a:lnTo>
                    <a:pt x="255" y="182"/>
                  </a:lnTo>
                  <a:lnTo>
                    <a:pt x="257" y="182"/>
                  </a:lnTo>
                  <a:lnTo>
                    <a:pt x="259" y="182"/>
                  </a:lnTo>
                  <a:lnTo>
                    <a:pt x="260" y="184"/>
                  </a:lnTo>
                  <a:lnTo>
                    <a:pt x="262" y="186"/>
                  </a:lnTo>
                  <a:lnTo>
                    <a:pt x="264" y="188"/>
                  </a:lnTo>
                  <a:lnTo>
                    <a:pt x="274" y="201"/>
                  </a:lnTo>
                  <a:lnTo>
                    <a:pt x="277" y="201"/>
                  </a:lnTo>
                  <a:lnTo>
                    <a:pt x="277" y="193"/>
                  </a:lnTo>
                  <a:lnTo>
                    <a:pt x="282" y="193"/>
                  </a:lnTo>
                  <a:lnTo>
                    <a:pt x="282" y="194"/>
                  </a:lnTo>
                  <a:lnTo>
                    <a:pt x="284" y="198"/>
                  </a:lnTo>
                  <a:lnTo>
                    <a:pt x="284" y="201"/>
                  </a:lnTo>
                  <a:lnTo>
                    <a:pt x="286" y="201"/>
                  </a:lnTo>
                  <a:lnTo>
                    <a:pt x="298" y="201"/>
                  </a:lnTo>
                  <a:lnTo>
                    <a:pt x="308" y="203"/>
                  </a:lnTo>
                  <a:lnTo>
                    <a:pt x="316" y="204"/>
                  </a:lnTo>
                  <a:lnTo>
                    <a:pt x="321" y="208"/>
                  </a:lnTo>
                  <a:lnTo>
                    <a:pt x="326" y="211"/>
                  </a:lnTo>
                  <a:lnTo>
                    <a:pt x="330" y="215"/>
                  </a:lnTo>
                  <a:lnTo>
                    <a:pt x="331" y="216"/>
                  </a:lnTo>
                  <a:lnTo>
                    <a:pt x="331" y="218"/>
                  </a:lnTo>
                  <a:lnTo>
                    <a:pt x="335" y="210"/>
                  </a:lnTo>
                  <a:lnTo>
                    <a:pt x="326" y="199"/>
                  </a:lnTo>
                  <a:lnTo>
                    <a:pt x="325" y="191"/>
                  </a:lnTo>
                  <a:lnTo>
                    <a:pt x="313" y="188"/>
                  </a:lnTo>
                  <a:lnTo>
                    <a:pt x="299" y="179"/>
                  </a:lnTo>
                  <a:lnTo>
                    <a:pt x="289" y="171"/>
                  </a:lnTo>
                  <a:lnTo>
                    <a:pt x="291" y="167"/>
                  </a:lnTo>
                  <a:lnTo>
                    <a:pt x="299" y="174"/>
                  </a:lnTo>
                  <a:lnTo>
                    <a:pt x="301" y="174"/>
                  </a:lnTo>
                  <a:lnTo>
                    <a:pt x="303" y="176"/>
                  </a:lnTo>
                  <a:lnTo>
                    <a:pt x="306" y="176"/>
                  </a:lnTo>
                  <a:lnTo>
                    <a:pt x="308" y="177"/>
                  </a:lnTo>
                  <a:lnTo>
                    <a:pt x="316" y="182"/>
                  </a:lnTo>
                  <a:lnTo>
                    <a:pt x="321" y="184"/>
                  </a:lnTo>
                  <a:lnTo>
                    <a:pt x="323" y="182"/>
                  </a:lnTo>
                  <a:lnTo>
                    <a:pt x="323" y="181"/>
                  </a:lnTo>
                  <a:lnTo>
                    <a:pt x="321" y="177"/>
                  </a:lnTo>
                  <a:lnTo>
                    <a:pt x="318" y="176"/>
                  </a:lnTo>
                  <a:lnTo>
                    <a:pt x="316" y="172"/>
                  </a:lnTo>
                  <a:lnTo>
                    <a:pt x="315" y="172"/>
                  </a:lnTo>
                  <a:lnTo>
                    <a:pt x="311" y="167"/>
                  </a:lnTo>
                  <a:lnTo>
                    <a:pt x="308" y="164"/>
                  </a:lnTo>
                  <a:lnTo>
                    <a:pt x="304" y="159"/>
                  </a:lnTo>
                  <a:lnTo>
                    <a:pt x="303" y="154"/>
                  </a:lnTo>
                  <a:lnTo>
                    <a:pt x="299" y="149"/>
                  </a:lnTo>
                  <a:lnTo>
                    <a:pt x="299" y="142"/>
                  </a:lnTo>
                  <a:lnTo>
                    <a:pt x="298" y="137"/>
                  </a:lnTo>
                  <a:lnTo>
                    <a:pt x="298" y="132"/>
                  </a:lnTo>
                  <a:lnTo>
                    <a:pt x="298" y="127"/>
                  </a:lnTo>
                  <a:lnTo>
                    <a:pt x="298" y="122"/>
                  </a:lnTo>
                  <a:lnTo>
                    <a:pt x="298" y="118"/>
                  </a:lnTo>
                  <a:lnTo>
                    <a:pt x="299" y="115"/>
                  </a:lnTo>
                  <a:lnTo>
                    <a:pt x="299" y="111"/>
                  </a:lnTo>
                  <a:lnTo>
                    <a:pt x="299" y="108"/>
                  </a:lnTo>
                  <a:lnTo>
                    <a:pt x="299" y="106"/>
                  </a:lnTo>
                  <a:lnTo>
                    <a:pt x="299" y="98"/>
                  </a:lnTo>
                  <a:lnTo>
                    <a:pt x="296" y="93"/>
                  </a:lnTo>
                  <a:lnTo>
                    <a:pt x="294" y="86"/>
                  </a:lnTo>
                  <a:lnTo>
                    <a:pt x="291" y="81"/>
                  </a:lnTo>
                  <a:lnTo>
                    <a:pt x="287" y="78"/>
                  </a:lnTo>
                  <a:lnTo>
                    <a:pt x="286" y="74"/>
                  </a:lnTo>
                  <a:lnTo>
                    <a:pt x="284" y="72"/>
                  </a:lnTo>
                  <a:lnTo>
                    <a:pt x="282" y="72"/>
                  </a:lnTo>
                  <a:lnTo>
                    <a:pt x="296" y="72"/>
                  </a:lnTo>
                  <a:lnTo>
                    <a:pt x="301" y="67"/>
                  </a:lnTo>
                  <a:lnTo>
                    <a:pt x="301" y="66"/>
                  </a:lnTo>
                  <a:lnTo>
                    <a:pt x="301" y="64"/>
                  </a:lnTo>
                  <a:lnTo>
                    <a:pt x="301" y="61"/>
                  </a:lnTo>
                  <a:lnTo>
                    <a:pt x="301" y="59"/>
                  </a:lnTo>
                  <a:lnTo>
                    <a:pt x="299" y="56"/>
                  </a:lnTo>
                  <a:lnTo>
                    <a:pt x="298" y="52"/>
                  </a:lnTo>
                  <a:lnTo>
                    <a:pt x="299" y="52"/>
                  </a:lnTo>
                  <a:lnTo>
                    <a:pt x="301" y="52"/>
                  </a:lnTo>
                  <a:lnTo>
                    <a:pt x="303" y="52"/>
                  </a:lnTo>
                  <a:lnTo>
                    <a:pt x="303" y="54"/>
                  </a:lnTo>
                  <a:lnTo>
                    <a:pt x="304" y="56"/>
                  </a:lnTo>
                  <a:lnTo>
                    <a:pt x="306" y="59"/>
                  </a:lnTo>
                  <a:lnTo>
                    <a:pt x="306" y="61"/>
                  </a:lnTo>
                  <a:lnTo>
                    <a:pt x="308" y="61"/>
                  </a:lnTo>
                  <a:lnTo>
                    <a:pt x="309" y="59"/>
                  </a:lnTo>
                  <a:lnTo>
                    <a:pt x="309" y="57"/>
                  </a:lnTo>
                  <a:lnTo>
                    <a:pt x="311" y="56"/>
                  </a:lnTo>
                  <a:lnTo>
                    <a:pt x="321" y="42"/>
                  </a:lnTo>
                  <a:lnTo>
                    <a:pt x="320" y="40"/>
                  </a:lnTo>
                  <a:lnTo>
                    <a:pt x="320" y="39"/>
                  </a:lnTo>
                  <a:lnTo>
                    <a:pt x="320" y="35"/>
                  </a:lnTo>
                  <a:lnTo>
                    <a:pt x="320" y="34"/>
                  </a:lnTo>
                  <a:lnTo>
                    <a:pt x="320" y="32"/>
                  </a:lnTo>
                  <a:lnTo>
                    <a:pt x="320" y="28"/>
                  </a:lnTo>
                  <a:lnTo>
                    <a:pt x="325" y="23"/>
                  </a:lnTo>
                  <a:lnTo>
                    <a:pt x="328" y="22"/>
                  </a:lnTo>
                  <a:lnTo>
                    <a:pt x="330" y="20"/>
                  </a:lnTo>
                  <a:lnTo>
                    <a:pt x="331" y="22"/>
                  </a:lnTo>
                  <a:lnTo>
                    <a:pt x="331" y="23"/>
                  </a:lnTo>
                  <a:lnTo>
                    <a:pt x="331" y="25"/>
                  </a:lnTo>
                  <a:lnTo>
                    <a:pt x="331" y="27"/>
                  </a:lnTo>
                  <a:lnTo>
                    <a:pt x="330" y="27"/>
                  </a:lnTo>
                  <a:lnTo>
                    <a:pt x="330" y="32"/>
                  </a:lnTo>
                  <a:lnTo>
                    <a:pt x="330" y="35"/>
                  </a:lnTo>
                  <a:lnTo>
                    <a:pt x="333" y="35"/>
                  </a:lnTo>
                  <a:lnTo>
                    <a:pt x="335" y="34"/>
                  </a:lnTo>
                  <a:lnTo>
                    <a:pt x="337" y="32"/>
                  </a:lnTo>
                  <a:lnTo>
                    <a:pt x="338" y="30"/>
                  </a:lnTo>
                  <a:lnTo>
                    <a:pt x="340" y="30"/>
                  </a:lnTo>
                  <a:lnTo>
                    <a:pt x="338" y="34"/>
                  </a:lnTo>
                  <a:lnTo>
                    <a:pt x="338" y="37"/>
                  </a:lnTo>
                  <a:lnTo>
                    <a:pt x="337" y="39"/>
                  </a:lnTo>
                  <a:lnTo>
                    <a:pt x="333" y="42"/>
                  </a:lnTo>
                  <a:lnTo>
                    <a:pt x="331" y="44"/>
                  </a:lnTo>
                  <a:lnTo>
                    <a:pt x="330" y="45"/>
                  </a:lnTo>
                  <a:lnTo>
                    <a:pt x="330" y="47"/>
                  </a:lnTo>
                  <a:lnTo>
                    <a:pt x="328" y="47"/>
                  </a:lnTo>
                  <a:lnTo>
                    <a:pt x="323" y="52"/>
                  </a:lnTo>
                  <a:lnTo>
                    <a:pt x="320" y="59"/>
                  </a:lnTo>
                  <a:lnTo>
                    <a:pt x="316" y="66"/>
                  </a:lnTo>
                  <a:lnTo>
                    <a:pt x="316" y="72"/>
                  </a:lnTo>
                  <a:lnTo>
                    <a:pt x="316" y="79"/>
                  </a:lnTo>
                  <a:lnTo>
                    <a:pt x="316" y="84"/>
                  </a:lnTo>
                  <a:lnTo>
                    <a:pt x="318" y="88"/>
                  </a:lnTo>
                  <a:lnTo>
                    <a:pt x="318" y="89"/>
                  </a:lnTo>
                  <a:lnTo>
                    <a:pt x="321" y="88"/>
                  </a:lnTo>
                  <a:lnTo>
                    <a:pt x="323" y="86"/>
                  </a:lnTo>
                  <a:lnTo>
                    <a:pt x="326" y="83"/>
                  </a:lnTo>
                  <a:lnTo>
                    <a:pt x="328" y="79"/>
                  </a:lnTo>
                  <a:lnTo>
                    <a:pt x="330" y="76"/>
                  </a:lnTo>
                  <a:lnTo>
                    <a:pt x="331" y="72"/>
                  </a:lnTo>
                  <a:lnTo>
                    <a:pt x="333" y="71"/>
                  </a:lnTo>
                  <a:lnTo>
                    <a:pt x="333" y="69"/>
                  </a:lnTo>
                  <a:lnTo>
                    <a:pt x="335" y="72"/>
                  </a:lnTo>
                  <a:lnTo>
                    <a:pt x="335" y="76"/>
                  </a:lnTo>
                  <a:lnTo>
                    <a:pt x="333" y="79"/>
                  </a:lnTo>
                  <a:lnTo>
                    <a:pt x="331" y="83"/>
                  </a:lnTo>
                  <a:lnTo>
                    <a:pt x="330" y="86"/>
                  </a:lnTo>
                  <a:lnTo>
                    <a:pt x="328" y="88"/>
                  </a:lnTo>
                  <a:lnTo>
                    <a:pt x="328" y="89"/>
                  </a:lnTo>
                  <a:lnTo>
                    <a:pt x="326" y="89"/>
                  </a:lnTo>
                  <a:lnTo>
                    <a:pt x="326" y="91"/>
                  </a:lnTo>
                  <a:lnTo>
                    <a:pt x="326" y="93"/>
                  </a:lnTo>
                  <a:lnTo>
                    <a:pt x="326" y="96"/>
                  </a:lnTo>
                  <a:lnTo>
                    <a:pt x="326" y="100"/>
                  </a:lnTo>
                  <a:lnTo>
                    <a:pt x="326" y="103"/>
                  </a:lnTo>
                  <a:lnTo>
                    <a:pt x="326" y="106"/>
                  </a:lnTo>
                  <a:lnTo>
                    <a:pt x="325" y="110"/>
                  </a:lnTo>
                  <a:lnTo>
                    <a:pt x="320" y="116"/>
                  </a:lnTo>
                  <a:lnTo>
                    <a:pt x="318" y="120"/>
                  </a:lnTo>
                  <a:lnTo>
                    <a:pt x="316" y="123"/>
                  </a:lnTo>
                  <a:lnTo>
                    <a:pt x="316" y="125"/>
                  </a:lnTo>
                  <a:lnTo>
                    <a:pt x="318" y="127"/>
                  </a:lnTo>
                  <a:lnTo>
                    <a:pt x="320" y="127"/>
                  </a:lnTo>
                  <a:lnTo>
                    <a:pt x="330" y="132"/>
                  </a:lnTo>
                  <a:lnTo>
                    <a:pt x="337" y="137"/>
                  </a:lnTo>
                  <a:lnTo>
                    <a:pt x="340" y="140"/>
                  </a:lnTo>
                  <a:lnTo>
                    <a:pt x="342" y="142"/>
                  </a:lnTo>
                  <a:lnTo>
                    <a:pt x="342" y="144"/>
                  </a:lnTo>
                  <a:lnTo>
                    <a:pt x="340" y="145"/>
                  </a:lnTo>
                  <a:lnTo>
                    <a:pt x="338" y="145"/>
                  </a:lnTo>
                  <a:lnTo>
                    <a:pt x="337" y="145"/>
                  </a:lnTo>
                  <a:lnTo>
                    <a:pt x="331" y="145"/>
                  </a:lnTo>
                  <a:lnTo>
                    <a:pt x="328" y="147"/>
                  </a:lnTo>
                  <a:lnTo>
                    <a:pt x="325" y="147"/>
                  </a:lnTo>
                  <a:lnTo>
                    <a:pt x="325" y="149"/>
                  </a:lnTo>
                  <a:lnTo>
                    <a:pt x="325" y="150"/>
                  </a:lnTo>
                  <a:lnTo>
                    <a:pt x="325" y="152"/>
                  </a:lnTo>
                  <a:lnTo>
                    <a:pt x="326" y="152"/>
                  </a:lnTo>
                  <a:lnTo>
                    <a:pt x="333" y="152"/>
                  </a:lnTo>
                  <a:lnTo>
                    <a:pt x="337" y="154"/>
                  </a:lnTo>
                  <a:lnTo>
                    <a:pt x="337" y="155"/>
                  </a:lnTo>
                  <a:lnTo>
                    <a:pt x="335" y="157"/>
                  </a:lnTo>
                  <a:lnTo>
                    <a:pt x="331" y="159"/>
                  </a:lnTo>
                  <a:lnTo>
                    <a:pt x="328" y="160"/>
                  </a:lnTo>
                  <a:lnTo>
                    <a:pt x="326" y="160"/>
                  </a:lnTo>
                  <a:lnTo>
                    <a:pt x="325" y="162"/>
                  </a:lnTo>
                  <a:lnTo>
                    <a:pt x="325" y="166"/>
                  </a:lnTo>
                  <a:lnTo>
                    <a:pt x="335" y="177"/>
                  </a:lnTo>
                  <a:lnTo>
                    <a:pt x="337" y="176"/>
                  </a:lnTo>
                  <a:lnTo>
                    <a:pt x="338" y="176"/>
                  </a:lnTo>
                  <a:lnTo>
                    <a:pt x="340" y="174"/>
                  </a:lnTo>
                  <a:lnTo>
                    <a:pt x="342" y="176"/>
                  </a:lnTo>
                  <a:lnTo>
                    <a:pt x="345" y="177"/>
                  </a:lnTo>
                  <a:lnTo>
                    <a:pt x="347" y="181"/>
                  </a:lnTo>
                  <a:lnTo>
                    <a:pt x="348" y="182"/>
                  </a:lnTo>
                  <a:lnTo>
                    <a:pt x="348" y="184"/>
                  </a:lnTo>
                  <a:lnTo>
                    <a:pt x="350" y="186"/>
                  </a:lnTo>
                  <a:lnTo>
                    <a:pt x="352" y="188"/>
                  </a:lnTo>
                  <a:lnTo>
                    <a:pt x="355" y="188"/>
                  </a:lnTo>
                  <a:lnTo>
                    <a:pt x="359" y="186"/>
                  </a:lnTo>
                  <a:lnTo>
                    <a:pt x="360" y="186"/>
                  </a:lnTo>
                  <a:lnTo>
                    <a:pt x="359" y="184"/>
                  </a:lnTo>
                  <a:lnTo>
                    <a:pt x="359" y="182"/>
                  </a:lnTo>
                  <a:lnTo>
                    <a:pt x="357" y="179"/>
                  </a:lnTo>
                  <a:lnTo>
                    <a:pt x="355" y="176"/>
                  </a:lnTo>
                  <a:lnTo>
                    <a:pt x="357" y="174"/>
                  </a:lnTo>
                  <a:lnTo>
                    <a:pt x="359" y="172"/>
                  </a:lnTo>
                  <a:lnTo>
                    <a:pt x="360" y="171"/>
                  </a:lnTo>
                  <a:lnTo>
                    <a:pt x="362" y="171"/>
                  </a:lnTo>
                  <a:lnTo>
                    <a:pt x="364" y="171"/>
                  </a:lnTo>
                  <a:lnTo>
                    <a:pt x="364" y="177"/>
                  </a:lnTo>
                  <a:lnTo>
                    <a:pt x="364" y="182"/>
                  </a:lnTo>
                  <a:lnTo>
                    <a:pt x="365" y="184"/>
                  </a:lnTo>
                  <a:lnTo>
                    <a:pt x="367" y="186"/>
                  </a:lnTo>
                  <a:lnTo>
                    <a:pt x="369" y="184"/>
                  </a:lnTo>
                  <a:lnTo>
                    <a:pt x="370" y="182"/>
                  </a:lnTo>
                  <a:lnTo>
                    <a:pt x="372" y="182"/>
                  </a:lnTo>
                  <a:lnTo>
                    <a:pt x="372" y="181"/>
                  </a:lnTo>
                  <a:lnTo>
                    <a:pt x="374" y="181"/>
                  </a:lnTo>
                  <a:lnTo>
                    <a:pt x="375" y="182"/>
                  </a:lnTo>
                  <a:lnTo>
                    <a:pt x="377" y="184"/>
                  </a:lnTo>
                  <a:lnTo>
                    <a:pt x="370" y="191"/>
                  </a:lnTo>
                  <a:lnTo>
                    <a:pt x="369" y="194"/>
                  </a:lnTo>
                  <a:lnTo>
                    <a:pt x="369" y="198"/>
                  </a:lnTo>
                  <a:lnTo>
                    <a:pt x="372" y="198"/>
                  </a:lnTo>
                  <a:lnTo>
                    <a:pt x="375" y="196"/>
                  </a:lnTo>
                  <a:lnTo>
                    <a:pt x="379" y="194"/>
                  </a:lnTo>
                  <a:lnTo>
                    <a:pt x="382" y="193"/>
                  </a:lnTo>
                  <a:lnTo>
                    <a:pt x="382" y="194"/>
                  </a:lnTo>
                  <a:lnTo>
                    <a:pt x="382" y="198"/>
                  </a:lnTo>
                  <a:lnTo>
                    <a:pt x="382" y="199"/>
                  </a:lnTo>
                  <a:lnTo>
                    <a:pt x="382" y="203"/>
                  </a:lnTo>
                  <a:lnTo>
                    <a:pt x="382" y="204"/>
                  </a:lnTo>
                  <a:lnTo>
                    <a:pt x="382" y="206"/>
                  </a:lnTo>
                  <a:lnTo>
                    <a:pt x="381" y="211"/>
                  </a:lnTo>
                  <a:lnTo>
                    <a:pt x="381" y="215"/>
                  </a:lnTo>
                  <a:lnTo>
                    <a:pt x="381" y="218"/>
                  </a:lnTo>
                  <a:lnTo>
                    <a:pt x="382" y="220"/>
                  </a:lnTo>
                  <a:lnTo>
                    <a:pt x="384" y="221"/>
                  </a:lnTo>
                  <a:lnTo>
                    <a:pt x="386" y="223"/>
                  </a:lnTo>
                  <a:lnTo>
                    <a:pt x="387" y="223"/>
                  </a:lnTo>
                  <a:lnTo>
                    <a:pt x="394" y="220"/>
                  </a:lnTo>
                  <a:lnTo>
                    <a:pt x="397" y="216"/>
                  </a:lnTo>
                  <a:lnTo>
                    <a:pt x="399" y="215"/>
                  </a:lnTo>
                  <a:lnTo>
                    <a:pt x="403" y="211"/>
                  </a:lnTo>
                  <a:lnTo>
                    <a:pt x="406" y="210"/>
                  </a:lnTo>
                  <a:lnTo>
                    <a:pt x="409" y="206"/>
                  </a:lnTo>
                  <a:lnTo>
                    <a:pt x="413" y="204"/>
                  </a:lnTo>
                  <a:lnTo>
                    <a:pt x="418" y="203"/>
                  </a:lnTo>
                  <a:lnTo>
                    <a:pt x="425" y="203"/>
                  </a:lnTo>
                  <a:lnTo>
                    <a:pt x="430" y="198"/>
                  </a:lnTo>
                  <a:lnTo>
                    <a:pt x="431" y="171"/>
                  </a:lnTo>
                  <a:lnTo>
                    <a:pt x="436" y="171"/>
                  </a:lnTo>
                  <a:lnTo>
                    <a:pt x="440" y="145"/>
                  </a:lnTo>
                  <a:lnTo>
                    <a:pt x="441" y="144"/>
                  </a:lnTo>
                  <a:lnTo>
                    <a:pt x="443" y="144"/>
                  </a:lnTo>
                  <a:lnTo>
                    <a:pt x="443" y="145"/>
                  </a:lnTo>
                  <a:lnTo>
                    <a:pt x="443" y="155"/>
                  </a:lnTo>
                  <a:lnTo>
                    <a:pt x="441" y="164"/>
                  </a:lnTo>
                  <a:lnTo>
                    <a:pt x="441" y="172"/>
                  </a:lnTo>
                  <a:lnTo>
                    <a:pt x="440" y="179"/>
                  </a:lnTo>
                  <a:lnTo>
                    <a:pt x="438" y="184"/>
                  </a:lnTo>
                  <a:lnTo>
                    <a:pt x="438" y="189"/>
                  </a:lnTo>
                  <a:lnTo>
                    <a:pt x="436" y="194"/>
                  </a:lnTo>
                  <a:lnTo>
                    <a:pt x="436" y="198"/>
                  </a:lnTo>
                  <a:lnTo>
                    <a:pt x="435" y="201"/>
                  </a:lnTo>
                  <a:lnTo>
                    <a:pt x="435" y="203"/>
                  </a:lnTo>
                  <a:lnTo>
                    <a:pt x="435" y="204"/>
                  </a:lnTo>
                  <a:lnTo>
                    <a:pt x="433" y="206"/>
                  </a:lnTo>
                  <a:lnTo>
                    <a:pt x="433" y="208"/>
                  </a:lnTo>
                  <a:lnTo>
                    <a:pt x="433" y="210"/>
                  </a:lnTo>
                  <a:lnTo>
                    <a:pt x="433" y="215"/>
                  </a:lnTo>
                  <a:lnTo>
                    <a:pt x="433" y="216"/>
                  </a:lnTo>
                  <a:lnTo>
                    <a:pt x="433" y="218"/>
                  </a:lnTo>
                  <a:lnTo>
                    <a:pt x="435" y="216"/>
                  </a:lnTo>
                  <a:lnTo>
                    <a:pt x="435" y="215"/>
                  </a:lnTo>
                  <a:lnTo>
                    <a:pt x="436" y="215"/>
                  </a:lnTo>
                  <a:lnTo>
                    <a:pt x="436" y="213"/>
                  </a:lnTo>
                  <a:lnTo>
                    <a:pt x="438" y="211"/>
                  </a:lnTo>
                  <a:lnTo>
                    <a:pt x="440" y="206"/>
                  </a:lnTo>
                  <a:lnTo>
                    <a:pt x="441" y="203"/>
                  </a:lnTo>
                  <a:lnTo>
                    <a:pt x="443" y="198"/>
                  </a:lnTo>
                  <a:lnTo>
                    <a:pt x="443" y="191"/>
                  </a:lnTo>
                  <a:lnTo>
                    <a:pt x="445" y="186"/>
                  </a:lnTo>
                  <a:lnTo>
                    <a:pt x="447" y="179"/>
                  </a:lnTo>
                  <a:lnTo>
                    <a:pt x="447" y="172"/>
                  </a:lnTo>
                  <a:lnTo>
                    <a:pt x="447" y="167"/>
                  </a:lnTo>
                  <a:lnTo>
                    <a:pt x="447" y="160"/>
                  </a:lnTo>
                  <a:lnTo>
                    <a:pt x="447" y="155"/>
                  </a:lnTo>
                  <a:lnTo>
                    <a:pt x="448" y="150"/>
                  </a:lnTo>
                  <a:lnTo>
                    <a:pt x="448" y="147"/>
                  </a:lnTo>
                  <a:lnTo>
                    <a:pt x="448" y="144"/>
                  </a:lnTo>
                  <a:lnTo>
                    <a:pt x="448" y="142"/>
                  </a:lnTo>
                  <a:lnTo>
                    <a:pt x="386" y="154"/>
                  </a:lnTo>
                  <a:lnTo>
                    <a:pt x="345" y="0"/>
                  </a:lnTo>
                  <a:lnTo>
                    <a:pt x="0" y="66"/>
                  </a:lnTo>
                  <a:lnTo>
                    <a:pt x="10" y="127"/>
                  </a:lnTo>
                  <a:lnTo>
                    <a:pt x="45" y="94"/>
                  </a:lnTo>
                  <a:lnTo>
                    <a:pt x="45" y="96"/>
                  </a:lnTo>
                  <a:lnTo>
                    <a:pt x="47" y="96"/>
                  </a:lnTo>
                  <a:lnTo>
                    <a:pt x="49" y="96"/>
                  </a:lnTo>
                  <a:lnTo>
                    <a:pt x="52" y="94"/>
                  </a:lnTo>
                  <a:lnTo>
                    <a:pt x="57" y="89"/>
                  </a:lnTo>
                  <a:lnTo>
                    <a:pt x="62" y="83"/>
                  </a:lnTo>
                  <a:lnTo>
                    <a:pt x="69" y="71"/>
                  </a:lnTo>
                  <a:lnTo>
                    <a:pt x="71" y="71"/>
                  </a:lnTo>
                  <a:lnTo>
                    <a:pt x="74" y="72"/>
                  </a:lnTo>
                  <a:lnTo>
                    <a:pt x="79" y="74"/>
                  </a:lnTo>
                  <a:lnTo>
                    <a:pt x="84" y="74"/>
                  </a:lnTo>
                  <a:lnTo>
                    <a:pt x="89" y="74"/>
                  </a:lnTo>
                  <a:lnTo>
                    <a:pt x="96" y="72"/>
                  </a:lnTo>
                  <a:lnTo>
                    <a:pt x="101" y="67"/>
                  </a:lnTo>
                  <a:lnTo>
                    <a:pt x="106" y="61"/>
                  </a:lnTo>
                  <a:lnTo>
                    <a:pt x="108" y="59"/>
                  </a:lnTo>
                  <a:lnTo>
                    <a:pt x="108" y="57"/>
                  </a:lnTo>
                  <a:lnTo>
                    <a:pt x="111" y="54"/>
                  </a:lnTo>
                  <a:lnTo>
                    <a:pt x="115" y="52"/>
                  </a:lnTo>
                  <a:lnTo>
                    <a:pt x="120" y="50"/>
                  </a:lnTo>
                  <a:lnTo>
                    <a:pt x="125" y="50"/>
                  </a:lnTo>
                  <a:lnTo>
                    <a:pt x="133" y="52"/>
                  </a:lnTo>
                  <a:lnTo>
                    <a:pt x="144" y="56"/>
                  </a:lnTo>
                  <a:lnTo>
                    <a:pt x="145" y="56"/>
                  </a:lnTo>
                  <a:lnTo>
                    <a:pt x="147" y="56"/>
                  </a:lnTo>
                  <a:lnTo>
                    <a:pt x="149" y="56"/>
                  </a:lnTo>
                  <a:lnTo>
                    <a:pt x="150" y="56"/>
                  </a:lnTo>
                  <a:lnTo>
                    <a:pt x="154" y="56"/>
                  </a:lnTo>
                  <a:lnTo>
                    <a:pt x="155" y="56"/>
                  </a:lnTo>
                  <a:lnTo>
                    <a:pt x="157" y="56"/>
                  </a:lnTo>
                  <a:lnTo>
                    <a:pt x="159" y="62"/>
                  </a:lnTo>
                  <a:lnTo>
                    <a:pt x="161" y="64"/>
                  </a:lnTo>
                  <a:lnTo>
                    <a:pt x="164" y="66"/>
                  </a:lnTo>
                  <a:lnTo>
                    <a:pt x="167" y="69"/>
                  </a:lnTo>
                  <a:lnTo>
                    <a:pt x="171" y="72"/>
                  </a:lnTo>
                  <a:lnTo>
                    <a:pt x="174" y="78"/>
                  </a:lnTo>
                  <a:lnTo>
                    <a:pt x="176" y="83"/>
                  </a:lnTo>
                  <a:lnTo>
                    <a:pt x="176" y="88"/>
                  </a:lnTo>
                  <a:lnTo>
                    <a:pt x="172" y="93"/>
                  </a:lnTo>
                  <a:lnTo>
                    <a:pt x="174" y="91"/>
                  </a:lnTo>
                  <a:lnTo>
                    <a:pt x="176" y="89"/>
                  </a:lnTo>
                  <a:lnTo>
                    <a:pt x="179" y="89"/>
                  </a:lnTo>
                  <a:lnTo>
                    <a:pt x="184" y="88"/>
                  </a:lnTo>
                  <a:lnTo>
                    <a:pt x="188" y="86"/>
                  </a:lnTo>
                  <a:lnTo>
                    <a:pt x="193" y="86"/>
                  </a:lnTo>
                  <a:lnTo>
                    <a:pt x="196" y="89"/>
                  </a:lnTo>
                  <a:lnTo>
                    <a:pt x="199" y="93"/>
                  </a:lnTo>
                  <a:lnTo>
                    <a:pt x="199" y="94"/>
                  </a:lnTo>
                  <a:lnTo>
                    <a:pt x="198" y="98"/>
                  </a:lnTo>
                  <a:lnTo>
                    <a:pt x="198" y="100"/>
                  </a:lnTo>
                  <a:lnTo>
                    <a:pt x="198" y="103"/>
                  </a:lnTo>
                  <a:lnTo>
                    <a:pt x="198" y="108"/>
                  </a:lnTo>
                  <a:lnTo>
                    <a:pt x="203" y="110"/>
                  </a:lnTo>
                  <a:lnTo>
                    <a:pt x="210" y="113"/>
                  </a:lnTo>
                  <a:lnTo>
                    <a:pt x="221" y="113"/>
                  </a:lnTo>
                  <a:lnTo>
                    <a:pt x="223" y="113"/>
                  </a:lnTo>
                  <a:lnTo>
                    <a:pt x="227" y="115"/>
                  </a:lnTo>
                  <a:lnTo>
                    <a:pt x="228" y="115"/>
                  </a:lnTo>
                  <a:lnTo>
                    <a:pt x="230" y="116"/>
                  </a:lnTo>
                  <a:lnTo>
                    <a:pt x="233" y="118"/>
                  </a:lnTo>
                  <a:lnTo>
                    <a:pt x="237" y="120"/>
                  </a:lnTo>
                  <a:lnTo>
                    <a:pt x="240" y="122"/>
                  </a:lnTo>
                  <a:lnTo>
                    <a:pt x="247" y="11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51" name="Freeform 55"/>
            <p:cNvSpPr>
              <a:spLocks/>
            </p:cNvSpPr>
            <p:nvPr/>
          </p:nvSpPr>
          <p:spPr bwMode="auto">
            <a:xfrm>
              <a:off x="4487" y="1686"/>
              <a:ext cx="448" cy="223"/>
            </a:xfrm>
            <a:custGeom>
              <a:avLst/>
              <a:gdLst>
                <a:gd name="T0" fmla="*/ 249 w 448"/>
                <a:gd name="T1" fmla="*/ 155 h 223"/>
                <a:gd name="T2" fmla="*/ 238 w 448"/>
                <a:gd name="T3" fmla="*/ 189 h 223"/>
                <a:gd name="T4" fmla="*/ 252 w 448"/>
                <a:gd name="T5" fmla="*/ 186 h 223"/>
                <a:gd name="T6" fmla="*/ 274 w 448"/>
                <a:gd name="T7" fmla="*/ 201 h 223"/>
                <a:gd name="T8" fmla="*/ 286 w 448"/>
                <a:gd name="T9" fmla="*/ 201 h 223"/>
                <a:gd name="T10" fmla="*/ 331 w 448"/>
                <a:gd name="T11" fmla="*/ 216 h 223"/>
                <a:gd name="T12" fmla="*/ 291 w 448"/>
                <a:gd name="T13" fmla="*/ 167 h 223"/>
                <a:gd name="T14" fmla="*/ 316 w 448"/>
                <a:gd name="T15" fmla="*/ 182 h 223"/>
                <a:gd name="T16" fmla="*/ 315 w 448"/>
                <a:gd name="T17" fmla="*/ 172 h 223"/>
                <a:gd name="T18" fmla="*/ 298 w 448"/>
                <a:gd name="T19" fmla="*/ 132 h 223"/>
                <a:gd name="T20" fmla="*/ 299 w 448"/>
                <a:gd name="T21" fmla="*/ 106 h 223"/>
                <a:gd name="T22" fmla="*/ 284 w 448"/>
                <a:gd name="T23" fmla="*/ 72 h 223"/>
                <a:gd name="T24" fmla="*/ 301 w 448"/>
                <a:gd name="T25" fmla="*/ 59 h 223"/>
                <a:gd name="T26" fmla="*/ 304 w 448"/>
                <a:gd name="T27" fmla="*/ 56 h 223"/>
                <a:gd name="T28" fmla="*/ 309 w 448"/>
                <a:gd name="T29" fmla="*/ 57 h 223"/>
                <a:gd name="T30" fmla="*/ 320 w 448"/>
                <a:gd name="T31" fmla="*/ 35 h 223"/>
                <a:gd name="T32" fmla="*/ 330 w 448"/>
                <a:gd name="T33" fmla="*/ 20 h 223"/>
                <a:gd name="T34" fmla="*/ 330 w 448"/>
                <a:gd name="T35" fmla="*/ 35 h 223"/>
                <a:gd name="T36" fmla="*/ 338 w 448"/>
                <a:gd name="T37" fmla="*/ 34 h 223"/>
                <a:gd name="T38" fmla="*/ 328 w 448"/>
                <a:gd name="T39" fmla="*/ 47 h 223"/>
                <a:gd name="T40" fmla="*/ 318 w 448"/>
                <a:gd name="T41" fmla="*/ 89 h 223"/>
                <a:gd name="T42" fmla="*/ 333 w 448"/>
                <a:gd name="T43" fmla="*/ 71 h 223"/>
                <a:gd name="T44" fmla="*/ 328 w 448"/>
                <a:gd name="T45" fmla="*/ 88 h 223"/>
                <a:gd name="T46" fmla="*/ 326 w 448"/>
                <a:gd name="T47" fmla="*/ 103 h 223"/>
                <a:gd name="T48" fmla="*/ 316 w 448"/>
                <a:gd name="T49" fmla="*/ 125 h 223"/>
                <a:gd name="T50" fmla="*/ 340 w 448"/>
                <a:gd name="T51" fmla="*/ 140 h 223"/>
                <a:gd name="T52" fmla="*/ 328 w 448"/>
                <a:gd name="T53" fmla="*/ 147 h 223"/>
                <a:gd name="T54" fmla="*/ 333 w 448"/>
                <a:gd name="T55" fmla="*/ 152 h 223"/>
                <a:gd name="T56" fmla="*/ 325 w 448"/>
                <a:gd name="T57" fmla="*/ 166 h 223"/>
                <a:gd name="T58" fmla="*/ 342 w 448"/>
                <a:gd name="T59" fmla="*/ 176 h 223"/>
                <a:gd name="T60" fmla="*/ 352 w 448"/>
                <a:gd name="T61" fmla="*/ 188 h 223"/>
                <a:gd name="T62" fmla="*/ 359 w 448"/>
                <a:gd name="T63" fmla="*/ 182 h 223"/>
                <a:gd name="T64" fmla="*/ 362 w 448"/>
                <a:gd name="T65" fmla="*/ 171 h 223"/>
                <a:gd name="T66" fmla="*/ 370 w 448"/>
                <a:gd name="T67" fmla="*/ 182 h 223"/>
                <a:gd name="T68" fmla="*/ 377 w 448"/>
                <a:gd name="T69" fmla="*/ 184 h 223"/>
                <a:gd name="T70" fmla="*/ 382 w 448"/>
                <a:gd name="T71" fmla="*/ 193 h 223"/>
                <a:gd name="T72" fmla="*/ 382 w 448"/>
                <a:gd name="T73" fmla="*/ 206 h 223"/>
                <a:gd name="T74" fmla="*/ 386 w 448"/>
                <a:gd name="T75" fmla="*/ 223 h 223"/>
                <a:gd name="T76" fmla="*/ 403 w 448"/>
                <a:gd name="T77" fmla="*/ 211 h 223"/>
                <a:gd name="T78" fmla="*/ 436 w 448"/>
                <a:gd name="T79" fmla="*/ 171 h 223"/>
                <a:gd name="T80" fmla="*/ 443 w 448"/>
                <a:gd name="T81" fmla="*/ 155 h 223"/>
                <a:gd name="T82" fmla="*/ 435 w 448"/>
                <a:gd name="T83" fmla="*/ 201 h 223"/>
                <a:gd name="T84" fmla="*/ 433 w 448"/>
                <a:gd name="T85" fmla="*/ 210 h 223"/>
                <a:gd name="T86" fmla="*/ 436 w 448"/>
                <a:gd name="T87" fmla="*/ 213 h 223"/>
                <a:gd name="T88" fmla="*/ 447 w 448"/>
                <a:gd name="T89" fmla="*/ 179 h 223"/>
                <a:gd name="T90" fmla="*/ 448 w 448"/>
                <a:gd name="T91" fmla="*/ 142 h 223"/>
                <a:gd name="T92" fmla="*/ 45 w 448"/>
                <a:gd name="T93" fmla="*/ 94 h 223"/>
                <a:gd name="T94" fmla="*/ 62 w 448"/>
                <a:gd name="T95" fmla="*/ 83 h 223"/>
                <a:gd name="T96" fmla="*/ 96 w 448"/>
                <a:gd name="T97" fmla="*/ 72 h 223"/>
                <a:gd name="T98" fmla="*/ 120 w 448"/>
                <a:gd name="T99" fmla="*/ 50 h 223"/>
                <a:gd name="T100" fmla="*/ 150 w 448"/>
                <a:gd name="T101" fmla="*/ 56 h 223"/>
                <a:gd name="T102" fmla="*/ 164 w 448"/>
                <a:gd name="T103" fmla="*/ 66 h 223"/>
                <a:gd name="T104" fmla="*/ 174 w 448"/>
                <a:gd name="T105" fmla="*/ 91 h 223"/>
                <a:gd name="T106" fmla="*/ 199 w 448"/>
                <a:gd name="T107" fmla="*/ 93 h 223"/>
                <a:gd name="T108" fmla="*/ 221 w 448"/>
                <a:gd name="T109" fmla="*/ 113 h 223"/>
                <a:gd name="T110" fmla="*/ 237 w 448"/>
                <a:gd name="T111" fmla="*/ 120 h 2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8"/>
                <a:gd name="T169" fmla="*/ 0 h 223"/>
                <a:gd name="T170" fmla="*/ 448 w 448"/>
                <a:gd name="T171" fmla="*/ 223 h 22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8" h="223">
                  <a:moveTo>
                    <a:pt x="247" y="115"/>
                  </a:moveTo>
                  <a:lnTo>
                    <a:pt x="260" y="123"/>
                  </a:lnTo>
                  <a:lnTo>
                    <a:pt x="252" y="137"/>
                  </a:lnTo>
                  <a:lnTo>
                    <a:pt x="252" y="145"/>
                  </a:lnTo>
                  <a:lnTo>
                    <a:pt x="252" y="147"/>
                  </a:lnTo>
                  <a:lnTo>
                    <a:pt x="250" y="150"/>
                  </a:lnTo>
                  <a:lnTo>
                    <a:pt x="249" y="155"/>
                  </a:lnTo>
                  <a:lnTo>
                    <a:pt x="245" y="162"/>
                  </a:lnTo>
                  <a:lnTo>
                    <a:pt x="243" y="169"/>
                  </a:lnTo>
                  <a:lnTo>
                    <a:pt x="240" y="176"/>
                  </a:lnTo>
                  <a:lnTo>
                    <a:pt x="238" y="179"/>
                  </a:lnTo>
                  <a:lnTo>
                    <a:pt x="238" y="181"/>
                  </a:lnTo>
                  <a:lnTo>
                    <a:pt x="237" y="186"/>
                  </a:lnTo>
                  <a:lnTo>
                    <a:pt x="238" y="189"/>
                  </a:lnTo>
                  <a:lnTo>
                    <a:pt x="240" y="193"/>
                  </a:lnTo>
                  <a:lnTo>
                    <a:pt x="242" y="193"/>
                  </a:lnTo>
                  <a:lnTo>
                    <a:pt x="243" y="193"/>
                  </a:lnTo>
                  <a:lnTo>
                    <a:pt x="247" y="193"/>
                  </a:lnTo>
                  <a:lnTo>
                    <a:pt x="249" y="191"/>
                  </a:lnTo>
                  <a:lnTo>
                    <a:pt x="250" y="191"/>
                  </a:lnTo>
                  <a:lnTo>
                    <a:pt x="252" y="186"/>
                  </a:lnTo>
                  <a:lnTo>
                    <a:pt x="255" y="182"/>
                  </a:lnTo>
                  <a:lnTo>
                    <a:pt x="257" y="182"/>
                  </a:lnTo>
                  <a:lnTo>
                    <a:pt x="259" y="182"/>
                  </a:lnTo>
                  <a:lnTo>
                    <a:pt x="260" y="184"/>
                  </a:lnTo>
                  <a:lnTo>
                    <a:pt x="262" y="186"/>
                  </a:lnTo>
                  <a:lnTo>
                    <a:pt x="264" y="188"/>
                  </a:lnTo>
                  <a:lnTo>
                    <a:pt x="274" y="201"/>
                  </a:lnTo>
                  <a:lnTo>
                    <a:pt x="277" y="201"/>
                  </a:lnTo>
                  <a:lnTo>
                    <a:pt x="277" y="193"/>
                  </a:lnTo>
                  <a:lnTo>
                    <a:pt x="282" y="193"/>
                  </a:lnTo>
                  <a:lnTo>
                    <a:pt x="282" y="194"/>
                  </a:lnTo>
                  <a:lnTo>
                    <a:pt x="284" y="198"/>
                  </a:lnTo>
                  <a:lnTo>
                    <a:pt x="284" y="201"/>
                  </a:lnTo>
                  <a:lnTo>
                    <a:pt x="286" y="201"/>
                  </a:lnTo>
                  <a:lnTo>
                    <a:pt x="298" y="201"/>
                  </a:lnTo>
                  <a:lnTo>
                    <a:pt x="308" y="203"/>
                  </a:lnTo>
                  <a:lnTo>
                    <a:pt x="316" y="204"/>
                  </a:lnTo>
                  <a:lnTo>
                    <a:pt x="321" y="208"/>
                  </a:lnTo>
                  <a:lnTo>
                    <a:pt x="326" y="211"/>
                  </a:lnTo>
                  <a:lnTo>
                    <a:pt x="330" y="215"/>
                  </a:lnTo>
                  <a:lnTo>
                    <a:pt x="331" y="216"/>
                  </a:lnTo>
                  <a:lnTo>
                    <a:pt x="331" y="218"/>
                  </a:lnTo>
                  <a:lnTo>
                    <a:pt x="335" y="210"/>
                  </a:lnTo>
                  <a:lnTo>
                    <a:pt x="326" y="199"/>
                  </a:lnTo>
                  <a:lnTo>
                    <a:pt x="325" y="191"/>
                  </a:lnTo>
                  <a:lnTo>
                    <a:pt x="313" y="188"/>
                  </a:lnTo>
                  <a:lnTo>
                    <a:pt x="299" y="179"/>
                  </a:lnTo>
                  <a:lnTo>
                    <a:pt x="289" y="171"/>
                  </a:lnTo>
                  <a:lnTo>
                    <a:pt x="291" y="167"/>
                  </a:lnTo>
                  <a:lnTo>
                    <a:pt x="299" y="174"/>
                  </a:lnTo>
                  <a:lnTo>
                    <a:pt x="301" y="174"/>
                  </a:lnTo>
                  <a:lnTo>
                    <a:pt x="303" y="176"/>
                  </a:lnTo>
                  <a:lnTo>
                    <a:pt x="306" y="176"/>
                  </a:lnTo>
                  <a:lnTo>
                    <a:pt x="308" y="177"/>
                  </a:lnTo>
                  <a:lnTo>
                    <a:pt x="316" y="182"/>
                  </a:lnTo>
                  <a:lnTo>
                    <a:pt x="321" y="184"/>
                  </a:lnTo>
                  <a:lnTo>
                    <a:pt x="323" y="182"/>
                  </a:lnTo>
                  <a:lnTo>
                    <a:pt x="323" y="181"/>
                  </a:lnTo>
                  <a:lnTo>
                    <a:pt x="321" y="177"/>
                  </a:lnTo>
                  <a:lnTo>
                    <a:pt x="318" y="176"/>
                  </a:lnTo>
                  <a:lnTo>
                    <a:pt x="316" y="172"/>
                  </a:lnTo>
                  <a:lnTo>
                    <a:pt x="315" y="172"/>
                  </a:lnTo>
                  <a:lnTo>
                    <a:pt x="311" y="167"/>
                  </a:lnTo>
                  <a:lnTo>
                    <a:pt x="308" y="164"/>
                  </a:lnTo>
                  <a:lnTo>
                    <a:pt x="304" y="159"/>
                  </a:lnTo>
                  <a:lnTo>
                    <a:pt x="303" y="154"/>
                  </a:lnTo>
                  <a:lnTo>
                    <a:pt x="299" y="149"/>
                  </a:lnTo>
                  <a:lnTo>
                    <a:pt x="299" y="142"/>
                  </a:lnTo>
                  <a:lnTo>
                    <a:pt x="298" y="137"/>
                  </a:lnTo>
                  <a:lnTo>
                    <a:pt x="298" y="132"/>
                  </a:lnTo>
                  <a:lnTo>
                    <a:pt x="298" y="127"/>
                  </a:lnTo>
                  <a:lnTo>
                    <a:pt x="298" y="122"/>
                  </a:lnTo>
                  <a:lnTo>
                    <a:pt x="298" y="118"/>
                  </a:lnTo>
                  <a:lnTo>
                    <a:pt x="299" y="115"/>
                  </a:lnTo>
                  <a:lnTo>
                    <a:pt x="299" y="111"/>
                  </a:lnTo>
                  <a:lnTo>
                    <a:pt x="299" y="108"/>
                  </a:lnTo>
                  <a:lnTo>
                    <a:pt x="299" y="106"/>
                  </a:lnTo>
                  <a:lnTo>
                    <a:pt x="299" y="98"/>
                  </a:lnTo>
                  <a:lnTo>
                    <a:pt x="296" y="93"/>
                  </a:lnTo>
                  <a:lnTo>
                    <a:pt x="294" y="86"/>
                  </a:lnTo>
                  <a:lnTo>
                    <a:pt x="291" y="81"/>
                  </a:lnTo>
                  <a:lnTo>
                    <a:pt x="287" y="78"/>
                  </a:lnTo>
                  <a:lnTo>
                    <a:pt x="286" y="74"/>
                  </a:lnTo>
                  <a:lnTo>
                    <a:pt x="284" y="72"/>
                  </a:lnTo>
                  <a:lnTo>
                    <a:pt x="282" y="72"/>
                  </a:lnTo>
                  <a:lnTo>
                    <a:pt x="296" y="72"/>
                  </a:lnTo>
                  <a:lnTo>
                    <a:pt x="301" y="67"/>
                  </a:lnTo>
                  <a:lnTo>
                    <a:pt x="301" y="66"/>
                  </a:lnTo>
                  <a:lnTo>
                    <a:pt x="301" y="64"/>
                  </a:lnTo>
                  <a:lnTo>
                    <a:pt x="301" y="61"/>
                  </a:lnTo>
                  <a:lnTo>
                    <a:pt x="301" y="59"/>
                  </a:lnTo>
                  <a:lnTo>
                    <a:pt x="299" y="56"/>
                  </a:lnTo>
                  <a:lnTo>
                    <a:pt x="298" y="52"/>
                  </a:lnTo>
                  <a:lnTo>
                    <a:pt x="299" y="52"/>
                  </a:lnTo>
                  <a:lnTo>
                    <a:pt x="301" y="52"/>
                  </a:lnTo>
                  <a:lnTo>
                    <a:pt x="303" y="52"/>
                  </a:lnTo>
                  <a:lnTo>
                    <a:pt x="303" y="54"/>
                  </a:lnTo>
                  <a:lnTo>
                    <a:pt x="304" y="56"/>
                  </a:lnTo>
                  <a:lnTo>
                    <a:pt x="306" y="59"/>
                  </a:lnTo>
                  <a:lnTo>
                    <a:pt x="306" y="61"/>
                  </a:lnTo>
                  <a:lnTo>
                    <a:pt x="308" y="61"/>
                  </a:lnTo>
                  <a:lnTo>
                    <a:pt x="309" y="59"/>
                  </a:lnTo>
                  <a:lnTo>
                    <a:pt x="309" y="57"/>
                  </a:lnTo>
                  <a:lnTo>
                    <a:pt x="311" y="56"/>
                  </a:lnTo>
                  <a:lnTo>
                    <a:pt x="321" y="42"/>
                  </a:lnTo>
                  <a:lnTo>
                    <a:pt x="320" y="40"/>
                  </a:lnTo>
                  <a:lnTo>
                    <a:pt x="320" y="39"/>
                  </a:lnTo>
                  <a:lnTo>
                    <a:pt x="320" y="35"/>
                  </a:lnTo>
                  <a:lnTo>
                    <a:pt x="320" y="34"/>
                  </a:lnTo>
                  <a:lnTo>
                    <a:pt x="320" y="32"/>
                  </a:lnTo>
                  <a:lnTo>
                    <a:pt x="320" y="28"/>
                  </a:lnTo>
                  <a:lnTo>
                    <a:pt x="325" y="23"/>
                  </a:lnTo>
                  <a:lnTo>
                    <a:pt x="328" y="22"/>
                  </a:lnTo>
                  <a:lnTo>
                    <a:pt x="330" y="20"/>
                  </a:lnTo>
                  <a:lnTo>
                    <a:pt x="331" y="22"/>
                  </a:lnTo>
                  <a:lnTo>
                    <a:pt x="331" y="23"/>
                  </a:lnTo>
                  <a:lnTo>
                    <a:pt x="331" y="25"/>
                  </a:lnTo>
                  <a:lnTo>
                    <a:pt x="331" y="27"/>
                  </a:lnTo>
                  <a:lnTo>
                    <a:pt x="330" y="27"/>
                  </a:lnTo>
                  <a:lnTo>
                    <a:pt x="330" y="32"/>
                  </a:lnTo>
                  <a:lnTo>
                    <a:pt x="330" y="35"/>
                  </a:lnTo>
                  <a:lnTo>
                    <a:pt x="333" y="35"/>
                  </a:lnTo>
                  <a:lnTo>
                    <a:pt x="335" y="34"/>
                  </a:lnTo>
                  <a:lnTo>
                    <a:pt x="337" y="32"/>
                  </a:lnTo>
                  <a:lnTo>
                    <a:pt x="338" y="30"/>
                  </a:lnTo>
                  <a:lnTo>
                    <a:pt x="340" y="30"/>
                  </a:lnTo>
                  <a:lnTo>
                    <a:pt x="338" y="34"/>
                  </a:lnTo>
                  <a:lnTo>
                    <a:pt x="338" y="37"/>
                  </a:lnTo>
                  <a:lnTo>
                    <a:pt x="337" y="39"/>
                  </a:lnTo>
                  <a:lnTo>
                    <a:pt x="333" y="42"/>
                  </a:lnTo>
                  <a:lnTo>
                    <a:pt x="331" y="44"/>
                  </a:lnTo>
                  <a:lnTo>
                    <a:pt x="330" y="45"/>
                  </a:lnTo>
                  <a:lnTo>
                    <a:pt x="330" y="47"/>
                  </a:lnTo>
                  <a:lnTo>
                    <a:pt x="328" y="47"/>
                  </a:lnTo>
                  <a:lnTo>
                    <a:pt x="323" y="52"/>
                  </a:lnTo>
                  <a:lnTo>
                    <a:pt x="320" y="59"/>
                  </a:lnTo>
                  <a:lnTo>
                    <a:pt x="316" y="66"/>
                  </a:lnTo>
                  <a:lnTo>
                    <a:pt x="316" y="72"/>
                  </a:lnTo>
                  <a:lnTo>
                    <a:pt x="316" y="79"/>
                  </a:lnTo>
                  <a:lnTo>
                    <a:pt x="316" y="84"/>
                  </a:lnTo>
                  <a:lnTo>
                    <a:pt x="318" y="88"/>
                  </a:lnTo>
                  <a:lnTo>
                    <a:pt x="318" y="89"/>
                  </a:lnTo>
                  <a:lnTo>
                    <a:pt x="321" y="88"/>
                  </a:lnTo>
                  <a:lnTo>
                    <a:pt x="323" y="86"/>
                  </a:lnTo>
                  <a:lnTo>
                    <a:pt x="326" y="83"/>
                  </a:lnTo>
                  <a:lnTo>
                    <a:pt x="328" y="79"/>
                  </a:lnTo>
                  <a:lnTo>
                    <a:pt x="330" y="76"/>
                  </a:lnTo>
                  <a:lnTo>
                    <a:pt x="331" y="72"/>
                  </a:lnTo>
                  <a:lnTo>
                    <a:pt x="333" y="71"/>
                  </a:lnTo>
                  <a:lnTo>
                    <a:pt x="333" y="69"/>
                  </a:lnTo>
                  <a:lnTo>
                    <a:pt x="335" y="72"/>
                  </a:lnTo>
                  <a:lnTo>
                    <a:pt x="335" y="76"/>
                  </a:lnTo>
                  <a:lnTo>
                    <a:pt x="333" y="79"/>
                  </a:lnTo>
                  <a:lnTo>
                    <a:pt x="331" y="83"/>
                  </a:lnTo>
                  <a:lnTo>
                    <a:pt x="330" y="86"/>
                  </a:lnTo>
                  <a:lnTo>
                    <a:pt x="328" y="88"/>
                  </a:lnTo>
                  <a:lnTo>
                    <a:pt x="328" y="89"/>
                  </a:lnTo>
                  <a:lnTo>
                    <a:pt x="326" y="89"/>
                  </a:lnTo>
                  <a:lnTo>
                    <a:pt x="326" y="91"/>
                  </a:lnTo>
                  <a:lnTo>
                    <a:pt x="326" y="93"/>
                  </a:lnTo>
                  <a:lnTo>
                    <a:pt x="326" y="96"/>
                  </a:lnTo>
                  <a:lnTo>
                    <a:pt x="326" y="100"/>
                  </a:lnTo>
                  <a:lnTo>
                    <a:pt x="326" y="103"/>
                  </a:lnTo>
                  <a:lnTo>
                    <a:pt x="326" y="106"/>
                  </a:lnTo>
                  <a:lnTo>
                    <a:pt x="325" y="110"/>
                  </a:lnTo>
                  <a:lnTo>
                    <a:pt x="320" y="116"/>
                  </a:lnTo>
                  <a:lnTo>
                    <a:pt x="318" y="120"/>
                  </a:lnTo>
                  <a:lnTo>
                    <a:pt x="316" y="123"/>
                  </a:lnTo>
                  <a:lnTo>
                    <a:pt x="316" y="125"/>
                  </a:lnTo>
                  <a:lnTo>
                    <a:pt x="318" y="127"/>
                  </a:lnTo>
                  <a:lnTo>
                    <a:pt x="320" y="127"/>
                  </a:lnTo>
                  <a:lnTo>
                    <a:pt x="330" y="132"/>
                  </a:lnTo>
                  <a:lnTo>
                    <a:pt x="337" y="137"/>
                  </a:lnTo>
                  <a:lnTo>
                    <a:pt x="340" y="140"/>
                  </a:lnTo>
                  <a:lnTo>
                    <a:pt x="342" y="142"/>
                  </a:lnTo>
                  <a:lnTo>
                    <a:pt x="342" y="144"/>
                  </a:lnTo>
                  <a:lnTo>
                    <a:pt x="340" y="145"/>
                  </a:lnTo>
                  <a:lnTo>
                    <a:pt x="338" y="145"/>
                  </a:lnTo>
                  <a:lnTo>
                    <a:pt x="337" y="145"/>
                  </a:lnTo>
                  <a:lnTo>
                    <a:pt x="331" y="145"/>
                  </a:lnTo>
                  <a:lnTo>
                    <a:pt x="328" y="147"/>
                  </a:lnTo>
                  <a:lnTo>
                    <a:pt x="325" y="147"/>
                  </a:lnTo>
                  <a:lnTo>
                    <a:pt x="325" y="149"/>
                  </a:lnTo>
                  <a:lnTo>
                    <a:pt x="325" y="150"/>
                  </a:lnTo>
                  <a:lnTo>
                    <a:pt x="325" y="152"/>
                  </a:lnTo>
                  <a:lnTo>
                    <a:pt x="326" y="152"/>
                  </a:lnTo>
                  <a:lnTo>
                    <a:pt x="333" y="152"/>
                  </a:lnTo>
                  <a:lnTo>
                    <a:pt x="337" y="154"/>
                  </a:lnTo>
                  <a:lnTo>
                    <a:pt x="337" y="155"/>
                  </a:lnTo>
                  <a:lnTo>
                    <a:pt x="335" y="157"/>
                  </a:lnTo>
                  <a:lnTo>
                    <a:pt x="331" y="159"/>
                  </a:lnTo>
                  <a:lnTo>
                    <a:pt x="328" y="160"/>
                  </a:lnTo>
                  <a:lnTo>
                    <a:pt x="326" y="160"/>
                  </a:lnTo>
                  <a:lnTo>
                    <a:pt x="325" y="162"/>
                  </a:lnTo>
                  <a:lnTo>
                    <a:pt x="325" y="166"/>
                  </a:lnTo>
                  <a:lnTo>
                    <a:pt x="335" y="177"/>
                  </a:lnTo>
                  <a:lnTo>
                    <a:pt x="337" y="176"/>
                  </a:lnTo>
                  <a:lnTo>
                    <a:pt x="338" y="176"/>
                  </a:lnTo>
                  <a:lnTo>
                    <a:pt x="340" y="174"/>
                  </a:lnTo>
                  <a:lnTo>
                    <a:pt x="342" y="176"/>
                  </a:lnTo>
                  <a:lnTo>
                    <a:pt x="345" y="177"/>
                  </a:lnTo>
                  <a:lnTo>
                    <a:pt x="347" y="181"/>
                  </a:lnTo>
                  <a:lnTo>
                    <a:pt x="348" y="182"/>
                  </a:lnTo>
                  <a:lnTo>
                    <a:pt x="348" y="184"/>
                  </a:lnTo>
                  <a:lnTo>
                    <a:pt x="350" y="186"/>
                  </a:lnTo>
                  <a:lnTo>
                    <a:pt x="352" y="188"/>
                  </a:lnTo>
                  <a:lnTo>
                    <a:pt x="355" y="188"/>
                  </a:lnTo>
                  <a:lnTo>
                    <a:pt x="359" y="186"/>
                  </a:lnTo>
                  <a:lnTo>
                    <a:pt x="360" y="186"/>
                  </a:lnTo>
                  <a:lnTo>
                    <a:pt x="359" y="184"/>
                  </a:lnTo>
                  <a:lnTo>
                    <a:pt x="359" y="182"/>
                  </a:lnTo>
                  <a:lnTo>
                    <a:pt x="357" y="179"/>
                  </a:lnTo>
                  <a:lnTo>
                    <a:pt x="355" y="176"/>
                  </a:lnTo>
                  <a:lnTo>
                    <a:pt x="357" y="174"/>
                  </a:lnTo>
                  <a:lnTo>
                    <a:pt x="359" y="172"/>
                  </a:lnTo>
                  <a:lnTo>
                    <a:pt x="360" y="171"/>
                  </a:lnTo>
                  <a:lnTo>
                    <a:pt x="362" y="171"/>
                  </a:lnTo>
                  <a:lnTo>
                    <a:pt x="364" y="171"/>
                  </a:lnTo>
                  <a:lnTo>
                    <a:pt x="364" y="177"/>
                  </a:lnTo>
                  <a:lnTo>
                    <a:pt x="364" y="182"/>
                  </a:lnTo>
                  <a:lnTo>
                    <a:pt x="365" y="184"/>
                  </a:lnTo>
                  <a:lnTo>
                    <a:pt x="367" y="186"/>
                  </a:lnTo>
                  <a:lnTo>
                    <a:pt x="369" y="184"/>
                  </a:lnTo>
                  <a:lnTo>
                    <a:pt x="370" y="182"/>
                  </a:lnTo>
                  <a:lnTo>
                    <a:pt x="372" y="182"/>
                  </a:lnTo>
                  <a:lnTo>
                    <a:pt x="372" y="181"/>
                  </a:lnTo>
                  <a:lnTo>
                    <a:pt x="374" y="181"/>
                  </a:lnTo>
                  <a:lnTo>
                    <a:pt x="375" y="182"/>
                  </a:lnTo>
                  <a:lnTo>
                    <a:pt x="377" y="184"/>
                  </a:lnTo>
                  <a:lnTo>
                    <a:pt x="370" y="191"/>
                  </a:lnTo>
                  <a:lnTo>
                    <a:pt x="369" y="194"/>
                  </a:lnTo>
                  <a:lnTo>
                    <a:pt x="369" y="198"/>
                  </a:lnTo>
                  <a:lnTo>
                    <a:pt x="372" y="198"/>
                  </a:lnTo>
                  <a:lnTo>
                    <a:pt x="375" y="196"/>
                  </a:lnTo>
                  <a:lnTo>
                    <a:pt x="379" y="194"/>
                  </a:lnTo>
                  <a:lnTo>
                    <a:pt x="382" y="193"/>
                  </a:lnTo>
                  <a:lnTo>
                    <a:pt x="382" y="194"/>
                  </a:lnTo>
                  <a:lnTo>
                    <a:pt x="382" y="198"/>
                  </a:lnTo>
                  <a:lnTo>
                    <a:pt x="382" y="199"/>
                  </a:lnTo>
                  <a:lnTo>
                    <a:pt x="382" y="203"/>
                  </a:lnTo>
                  <a:lnTo>
                    <a:pt x="382" y="204"/>
                  </a:lnTo>
                  <a:lnTo>
                    <a:pt x="382" y="206"/>
                  </a:lnTo>
                  <a:lnTo>
                    <a:pt x="381" y="211"/>
                  </a:lnTo>
                  <a:lnTo>
                    <a:pt x="381" y="215"/>
                  </a:lnTo>
                  <a:lnTo>
                    <a:pt x="381" y="218"/>
                  </a:lnTo>
                  <a:lnTo>
                    <a:pt x="382" y="220"/>
                  </a:lnTo>
                  <a:lnTo>
                    <a:pt x="384" y="221"/>
                  </a:lnTo>
                  <a:lnTo>
                    <a:pt x="386" y="223"/>
                  </a:lnTo>
                  <a:lnTo>
                    <a:pt x="387" y="223"/>
                  </a:lnTo>
                  <a:lnTo>
                    <a:pt x="394" y="220"/>
                  </a:lnTo>
                  <a:lnTo>
                    <a:pt x="397" y="216"/>
                  </a:lnTo>
                  <a:lnTo>
                    <a:pt x="399" y="215"/>
                  </a:lnTo>
                  <a:lnTo>
                    <a:pt x="403" y="211"/>
                  </a:lnTo>
                  <a:lnTo>
                    <a:pt x="406" y="210"/>
                  </a:lnTo>
                  <a:lnTo>
                    <a:pt x="409" y="206"/>
                  </a:lnTo>
                  <a:lnTo>
                    <a:pt x="413" y="204"/>
                  </a:lnTo>
                  <a:lnTo>
                    <a:pt x="418" y="203"/>
                  </a:lnTo>
                  <a:lnTo>
                    <a:pt x="425" y="203"/>
                  </a:lnTo>
                  <a:lnTo>
                    <a:pt x="430" y="198"/>
                  </a:lnTo>
                  <a:lnTo>
                    <a:pt x="431" y="171"/>
                  </a:lnTo>
                  <a:lnTo>
                    <a:pt x="436" y="171"/>
                  </a:lnTo>
                  <a:lnTo>
                    <a:pt x="440" y="145"/>
                  </a:lnTo>
                  <a:lnTo>
                    <a:pt x="441" y="144"/>
                  </a:lnTo>
                  <a:lnTo>
                    <a:pt x="443" y="144"/>
                  </a:lnTo>
                  <a:lnTo>
                    <a:pt x="443" y="145"/>
                  </a:lnTo>
                  <a:lnTo>
                    <a:pt x="443" y="155"/>
                  </a:lnTo>
                  <a:lnTo>
                    <a:pt x="441" y="164"/>
                  </a:lnTo>
                  <a:lnTo>
                    <a:pt x="441" y="172"/>
                  </a:lnTo>
                  <a:lnTo>
                    <a:pt x="440" y="179"/>
                  </a:lnTo>
                  <a:lnTo>
                    <a:pt x="438" y="184"/>
                  </a:lnTo>
                  <a:lnTo>
                    <a:pt x="438" y="189"/>
                  </a:lnTo>
                  <a:lnTo>
                    <a:pt x="436" y="194"/>
                  </a:lnTo>
                  <a:lnTo>
                    <a:pt x="436" y="198"/>
                  </a:lnTo>
                  <a:lnTo>
                    <a:pt x="435" y="201"/>
                  </a:lnTo>
                  <a:lnTo>
                    <a:pt x="435" y="203"/>
                  </a:lnTo>
                  <a:lnTo>
                    <a:pt x="435" y="204"/>
                  </a:lnTo>
                  <a:lnTo>
                    <a:pt x="433" y="206"/>
                  </a:lnTo>
                  <a:lnTo>
                    <a:pt x="433" y="208"/>
                  </a:lnTo>
                  <a:lnTo>
                    <a:pt x="433" y="210"/>
                  </a:lnTo>
                  <a:lnTo>
                    <a:pt x="433" y="215"/>
                  </a:lnTo>
                  <a:lnTo>
                    <a:pt x="433" y="216"/>
                  </a:lnTo>
                  <a:lnTo>
                    <a:pt x="433" y="218"/>
                  </a:lnTo>
                  <a:lnTo>
                    <a:pt x="435" y="216"/>
                  </a:lnTo>
                  <a:lnTo>
                    <a:pt x="435" y="215"/>
                  </a:lnTo>
                  <a:lnTo>
                    <a:pt x="436" y="215"/>
                  </a:lnTo>
                  <a:lnTo>
                    <a:pt x="436" y="213"/>
                  </a:lnTo>
                  <a:lnTo>
                    <a:pt x="438" y="211"/>
                  </a:lnTo>
                  <a:lnTo>
                    <a:pt x="440" y="206"/>
                  </a:lnTo>
                  <a:lnTo>
                    <a:pt x="441" y="203"/>
                  </a:lnTo>
                  <a:lnTo>
                    <a:pt x="443" y="198"/>
                  </a:lnTo>
                  <a:lnTo>
                    <a:pt x="443" y="191"/>
                  </a:lnTo>
                  <a:lnTo>
                    <a:pt x="445" y="186"/>
                  </a:lnTo>
                  <a:lnTo>
                    <a:pt x="447" y="179"/>
                  </a:lnTo>
                  <a:lnTo>
                    <a:pt x="447" y="172"/>
                  </a:lnTo>
                  <a:lnTo>
                    <a:pt x="447" y="167"/>
                  </a:lnTo>
                  <a:lnTo>
                    <a:pt x="447" y="160"/>
                  </a:lnTo>
                  <a:lnTo>
                    <a:pt x="447" y="155"/>
                  </a:lnTo>
                  <a:lnTo>
                    <a:pt x="448" y="150"/>
                  </a:lnTo>
                  <a:lnTo>
                    <a:pt x="448" y="147"/>
                  </a:lnTo>
                  <a:lnTo>
                    <a:pt x="448" y="144"/>
                  </a:lnTo>
                  <a:lnTo>
                    <a:pt x="448" y="142"/>
                  </a:lnTo>
                  <a:lnTo>
                    <a:pt x="386" y="154"/>
                  </a:lnTo>
                  <a:lnTo>
                    <a:pt x="345" y="0"/>
                  </a:lnTo>
                  <a:lnTo>
                    <a:pt x="0" y="66"/>
                  </a:lnTo>
                  <a:lnTo>
                    <a:pt x="10" y="127"/>
                  </a:lnTo>
                  <a:lnTo>
                    <a:pt x="45" y="94"/>
                  </a:lnTo>
                  <a:lnTo>
                    <a:pt x="45" y="96"/>
                  </a:lnTo>
                  <a:lnTo>
                    <a:pt x="47" y="96"/>
                  </a:lnTo>
                  <a:lnTo>
                    <a:pt x="49" y="96"/>
                  </a:lnTo>
                  <a:lnTo>
                    <a:pt x="52" y="94"/>
                  </a:lnTo>
                  <a:lnTo>
                    <a:pt x="57" y="89"/>
                  </a:lnTo>
                  <a:lnTo>
                    <a:pt x="62" y="83"/>
                  </a:lnTo>
                  <a:lnTo>
                    <a:pt x="69" y="71"/>
                  </a:lnTo>
                  <a:lnTo>
                    <a:pt x="71" y="71"/>
                  </a:lnTo>
                  <a:lnTo>
                    <a:pt x="74" y="72"/>
                  </a:lnTo>
                  <a:lnTo>
                    <a:pt x="79" y="74"/>
                  </a:lnTo>
                  <a:lnTo>
                    <a:pt x="84" y="74"/>
                  </a:lnTo>
                  <a:lnTo>
                    <a:pt x="89" y="74"/>
                  </a:lnTo>
                  <a:lnTo>
                    <a:pt x="96" y="72"/>
                  </a:lnTo>
                  <a:lnTo>
                    <a:pt x="101" y="67"/>
                  </a:lnTo>
                  <a:lnTo>
                    <a:pt x="106" y="61"/>
                  </a:lnTo>
                  <a:lnTo>
                    <a:pt x="108" y="59"/>
                  </a:lnTo>
                  <a:lnTo>
                    <a:pt x="108" y="57"/>
                  </a:lnTo>
                  <a:lnTo>
                    <a:pt x="111" y="54"/>
                  </a:lnTo>
                  <a:lnTo>
                    <a:pt x="115" y="52"/>
                  </a:lnTo>
                  <a:lnTo>
                    <a:pt x="120" y="50"/>
                  </a:lnTo>
                  <a:lnTo>
                    <a:pt x="125" y="50"/>
                  </a:lnTo>
                  <a:lnTo>
                    <a:pt x="133" y="52"/>
                  </a:lnTo>
                  <a:lnTo>
                    <a:pt x="144" y="56"/>
                  </a:lnTo>
                  <a:lnTo>
                    <a:pt x="145" y="56"/>
                  </a:lnTo>
                  <a:lnTo>
                    <a:pt x="147" y="56"/>
                  </a:lnTo>
                  <a:lnTo>
                    <a:pt x="149" y="56"/>
                  </a:lnTo>
                  <a:lnTo>
                    <a:pt x="150" y="56"/>
                  </a:lnTo>
                  <a:lnTo>
                    <a:pt x="154" y="56"/>
                  </a:lnTo>
                  <a:lnTo>
                    <a:pt x="155" y="56"/>
                  </a:lnTo>
                  <a:lnTo>
                    <a:pt x="157" y="56"/>
                  </a:lnTo>
                  <a:lnTo>
                    <a:pt x="159" y="62"/>
                  </a:lnTo>
                  <a:lnTo>
                    <a:pt x="161" y="64"/>
                  </a:lnTo>
                  <a:lnTo>
                    <a:pt x="164" y="66"/>
                  </a:lnTo>
                  <a:lnTo>
                    <a:pt x="167" y="69"/>
                  </a:lnTo>
                  <a:lnTo>
                    <a:pt x="171" y="72"/>
                  </a:lnTo>
                  <a:lnTo>
                    <a:pt x="174" y="78"/>
                  </a:lnTo>
                  <a:lnTo>
                    <a:pt x="176" y="83"/>
                  </a:lnTo>
                  <a:lnTo>
                    <a:pt x="176" y="88"/>
                  </a:lnTo>
                  <a:lnTo>
                    <a:pt x="172" y="93"/>
                  </a:lnTo>
                  <a:lnTo>
                    <a:pt x="174" y="91"/>
                  </a:lnTo>
                  <a:lnTo>
                    <a:pt x="176" y="89"/>
                  </a:lnTo>
                  <a:lnTo>
                    <a:pt x="179" y="89"/>
                  </a:lnTo>
                  <a:lnTo>
                    <a:pt x="184" y="88"/>
                  </a:lnTo>
                  <a:lnTo>
                    <a:pt x="188" y="86"/>
                  </a:lnTo>
                  <a:lnTo>
                    <a:pt x="193" y="86"/>
                  </a:lnTo>
                  <a:lnTo>
                    <a:pt x="196" y="89"/>
                  </a:lnTo>
                  <a:lnTo>
                    <a:pt x="199" y="93"/>
                  </a:lnTo>
                  <a:lnTo>
                    <a:pt x="199" y="94"/>
                  </a:lnTo>
                  <a:lnTo>
                    <a:pt x="198" y="98"/>
                  </a:lnTo>
                  <a:lnTo>
                    <a:pt x="198" y="100"/>
                  </a:lnTo>
                  <a:lnTo>
                    <a:pt x="198" y="103"/>
                  </a:lnTo>
                  <a:lnTo>
                    <a:pt x="198" y="108"/>
                  </a:lnTo>
                  <a:lnTo>
                    <a:pt x="203" y="110"/>
                  </a:lnTo>
                  <a:lnTo>
                    <a:pt x="210" y="113"/>
                  </a:lnTo>
                  <a:lnTo>
                    <a:pt x="221" y="113"/>
                  </a:lnTo>
                  <a:lnTo>
                    <a:pt x="223" y="113"/>
                  </a:lnTo>
                  <a:lnTo>
                    <a:pt x="227" y="115"/>
                  </a:lnTo>
                  <a:lnTo>
                    <a:pt x="228" y="115"/>
                  </a:lnTo>
                  <a:lnTo>
                    <a:pt x="230" y="116"/>
                  </a:lnTo>
                  <a:lnTo>
                    <a:pt x="233" y="118"/>
                  </a:lnTo>
                  <a:lnTo>
                    <a:pt x="237" y="120"/>
                  </a:lnTo>
                  <a:lnTo>
                    <a:pt x="240" y="122"/>
                  </a:lnTo>
                  <a:lnTo>
                    <a:pt x="247" y="11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grpSp>
        <p:nvGrpSpPr>
          <p:cNvPr id="7" name="Group 56"/>
          <p:cNvGrpSpPr>
            <a:grpSpLocks/>
          </p:cNvGrpSpPr>
          <p:nvPr/>
        </p:nvGrpSpPr>
        <p:grpSpPr bwMode="auto">
          <a:xfrm>
            <a:off x="909245" y="5310188"/>
            <a:ext cx="1329323" cy="788987"/>
            <a:chOff x="439" y="3034"/>
            <a:chExt cx="765" cy="512"/>
          </a:xfrm>
          <a:solidFill>
            <a:schemeClr val="bg1"/>
          </a:solidFill>
        </p:grpSpPr>
        <p:sp>
          <p:nvSpPr>
            <p:cNvPr id="753" name="Freeform 57"/>
            <p:cNvSpPr>
              <a:spLocks/>
            </p:cNvSpPr>
            <p:nvPr/>
          </p:nvSpPr>
          <p:spPr bwMode="auto">
            <a:xfrm>
              <a:off x="659" y="3034"/>
              <a:ext cx="545" cy="452"/>
            </a:xfrm>
            <a:custGeom>
              <a:avLst/>
              <a:gdLst>
                <a:gd name="T0" fmla="*/ 543 w 545"/>
                <a:gd name="T1" fmla="*/ 329 h 452"/>
                <a:gd name="T2" fmla="*/ 514 w 545"/>
                <a:gd name="T3" fmla="*/ 312 h 452"/>
                <a:gd name="T4" fmla="*/ 381 w 545"/>
                <a:gd name="T5" fmla="*/ 266 h 452"/>
                <a:gd name="T6" fmla="*/ 347 w 545"/>
                <a:gd name="T7" fmla="*/ 266 h 452"/>
                <a:gd name="T8" fmla="*/ 232 w 545"/>
                <a:gd name="T9" fmla="*/ 17 h 452"/>
                <a:gd name="T10" fmla="*/ 193 w 545"/>
                <a:gd name="T11" fmla="*/ 16 h 452"/>
                <a:gd name="T12" fmla="*/ 173 w 545"/>
                <a:gd name="T13" fmla="*/ 17 h 452"/>
                <a:gd name="T14" fmla="*/ 147 w 545"/>
                <a:gd name="T15" fmla="*/ 9 h 452"/>
                <a:gd name="T16" fmla="*/ 108 w 545"/>
                <a:gd name="T17" fmla="*/ 11 h 452"/>
                <a:gd name="T18" fmla="*/ 86 w 545"/>
                <a:gd name="T19" fmla="*/ 22 h 452"/>
                <a:gd name="T20" fmla="*/ 59 w 545"/>
                <a:gd name="T21" fmla="*/ 46 h 452"/>
                <a:gd name="T22" fmla="*/ 30 w 545"/>
                <a:gd name="T23" fmla="*/ 83 h 452"/>
                <a:gd name="T24" fmla="*/ 63 w 545"/>
                <a:gd name="T25" fmla="*/ 116 h 452"/>
                <a:gd name="T26" fmla="*/ 63 w 545"/>
                <a:gd name="T27" fmla="*/ 122 h 452"/>
                <a:gd name="T28" fmla="*/ 27 w 545"/>
                <a:gd name="T29" fmla="*/ 134 h 452"/>
                <a:gd name="T30" fmla="*/ 8 w 545"/>
                <a:gd name="T31" fmla="*/ 139 h 452"/>
                <a:gd name="T32" fmla="*/ 7 w 545"/>
                <a:gd name="T33" fmla="*/ 165 h 452"/>
                <a:gd name="T34" fmla="*/ 29 w 545"/>
                <a:gd name="T35" fmla="*/ 183 h 452"/>
                <a:gd name="T36" fmla="*/ 78 w 545"/>
                <a:gd name="T37" fmla="*/ 175 h 452"/>
                <a:gd name="T38" fmla="*/ 79 w 545"/>
                <a:gd name="T39" fmla="*/ 205 h 452"/>
                <a:gd name="T40" fmla="*/ 51 w 545"/>
                <a:gd name="T41" fmla="*/ 226 h 452"/>
                <a:gd name="T42" fmla="*/ 30 w 545"/>
                <a:gd name="T43" fmla="*/ 232 h 452"/>
                <a:gd name="T44" fmla="*/ 20 w 545"/>
                <a:gd name="T45" fmla="*/ 248 h 452"/>
                <a:gd name="T46" fmla="*/ 8 w 545"/>
                <a:gd name="T47" fmla="*/ 266 h 452"/>
                <a:gd name="T48" fmla="*/ 20 w 545"/>
                <a:gd name="T49" fmla="*/ 278 h 452"/>
                <a:gd name="T50" fmla="*/ 29 w 545"/>
                <a:gd name="T51" fmla="*/ 303 h 452"/>
                <a:gd name="T52" fmla="*/ 52 w 545"/>
                <a:gd name="T53" fmla="*/ 314 h 452"/>
                <a:gd name="T54" fmla="*/ 61 w 545"/>
                <a:gd name="T55" fmla="*/ 312 h 452"/>
                <a:gd name="T56" fmla="*/ 66 w 545"/>
                <a:gd name="T57" fmla="*/ 336 h 452"/>
                <a:gd name="T58" fmla="*/ 78 w 545"/>
                <a:gd name="T59" fmla="*/ 341 h 452"/>
                <a:gd name="T60" fmla="*/ 91 w 545"/>
                <a:gd name="T61" fmla="*/ 339 h 452"/>
                <a:gd name="T62" fmla="*/ 103 w 545"/>
                <a:gd name="T63" fmla="*/ 352 h 452"/>
                <a:gd name="T64" fmla="*/ 127 w 545"/>
                <a:gd name="T65" fmla="*/ 342 h 452"/>
                <a:gd name="T66" fmla="*/ 127 w 545"/>
                <a:gd name="T67" fmla="*/ 352 h 452"/>
                <a:gd name="T68" fmla="*/ 112 w 545"/>
                <a:gd name="T69" fmla="*/ 391 h 452"/>
                <a:gd name="T70" fmla="*/ 88 w 545"/>
                <a:gd name="T71" fmla="*/ 412 h 452"/>
                <a:gd name="T72" fmla="*/ 78 w 545"/>
                <a:gd name="T73" fmla="*/ 430 h 452"/>
                <a:gd name="T74" fmla="*/ 63 w 545"/>
                <a:gd name="T75" fmla="*/ 425 h 452"/>
                <a:gd name="T76" fmla="*/ 52 w 545"/>
                <a:gd name="T77" fmla="*/ 446 h 452"/>
                <a:gd name="T78" fmla="*/ 68 w 545"/>
                <a:gd name="T79" fmla="*/ 437 h 452"/>
                <a:gd name="T80" fmla="*/ 96 w 545"/>
                <a:gd name="T81" fmla="*/ 434 h 452"/>
                <a:gd name="T82" fmla="*/ 113 w 545"/>
                <a:gd name="T83" fmla="*/ 415 h 452"/>
                <a:gd name="T84" fmla="*/ 144 w 545"/>
                <a:gd name="T85" fmla="*/ 381 h 452"/>
                <a:gd name="T86" fmla="*/ 183 w 545"/>
                <a:gd name="T87" fmla="*/ 339 h 452"/>
                <a:gd name="T88" fmla="*/ 174 w 545"/>
                <a:gd name="T89" fmla="*/ 322 h 452"/>
                <a:gd name="T90" fmla="*/ 220 w 545"/>
                <a:gd name="T91" fmla="*/ 264 h 452"/>
                <a:gd name="T92" fmla="*/ 210 w 545"/>
                <a:gd name="T93" fmla="*/ 298 h 452"/>
                <a:gd name="T94" fmla="*/ 210 w 545"/>
                <a:gd name="T95" fmla="*/ 317 h 452"/>
                <a:gd name="T96" fmla="*/ 237 w 545"/>
                <a:gd name="T97" fmla="*/ 300 h 452"/>
                <a:gd name="T98" fmla="*/ 247 w 545"/>
                <a:gd name="T99" fmla="*/ 286 h 452"/>
                <a:gd name="T100" fmla="*/ 286 w 545"/>
                <a:gd name="T101" fmla="*/ 278 h 452"/>
                <a:gd name="T102" fmla="*/ 357 w 545"/>
                <a:gd name="T103" fmla="*/ 276 h 452"/>
                <a:gd name="T104" fmla="*/ 374 w 545"/>
                <a:gd name="T105" fmla="*/ 280 h 452"/>
                <a:gd name="T106" fmla="*/ 418 w 545"/>
                <a:gd name="T107" fmla="*/ 295 h 452"/>
                <a:gd name="T108" fmla="*/ 425 w 545"/>
                <a:gd name="T109" fmla="*/ 278 h 452"/>
                <a:gd name="T110" fmla="*/ 430 w 545"/>
                <a:gd name="T111" fmla="*/ 264 h 452"/>
                <a:gd name="T112" fmla="*/ 472 w 545"/>
                <a:gd name="T113" fmla="*/ 300 h 452"/>
                <a:gd name="T114" fmla="*/ 509 w 545"/>
                <a:gd name="T115" fmla="*/ 322 h 452"/>
                <a:gd name="T116" fmla="*/ 521 w 545"/>
                <a:gd name="T117" fmla="*/ 322 h 452"/>
                <a:gd name="T118" fmla="*/ 541 w 545"/>
                <a:gd name="T119" fmla="*/ 349 h 4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5"/>
                <a:gd name="T181" fmla="*/ 0 h 452"/>
                <a:gd name="T182" fmla="*/ 545 w 545"/>
                <a:gd name="T183" fmla="*/ 452 h 4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5" h="452">
                  <a:moveTo>
                    <a:pt x="541" y="349"/>
                  </a:moveTo>
                  <a:lnTo>
                    <a:pt x="541" y="349"/>
                  </a:lnTo>
                  <a:lnTo>
                    <a:pt x="541" y="347"/>
                  </a:lnTo>
                  <a:lnTo>
                    <a:pt x="543" y="346"/>
                  </a:lnTo>
                  <a:lnTo>
                    <a:pt x="543" y="344"/>
                  </a:lnTo>
                  <a:lnTo>
                    <a:pt x="545" y="341"/>
                  </a:lnTo>
                  <a:lnTo>
                    <a:pt x="545" y="339"/>
                  </a:lnTo>
                  <a:lnTo>
                    <a:pt x="545" y="336"/>
                  </a:lnTo>
                  <a:lnTo>
                    <a:pt x="545" y="332"/>
                  </a:lnTo>
                  <a:lnTo>
                    <a:pt x="543" y="329"/>
                  </a:lnTo>
                  <a:lnTo>
                    <a:pt x="541" y="325"/>
                  </a:lnTo>
                  <a:lnTo>
                    <a:pt x="538" y="320"/>
                  </a:lnTo>
                  <a:lnTo>
                    <a:pt x="535" y="317"/>
                  </a:lnTo>
                  <a:lnTo>
                    <a:pt x="533" y="315"/>
                  </a:lnTo>
                  <a:lnTo>
                    <a:pt x="530" y="315"/>
                  </a:lnTo>
                  <a:lnTo>
                    <a:pt x="526" y="314"/>
                  </a:lnTo>
                  <a:lnTo>
                    <a:pt x="523" y="314"/>
                  </a:lnTo>
                  <a:lnTo>
                    <a:pt x="519" y="314"/>
                  </a:lnTo>
                  <a:lnTo>
                    <a:pt x="516" y="312"/>
                  </a:lnTo>
                  <a:lnTo>
                    <a:pt x="514" y="312"/>
                  </a:lnTo>
                  <a:lnTo>
                    <a:pt x="506" y="310"/>
                  </a:lnTo>
                  <a:lnTo>
                    <a:pt x="452" y="271"/>
                  </a:lnTo>
                  <a:lnTo>
                    <a:pt x="435" y="259"/>
                  </a:lnTo>
                  <a:lnTo>
                    <a:pt x="421" y="251"/>
                  </a:lnTo>
                  <a:lnTo>
                    <a:pt x="413" y="263"/>
                  </a:lnTo>
                  <a:lnTo>
                    <a:pt x="413" y="271"/>
                  </a:lnTo>
                  <a:lnTo>
                    <a:pt x="403" y="280"/>
                  </a:lnTo>
                  <a:lnTo>
                    <a:pt x="381" y="266"/>
                  </a:lnTo>
                  <a:lnTo>
                    <a:pt x="379" y="264"/>
                  </a:lnTo>
                  <a:lnTo>
                    <a:pt x="377" y="261"/>
                  </a:lnTo>
                  <a:lnTo>
                    <a:pt x="374" y="259"/>
                  </a:lnTo>
                  <a:lnTo>
                    <a:pt x="369" y="258"/>
                  </a:lnTo>
                  <a:lnTo>
                    <a:pt x="365" y="258"/>
                  </a:lnTo>
                  <a:lnTo>
                    <a:pt x="360" y="259"/>
                  </a:lnTo>
                  <a:lnTo>
                    <a:pt x="355" y="263"/>
                  </a:lnTo>
                  <a:lnTo>
                    <a:pt x="354" y="264"/>
                  </a:lnTo>
                  <a:lnTo>
                    <a:pt x="350" y="264"/>
                  </a:lnTo>
                  <a:lnTo>
                    <a:pt x="347" y="266"/>
                  </a:lnTo>
                  <a:lnTo>
                    <a:pt x="345" y="266"/>
                  </a:lnTo>
                  <a:lnTo>
                    <a:pt x="271" y="17"/>
                  </a:lnTo>
                  <a:lnTo>
                    <a:pt x="269" y="17"/>
                  </a:lnTo>
                  <a:lnTo>
                    <a:pt x="266" y="16"/>
                  </a:lnTo>
                  <a:lnTo>
                    <a:pt x="261" y="14"/>
                  </a:lnTo>
                  <a:lnTo>
                    <a:pt x="255" y="12"/>
                  </a:lnTo>
                  <a:lnTo>
                    <a:pt x="249" y="11"/>
                  </a:lnTo>
                  <a:lnTo>
                    <a:pt x="244" y="12"/>
                  </a:lnTo>
                  <a:lnTo>
                    <a:pt x="237" y="14"/>
                  </a:lnTo>
                  <a:lnTo>
                    <a:pt x="232" y="17"/>
                  </a:lnTo>
                  <a:lnTo>
                    <a:pt x="230" y="17"/>
                  </a:lnTo>
                  <a:lnTo>
                    <a:pt x="225" y="17"/>
                  </a:lnTo>
                  <a:lnTo>
                    <a:pt x="218" y="17"/>
                  </a:lnTo>
                  <a:lnTo>
                    <a:pt x="211" y="17"/>
                  </a:lnTo>
                  <a:lnTo>
                    <a:pt x="205" y="17"/>
                  </a:lnTo>
                  <a:lnTo>
                    <a:pt x="200" y="17"/>
                  </a:lnTo>
                  <a:lnTo>
                    <a:pt x="195" y="16"/>
                  </a:lnTo>
                  <a:lnTo>
                    <a:pt x="193" y="16"/>
                  </a:lnTo>
                  <a:lnTo>
                    <a:pt x="191" y="16"/>
                  </a:lnTo>
                  <a:lnTo>
                    <a:pt x="189" y="16"/>
                  </a:lnTo>
                  <a:lnTo>
                    <a:pt x="188" y="16"/>
                  </a:lnTo>
                  <a:lnTo>
                    <a:pt x="184" y="16"/>
                  </a:lnTo>
                  <a:lnTo>
                    <a:pt x="183" y="16"/>
                  </a:lnTo>
                  <a:lnTo>
                    <a:pt x="181" y="16"/>
                  </a:lnTo>
                  <a:lnTo>
                    <a:pt x="179" y="16"/>
                  </a:lnTo>
                  <a:lnTo>
                    <a:pt x="176" y="17"/>
                  </a:lnTo>
                  <a:lnTo>
                    <a:pt x="173" y="17"/>
                  </a:lnTo>
                  <a:lnTo>
                    <a:pt x="169" y="17"/>
                  </a:lnTo>
                  <a:lnTo>
                    <a:pt x="166" y="16"/>
                  </a:lnTo>
                  <a:lnTo>
                    <a:pt x="162" y="12"/>
                  </a:lnTo>
                  <a:lnTo>
                    <a:pt x="157" y="7"/>
                  </a:lnTo>
                  <a:lnTo>
                    <a:pt x="156" y="7"/>
                  </a:lnTo>
                  <a:lnTo>
                    <a:pt x="154" y="9"/>
                  </a:lnTo>
                  <a:lnTo>
                    <a:pt x="152" y="9"/>
                  </a:lnTo>
                  <a:lnTo>
                    <a:pt x="149" y="9"/>
                  </a:lnTo>
                  <a:lnTo>
                    <a:pt x="147" y="9"/>
                  </a:lnTo>
                  <a:lnTo>
                    <a:pt x="145" y="11"/>
                  </a:lnTo>
                  <a:lnTo>
                    <a:pt x="137" y="2"/>
                  </a:lnTo>
                  <a:lnTo>
                    <a:pt x="130" y="7"/>
                  </a:lnTo>
                  <a:lnTo>
                    <a:pt x="129" y="0"/>
                  </a:lnTo>
                  <a:lnTo>
                    <a:pt x="117" y="0"/>
                  </a:lnTo>
                  <a:lnTo>
                    <a:pt x="110" y="9"/>
                  </a:lnTo>
                  <a:lnTo>
                    <a:pt x="108" y="11"/>
                  </a:lnTo>
                  <a:lnTo>
                    <a:pt x="108" y="12"/>
                  </a:lnTo>
                  <a:lnTo>
                    <a:pt x="107" y="12"/>
                  </a:lnTo>
                  <a:lnTo>
                    <a:pt x="103" y="14"/>
                  </a:lnTo>
                  <a:lnTo>
                    <a:pt x="100" y="14"/>
                  </a:lnTo>
                  <a:lnTo>
                    <a:pt x="95" y="14"/>
                  </a:lnTo>
                  <a:lnTo>
                    <a:pt x="93" y="16"/>
                  </a:lnTo>
                  <a:lnTo>
                    <a:pt x="91" y="17"/>
                  </a:lnTo>
                  <a:lnTo>
                    <a:pt x="90" y="19"/>
                  </a:lnTo>
                  <a:lnTo>
                    <a:pt x="86" y="22"/>
                  </a:lnTo>
                  <a:lnTo>
                    <a:pt x="85" y="24"/>
                  </a:lnTo>
                  <a:lnTo>
                    <a:pt x="83" y="26"/>
                  </a:lnTo>
                  <a:lnTo>
                    <a:pt x="81" y="26"/>
                  </a:lnTo>
                  <a:lnTo>
                    <a:pt x="78" y="26"/>
                  </a:lnTo>
                  <a:lnTo>
                    <a:pt x="74" y="29"/>
                  </a:lnTo>
                  <a:lnTo>
                    <a:pt x="69" y="33"/>
                  </a:lnTo>
                  <a:lnTo>
                    <a:pt x="64" y="38"/>
                  </a:lnTo>
                  <a:lnTo>
                    <a:pt x="59" y="46"/>
                  </a:lnTo>
                  <a:lnTo>
                    <a:pt x="54" y="56"/>
                  </a:lnTo>
                  <a:lnTo>
                    <a:pt x="52" y="58"/>
                  </a:lnTo>
                  <a:lnTo>
                    <a:pt x="51" y="61"/>
                  </a:lnTo>
                  <a:lnTo>
                    <a:pt x="47" y="63"/>
                  </a:lnTo>
                  <a:lnTo>
                    <a:pt x="47" y="65"/>
                  </a:lnTo>
                  <a:lnTo>
                    <a:pt x="30" y="65"/>
                  </a:lnTo>
                  <a:lnTo>
                    <a:pt x="22" y="78"/>
                  </a:lnTo>
                  <a:lnTo>
                    <a:pt x="22" y="80"/>
                  </a:lnTo>
                  <a:lnTo>
                    <a:pt x="25" y="82"/>
                  </a:lnTo>
                  <a:lnTo>
                    <a:pt x="30" y="83"/>
                  </a:lnTo>
                  <a:lnTo>
                    <a:pt x="35" y="87"/>
                  </a:lnTo>
                  <a:lnTo>
                    <a:pt x="42" y="92"/>
                  </a:lnTo>
                  <a:lnTo>
                    <a:pt x="46" y="97"/>
                  </a:lnTo>
                  <a:lnTo>
                    <a:pt x="49" y="105"/>
                  </a:lnTo>
                  <a:lnTo>
                    <a:pt x="51" y="114"/>
                  </a:lnTo>
                  <a:lnTo>
                    <a:pt x="54" y="116"/>
                  </a:lnTo>
                  <a:lnTo>
                    <a:pt x="56" y="116"/>
                  </a:lnTo>
                  <a:lnTo>
                    <a:pt x="59" y="116"/>
                  </a:lnTo>
                  <a:lnTo>
                    <a:pt x="63" y="116"/>
                  </a:lnTo>
                  <a:lnTo>
                    <a:pt x="66" y="116"/>
                  </a:lnTo>
                  <a:lnTo>
                    <a:pt x="68" y="117"/>
                  </a:lnTo>
                  <a:lnTo>
                    <a:pt x="71" y="129"/>
                  </a:lnTo>
                  <a:lnTo>
                    <a:pt x="81" y="129"/>
                  </a:lnTo>
                  <a:lnTo>
                    <a:pt x="79" y="132"/>
                  </a:lnTo>
                  <a:lnTo>
                    <a:pt x="68" y="132"/>
                  </a:lnTo>
                  <a:lnTo>
                    <a:pt x="63" y="122"/>
                  </a:lnTo>
                  <a:lnTo>
                    <a:pt x="59" y="126"/>
                  </a:lnTo>
                  <a:lnTo>
                    <a:pt x="68" y="136"/>
                  </a:lnTo>
                  <a:lnTo>
                    <a:pt x="76" y="138"/>
                  </a:lnTo>
                  <a:lnTo>
                    <a:pt x="68" y="144"/>
                  </a:lnTo>
                  <a:lnTo>
                    <a:pt x="46" y="139"/>
                  </a:lnTo>
                  <a:lnTo>
                    <a:pt x="46" y="127"/>
                  </a:lnTo>
                  <a:lnTo>
                    <a:pt x="27" y="132"/>
                  </a:lnTo>
                  <a:lnTo>
                    <a:pt x="27" y="134"/>
                  </a:lnTo>
                  <a:lnTo>
                    <a:pt x="27" y="138"/>
                  </a:lnTo>
                  <a:lnTo>
                    <a:pt x="27" y="139"/>
                  </a:lnTo>
                  <a:lnTo>
                    <a:pt x="27" y="141"/>
                  </a:lnTo>
                  <a:lnTo>
                    <a:pt x="25" y="141"/>
                  </a:lnTo>
                  <a:lnTo>
                    <a:pt x="22" y="139"/>
                  </a:lnTo>
                  <a:lnTo>
                    <a:pt x="19" y="136"/>
                  </a:lnTo>
                  <a:lnTo>
                    <a:pt x="15" y="138"/>
                  </a:lnTo>
                  <a:lnTo>
                    <a:pt x="12" y="138"/>
                  </a:lnTo>
                  <a:lnTo>
                    <a:pt x="8" y="139"/>
                  </a:lnTo>
                  <a:lnTo>
                    <a:pt x="5" y="143"/>
                  </a:lnTo>
                  <a:lnTo>
                    <a:pt x="2" y="144"/>
                  </a:lnTo>
                  <a:lnTo>
                    <a:pt x="0" y="148"/>
                  </a:lnTo>
                  <a:lnTo>
                    <a:pt x="0" y="151"/>
                  </a:lnTo>
                  <a:lnTo>
                    <a:pt x="0" y="153"/>
                  </a:lnTo>
                  <a:lnTo>
                    <a:pt x="0" y="154"/>
                  </a:lnTo>
                  <a:lnTo>
                    <a:pt x="2" y="156"/>
                  </a:lnTo>
                  <a:lnTo>
                    <a:pt x="3" y="160"/>
                  </a:lnTo>
                  <a:lnTo>
                    <a:pt x="5" y="161"/>
                  </a:lnTo>
                  <a:lnTo>
                    <a:pt x="7" y="165"/>
                  </a:lnTo>
                  <a:lnTo>
                    <a:pt x="8" y="165"/>
                  </a:lnTo>
                  <a:lnTo>
                    <a:pt x="8" y="166"/>
                  </a:lnTo>
                  <a:lnTo>
                    <a:pt x="13" y="171"/>
                  </a:lnTo>
                  <a:lnTo>
                    <a:pt x="13" y="173"/>
                  </a:lnTo>
                  <a:lnTo>
                    <a:pt x="13" y="175"/>
                  </a:lnTo>
                  <a:lnTo>
                    <a:pt x="15" y="178"/>
                  </a:lnTo>
                  <a:lnTo>
                    <a:pt x="17" y="180"/>
                  </a:lnTo>
                  <a:lnTo>
                    <a:pt x="22" y="182"/>
                  </a:lnTo>
                  <a:lnTo>
                    <a:pt x="29" y="183"/>
                  </a:lnTo>
                  <a:lnTo>
                    <a:pt x="39" y="183"/>
                  </a:lnTo>
                  <a:lnTo>
                    <a:pt x="41" y="183"/>
                  </a:lnTo>
                  <a:lnTo>
                    <a:pt x="44" y="185"/>
                  </a:lnTo>
                  <a:lnTo>
                    <a:pt x="47" y="187"/>
                  </a:lnTo>
                  <a:lnTo>
                    <a:pt x="49" y="187"/>
                  </a:lnTo>
                  <a:lnTo>
                    <a:pt x="59" y="187"/>
                  </a:lnTo>
                  <a:lnTo>
                    <a:pt x="71" y="176"/>
                  </a:lnTo>
                  <a:lnTo>
                    <a:pt x="74" y="176"/>
                  </a:lnTo>
                  <a:lnTo>
                    <a:pt x="78" y="175"/>
                  </a:lnTo>
                  <a:lnTo>
                    <a:pt x="81" y="175"/>
                  </a:lnTo>
                  <a:lnTo>
                    <a:pt x="83" y="176"/>
                  </a:lnTo>
                  <a:lnTo>
                    <a:pt x="83" y="178"/>
                  </a:lnTo>
                  <a:lnTo>
                    <a:pt x="81" y="182"/>
                  </a:lnTo>
                  <a:lnTo>
                    <a:pt x="74" y="185"/>
                  </a:lnTo>
                  <a:lnTo>
                    <a:pt x="74" y="187"/>
                  </a:lnTo>
                  <a:lnTo>
                    <a:pt x="76" y="190"/>
                  </a:lnTo>
                  <a:lnTo>
                    <a:pt x="78" y="195"/>
                  </a:lnTo>
                  <a:lnTo>
                    <a:pt x="79" y="200"/>
                  </a:lnTo>
                  <a:lnTo>
                    <a:pt x="79" y="205"/>
                  </a:lnTo>
                  <a:lnTo>
                    <a:pt x="78" y="209"/>
                  </a:lnTo>
                  <a:lnTo>
                    <a:pt x="71" y="212"/>
                  </a:lnTo>
                  <a:lnTo>
                    <a:pt x="63" y="212"/>
                  </a:lnTo>
                  <a:lnTo>
                    <a:pt x="61" y="214"/>
                  </a:lnTo>
                  <a:lnTo>
                    <a:pt x="59" y="214"/>
                  </a:lnTo>
                  <a:lnTo>
                    <a:pt x="57" y="217"/>
                  </a:lnTo>
                  <a:lnTo>
                    <a:pt x="56" y="219"/>
                  </a:lnTo>
                  <a:lnTo>
                    <a:pt x="54" y="220"/>
                  </a:lnTo>
                  <a:lnTo>
                    <a:pt x="52" y="224"/>
                  </a:lnTo>
                  <a:lnTo>
                    <a:pt x="51" y="226"/>
                  </a:lnTo>
                  <a:lnTo>
                    <a:pt x="51" y="224"/>
                  </a:lnTo>
                  <a:lnTo>
                    <a:pt x="47" y="222"/>
                  </a:lnTo>
                  <a:lnTo>
                    <a:pt x="44" y="220"/>
                  </a:lnTo>
                  <a:lnTo>
                    <a:pt x="41" y="220"/>
                  </a:lnTo>
                  <a:lnTo>
                    <a:pt x="35" y="220"/>
                  </a:lnTo>
                  <a:lnTo>
                    <a:pt x="34" y="220"/>
                  </a:lnTo>
                  <a:lnTo>
                    <a:pt x="30" y="224"/>
                  </a:lnTo>
                  <a:lnTo>
                    <a:pt x="30" y="231"/>
                  </a:lnTo>
                  <a:lnTo>
                    <a:pt x="30" y="232"/>
                  </a:lnTo>
                  <a:lnTo>
                    <a:pt x="30" y="234"/>
                  </a:lnTo>
                  <a:lnTo>
                    <a:pt x="30" y="236"/>
                  </a:lnTo>
                  <a:lnTo>
                    <a:pt x="29" y="237"/>
                  </a:lnTo>
                  <a:lnTo>
                    <a:pt x="29" y="239"/>
                  </a:lnTo>
                  <a:lnTo>
                    <a:pt x="27" y="242"/>
                  </a:lnTo>
                  <a:lnTo>
                    <a:pt x="25" y="242"/>
                  </a:lnTo>
                  <a:lnTo>
                    <a:pt x="22" y="242"/>
                  </a:lnTo>
                  <a:lnTo>
                    <a:pt x="22" y="244"/>
                  </a:lnTo>
                  <a:lnTo>
                    <a:pt x="20" y="244"/>
                  </a:lnTo>
                  <a:lnTo>
                    <a:pt x="20" y="248"/>
                  </a:lnTo>
                  <a:lnTo>
                    <a:pt x="19" y="249"/>
                  </a:lnTo>
                  <a:lnTo>
                    <a:pt x="17" y="251"/>
                  </a:lnTo>
                  <a:lnTo>
                    <a:pt x="17" y="254"/>
                  </a:lnTo>
                  <a:lnTo>
                    <a:pt x="17" y="256"/>
                  </a:lnTo>
                  <a:lnTo>
                    <a:pt x="15" y="256"/>
                  </a:lnTo>
                  <a:lnTo>
                    <a:pt x="13" y="258"/>
                  </a:lnTo>
                  <a:lnTo>
                    <a:pt x="12" y="261"/>
                  </a:lnTo>
                  <a:lnTo>
                    <a:pt x="10" y="263"/>
                  </a:lnTo>
                  <a:lnTo>
                    <a:pt x="8" y="266"/>
                  </a:lnTo>
                  <a:lnTo>
                    <a:pt x="10" y="266"/>
                  </a:lnTo>
                  <a:lnTo>
                    <a:pt x="12" y="266"/>
                  </a:lnTo>
                  <a:lnTo>
                    <a:pt x="19" y="264"/>
                  </a:lnTo>
                  <a:lnTo>
                    <a:pt x="19" y="268"/>
                  </a:lnTo>
                  <a:lnTo>
                    <a:pt x="17" y="271"/>
                  </a:lnTo>
                  <a:lnTo>
                    <a:pt x="17" y="273"/>
                  </a:lnTo>
                  <a:lnTo>
                    <a:pt x="19" y="275"/>
                  </a:lnTo>
                  <a:lnTo>
                    <a:pt x="20" y="278"/>
                  </a:lnTo>
                  <a:lnTo>
                    <a:pt x="24" y="280"/>
                  </a:lnTo>
                  <a:lnTo>
                    <a:pt x="27" y="283"/>
                  </a:lnTo>
                  <a:lnTo>
                    <a:pt x="30" y="286"/>
                  </a:lnTo>
                  <a:lnTo>
                    <a:pt x="35" y="288"/>
                  </a:lnTo>
                  <a:lnTo>
                    <a:pt x="41" y="288"/>
                  </a:lnTo>
                  <a:lnTo>
                    <a:pt x="39" y="290"/>
                  </a:lnTo>
                  <a:lnTo>
                    <a:pt x="37" y="292"/>
                  </a:lnTo>
                  <a:lnTo>
                    <a:pt x="34" y="295"/>
                  </a:lnTo>
                  <a:lnTo>
                    <a:pt x="30" y="300"/>
                  </a:lnTo>
                  <a:lnTo>
                    <a:pt x="29" y="303"/>
                  </a:lnTo>
                  <a:lnTo>
                    <a:pt x="27" y="307"/>
                  </a:lnTo>
                  <a:lnTo>
                    <a:pt x="29" y="308"/>
                  </a:lnTo>
                  <a:lnTo>
                    <a:pt x="32" y="310"/>
                  </a:lnTo>
                  <a:lnTo>
                    <a:pt x="34" y="310"/>
                  </a:lnTo>
                  <a:lnTo>
                    <a:pt x="35" y="314"/>
                  </a:lnTo>
                  <a:lnTo>
                    <a:pt x="37" y="317"/>
                  </a:lnTo>
                  <a:lnTo>
                    <a:pt x="41" y="319"/>
                  </a:lnTo>
                  <a:lnTo>
                    <a:pt x="44" y="320"/>
                  </a:lnTo>
                  <a:lnTo>
                    <a:pt x="47" y="319"/>
                  </a:lnTo>
                  <a:lnTo>
                    <a:pt x="52" y="314"/>
                  </a:lnTo>
                  <a:lnTo>
                    <a:pt x="56" y="305"/>
                  </a:lnTo>
                  <a:lnTo>
                    <a:pt x="57" y="303"/>
                  </a:lnTo>
                  <a:lnTo>
                    <a:pt x="59" y="300"/>
                  </a:lnTo>
                  <a:lnTo>
                    <a:pt x="59" y="298"/>
                  </a:lnTo>
                  <a:lnTo>
                    <a:pt x="59" y="300"/>
                  </a:lnTo>
                  <a:lnTo>
                    <a:pt x="59" y="302"/>
                  </a:lnTo>
                  <a:lnTo>
                    <a:pt x="59" y="305"/>
                  </a:lnTo>
                  <a:lnTo>
                    <a:pt x="59" y="308"/>
                  </a:lnTo>
                  <a:lnTo>
                    <a:pt x="61" y="312"/>
                  </a:lnTo>
                  <a:lnTo>
                    <a:pt x="63" y="315"/>
                  </a:lnTo>
                  <a:lnTo>
                    <a:pt x="64" y="319"/>
                  </a:lnTo>
                  <a:lnTo>
                    <a:pt x="68" y="322"/>
                  </a:lnTo>
                  <a:lnTo>
                    <a:pt x="69" y="322"/>
                  </a:lnTo>
                  <a:lnTo>
                    <a:pt x="69" y="324"/>
                  </a:lnTo>
                  <a:lnTo>
                    <a:pt x="69" y="327"/>
                  </a:lnTo>
                  <a:lnTo>
                    <a:pt x="68" y="329"/>
                  </a:lnTo>
                  <a:lnTo>
                    <a:pt x="68" y="332"/>
                  </a:lnTo>
                  <a:lnTo>
                    <a:pt x="66" y="334"/>
                  </a:lnTo>
                  <a:lnTo>
                    <a:pt x="66" y="336"/>
                  </a:lnTo>
                  <a:lnTo>
                    <a:pt x="64" y="346"/>
                  </a:lnTo>
                  <a:lnTo>
                    <a:pt x="64" y="347"/>
                  </a:lnTo>
                  <a:lnTo>
                    <a:pt x="66" y="351"/>
                  </a:lnTo>
                  <a:lnTo>
                    <a:pt x="66" y="352"/>
                  </a:lnTo>
                  <a:lnTo>
                    <a:pt x="68" y="352"/>
                  </a:lnTo>
                  <a:lnTo>
                    <a:pt x="69" y="352"/>
                  </a:lnTo>
                  <a:lnTo>
                    <a:pt x="73" y="349"/>
                  </a:lnTo>
                  <a:lnTo>
                    <a:pt x="78" y="341"/>
                  </a:lnTo>
                  <a:lnTo>
                    <a:pt x="79" y="341"/>
                  </a:lnTo>
                  <a:lnTo>
                    <a:pt x="79" y="339"/>
                  </a:lnTo>
                  <a:lnTo>
                    <a:pt x="79" y="336"/>
                  </a:lnTo>
                  <a:lnTo>
                    <a:pt x="81" y="334"/>
                  </a:lnTo>
                  <a:lnTo>
                    <a:pt x="83" y="336"/>
                  </a:lnTo>
                  <a:lnTo>
                    <a:pt x="86" y="337"/>
                  </a:lnTo>
                  <a:lnTo>
                    <a:pt x="90" y="341"/>
                  </a:lnTo>
                  <a:lnTo>
                    <a:pt x="91" y="341"/>
                  </a:lnTo>
                  <a:lnTo>
                    <a:pt x="91" y="339"/>
                  </a:lnTo>
                  <a:lnTo>
                    <a:pt x="91" y="337"/>
                  </a:lnTo>
                  <a:lnTo>
                    <a:pt x="93" y="336"/>
                  </a:lnTo>
                  <a:lnTo>
                    <a:pt x="93" y="334"/>
                  </a:lnTo>
                  <a:lnTo>
                    <a:pt x="95" y="336"/>
                  </a:lnTo>
                  <a:lnTo>
                    <a:pt x="96" y="337"/>
                  </a:lnTo>
                  <a:lnTo>
                    <a:pt x="98" y="344"/>
                  </a:lnTo>
                  <a:lnTo>
                    <a:pt x="100" y="346"/>
                  </a:lnTo>
                  <a:lnTo>
                    <a:pt x="100" y="347"/>
                  </a:lnTo>
                  <a:lnTo>
                    <a:pt x="101" y="351"/>
                  </a:lnTo>
                  <a:lnTo>
                    <a:pt x="103" y="352"/>
                  </a:lnTo>
                  <a:lnTo>
                    <a:pt x="105" y="354"/>
                  </a:lnTo>
                  <a:lnTo>
                    <a:pt x="107" y="352"/>
                  </a:lnTo>
                  <a:lnTo>
                    <a:pt x="108" y="351"/>
                  </a:lnTo>
                  <a:lnTo>
                    <a:pt x="108" y="344"/>
                  </a:lnTo>
                  <a:lnTo>
                    <a:pt x="110" y="344"/>
                  </a:lnTo>
                  <a:lnTo>
                    <a:pt x="113" y="346"/>
                  </a:lnTo>
                  <a:lnTo>
                    <a:pt x="117" y="346"/>
                  </a:lnTo>
                  <a:lnTo>
                    <a:pt x="122" y="346"/>
                  </a:lnTo>
                  <a:lnTo>
                    <a:pt x="127" y="342"/>
                  </a:lnTo>
                  <a:lnTo>
                    <a:pt x="132" y="337"/>
                  </a:lnTo>
                  <a:lnTo>
                    <a:pt x="139" y="329"/>
                  </a:lnTo>
                  <a:lnTo>
                    <a:pt x="137" y="332"/>
                  </a:lnTo>
                  <a:lnTo>
                    <a:pt x="135" y="336"/>
                  </a:lnTo>
                  <a:lnTo>
                    <a:pt x="134" y="341"/>
                  </a:lnTo>
                  <a:lnTo>
                    <a:pt x="130" y="344"/>
                  </a:lnTo>
                  <a:lnTo>
                    <a:pt x="130" y="347"/>
                  </a:lnTo>
                  <a:lnTo>
                    <a:pt x="129" y="351"/>
                  </a:lnTo>
                  <a:lnTo>
                    <a:pt x="127" y="352"/>
                  </a:lnTo>
                  <a:lnTo>
                    <a:pt x="127" y="358"/>
                  </a:lnTo>
                  <a:lnTo>
                    <a:pt x="125" y="364"/>
                  </a:lnTo>
                  <a:lnTo>
                    <a:pt x="125" y="371"/>
                  </a:lnTo>
                  <a:lnTo>
                    <a:pt x="122" y="378"/>
                  </a:lnTo>
                  <a:lnTo>
                    <a:pt x="120" y="383"/>
                  </a:lnTo>
                  <a:lnTo>
                    <a:pt x="117" y="388"/>
                  </a:lnTo>
                  <a:lnTo>
                    <a:pt x="112" y="390"/>
                  </a:lnTo>
                  <a:lnTo>
                    <a:pt x="112" y="391"/>
                  </a:lnTo>
                  <a:lnTo>
                    <a:pt x="113" y="391"/>
                  </a:lnTo>
                  <a:lnTo>
                    <a:pt x="113" y="393"/>
                  </a:lnTo>
                  <a:lnTo>
                    <a:pt x="112" y="396"/>
                  </a:lnTo>
                  <a:lnTo>
                    <a:pt x="110" y="398"/>
                  </a:lnTo>
                  <a:lnTo>
                    <a:pt x="107" y="402"/>
                  </a:lnTo>
                  <a:lnTo>
                    <a:pt x="100" y="405"/>
                  </a:lnTo>
                  <a:lnTo>
                    <a:pt x="96" y="407"/>
                  </a:lnTo>
                  <a:lnTo>
                    <a:pt x="91" y="408"/>
                  </a:lnTo>
                  <a:lnTo>
                    <a:pt x="88" y="412"/>
                  </a:lnTo>
                  <a:lnTo>
                    <a:pt x="85" y="413"/>
                  </a:lnTo>
                  <a:lnTo>
                    <a:pt x="83" y="418"/>
                  </a:lnTo>
                  <a:lnTo>
                    <a:pt x="83" y="422"/>
                  </a:lnTo>
                  <a:lnTo>
                    <a:pt x="85" y="425"/>
                  </a:lnTo>
                  <a:lnTo>
                    <a:pt x="85" y="427"/>
                  </a:lnTo>
                  <a:lnTo>
                    <a:pt x="85" y="429"/>
                  </a:lnTo>
                  <a:lnTo>
                    <a:pt x="83" y="430"/>
                  </a:lnTo>
                  <a:lnTo>
                    <a:pt x="81" y="430"/>
                  </a:lnTo>
                  <a:lnTo>
                    <a:pt x="79" y="432"/>
                  </a:lnTo>
                  <a:lnTo>
                    <a:pt x="78" y="430"/>
                  </a:lnTo>
                  <a:lnTo>
                    <a:pt x="76" y="429"/>
                  </a:lnTo>
                  <a:lnTo>
                    <a:pt x="76" y="424"/>
                  </a:lnTo>
                  <a:lnTo>
                    <a:pt x="74" y="424"/>
                  </a:lnTo>
                  <a:lnTo>
                    <a:pt x="71" y="424"/>
                  </a:lnTo>
                  <a:lnTo>
                    <a:pt x="69" y="424"/>
                  </a:lnTo>
                  <a:lnTo>
                    <a:pt x="68" y="425"/>
                  </a:lnTo>
                  <a:lnTo>
                    <a:pt x="64" y="425"/>
                  </a:lnTo>
                  <a:lnTo>
                    <a:pt x="63" y="425"/>
                  </a:lnTo>
                  <a:lnTo>
                    <a:pt x="46" y="442"/>
                  </a:lnTo>
                  <a:lnTo>
                    <a:pt x="44" y="442"/>
                  </a:lnTo>
                  <a:lnTo>
                    <a:pt x="44" y="444"/>
                  </a:lnTo>
                  <a:lnTo>
                    <a:pt x="42" y="447"/>
                  </a:lnTo>
                  <a:lnTo>
                    <a:pt x="41" y="449"/>
                  </a:lnTo>
                  <a:lnTo>
                    <a:pt x="41" y="452"/>
                  </a:lnTo>
                  <a:lnTo>
                    <a:pt x="42" y="452"/>
                  </a:lnTo>
                  <a:lnTo>
                    <a:pt x="44" y="451"/>
                  </a:lnTo>
                  <a:lnTo>
                    <a:pt x="51" y="447"/>
                  </a:lnTo>
                  <a:lnTo>
                    <a:pt x="52" y="446"/>
                  </a:lnTo>
                  <a:lnTo>
                    <a:pt x="56" y="444"/>
                  </a:lnTo>
                  <a:lnTo>
                    <a:pt x="57" y="440"/>
                  </a:lnTo>
                  <a:lnTo>
                    <a:pt x="61" y="439"/>
                  </a:lnTo>
                  <a:lnTo>
                    <a:pt x="64" y="435"/>
                  </a:lnTo>
                  <a:lnTo>
                    <a:pt x="66" y="434"/>
                  </a:lnTo>
                  <a:lnTo>
                    <a:pt x="68" y="432"/>
                  </a:lnTo>
                  <a:lnTo>
                    <a:pt x="68" y="434"/>
                  </a:lnTo>
                  <a:lnTo>
                    <a:pt x="68" y="437"/>
                  </a:lnTo>
                  <a:lnTo>
                    <a:pt x="68" y="439"/>
                  </a:lnTo>
                  <a:lnTo>
                    <a:pt x="69" y="440"/>
                  </a:lnTo>
                  <a:lnTo>
                    <a:pt x="73" y="440"/>
                  </a:lnTo>
                  <a:lnTo>
                    <a:pt x="78" y="439"/>
                  </a:lnTo>
                  <a:lnTo>
                    <a:pt x="86" y="434"/>
                  </a:lnTo>
                  <a:lnTo>
                    <a:pt x="88" y="430"/>
                  </a:lnTo>
                  <a:lnTo>
                    <a:pt x="90" y="429"/>
                  </a:lnTo>
                  <a:lnTo>
                    <a:pt x="91" y="429"/>
                  </a:lnTo>
                  <a:lnTo>
                    <a:pt x="95" y="434"/>
                  </a:lnTo>
                  <a:lnTo>
                    <a:pt x="96" y="434"/>
                  </a:lnTo>
                  <a:lnTo>
                    <a:pt x="96" y="432"/>
                  </a:lnTo>
                  <a:lnTo>
                    <a:pt x="96" y="430"/>
                  </a:lnTo>
                  <a:lnTo>
                    <a:pt x="98" y="427"/>
                  </a:lnTo>
                  <a:lnTo>
                    <a:pt x="101" y="424"/>
                  </a:lnTo>
                  <a:lnTo>
                    <a:pt x="105" y="422"/>
                  </a:lnTo>
                  <a:lnTo>
                    <a:pt x="110" y="420"/>
                  </a:lnTo>
                  <a:lnTo>
                    <a:pt x="117" y="420"/>
                  </a:lnTo>
                  <a:lnTo>
                    <a:pt x="117" y="418"/>
                  </a:lnTo>
                  <a:lnTo>
                    <a:pt x="115" y="418"/>
                  </a:lnTo>
                  <a:lnTo>
                    <a:pt x="113" y="415"/>
                  </a:lnTo>
                  <a:lnTo>
                    <a:pt x="113" y="413"/>
                  </a:lnTo>
                  <a:lnTo>
                    <a:pt x="115" y="408"/>
                  </a:lnTo>
                  <a:lnTo>
                    <a:pt x="120" y="405"/>
                  </a:lnTo>
                  <a:lnTo>
                    <a:pt x="127" y="398"/>
                  </a:lnTo>
                  <a:lnTo>
                    <a:pt x="139" y="391"/>
                  </a:lnTo>
                  <a:lnTo>
                    <a:pt x="140" y="391"/>
                  </a:lnTo>
                  <a:lnTo>
                    <a:pt x="139" y="390"/>
                  </a:lnTo>
                  <a:lnTo>
                    <a:pt x="139" y="388"/>
                  </a:lnTo>
                  <a:lnTo>
                    <a:pt x="140" y="385"/>
                  </a:lnTo>
                  <a:lnTo>
                    <a:pt x="144" y="381"/>
                  </a:lnTo>
                  <a:lnTo>
                    <a:pt x="151" y="374"/>
                  </a:lnTo>
                  <a:lnTo>
                    <a:pt x="161" y="366"/>
                  </a:lnTo>
                  <a:lnTo>
                    <a:pt x="174" y="354"/>
                  </a:lnTo>
                  <a:lnTo>
                    <a:pt x="176" y="352"/>
                  </a:lnTo>
                  <a:lnTo>
                    <a:pt x="178" y="347"/>
                  </a:lnTo>
                  <a:lnTo>
                    <a:pt x="178" y="344"/>
                  </a:lnTo>
                  <a:lnTo>
                    <a:pt x="179" y="342"/>
                  </a:lnTo>
                  <a:lnTo>
                    <a:pt x="181" y="341"/>
                  </a:lnTo>
                  <a:lnTo>
                    <a:pt x="183" y="339"/>
                  </a:lnTo>
                  <a:lnTo>
                    <a:pt x="183" y="337"/>
                  </a:lnTo>
                  <a:lnTo>
                    <a:pt x="184" y="336"/>
                  </a:lnTo>
                  <a:lnTo>
                    <a:pt x="183" y="332"/>
                  </a:lnTo>
                  <a:lnTo>
                    <a:pt x="181" y="330"/>
                  </a:lnTo>
                  <a:lnTo>
                    <a:pt x="174" y="330"/>
                  </a:lnTo>
                  <a:lnTo>
                    <a:pt x="173" y="330"/>
                  </a:lnTo>
                  <a:lnTo>
                    <a:pt x="173" y="329"/>
                  </a:lnTo>
                  <a:lnTo>
                    <a:pt x="173" y="327"/>
                  </a:lnTo>
                  <a:lnTo>
                    <a:pt x="174" y="322"/>
                  </a:lnTo>
                  <a:lnTo>
                    <a:pt x="178" y="317"/>
                  </a:lnTo>
                  <a:lnTo>
                    <a:pt x="183" y="310"/>
                  </a:lnTo>
                  <a:lnTo>
                    <a:pt x="191" y="302"/>
                  </a:lnTo>
                  <a:lnTo>
                    <a:pt x="193" y="298"/>
                  </a:lnTo>
                  <a:lnTo>
                    <a:pt x="195" y="293"/>
                  </a:lnTo>
                  <a:lnTo>
                    <a:pt x="196" y="285"/>
                  </a:lnTo>
                  <a:lnTo>
                    <a:pt x="200" y="276"/>
                  </a:lnTo>
                  <a:lnTo>
                    <a:pt x="205" y="268"/>
                  </a:lnTo>
                  <a:lnTo>
                    <a:pt x="211" y="264"/>
                  </a:lnTo>
                  <a:lnTo>
                    <a:pt x="220" y="264"/>
                  </a:lnTo>
                  <a:lnTo>
                    <a:pt x="230" y="271"/>
                  </a:lnTo>
                  <a:lnTo>
                    <a:pt x="228" y="271"/>
                  </a:lnTo>
                  <a:lnTo>
                    <a:pt x="225" y="271"/>
                  </a:lnTo>
                  <a:lnTo>
                    <a:pt x="220" y="273"/>
                  </a:lnTo>
                  <a:lnTo>
                    <a:pt x="213" y="273"/>
                  </a:lnTo>
                  <a:lnTo>
                    <a:pt x="210" y="276"/>
                  </a:lnTo>
                  <a:lnTo>
                    <a:pt x="206" y="281"/>
                  </a:lnTo>
                  <a:lnTo>
                    <a:pt x="206" y="288"/>
                  </a:lnTo>
                  <a:lnTo>
                    <a:pt x="210" y="297"/>
                  </a:lnTo>
                  <a:lnTo>
                    <a:pt x="210" y="298"/>
                  </a:lnTo>
                  <a:lnTo>
                    <a:pt x="208" y="302"/>
                  </a:lnTo>
                  <a:lnTo>
                    <a:pt x="205" y="305"/>
                  </a:lnTo>
                  <a:lnTo>
                    <a:pt x="203" y="308"/>
                  </a:lnTo>
                  <a:lnTo>
                    <a:pt x="203" y="310"/>
                  </a:lnTo>
                  <a:lnTo>
                    <a:pt x="205" y="312"/>
                  </a:lnTo>
                  <a:lnTo>
                    <a:pt x="208" y="310"/>
                  </a:lnTo>
                  <a:lnTo>
                    <a:pt x="215" y="307"/>
                  </a:lnTo>
                  <a:lnTo>
                    <a:pt x="213" y="308"/>
                  </a:lnTo>
                  <a:lnTo>
                    <a:pt x="211" y="312"/>
                  </a:lnTo>
                  <a:lnTo>
                    <a:pt x="210" y="317"/>
                  </a:lnTo>
                  <a:lnTo>
                    <a:pt x="208" y="320"/>
                  </a:lnTo>
                  <a:lnTo>
                    <a:pt x="208" y="324"/>
                  </a:lnTo>
                  <a:lnTo>
                    <a:pt x="210" y="322"/>
                  </a:lnTo>
                  <a:lnTo>
                    <a:pt x="217" y="319"/>
                  </a:lnTo>
                  <a:lnTo>
                    <a:pt x="227" y="308"/>
                  </a:lnTo>
                  <a:lnTo>
                    <a:pt x="227" y="307"/>
                  </a:lnTo>
                  <a:lnTo>
                    <a:pt x="230" y="305"/>
                  </a:lnTo>
                  <a:lnTo>
                    <a:pt x="232" y="303"/>
                  </a:lnTo>
                  <a:lnTo>
                    <a:pt x="233" y="302"/>
                  </a:lnTo>
                  <a:lnTo>
                    <a:pt x="237" y="300"/>
                  </a:lnTo>
                  <a:lnTo>
                    <a:pt x="239" y="298"/>
                  </a:lnTo>
                  <a:lnTo>
                    <a:pt x="240" y="297"/>
                  </a:lnTo>
                  <a:lnTo>
                    <a:pt x="242" y="297"/>
                  </a:lnTo>
                  <a:lnTo>
                    <a:pt x="244" y="297"/>
                  </a:lnTo>
                  <a:lnTo>
                    <a:pt x="245" y="295"/>
                  </a:lnTo>
                  <a:lnTo>
                    <a:pt x="247" y="293"/>
                  </a:lnTo>
                  <a:lnTo>
                    <a:pt x="249" y="290"/>
                  </a:lnTo>
                  <a:lnTo>
                    <a:pt x="247" y="286"/>
                  </a:lnTo>
                  <a:lnTo>
                    <a:pt x="245" y="281"/>
                  </a:lnTo>
                  <a:lnTo>
                    <a:pt x="245" y="280"/>
                  </a:lnTo>
                  <a:lnTo>
                    <a:pt x="244" y="276"/>
                  </a:lnTo>
                  <a:lnTo>
                    <a:pt x="242" y="273"/>
                  </a:lnTo>
                  <a:lnTo>
                    <a:pt x="240" y="271"/>
                  </a:lnTo>
                  <a:lnTo>
                    <a:pt x="250" y="264"/>
                  </a:lnTo>
                  <a:lnTo>
                    <a:pt x="255" y="268"/>
                  </a:lnTo>
                  <a:lnTo>
                    <a:pt x="266" y="263"/>
                  </a:lnTo>
                  <a:lnTo>
                    <a:pt x="281" y="271"/>
                  </a:lnTo>
                  <a:lnTo>
                    <a:pt x="286" y="278"/>
                  </a:lnTo>
                  <a:lnTo>
                    <a:pt x="293" y="270"/>
                  </a:lnTo>
                  <a:lnTo>
                    <a:pt x="303" y="286"/>
                  </a:lnTo>
                  <a:lnTo>
                    <a:pt x="305" y="285"/>
                  </a:lnTo>
                  <a:lnTo>
                    <a:pt x="310" y="281"/>
                  </a:lnTo>
                  <a:lnTo>
                    <a:pt x="315" y="278"/>
                  </a:lnTo>
                  <a:lnTo>
                    <a:pt x="323" y="276"/>
                  </a:lnTo>
                  <a:lnTo>
                    <a:pt x="333" y="275"/>
                  </a:lnTo>
                  <a:lnTo>
                    <a:pt x="343" y="275"/>
                  </a:lnTo>
                  <a:lnTo>
                    <a:pt x="357" y="276"/>
                  </a:lnTo>
                  <a:lnTo>
                    <a:pt x="359" y="276"/>
                  </a:lnTo>
                  <a:lnTo>
                    <a:pt x="360" y="275"/>
                  </a:lnTo>
                  <a:lnTo>
                    <a:pt x="362" y="273"/>
                  </a:lnTo>
                  <a:lnTo>
                    <a:pt x="364" y="271"/>
                  </a:lnTo>
                  <a:lnTo>
                    <a:pt x="365" y="271"/>
                  </a:lnTo>
                  <a:lnTo>
                    <a:pt x="369" y="271"/>
                  </a:lnTo>
                  <a:lnTo>
                    <a:pt x="371" y="275"/>
                  </a:lnTo>
                  <a:lnTo>
                    <a:pt x="371" y="278"/>
                  </a:lnTo>
                  <a:lnTo>
                    <a:pt x="371" y="280"/>
                  </a:lnTo>
                  <a:lnTo>
                    <a:pt x="374" y="280"/>
                  </a:lnTo>
                  <a:lnTo>
                    <a:pt x="377" y="281"/>
                  </a:lnTo>
                  <a:lnTo>
                    <a:pt x="381" y="281"/>
                  </a:lnTo>
                  <a:lnTo>
                    <a:pt x="384" y="281"/>
                  </a:lnTo>
                  <a:lnTo>
                    <a:pt x="387" y="283"/>
                  </a:lnTo>
                  <a:lnTo>
                    <a:pt x="389" y="283"/>
                  </a:lnTo>
                  <a:lnTo>
                    <a:pt x="391" y="283"/>
                  </a:lnTo>
                  <a:lnTo>
                    <a:pt x="411" y="295"/>
                  </a:lnTo>
                  <a:lnTo>
                    <a:pt x="413" y="295"/>
                  </a:lnTo>
                  <a:lnTo>
                    <a:pt x="415" y="295"/>
                  </a:lnTo>
                  <a:lnTo>
                    <a:pt x="418" y="295"/>
                  </a:lnTo>
                  <a:lnTo>
                    <a:pt x="421" y="295"/>
                  </a:lnTo>
                  <a:lnTo>
                    <a:pt x="425" y="295"/>
                  </a:lnTo>
                  <a:lnTo>
                    <a:pt x="425" y="292"/>
                  </a:lnTo>
                  <a:lnTo>
                    <a:pt x="423" y="288"/>
                  </a:lnTo>
                  <a:lnTo>
                    <a:pt x="416" y="280"/>
                  </a:lnTo>
                  <a:lnTo>
                    <a:pt x="418" y="280"/>
                  </a:lnTo>
                  <a:lnTo>
                    <a:pt x="420" y="278"/>
                  </a:lnTo>
                  <a:lnTo>
                    <a:pt x="423" y="276"/>
                  </a:lnTo>
                  <a:lnTo>
                    <a:pt x="425" y="278"/>
                  </a:lnTo>
                  <a:lnTo>
                    <a:pt x="428" y="280"/>
                  </a:lnTo>
                  <a:lnTo>
                    <a:pt x="431" y="283"/>
                  </a:lnTo>
                  <a:lnTo>
                    <a:pt x="435" y="286"/>
                  </a:lnTo>
                  <a:lnTo>
                    <a:pt x="438" y="288"/>
                  </a:lnTo>
                  <a:lnTo>
                    <a:pt x="438" y="286"/>
                  </a:lnTo>
                  <a:lnTo>
                    <a:pt x="435" y="281"/>
                  </a:lnTo>
                  <a:lnTo>
                    <a:pt x="430" y="271"/>
                  </a:lnTo>
                  <a:lnTo>
                    <a:pt x="428" y="270"/>
                  </a:lnTo>
                  <a:lnTo>
                    <a:pt x="430" y="266"/>
                  </a:lnTo>
                  <a:lnTo>
                    <a:pt x="430" y="264"/>
                  </a:lnTo>
                  <a:lnTo>
                    <a:pt x="431" y="264"/>
                  </a:lnTo>
                  <a:lnTo>
                    <a:pt x="445" y="283"/>
                  </a:lnTo>
                  <a:lnTo>
                    <a:pt x="455" y="280"/>
                  </a:lnTo>
                  <a:lnTo>
                    <a:pt x="455" y="281"/>
                  </a:lnTo>
                  <a:lnTo>
                    <a:pt x="457" y="281"/>
                  </a:lnTo>
                  <a:lnTo>
                    <a:pt x="460" y="283"/>
                  </a:lnTo>
                  <a:lnTo>
                    <a:pt x="462" y="286"/>
                  </a:lnTo>
                  <a:lnTo>
                    <a:pt x="465" y="290"/>
                  </a:lnTo>
                  <a:lnTo>
                    <a:pt x="469" y="295"/>
                  </a:lnTo>
                  <a:lnTo>
                    <a:pt x="472" y="300"/>
                  </a:lnTo>
                  <a:lnTo>
                    <a:pt x="475" y="305"/>
                  </a:lnTo>
                  <a:lnTo>
                    <a:pt x="479" y="312"/>
                  </a:lnTo>
                  <a:lnTo>
                    <a:pt x="482" y="314"/>
                  </a:lnTo>
                  <a:lnTo>
                    <a:pt x="484" y="314"/>
                  </a:lnTo>
                  <a:lnTo>
                    <a:pt x="486" y="312"/>
                  </a:lnTo>
                  <a:lnTo>
                    <a:pt x="487" y="310"/>
                  </a:lnTo>
                  <a:lnTo>
                    <a:pt x="487" y="308"/>
                  </a:lnTo>
                  <a:lnTo>
                    <a:pt x="487" y="307"/>
                  </a:lnTo>
                  <a:lnTo>
                    <a:pt x="509" y="322"/>
                  </a:lnTo>
                  <a:lnTo>
                    <a:pt x="508" y="325"/>
                  </a:lnTo>
                  <a:lnTo>
                    <a:pt x="508" y="327"/>
                  </a:lnTo>
                  <a:lnTo>
                    <a:pt x="508" y="330"/>
                  </a:lnTo>
                  <a:lnTo>
                    <a:pt x="508" y="332"/>
                  </a:lnTo>
                  <a:lnTo>
                    <a:pt x="509" y="332"/>
                  </a:lnTo>
                  <a:lnTo>
                    <a:pt x="514" y="329"/>
                  </a:lnTo>
                  <a:lnTo>
                    <a:pt x="519" y="324"/>
                  </a:lnTo>
                  <a:lnTo>
                    <a:pt x="521" y="322"/>
                  </a:lnTo>
                  <a:lnTo>
                    <a:pt x="523" y="322"/>
                  </a:lnTo>
                  <a:lnTo>
                    <a:pt x="525" y="324"/>
                  </a:lnTo>
                  <a:lnTo>
                    <a:pt x="528" y="325"/>
                  </a:lnTo>
                  <a:lnTo>
                    <a:pt x="531" y="330"/>
                  </a:lnTo>
                  <a:lnTo>
                    <a:pt x="535" y="339"/>
                  </a:lnTo>
                  <a:lnTo>
                    <a:pt x="536" y="341"/>
                  </a:lnTo>
                  <a:lnTo>
                    <a:pt x="538" y="344"/>
                  </a:lnTo>
                  <a:lnTo>
                    <a:pt x="540" y="347"/>
                  </a:lnTo>
                  <a:lnTo>
                    <a:pt x="541" y="349"/>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54" name="Freeform 58"/>
            <p:cNvSpPr>
              <a:spLocks/>
            </p:cNvSpPr>
            <p:nvPr/>
          </p:nvSpPr>
          <p:spPr bwMode="auto">
            <a:xfrm>
              <a:off x="659" y="3034"/>
              <a:ext cx="545" cy="452"/>
            </a:xfrm>
            <a:custGeom>
              <a:avLst/>
              <a:gdLst>
                <a:gd name="T0" fmla="*/ 545 w 545"/>
                <a:gd name="T1" fmla="*/ 332 h 452"/>
                <a:gd name="T2" fmla="*/ 516 w 545"/>
                <a:gd name="T3" fmla="*/ 312 h 452"/>
                <a:gd name="T4" fmla="*/ 381 w 545"/>
                <a:gd name="T5" fmla="*/ 266 h 452"/>
                <a:gd name="T6" fmla="*/ 350 w 545"/>
                <a:gd name="T7" fmla="*/ 264 h 452"/>
                <a:gd name="T8" fmla="*/ 237 w 545"/>
                <a:gd name="T9" fmla="*/ 14 h 452"/>
                <a:gd name="T10" fmla="*/ 195 w 545"/>
                <a:gd name="T11" fmla="*/ 16 h 452"/>
                <a:gd name="T12" fmla="*/ 179 w 545"/>
                <a:gd name="T13" fmla="*/ 16 h 452"/>
                <a:gd name="T14" fmla="*/ 152 w 545"/>
                <a:gd name="T15" fmla="*/ 9 h 452"/>
                <a:gd name="T16" fmla="*/ 110 w 545"/>
                <a:gd name="T17" fmla="*/ 9 h 452"/>
                <a:gd name="T18" fmla="*/ 91 w 545"/>
                <a:gd name="T19" fmla="*/ 17 h 452"/>
                <a:gd name="T20" fmla="*/ 69 w 545"/>
                <a:gd name="T21" fmla="*/ 33 h 452"/>
                <a:gd name="T22" fmla="*/ 22 w 545"/>
                <a:gd name="T23" fmla="*/ 78 h 452"/>
                <a:gd name="T24" fmla="*/ 54 w 545"/>
                <a:gd name="T25" fmla="*/ 116 h 452"/>
                <a:gd name="T26" fmla="*/ 68 w 545"/>
                <a:gd name="T27" fmla="*/ 132 h 452"/>
                <a:gd name="T28" fmla="*/ 27 w 545"/>
                <a:gd name="T29" fmla="*/ 132 h 452"/>
                <a:gd name="T30" fmla="*/ 15 w 545"/>
                <a:gd name="T31" fmla="*/ 138 h 452"/>
                <a:gd name="T32" fmla="*/ 3 w 545"/>
                <a:gd name="T33" fmla="*/ 160 h 452"/>
                <a:gd name="T34" fmla="*/ 17 w 545"/>
                <a:gd name="T35" fmla="*/ 180 h 452"/>
                <a:gd name="T36" fmla="*/ 71 w 545"/>
                <a:gd name="T37" fmla="*/ 176 h 452"/>
                <a:gd name="T38" fmla="*/ 76 w 545"/>
                <a:gd name="T39" fmla="*/ 190 h 452"/>
                <a:gd name="T40" fmla="*/ 56 w 545"/>
                <a:gd name="T41" fmla="*/ 219 h 452"/>
                <a:gd name="T42" fmla="*/ 34 w 545"/>
                <a:gd name="T43" fmla="*/ 220 h 452"/>
                <a:gd name="T44" fmla="*/ 22 w 545"/>
                <a:gd name="T45" fmla="*/ 242 h 452"/>
                <a:gd name="T46" fmla="*/ 15 w 545"/>
                <a:gd name="T47" fmla="*/ 256 h 452"/>
                <a:gd name="T48" fmla="*/ 17 w 545"/>
                <a:gd name="T49" fmla="*/ 271 h 452"/>
                <a:gd name="T50" fmla="*/ 41 w 545"/>
                <a:gd name="T51" fmla="*/ 288 h 452"/>
                <a:gd name="T52" fmla="*/ 35 w 545"/>
                <a:gd name="T53" fmla="*/ 314 h 452"/>
                <a:gd name="T54" fmla="*/ 59 w 545"/>
                <a:gd name="T55" fmla="*/ 298 h 452"/>
                <a:gd name="T56" fmla="*/ 69 w 545"/>
                <a:gd name="T57" fmla="*/ 322 h 452"/>
                <a:gd name="T58" fmla="*/ 64 w 545"/>
                <a:gd name="T59" fmla="*/ 347 h 452"/>
                <a:gd name="T60" fmla="*/ 79 w 545"/>
                <a:gd name="T61" fmla="*/ 336 h 452"/>
                <a:gd name="T62" fmla="*/ 95 w 545"/>
                <a:gd name="T63" fmla="*/ 336 h 452"/>
                <a:gd name="T64" fmla="*/ 108 w 545"/>
                <a:gd name="T65" fmla="*/ 344 h 452"/>
                <a:gd name="T66" fmla="*/ 139 w 545"/>
                <a:gd name="T67" fmla="*/ 329 h 452"/>
                <a:gd name="T68" fmla="*/ 125 w 545"/>
                <a:gd name="T69" fmla="*/ 364 h 452"/>
                <a:gd name="T70" fmla="*/ 112 w 545"/>
                <a:gd name="T71" fmla="*/ 396 h 452"/>
                <a:gd name="T72" fmla="*/ 83 w 545"/>
                <a:gd name="T73" fmla="*/ 422 h 452"/>
                <a:gd name="T74" fmla="*/ 76 w 545"/>
                <a:gd name="T75" fmla="*/ 424 h 452"/>
                <a:gd name="T76" fmla="*/ 44 w 545"/>
                <a:gd name="T77" fmla="*/ 442 h 452"/>
                <a:gd name="T78" fmla="*/ 57 w 545"/>
                <a:gd name="T79" fmla="*/ 440 h 452"/>
                <a:gd name="T80" fmla="*/ 69 w 545"/>
                <a:gd name="T81" fmla="*/ 440 h 452"/>
                <a:gd name="T82" fmla="*/ 96 w 545"/>
                <a:gd name="T83" fmla="*/ 432 h 452"/>
                <a:gd name="T84" fmla="*/ 113 w 545"/>
                <a:gd name="T85" fmla="*/ 413 h 452"/>
                <a:gd name="T86" fmla="*/ 151 w 545"/>
                <a:gd name="T87" fmla="*/ 374 h 452"/>
                <a:gd name="T88" fmla="*/ 183 w 545"/>
                <a:gd name="T89" fmla="*/ 339 h 452"/>
                <a:gd name="T90" fmla="*/ 174 w 545"/>
                <a:gd name="T91" fmla="*/ 322 h 452"/>
                <a:gd name="T92" fmla="*/ 220 w 545"/>
                <a:gd name="T93" fmla="*/ 264 h 452"/>
                <a:gd name="T94" fmla="*/ 210 w 545"/>
                <a:gd name="T95" fmla="*/ 297 h 452"/>
                <a:gd name="T96" fmla="*/ 211 w 545"/>
                <a:gd name="T97" fmla="*/ 312 h 452"/>
                <a:gd name="T98" fmla="*/ 233 w 545"/>
                <a:gd name="T99" fmla="*/ 302 h 452"/>
                <a:gd name="T100" fmla="*/ 249 w 545"/>
                <a:gd name="T101" fmla="*/ 290 h 452"/>
                <a:gd name="T102" fmla="*/ 281 w 545"/>
                <a:gd name="T103" fmla="*/ 271 h 452"/>
                <a:gd name="T104" fmla="*/ 343 w 545"/>
                <a:gd name="T105" fmla="*/ 275 h 452"/>
                <a:gd name="T106" fmla="*/ 371 w 545"/>
                <a:gd name="T107" fmla="*/ 278 h 452"/>
                <a:gd name="T108" fmla="*/ 413 w 545"/>
                <a:gd name="T109" fmla="*/ 295 h 452"/>
                <a:gd name="T110" fmla="*/ 423 w 545"/>
                <a:gd name="T111" fmla="*/ 276 h 452"/>
                <a:gd name="T112" fmla="*/ 430 w 545"/>
                <a:gd name="T113" fmla="*/ 271 h 452"/>
                <a:gd name="T114" fmla="*/ 462 w 545"/>
                <a:gd name="T115" fmla="*/ 286 h 452"/>
                <a:gd name="T116" fmla="*/ 487 w 545"/>
                <a:gd name="T117" fmla="*/ 310 h 452"/>
                <a:gd name="T118" fmla="*/ 514 w 545"/>
                <a:gd name="T119" fmla="*/ 329 h 452"/>
                <a:gd name="T120" fmla="*/ 535 w 545"/>
                <a:gd name="T121" fmla="*/ 339 h 4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45"/>
                <a:gd name="T184" fmla="*/ 0 h 452"/>
                <a:gd name="T185" fmla="*/ 545 w 545"/>
                <a:gd name="T186" fmla="*/ 452 h 4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45" h="452">
                  <a:moveTo>
                    <a:pt x="541" y="349"/>
                  </a:moveTo>
                  <a:lnTo>
                    <a:pt x="541" y="349"/>
                  </a:lnTo>
                  <a:lnTo>
                    <a:pt x="541" y="347"/>
                  </a:lnTo>
                  <a:lnTo>
                    <a:pt x="543" y="346"/>
                  </a:lnTo>
                  <a:lnTo>
                    <a:pt x="543" y="344"/>
                  </a:lnTo>
                  <a:lnTo>
                    <a:pt x="545" y="341"/>
                  </a:lnTo>
                  <a:lnTo>
                    <a:pt x="545" y="339"/>
                  </a:lnTo>
                  <a:lnTo>
                    <a:pt x="545" y="336"/>
                  </a:lnTo>
                  <a:lnTo>
                    <a:pt x="545" y="332"/>
                  </a:lnTo>
                  <a:lnTo>
                    <a:pt x="543" y="329"/>
                  </a:lnTo>
                  <a:lnTo>
                    <a:pt x="541" y="325"/>
                  </a:lnTo>
                  <a:lnTo>
                    <a:pt x="538" y="320"/>
                  </a:lnTo>
                  <a:lnTo>
                    <a:pt x="535" y="317"/>
                  </a:lnTo>
                  <a:lnTo>
                    <a:pt x="533" y="315"/>
                  </a:lnTo>
                  <a:lnTo>
                    <a:pt x="530" y="315"/>
                  </a:lnTo>
                  <a:lnTo>
                    <a:pt x="526" y="314"/>
                  </a:lnTo>
                  <a:lnTo>
                    <a:pt x="523" y="314"/>
                  </a:lnTo>
                  <a:lnTo>
                    <a:pt x="519" y="314"/>
                  </a:lnTo>
                  <a:lnTo>
                    <a:pt x="516" y="312"/>
                  </a:lnTo>
                  <a:lnTo>
                    <a:pt x="514" y="312"/>
                  </a:lnTo>
                  <a:lnTo>
                    <a:pt x="506" y="310"/>
                  </a:lnTo>
                  <a:lnTo>
                    <a:pt x="452" y="271"/>
                  </a:lnTo>
                  <a:lnTo>
                    <a:pt x="435" y="259"/>
                  </a:lnTo>
                  <a:lnTo>
                    <a:pt x="421" y="251"/>
                  </a:lnTo>
                  <a:lnTo>
                    <a:pt x="413" y="263"/>
                  </a:lnTo>
                  <a:lnTo>
                    <a:pt x="413" y="271"/>
                  </a:lnTo>
                  <a:lnTo>
                    <a:pt x="403" y="280"/>
                  </a:lnTo>
                  <a:lnTo>
                    <a:pt x="381" y="266"/>
                  </a:lnTo>
                  <a:lnTo>
                    <a:pt x="379" y="264"/>
                  </a:lnTo>
                  <a:lnTo>
                    <a:pt x="377" y="261"/>
                  </a:lnTo>
                  <a:lnTo>
                    <a:pt x="374" y="259"/>
                  </a:lnTo>
                  <a:lnTo>
                    <a:pt x="369" y="258"/>
                  </a:lnTo>
                  <a:lnTo>
                    <a:pt x="365" y="258"/>
                  </a:lnTo>
                  <a:lnTo>
                    <a:pt x="360" y="259"/>
                  </a:lnTo>
                  <a:lnTo>
                    <a:pt x="355" y="263"/>
                  </a:lnTo>
                  <a:lnTo>
                    <a:pt x="354" y="264"/>
                  </a:lnTo>
                  <a:lnTo>
                    <a:pt x="350" y="264"/>
                  </a:lnTo>
                  <a:lnTo>
                    <a:pt x="347" y="266"/>
                  </a:lnTo>
                  <a:lnTo>
                    <a:pt x="345" y="266"/>
                  </a:lnTo>
                  <a:lnTo>
                    <a:pt x="271" y="17"/>
                  </a:lnTo>
                  <a:lnTo>
                    <a:pt x="269" y="17"/>
                  </a:lnTo>
                  <a:lnTo>
                    <a:pt x="266" y="16"/>
                  </a:lnTo>
                  <a:lnTo>
                    <a:pt x="261" y="14"/>
                  </a:lnTo>
                  <a:lnTo>
                    <a:pt x="255" y="12"/>
                  </a:lnTo>
                  <a:lnTo>
                    <a:pt x="249" y="11"/>
                  </a:lnTo>
                  <a:lnTo>
                    <a:pt x="244" y="12"/>
                  </a:lnTo>
                  <a:lnTo>
                    <a:pt x="237" y="14"/>
                  </a:lnTo>
                  <a:lnTo>
                    <a:pt x="232" y="17"/>
                  </a:lnTo>
                  <a:lnTo>
                    <a:pt x="230" y="17"/>
                  </a:lnTo>
                  <a:lnTo>
                    <a:pt x="225" y="17"/>
                  </a:lnTo>
                  <a:lnTo>
                    <a:pt x="218" y="17"/>
                  </a:lnTo>
                  <a:lnTo>
                    <a:pt x="211" y="17"/>
                  </a:lnTo>
                  <a:lnTo>
                    <a:pt x="205" y="17"/>
                  </a:lnTo>
                  <a:lnTo>
                    <a:pt x="200" y="17"/>
                  </a:lnTo>
                  <a:lnTo>
                    <a:pt x="195" y="16"/>
                  </a:lnTo>
                  <a:lnTo>
                    <a:pt x="193" y="16"/>
                  </a:lnTo>
                  <a:lnTo>
                    <a:pt x="191" y="16"/>
                  </a:lnTo>
                  <a:lnTo>
                    <a:pt x="189" y="16"/>
                  </a:lnTo>
                  <a:lnTo>
                    <a:pt x="188" y="16"/>
                  </a:lnTo>
                  <a:lnTo>
                    <a:pt x="184" y="16"/>
                  </a:lnTo>
                  <a:lnTo>
                    <a:pt x="183" y="16"/>
                  </a:lnTo>
                  <a:lnTo>
                    <a:pt x="181" y="16"/>
                  </a:lnTo>
                  <a:lnTo>
                    <a:pt x="179" y="16"/>
                  </a:lnTo>
                  <a:lnTo>
                    <a:pt x="176" y="17"/>
                  </a:lnTo>
                  <a:lnTo>
                    <a:pt x="173" y="17"/>
                  </a:lnTo>
                  <a:lnTo>
                    <a:pt x="169" y="17"/>
                  </a:lnTo>
                  <a:lnTo>
                    <a:pt x="166" y="16"/>
                  </a:lnTo>
                  <a:lnTo>
                    <a:pt x="162" y="12"/>
                  </a:lnTo>
                  <a:lnTo>
                    <a:pt x="157" y="7"/>
                  </a:lnTo>
                  <a:lnTo>
                    <a:pt x="156" y="7"/>
                  </a:lnTo>
                  <a:lnTo>
                    <a:pt x="154" y="9"/>
                  </a:lnTo>
                  <a:lnTo>
                    <a:pt x="152" y="9"/>
                  </a:lnTo>
                  <a:lnTo>
                    <a:pt x="149" y="9"/>
                  </a:lnTo>
                  <a:lnTo>
                    <a:pt x="147" y="9"/>
                  </a:lnTo>
                  <a:lnTo>
                    <a:pt x="145" y="11"/>
                  </a:lnTo>
                  <a:lnTo>
                    <a:pt x="137" y="2"/>
                  </a:lnTo>
                  <a:lnTo>
                    <a:pt x="130" y="7"/>
                  </a:lnTo>
                  <a:lnTo>
                    <a:pt x="129" y="0"/>
                  </a:lnTo>
                  <a:lnTo>
                    <a:pt x="117" y="0"/>
                  </a:lnTo>
                  <a:lnTo>
                    <a:pt x="110" y="9"/>
                  </a:lnTo>
                  <a:lnTo>
                    <a:pt x="108" y="11"/>
                  </a:lnTo>
                  <a:lnTo>
                    <a:pt x="108" y="12"/>
                  </a:lnTo>
                  <a:lnTo>
                    <a:pt x="107" y="12"/>
                  </a:lnTo>
                  <a:lnTo>
                    <a:pt x="103" y="14"/>
                  </a:lnTo>
                  <a:lnTo>
                    <a:pt x="100" y="14"/>
                  </a:lnTo>
                  <a:lnTo>
                    <a:pt x="95" y="14"/>
                  </a:lnTo>
                  <a:lnTo>
                    <a:pt x="93" y="16"/>
                  </a:lnTo>
                  <a:lnTo>
                    <a:pt x="91" y="17"/>
                  </a:lnTo>
                  <a:lnTo>
                    <a:pt x="90" y="19"/>
                  </a:lnTo>
                  <a:lnTo>
                    <a:pt x="86" y="22"/>
                  </a:lnTo>
                  <a:lnTo>
                    <a:pt x="85" y="24"/>
                  </a:lnTo>
                  <a:lnTo>
                    <a:pt x="83" y="26"/>
                  </a:lnTo>
                  <a:lnTo>
                    <a:pt x="81" y="26"/>
                  </a:lnTo>
                  <a:lnTo>
                    <a:pt x="78" y="26"/>
                  </a:lnTo>
                  <a:lnTo>
                    <a:pt x="74" y="29"/>
                  </a:lnTo>
                  <a:lnTo>
                    <a:pt x="69" y="33"/>
                  </a:lnTo>
                  <a:lnTo>
                    <a:pt x="64" y="38"/>
                  </a:lnTo>
                  <a:lnTo>
                    <a:pt x="59" y="46"/>
                  </a:lnTo>
                  <a:lnTo>
                    <a:pt x="54" y="56"/>
                  </a:lnTo>
                  <a:lnTo>
                    <a:pt x="52" y="58"/>
                  </a:lnTo>
                  <a:lnTo>
                    <a:pt x="51" y="61"/>
                  </a:lnTo>
                  <a:lnTo>
                    <a:pt x="47" y="63"/>
                  </a:lnTo>
                  <a:lnTo>
                    <a:pt x="47" y="65"/>
                  </a:lnTo>
                  <a:lnTo>
                    <a:pt x="30" y="65"/>
                  </a:lnTo>
                  <a:lnTo>
                    <a:pt x="22" y="78"/>
                  </a:lnTo>
                  <a:lnTo>
                    <a:pt x="22" y="80"/>
                  </a:lnTo>
                  <a:lnTo>
                    <a:pt x="25" y="82"/>
                  </a:lnTo>
                  <a:lnTo>
                    <a:pt x="30" y="83"/>
                  </a:lnTo>
                  <a:lnTo>
                    <a:pt x="35" y="87"/>
                  </a:lnTo>
                  <a:lnTo>
                    <a:pt x="42" y="92"/>
                  </a:lnTo>
                  <a:lnTo>
                    <a:pt x="46" y="97"/>
                  </a:lnTo>
                  <a:lnTo>
                    <a:pt x="49" y="105"/>
                  </a:lnTo>
                  <a:lnTo>
                    <a:pt x="51" y="114"/>
                  </a:lnTo>
                  <a:lnTo>
                    <a:pt x="54" y="116"/>
                  </a:lnTo>
                  <a:lnTo>
                    <a:pt x="56" y="116"/>
                  </a:lnTo>
                  <a:lnTo>
                    <a:pt x="59" y="116"/>
                  </a:lnTo>
                  <a:lnTo>
                    <a:pt x="63" y="116"/>
                  </a:lnTo>
                  <a:lnTo>
                    <a:pt x="66" y="116"/>
                  </a:lnTo>
                  <a:lnTo>
                    <a:pt x="68" y="117"/>
                  </a:lnTo>
                  <a:lnTo>
                    <a:pt x="71" y="129"/>
                  </a:lnTo>
                  <a:lnTo>
                    <a:pt x="81" y="129"/>
                  </a:lnTo>
                  <a:lnTo>
                    <a:pt x="79" y="132"/>
                  </a:lnTo>
                  <a:lnTo>
                    <a:pt x="68" y="132"/>
                  </a:lnTo>
                  <a:lnTo>
                    <a:pt x="63" y="122"/>
                  </a:lnTo>
                  <a:lnTo>
                    <a:pt x="59" y="126"/>
                  </a:lnTo>
                  <a:lnTo>
                    <a:pt x="68" y="136"/>
                  </a:lnTo>
                  <a:lnTo>
                    <a:pt x="76" y="138"/>
                  </a:lnTo>
                  <a:lnTo>
                    <a:pt x="68" y="144"/>
                  </a:lnTo>
                  <a:lnTo>
                    <a:pt x="46" y="139"/>
                  </a:lnTo>
                  <a:lnTo>
                    <a:pt x="46" y="127"/>
                  </a:lnTo>
                  <a:lnTo>
                    <a:pt x="27" y="132"/>
                  </a:lnTo>
                  <a:lnTo>
                    <a:pt x="27" y="134"/>
                  </a:lnTo>
                  <a:lnTo>
                    <a:pt x="27" y="138"/>
                  </a:lnTo>
                  <a:lnTo>
                    <a:pt x="27" y="139"/>
                  </a:lnTo>
                  <a:lnTo>
                    <a:pt x="27" y="141"/>
                  </a:lnTo>
                  <a:lnTo>
                    <a:pt x="25" y="141"/>
                  </a:lnTo>
                  <a:lnTo>
                    <a:pt x="22" y="139"/>
                  </a:lnTo>
                  <a:lnTo>
                    <a:pt x="19" y="136"/>
                  </a:lnTo>
                  <a:lnTo>
                    <a:pt x="15" y="138"/>
                  </a:lnTo>
                  <a:lnTo>
                    <a:pt x="12" y="138"/>
                  </a:lnTo>
                  <a:lnTo>
                    <a:pt x="8" y="139"/>
                  </a:lnTo>
                  <a:lnTo>
                    <a:pt x="5" y="143"/>
                  </a:lnTo>
                  <a:lnTo>
                    <a:pt x="2" y="144"/>
                  </a:lnTo>
                  <a:lnTo>
                    <a:pt x="0" y="148"/>
                  </a:lnTo>
                  <a:lnTo>
                    <a:pt x="0" y="151"/>
                  </a:lnTo>
                  <a:lnTo>
                    <a:pt x="0" y="153"/>
                  </a:lnTo>
                  <a:lnTo>
                    <a:pt x="0" y="154"/>
                  </a:lnTo>
                  <a:lnTo>
                    <a:pt x="2" y="156"/>
                  </a:lnTo>
                  <a:lnTo>
                    <a:pt x="3" y="160"/>
                  </a:lnTo>
                  <a:lnTo>
                    <a:pt x="5" y="161"/>
                  </a:lnTo>
                  <a:lnTo>
                    <a:pt x="7" y="165"/>
                  </a:lnTo>
                  <a:lnTo>
                    <a:pt x="8" y="165"/>
                  </a:lnTo>
                  <a:lnTo>
                    <a:pt x="8" y="166"/>
                  </a:lnTo>
                  <a:lnTo>
                    <a:pt x="13" y="171"/>
                  </a:lnTo>
                  <a:lnTo>
                    <a:pt x="13" y="173"/>
                  </a:lnTo>
                  <a:lnTo>
                    <a:pt x="13" y="175"/>
                  </a:lnTo>
                  <a:lnTo>
                    <a:pt x="15" y="178"/>
                  </a:lnTo>
                  <a:lnTo>
                    <a:pt x="17" y="180"/>
                  </a:lnTo>
                  <a:lnTo>
                    <a:pt x="22" y="182"/>
                  </a:lnTo>
                  <a:lnTo>
                    <a:pt x="29" y="183"/>
                  </a:lnTo>
                  <a:lnTo>
                    <a:pt x="39" y="183"/>
                  </a:lnTo>
                  <a:lnTo>
                    <a:pt x="41" y="183"/>
                  </a:lnTo>
                  <a:lnTo>
                    <a:pt x="44" y="185"/>
                  </a:lnTo>
                  <a:lnTo>
                    <a:pt x="47" y="187"/>
                  </a:lnTo>
                  <a:lnTo>
                    <a:pt x="49" y="187"/>
                  </a:lnTo>
                  <a:lnTo>
                    <a:pt x="59" y="187"/>
                  </a:lnTo>
                  <a:lnTo>
                    <a:pt x="71" y="176"/>
                  </a:lnTo>
                  <a:lnTo>
                    <a:pt x="74" y="176"/>
                  </a:lnTo>
                  <a:lnTo>
                    <a:pt x="78" y="175"/>
                  </a:lnTo>
                  <a:lnTo>
                    <a:pt x="81" y="175"/>
                  </a:lnTo>
                  <a:lnTo>
                    <a:pt x="83" y="176"/>
                  </a:lnTo>
                  <a:lnTo>
                    <a:pt x="83" y="178"/>
                  </a:lnTo>
                  <a:lnTo>
                    <a:pt x="81" y="182"/>
                  </a:lnTo>
                  <a:lnTo>
                    <a:pt x="74" y="185"/>
                  </a:lnTo>
                  <a:lnTo>
                    <a:pt x="74" y="187"/>
                  </a:lnTo>
                  <a:lnTo>
                    <a:pt x="76" y="190"/>
                  </a:lnTo>
                  <a:lnTo>
                    <a:pt x="78" y="195"/>
                  </a:lnTo>
                  <a:lnTo>
                    <a:pt x="79" y="200"/>
                  </a:lnTo>
                  <a:lnTo>
                    <a:pt x="79" y="205"/>
                  </a:lnTo>
                  <a:lnTo>
                    <a:pt x="78" y="209"/>
                  </a:lnTo>
                  <a:lnTo>
                    <a:pt x="71" y="212"/>
                  </a:lnTo>
                  <a:lnTo>
                    <a:pt x="63" y="212"/>
                  </a:lnTo>
                  <a:lnTo>
                    <a:pt x="61" y="214"/>
                  </a:lnTo>
                  <a:lnTo>
                    <a:pt x="59" y="214"/>
                  </a:lnTo>
                  <a:lnTo>
                    <a:pt x="57" y="217"/>
                  </a:lnTo>
                  <a:lnTo>
                    <a:pt x="56" y="219"/>
                  </a:lnTo>
                  <a:lnTo>
                    <a:pt x="54" y="220"/>
                  </a:lnTo>
                  <a:lnTo>
                    <a:pt x="52" y="224"/>
                  </a:lnTo>
                  <a:lnTo>
                    <a:pt x="51" y="226"/>
                  </a:lnTo>
                  <a:lnTo>
                    <a:pt x="51" y="224"/>
                  </a:lnTo>
                  <a:lnTo>
                    <a:pt x="47" y="222"/>
                  </a:lnTo>
                  <a:lnTo>
                    <a:pt x="44" y="220"/>
                  </a:lnTo>
                  <a:lnTo>
                    <a:pt x="41" y="220"/>
                  </a:lnTo>
                  <a:lnTo>
                    <a:pt x="35" y="220"/>
                  </a:lnTo>
                  <a:lnTo>
                    <a:pt x="34" y="220"/>
                  </a:lnTo>
                  <a:lnTo>
                    <a:pt x="30" y="224"/>
                  </a:lnTo>
                  <a:lnTo>
                    <a:pt x="30" y="231"/>
                  </a:lnTo>
                  <a:lnTo>
                    <a:pt x="30" y="232"/>
                  </a:lnTo>
                  <a:lnTo>
                    <a:pt x="30" y="234"/>
                  </a:lnTo>
                  <a:lnTo>
                    <a:pt x="30" y="236"/>
                  </a:lnTo>
                  <a:lnTo>
                    <a:pt x="29" y="237"/>
                  </a:lnTo>
                  <a:lnTo>
                    <a:pt x="29" y="239"/>
                  </a:lnTo>
                  <a:lnTo>
                    <a:pt x="27" y="242"/>
                  </a:lnTo>
                  <a:lnTo>
                    <a:pt x="25" y="242"/>
                  </a:lnTo>
                  <a:lnTo>
                    <a:pt x="22" y="242"/>
                  </a:lnTo>
                  <a:lnTo>
                    <a:pt x="22" y="244"/>
                  </a:lnTo>
                  <a:lnTo>
                    <a:pt x="20" y="244"/>
                  </a:lnTo>
                  <a:lnTo>
                    <a:pt x="20" y="248"/>
                  </a:lnTo>
                  <a:lnTo>
                    <a:pt x="19" y="249"/>
                  </a:lnTo>
                  <a:lnTo>
                    <a:pt x="17" y="251"/>
                  </a:lnTo>
                  <a:lnTo>
                    <a:pt x="17" y="254"/>
                  </a:lnTo>
                  <a:lnTo>
                    <a:pt x="17" y="256"/>
                  </a:lnTo>
                  <a:lnTo>
                    <a:pt x="15" y="256"/>
                  </a:lnTo>
                  <a:lnTo>
                    <a:pt x="13" y="258"/>
                  </a:lnTo>
                  <a:lnTo>
                    <a:pt x="12" y="261"/>
                  </a:lnTo>
                  <a:lnTo>
                    <a:pt x="10" y="263"/>
                  </a:lnTo>
                  <a:lnTo>
                    <a:pt x="8" y="266"/>
                  </a:lnTo>
                  <a:lnTo>
                    <a:pt x="10" y="266"/>
                  </a:lnTo>
                  <a:lnTo>
                    <a:pt x="12" y="266"/>
                  </a:lnTo>
                  <a:lnTo>
                    <a:pt x="19" y="264"/>
                  </a:lnTo>
                  <a:lnTo>
                    <a:pt x="19" y="268"/>
                  </a:lnTo>
                  <a:lnTo>
                    <a:pt x="17" y="271"/>
                  </a:lnTo>
                  <a:lnTo>
                    <a:pt x="17" y="273"/>
                  </a:lnTo>
                  <a:lnTo>
                    <a:pt x="19" y="275"/>
                  </a:lnTo>
                  <a:lnTo>
                    <a:pt x="20" y="278"/>
                  </a:lnTo>
                  <a:lnTo>
                    <a:pt x="24" y="280"/>
                  </a:lnTo>
                  <a:lnTo>
                    <a:pt x="27" y="283"/>
                  </a:lnTo>
                  <a:lnTo>
                    <a:pt x="30" y="286"/>
                  </a:lnTo>
                  <a:lnTo>
                    <a:pt x="35" y="288"/>
                  </a:lnTo>
                  <a:lnTo>
                    <a:pt x="41" y="288"/>
                  </a:lnTo>
                  <a:lnTo>
                    <a:pt x="39" y="290"/>
                  </a:lnTo>
                  <a:lnTo>
                    <a:pt x="37" y="292"/>
                  </a:lnTo>
                  <a:lnTo>
                    <a:pt x="34" y="295"/>
                  </a:lnTo>
                  <a:lnTo>
                    <a:pt x="30" y="300"/>
                  </a:lnTo>
                  <a:lnTo>
                    <a:pt x="29" y="303"/>
                  </a:lnTo>
                  <a:lnTo>
                    <a:pt x="27" y="307"/>
                  </a:lnTo>
                  <a:lnTo>
                    <a:pt x="29" y="308"/>
                  </a:lnTo>
                  <a:lnTo>
                    <a:pt x="32" y="310"/>
                  </a:lnTo>
                  <a:lnTo>
                    <a:pt x="34" y="310"/>
                  </a:lnTo>
                  <a:lnTo>
                    <a:pt x="35" y="314"/>
                  </a:lnTo>
                  <a:lnTo>
                    <a:pt x="37" y="317"/>
                  </a:lnTo>
                  <a:lnTo>
                    <a:pt x="41" y="319"/>
                  </a:lnTo>
                  <a:lnTo>
                    <a:pt x="44" y="320"/>
                  </a:lnTo>
                  <a:lnTo>
                    <a:pt x="47" y="319"/>
                  </a:lnTo>
                  <a:lnTo>
                    <a:pt x="52" y="314"/>
                  </a:lnTo>
                  <a:lnTo>
                    <a:pt x="56" y="305"/>
                  </a:lnTo>
                  <a:lnTo>
                    <a:pt x="57" y="303"/>
                  </a:lnTo>
                  <a:lnTo>
                    <a:pt x="59" y="300"/>
                  </a:lnTo>
                  <a:lnTo>
                    <a:pt x="59" y="298"/>
                  </a:lnTo>
                  <a:lnTo>
                    <a:pt x="59" y="300"/>
                  </a:lnTo>
                  <a:lnTo>
                    <a:pt x="59" y="302"/>
                  </a:lnTo>
                  <a:lnTo>
                    <a:pt x="59" y="305"/>
                  </a:lnTo>
                  <a:lnTo>
                    <a:pt x="59" y="308"/>
                  </a:lnTo>
                  <a:lnTo>
                    <a:pt x="61" y="312"/>
                  </a:lnTo>
                  <a:lnTo>
                    <a:pt x="63" y="315"/>
                  </a:lnTo>
                  <a:lnTo>
                    <a:pt x="64" y="319"/>
                  </a:lnTo>
                  <a:lnTo>
                    <a:pt x="68" y="322"/>
                  </a:lnTo>
                  <a:lnTo>
                    <a:pt x="69" y="322"/>
                  </a:lnTo>
                  <a:lnTo>
                    <a:pt x="69" y="324"/>
                  </a:lnTo>
                  <a:lnTo>
                    <a:pt x="69" y="327"/>
                  </a:lnTo>
                  <a:lnTo>
                    <a:pt x="68" y="329"/>
                  </a:lnTo>
                  <a:lnTo>
                    <a:pt x="68" y="332"/>
                  </a:lnTo>
                  <a:lnTo>
                    <a:pt x="66" y="334"/>
                  </a:lnTo>
                  <a:lnTo>
                    <a:pt x="66" y="336"/>
                  </a:lnTo>
                  <a:lnTo>
                    <a:pt x="64" y="346"/>
                  </a:lnTo>
                  <a:lnTo>
                    <a:pt x="64" y="347"/>
                  </a:lnTo>
                  <a:lnTo>
                    <a:pt x="66" y="351"/>
                  </a:lnTo>
                  <a:lnTo>
                    <a:pt x="66" y="352"/>
                  </a:lnTo>
                  <a:lnTo>
                    <a:pt x="68" y="352"/>
                  </a:lnTo>
                  <a:lnTo>
                    <a:pt x="69" y="352"/>
                  </a:lnTo>
                  <a:lnTo>
                    <a:pt x="73" y="349"/>
                  </a:lnTo>
                  <a:lnTo>
                    <a:pt x="78" y="341"/>
                  </a:lnTo>
                  <a:lnTo>
                    <a:pt x="79" y="341"/>
                  </a:lnTo>
                  <a:lnTo>
                    <a:pt x="79" y="339"/>
                  </a:lnTo>
                  <a:lnTo>
                    <a:pt x="79" y="336"/>
                  </a:lnTo>
                  <a:lnTo>
                    <a:pt x="81" y="334"/>
                  </a:lnTo>
                  <a:lnTo>
                    <a:pt x="83" y="336"/>
                  </a:lnTo>
                  <a:lnTo>
                    <a:pt x="86" y="337"/>
                  </a:lnTo>
                  <a:lnTo>
                    <a:pt x="90" y="341"/>
                  </a:lnTo>
                  <a:lnTo>
                    <a:pt x="91" y="341"/>
                  </a:lnTo>
                  <a:lnTo>
                    <a:pt x="91" y="339"/>
                  </a:lnTo>
                  <a:lnTo>
                    <a:pt x="91" y="337"/>
                  </a:lnTo>
                  <a:lnTo>
                    <a:pt x="93" y="336"/>
                  </a:lnTo>
                  <a:lnTo>
                    <a:pt x="93" y="334"/>
                  </a:lnTo>
                  <a:lnTo>
                    <a:pt x="95" y="336"/>
                  </a:lnTo>
                  <a:lnTo>
                    <a:pt x="96" y="337"/>
                  </a:lnTo>
                  <a:lnTo>
                    <a:pt x="98" y="344"/>
                  </a:lnTo>
                  <a:lnTo>
                    <a:pt x="100" y="346"/>
                  </a:lnTo>
                  <a:lnTo>
                    <a:pt x="100" y="347"/>
                  </a:lnTo>
                  <a:lnTo>
                    <a:pt x="101" y="351"/>
                  </a:lnTo>
                  <a:lnTo>
                    <a:pt x="103" y="352"/>
                  </a:lnTo>
                  <a:lnTo>
                    <a:pt x="105" y="354"/>
                  </a:lnTo>
                  <a:lnTo>
                    <a:pt x="107" y="352"/>
                  </a:lnTo>
                  <a:lnTo>
                    <a:pt x="108" y="351"/>
                  </a:lnTo>
                  <a:lnTo>
                    <a:pt x="108" y="344"/>
                  </a:lnTo>
                  <a:lnTo>
                    <a:pt x="110" y="344"/>
                  </a:lnTo>
                  <a:lnTo>
                    <a:pt x="113" y="346"/>
                  </a:lnTo>
                  <a:lnTo>
                    <a:pt x="117" y="346"/>
                  </a:lnTo>
                  <a:lnTo>
                    <a:pt x="122" y="346"/>
                  </a:lnTo>
                  <a:lnTo>
                    <a:pt x="127" y="342"/>
                  </a:lnTo>
                  <a:lnTo>
                    <a:pt x="132" y="337"/>
                  </a:lnTo>
                  <a:lnTo>
                    <a:pt x="139" y="329"/>
                  </a:lnTo>
                  <a:lnTo>
                    <a:pt x="137" y="332"/>
                  </a:lnTo>
                  <a:lnTo>
                    <a:pt x="135" y="336"/>
                  </a:lnTo>
                  <a:lnTo>
                    <a:pt x="134" y="341"/>
                  </a:lnTo>
                  <a:lnTo>
                    <a:pt x="130" y="344"/>
                  </a:lnTo>
                  <a:lnTo>
                    <a:pt x="130" y="347"/>
                  </a:lnTo>
                  <a:lnTo>
                    <a:pt x="129" y="351"/>
                  </a:lnTo>
                  <a:lnTo>
                    <a:pt x="127" y="352"/>
                  </a:lnTo>
                  <a:lnTo>
                    <a:pt x="127" y="358"/>
                  </a:lnTo>
                  <a:lnTo>
                    <a:pt x="125" y="364"/>
                  </a:lnTo>
                  <a:lnTo>
                    <a:pt x="125" y="371"/>
                  </a:lnTo>
                  <a:lnTo>
                    <a:pt x="122" y="378"/>
                  </a:lnTo>
                  <a:lnTo>
                    <a:pt x="120" y="383"/>
                  </a:lnTo>
                  <a:lnTo>
                    <a:pt x="117" y="388"/>
                  </a:lnTo>
                  <a:lnTo>
                    <a:pt x="112" y="390"/>
                  </a:lnTo>
                  <a:lnTo>
                    <a:pt x="112" y="391"/>
                  </a:lnTo>
                  <a:lnTo>
                    <a:pt x="113" y="391"/>
                  </a:lnTo>
                  <a:lnTo>
                    <a:pt x="113" y="393"/>
                  </a:lnTo>
                  <a:lnTo>
                    <a:pt x="112" y="396"/>
                  </a:lnTo>
                  <a:lnTo>
                    <a:pt x="110" y="398"/>
                  </a:lnTo>
                  <a:lnTo>
                    <a:pt x="107" y="402"/>
                  </a:lnTo>
                  <a:lnTo>
                    <a:pt x="100" y="405"/>
                  </a:lnTo>
                  <a:lnTo>
                    <a:pt x="96" y="407"/>
                  </a:lnTo>
                  <a:lnTo>
                    <a:pt x="91" y="408"/>
                  </a:lnTo>
                  <a:lnTo>
                    <a:pt x="88" y="412"/>
                  </a:lnTo>
                  <a:lnTo>
                    <a:pt x="85" y="413"/>
                  </a:lnTo>
                  <a:lnTo>
                    <a:pt x="83" y="418"/>
                  </a:lnTo>
                  <a:lnTo>
                    <a:pt x="83" y="422"/>
                  </a:lnTo>
                  <a:lnTo>
                    <a:pt x="85" y="425"/>
                  </a:lnTo>
                  <a:lnTo>
                    <a:pt x="85" y="427"/>
                  </a:lnTo>
                  <a:lnTo>
                    <a:pt x="85" y="429"/>
                  </a:lnTo>
                  <a:lnTo>
                    <a:pt x="83" y="430"/>
                  </a:lnTo>
                  <a:lnTo>
                    <a:pt x="81" y="430"/>
                  </a:lnTo>
                  <a:lnTo>
                    <a:pt x="79" y="432"/>
                  </a:lnTo>
                  <a:lnTo>
                    <a:pt x="78" y="430"/>
                  </a:lnTo>
                  <a:lnTo>
                    <a:pt x="76" y="429"/>
                  </a:lnTo>
                  <a:lnTo>
                    <a:pt x="76" y="424"/>
                  </a:lnTo>
                  <a:lnTo>
                    <a:pt x="74" y="424"/>
                  </a:lnTo>
                  <a:lnTo>
                    <a:pt x="71" y="424"/>
                  </a:lnTo>
                  <a:lnTo>
                    <a:pt x="69" y="424"/>
                  </a:lnTo>
                  <a:lnTo>
                    <a:pt x="68" y="425"/>
                  </a:lnTo>
                  <a:lnTo>
                    <a:pt x="64" y="425"/>
                  </a:lnTo>
                  <a:lnTo>
                    <a:pt x="63" y="425"/>
                  </a:lnTo>
                  <a:lnTo>
                    <a:pt x="46" y="442"/>
                  </a:lnTo>
                  <a:lnTo>
                    <a:pt x="44" y="442"/>
                  </a:lnTo>
                  <a:lnTo>
                    <a:pt x="44" y="444"/>
                  </a:lnTo>
                  <a:lnTo>
                    <a:pt x="42" y="447"/>
                  </a:lnTo>
                  <a:lnTo>
                    <a:pt x="41" y="449"/>
                  </a:lnTo>
                  <a:lnTo>
                    <a:pt x="41" y="452"/>
                  </a:lnTo>
                  <a:lnTo>
                    <a:pt x="42" y="452"/>
                  </a:lnTo>
                  <a:lnTo>
                    <a:pt x="44" y="451"/>
                  </a:lnTo>
                  <a:lnTo>
                    <a:pt x="51" y="447"/>
                  </a:lnTo>
                  <a:lnTo>
                    <a:pt x="52" y="446"/>
                  </a:lnTo>
                  <a:lnTo>
                    <a:pt x="56" y="444"/>
                  </a:lnTo>
                  <a:lnTo>
                    <a:pt x="57" y="440"/>
                  </a:lnTo>
                  <a:lnTo>
                    <a:pt x="61" y="439"/>
                  </a:lnTo>
                  <a:lnTo>
                    <a:pt x="64" y="435"/>
                  </a:lnTo>
                  <a:lnTo>
                    <a:pt x="66" y="434"/>
                  </a:lnTo>
                  <a:lnTo>
                    <a:pt x="68" y="432"/>
                  </a:lnTo>
                  <a:lnTo>
                    <a:pt x="68" y="434"/>
                  </a:lnTo>
                  <a:lnTo>
                    <a:pt x="68" y="437"/>
                  </a:lnTo>
                  <a:lnTo>
                    <a:pt x="68" y="439"/>
                  </a:lnTo>
                  <a:lnTo>
                    <a:pt x="69" y="440"/>
                  </a:lnTo>
                  <a:lnTo>
                    <a:pt x="73" y="440"/>
                  </a:lnTo>
                  <a:lnTo>
                    <a:pt x="78" y="439"/>
                  </a:lnTo>
                  <a:lnTo>
                    <a:pt x="86" y="434"/>
                  </a:lnTo>
                  <a:lnTo>
                    <a:pt x="88" y="430"/>
                  </a:lnTo>
                  <a:lnTo>
                    <a:pt x="90" y="429"/>
                  </a:lnTo>
                  <a:lnTo>
                    <a:pt x="91" y="429"/>
                  </a:lnTo>
                  <a:lnTo>
                    <a:pt x="95" y="434"/>
                  </a:lnTo>
                  <a:lnTo>
                    <a:pt x="96" y="434"/>
                  </a:lnTo>
                  <a:lnTo>
                    <a:pt x="96" y="432"/>
                  </a:lnTo>
                  <a:lnTo>
                    <a:pt x="96" y="430"/>
                  </a:lnTo>
                  <a:lnTo>
                    <a:pt x="98" y="427"/>
                  </a:lnTo>
                  <a:lnTo>
                    <a:pt x="101" y="424"/>
                  </a:lnTo>
                  <a:lnTo>
                    <a:pt x="105" y="422"/>
                  </a:lnTo>
                  <a:lnTo>
                    <a:pt x="110" y="420"/>
                  </a:lnTo>
                  <a:lnTo>
                    <a:pt x="117" y="420"/>
                  </a:lnTo>
                  <a:lnTo>
                    <a:pt x="117" y="418"/>
                  </a:lnTo>
                  <a:lnTo>
                    <a:pt x="115" y="418"/>
                  </a:lnTo>
                  <a:lnTo>
                    <a:pt x="113" y="415"/>
                  </a:lnTo>
                  <a:lnTo>
                    <a:pt x="113" y="413"/>
                  </a:lnTo>
                  <a:lnTo>
                    <a:pt x="115" y="408"/>
                  </a:lnTo>
                  <a:lnTo>
                    <a:pt x="120" y="405"/>
                  </a:lnTo>
                  <a:lnTo>
                    <a:pt x="127" y="398"/>
                  </a:lnTo>
                  <a:lnTo>
                    <a:pt x="139" y="391"/>
                  </a:lnTo>
                  <a:lnTo>
                    <a:pt x="140" y="391"/>
                  </a:lnTo>
                  <a:lnTo>
                    <a:pt x="139" y="390"/>
                  </a:lnTo>
                  <a:lnTo>
                    <a:pt x="139" y="388"/>
                  </a:lnTo>
                  <a:lnTo>
                    <a:pt x="140" y="385"/>
                  </a:lnTo>
                  <a:lnTo>
                    <a:pt x="144" y="381"/>
                  </a:lnTo>
                  <a:lnTo>
                    <a:pt x="151" y="374"/>
                  </a:lnTo>
                  <a:lnTo>
                    <a:pt x="161" y="366"/>
                  </a:lnTo>
                  <a:lnTo>
                    <a:pt x="174" y="354"/>
                  </a:lnTo>
                  <a:lnTo>
                    <a:pt x="176" y="352"/>
                  </a:lnTo>
                  <a:lnTo>
                    <a:pt x="178" y="347"/>
                  </a:lnTo>
                  <a:lnTo>
                    <a:pt x="178" y="344"/>
                  </a:lnTo>
                  <a:lnTo>
                    <a:pt x="179" y="342"/>
                  </a:lnTo>
                  <a:lnTo>
                    <a:pt x="181" y="341"/>
                  </a:lnTo>
                  <a:lnTo>
                    <a:pt x="183" y="339"/>
                  </a:lnTo>
                  <a:lnTo>
                    <a:pt x="183" y="337"/>
                  </a:lnTo>
                  <a:lnTo>
                    <a:pt x="184" y="336"/>
                  </a:lnTo>
                  <a:lnTo>
                    <a:pt x="183" y="332"/>
                  </a:lnTo>
                  <a:lnTo>
                    <a:pt x="181" y="330"/>
                  </a:lnTo>
                  <a:lnTo>
                    <a:pt x="174" y="330"/>
                  </a:lnTo>
                  <a:lnTo>
                    <a:pt x="173" y="330"/>
                  </a:lnTo>
                  <a:lnTo>
                    <a:pt x="173" y="329"/>
                  </a:lnTo>
                  <a:lnTo>
                    <a:pt x="173" y="327"/>
                  </a:lnTo>
                  <a:lnTo>
                    <a:pt x="174" y="322"/>
                  </a:lnTo>
                  <a:lnTo>
                    <a:pt x="178" y="317"/>
                  </a:lnTo>
                  <a:lnTo>
                    <a:pt x="183" y="310"/>
                  </a:lnTo>
                  <a:lnTo>
                    <a:pt x="191" y="302"/>
                  </a:lnTo>
                  <a:lnTo>
                    <a:pt x="193" y="298"/>
                  </a:lnTo>
                  <a:lnTo>
                    <a:pt x="195" y="293"/>
                  </a:lnTo>
                  <a:lnTo>
                    <a:pt x="196" y="285"/>
                  </a:lnTo>
                  <a:lnTo>
                    <a:pt x="200" y="276"/>
                  </a:lnTo>
                  <a:lnTo>
                    <a:pt x="205" y="268"/>
                  </a:lnTo>
                  <a:lnTo>
                    <a:pt x="211" y="264"/>
                  </a:lnTo>
                  <a:lnTo>
                    <a:pt x="220" y="264"/>
                  </a:lnTo>
                  <a:lnTo>
                    <a:pt x="230" y="271"/>
                  </a:lnTo>
                  <a:lnTo>
                    <a:pt x="228" y="271"/>
                  </a:lnTo>
                  <a:lnTo>
                    <a:pt x="225" y="271"/>
                  </a:lnTo>
                  <a:lnTo>
                    <a:pt x="220" y="273"/>
                  </a:lnTo>
                  <a:lnTo>
                    <a:pt x="213" y="273"/>
                  </a:lnTo>
                  <a:lnTo>
                    <a:pt x="210" y="276"/>
                  </a:lnTo>
                  <a:lnTo>
                    <a:pt x="206" y="281"/>
                  </a:lnTo>
                  <a:lnTo>
                    <a:pt x="206" y="288"/>
                  </a:lnTo>
                  <a:lnTo>
                    <a:pt x="210" y="297"/>
                  </a:lnTo>
                  <a:lnTo>
                    <a:pt x="210" y="298"/>
                  </a:lnTo>
                  <a:lnTo>
                    <a:pt x="208" y="302"/>
                  </a:lnTo>
                  <a:lnTo>
                    <a:pt x="205" y="305"/>
                  </a:lnTo>
                  <a:lnTo>
                    <a:pt x="203" y="308"/>
                  </a:lnTo>
                  <a:lnTo>
                    <a:pt x="203" y="310"/>
                  </a:lnTo>
                  <a:lnTo>
                    <a:pt x="205" y="312"/>
                  </a:lnTo>
                  <a:lnTo>
                    <a:pt x="208" y="310"/>
                  </a:lnTo>
                  <a:lnTo>
                    <a:pt x="215" y="307"/>
                  </a:lnTo>
                  <a:lnTo>
                    <a:pt x="213" y="308"/>
                  </a:lnTo>
                  <a:lnTo>
                    <a:pt x="211" y="312"/>
                  </a:lnTo>
                  <a:lnTo>
                    <a:pt x="210" y="317"/>
                  </a:lnTo>
                  <a:lnTo>
                    <a:pt x="208" y="320"/>
                  </a:lnTo>
                  <a:lnTo>
                    <a:pt x="208" y="324"/>
                  </a:lnTo>
                  <a:lnTo>
                    <a:pt x="210" y="322"/>
                  </a:lnTo>
                  <a:lnTo>
                    <a:pt x="217" y="319"/>
                  </a:lnTo>
                  <a:lnTo>
                    <a:pt x="227" y="308"/>
                  </a:lnTo>
                  <a:lnTo>
                    <a:pt x="227" y="307"/>
                  </a:lnTo>
                  <a:lnTo>
                    <a:pt x="230" y="305"/>
                  </a:lnTo>
                  <a:lnTo>
                    <a:pt x="232" y="303"/>
                  </a:lnTo>
                  <a:lnTo>
                    <a:pt x="233" y="302"/>
                  </a:lnTo>
                  <a:lnTo>
                    <a:pt x="237" y="300"/>
                  </a:lnTo>
                  <a:lnTo>
                    <a:pt x="239" y="298"/>
                  </a:lnTo>
                  <a:lnTo>
                    <a:pt x="240" y="297"/>
                  </a:lnTo>
                  <a:lnTo>
                    <a:pt x="242" y="297"/>
                  </a:lnTo>
                  <a:lnTo>
                    <a:pt x="244" y="297"/>
                  </a:lnTo>
                  <a:lnTo>
                    <a:pt x="245" y="295"/>
                  </a:lnTo>
                  <a:lnTo>
                    <a:pt x="247" y="293"/>
                  </a:lnTo>
                  <a:lnTo>
                    <a:pt x="249" y="290"/>
                  </a:lnTo>
                  <a:lnTo>
                    <a:pt x="247" y="286"/>
                  </a:lnTo>
                  <a:lnTo>
                    <a:pt x="245" y="281"/>
                  </a:lnTo>
                  <a:lnTo>
                    <a:pt x="245" y="280"/>
                  </a:lnTo>
                  <a:lnTo>
                    <a:pt x="244" y="276"/>
                  </a:lnTo>
                  <a:lnTo>
                    <a:pt x="242" y="273"/>
                  </a:lnTo>
                  <a:lnTo>
                    <a:pt x="240" y="271"/>
                  </a:lnTo>
                  <a:lnTo>
                    <a:pt x="250" y="264"/>
                  </a:lnTo>
                  <a:lnTo>
                    <a:pt x="255" y="268"/>
                  </a:lnTo>
                  <a:lnTo>
                    <a:pt x="266" y="263"/>
                  </a:lnTo>
                  <a:lnTo>
                    <a:pt x="281" y="271"/>
                  </a:lnTo>
                  <a:lnTo>
                    <a:pt x="286" y="278"/>
                  </a:lnTo>
                  <a:lnTo>
                    <a:pt x="293" y="270"/>
                  </a:lnTo>
                  <a:lnTo>
                    <a:pt x="303" y="286"/>
                  </a:lnTo>
                  <a:lnTo>
                    <a:pt x="305" y="285"/>
                  </a:lnTo>
                  <a:lnTo>
                    <a:pt x="310" y="281"/>
                  </a:lnTo>
                  <a:lnTo>
                    <a:pt x="315" y="278"/>
                  </a:lnTo>
                  <a:lnTo>
                    <a:pt x="323" y="276"/>
                  </a:lnTo>
                  <a:lnTo>
                    <a:pt x="333" y="275"/>
                  </a:lnTo>
                  <a:lnTo>
                    <a:pt x="343" y="275"/>
                  </a:lnTo>
                  <a:lnTo>
                    <a:pt x="357" y="276"/>
                  </a:lnTo>
                  <a:lnTo>
                    <a:pt x="359" y="276"/>
                  </a:lnTo>
                  <a:lnTo>
                    <a:pt x="360" y="275"/>
                  </a:lnTo>
                  <a:lnTo>
                    <a:pt x="362" y="273"/>
                  </a:lnTo>
                  <a:lnTo>
                    <a:pt x="364" y="271"/>
                  </a:lnTo>
                  <a:lnTo>
                    <a:pt x="365" y="271"/>
                  </a:lnTo>
                  <a:lnTo>
                    <a:pt x="369" y="271"/>
                  </a:lnTo>
                  <a:lnTo>
                    <a:pt x="371" y="275"/>
                  </a:lnTo>
                  <a:lnTo>
                    <a:pt x="371" y="278"/>
                  </a:lnTo>
                  <a:lnTo>
                    <a:pt x="371" y="280"/>
                  </a:lnTo>
                  <a:lnTo>
                    <a:pt x="374" y="280"/>
                  </a:lnTo>
                  <a:lnTo>
                    <a:pt x="377" y="281"/>
                  </a:lnTo>
                  <a:lnTo>
                    <a:pt x="381" y="281"/>
                  </a:lnTo>
                  <a:lnTo>
                    <a:pt x="384" y="281"/>
                  </a:lnTo>
                  <a:lnTo>
                    <a:pt x="387" y="283"/>
                  </a:lnTo>
                  <a:lnTo>
                    <a:pt x="389" y="283"/>
                  </a:lnTo>
                  <a:lnTo>
                    <a:pt x="391" y="283"/>
                  </a:lnTo>
                  <a:lnTo>
                    <a:pt x="411" y="295"/>
                  </a:lnTo>
                  <a:lnTo>
                    <a:pt x="413" y="295"/>
                  </a:lnTo>
                  <a:lnTo>
                    <a:pt x="415" y="295"/>
                  </a:lnTo>
                  <a:lnTo>
                    <a:pt x="418" y="295"/>
                  </a:lnTo>
                  <a:lnTo>
                    <a:pt x="421" y="295"/>
                  </a:lnTo>
                  <a:lnTo>
                    <a:pt x="425" y="295"/>
                  </a:lnTo>
                  <a:lnTo>
                    <a:pt x="425" y="292"/>
                  </a:lnTo>
                  <a:lnTo>
                    <a:pt x="423" y="288"/>
                  </a:lnTo>
                  <a:lnTo>
                    <a:pt x="416" y="280"/>
                  </a:lnTo>
                  <a:lnTo>
                    <a:pt x="418" y="280"/>
                  </a:lnTo>
                  <a:lnTo>
                    <a:pt x="420" y="278"/>
                  </a:lnTo>
                  <a:lnTo>
                    <a:pt x="423" y="276"/>
                  </a:lnTo>
                  <a:lnTo>
                    <a:pt x="425" y="278"/>
                  </a:lnTo>
                  <a:lnTo>
                    <a:pt x="428" y="280"/>
                  </a:lnTo>
                  <a:lnTo>
                    <a:pt x="431" y="283"/>
                  </a:lnTo>
                  <a:lnTo>
                    <a:pt x="435" y="286"/>
                  </a:lnTo>
                  <a:lnTo>
                    <a:pt x="438" y="288"/>
                  </a:lnTo>
                  <a:lnTo>
                    <a:pt x="438" y="286"/>
                  </a:lnTo>
                  <a:lnTo>
                    <a:pt x="435" y="281"/>
                  </a:lnTo>
                  <a:lnTo>
                    <a:pt x="430" y="271"/>
                  </a:lnTo>
                  <a:lnTo>
                    <a:pt x="428" y="270"/>
                  </a:lnTo>
                  <a:lnTo>
                    <a:pt x="430" y="266"/>
                  </a:lnTo>
                  <a:lnTo>
                    <a:pt x="430" y="264"/>
                  </a:lnTo>
                  <a:lnTo>
                    <a:pt x="431" y="264"/>
                  </a:lnTo>
                  <a:lnTo>
                    <a:pt x="445" y="283"/>
                  </a:lnTo>
                  <a:lnTo>
                    <a:pt x="455" y="280"/>
                  </a:lnTo>
                  <a:lnTo>
                    <a:pt x="455" y="281"/>
                  </a:lnTo>
                  <a:lnTo>
                    <a:pt x="457" y="281"/>
                  </a:lnTo>
                  <a:lnTo>
                    <a:pt x="460" y="283"/>
                  </a:lnTo>
                  <a:lnTo>
                    <a:pt x="462" y="286"/>
                  </a:lnTo>
                  <a:lnTo>
                    <a:pt x="465" y="290"/>
                  </a:lnTo>
                  <a:lnTo>
                    <a:pt x="469" y="295"/>
                  </a:lnTo>
                  <a:lnTo>
                    <a:pt x="472" y="300"/>
                  </a:lnTo>
                  <a:lnTo>
                    <a:pt x="475" y="305"/>
                  </a:lnTo>
                  <a:lnTo>
                    <a:pt x="479" y="312"/>
                  </a:lnTo>
                  <a:lnTo>
                    <a:pt x="482" y="314"/>
                  </a:lnTo>
                  <a:lnTo>
                    <a:pt x="484" y="314"/>
                  </a:lnTo>
                  <a:lnTo>
                    <a:pt x="486" y="312"/>
                  </a:lnTo>
                  <a:lnTo>
                    <a:pt x="487" y="310"/>
                  </a:lnTo>
                  <a:lnTo>
                    <a:pt x="487" y="308"/>
                  </a:lnTo>
                  <a:lnTo>
                    <a:pt x="487" y="307"/>
                  </a:lnTo>
                  <a:lnTo>
                    <a:pt x="509" y="322"/>
                  </a:lnTo>
                  <a:lnTo>
                    <a:pt x="508" y="325"/>
                  </a:lnTo>
                  <a:lnTo>
                    <a:pt x="508" y="327"/>
                  </a:lnTo>
                  <a:lnTo>
                    <a:pt x="508" y="330"/>
                  </a:lnTo>
                  <a:lnTo>
                    <a:pt x="508" y="332"/>
                  </a:lnTo>
                  <a:lnTo>
                    <a:pt x="509" y="332"/>
                  </a:lnTo>
                  <a:lnTo>
                    <a:pt x="514" y="329"/>
                  </a:lnTo>
                  <a:lnTo>
                    <a:pt x="519" y="324"/>
                  </a:lnTo>
                  <a:lnTo>
                    <a:pt x="521" y="322"/>
                  </a:lnTo>
                  <a:lnTo>
                    <a:pt x="523" y="322"/>
                  </a:lnTo>
                  <a:lnTo>
                    <a:pt x="525" y="324"/>
                  </a:lnTo>
                  <a:lnTo>
                    <a:pt x="528" y="325"/>
                  </a:lnTo>
                  <a:lnTo>
                    <a:pt x="531" y="330"/>
                  </a:lnTo>
                  <a:lnTo>
                    <a:pt x="535" y="339"/>
                  </a:lnTo>
                  <a:lnTo>
                    <a:pt x="536" y="341"/>
                  </a:lnTo>
                  <a:lnTo>
                    <a:pt x="538" y="344"/>
                  </a:lnTo>
                  <a:lnTo>
                    <a:pt x="540" y="347"/>
                  </a:lnTo>
                  <a:lnTo>
                    <a:pt x="541" y="349"/>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55" name="Freeform 59"/>
            <p:cNvSpPr>
              <a:spLocks/>
            </p:cNvSpPr>
            <p:nvPr/>
          </p:nvSpPr>
          <p:spPr bwMode="auto">
            <a:xfrm>
              <a:off x="1085" y="3327"/>
              <a:ext cx="27" cy="22"/>
            </a:xfrm>
            <a:custGeom>
              <a:avLst/>
              <a:gdLst>
                <a:gd name="T0" fmla="*/ 0 w 27"/>
                <a:gd name="T1" fmla="*/ 10 h 22"/>
                <a:gd name="T2" fmla="*/ 0 w 27"/>
                <a:gd name="T3" fmla="*/ 7 h 22"/>
                <a:gd name="T4" fmla="*/ 2 w 27"/>
                <a:gd name="T5" fmla="*/ 4 h 22"/>
                <a:gd name="T6" fmla="*/ 14 w 27"/>
                <a:gd name="T7" fmla="*/ 0 h 22"/>
                <a:gd name="T8" fmla="*/ 27 w 27"/>
                <a:gd name="T9" fmla="*/ 14 h 22"/>
                <a:gd name="T10" fmla="*/ 22 w 27"/>
                <a:gd name="T11" fmla="*/ 15 h 22"/>
                <a:gd name="T12" fmla="*/ 22 w 27"/>
                <a:gd name="T13" fmla="*/ 15 h 22"/>
                <a:gd name="T14" fmla="*/ 17 w 27"/>
                <a:gd name="T15" fmla="*/ 10 h 22"/>
                <a:gd name="T16" fmla="*/ 12 w 27"/>
                <a:gd name="T17" fmla="*/ 14 h 22"/>
                <a:gd name="T18" fmla="*/ 17 w 27"/>
                <a:gd name="T19" fmla="*/ 19 h 22"/>
                <a:gd name="T20" fmla="*/ 14 w 27"/>
                <a:gd name="T21" fmla="*/ 22 h 22"/>
                <a:gd name="T22" fmla="*/ 0 w 27"/>
                <a:gd name="T23" fmla="*/ 1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2"/>
                <a:gd name="T38" fmla="*/ 27 w 2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2">
                  <a:moveTo>
                    <a:pt x="0" y="10"/>
                  </a:moveTo>
                  <a:lnTo>
                    <a:pt x="0" y="7"/>
                  </a:lnTo>
                  <a:lnTo>
                    <a:pt x="2" y="4"/>
                  </a:lnTo>
                  <a:lnTo>
                    <a:pt x="14" y="0"/>
                  </a:lnTo>
                  <a:lnTo>
                    <a:pt x="27" y="14"/>
                  </a:lnTo>
                  <a:lnTo>
                    <a:pt x="22" y="15"/>
                  </a:lnTo>
                  <a:lnTo>
                    <a:pt x="17" y="10"/>
                  </a:lnTo>
                  <a:lnTo>
                    <a:pt x="12" y="14"/>
                  </a:lnTo>
                  <a:lnTo>
                    <a:pt x="17" y="19"/>
                  </a:lnTo>
                  <a:lnTo>
                    <a:pt x="14" y="22"/>
                  </a:lnTo>
                  <a:lnTo>
                    <a:pt x="0" y="1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56" name="Freeform 60"/>
            <p:cNvSpPr>
              <a:spLocks/>
            </p:cNvSpPr>
            <p:nvPr/>
          </p:nvSpPr>
          <p:spPr bwMode="auto">
            <a:xfrm>
              <a:off x="1085" y="3327"/>
              <a:ext cx="27" cy="22"/>
            </a:xfrm>
            <a:custGeom>
              <a:avLst/>
              <a:gdLst>
                <a:gd name="T0" fmla="*/ 0 w 27"/>
                <a:gd name="T1" fmla="*/ 10 h 22"/>
                <a:gd name="T2" fmla="*/ 0 w 27"/>
                <a:gd name="T3" fmla="*/ 7 h 22"/>
                <a:gd name="T4" fmla="*/ 2 w 27"/>
                <a:gd name="T5" fmla="*/ 4 h 22"/>
                <a:gd name="T6" fmla="*/ 14 w 27"/>
                <a:gd name="T7" fmla="*/ 0 h 22"/>
                <a:gd name="T8" fmla="*/ 27 w 27"/>
                <a:gd name="T9" fmla="*/ 14 h 22"/>
                <a:gd name="T10" fmla="*/ 22 w 27"/>
                <a:gd name="T11" fmla="*/ 15 h 22"/>
                <a:gd name="T12" fmla="*/ 22 w 27"/>
                <a:gd name="T13" fmla="*/ 15 h 22"/>
                <a:gd name="T14" fmla="*/ 17 w 27"/>
                <a:gd name="T15" fmla="*/ 10 h 22"/>
                <a:gd name="T16" fmla="*/ 12 w 27"/>
                <a:gd name="T17" fmla="*/ 14 h 22"/>
                <a:gd name="T18" fmla="*/ 17 w 27"/>
                <a:gd name="T19" fmla="*/ 19 h 22"/>
                <a:gd name="T20" fmla="*/ 14 w 27"/>
                <a:gd name="T21" fmla="*/ 22 h 22"/>
                <a:gd name="T22" fmla="*/ 0 w 27"/>
                <a:gd name="T23" fmla="*/ 1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2"/>
                <a:gd name="T38" fmla="*/ 27 w 2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2">
                  <a:moveTo>
                    <a:pt x="0" y="10"/>
                  </a:moveTo>
                  <a:lnTo>
                    <a:pt x="0" y="7"/>
                  </a:lnTo>
                  <a:lnTo>
                    <a:pt x="2" y="4"/>
                  </a:lnTo>
                  <a:lnTo>
                    <a:pt x="14" y="0"/>
                  </a:lnTo>
                  <a:lnTo>
                    <a:pt x="27" y="14"/>
                  </a:lnTo>
                  <a:lnTo>
                    <a:pt x="22" y="15"/>
                  </a:lnTo>
                  <a:lnTo>
                    <a:pt x="17" y="10"/>
                  </a:lnTo>
                  <a:lnTo>
                    <a:pt x="12" y="14"/>
                  </a:lnTo>
                  <a:lnTo>
                    <a:pt x="17" y="19"/>
                  </a:lnTo>
                  <a:lnTo>
                    <a:pt x="14" y="22"/>
                  </a:lnTo>
                  <a:lnTo>
                    <a:pt x="0" y="1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57" name="Freeform 61"/>
            <p:cNvSpPr>
              <a:spLocks/>
            </p:cNvSpPr>
            <p:nvPr/>
          </p:nvSpPr>
          <p:spPr bwMode="auto">
            <a:xfrm>
              <a:off x="1107" y="3348"/>
              <a:ext cx="21" cy="23"/>
            </a:xfrm>
            <a:custGeom>
              <a:avLst/>
              <a:gdLst>
                <a:gd name="T0" fmla="*/ 5 w 21"/>
                <a:gd name="T1" fmla="*/ 0 h 23"/>
                <a:gd name="T2" fmla="*/ 0 w 21"/>
                <a:gd name="T3" fmla="*/ 3 h 23"/>
                <a:gd name="T4" fmla="*/ 11 w 21"/>
                <a:gd name="T5" fmla="*/ 16 h 23"/>
                <a:gd name="T6" fmla="*/ 21 w 21"/>
                <a:gd name="T7" fmla="*/ 23 h 23"/>
                <a:gd name="T8" fmla="*/ 14 w 21"/>
                <a:gd name="T9" fmla="*/ 6 h 23"/>
                <a:gd name="T10" fmla="*/ 5 w 21"/>
                <a:gd name="T11" fmla="*/ 0 h 23"/>
                <a:gd name="T12" fmla="*/ 0 60000 65536"/>
                <a:gd name="T13" fmla="*/ 0 60000 65536"/>
                <a:gd name="T14" fmla="*/ 0 60000 65536"/>
                <a:gd name="T15" fmla="*/ 0 60000 65536"/>
                <a:gd name="T16" fmla="*/ 0 60000 65536"/>
                <a:gd name="T17" fmla="*/ 0 60000 65536"/>
                <a:gd name="T18" fmla="*/ 0 w 21"/>
                <a:gd name="T19" fmla="*/ 0 h 23"/>
                <a:gd name="T20" fmla="*/ 21 w 21"/>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1" h="23">
                  <a:moveTo>
                    <a:pt x="5" y="0"/>
                  </a:moveTo>
                  <a:lnTo>
                    <a:pt x="0" y="3"/>
                  </a:lnTo>
                  <a:lnTo>
                    <a:pt x="11" y="16"/>
                  </a:lnTo>
                  <a:lnTo>
                    <a:pt x="21" y="23"/>
                  </a:lnTo>
                  <a:lnTo>
                    <a:pt x="14" y="6"/>
                  </a:lnTo>
                  <a:lnTo>
                    <a:pt x="5" y="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58" name="Freeform 62"/>
            <p:cNvSpPr>
              <a:spLocks/>
            </p:cNvSpPr>
            <p:nvPr/>
          </p:nvSpPr>
          <p:spPr bwMode="auto">
            <a:xfrm>
              <a:off x="1107" y="3348"/>
              <a:ext cx="21" cy="23"/>
            </a:xfrm>
            <a:custGeom>
              <a:avLst/>
              <a:gdLst>
                <a:gd name="T0" fmla="*/ 5 w 21"/>
                <a:gd name="T1" fmla="*/ 0 h 23"/>
                <a:gd name="T2" fmla="*/ 0 w 21"/>
                <a:gd name="T3" fmla="*/ 3 h 23"/>
                <a:gd name="T4" fmla="*/ 11 w 21"/>
                <a:gd name="T5" fmla="*/ 16 h 23"/>
                <a:gd name="T6" fmla="*/ 21 w 21"/>
                <a:gd name="T7" fmla="*/ 23 h 23"/>
                <a:gd name="T8" fmla="*/ 14 w 21"/>
                <a:gd name="T9" fmla="*/ 6 h 23"/>
                <a:gd name="T10" fmla="*/ 5 w 21"/>
                <a:gd name="T11" fmla="*/ 0 h 23"/>
                <a:gd name="T12" fmla="*/ 0 60000 65536"/>
                <a:gd name="T13" fmla="*/ 0 60000 65536"/>
                <a:gd name="T14" fmla="*/ 0 60000 65536"/>
                <a:gd name="T15" fmla="*/ 0 60000 65536"/>
                <a:gd name="T16" fmla="*/ 0 60000 65536"/>
                <a:gd name="T17" fmla="*/ 0 60000 65536"/>
                <a:gd name="T18" fmla="*/ 0 w 21"/>
                <a:gd name="T19" fmla="*/ 0 h 23"/>
                <a:gd name="T20" fmla="*/ 21 w 21"/>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1" h="23">
                  <a:moveTo>
                    <a:pt x="5" y="0"/>
                  </a:moveTo>
                  <a:lnTo>
                    <a:pt x="0" y="3"/>
                  </a:lnTo>
                  <a:lnTo>
                    <a:pt x="11" y="16"/>
                  </a:lnTo>
                  <a:lnTo>
                    <a:pt x="21" y="23"/>
                  </a:lnTo>
                  <a:lnTo>
                    <a:pt x="14" y="6"/>
                  </a:lnTo>
                  <a:lnTo>
                    <a:pt x="5" y="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59" name="Freeform 63"/>
            <p:cNvSpPr>
              <a:spLocks/>
            </p:cNvSpPr>
            <p:nvPr/>
          </p:nvSpPr>
          <p:spPr bwMode="auto">
            <a:xfrm>
              <a:off x="1107" y="3322"/>
              <a:ext cx="19" cy="24"/>
            </a:xfrm>
            <a:custGeom>
              <a:avLst/>
              <a:gdLst>
                <a:gd name="T0" fmla="*/ 4 w 19"/>
                <a:gd name="T1" fmla="*/ 0 h 24"/>
                <a:gd name="T2" fmla="*/ 19 w 19"/>
                <a:gd name="T3" fmla="*/ 15 h 24"/>
                <a:gd name="T4" fmla="*/ 17 w 19"/>
                <a:gd name="T5" fmla="*/ 24 h 24"/>
                <a:gd name="T6" fmla="*/ 11 w 19"/>
                <a:gd name="T7" fmla="*/ 22 h 24"/>
                <a:gd name="T8" fmla="*/ 11 w 19"/>
                <a:gd name="T9" fmla="*/ 15 h 24"/>
                <a:gd name="T10" fmla="*/ 0 w 19"/>
                <a:gd name="T11" fmla="*/ 2 h 24"/>
                <a:gd name="T12" fmla="*/ 4 w 19"/>
                <a:gd name="T13" fmla="*/ 0 h 24"/>
                <a:gd name="T14" fmla="*/ 0 60000 65536"/>
                <a:gd name="T15" fmla="*/ 0 60000 65536"/>
                <a:gd name="T16" fmla="*/ 0 60000 65536"/>
                <a:gd name="T17" fmla="*/ 0 60000 65536"/>
                <a:gd name="T18" fmla="*/ 0 60000 65536"/>
                <a:gd name="T19" fmla="*/ 0 60000 65536"/>
                <a:gd name="T20" fmla="*/ 0 60000 65536"/>
                <a:gd name="T21" fmla="*/ 0 w 19"/>
                <a:gd name="T22" fmla="*/ 0 h 24"/>
                <a:gd name="T23" fmla="*/ 19 w 1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4">
                  <a:moveTo>
                    <a:pt x="4" y="0"/>
                  </a:moveTo>
                  <a:lnTo>
                    <a:pt x="19" y="15"/>
                  </a:lnTo>
                  <a:lnTo>
                    <a:pt x="17" y="24"/>
                  </a:lnTo>
                  <a:lnTo>
                    <a:pt x="11" y="22"/>
                  </a:lnTo>
                  <a:lnTo>
                    <a:pt x="11" y="15"/>
                  </a:lnTo>
                  <a:lnTo>
                    <a:pt x="0" y="2"/>
                  </a:lnTo>
                  <a:lnTo>
                    <a:pt x="4" y="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0" name="Freeform 64"/>
            <p:cNvSpPr>
              <a:spLocks/>
            </p:cNvSpPr>
            <p:nvPr/>
          </p:nvSpPr>
          <p:spPr bwMode="auto">
            <a:xfrm>
              <a:off x="1107" y="3322"/>
              <a:ext cx="19" cy="24"/>
            </a:xfrm>
            <a:custGeom>
              <a:avLst/>
              <a:gdLst>
                <a:gd name="T0" fmla="*/ 4 w 19"/>
                <a:gd name="T1" fmla="*/ 0 h 24"/>
                <a:gd name="T2" fmla="*/ 19 w 19"/>
                <a:gd name="T3" fmla="*/ 15 h 24"/>
                <a:gd name="T4" fmla="*/ 17 w 19"/>
                <a:gd name="T5" fmla="*/ 24 h 24"/>
                <a:gd name="T6" fmla="*/ 11 w 19"/>
                <a:gd name="T7" fmla="*/ 22 h 24"/>
                <a:gd name="T8" fmla="*/ 11 w 19"/>
                <a:gd name="T9" fmla="*/ 15 h 24"/>
                <a:gd name="T10" fmla="*/ 0 w 19"/>
                <a:gd name="T11" fmla="*/ 2 h 24"/>
                <a:gd name="T12" fmla="*/ 4 w 19"/>
                <a:gd name="T13" fmla="*/ 0 h 24"/>
                <a:gd name="T14" fmla="*/ 0 60000 65536"/>
                <a:gd name="T15" fmla="*/ 0 60000 65536"/>
                <a:gd name="T16" fmla="*/ 0 60000 65536"/>
                <a:gd name="T17" fmla="*/ 0 60000 65536"/>
                <a:gd name="T18" fmla="*/ 0 60000 65536"/>
                <a:gd name="T19" fmla="*/ 0 60000 65536"/>
                <a:gd name="T20" fmla="*/ 0 60000 65536"/>
                <a:gd name="T21" fmla="*/ 0 w 19"/>
                <a:gd name="T22" fmla="*/ 0 h 24"/>
                <a:gd name="T23" fmla="*/ 19 w 1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4">
                  <a:moveTo>
                    <a:pt x="4" y="0"/>
                  </a:moveTo>
                  <a:lnTo>
                    <a:pt x="19" y="15"/>
                  </a:lnTo>
                  <a:lnTo>
                    <a:pt x="17" y="24"/>
                  </a:lnTo>
                  <a:lnTo>
                    <a:pt x="11" y="22"/>
                  </a:lnTo>
                  <a:lnTo>
                    <a:pt x="11" y="15"/>
                  </a:lnTo>
                  <a:lnTo>
                    <a:pt x="0" y="2"/>
                  </a:lnTo>
                  <a:lnTo>
                    <a:pt x="4" y="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1" name="Freeform 65"/>
            <p:cNvSpPr>
              <a:spLocks/>
            </p:cNvSpPr>
            <p:nvPr/>
          </p:nvSpPr>
          <p:spPr bwMode="auto">
            <a:xfrm>
              <a:off x="1153" y="3370"/>
              <a:ext cx="27" cy="25"/>
            </a:xfrm>
            <a:custGeom>
              <a:avLst/>
              <a:gdLst>
                <a:gd name="T0" fmla="*/ 2 w 27"/>
                <a:gd name="T1" fmla="*/ 0 h 25"/>
                <a:gd name="T2" fmla="*/ 10 w 27"/>
                <a:gd name="T3" fmla="*/ 1 h 25"/>
                <a:gd name="T4" fmla="*/ 27 w 27"/>
                <a:gd name="T5" fmla="*/ 20 h 25"/>
                <a:gd name="T6" fmla="*/ 24 w 27"/>
                <a:gd name="T7" fmla="*/ 25 h 25"/>
                <a:gd name="T8" fmla="*/ 14 w 27"/>
                <a:gd name="T9" fmla="*/ 16 h 25"/>
                <a:gd name="T10" fmla="*/ 7 w 27"/>
                <a:gd name="T11" fmla="*/ 15 h 25"/>
                <a:gd name="T12" fmla="*/ 0 w 27"/>
                <a:gd name="T13" fmla="*/ 6 h 25"/>
                <a:gd name="T14" fmla="*/ 2 w 27"/>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25"/>
                <a:gd name="T26" fmla="*/ 27 w 2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25">
                  <a:moveTo>
                    <a:pt x="2" y="0"/>
                  </a:moveTo>
                  <a:lnTo>
                    <a:pt x="10" y="1"/>
                  </a:lnTo>
                  <a:lnTo>
                    <a:pt x="27" y="20"/>
                  </a:lnTo>
                  <a:lnTo>
                    <a:pt x="24" y="25"/>
                  </a:lnTo>
                  <a:lnTo>
                    <a:pt x="14" y="16"/>
                  </a:lnTo>
                  <a:lnTo>
                    <a:pt x="7" y="15"/>
                  </a:lnTo>
                  <a:lnTo>
                    <a:pt x="0" y="6"/>
                  </a:lnTo>
                  <a:lnTo>
                    <a:pt x="2" y="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2" name="Freeform 66"/>
            <p:cNvSpPr>
              <a:spLocks/>
            </p:cNvSpPr>
            <p:nvPr/>
          </p:nvSpPr>
          <p:spPr bwMode="auto">
            <a:xfrm>
              <a:off x="1153" y="3370"/>
              <a:ext cx="27" cy="25"/>
            </a:xfrm>
            <a:custGeom>
              <a:avLst/>
              <a:gdLst>
                <a:gd name="T0" fmla="*/ 2 w 27"/>
                <a:gd name="T1" fmla="*/ 0 h 25"/>
                <a:gd name="T2" fmla="*/ 10 w 27"/>
                <a:gd name="T3" fmla="*/ 1 h 25"/>
                <a:gd name="T4" fmla="*/ 27 w 27"/>
                <a:gd name="T5" fmla="*/ 20 h 25"/>
                <a:gd name="T6" fmla="*/ 24 w 27"/>
                <a:gd name="T7" fmla="*/ 25 h 25"/>
                <a:gd name="T8" fmla="*/ 14 w 27"/>
                <a:gd name="T9" fmla="*/ 16 h 25"/>
                <a:gd name="T10" fmla="*/ 7 w 27"/>
                <a:gd name="T11" fmla="*/ 15 h 25"/>
                <a:gd name="T12" fmla="*/ 0 w 27"/>
                <a:gd name="T13" fmla="*/ 6 h 25"/>
                <a:gd name="T14" fmla="*/ 2 w 27"/>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25"/>
                <a:gd name="T26" fmla="*/ 27 w 2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25">
                  <a:moveTo>
                    <a:pt x="2" y="0"/>
                  </a:moveTo>
                  <a:lnTo>
                    <a:pt x="10" y="1"/>
                  </a:lnTo>
                  <a:lnTo>
                    <a:pt x="27" y="20"/>
                  </a:lnTo>
                  <a:lnTo>
                    <a:pt x="24" y="25"/>
                  </a:lnTo>
                  <a:lnTo>
                    <a:pt x="14" y="16"/>
                  </a:lnTo>
                  <a:lnTo>
                    <a:pt x="7" y="15"/>
                  </a:lnTo>
                  <a:lnTo>
                    <a:pt x="0" y="6"/>
                  </a:lnTo>
                  <a:lnTo>
                    <a:pt x="2" y="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3" name="Freeform 67"/>
            <p:cNvSpPr>
              <a:spLocks/>
            </p:cNvSpPr>
            <p:nvPr/>
          </p:nvSpPr>
          <p:spPr bwMode="auto">
            <a:xfrm>
              <a:off x="1175" y="3412"/>
              <a:ext cx="25" cy="20"/>
            </a:xfrm>
            <a:custGeom>
              <a:avLst/>
              <a:gdLst>
                <a:gd name="T0" fmla="*/ 0 w 25"/>
                <a:gd name="T1" fmla="*/ 2 h 20"/>
                <a:gd name="T2" fmla="*/ 12 w 25"/>
                <a:gd name="T3" fmla="*/ 2 h 20"/>
                <a:gd name="T4" fmla="*/ 12 w 25"/>
                <a:gd name="T5" fmla="*/ 12 h 20"/>
                <a:gd name="T6" fmla="*/ 19 w 25"/>
                <a:gd name="T7" fmla="*/ 10 h 20"/>
                <a:gd name="T8" fmla="*/ 17 w 25"/>
                <a:gd name="T9" fmla="*/ 0 h 20"/>
                <a:gd name="T10" fmla="*/ 19 w 25"/>
                <a:gd name="T11" fmla="*/ 0 h 20"/>
                <a:gd name="T12" fmla="*/ 20 w 25"/>
                <a:gd name="T13" fmla="*/ 2 h 20"/>
                <a:gd name="T14" fmla="*/ 22 w 25"/>
                <a:gd name="T15" fmla="*/ 3 h 20"/>
                <a:gd name="T16" fmla="*/ 24 w 25"/>
                <a:gd name="T17" fmla="*/ 5 h 20"/>
                <a:gd name="T18" fmla="*/ 25 w 25"/>
                <a:gd name="T19" fmla="*/ 8 h 20"/>
                <a:gd name="T20" fmla="*/ 25 w 25"/>
                <a:gd name="T21" fmla="*/ 12 h 20"/>
                <a:gd name="T22" fmla="*/ 24 w 25"/>
                <a:gd name="T23" fmla="*/ 15 h 20"/>
                <a:gd name="T24" fmla="*/ 22 w 25"/>
                <a:gd name="T25" fmla="*/ 20 h 20"/>
                <a:gd name="T26" fmla="*/ 20 w 25"/>
                <a:gd name="T27" fmla="*/ 20 h 20"/>
                <a:gd name="T28" fmla="*/ 19 w 25"/>
                <a:gd name="T29" fmla="*/ 20 h 20"/>
                <a:gd name="T30" fmla="*/ 17 w 25"/>
                <a:gd name="T31" fmla="*/ 20 h 20"/>
                <a:gd name="T32" fmla="*/ 14 w 25"/>
                <a:gd name="T33" fmla="*/ 18 h 20"/>
                <a:gd name="T34" fmla="*/ 12 w 25"/>
                <a:gd name="T35" fmla="*/ 18 h 20"/>
                <a:gd name="T36" fmla="*/ 10 w 25"/>
                <a:gd name="T37" fmla="*/ 18 h 20"/>
                <a:gd name="T38" fmla="*/ 9 w 25"/>
                <a:gd name="T39" fmla="*/ 18 h 20"/>
                <a:gd name="T40" fmla="*/ 9 w 25"/>
                <a:gd name="T41" fmla="*/ 18 h 20"/>
                <a:gd name="T42" fmla="*/ 2 w 25"/>
                <a:gd name="T43" fmla="*/ 10 h 20"/>
                <a:gd name="T44" fmla="*/ 0 w 25"/>
                <a:gd name="T45" fmla="*/ 2 h 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
                <a:gd name="T70" fmla="*/ 0 h 20"/>
                <a:gd name="T71" fmla="*/ 25 w 25"/>
                <a:gd name="T72" fmla="*/ 20 h 2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 h="20">
                  <a:moveTo>
                    <a:pt x="0" y="2"/>
                  </a:moveTo>
                  <a:lnTo>
                    <a:pt x="12" y="2"/>
                  </a:lnTo>
                  <a:lnTo>
                    <a:pt x="12" y="12"/>
                  </a:lnTo>
                  <a:lnTo>
                    <a:pt x="19" y="10"/>
                  </a:lnTo>
                  <a:lnTo>
                    <a:pt x="17" y="0"/>
                  </a:lnTo>
                  <a:lnTo>
                    <a:pt x="19" y="0"/>
                  </a:lnTo>
                  <a:lnTo>
                    <a:pt x="20" y="2"/>
                  </a:lnTo>
                  <a:lnTo>
                    <a:pt x="22" y="3"/>
                  </a:lnTo>
                  <a:lnTo>
                    <a:pt x="24" y="5"/>
                  </a:lnTo>
                  <a:lnTo>
                    <a:pt x="25" y="8"/>
                  </a:lnTo>
                  <a:lnTo>
                    <a:pt x="25" y="12"/>
                  </a:lnTo>
                  <a:lnTo>
                    <a:pt x="24" y="15"/>
                  </a:lnTo>
                  <a:lnTo>
                    <a:pt x="22" y="20"/>
                  </a:lnTo>
                  <a:lnTo>
                    <a:pt x="20" y="20"/>
                  </a:lnTo>
                  <a:lnTo>
                    <a:pt x="19" y="20"/>
                  </a:lnTo>
                  <a:lnTo>
                    <a:pt x="17" y="20"/>
                  </a:lnTo>
                  <a:lnTo>
                    <a:pt x="14" y="18"/>
                  </a:lnTo>
                  <a:lnTo>
                    <a:pt x="12" y="18"/>
                  </a:lnTo>
                  <a:lnTo>
                    <a:pt x="10" y="18"/>
                  </a:lnTo>
                  <a:lnTo>
                    <a:pt x="9" y="18"/>
                  </a:lnTo>
                  <a:lnTo>
                    <a:pt x="2" y="10"/>
                  </a:lnTo>
                  <a:lnTo>
                    <a:pt x="0" y="2"/>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4" name="Freeform 68"/>
            <p:cNvSpPr>
              <a:spLocks/>
            </p:cNvSpPr>
            <p:nvPr/>
          </p:nvSpPr>
          <p:spPr bwMode="auto">
            <a:xfrm>
              <a:off x="1175" y="3412"/>
              <a:ext cx="25" cy="20"/>
            </a:xfrm>
            <a:custGeom>
              <a:avLst/>
              <a:gdLst>
                <a:gd name="T0" fmla="*/ 0 w 25"/>
                <a:gd name="T1" fmla="*/ 2 h 20"/>
                <a:gd name="T2" fmla="*/ 12 w 25"/>
                <a:gd name="T3" fmla="*/ 2 h 20"/>
                <a:gd name="T4" fmla="*/ 12 w 25"/>
                <a:gd name="T5" fmla="*/ 12 h 20"/>
                <a:gd name="T6" fmla="*/ 19 w 25"/>
                <a:gd name="T7" fmla="*/ 10 h 20"/>
                <a:gd name="T8" fmla="*/ 17 w 25"/>
                <a:gd name="T9" fmla="*/ 0 h 20"/>
                <a:gd name="T10" fmla="*/ 17 w 25"/>
                <a:gd name="T11" fmla="*/ 0 h 20"/>
                <a:gd name="T12" fmla="*/ 19 w 25"/>
                <a:gd name="T13" fmla="*/ 0 h 20"/>
                <a:gd name="T14" fmla="*/ 20 w 25"/>
                <a:gd name="T15" fmla="*/ 2 h 20"/>
                <a:gd name="T16" fmla="*/ 22 w 25"/>
                <a:gd name="T17" fmla="*/ 3 h 20"/>
                <a:gd name="T18" fmla="*/ 24 w 25"/>
                <a:gd name="T19" fmla="*/ 5 h 20"/>
                <a:gd name="T20" fmla="*/ 25 w 25"/>
                <a:gd name="T21" fmla="*/ 8 h 20"/>
                <a:gd name="T22" fmla="*/ 25 w 25"/>
                <a:gd name="T23" fmla="*/ 12 h 20"/>
                <a:gd name="T24" fmla="*/ 24 w 25"/>
                <a:gd name="T25" fmla="*/ 15 h 20"/>
                <a:gd name="T26" fmla="*/ 22 w 25"/>
                <a:gd name="T27" fmla="*/ 20 h 20"/>
                <a:gd name="T28" fmla="*/ 22 w 25"/>
                <a:gd name="T29" fmla="*/ 20 h 20"/>
                <a:gd name="T30" fmla="*/ 20 w 25"/>
                <a:gd name="T31" fmla="*/ 20 h 20"/>
                <a:gd name="T32" fmla="*/ 19 w 25"/>
                <a:gd name="T33" fmla="*/ 20 h 20"/>
                <a:gd name="T34" fmla="*/ 17 w 25"/>
                <a:gd name="T35" fmla="*/ 20 h 20"/>
                <a:gd name="T36" fmla="*/ 14 w 25"/>
                <a:gd name="T37" fmla="*/ 18 h 20"/>
                <a:gd name="T38" fmla="*/ 12 w 25"/>
                <a:gd name="T39" fmla="*/ 18 h 20"/>
                <a:gd name="T40" fmla="*/ 10 w 25"/>
                <a:gd name="T41" fmla="*/ 18 h 20"/>
                <a:gd name="T42" fmla="*/ 9 w 25"/>
                <a:gd name="T43" fmla="*/ 18 h 20"/>
                <a:gd name="T44" fmla="*/ 9 w 25"/>
                <a:gd name="T45" fmla="*/ 18 h 20"/>
                <a:gd name="T46" fmla="*/ 2 w 25"/>
                <a:gd name="T47" fmla="*/ 10 h 20"/>
                <a:gd name="T48" fmla="*/ 0 w 25"/>
                <a:gd name="T49" fmla="*/ 2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20"/>
                <a:gd name="T77" fmla="*/ 25 w 25"/>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20">
                  <a:moveTo>
                    <a:pt x="0" y="2"/>
                  </a:moveTo>
                  <a:lnTo>
                    <a:pt x="12" y="2"/>
                  </a:lnTo>
                  <a:lnTo>
                    <a:pt x="12" y="12"/>
                  </a:lnTo>
                  <a:lnTo>
                    <a:pt x="19" y="10"/>
                  </a:lnTo>
                  <a:lnTo>
                    <a:pt x="17" y="0"/>
                  </a:lnTo>
                  <a:lnTo>
                    <a:pt x="19" y="0"/>
                  </a:lnTo>
                  <a:lnTo>
                    <a:pt x="20" y="2"/>
                  </a:lnTo>
                  <a:lnTo>
                    <a:pt x="22" y="3"/>
                  </a:lnTo>
                  <a:lnTo>
                    <a:pt x="24" y="5"/>
                  </a:lnTo>
                  <a:lnTo>
                    <a:pt x="25" y="8"/>
                  </a:lnTo>
                  <a:lnTo>
                    <a:pt x="25" y="12"/>
                  </a:lnTo>
                  <a:lnTo>
                    <a:pt x="24" y="15"/>
                  </a:lnTo>
                  <a:lnTo>
                    <a:pt x="22" y="20"/>
                  </a:lnTo>
                  <a:lnTo>
                    <a:pt x="20" y="20"/>
                  </a:lnTo>
                  <a:lnTo>
                    <a:pt x="19" y="20"/>
                  </a:lnTo>
                  <a:lnTo>
                    <a:pt x="17" y="20"/>
                  </a:lnTo>
                  <a:lnTo>
                    <a:pt x="14" y="18"/>
                  </a:lnTo>
                  <a:lnTo>
                    <a:pt x="12" y="18"/>
                  </a:lnTo>
                  <a:lnTo>
                    <a:pt x="10" y="18"/>
                  </a:lnTo>
                  <a:lnTo>
                    <a:pt x="9" y="18"/>
                  </a:lnTo>
                  <a:lnTo>
                    <a:pt x="2" y="10"/>
                  </a:lnTo>
                  <a:lnTo>
                    <a:pt x="0" y="2"/>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5" name="Freeform 69"/>
            <p:cNvSpPr>
              <a:spLocks/>
            </p:cNvSpPr>
            <p:nvPr/>
          </p:nvSpPr>
          <p:spPr bwMode="auto">
            <a:xfrm>
              <a:off x="1126" y="3351"/>
              <a:ext cx="8" cy="10"/>
            </a:xfrm>
            <a:custGeom>
              <a:avLst/>
              <a:gdLst>
                <a:gd name="T0" fmla="*/ 0 w 8"/>
                <a:gd name="T1" fmla="*/ 5 h 10"/>
                <a:gd name="T2" fmla="*/ 0 w 8"/>
                <a:gd name="T3" fmla="*/ 3 h 10"/>
                <a:gd name="T4" fmla="*/ 0 w 8"/>
                <a:gd name="T5" fmla="*/ 2 h 10"/>
                <a:gd name="T6" fmla="*/ 2 w 8"/>
                <a:gd name="T7" fmla="*/ 0 h 10"/>
                <a:gd name="T8" fmla="*/ 3 w 8"/>
                <a:gd name="T9" fmla="*/ 0 h 10"/>
                <a:gd name="T10" fmla="*/ 5 w 8"/>
                <a:gd name="T11" fmla="*/ 0 h 10"/>
                <a:gd name="T12" fmla="*/ 7 w 8"/>
                <a:gd name="T13" fmla="*/ 2 h 10"/>
                <a:gd name="T14" fmla="*/ 7 w 8"/>
                <a:gd name="T15" fmla="*/ 3 h 10"/>
                <a:gd name="T16" fmla="*/ 8 w 8"/>
                <a:gd name="T17" fmla="*/ 5 h 10"/>
                <a:gd name="T18" fmla="*/ 7 w 8"/>
                <a:gd name="T19" fmla="*/ 7 h 10"/>
                <a:gd name="T20" fmla="*/ 7 w 8"/>
                <a:gd name="T21" fmla="*/ 8 h 10"/>
                <a:gd name="T22" fmla="*/ 5 w 8"/>
                <a:gd name="T23" fmla="*/ 10 h 10"/>
                <a:gd name="T24" fmla="*/ 3 w 8"/>
                <a:gd name="T25" fmla="*/ 10 h 10"/>
                <a:gd name="T26" fmla="*/ 2 w 8"/>
                <a:gd name="T27" fmla="*/ 10 h 10"/>
                <a:gd name="T28" fmla="*/ 0 w 8"/>
                <a:gd name="T29" fmla="*/ 8 h 10"/>
                <a:gd name="T30" fmla="*/ 0 w 8"/>
                <a:gd name="T31" fmla="*/ 7 h 10"/>
                <a:gd name="T32" fmla="*/ 0 w 8"/>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0" y="3"/>
                  </a:lnTo>
                  <a:lnTo>
                    <a:pt x="0" y="2"/>
                  </a:lnTo>
                  <a:lnTo>
                    <a:pt x="2" y="0"/>
                  </a:lnTo>
                  <a:lnTo>
                    <a:pt x="3" y="0"/>
                  </a:lnTo>
                  <a:lnTo>
                    <a:pt x="5" y="0"/>
                  </a:lnTo>
                  <a:lnTo>
                    <a:pt x="7" y="2"/>
                  </a:lnTo>
                  <a:lnTo>
                    <a:pt x="7" y="3"/>
                  </a:lnTo>
                  <a:lnTo>
                    <a:pt x="8" y="5"/>
                  </a:lnTo>
                  <a:lnTo>
                    <a:pt x="7" y="7"/>
                  </a:lnTo>
                  <a:lnTo>
                    <a:pt x="7" y="8"/>
                  </a:lnTo>
                  <a:lnTo>
                    <a:pt x="5" y="10"/>
                  </a:lnTo>
                  <a:lnTo>
                    <a:pt x="3" y="10"/>
                  </a:lnTo>
                  <a:lnTo>
                    <a:pt x="2" y="10"/>
                  </a:lnTo>
                  <a:lnTo>
                    <a:pt x="0" y="8"/>
                  </a:lnTo>
                  <a:lnTo>
                    <a:pt x="0" y="7"/>
                  </a:lnTo>
                  <a:lnTo>
                    <a:pt x="0" y="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6" name="Freeform 70"/>
            <p:cNvSpPr>
              <a:spLocks/>
            </p:cNvSpPr>
            <p:nvPr/>
          </p:nvSpPr>
          <p:spPr bwMode="auto">
            <a:xfrm>
              <a:off x="1126" y="3351"/>
              <a:ext cx="8" cy="10"/>
            </a:xfrm>
            <a:custGeom>
              <a:avLst/>
              <a:gdLst>
                <a:gd name="T0" fmla="*/ 0 w 8"/>
                <a:gd name="T1" fmla="*/ 5 h 10"/>
                <a:gd name="T2" fmla="*/ 0 w 8"/>
                <a:gd name="T3" fmla="*/ 5 h 10"/>
                <a:gd name="T4" fmla="*/ 0 w 8"/>
                <a:gd name="T5" fmla="*/ 3 h 10"/>
                <a:gd name="T6" fmla="*/ 0 w 8"/>
                <a:gd name="T7" fmla="*/ 2 h 10"/>
                <a:gd name="T8" fmla="*/ 2 w 8"/>
                <a:gd name="T9" fmla="*/ 0 h 10"/>
                <a:gd name="T10" fmla="*/ 3 w 8"/>
                <a:gd name="T11" fmla="*/ 0 h 10"/>
                <a:gd name="T12" fmla="*/ 3 w 8"/>
                <a:gd name="T13" fmla="*/ 0 h 10"/>
                <a:gd name="T14" fmla="*/ 5 w 8"/>
                <a:gd name="T15" fmla="*/ 0 h 10"/>
                <a:gd name="T16" fmla="*/ 7 w 8"/>
                <a:gd name="T17" fmla="*/ 2 h 10"/>
                <a:gd name="T18" fmla="*/ 7 w 8"/>
                <a:gd name="T19" fmla="*/ 3 h 10"/>
                <a:gd name="T20" fmla="*/ 8 w 8"/>
                <a:gd name="T21" fmla="*/ 5 h 10"/>
                <a:gd name="T22" fmla="*/ 8 w 8"/>
                <a:gd name="T23" fmla="*/ 5 h 10"/>
                <a:gd name="T24" fmla="*/ 7 w 8"/>
                <a:gd name="T25" fmla="*/ 7 h 10"/>
                <a:gd name="T26" fmla="*/ 7 w 8"/>
                <a:gd name="T27" fmla="*/ 8 h 10"/>
                <a:gd name="T28" fmla="*/ 5 w 8"/>
                <a:gd name="T29" fmla="*/ 10 h 10"/>
                <a:gd name="T30" fmla="*/ 3 w 8"/>
                <a:gd name="T31" fmla="*/ 10 h 10"/>
                <a:gd name="T32" fmla="*/ 3 w 8"/>
                <a:gd name="T33" fmla="*/ 10 h 10"/>
                <a:gd name="T34" fmla="*/ 2 w 8"/>
                <a:gd name="T35" fmla="*/ 10 h 10"/>
                <a:gd name="T36" fmla="*/ 0 w 8"/>
                <a:gd name="T37" fmla="*/ 8 h 10"/>
                <a:gd name="T38" fmla="*/ 0 w 8"/>
                <a:gd name="T39" fmla="*/ 7 h 10"/>
                <a:gd name="T40" fmla="*/ 0 w 8"/>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0" y="3"/>
                  </a:lnTo>
                  <a:lnTo>
                    <a:pt x="0" y="2"/>
                  </a:lnTo>
                  <a:lnTo>
                    <a:pt x="2" y="0"/>
                  </a:lnTo>
                  <a:lnTo>
                    <a:pt x="3" y="0"/>
                  </a:lnTo>
                  <a:lnTo>
                    <a:pt x="5" y="0"/>
                  </a:lnTo>
                  <a:lnTo>
                    <a:pt x="7" y="2"/>
                  </a:lnTo>
                  <a:lnTo>
                    <a:pt x="7" y="3"/>
                  </a:lnTo>
                  <a:lnTo>
                    <a:pt x="8" y="5"/>
                  </a:lnTo>
                  <a:lnTo>
                    <a:pt x="7" y="7"/>
                  </a:lnTo>
                  <a:lnTo>
                    <a:pt x="7" y="8"/>
                  </a:lnTo>
                  <a:lnTo>
                    <a:pt x="5" y="10"/>
                  </a:lnTo>
                  <a:lnTo>
                    <a:pt x="3" y="10"/>
                  </a:lnTo>
                  <a:lnTo>
                    <a:pt x="2" y="10"/>
                  </a:lnTo>
                  <a:lnTo>
                    <a:pt x="0" y="8"/>
                  </a:lnTo>
                  <a:lnTo>
                    <a:pt x="0" y="7"/>
                  </a:lnTo>
                  <a:lnTo>
                    <a:pt x="0" y="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7" name="Freeform 71"/>
            <p:cNvSpPr>
              <a:spLocks/>
            </p:cNvSpPr>
            <p:nvPr/>
          </p:nvSpPr>
          <p:spPr bwMode="auto">
            <a:xfrm>
              <a:off x="1138" y="3351"/>
              <a:ext cx="10" cy="10"/>
            </a:xfrm>
            <a:custGeom>
              <a:avLst/>
              <a:gdLst>
                <a:gd name="T0" fmla="*/ 0 w 10"/>
                <a:gd name="T1" fmla="*/ 5 h 10"/>
                <a:gd name="T2" fmla="*/ 0 w 10"/>
                <a:gd name="T3" fmla="*/ 2 h 10"/>
                <a:gd name="T4" fmla="*/ 2 w 10"/>
                <a:gd name="T5" fmla="*/ 0 h 10"/>
                <a:gd name="T6" fmla="*/ 3 w 10"/>
                <a:gd name="T7" fmla="*/ 0 h 10"/>
                <a:gd name="T8" fmla="*/ 5 w 10"/>
                <a:gd name="T9" fmla="*/ 0 h 10"/>
                <a:gd name="T10" fmla="*/ 7 w 10"/>
                <a:gd name="T11" fmla="*/ 0 h 10"/>
                <a:gd name="T12" fmla="*/ 8 w 10"/>
                <a:gd name="T13" fmla="*/ 0 h 10"/>
                <a:gd name="T14" fmla="*/ 8 w 10"/>
                <a:gd name="T15" fmla="*/ 2 h 10"/>
                <a:gd name="T16" fmla="*/ 10 w 10"/>
                <a:gd name="T17" fmla="*/ 5 h 10"/>
                <a:gd name="T18" fmla="*/ 8 w 10"/>
                <a:gd name="T19" fmla="*/ 7 h 10"/>
                <a:gd name="T20" fmla="*/ 8 w 10"/>
                <a:gd name="T21" fmla="*/ 8 h 10"/>
                <a:gd name="T22" fmla="*/ 7 w 10"/>
                <a:gd name="T23" fmla="*/ 10 h 10"/>
                <a:gd name="T24" fmla="*/ 5 w 10"/>
                <a:gd name="T25" fmla="*/ 10 h 10"/>
                <a:gd name="T26" fmla="*/ 3 w 10"/>
                <a:gd name="T27" fmla="*/ 10 h 10"/>
                <a:gd name="T28" fmla="*/ 2 w 10"/>
                <a:gd name="T29" fmla="*/ 8 h 10"/>
                <a:gd name="T30" fmla="*/ 0 w 10"/>
                <a:gd name="T31" fmla="*/ 7 h 10"/>
                <a:gd name="T32" fmla="*/ 0 w 10"/>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10"/>
                <a:gd name="T53" fmla="*/ 10 w 10"/>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10">
                  <a:moveTo>
                    <a:pt x="0" y="5"/>
                  </a:moveTo>
                  <a:lnTo>
                    <a:pt x="0" y="2"/>
                  </a:lnTo>
                  <a:lnTo>
                    <a:pt x="2" y="0"/>
                  </a:lnTo>
                  <a:lnTo>
                    <a:pt x="3" y="0"/>
                  </a:lnTo>
                  <a:lnTo>
                    <a:pt x="5" y="0"/>
                  </a:lnTo>
                  <a:lnTo>
                    <a:pt x="7" y="0"/>
                  </a:lnTo>
                  <a:lnTo>
                    <a:pt x="8" y="0"/>
                  </a:lnTo>
                  <a:lnTo>
                    <a:pt x="8" y="2"/>
                  </a:lnTo>
                  <a:lnTo>
                    <a:pt x="10" y="5"/>
                  </a:lnTo>
                  <a:lnTo>
                    <a:pt x="8" y="7"/>
                  </a:lnTo>
                  <a:lnTo>
                    <a:pt x="8" y="8"/>
                  </a:lnTo>
                  <a:lnTo>
                    <a:pt x="7" y="10"/>
                  </a:lnTo>
                  <a:lnTo>
                    <a:pt x="5" y="10"/>
                  </a:lnTo>
                  <a:lnTo>
                    <a:pt x="3" y="10"/>
                  </a:lnTo>
                  <a:lnTo>
                    <a:pt x="2" y="8"/>
                  </a:lnTo>
                  <a:lnTo>
                    <a:pt x="0" y="7"/>
                  </a:lnTo>
                  <a:lnTo>
                    <a:pt x="0" y="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8" name="Freeform 72"/>
            <p:cNvSpPr>
              <a:spLocks/>
            </p:cNvSpPr>
            <p:nvPr/>
          </p:nvSpPr>
          <p:spPr bwMode="auto">
            <a:xfrm>
              <a:off x="1138" y="3351"/>
              <a:ext cx="10" cy="10"/>
            </a:xfrm>
            <a:custGeom>
              <a:avLst/>
              <a:gdLst>
                <a:gd name="T0" fmla="*/ 0 w 10"/>
                <a:gd name="T1" fmla="*/ 5 h 10"/>
                <a:gd name="T2" fmla="*/ 0 w 10"/>
                <a:gd name="T3" fmla="*/ 5 h 10"/>
                <a:gd name="T4" fmla="*/ 0 w 10"/>
                <a:gd name="T5" fmla="*/ 2 h 10"/>
                <a:gd name="T6" fmla="*/ 2 w 10"/>
                <a:gd name="T7" fmla="*/ 0 h 10"/>
                <a:gd name="T8" fmla="*/ 3 w 10"/>
                <a:gd name="T9" fmla="*/ 0 h 10"/>
                <a:gd name="T10" fmla="*/ 5 w 10"/>
                <a:gd name="T11" fmla="*/ 0 h 10"/>
                <a:gd name="T12" fmla="*/ 5 w 10"/>
                <a:gd name="T13" fmla="*/ 0 h 10"/>
                <a:gd name="T14" fmla="*/ 7 w 10"/>
                <a:gd name="T15" fmla="*/ 0 h 10"/>
                <a:gd name="T16" fmla="*/ 8 w 10"/>
                <a:gd name="T17" fmla="*/ 0 h 10"/>
                <a:gd name="T18" fmla="*/ 8 w 10"/>
                <a:gd name="T19" fmla="*/ 2 h 10"/>
                <a:gd name="T20" fmla="*/ 10 w 10"/>
                <a:gd name="T21" fmla="*/ 5 h 10"/>
                <a:gd name="T22" fmla="*/ 10 w 10"/>
                <a:gd name="T23" fmla="*/ 5 h 10"/>
                <a:gd name="T24" fmla="*/ 8 w 10"/>
                <a:gd name="T25" fmla="*/ 7 h 10"/>
                <a:gd name="T26" fmla="*/ 8 w 10"/>
                <a:gd name="T27" fmla="*/ 8 h 10"/>
                <a:gd name="T28" fmla="*/ 7 w 10"/>
                <a:gd name="T29" fmla="*/ 10 h 10"/>
                <a:gd name="T30" fmla="*/ 5 w 10"/>
                <a:gd name="T31" fmla="*/ 10 h 10"/>
                <a:gd name="T32" fmla="*/ 5 w 10"/>
                <a:gd name="T33" fmla="*/ 10 h 10"/>
                <a:gd name="T34" fmla="*/ 3 w 10"/>
                <a:gd name="T35" fmla="*/ 10 h 10"/>
                <a:gd name="T36" fmla="*/ 2 w 10"/>
                <a:gd name="T37" fmla="*/ 8 h 10"/>
                <a:gd name="T38" fmla="*/ 0 w 10"/>
                <a:gd name="T39" fmla="*/ 7 h 10"/>
                <a:gd name="T40" fmla="*/ 0 w 10"/>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10"/>
                <a:gd name="T65" fmla="*/ 10 w 10"/>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10">
                  <a:moveTo>
                    <a:pt x="0" y="5"/>
                  </a:moveTo>
                  <a:lnTo>
                    <a:pt x="0" y="5"/>
                  </a:lnTo>
                  <a:lnTo>
                    <a:pt x="0" y="2"/>
                  </a:lnTo>
                  <a:lnTo>
                    <a:pt x="2" y="0"/>
                  </a:lnTo>
                  <a:lnTo>
                    <a:pt x="3" y="0"/>
                  </a:lnTo>
                  <a:lnTo>
                    <a:pt x="5" y="0"/>
                  </a:lnTo>
                  <a:lnTo>
                    <a:pt x="7" y="0"/>
                  </a:lnTo>
                  <a:lnTo>
                    <a:pt x="8" y="0"/>
                  </a:lnTo>
                  <a:lnTo>
                    <a:pt x="8" y="2"/>
                  </a:lnTo>
                  <a:lnTo>
                    <a:pt x="10" y="5"/>
                  </a:lnTo>
                  <a:lnTo>
                    <a:pt x="8" y="7"/>
                  </a:lnTo>
                  <a:lnTo>
                    <a:pt x="8" y="8"/>
                  </a:lnTo>
                  <a:lnTo>
                    <a:pt x="7" y="10"/>
                  </a:lnTo>
                  <a:lnTo>
                    <a:pt x="5" y="10"/>
                  </a:lnTo>
                  <a:lnTo>
                    <a:pt x="3" y="10"/>
                  </a:lnTo>
                  <a:lnTo>
                    <a:pt x="2" y="8"/>
                  </a:lnTo>
                  <a:lnTo>
                    <a:pt x="0" y="7"/>
                  </a:lnTo>
                  <a:lnTo>
                    <a:pt x="0" y="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69" name="Freeform 73"/>
            <p:cNvSpPr>
              <a:spLocks/>
            </p:cNvSpPr>
            <p:nvPr/>
          </p:nvSpPr>
          <p:spPr bwMode="auto">
            <a:xfrm>
              <a:off x="828" y="3395"/>
              <a:ext cx="36" cy="29"/>
            </a:xfrm>
            <a:custGeom>
              <a:avLst/>
              <a:gdLst>
                <a:gd name="T0" fmla="*/ 32 w 36"/>
                <a:gd name="T1" fmla="*/ 0 h 29"/>
                <a:gd name="T2" fmla="*/ 22 w 36"/>
                <a:gd name="T3" fmla="*/ 2 h 29"/>
                <a:gd name="T4" fmla="*/ 15 w 36"/>
                <a:gd name="T5" fmla="*/ 5 h 29"/>
                <a:gd name="T6" fmla="*/ 17 w 36"/>
                <a:gd name="T7" fmla="*/ 12 h 29"/>
                <a:gd name="T8" fmla="*/ 12 w 36"/>
                <a:gd name="T9" fmla="*/ 17 h 29"/>
                <a:gd name="T10" fmla="*/ 5 w 36"/>
                <a:gd name="T11" fmla="*/ 8 h 29"/>
                <a:gd name="T12" fmla="*/ 0 w 36"/>
                <a:gd name="T13" fmla="*/ 19 h 29"/>
                <a:gd name="T14" fmla="*/ 5 w 36"/>
                <a:gd name="T15" fmla="*/ 29 h 29"/>
                <a:gd name="T16" fmla="*/ 19 w 36"/>
                <a:gd name="T17" fmla="*/ 22 h 29"/>
                <a:gd name="T18" fmla="*/ 27 w 36"/>
                <a:gd name="T19" fmla="*/ 12 h 29"/>
                <a:gd name="T20" fmla="*/ 36 w 36"/>
                <a:gd name="T21" fmla="*/ 12 h 29"/>
                <a:gd name="T22" fmla="*/ 34 w 36"/>
                <a:gd name="T23" fmla="*/ 5 h 29"/>
                <a:gd name="T24" fmla="*/ 32 w 36"/>
                <a:gd name="T25" fmla="*/ 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29"/>
                <a:gd name="T41" fmla="*/ 36 w 36"/>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29">
                  <a:moveTo>
                    <a:pt x="32" y="0"/>
                  </a:moveTo>
                  <a:lnTo>
                    <a:pt x="22" y="2"/>
                  </a:lnTo>
                  <a:lnTo>
                    <a:pt x="15" y="5"/>
                  </a:lnTo>
                  <a:lnTo>
                    <a:pt x="17" y="12"/>
                  </a:lnTo>
                  <a:lnTo>
                    <a:pt x="12" y="17"/>
                  </a:lnTo>
                  <a:lnTo>
                    <a:pt x="5" y="8"/>
                  </a:lnTo>
                  <a:lnTo>
                    <a:pt x="0" y="19"/>
                  </a:lnTo>
                  <a:lnTo>
                    <a:pt x="5" y="29"/>
                  </a:lnTo>
                  <a:lnTo>
                    <a:pt x="19" y="22"/>
                  </a:lnTo>
                  <a:lnTo>
                    <a:pt x="27" y="12"/>
                  </a:lnTo>
                  <a:lnTo>
                    <a:pt x="36" y="12"/>
                  </a:lnTo>
                  <a:lnTo>
                    <a:pt x="34" y="5"/>
                  </a:lnTo>
                  <a:lnTo>
                    <a:pt x="32" y="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0" name="Freeform 74"/>
            <p:cNvSpPr>
              <a:spLocks/>
            </p:cNvSpPr>
            <p:nvPr/>
          </p:nvSpPr>
          <p:spPr bwMode="auto">
            <a:xfrm>
              <a:off x="828" y="3395"/>
              <a:ext cx="36" cy="29"/>
            </a:xfrm>
            <a:custGeom>
              <a:avLst/>
              <a:gdLst>
                <a:gd name="T0" fmla="*/ 32 w 36"/>
                <a:gd name="T1" fmla="*/ 0 h 29"/>
                <a:gd name="T2" fmla="*/ 22 w 36"/>
                <a:gd name="T3" fmla="*/ 2 h 29"/>
                <a:gd name="T4" fmla="*/ 15 w 36"/>
                <a:gd name="T5" fmla="*/ 5 h 29"/>
                <a:gd name="T6" fmla="*/ 17 w 36"/>
                <a:gd name="T7" fmla="*/ 12 h 29"/>
                <a:gd name="T8" fmla="*/ 12 w 36"/>
                <a:gd name="T9" fmla="*/ 17 h 29"/>
                <a:gd name="T10" fmla="*/ 5 w 36"/>
                <a:gd name="T11" fmla="*/ 8 h 29"/>
                <a:gd name="T12" fmla="*/ 0 w 36"/>
                <a:gd name="T13" fmla="*/ 19 h 29"/>
                <a:gd name="T14" fmla="*/ 5 w 36"/>
                <a:gd name="T15" fmla="*/ 29 h 29"/>
                <a:gd name="T16" fmla="*/ 19 w 36"/>
                <a:gd name="T17" fmla="*/ 22 h 29"/>
                <a:gd name="T18" fmla="*/ 27 w 36"/>
                <a:gd name="T19" fmla="*/ 12 h 29"/>
                <a:gd name="T20" fmla="*/ 36 w 36"/>
                <a:gd name="T21" fmla="*/ 12 h 29"/>
                <a:gd name="T22" fmla="*/ 34 w 36"/>
                <a:gd name="T23" fmla="*/ 5 h 29"/>
                <a:gd name="T24" fmla="*/ 32 w 36"/>
                <a:gd name="T25" fmla="*/ 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29"/>
                <a:gd name="T41" fmla="*/ 36 w 36"/>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29">
                  <a:moveTo>
                    <a:pt x="32" y="0"/>
                  </a:moveTo>
                  <a:lnTo>
                    <a:pt x="22" y="2"/>
                  </a:lnTo>
                  <a:lnTo>
                    <a:pt x="15" y="5"/>
                  </a:lnTo>
                  <a:lnTo>
                    <a:pt x="17" y="12"/>
                  </a:lnTo>
                  <a:lnTo>
                    <a:pt x="12" y="17"/>
                  </a:lnTo>
                  <a:lnTo>
                    <a:pt x="5" y="8"/>
                  </a:lnTo>
                  <a:lnTo>
                    <a:pt x="0" y="19"/>
                  </a:lnTo>
                  <a:lnTo>
                    <a:pt x="5" y="29"/>
                  </a:lnTo>
                  <a:lnTo>
                    <a:pt x="19" y="22"/>
                  </a:lnTo>
                  <a:lnTo>
                    <a:pt x="27" y="12"/>
                  </a:lnTo>
                  <a:lnTo>
                    <a:pt x="36" y="12"/>
                  </a:lnTo>
                  <a:lnTo>
                    <a:pt x="34" y="5"/>
                  </a:lnTo>
                  <a:lnTo>
                    <a:pt x="32" y="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1" name="Freeform 75"/>
            <p:cNvSpPr>
              <a:spLocks/>
            </p:cNvSpPr>
            <p:nvPr/>
          </p:nvSpPr>
          <p:spPr bwMode="auto">
            <a:xfrm>
              <a:off x="627" y="3507"/>
              <a:ext cx="20" cy="15"/>
            </a:xfrm>
            <a:custGeom>
              <a:avLst/>
              <a:gdLst>
                <a:gd name="T0" fmla="*/ 8 w 20"/>
                <a:gd name="T1" fmla="*/ 3 h 15"/>
                <a:gd name="T2" fmla="*/ 15 w 20"/>
                <a:gd name="T3" fmla="*/ 0 h 15"/>
                <a:gd name="T4" fmla="*/ 20 w 20"/>
                <a:gd name="T5" fmla="*/ 8 h 15"/>
                <a:gd name="T6" fmla="*/ 7 w 20"/>
                <a:gd name="T7" fmla="*/ 15 h 15"/>
                <a:gd name="T8" fmla="*/ 0 w 20"/>
                <a:gd name="T9" fmla="*/ 15 h 15"/>
                <a:gd name="T10" fmla="*/ 5 w 20"/>
                <a:gd name="T11" fmla="*/ 10 h 15"/>
                <a:gd name="T12" fmla="*/ 13 w 20"/>
                <a:gd name="T13" fmla="*/ 8 h 15"/>
                <a:gd name="T14" fmla="*/ 8 w 20"/>
                <a:gd name="T15" fmla="*/ 3 h 15"/>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5"/>
                <a:gd name="T26" fmla="*/ 20 w 20"/>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5">
                  <a:moveTo>
                    <a:pt x="8" y="3"/>
                  </a:moveTo>
                  <a:lnTo>
                    <a:pt x="15" y="0"/>
                  </a:lnTo>
                  <a:lnTo>
                    <a:pt x="20" y="8"/>
                  </a:lnTo>
                  <a:lnTo>
                    <a:pt x="7" y="15"/>
                  </a:lnTo>
                  <a:lnTo>
                    <a:pt x="0" y="15"/>
                  </a:lnTo>
                  <a:lnTo>
                    <a:pt x="5" y="10"/>
                  </a:lnTo>
                  <a:lnTo>
                    <a:pt x="13" y="8"/>
                  </a:lnTo>
                  <a:lnTo>
                    <a:pt x="8" y="3"/>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2" name="Freeform 76"/>
            <p:cNvSpPr>
              <a:spLocks/>
            </p:cNvSpPr>
            <p:nvPr/>
          </p:nvSpPr>
          <p:spPr bwMode="auto">
            <a:xfrm>
              <a:off x="627" y="3507"/>
              <a:ext cx="20" cy="15"/>
            </a:xfrm>
            <a:custGeom>
              <a:avLst/>
              <a:gdLst>
                <a:gd name="T0" fmla="*/ 8 w 20"/>
                <a:gd name="T1" fmla="*/ 3 h 15"/>
                <a:gd name="T2" fmla="*/ 15 w 20"/>
                <a:gd name="T3" fmla="*/ 0 h 15"/>
                <a:gd name="T4" fmla="*/ 20 w 20"/>
                <a:gd name="T5" fmla="*/ 8 h 15"/>
                <a:gd name="T6" fmla="*/ 7 w 20"/>
                <a:gd name="T7" fmla="*/ 15 h 15"/>
                <a:gd name="T8" fmla="*/ 0 w 20"/>
                <a:gd name="T9" fmla="*/ 15 h 15"/>
                <a:gd name="T10" fmla="*/ 5 w 20"/>
                <a:gd name="T11" fmla="*/ 10 h 15"/>
                <a:gd name="T12" fmla="*/ 13 w 20"/>
                <a:gd name="T13" fmla="*/ 8 h 15"/>
                <a:gd name="T14" fmla="*/ 8 w 20"/>
                <a:gd name="T15" fmla="*/ 3 h 15"/>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5"/>
                <a:gd name="T26" fmla="*/ 20 w 20"/>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5">
                  <a:moveTo>
                    <a:pt x="8" y="3"/>
                  </a:moveTo>
                  <a:lnTo>
                    <a:pt x="15" y="0"/>
                  </a:lnTo>
                  <a:lnTo>
                    <a:pt x="20" y="8"/>
                  </a:lnTo>
                  <a:lnTo>
                    <a:pt x="7" y="15"/>
                  </a:lnTo>
                  <a:lnTo>
                    <a:pt x="0" y="15"/>
                  </a:lnTo>
                  <a:lnTo>
                    <a:pt x="5" y="10"/>
                  </a:lnTo>
                  <a:lnTo>
                    <a:pt x="13" y="8"/>
                  </a:lnTo>
                  <a:lnTo>
                    <a:pt x="8" y="3"/>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3" name="Freeform 77"/>
            <p:cNvSpPr>
              <a:spLocks/>
            </p:cNvSpPr>
            <p:nvPr/>
          </p:nvSpPr>
          <p:spPr bwMode="auto">
            <a:xfrm>
              <a:off x="600" y="3513"/>
              <a:ext cx="23" cy="19"/>
            </a:xfrm>
            <a:custGeom>
              <a:avLst/>
              <a:gdLst>
                <a:gd name="T0" fmla="*/ 0 w 23"/>
                <a:gd name="T1" fmla="*/ 19 h 19"/>
                <a:gd name="T2" fmla="*/ 0 w 23"/>
                <a:gd name="T3" fmla="*/ 17 h 19"/>
                <a:gd name="T4" fmla="*/ 0 w 23"/>
                <a:gd name="T5" fmla="*/ 17 h 19"/>
                <a:gd name="T6" fmla="*/ 1 w 23"/>
                <a:gd name="T7" fmla="*/ 16 h 19"/>
                <a:gd name="T8" fmla="*/ 1 w 23"/>
                <a:gd name="T9" fmla="*/ 14 h 19"/>
                <a:gd name="T10" fmla="*/ 3 w 23"/>
                <a:gd name="T11" fmla="*/ 12 h 19"/>
                <a:gd name="T12" fmla="*/ 5 w 23"/>
                <a:gd name="T13" fmla="*/ 11 h 19"/>
                <a:gd name="T14" fmla="*/ 6 w 23"/>
                <a:gd name="T15" fmla="*/ 9 h 19"/>
                <a:gd name="T16" fmla="*/ 8 w 23"/>
                <a:gd name="T17" fmla="*/ 5 h 19"/>
                <a:gd name="T18" fmla="*/ 12 w 23"/>
                <a:gd name="T19" fmla="*/ 4 h 19"/>
                <a:gd name="T20" fmla="*/ 13 w 23"/>
                <a:gd name="T21" fmla="*/ 4 h 19"/>
                <a:gd name="T22" fmla="*/ 15 w 23"/>
                <a:gd name="T23" fmla="*/ 2 h 19"/>
                <a:gd name="T24" fmla="*/ 18 w 23"/>
                <a:gd name="T25" fmla="*/ 0 h 19"/>
                <a:gd name="T26" fmla="*/ 18 w 23"/>
                <a:gd name="T27" fmla="*/ 0 h 19"/>
                <a:gd name="T28" fmla="*/ 20 w 23"/>
                <a:gd name="T29" fmla="*/ 0 h 19"/>
                <a:gd name="T30" fmla="*/ 22 w 23"/>
                <a:gd name="T31" fmla="*/ 0 h 19"/>
                <a:gd name="T32" fmla="*/ 22 w 23"/>
                <a:gd name="T33" fmla="*/ 0 h 19"/>
                <a:gd name="T34" fmla="*/ 23 w 23"/>
                <a:gd name="T35" fmla="*/ 2 h 19"/>
                <a:gd name="T36" fmla="*/ 22 w 23"/>
                <a:gd name="T37" fmla="*/ 4 h 19"/>
                <a:gd name="T38" fmla="*/ 22 w 23"/>
                <a:gd name="T39" fmla="*/ 4 h 19"/>
                <a:gd name="T40" fmla="*/ 20 w 23"/>
                <a:gd name="T41" fmla="*/ 5 h 19"/>
                <a:gd name="T42" fmla="*/ 20 w 23"/>
                <a:gd name="T43" fmla="*/ 7 h 19"/>
                <a:gd name="T44" fmla="*/ 18 w 23"/>
                <a:gd name="T45" fmla="*/ 9 h 19"/>
                <a:gd name="T46" fmla="*/ 17 w 23"/>
                <a:gd name="T47" fmla="*/ 11 h 19"/>
                <a:gd name="T48" fmla="*/ 13 w 23"/>
                <a:gd name="T49" fmla="*/ 12 h 19"/>
                <a:gd name="T50" fmla="*/ 12 w 23"/>
                <a:gd name="T51" fmla="*/ 14 h 19"/>
                <a:gd name="T52" fmla="*/ 10 w 23"/>
                <a:gd name="T53" fmla="*/ 16 h 19"/>
                <a:gd name="T54" fmla="*/ 6 w 23"/>
                <a:gd name="T55" fmla="*/ 17 h 19"/>
                <a:gd name="T56" fmla="*/ 5 w 23"/>
                <a:gd name="T57" fmla="*/ 17 h 19"/>
                <a:gd name="T58" fmla="*/ 3 w 23"/>
                <a:gd name="T59" fmla="*/ 19 h 19"/>
                <a:gd name="T60" fmla="*/ 1 w 23"/>
                <a:gd name="T61" fmla="*/ 19 h 19"/>
                <a:gd name="T62" fmla="*/ 1 w 23"/>
                <a:gd name="T63" fmla="*/ 19 h 19"/>
                <a:gd name="T64" fmla="*/ 0 w 23"/>
                <a:gd name="T65" fmla="*/ 19 h 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
                <a:gd name="T100" fmla="*/ 0 h 19"/>
                <a:gd name="T101" fmla="*/ 23 w 23"/>
                <a:gd name="T102" fmla="*/ 19 h 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 h="19">
                  <a:moveTo>
                    <a:pt x="0" y="19"/>
                  </a:moveTo>
                  <a:lnTo>
                    <a:pt x="0" y="17"/>
                  </a:lnTo>
                  <a:lnTo>
                    <a:pt x="1" y="16"/>
                  </a:lnTo>
                  <a:lnTo>
                    <a:pt x="1" y="14"/>
                  </a:lnTo>
                  <a:lnTo>
                    <a:pt x="3" y="12"/>
                  </a:lnTo>
                  <a:lnTo>
                    <a:pt x="5" y="11"/>
                  </a:lnTo>
                  <a:lnTo>
                    <a:pt x="6" y="9"/>
                  </a:lnTo>
                  <a:lnTo>
                    <a:pt x="8" y="5"/>
                  </a:lnTo>
                  <a:lnTo>
                    <a:pt x="12" y="4"/>
                  </a:lnTo>
                  <a:lnTo>
                    <a:pt x="13" y="4"/>
                  </a:lnTo>
                  <a:lnTo>
                    <a:pt x="15" y="2"/>
                  </a:lnTo>
                  <a:lnTo>
                    <a:pt x="18" y="0"/>
                  </a:lnTo>
                  <a:lnTo>
                    <a:pt x="20" y="0"/>
                  </a:lnTo>
                  <a:lnTo>
                    <a:pt x="22" y="0"/>
                  </a:lnTo>
                  <a:lnTo>
                    <a:pt x="23" y="2"/>
                  </a:lnTo>
                  <a:lnTo>
                    <a:pt x="22" y="4"/>
                  </a:lnTo>
                  <a:lnTo>
                    <a:pt x="20" y="5"/>
                  </a:lnTo>
                  <a:lnTo>
                    <a:pt x="20" y="7"/>
                  </a:lnTo>
                  <a:lnTo>
                    <a:pt x="18" y="9"/>
                  </a:lnTo>
                  <a:lnTo>
                    <a:pt x="17" y="11"/>
                  </a:lnTo>
                  <a:lnTo>
                    <a:pt x="13" y="12"/>
                  </a:lnTo>
                  <a:lnTo>
                    <a:pt x="12" y="14"/>
                  </a:lnTo>
                  <a:lnTo>
                    <a:pt x="10" y="16"/>
                  </a:lnTo>
                  <a:lnTo>
                    <a:pt x="6" y="17"/>
                  </a:lnTo>
                  <a:lnTo>
                    <a:pt x="5" y="17"/>
                  </a:lnTo>
                  <a:lnTo>
                    <a:pt x="3" y="19"/>
                  </a:lnTo>
                  <a:lnTo>
                    <a:pt x="1" y="19"/>
                  </a:lnTo>
                  <a:lnTo>
                    <a:pt x="0" y="19"/>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4" name="Freeform 78"/>
            <p:cNvSpPr>
              <a:spLocks/>
            </p:cNvSpPr>
            <p:nvPr/>
          </p:nvSpPr>
          <p:spPr bwMode="auto">
            <a:xfrm>
              <a:off x="600" y="3513"/>
              <a:ext cx="23" cy="19"/>
            </a:xfrm>
            <a:custGeom>
              <a:avLst/>
              <a:gdLst>
                <a:gd name="T0" fmla="*/ 0 w 23"/>
                <a:gd name="T1" fmla="*/ 19 h 19"/>
                <a:gd name="T2" fmla="*/ 0 w 23"/>
                <a:gd name="T3" fmla="*/ 19 h 19"/>
                <a:gd name="T4" fmla="*/ 0 w 23"/>
                <a:gd name="T5" fmla="*/ 17 h 19"/>
                <a:gd name="T6" fmla="*/ 0 w 23"/>
                <a:gd name="T7" fmla="*/ 17 h 19"/>
                <a:gd name="T8" fmla="*/ 1 w 23"/>
                <a:gd name="T9" fmla="*/ 16 h 19"/>
                <a:gd name="T10" fmla="*/ 1 w 23"/>
                <a:gd name="T11" fmla="*/ 14 h 19"/>
                <a:gd name="T12" fmla="*/ 3 w 23"/>
                <a:gd name="T13" fmla="*/ 12 h 19"/>
                <a:gd name="T14" fmla="*/ 5 w 23"/>
                <a:gd name="T15" fmla="*/ 11 h 19"/>
                <a:gd name="T16" fmla="*/ 6 w 23"/>
                <a:gd name="T17" fmla="*/ 9 h 19"/>
                <a:gd name="T18" fmla="*/ 8 w 23"/>
                <a:gd name="T19" fmla="*/ 5 h 19"/>
                <a:gd name="T20" fmla="*/ 8 w 23"/>
                <a:gd name="T21" fmla="*/ 5 h 19"/>
                <a:gd name="T22" fmla="*/ 12 w 23"/>
                <a:gd name="T23" fmla="*/ 4 h 19"/>
                <a:gd name="T24" fmla="*/ 13 w 23"/>
                <a:gd name="T25" fmla="*/ 4 h 19"/>
                <a:gd name="T26" fmla="*/ 15 w 23"/>
                <a:gd name="T27" fmla="*/ 2 h 19"/>
                <a:gd name="T28" fmla="*/ 18 w 23"/>
                <a:gd name="T29" fmla="*/ 0 h 19"/>
                <a:gd name="T30" fmla="*/ 18 w 23"/>
                <a:gd name="T31" fmla="*/ 0 h 19"/>
                <a:gd name="T32" fmla="*/ 20 w 23"/>
                <a:gd name="T33" fmla="*/ 0 h 19"/>
                <a:gd name="T34" fmla="*/ 22 w 23"/>
                <a:gd name="T35" fmla="*/ 0 h 19"/>
                <a:gd name="T36" fmla="*/ 22 w 23"/>
                <a:gd name="T37" fmla="*/ 0 h 19"/>
                <a:gd name="T38" fmla="*/ 22 w 23"/>
                <a:gd name="T39" fmla="*/ 0 h 19"/>
                <a:gd name="T40" fmla="*/ 23 w 23"/>
                <a:gd name="T41" fmla="*/ 2 h 19"/>
                <a:gd name="T42" fmla="*/ 22 w 23"/>
                <a:gd name="T43" fmla="*/ 4 h 19"/>
                <a:gd name="T44" fmla="*/ 22 w 23"/>
                <a:gd name="T45" fmla="*/ 4 h 19"/>
                <a:gd name="T46" fmla="*/ 20 w 23"/>
                <a:gd name="T47" fmla="*/ 5 h 19"/>
                <a:gd name="T48" fmla="*/ 20 w 23"/>
                <a:gd name="T49" fmla="*/ 7 h 19"/>
                <a:gd name="T50" fmla="*/ 18 w 23"/>
                <a:gd name="T51" fmla="*/ 9 h 19"/>
                <a:gd name="T52" fmla="*/ 17 w 23"/>
                <a:gd name="T53" fmla="*/ 11 h 19"/>
                <a:gd name="T54" fmla="*/ 13 w 23"/>
                <a:gd name="T55" fmla="*/ 12 h 19"/>
                <a:gd name="T56" fmla="*/ 13 w 23"/>
                <a:gd name="T57" fmla="*/ 12 h 19"/>
                <a:gd name="T58" fmla="*/ 12 w 23"/>
                <a:gd name="T59" fmla="*/ 14 h 19"/>
                <a:gd name="T60" fmla="*/ 10 w 23"/>
                <a:gd name="T61" fmla="*/ 16 h 19"/>
                <a:gd name="T62" fmla="*/ 6 w 23"/>
                <a:gd name="T63" fmla="*/ 17 h 19"/>
                <a:gd name="T64" fmla="*/ 5 w 23"/>
                <a:gd name="T65" fmla="*/ 17 h 19"/>
                <a:gd name="T66" fmla="*/ 3 w 23"/>
                <a:gd name="T67" fmla="*/ 19 h 19"/>
                <a:gd name="T68" fmla="*/ 1 w 23"/>
                <a:gd name="T69" fmla="*/ 19 h 19"/>
                <a:gd name="T70" fmla="*/ 1 w 23"/>
                <a:gd name="T71" fmla="*/ 19 h 19"/>
                <a:gd name="T72" fmla="*/ 0 w 23"/>
                <a:gd name="T73" fmla="*/ 19 h 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
                <a:gd name="T112" fmla="*/ 0 h 19"/>
                <a:gd name="T113" fmla="*/ 23 w 23"/>
                <a:gd name="T114" fmla="*/ 19 h 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 h="19">
                  <a:moveTo>
                    <a:pt x="0" y="19"/>
                  </a:moveTo>
                  <a:lnTo>
                    <a:pt x="0" y="19"/>
                  </a:lnTo>
                  <a:lnTo>
                    <a:pt x="0" y="17"/>
                  </a:lnTo>
                  <a:lnTo>
                    <a:pt x="1" y="16"/>
                  </a:lnTo>
                  <a:lnTo>
                    <a:pt x="1" y="14"/>
                  </a:lnTo>
                  <a:lnTo>
                    <a:pt x="3" y="12"/>
                  </a:lnTo>
                  <a:lnTo>
                    <a:pt x="5" y="11"/>
                  </a:lnTo>
                  <a:lnTo>
                    <a:pt x="6" y="9"/>
                  </a:lnTo>
                  <a:lnTo>
                    <a:pt x="8" y="5"/>
                  </a:lnTo>
                  <a:lnTo>
                    <a:pt x="12" y="4"/>
                  </a:lnTo>
                  <a:lnTo>
                    <a:pt x="13" y="4"/>
                  </a:lnTo>
                  <a:lnTo>
                    <a:pt x="15" y="2"/>
                  </a:lnTo>
                  <a:lnTo>
                    <a:pt x="18" y="0"/>
                  </a:lnTo>
                  <a:lnTo>
                    <a:pt x="20" y="0"/>
                  </a:lnTo>
                  <a:lnTo>
                    <a:pt x="22" y="0"/>
                  </a:lnTo>
                  <a:lnTo>
                    <a:pt x="23" y="2"/>
                  </a:lnTo>
                  <a:lnTo>
                    <a:pt x="22" y="4"/>
                  </a:lnTo>
                  <a:lnTo>
                    <a:pt x="20" y="5"/>
                  </a:lnTo>
                  <a:lnTo>
                    <a:pt x="20" y="7"/>
                  </a:lnTo>
                  <a:lnTo>
                    <a:pt x="18" y="9"/>
                  </a:lnTo>
                  <a:lnTo>
                    <a:pt x="17" y="11"/>
                  </a:lnTo>
                  <a:lnTo>
                    <a:pt x="13" y="12"/>
                  </a:lnTo>
                  <a:lnTo>
                    <a:pt x="12" y="14"/>
                  </a:lnTo>
                  <a:lnTo>
                    <a:pt x="10" y="16"/>
                  </a:lnTo>
                  <a:lnTo>
                    <a:pt x="6" y="17"/>
                  </a:lnTo>
                  <a:lnTo>
                    <a:pt x="5" y="17"/>
                  </a:lnTo>
                  <a:lnTo>
                    <a:pt x="3" y="19"/>
                  </a:lnTo>
                  <a:lnTo>
                    <a:pt x="1" y="19"/>
                  </a:lnTo>
                  <a:lnTo>
                    <a:pt x="0" y="19"/>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5" name="Freeform 79"/>
            <p:cNvSpPr>
              <a:spLocks/>
            </p:cNvSpPr>
            <p:nvPr/>
          </p:nvSpPr>
          <p:spPr bwMode="auto">
            <a:xfrm>
              <a:off x="674" y="3486"/>
              <a:ext cx="12" cy="12"/>
            </a:xfrm>
            <a:custGeom>
              <a:avLst/>
              <a:gdLst>
                <a:gd name="T0" fmla="*/ 0 w 12"/>
                <a:gd name="T1" fmla="*/ 5 h 12"/>
                <a:gd name="T2" fmla="*/ 0 w 12"/>
                <a:gd name="T3" fmla="*/ 4 h 12"/>
                <a:gd name="T4" fmla="*/ 2 w 12"/>
                <a:gd name="T5" fmla="*/ 2 h 12"/>
                <a:gd name="T6" fmla="*/ 4 w 12"/>
                <a:gd name="T7" fmla="*/ 0 h 12"/>
                <a:gd name="T8" fmla="*/ 7 w 12"/>
                <a:gd name="T9" fmla="*/ 0 h 12"/>
                <a:gd name="T10" fmla="*/ 9 w 12"/>
                <a:gd name="T11" fmla="*/ 0 h 12"/>
                <a:gd name="T12" fmla="*/ 10 w 12"/>
                <a:gd name="T13" fmla="*/ 2 h 12"/>
                <a:gd name="T14" fmla="*/ 12 w 12"/>
                <a:gd name="T15" fmla="*/ 4 h 12"/>
                <a:gd name="T16" fmla="*/ 12 w 12"/>
                <a:gd name="T17" fmla="*/ 5 h 12"/>
                <a:gd name="T18" fmla="*/ 12 w 12"/>
                <a:gd name="T19" fmla="*/ 9 h 12"/>
                <a:gd name="T20" fmla="*/ 10 w 12"/>
                <a:gd name="T21" fmla="*/ 10 h 12"/>
                <a:gd name="T22" fmla="*/ 9 w 12"/>
                <a:gd name="T23" fmla="*/ 10 h 12"/>
                <a:gd name="T24" fmla="*/ 7 w 12"/>
                <a:gd name="T25" fmla="*/ 12 h 12"/>
                <a:gd name="T26" fmla="*/ 4 w 12"/>
                <a:gd name="T27" fmla="*/ 10 h 12"/>
                <a:gd name="T28" fmla="*/ 2 w 12"/>
                <a:gd name="T29" fmla="*/ 10 h 12"/>
                <a:gd name="T30" fmla="*/ 0 w 12"/>
                <a:gd name="T31" fmla="*/ 9 h 12"/>
                <a:gd name="T32" fmla="*/ 0 w 12"/>
                <a:gd name="T33" fmla="*/ 5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0" y="5"/>
                  </a:moveTo>
                  <a:lnTo>
                    <a:pt x="0" y="4"/>
                  </a:lnTo>
                  <a:lnTo>
                    <a:pt x="2" y="2"/>
                  </a:lnTo>
                  <a:lnTo>
                    <a:pt x="4" y="0"/>
                  </a:lnTo>
                  <a:lnTo>
                    <a:pt x="7" y="0"/>
                  </a:lnTo>
                  <a:lnTo>
                    <a:pt x="9" y="0"/>
                  </a:lnTo>
                  <a:lnTo>
                    <a:pt x="10" y="2"/>
                  </a:lnTo>
                  <a:lnTo>
                    <a:pt x="12" y="4"/>
                  </a:lnTo>
                  <a:lnTo>
                    <a:pt x="12" y="5"/>
                  </a:lnTo>
                  <a:lnTo>
                    <a:pt x="12" y="9"/>
                  </a:lnTo>
                  <a:lnTo>
                    <a:pt x="10" y="10"/>
                  </a:lnTo>
                  <a:lnTo>
                    <a:pt x="9" y="10"/>
                  </a:lnTo>
                  <a:lnTo>
                    <a:pt x="7" y="12"/>
                  </a:lnTo>
                  <a:lnTo>
                    <a:pt x="4" y="10"/>
                  </a:lnTo>
                  <a:lnTo>
                    <a:pt x="2" y="10"/>
                  </a:lnTo>
                  <a:lnTo>
                    <a:pt x="0" y="9"/>
                  </a:lnTo>
                  <a:lnTo>
                    <a:pt x="0" y="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6" name="Freeform 80"/>
            <p:cNvSpPr>
              <a:spLocks/>
            </p:cNvSpPr>
            <p:nvPr/>
          </p:nvSpPr>
          <p:spPr bwMode="auto">
            <a:xfrm>
              <a:off x="674" y="3486"/>
              <a:ext cx="12" cy="12"/>
            </a:xfrm>
            <a:custGeom>
              <a:avLst/>
              <a:gdLst>
                <a:gd name="T0" fmla="*/ 0 w 12"/>
                <a:gd name="T1" fmla="*/ 5 h 12"/>
                <a:gd name="T2" fmla="*/ 0 w 12"/>
                <a:gd name="T3" fmla="*/ 5 h 12"/>
                <a:gd name="T4" fmla="*/ 0 w 12"/>
                <a:gd name="T5" fmla="*/ 4 h 12"/>
                <a:gd name="T6" fmla="*/ 2 w 12"/>
                <a:gd name="T7" fmla="*/ 2 h 12"/>
                <a:gd name="T8" fmla="*/ 4 w 12"/>
                <a:gd name="T9" fmla="*/ 0 h 12"/>
                <a:gd name="T10" fmla="*/ 7 w 12"/>
                <a:gd name="T11" fmla="*/ 0 h 12"/>
                <a:gd name="T12" fmla="*/ 7 w 12"/>
                <a:gd name="T13" fmla="*/ 0 h 12"/>
                <a:gd name="T14" fmla="*/ 9 w 12"/>
                <a:gd name="T15" fmla="*/ 0 h 12"/>
                <a:gd name="T16" fmla="*/ 10 w 12"/>
                <a:gd name="T17" fmla="*/ 2 h 12"/>
                <a:gd name="T18" fmla="*/ 12 w 12"/>
                <a:gd name="T19" fmla="*/ 4 h 12"/>
                <a:gd name="T20" fmla="*/ 12 w 12"/>
                <a:gd name="T21" fmla="*/ 5 h 12"/>
                <a:gd name="T22" fmla="*/ 12 w 12"/>
                <a:gd name="T23" fmla="*/ 5 h 12"/>
                <a:gd name="T24" fmla="*/ 12 w 12"/>
                <a:gd name="T25" fmla="*/ 9 h 12"/>
                <a:gd name="T26" fmla="*/ 10 w 12"/>
                <a:gd name="T27" fmla="*/ 10 h 12"/>
                <a:gd name="T28" fmla="*/ 9 w 12"/>
                <a:gd name="T29" fmla="*/ 10 h 12"/>
                <a:gd name="T30" fmla="*/ 7 w 12"/>
                <a:gd name="T31" fmla="*/ 12 h 12"/>
                <a:gd name="T32" fmla="*/ 7 w 12"/>
                <a:gd name="T33" fmla="*/ 12 h 12"/>
                <a:gd name="T34" fmla="*/ 4 w 12"/>
                <a:gd name="T35" fmla="*/ 10 h 12"/>
                <a:gd name="T36" fmla="*/ 2 w 12"/>
                <a:gd name="T37" fmla="*/ 10 h 12"/>
                <a:gd name="T38" fmla="*/ 0 w 12"/>
                <a:gd name="T39" fmla="*/ 9 h 12"/>
                <a:gd name="T40" fmla="*/ 0 w 12"/>
                <a:gd name="T41" fmla="*/ 5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2"/>
                <a:gd name="T65" fmla="*/ 12 w 12"/>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2">
                  <a:moveTo>
                    <a:pt x="0" y="5"/>
                  </a:moveTo>
                  <a:lnTo>
                    <a:pt x="0" y="5"/>
                  </a:lnTo>
                  <a:lnTo>
                    <a:pt x="0" y="4"/>
                  </a:lnTo>
                  <a:lnTo>
                    <a:pt x="2" y="2"/>
                  </a:lnTo>
                  <a:lnTo>
                    <a:pt x="4" y="0"/>
                  </a:lnTo>
                  <a:lnTo>
                    <a:pt x="7" y="0"/>
                  </a:lnTo>
                  <a:lnTo>
                    <a:pt x="9" y="0"/>
                  </a:lnTo>
                  <a:lnTo>
                    <a:pt x="10" y="2"/>
                  </a:lnTo>
                  <a:lnTo>
                    <a:pt x="12" y="4"/>
                  </a:lnTo>
                  <a:lnTo>
                    <a:pt x="12" y="5"/>
                  </a:lnTo>
                  <a:lnTo>
                    <a:pt x="12" y="9"/>
                  </a:lnTo>
                  <a:lnTo>
                    <a:pt x="10" y="10"/>
                  </a:lnTo>
                  <a:lnTo>
                    <a:pt x="9" y="10"/>
                  </a:lnTo>
                  <a:lnTo>
                    <a:pt x="7" y="12"/>
                  </a:lnTo>
                  <a:lnTo>
                    <a:pt x="4" y="10"/>
                  </a:lnTo>
                  <a:lnTo>
                    <a:pt x="2" y="10"/>
                  </a:lnTo>
                  <a:lnTo>
                    <a:pt x="0" y="9"/>
                  </a:lnTo>
                  <a:lnTo>
                    <a:pt x="0" y="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7" name="Freeform 81"/>
            <p:cNvSpPr>
              <a:spLocks/>
            </p:cNvSpPr>
            <p:nvPr/>
          </p:nvSpPr>
          <p:spPr bwMode="auto">
            <a:xfrm>
              <a:off x="463" y="3535"/>
              <a:ext cx="10" cy="9"/>
            </a:xfrm>
            <a:custGeom>
              <a:avLst/>
              <a:gdLst>
                <a:gd name="T0" fmla="*/ 0 w 10"/>
                <a:gd name="T1" fmla="*/ 5 h 9"/>
                <a:gd name="T2" fmla="*/ 0 w 10"/>
                <a:gd name="T3" fmla="*/ 4 h 9"/>
                <a:gd name="T4" fmla="*/ 1 w 10"/>
                <a:gd name="T5" fmla="*/ 2 h 9"/>
                <a:gd name="T6" fmla="*/ 3 w 10"/>
                <a:gd name="T7" fmla="*/ 0 h 9"/>
                <a:gd name="T8" fmla="*/ 5 w 10"/>
                <a:gd name="T9" fmla="*/ 0 h 9"/>
                <a:gd name="T10" fmla="*/ 6 w 10"/>
                <a:gd name="T11" fmla="*/ 0 h 9"/>
                <a:gd name="T12" fmla="*/ 8 w 10"/>
                <a:gd name="T13" fmla="*/ 2 h 9"/>
                <a:gd name="T14" fmla="*/ 10 w 10"/>
                <a:gd name="T15" fmla="*/ 4 h 9"/>
                <a:gd name="T16" fmla="*/ 10 w 10"/>
                <a:gd name="T17" fmla="*/ 5 h 9"/>
                <a:gd name="T18" fmla="*/ 10 w 10"/>
                <a:gd name="T19" fmla="*/ 7 h 9"/>
                <a:gd name="T20" fmla="*/ 8 w 10"/>
                <a:gd name="T21" fmla="*/ 9 h 9"/>
                <a:gd name="T22" fmla="*/ 6 w 10"/>
                <a:gd name="T23" fmla="*/ 9 h 9"/>
                <a:gd name="T24" fmla="*/ 5 w 10"/>
                <a:gd name="T25" fmla="*/ 9 h 9"/>
                <a:gd name="T26" fmla="*/ 3 w 10"/>
                <a:gd name="T27" fmla="*/ 9 h 9"/>
                <a:gd name="T28" fmla="*/ 1 w 10"/>
                <a:gd name="T29" fmla="*/ 9 h 9"/>
                <a:gd name="T30" fmla="*/ 0 w 10"/>
                <a:gd name="T31" fmla="*/ 7 h 9"/>
                <a:gd name="T32" fmla="*/ 0 w 10"/>
                <a:gd name="T33" fmla="*/ 5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9"/>
                <a:gd name="T53" fmla="*/ 10 w 10"/>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9">
                  <a:moveTo>
                    <a:pt x="0" y="5"/>
                  </a:moveTo>
                  <a:lnTo>
                    <a:pt x="0" y="4"/>
                  </a:lnTo>
                  <a:lnTo>
                    <a:pt x="1" y="2"/>
                  </a:lnTo>
                  <a:lnTo>
                    <a:pt x="3" y="0"/>
                  </a:lnTo>
                  <a:lnTo>
                    <a:pt x="5" y="0"/>
                  </a:lnTo>
                  <a:lnTo>
                    <a:pt x="6" y="0"/>
                  </a:lnTo>
                  <a:lnTo>
                    <a:pt x="8" y="2"/>
                  </a:lnTo>
                  <a:lnTo>
                    <a:pt x="10" y="4"/>
                  </a:lnTo>
                  <a:lnTo>
                    <a:pt x="10" y="5"/>
                  </a:lnTo>
                  <a:lnTo>
                    <a:pt x="10" y="7"/>
                  </a:lnTo>
                  <a:lnTo>
                    <a:pt x="8" y="9"/>
                  </a:lnTo>
                  <a:lnTo>
                    <a:pt x="6" y="9"/>
                  </a:lnTo>
                  <a:lnTo>
                    <a:pt x="5" y="9"/>
                  </a:lnTo>
                  <a:lnTo>
                    <a:pt x="3" y="9"/>
                  </a:lnTo>
                  <a:lnTo>
                    <a:pt x="1" y="9"/>
                  </a:lnTo>
                  <a:lnTo>
                    <a:pt x="0" y="7"/>
                  </a:lnTo>
                  <a:lnTo>
                    <a:pt x="0" y="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8" name="Freeform 82"/>
            <p:cNvSpPr>
              <a:spLocks/>
            </p:cNvSpPr>
            <p:nvPr/>
          </p:nvSpPr>
          <p:spPr bwMode="auto">
            <a:xfrm>
              <a:off x="463" y="3535"/>
              <a:ext cx="10" cy="9"/>
            </a:xfrm>
            <a:custGeom>
              <a:avLst/>
              <a:gdLst>
                <a:gd name="T0" fmla="*/ 0 w 10"/>
                <a:gd name="T1" fmla="*/ 5 h 9"/>
                <a:gd name="T2" fmla="*/ 0 w 10"/>
                <a:gd name="T3" fmla="*/ 5 h 9"/>
                <a:gd name="T4" fmla="*/ 0 w 10"/>
                <a:gd name="T5" fmla="*/ 4 h 9"/>
                <a:gd name="T6" fmla="*/ 1 w 10"/>
                <a:gd name="T7" fmla="*/ 2 h 9"/>
                <a:gd name="T8" fmla="*/ 3 w 10"/>
                <a:gd name="T9" fmla="*/ 0 h 9"/>
                <a:gd name="T10" fmla="*/ 5 w 10"/>
                <a:gd name="T11" fmla="*/ 0 h 9"/>
                <a:gd name="T12" fmla="*/ 5 w 10"/>
                <a:gd name="T13" fmla="*/ 0 h 9"/>
                <a:gd name="T14" fmla="*/ 6 w 10"/>
                <a:gd name="T15" fmla="*/ 0 h 9"/>
                <a:gd name="T16" fmla="*/ 8 w 10"/>
                <a:gd name="T17" fmla="*/ 2 h 9"/>
                <a:gd name="T18" fmla="*/ 10 w 10"/>
                <a:gd name="T19" fmla="*/ 4 h 9"/>
                <a:gd name="T20" fmla="*/ 10 w 10"/>
                <a:gd name="T21" fmla="*/ 5 h 9"/>
                <a:gd name="T22" fmla="*/ 10 w 10"/>
                <a:gd name="T23" fmla="*/ 5 h 9"/>
                <a:gd name="T24" fmla="*/ 10 w 10"/>
                <a:gd name="T25" fmla="*/ 7 h 9"/>
                <a:gd name="T26" fmla="*/ 8 w 10"/>
                <a:gd name="T27" fmla="*/ 9 h 9"/>
                <a:gd name="T28" fmla="*/ 6 w 10"/>
                <a:gd name="T29" fmla="*/ 9 h 9"/>
                <a:gd name="T30" fmla="*/ 5 w 10"/>
                <a:gd name="T31" fmla="*/ 9 h 9"/>
                <a:gd name="T32" fmla="*/ 5 w 10"/>
                <a:gd name="T33" fmla="*/ 9 h 9"/>
                <a:gd name="T34" fmla="*/ 3 w 10"/>
                <a:gd name="T35" fmla="*/ 9 h 9"/>
                <a:gd name="T36" fmla="*/ 1 w 10"/>
                <a:gd name="T37" fmla="*/ 9 h 9"/>
                <a:gd name="T38" fmla="*/ 0 w 10"/>
                <a:gd name="T39" fmla="*/ 7 h 9"/>
                <a:gd name="T40" fmla="*/ 0 w 10"/>
                <a:gd name="T41" fmla="*/ 5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9"/>
                <a:gd name="T65" fmla="*/ 10 w 10"/>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9">
                  <a:moveTo>
                    <a:pt x="0" y="5"/>
                  </a:moveTo>
                  <a:lnTo>
                    <a:pt x="0" y="5"/>
                  </a:lnTo>
                  <a:lnTo>
                    <a:pt x="0" y="4"/>
                  </a:lnTo>
                  <a:lnTo>
                    <a:pt x="1" y="2"/>
                  </a:lnTo>
                  <a:lnTo>
                    <a:pt x="3" y="0"/>
                  </a:lnTo>
                  <a:lnTo>
                    <a:pt x="5" y="0"/>
                  </a:lnTo>
                  <a:lnTo>
                    <a:pt x="6" y="0"/>
                  </a:lnTo>
                  <a:lnTo>
                    <a:pt x="8" y="2"/>
                  </a:lnTo>
                  <a:lnTo>
                    <a:pt x="10" y="4"/>
                  </a:lnTo>
                  <a:lnTo>
                    <a:pt x="10" y="5"/>
                  </a:lnTo>
                  <a:lnTo>
                    <a:pt x="10" y="7"/>
                  </a:lnTo>
                  <a:lnTo>
                    <a:pt x="8" y="9"/>
                  </a:lnTo>
                  <a:lnTo>
                    <a:pt x="6" y="9"/>
                  </a:lnTo>
                  <a:lnTo>
                    <a:pt x="5" y="9"/>
                  </a:lnTo>
                  <a:lnTo>
                    <a:pt x="3" y="9"/>
                  </a:lnTo>
                  <a:lnTo>
                    <a:pt x="1" y="9"/>
                  </a:lnTo>
                  <a:lnTo>
                    <a:pt x="0" y="7"/>
                  </a:lnTo>
                  <a:lnTo>
                    <a:pt x="0" y="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79" name="Freeform 83"/>
            <p:cNvSpPr>
              <a:spLocks/>
            </p:cNvSpPr>
            <p:nvPr/>
          </p:nvSpPr>
          <p:spPr bwMode="auto">
            <a:xfrm>
              <a:off x="515" y="3537"/>
              <a:ext cx="15" cy="9"/>
            </a:xfrm>
            <a:custGeom>
              <a:avLst/>
              <a:gdLst>
                <a:gd name="T0" fmla="*/ 0 w 15"/>
                <a:gd name="T1" fmla="*/ 5 h 9"/>
                <a:gd name="T2" fmla="*/ 0 w 15"/>
                <a:gd name="T3" fmla="*/ 3 h 9"/>
                <a:gd name="T4" fmla="*/ 2 w 15"/>
                <a:gd name="T5" fmla="*/ 2 h 9"/>
                <a:gd name="T6" fmla="*/ 5 w 15"/>
                <a:gd name="T7" fmla="*/ 0 h 9"/>
                <a:gd name="T8" fmla="*/ 7 w 15"/>
                <a:gd name="T9" fmla="*/ 0 h 9"/>
                <a:gd name="T10" fmla="*/ 10 w 15"/>
                <a:gd name="T11" fmla="*/ 0 h 9"/>
                <a:gd name="T12" fmla="*/ 12 w 15"/>
                <a:gd name="T13" fmla="*/ 2 h 9"/>
                <a:gd name="T14" fmla="*/ 14 w 15"/>
                <a:gd name="T15" fmla="*/ 3 h 9"/>
                <a:gd name="T16" fmla="*/ 15 w 15"/>
                <a:gd name="T17" fmla="*/ 5 h 9"/>
                <a:gd name="T18" fmla="*/ 14 w 15"/>
                <a:gd name="T19" fmla="*/ 7 h 9"/>
                <a:gd name="T20" fmla="*/ 12 w 15"/>
                <a:gd name="T21" fmla="*/ 7 h 9"/>
                <a:gd name="T22" fmla="*/ 10 w 15"/>
                <a:gd name="T23" fmla="*/ 9 h 9"/>
                <a:gd name="T24" fmla="*/ 7 w 15"/>
                <a:gd name="T25" fmla="*/ 9 h 9"/>
                <a:gd name="T26" fmla="*/ 5 w 15"/>
                <a:gd name="T27" fmla="*/ 9 h 9"/>
                <a:gd name="T28" fmla="*/ 2 w 15"/>
                <a:gd name="T29" fmla="*/ 7 h 9"/>
                <a:gd name="T30" fmla="*/ 0 w 15"/>
                <a:gd name="T31" fmla="*/ 7 h 9"/>
                <a:gd name="T32" fmla="*/ 0 w 15"/>
                <a:gd name="T33" fmla="*/ 5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9"/>
                <a:gd name="T53" fmla="*/ 15 w 15"/>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9">
                  <a:moveTo>
                    <a:pt x="0" y="5"/>
                  </a:moveTo>
                  <a:lnTo>
                    <a:pt x="0" y="3"/>
                  </a:lnTo>
                  <a:lnTo>
                    <a:pt x="2" y="2"/>
                  </a:lnTo>
                  <a:lnTo>
                    <a:pt x="5" y="0"/>
                  </a:lnTo>
                  <a:lnTo>
                    <a:pt x="7" y="0"/>
                  </a:lnTo>
                  <a:lnTo>
                    <a:pt x="10" y="0"/>
                  </a:lnTo>
                  <a:lnTo>
                    <a:pt x="12" y="2"/>
                  </a:lnTo>
                  <a:lnTo>
                    <a:pt x="14" y="3"/>
                  </a:lnTo>
                  <a:lnTo>
                    <a:pt x="15" y="5"/>
                  </a:lnTo>
                  <a:lnTo>
                    <a:pt x="14" y="7"/>
                  </a:lnTo>
                  <a:lnTo>
                    <a:pt x="12" y="7"/>
                  </a:lnTo>
                  <a:lnTo>
                    <a:pt x="10" y="9"/>
                  </a:lnTo>
                  <a:lnTo>
                    <a:pt x="7" y="9"/>
                  </a:lnTo>
                  <a:lnTo>
                    <a:pt x="5" y="9"/>
                  </a:lnTo>
                  <a:lnTo>
                    <a:pt x="2" y="7"/>
                  </a:lnTo>
                  <a:lnTo>
                    <a:pt x="0" y="7"/>
                  </a:lnTo>
                  <a:lnTo>
                    <a:pt x="0" y="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0" name="Freeform 84"/>
            <p:cNvSpPr>
              <a:spLocks/>
            </p:cNvSpPr>
            <p:nvPr/>
          </p:nvSpPr>
          <p:spPr bwMode="auto">
            <a:xfrm>
              <a:off x="515" y="3537"/>
              <a:ext cx="15" cy="9"/>
            </a:xfrm>
            <a:custGeom>
              <a:avLst/>
              <a:gdLst>
                <a:gd name="T0" fmla="*/ 0 w 15"/>
                <a:gd name="T1" fmla="*/ 5 h 9"/>
                <a:gd name="T2" fmla="*/ 0 w 15"/>
                <a:gd name="T3" fmla="*/ 5 h 9"/>
                <a:gd name="T4" fmla="*/ 0 w 15"/>
                <a:gd name="T5" fmla="*/ 3 h 9"/>
                <a:gd name="T6" fmla="*/ 2 w 15"/>
                <a:gd name="T7" fmla="*/ 2 h 9"/>
                <a:gd name="T8" fmla="*/ 5 w 15"/>
                <a:gd name="T9" fmla="*/ 0 h 9"/>
                <a:gd name="T10" fmla="*/ 7 w 15"/>
                <a:gd name="T11" fmla="*/ 0 h 9"/>
                <a:gd name="T12" fmla="*/ 7 w 15"/>
                <a:gd name="T13" fmla="*/ 0 h 9"/>
                <a:gd name="T14" fmla="*/ 10 w 15"/>
                <a:gd name="T15" fmla="*/ 0 h 9"/>
                <a:gd name="T16" fmla="*/ 12 w 15"/>
                <a:gd name="T17" fmla="*/ 2 h 9"/>
                <a:gd name="T18" fmla="*/ 14 w 15"/>
                <a:gd name="T19" fmla="*/ 3 h 9"/>
                <a:gd name="T20" fmla="*/ 15 w 15"/>
                <a:gd name="T21" fmla="*/ 5 h 9"/>
                <a:gd name="T22" fmla="*/ 15 w 15"/>
                <a:gd name="T23" fmla="*/ 5 h 9"/>
                <a:gd name="T24" fmla="*/ 14 w 15"/>
                <a:gd name="T25" fmla="*/ 7 h 9"/>
                <a:gd name="T26" fmla="*/ 12 w 15"/>
                <a:gd name="T27" fmla="*/ 7 h 9"/>
                <a:gd name="T28" fmla="*/ 10 w 15"/>
                <a:gd name="T29" fmla="*/ 9 h 9"/>
                <a:gd name="T30" fmla="*/ 7 w 15"/>
                <a:gd name="T31" fmla="*/ 9 h 9"/>
                <a:gd name="T32" fmla="*/ 7 w 15"/>
                <a:gd name="T33" fmla="*/ 9 h 9"/>
                <a:gd name="T34" fmla="*/ 5 w 15"/>
                <a:gd name="T35" fmla="*/ 9 h 9"/>
                <a:gd name="T36" fmla="*/ 2 w 15"/>
                <a:gd name="T37" fmla="*/ 7 h 9"/>
                <a:gd name="T38" fmla="*/ 0 w 15"/>
                <a:gd name="T39" fmla="*/ 7 h 9"/>
                <a:gd name="T40" fmla="*/ 0 w 15"/>
                <a:gd name="T41" fmla="*/ 5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
                <a:gd name="T64" fmla="*/ 0 h 9"/>
                <a:gd name="T65" fmla="*/ 15 w 15"/>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 h="9">
                  <a:moveTo>
                    <a:pt x="0" y="5"/>
                  </a:moveTo>
                  <a:lnTo>
                    <a:pt x="0" y="5"/>
                  </a:lnTo>
                  <a:lnTo>
                    <a:pt x="0" y="3"/>
                  </a:lnTo>
                  <a:lnTo>
                    <a:pt x="2" y="2"/>
                  </a:lnTo>
                  <a:lnTo>
                    <a:pt x="5" y="0"/>
                  </a:lnTo>
                  <a:lnTo>
                    <a:pt x="7" y="0"/>
                  </a:lnTo>
                  <a:lnTo>
                    <a:pt x="10" y="0"/>
                  </a:lnTo>
                  <a:lnTo>
                    <a:pt x="12" y="2"/>
                  </a:lnTo>
                  <a:lnTo>
                    <a:pt x="14" y="3"/>
                  </a:lnTo>
                  <a:lnTo>
                    <a:pt x="15" y="5"/>
                  </a:lnTo>
                  <a:lnTo>
                    <a:pt x="14" y="7"/>
                  </a:lnTo>
                  <a:lnTo>
                    <a:pt x="12" y="7"/>
                  </a:lnTo>
                  <a:lnTo>
                    <a:pt x="10" y="9"/>
                  </a:lnTo>
                  <a:lnTo>
                    <a:pt x="7" y="9"/>
                  </a:lnTo>
                  <a:lnTo>
                    <a:pt x="5" y="9"/>
                  </a:lnTo>
                  <a:lnTo>
                    <a:pt x="2" y="7"/>
                  </a:lnTo>
                  <a:lnTo>
                    <a:pt x="0" y="7"/>
                  </a:lnTo>
                  <a:lnTo>
                    <a:pt x="0" y="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1" name="Freeform 85"/>
            <p:cNvSpPr>
              <a:spLocks/>
            </p:cNvSpPr>
            <p:nvPr/>
          </p:nvSpPr>
          <p:spPr bwMode="auto">
            <a:xfrm>
              <a:off x="439" y="3529"/>
              <a:ext cx="8" cy="10"/>
            </a:xfrm>
            <a:custGeom>
              <a:avLst/>
              <a:gdLst>
                <a:gd name="T0" fmla="*/ 0 w 8"/>
                <a:gd name="T1" fmla="*/ 5 h 10"/>
                <a:gd name="T2" fmla="*/ 0 w 8"/>
                <a:gd name="T3" fmla="*/ 1 h 10"/>
                <a:gd name="T4" fmla="*/ 2 w 8"/>
                <a:gd name="T5" fmla="*/ 1 h 10"/>
                <a:gd name="T6" fmla="*/ 2 w 8"/>
                <a:gd name="T7" fmla="*/ 0 h 10"/>
                <a:gd name="T8" fmla="*/ 3 w 8"/>
                <a:gd name="T9" fmla="*/ 0 h 10"/>
                <a:gd name="T10" fmla="*/ 5 w 8"/>
                <a:gd name="T11" fmla="*/ 0 h 10"/>
                <a:gd name="T12" fmla="*/ 7 w 8"/>
                <a:gd name="T13" fmla="*/ 1 h 10"/>
                <a:gd name="T14" fmla="*/ 8 w 8"/>
                <a:gd name="T15" fmla="*/ 1 h 10"/>
                <a:gd name="T16" fmla="*/ 8 w 8"/>
                <a:gd name="T17" fmla="*/ 5 h 10"/>
                <a:gd name="T18" fmla="*/ 8 w 8"/>
                <a:gd name="T19" fmla="*/ 6 h 10"/>
                <a:gd name="T20" fmla="*/ 7 w 8"/>
                <a:gd name="T21" fmla="*/ 8 h 10"/>
                <a:gd name="T22" fmla="*/ 5 w 8"/>
                <a:gd name="T23" fmla="*/ 10 h 10"/>
                <a:gd name="T24" fmla="*/ 3 w 8"/>
                <a:gd name="T25" fmla="*/ 10 h 10"/>
                <a:gd name="T26" fmla="*/ 2 w 8"/>
                <a:gd name="T27" fmla="*/ 10 h 10"/>
                <a:gd name="T28" fmla="*/ 2 w 8"/>
                <a:gd name="T29" fmla="*/ 8 h 10"/>
                <a:gd name="T30" fmla="*/ 0 w 8"/>
                <a:gd name="T31" fmla="*/ 6 h 10"/>
                <a:gd name="T32" fmla="*/ 0 w 8"/>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0" y="1"/>
                  </a:lnTo>
                  <a:lnTo>
                    <a:pt x="2" y="1"/>
                  </a:lnTo>
                  <a:lnTo>
                    <a:pt x="2" y="0"/>
                  </a:lnTo>
                  <a:lnTo>
                    <a:pt x="3" y="0"/>
                  </a:lnTo>
                  <a:lnTo>
                    <a:pt x="5" y="0"/>
                  </a:lnTo>
                  <a:lnTo>
                    <a:pt x="7" y="1"/>
                  </a:lnTo>
                  <a:lnTo>
                    <a:pt x="8" y="1"/>
                  </a:lnTo>
                  <a:lnTo>
                    <a:pt x="8" y="5"/>
                  </a:lnTo>
                  <a:lnTo>
                    <a:pt x="8" y="6"/>
                  </a:lnTo>
                  <a:lnTo>
                    <a:pt x="7" y="8"/>
                  </a:lnTo>
                  <a:lnTo>
                    <a:pt x="5" y="10"/>
                  </a:lnTo>
                  <a:lnTo>
                    <a:pt x="3" y="10"/>
                  </a:lnTo>
                  <a:lnTo>
                    <a:pt x="2" y="10"/>
                  </a:lnTo>
                  <a:lnTo>
                    <a:pt x="2" y="8"/>
                  </a:lnTo>
                  <a:lnTo>
                    <a:pt x="0" y="6"/>
                  </a:lnTo>
                  <a:lnTo>
                    <a:pt x="0" y="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2" name="Freeform 86"/>
            <p:cNvSpPr>
              <a:spLocks/>
            </p:cNvSpPr>
            <p:nvPr/>
          </p:nvSpPr>
          <p:spPr bwMode="auto">
            <a:xfrm>
              <a:off x="439" y="3529"/>
              <a:ext cx="8" cy="10"/>
            </a:xfrm>
            <a:custGeom>
              <a:avLst/>
              <a:gdLst>
                <a:gd name="T0" fmla="*/ 0 w 8"/>
                <a:gd name="T1" fmla="*/ 5 h 10"/>
                <a:gd name="T2" fmla="*/ 0 w 8"/>
                <a:gd name="T3" fmla="*/ 5 h 10"/>
                <a:gd name="T4" fmla="*/ 0 w 8"/>
                <a:gd name="T5" fmla="*/ 1 h 10"/>
                <a:gd name="T6" fmla="*/ 2 w 8"/>
                <a:gd name="T7" fmla="*/ 1 h 10"/>
                <a:gd name="T8" fmla="*/ 2 w 8"/>
                <a:gd name="T9" fmla="*/ 0 h 10"/>
                <a:gd name="T10" fmla="*/ 3 w 8"/>
                <a:gd name="T11" fmla="*/ 0 h 10"/>
                <a:gd name="T12" fmla="*/ 3 w 8"/>
                <a:gd name="T13" fmla="*/ 0 h 10"/>
                <a:gd name="T14" fmla="*/ 5 w 8"/>
                <a:gd name="T15" fmla="*/ 0 h 10"/>
                <a:gd name="T16" fmla="*/ 7 w 8"/>
                <a:gd name="T17" fmla="*/ 1 h 10"/>
                <a:gd name="T18" fmla="*/ 8 w 8"/>
                <a:gd name="T19" fmla="*/ 1 h 10"/>
                <a:gd name="T20" fmla="*/ 8 w 8"/>
                <a:gd name="T21" fmla="*/ 5 h 10"/>
                <a:gd name="T22" fmla="*/ 8 w 8"/>
                <a:gd name="T23" fmla="*/ 5 h 10"/>
                <a:gd name="T24" fmla="*/ 8 w 8"/>
                <a:gd name="T25" fmla="*/ 6 h 10"/>
                <a:gd name="T26" fmla="*/ 7 w 8"/>
                <a:gd name="T27" fmla="*/ 8 h 10"/>
                <a:gd name="T28" fmla="*/ 5 w 8"/>
                <a:gd name="T29" fmla="*/ 10 h 10"/>
                <a:gd name="T30" fmla="*/ 3 w 8"/>
                <a:gd name="T31" fmla="*/ 10 h 10"/>
                <a:gd name="T32" fmla="*/ 3 w 8"/>
                <a:gd name="T33" fmla="*/ 10 h 10"/>
                <a:gd name="T34" fmla="*/ 2 w 8"/>
                <a:gd name="T35" fmla="*/ 10 h 10"/>
                <a:gd name="T36" fmla="*/ 2 w 8"/>
                <a:gd name="T37" fmla="*/ 8 h 10"/>
                <a:gd name="T38" fmla="*/ 0 w 8"/>
                <a:gd name="T39" fmla="*/ 6 h 10"/>
                <a:gd name="T40" fmla="*/ 0 w 8"/>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0" y="1"/>
                  </a:lnTo>
                  <a:lnTo>
                    <a:pt x="2" y="1"/>
                  </a:lnTo>
                  <a:lnTo>
                    <a:pt x="2" y="0"/>
                  </a:lnTo>
                  <a:lnTo>
                    <a:pt x="3" y="0"/>
                  </a:lnTo>
                  <a:lnTo>
                    <a:pt x="5" y="0"/>
                  </a:lnTo>
                  <a:lnTo>
                    <a:pt x="7" y="1"/>
                  </a:lnTo>
                  <a:lnTo>
                    <a:pt x="8" y="1"/>
                  </a:lnTo>
                  <a:lnTo>
                    <a:pt x="8" y="5"/>
                  </a:lnTo>
                  <a:lnTo>
                    <a:pt x="8" y="6"/>
                  </a:lnTo>
                  <a:lnTo>
                    <a:pt x="7" y="8"/>
                  </a:lnTo>
                  <a:lnTo>
                    <a:pt x="5" y="10"/>
                  </a:lnTo>
                  <a:lnTo>
                    <a:pt x="3" y="10"/>
                  </a:lnTo>
                  <a:lnTo>
                    <a:pt x="2" y="10"/>
                  </a:lnTo>
                  <a:lnTo>
                    <a:pt x="2" y="8"/>
                  </a:lnTo>
                  <a:lnTo>
                    <a:pt x="0" y="6"/>
                  </a:lnTo>
                  <a:lnTo>
                    <a:pt x="0" y="5"/>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3" name="Freeform 87"/>
            <p:cNvSpPr>
              <a:spLocks/>
            </p:cNvSpPr>
            <p:nvPr/>
          </p:nvSpPr>
          <p:spPr bwMode="auto">
            <a:xfrm>
              <a:off x="738" y="3474"/>
              <a:ext cx="7" cy="11"/>
            </a:xfrm>
            <a:custGeom>
              <a:avLst/>
              <a:gdLst>
                <a:gd name="T0" fmla="*/ 0 w 7"/>
                <a:gd name="T1" fmla="*/ 6 h 11"/>
                <a:gd name="T2" fmla="*/ 0 w 7"/>
                <a:gd name="T3" fmla="*/ 4 h 11"/>
                <a:gd name="T4" fmla="*/ 2 w 7"/>
                <a:gd name="T5" fmla="*/ 2 h 11"/>
                <a:gd name="T6" fmla="*/ 2 w 7"/>
                <a:gd name="T7" fmla="*/ 0 h 11"/>
                <a:gd name="T8" fmla="*/ 4 w 7"/>
                <a:gd name="T9" fmla="*/ 0 h 11"/>
                <a:gd name="T10" fmla="*/ 6 w 7"/>
                <a:gd name="T11" fmla="*/ 0 h 11"/>
                <a:gd name="T12" fmla="*/ 7 w 7"/>
                <a:gd name="T13" fmla="*/ 2 h 11"/>
                <a:gd name="T14" fmla="*/ 7 w 7"/>
                <a:gd name="T15" fmla="*/ 4 h 11"/>
                <a:gd name="T16" fmla="*/ 7 w 7"/>
                <a:gd name="T17" fmla="*/ 6 h 11"/>
                <a:gd name="T18" fmla="*/ 7 w 7"/>
                <a:gd name="T19" fmla="*/ 7 h 11"/>
                <a:gd name="T20" fmla="*/ 7 w 7"/>
                <a:gd name="T21" fmla="*/ 9 h 11"/>
                <a:gd name="T22" fmla="*/ 6 w 7"/>
                <a:gd name="T23" fmla="*/ 9 h 11"/>
                <a:gd name="T24" fmla="*/ 4 w 7"/>
                <a:gd name="T25" fmla="*/ 11 h 11"/>
                <a:gd name="T26" fmla="*/ 2 w 7"/>
                <a:gd name="T27" fmla="*/ 9 h 11"/>
                <a:gd name="T28" fmla="*/ 2 w 7"/>
                <a:gd name="T29" fmla="*/ 9 h 11"/>
                <a:gd name="T30" fmla="*/ 0 w 7"/>
                <a:gd name="T31" fmla="*/ 7 h 11"/>
                <a:gd name="T32" fmla="*/ 0 w 7"/>
                <a:gd name="T33" fmla="*/ 6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1"/>
                <a:gd name="T53" fmla="*/ 7 w 7"/>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1">
                  <a:moveTo>
                    <a:pt x="0" y="6"/>
                  </a:moveTo>
                  <a:lnTo>
                    <a:pt x="0" y="4"/>
                  </a:lnTo>
                  <a:lnTo>
                    <a:pt x="2" y="2"/>
                  </a:lnTo>
                  <a:lnTo>
                    <a:pt x="2" y="0"/>
                  </a:lnTo>
                  <a:lnTo>
                    <a:pt x="4" y="0"/>
                  </a:lnTo>
                  <a:lnTo>
                    <a:pt x="6" y="0"/>
                  </a:lnTo>
                  <a:lnTo>
                    <a:pt x="7" y="2"/>
                  </a:lnTo>
                  <a:lnTo>
                    <a:pt x="7" y="4"/>
                  </a:lnTo>
                  <a:lnTo>
                    <a:pt x="7" y="6"/>
                  </a:lnTo>
                  <a:lnTo>
                    <a:pt x="7" y="7"/>
                  </a:lnTo>
                  <a:lnTo>
                    <a:pt x="7" y="9"/>
                  </a:lnTo>
                  <a:lnTo>
                    <a:pt x="6" y="9"/>
                  </a:lnTo>
                  <a:lnTo>
                    <a:pt x="4" y="11"/>
                  </a:lnTo>
                  <a:lnTo>
                    <a:pt x="2" y="9"/>
                  </a:lnTo>
                  <a:lnTo>
                    <a:pt x="0" y="7"/>
                  </a:lnTo>
                  <a:lnTo>
                    <a:pt x="0" y="6"/>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4" name="Freeform 88"/>
            <p:cNvSpPr>
              <a:spLocks/>
            </p:cNvSpPr>
            <p:nvPr/>
          </p:nvSpPr>
          <p:spPr bwMode="auto">
            <a:xfrm>
              <a:off x="738" y="3474"/>
              <a:ext cx="7" cy="11"/>
            </a:xfrm>
            <a:custGeom>
              <a:avLst/>
              <a:gdLst>
                <a:gd name="T0" fmla="*/ 0 w 7"/>
                <a:gd name="T1" fmla="*/ 6 h 11"/>
                <a:gd name="T2" fmla="*/ 0 w 7"/>
                <a:gd name="T3" fmla="*/ 6 h 11"/>
                <a:gd name="T4" fmla="*/ 0 w 7"/>
                <a:gd name="T5" fmla="*/ 4 h 11"/>
                <a:gd name="T6" fmla="*/ 2 w 7"/>
                <a:gd name="T7" fmla="*/ 2 h 11"/>
                <a:gd name="T8" fmla="*/ 2 w 7"/>
                <a:gd name="T9" fmla="*/ 0 h 11"/>
                <a:gd name="T10" fmla="*/ 4 w 7"/>
                <a:gd name="T11" fmla="*/ 0 h 11"/>
                <a:gd name="T12" fmla="*/ 4 w 7"/>
                <a:gd name="T13" fmla="*/ 0 h 11"/>
                <a:gd name="T14" fmla="*/ 6 w 7"/>
                <a:gd name="T15" fmla="*/ 0 h 11"/>
                <a:gd name="T16" fmla="*/ 7 w 7"/>
                <a:gd name="T17" fmla="*/ 2 h 11"/>
                <a:gd name="T18" fmla="*/ 7 w 7"/>
                <a:gd name="T19" fmla="*/ 4 h 11"/>
                <a:gd name="T20" fmla="*/ 7 w 7"/>
                <a:gd name="T21" fmla="*/ 6 h 11"/>
                <a:gd name="T22" fmla="*/ 7 w 7"/>
                <a:gd name="T23" fmla="*/ 6 h 11"/>
                <a:gd name="T24" fmla="*/ 7 w 7"/>
                <a:gd name="T25" fmla="*/ 7 h 11"/>
                <a:gd name="T26" fmla="*/ 7 w 7"/>
                <a:gd name="T27" fmla="*/ 9 h 11"/>
                <a:gd name="T28" fmla="*/ 6 w 7"/>
                <a:gd name="T29" fmla="*/ 9 h 11"/>
                <a:gd name="T30" fmla="*/ 4 w 7"/>
                <a:gd name="T31" fmla="*/ 11 h 11"/>
                <a:gd name="T32" fmla="*/ 4 w 7"/>
                <a:gd name="T33" fmla="*/ 11 h 11"/>
                <a:gd name="T34" fmla="*/ 2 w 7"/>
                <a:gd name="T35" fmla="*/ 9 h 11"/>
                <a:gd name="T36" fmla="*/ 2 w 7"/>
                <a:gd name="T37" fmla="*/ 9 h 11"/>
                <a:gd name="T38" fmla="*/ 0 w 7"/>
                <a:gd name="T39" fmla="*/ 7 h 11"/>
                <a:gd name="T40" fmla="*/ 0 w 7"/>
                <a:gd name="T41" fmla="*/ 6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1"/>
                <a:gd name="T65" fmla="*/ 7 w 7"/>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1">
                  <a:moveTo>
                    <a:pt x="0" y="6"/>
                  </a:moveTo>
                  <a:lnTo>
                    <a:pt x="0" y="6"/>
                  </a:lnTo>
                  <a:lnTo>
                    <a:pt x="0" y="4"/>
                  </a:lnTo>
                  <a:lnTo>
                    <a:pt x="2" y="2"/>
                  </a:lnTo>
                  <a:lnTo>
                    <a:pt x="2" y="0"/>
                  </a:lnTo>
                  <a:lnTo>
                    <a:pt x="4" y="0"/>
                  </a:lnTo>
                  <a:lnTo>
                    <a:pt x="6" y="0"/>
                  </a:lnTo>
                  <a:lnTo>
                    <a:pt x="7" y="2"/>
                  </a:lnTo>
                  <a:lnTo>
                    <a:pt x="7" y="4"/>
                  </a:lnTo>
                  <a:lnTo>
                    <a:pt x="7" y="6"/>
                  </a:lnTo>
                  <a:lnTo>
                    <a:pt x="7" y="7"/>
                  </a:lnTo>
                  <a:lnTo>
                    <a:pt x="7" y="9"/>
                  </a:lnTo>
                  <a:lnTo>
                    <a:pt x="6" y="9"/>
                  </a:lnTo>
                  <a:lnTo>
                    <a:pt x="4" y="11"/>
                  </a:lnTo>
                  <a:lnTo>
                    <a:pt x="2" y="9"/>
                  </a:lnTo>
                  <a:lnTo>
                    <a:pt x="0" y="7"/>
                  </a:lnTo>
                  <a:lnTo>
                    <a:pt x="0" y="6"/>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5" name="Freeform 89"/>
            <p:cNvSpPr>
              <a:spLocks/>
            </p:cNvSpPr>
            <p:nvPr/>
          </p:nvSpPr>
          <p:spPr bwMode="auto">
            <a:xfrm>
              <a:off x="650" y="3331"/>
              <a:ext cx="21" cy="15"/>
            </a:xfrm>
            <a:custGeom>
              <a:avLst/>
              <a:gdLst>
                <a:gd name="T0" fmla="*/ 2 w 21"/>
                <a:gd name="T1" fmla="*/ 1 h 15"/>
                <a:gd name="T2" fmla="*/ 19 w 21"/>
                <a:gd name="T3" fmla="*/ 0 h 15"/>
                <a:gd name="T4" fmla="*/ 19 w 21"/>
                <a:gd name="T5" fmla="*/ 1 h 15"/>
                <a:gd name="T6" fmla="*/ 19 w 21"/>
                <a:gd name="T7" fmla="*/ 3 h 15"/>
                <a:gd name="T8" fmla="*/ 21 w 21"/>
                <a:gd name="T9" fmla="*/ 5 h 15"/>
                <a:gd name="T10" fmla="*/ 21 w 21"/>
                <a:gd name="T11" fmla="*/ 8 h 15"/>
                <a:gd name="T12" fmla="*/ 21 w 21"/>
                <a:gd name="T13" fmla="*/ 10 h 15"/>
                <a:gd name="T14" fmla="*/ 21 w 21"/>
                <a:gd name="T15" fmla="*/ 13 h 15"/>
                <a:gd name="T16" fmla="*/ 17 w 21"/>
                <a:gd name="T17" fmla="*/ 15 h 15"/>
                <a:gd name="T18" fmla="*/ 12 w 21"/>
                <a:gd name="T19" fmla="*/ 15 h 15"/>
                <a:gd name="T20" fmla="*/ 12 w 21"/>
                <a:gd name="T21" fmla="*/ 15 h 15"/>
                <a:gd name="T22" fmla="*/ 11 w 21"/>
                <a:gd name="T23" fmla="*/ 13 h 15"/>
                <a:gd name="T24" fmla="*/ 7 w 21"/>
                <a:gd name="T25" fmla="*/ 11 h 15"/>
                <a:gd name="T26" fmla="*/ 6 w 21"/>
                <a:gd name="T27" fmla="*/ 10 h 15"/>
                <a:gd name="T28" fmla="*/ 4 w 21"/>
                <a:gd name="T29" fmla="*/ 8 h 15"/>
                <a:gd name="T30" fmla="*/ 2 w 21"/>
                <a:gd name="T31" fmla="*/ 6 h 15"/>
                <a:gd name="T32" fmla="*/ 0 w 21"/>
                <a:gd name="T33" fmla="*/ 6 h 15"/>
                <a:gd name="T34" fmla="*/ 0 w 21"/>
                <a:gd name="T35" fmla="*/ 6 h 15"/>
                <a:gd name="T36" fmla="*/ 2 w 21"/>
                <a:gd name="T37" fmla="*/ 1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15"/>
                <a:gd name="T59" fmla="*/ 21 w 21"/>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15">
                  <a:moveTo>
                    <a:pt x="2" y="1"/>
                  </a:moveTo>
                  <a:lnTo>
                    <a:pt x="19" y="0"/>
                  </a:lnTo>
                  <a:lnTo>
                    <a:pt x="19" y="1"/>
                  </a:lnTo>
                  <a:lnTo>
                    <a:pt x="19" y="3"/>
                  </a:lnTo>
                  <a:lnTo>
                    <a:pt x="21" y="5"/>
                  </a:lnTo>
                  <a:lnTo>
                    <a:pt x="21" y="8"/>
                  </a:lnTo>
                  <a:lnTo>
                    <a:pt x="21" y="10"/>
                  </a:lnTo>
                  <a:lnTo>
                    <a:pt x="21" y="13"/>
                  </a:lnTo>
                  <a:lnTo>
                    <a:pt x="17" y="15"/>
                  </a:lnTo>
                  <a:lnTo>
                    <a:pt x="12" y="15"/>
                  </a:lnTo>
                  <a:lnTo>
                    <a:pt x="11" y="13"/>
                  </a:lnTo>
                  <a:lnTo>
                    <a:pt x="7" y="11"/>
                  </a:lnTo>
                  <a:lnTo>
                    <a:pt x="6" y="10"/>
                  </a:lnTo>
                  <a:lnTo>
                    <a:pt x="4" y="8"/>
                  </a:lnTo>
                  <a:lnTo>
                    <a:pt x="2" y="6"/>
                  </a:lnTo>
                  <a:lnTo>
                    <a:pt x="0" y="6"/>
                  </a:lnTo>
                  <a:lnTo>
                    <a:pt x="2" y="1"/>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6" name="Freeform 90"/>
            <p:cNvSpPr>
              <a:spLocks/>
            </p:cNvSpPr>
            <p:nvPr/>
          </p:nvSpPr>
          <p:spPr bwMode="auto">
            <a:xfrm>
              <a:off x="650" y="3331"/>
              <a:ext cx="21" cy="15"/>
            </a:xfrm>
            <a:custGeom>
              <a:avLst/>
              <a:gdLst>
                <a:gd name="T0" fmla="*/ 2 w 21"/>
                <a:gd name="T1" fmla="*/ 1 h 15"/>
                <a:gd name="T2" fmla="*/ 19 w 21"/>
                <a:gd name="T3" fmla="*/ 0 h 15"/>
                <a:gd name="T4" fmla="*/ 19 w 21"/>
                <a:gd name="T5" fmla="*/ 0 h 15"/>
                <a:gd name="T6" fmla="*/ 19 w 21"/>
                <a:gd name="T7" fmla="*/ 1 h 15"/>
                <a:gd name="T8" fmla="*/ 19 w 21"/>
                <a:gd name="T9" fmla="*/ 3 h 15"/>
                <a:gd name="T10" fmla="*/ 21 w 21"/>
                <a:gd name="T11" fmla="*/ 5 h 15"/>
                <a:gd name="T12" fmla="*/ 21 w 21"/>
                <a:gd name="T13" fmla="*/ 8 h 15"/>
                <a:gd name="T14" fmla="*/ 21 w 21"/>
                <a:gd name="T15" fmla="*/ 10 h 15"/>
                <a:gd name="T16" fmla="*/ 21 w 21"/>
                <a:gd name="T17" fmla="*/ 13 h 15"/>
                <a:gd name="T18" fmla="*/ 17 w 21"/>
                <a:gd name="T19" fmla="*/ 15 h 15"/>
                <a:gd name="T20" fmla="*/ 12 w 21"/>
                <a:gd name="T21" fmla="*/ 15 h 15"/>
                <a:gd name="T22" fmla="*/ 12 w 21"/>
                <a:gd name="T23" fmla="*/ 15 h 15"/>
                <a:gd name="T24" fmla="*/ 12 w 21"/>
                <a:gd name="T25" fmla="*/ 15 h 15"/>
                <a:gd name="T26" fmla="*/ 11 w 21"/>
                <a:gd name="T27" fmla="*/ 13 h 15"/>
                <a:gd name="T28" fmla="*/ 7 w 21"/>
                <a:gd name="T29" fmla="*/ 11 h 15"/>
                <a:gd name="T30" fmla="*/ 6 w 21"/>
                <a:gd name="T31" fmla="*/ 10 h 15"/>
                <a:gd name="T32" fmla="*/ 4 w 21"/>
                <a:gd name="T33" fmla="*/ 8 h 15"/>
                <a:gd name="T34" fmla="*/ 2 w 21"/>
                <a:gd name="T35" fmla="*/ 6 h 15"/>
                <a:gd name="T36" fmla="*/ 0 w 21"/>
                <a:gd name="T37" fmla="*/ 6 h 15"/>
                <a:gd name="T38" fmla="*/ 0 w 21"/>
                <a:gd name="T39" fmla="*/ 6 h 15"/>
                <a:gd name="T40" fmla="*/ 2 w 21"/>
                <a:gd name="T41" fmla="*/ 1 h 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
                <a:gd name="T64" fmla="*/ 0 h 15"/>
                <a:gd name="T65" fmla="*/ 21 w 21"/>
                <a:gd name="T66" fmla="*/ 15 h 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 h="15">
                  <a:moveTo>
                    <a:pt x="2" y="1"/>
                  </a:moveTo>
                  <a:lnTo>
                    <a:pt x="19" y="0"/>
                  </a:lnTo>
                  <a:lnTo>
                    <a:pt x="19" y="1"/>
                  </a:lnTo>
                  <a:lnTo>
                    <a:pt x="19" y="3"/>
                  </a:lnTo>
                  <a:lnTo>
                    <a:pt x="21" y="5"/>
                  </a:lnTo>
                  <a:lnTo>
                    <a:pt x="21" y="8"/>
                  </a:lnTo>
                  <a:lnTo>
                    <a:pt x="21" y="10"/>
                  </a:lnTo>
                  <a:lnTo>
                    <a:pt x="21" y="13"/>
                  </a:lnTo>
                  <a:lnTo>
                    <a:pt x="17" y="15"/>
                  </a:lnTo>
                  <a:lnTo>
                    <a:pt x="12" y="15"/>
                  </a:lnTo>
                  <a:lnTo>
                    <a:pt x="11" y="13"/>
                  </a:lnTo>
                  <a:lnTo>
                    <a:pt x="7" y="11"/>
                  </a:lnTo>
                  <a:lnTo>
                    <a:pt x="6" y="10"/>
                  </a:lnTo>
                  <a:lnTo>
                    <a:pt x="4" y="8"/>
                  </a:lnTo>
                  <a:lnTo>
                    <a:pt x="2" y="6"/>
                  </a:lnTo>
                  <a:lnTo>
                    <a:pt x="0" y="6"/>
                  </a:lnTo>
                  <a:lnTo>
                    <a:pt x="2" y="1"/>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7" name="Freeform 91"/>
            <p:cNvSpPr>
              <a:spLocks/>
            </p:cNvSpPr>
            <p:nvPr/>
          </p:nvSpPr>
          <p:spPr bwMode="auto">
            <a:xfrm>
              <a:off x="495" y="3530"/>
              <a:ext cx="18" cy="9"/>
            </a:xfrm>
            <a:custGeom>
              <a:avLst/>
              <a:gdLst>
                <a:gd name="T0" fmla="*/ 12 w 18"/>
                <a:gd name="T1" fmla="*/ 2 h 9"/>
                <a:gd name="T2" fmla="*/ 0 w 18"/>
                <a:gd name="T3" fmla="*/ 5 h 9"/>
                <a:gd name="T4" fmla="*/ 13 w 18"/>
                <a:gd name="T5" fmla="*/ 9 h 9"/>
                <a:gd name="T6" fmla="*/ 18 w 18"/>
                <a:gd name="T7" fmla="*/ 0 h 9"/>
                <a:gd name="T8" fmla="*/ 12 w 18"/>
                <a:gd name="T9" fmla="*/ 2 h 9"/>
                <a:gd name="T10" fmla="*/ 0 60000 65536"/>
                <a:gd name="T11" fmla="*/ 0 60000 65536"/>
                <a:gd name="T12" fmla="*/ 0 60000 65536"/>
                <a:gd name="T13" fmla="*/ 0 60000 65536"/>
                <a:gd name="T14" fmla="*/ 0 60000 65536"/>
                <a:gd name="T15" fmla="*/ 0 w 18"/>
                <a:gd name="T16" fmla="*/ 0 h 9"/>
                <a:gd name="T17" fmla="*/ 18 w 18"/>
                <a:gd name="T18" fmla="*/ 9 h 9"/>
              </a:gdLst>
              <a:ahLst/>
              <a:cxnLst>
                <a:cxn ang="T10">
                  <a:pos x="T0" y="T1"/>
                </a:cxn>
                <a:cxn ang="T11">
                  <a:pos x="T2" y="T3"/>
                </a:cxn>
                <a:cxn ang="T12">
                  <a:pos x="T4" y="T5"/>
                </a:cxn>
                <a:cxn ang="T13">
                  <a:pos x="T6" y="T7"/>
                </a:cxn>
                <a:cxn ang="T14">
                  <a:pos x="T8" y="T9"/>
                </a:cxn>
              </a:cxnLst>
              <a:rect l="T15" t="T16" r="T17" b="T18"/>
              <a:pathLst>
                <a:path w="18" h="9">
                  <a:moveTo>
                    <a:pt x="12" y="2"/>
                  </a:moveTo>
                  <a:lnTo>
                    <a:pt x="0" y="5"/>
                  </a:lnTo>
                  <a:lnTo>
                    <a:pt x="13" y="9"/>
                  </a:lnTo>
                  <a:lnTo>
                    <a:pt x="18" y="0"/>
                  </a:lnTo>
                  <a:lnTo>
                    <a:pt x="12" y="2"/>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8" name="Freeform 92"/>
            <p:cNvSpPr>
              <a:spLocks/>
            </p:cNvSpPr>
            <p:nvPr/>
          </p:nvSpPr>
          <p:spPr bwMode="auto">
            <a:xfrm>
              <a:off x="495" y="3530"/>
              <a:ext cx="18" cy="9"/>
            </a:xfrm>
            <a:custGeom>
              <a:avLst/>
              <a:gdLst>
                <a:gd name="T0" fmla="*/ 12 w 18"/>
                <a:gd name="T1" fmla="*/ 2 h 9"/>
                <a:gd name="T2" fmla="*/ 0 w 18"/>
                <a:gd name="T3" fmla="*/ 5 h 9"/>
                <a:gd name="T4" fmla="*/ 13 w 18"/>
                <a:gd name="T5" fmla="*/ 9 h 9"/>
                <a:gd name="T6" fmla="*/ 18 w 18"/>
                <a:gd name="T7" fmla="*/ 0 h 9"/>
                <a:gd name="T8" fmla="*/ 12 w 18"/>
                <a:gd name="T9" fmla="*/ 2 h 9"/>
                <a:gd name="T10" fmla="*/ 0 60000 65536"/>
                <a:gd name="T11" fmla="*/ 0 60000 65536"/>
                <a:gd name="T12" fmla="*/ 0 60000 65536"/>
                <a:gd name="T13" fmla="*/ 0 60000 65536"/>
                <a:gd name="T14" fmla="*/ 0 60000 65536"/>
                <a:gd name="T15" fmla="*/ 0 w 18"/>
                <a:gd name="T16" fmla="*/ 0 h 9"/>
                <a:gd name="T17" fmla="*/ 18 w 18"/>
                <a:gd name="T18" fmla="*/ 9 h 9"/>
              </a:gdLst>
              <a:ahLst/>
              <a:cxnLst>
                <a:cxn ang="T10">
                  <a:pos x="T0" y="T1"/>
                </a:cxn>
                <a:cxn ang="T11">
                  <a:pos x="T2" y="T3"/>
                </a:cxn>
                <a:cxn ang="T12">
                  <a:pos x="T4" y="T5"/>
                </a:cxn>
                <a:cxn ang="T13">
                  <a:pos x="T6" y="T7"/>
                </a:cxn>
                <a:cxn ang="T14">
                  <a:pos x="T8" y="T9"/>
                </a:cxn>
              </a:cxnLst>
              <a:rect l="T15" t="T16" r="T17" b="T18"/>
              <a:pathLst>
                <a:path w="18" h="9">
                  <a:moveTo>
                    <a:pt x="12" y="2"/>
                  </a:moveTo>
                  <a:lnTo>
                    <a:pt x="0" y="5"/>
                  </a:lnTo>
                  <a:lnTo>
                    <a:pt x="13" y="9"/>
                  </a:lnTo>
                  <a:lnTo>
                    <a:pt x="18" y="0"/>
                  </a:lnTo>
                  <a:lnTo>
                    <a:pt x="12" y="2"/>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89" name="Freeform 93"/>
            <p:cNvSpPr>
              <a:spLocks/>
            </p:cNvSpPr>
            <p:nvPr/>
          </p:nvSpPr>
          <p:spPr bwMode="auto">
            <a:xfrm>
              <a:off x="606" y="3229"/>
              <a:ext cx="34" cy="25"/>
            </a:xfrm>
            <a:custGeom>
              <a:avLst/>
              <a:gdLst>
                <a:gd name="T0" fmla="*/ 4 w 34"/>
                <a:gd name="T1" fmla="*/ 0 h 25"/>
                <a:gd name="T2" fmla="*/ 4 w 34"/>
                <a:gd name="T3" fmla="*/ 0 h 25"/>
                <a:gd name="T4" fmla="*/ 4 w 34"/>
                <a:gd name="T5" fmla="*/ 2 h 25"/>
                <a:gd name="T6" fmla="*/ 6 w 34"/>
                <a:gd name="T7" fmla="*/ 3 h 25"/>
                <a:gd name="T8" fmla="*/ 9 w 34"/>
                <a:gd name="T9" fmla="*/ 5 h 25"/>
                <a:gd name="T10" fmla="*/ 11 w 34"/>
                <a:gd name="T11" fmla="*/ 7 h 25"/>
                <a:gd name="T12" fmla="*/ 14 w 34"/>
                <a:gd name="T13" fmla="*/ 7 h 25"/>
                <a:gd name="T14" fmla="*/ 17 w 34"/>
                <a:gd name="T15" fmla="*/ 5 h 25"/>
                <a:gd name="T16" fmla="*/ 21 w 34"/>
                <a:gd name="T17" fmla="*/ 3 h 25"/>
                <a:gd name="T18" fmla="*/ 21 w 34"/>
                <a:gd name="T19" fmla="*/ 3 h 25"/>
                <a:gd name="T20" fmla="*/ 21 w 34"/>
                <a:gd name="T21" fmla="*/ 5 h 25"/>
                <a:gd name="T22" fmla="*/ 22 w 34"/>
                <a:gd name="T23" fmla="*/ 7 h 25"/>
                <a:gd name="T24" fmla="*/ 22 w 34"/>
                <a:gd name="T25" fmla="*/ 10 h 25"/>
                <a:gd name="T26" fmla="*/ 26 w 34"/>
                <a:gd name="T27" fmla="*/ 14 h 25"/>
                <a:gd name="T28" fmla="*/ 28 w 34"/>
                <a:gd name="T29" fmla="*/ 15 h 25"/>
                <a:gd name="T30" fmla="*/ 31 w 34"/>
                <a:gd name="T31" fmla="*/ 17 h 25"/>
                <a:gd name="T32" fmla="*/ 34 w 34"/>
                <a:gd name="T33" fmla="*/ 17 h 25"/>
                <a:gd name="T34" fmla="*/ 34 w 34"/>
                <a:gd name="T35" fmla="*/ 19 h 25"/>
                <a:gd name="T36" fmla="*/ 33 w 34"/>
                <a:gd name="T37" fmla="*/ 19 h 25"/>
                <a:gd name="T38" fmla="*/ 31 w 34"/>
                <a:gd name="T39" fmla="*/ 20 h 25"/>
                <a:gd name="T40" fmla="*/ 28 w 34"/>
                <a:gd name="T41" fmla="*/ 22 h 25"/>
                <a:gd name="T42" fmla="*/ 26 w 34"/>
                <a:gd name="T43" fmla="*/ 24 h 25"/>
                <a:gd name="T44" fmla="*/ 24 w 34"/>
                <a:gd name="T45" fmla="*/ 25 h 25"/>
                <a:gd name="T46" fmla="*/ 22 w 34"/>
                <a:gd name="T47" fmla="*/ 25 h 25"/>
                <a:gd name="T48" fmla="*/ 22 w 34"/>
                <a:gd name="T49" fmla="*/ 25 h 25"/>
                <a:gd name="T50" fmla="*/ 22 w 34"/>
                <a:gd name="T51" fmla="*/ 25 h 25"/>
                <a:gd name="T52" fmla="*/ 22 w 34"/>
                <a:gd name="T53" fmla="*/ 24 h 25"/>
                <a:gd name="T54" fmla="*/ 21 w 34"/>
                <a:gd name="T55" fmla="*/ 20 h 25"/>
                <a:gd name="T56" fmla="*/ 19 w 34"/>
                <a:gd name="T57" fmla="*/ 19 h 25"/>
                <a:gd name="T58" fmla="*/ 17 w 34"/>
                <a:gd name="T59" fmla="*/ 15 h 25"/>
                <a:gd name="T60" fmla="*/ 12 w 34"/>
                <a:gd name="T61" fmla="*/ 14 h 25"/>
                <a:gd name="T62" fmla="*/ 7 w 34"/>
                <a:gd name="T63" fmla="*/ 10 h 25"/>
                <a:gd name="T64" fmla="*/ 0 w 34"/>
                <a:gd name="T65" fmla="*/ 10 h 25"/>
                <a:gd name="T66" fmla="*/ 0 w 34"/>
                <a:gd name="T67" fmla="*/ 9 h 25"/>
                <a:gd name="T68" fmla="*/ 0 w 34"/>
                <a:gd name="T69" fmla="*/ 5 h 25"/>
                <a:gd name="T70" fmla="*/ 2 w 34"/>
                <a:gd name="T71" fmla="*/ 2 h 25"/>
                <a:gd name="T72" fmla="*/ 4 w 34"/>
                <a:gd name="T73" fmla="*/ 0 h 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
                <a:gd name="T112" fmla="*/ 0 h 25"/>
                <a:gd name="T113" fmla="*/ 34 w 34"/>
                <a:gd name="T114" fmla="*/ 25 h 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 h="25">
                  <a:moveTo>
                    <a:pt x="4" y="0"/>
                  </a:moveTo>
                  <a:lnTo>
                    <a:pt x="4" y="0"/>
                  </a:lnTo>
                  <a:lnTo>
                    <a:pt x="4" y="2"/>
                  </a:lnTo>
                  <a:lnTo>
                    <a:pt x="6" y="3"/>
                  </a:lnTo>
                  <a:lnTo>
                    <a:pt x="9" y="5"/>
                  </a:lnTo>
                  <a:lnTo>
                    <a:pt x="11" y="7"/>
                  </a:lnTo>
                  <a:lnTo>
                    <a:pt x="14" y="7"/>
                  </a:lnTo>
                  <a:lnTo>
                    <a:pt x="17" y="5"/>
                  </a:lnTo>
                  <a:lnTo>
                    <a:pt x="21" y="3"/>
                  </a:lnTo>
                  <a:lnTo>
                    <a:pt x="21" y="5"/>
                  </a:lnTo>
                  <a:lnTo>
                    <a:pt x="22" y="7"/>
                  </a:lnTo>
                  <a:lnTo>
                    <a:pt x="22" y="10"/>
                  </a:lnTo>
                  <a:lnTo>
                    <a:pt x="26" y="14"/>
                  </a:lnTo>
                  <a:lnTo>
                    <a:pt x="28" y="15"/>
                  </a:lnTo>
                  <a:lnTo>
                    <a:pt x="31" y="17"/>
                  </a:lnTo>
                  <a:lnTo>
                    <a:pt x="34" y="17"/>
                  </a:lnTo>
                  <a:lnTo>
                    <a:pt x="34" y="19"/>
                  </a:lnTo>
                  <a:lnTo>
                    <a:pt x="33" y="19"/>
                  </a:lnTo>
                  <a:lnTo>
                    <a:pt x="31" y="20"/>
                  </a:lnTo>
                  <a:lnTo>
                    <a:pt x="28" y="22"/>
                  </a:lnTo>
                  <a:lnTo>
                    <a:pt x="26" y="24"/>
                  </a:lnTo>
                  <a:lnTo>
                    <a:pt x="24" y="25"/>
                  </a:lnTo>
                  <a:lnTo>
                    <a:pt x="22" y="25"/>
                  </a:lnTo>
                  <a:lnTo>
                    <a:pt x="22" y="24"/>
                  </a:lnTo>
                  <a:lnTo>
                    <a:pt x="21" y="20"/>
                  </a:lnTo>
                  <a:lnTo>
                    <a:pt x="19" y="19"/>
                  </a:lnTo>
                  <a:lnTo>
                    <a:pt x="17" y="15"/>
                  </a:lnTo>
                  <a:lnTo>
                    <a:pt x="12" y="14"/>
                  </a:lnTo>
                  <a:lnTo>
                    <a:pt x="7" y="10"/>
                  </a:lnTo>
                  <a:lnTo>
                    <a:pt x="0" y="10"/>
                  </a:lnTo>
                  <a:lnTo>
                    <a:pt x="0" y="9"/>
                  </a:lnTo>
                  <a:lnTo>
                    <a:pt x="0" y="5"/>
                  </a:lnTo>
                  <a:lnTo>
                    <a:pt x="2" y="2"/>
                  </a:lnTo>
                  <a:lnTo>
                    <a:pt x="4" y="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790" name="Freeform 94"/>
            <p:cNvSpPr>
              <a:spLocks/>
            </p:cNvSpPr>
            <p:nvPr/>
          </p:nvSpPr>
          <p:spPr bwMode="auto">
            <a:xfrm>
              <a:off x="606" y="3229"/>
              <a:ext cx="34" cy="25"/>
            </a:xfrm>
            <a:custGeom>
              <a:avLst/>
              <a:gdLst>
                <a:gd name="T0" fmla="*/ 4 w 34"/>
                <a:gd name="T1" fmla="*/ 0 h 25"/>
                <a:gd name="T2" fmla="*/ 4 w 34"/>
                <a:gd name="T3" fmla="*/ 0 h 25"/>
                <a:gd name="T4" fmla="*/ 4 w 34"/>
                <a:gd name="T5" fmla="*/ 0 h 25"/>
                <a:gd name="T6" fmla="*/ 4 w 34"/>
                <a:gd name="T7" fmla="*/ 2 h 25"/>
                <a:gd name="T8" fmla="*/ 6 w 34"/>
                <a:gd name="T9" fmla="*/ 3 h 25"/>
                <a:gd name="T10" fmla="*/ 9 w 34"/>
                <a:gd name="T11" fmla="*/ 5 h 25"/>
                <a:gd name="T12" fmla="*/ 11 w 34"/>
                <a:gd name="T13" fmla="*/ 7 h 25"/>
                <a:gd name="T14" fmla="*/ 14 w 34"/>
                <a:gd name="T15" fmla="*/ 7 h 25"/>
                <a:gd name="T16" fmla="*/ 17 w 34"/>
                <a:gd name="T17" fmla="*/ 5 h 25"/>
                <a:gd name="T18" fmla="*/ 21 w 34"/>
                <a:gd name="T19" fmla="*/ 3 h 25"/>
                <a:gd name="T20" fmla="*/ 21 w 34"/>
                <a:gd name="T21" fmla="*/ 3 h 25"/>
                <a:gd name="T22" fmla="*/ 21 w 34"/>
                <a:gd name="T23" fmla="*/ 3 h 25"/>
                <a:gd name="T24" fmla="*/ 21 w 34"/>
                <a:gd name="T25" fmla="*/ 5 h 25"/>
                <a:gd name="T26" fmla="*/ 22 w 34"/>
                <a:gd name="T27" fmla="*/ 7 h 25"/>
                <a:gd name="T28" fmla="*/ 22 w 34"/>
                <a:gd name="T29" fmla="*/ 10 h 25"/>
                <a:gd name="T30" fmla="*/ 26 w 34"/>
                <a:gd name="T31" fmla="*/ 14 h 25"/>
                <a:gd name="T32" fmla="*/ 28 w 34"/>
                <a:gd name="T33" fmla="*/ 15 h 25"/>
                <a:gd name="T34" fmla="*/ 31 w 34"/>
                <a:gd name="T35" fmla="*/ 17 h 25"/>
                <a:gd name="T36" fmla="*/ 34 w 34"/>
                <a:gd name="T37" fmla="*/ 17 h 25"/>
                <a:gd name="T38" fmla="*/ 34 w 34"/>
                <a:gd name="T39" fmla="*/ 17 h 25"/>
                <a:gd name="T40" fmla="*/ 34 w 34"/>
                <a:gd name="T41" fmla="*/ 19 h 25"/>
                <a:gd name="T42" fmla="*/ 33 w 34"/>
                <a:gd name="T43" fmla="*/ 19 h 25"/>
                <a:gd name="T44" fmla="*/ 31 w 34"/>
                <a:gd name="T45" fmla="*/ 20 h 25"/>
                <a:gd name="T46" fmla="*/ 28 w 34"/>
                <a:gd name="T47" fmla="*/ 22 h 25"/>
                <a:gd name="T48" fmla="*/ 26 w 34"/>
                <a:gd name="T49" fmla="*/ 24 h 25"/>
                <a:gd name="T50" fmla="*/ 24 w 34"/>
                <a:gd name="T51" fmla="*/ 25 h 25"/>
                <a:gd name="T52" fmla="*/ 22 w 34"/>
                <a:gd name="T53" fmla="*/ 25 h 25"/>
                <a:gd name="T54" fmla="*/ 22 w 34"/>
                <a:gd name="T55" fmla="*/ 25 h 25"/>
                <a:gd name="T56" fmla="*/ 22 w 34"/>
                <a:gd name="T57" fmla="*/ 25 h 25"/>
                <a:gd name="T58" fmla="*/ 22 w 34"/>
                <a:gd name="T59" fmla="*/ 25 h 25"/>
                <a:gd name="T60" fmla="*/ 22 w 34"/>
                <a:gd name="T61" fmla="*/ 24 h 25"/>
                <a:gd name="T62" fmla="*/ 21 w 34"/>
                <a:gd name="T63" fmla="*/ 20 h 25"/>
                <a:gd name="T64" fmla="*/ 19 w 34"/>
                <a:gd name="T65" fmla="*/ 19 h 25"/>
                <a:gd name="T66" fmla="*/ 17 w 34"/>
                <a:gd name="T67" fmla="*/ 15 h 25"/>
                <a:gd name="T68" fmla="*/ 12 w 34"/>
                <a:gd name="T69" fmla="*/ 14 h 25"/>
                <a:gd name="T70" fmla="*/ 7 w 34"/>
                <a:gd name="T71" fmla="*/ 10 h 25"/>
                <a:gd name="T72" fmla="*/ 0 w 34"/>
                <a:gd name="T73" fmla="*/ 10 h 25"/>
                <a:gd name="T74" fmla="*/ 0 w 34"/>
                <a:gd name="T75" fmla="*/ 10 h 25"/>
                <a:gd name="T76" fmla="*/ 0 w 34"/>
                <a:gd name="T77" fmla="*/ 9 h 25"/>
                <a:gd name="T78" fmla="*/ 0 w 34"/>
                <a:gd name="T79" fmla="*/ 5 h 25"/>
                <a:gd name="T80" fmla="*/ 2 w 34"/>
                <a:gd name="T81" fmla="*/ 2 h 25"/>
                <a:gd name="T82" fmla="*/ 4 w 34"/>
                <a:gd name="T83" fmla="*/ 0 h 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4"/>
                <a:gd name="T127" fmla="*/ 0 h 25"/>
                <a:gd name="T128" fmla="*/ 34 w 34"/>
                <a:gd name="T129" fmla="*/ 25 h 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4" h="25">
                  <a:moveTo>
                    <a:pt x="4" y="0"/>
                  </a:moveTo>
                  <a:lnTo>
                    <a:pt x="4" y="0"/>
                  </a:lnTo>
                  <a:lnTo>
                    <a:pt x="4" y="2"/>
                  </a:lnTo>
                  <a:lnTo>
                    <a:pt x="6" y="3"/>
                  </a:lnTo>
                  <a:lnTo>
                    <a:pt x="9" y="5"/>
                  </a:lnTo>
                  <a:lnTo>
                    <a:pt x="11" y="7"/>
                  </a:lnTo>
                  <a:lnTo>
                    <a:pt x="14" y="7"/>
                  </a:lnTo>
                  <a:lnTo>
                    <a:pt x="17" y="5"/>
                  </a:lnTo>
                  <a:lnTo>
                    <a:pt x="21" y="3"/>
                  </a:lnTo>
                  <a:lnTo>
                    <a:pt x="21" y="5"/>
                  </a:lnTo>
                  <a:lnTo>
                    <a:pt x="22" y="7"/>
                  </a:lnTo>
                  <a:lnTo>
                    <a:pt x="22" y="10"/>
                  </a:lnTo>
                  <a:lnTo>
                    <a:pt x="26" y="14"/>
                  </a:lnTo>
                  <a:lnTo>
                    <a:pt x="28" y="15"/>
                  </a:lnTo>
                  <a:lnTo>
                    <a:pt x="31" y="17"/>
                  </a:lnTo>
                  <a:lnTo>
                    <a:pt x="34" y="17"/>
                  </a:lnTo>
                  <a:lnTo>
                    <a:pt x="34" y="19"/>
                  </a:lnTo>
                  <a:lnTo>
                    <a:pt x="33" y="19"/>
                  </a:lnTo>
                  <a:lnTo>
                    <a:pt x="31" y="20"/>
                  </a:lnTo>
                  <a:lnTo>
                    <a:pt x="28" y="22"/>
                  </a:lnTo>
                  <a:lnTo>
                    <a:pt x="26" y="24"/>
                  </a:lnTo>
                  <a:lnTo>
                    <a:pt x="24" y="25"/>
                  </a:lnTo>
                  <a:lnTo>
                    <a:pt x="22" y="25"/>
                  </a:lnTo>
                  <a:lnTo>
                    <a:pt x="22" y="24"/>
                  </a:lnTo>
                  <a:lnTo>
                    <a:pt x="21" y="20"/>
                  </a:lnTo>
                  <a:lnTo>
                    <a:pt x="19" y="19"/>
                  </a:lnTo>
                  <a:lnTo>
                    <a:pt x="17" y="15"/>
                  </a:lnTo>
                  <a:lnTo>
                    <a:pt x="12" y="14"/>
                  </a:lnTo>
                  <a:lnTo>
                    <a:pt x="7" y="10"/>
                  </a:lnTo>
                  <a:lnTo>
                    <a:pt x="0" y="10"/>
                  </a:lnTo>
                  <a:lnTo>
                    <a:pt x="0" y="9"/>
                  </a:lnTo>
                  <a:lnTo>
                    <a:pt x="0" y="5"/>
                  </a:lnTo>
                  <a:lnTo>
                    <a:pt x="2" y="2"/>
                  </a:lnTo>
                  <a:lnTo>
                    <a:pt x="4" y="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sp>
        <p:nvSpPr>
          <p:cNvPr id="54291" name="Freeform 95"/>
          <p:cNvSpPr>
            <a:spLocks/>
          </p:cNvSpPr>
          <p:nvPr/>
        </p:nvSpPr>
        <p:spPr bwMode="auto">
          <a:xfrm>
            <a:off x="458788" y="1735138"/>
            <a:ext cx="1373187" cy="1031875"/>
          </a:xfrm>
          <a:custGeom>
            <a:avLst/>
            <a:gdLst>
              <a:gd name="T0" fmla="*/ 2147483647 w 791"/>
              <a:gd name="T1" fmla="*/ 2147483647 h 669"/>
              <a:gd name="T2" fmla="*/ 2147483647 w 791"/>
              <a:gd name="T3" fmla="*/ 2147483647 h 669"/>
              <a:gd name="T4" fmla="*/ 2147483647 w 791"/>
              <a:gd name="T5" fmla="*/ 0 h 669"/>
              <a:gd name="T6" fmla="*/ 2147483647 w 791"/>
              <a:gd name="T7" fmla="*/ 2147483647 h 669"/>
              <a:gd name="T8" fmla="*/ 2147483647 w 791"/>
              <a:gd name="T9" fmla="*/ 2147483647 h 669"/>
              <a:gd name="T10" fmla="*/ 2147483647 w 791"/>
              <a:gd name="T11" fmla="*/ 2147483647 h 669"/>
              <a:gd name="T12" fmla="*/ 2147483647 w 791"/>
              <a:gd name="T13" fmla="*/ 2147483647 h 669"/>
              <a:gd name="T14" fmla="*/ 2147483647 w 791"/>
              <a:gd name="T15" fmla="*/ 2147483647 h 669"/>
              <a:gd name="T16" fmla="*/ 2147483647 w 791"/>
              <a:gd name="T17" fmla="*/ 2147483647 h 669"/>
              <a:gd name="T18" fmla="*/ 2147483647 w 791"/>
              <a:gd name="T19" fmla="*/ 2147483647 h 669"/>
              <a:gd name="T20" fmla="*/ 2147483647 w 791"/>
              <a:gd name="T21" fmla="*/ 2147483647 h 669"/>
              <a:gd name="T22" fmla="*/ 2147483647 w 791"/>
              <a:gd name="T23" fmla="*/ 2147483647 h 669"/>
              <a:gd name="T24" fmla="*/ 2147483647 w 791"/>
              <a:gd name="T25" fmla="*/ 2147483647 h 669"/>
              <a:gd name="T26" fmla="*/ 2147483647 w 791"/>
              <a:gd name="T27" fmla="*/ 2147483647 h 669"/>
              <a:gd name="T28" fmla="*/ 0 w 791"/>
              <a:gd name="T29" fmla="*/ 2147483647 h 669"/>
              <a:gd name="T30" fmla="*/ 2147483647 w 791"/>
              <a:gd name="T31" fmla="*/ 2147483647 h 669"/>
              <a:gd name="T32" fmla="*/ 2147483647 w 791"/>
              <a:gd name="T33" fmla="*/ 2147483647 h 669"/>
              <a:gd name="T34" fmla="*/ 2147483647 w 791"/>
              <a:gd name="T35" fmla="*/ 2147483647 h 669"/>
              <a:gd name="T36" fmla="*/ 2147483647 w 791"/>
              <a:gd name="T37" fmla="*/ 2147483647 h 669"/>
              <a:gd name="T38" fmla="*/ 2147483647 w 791"/>
              <a:gd name="T39" fmla="*/ 2147483647 h 669"/>
              <a:gd name="T40" fmla="*/ 2147483647 w 791"/>
              <a:gd name="T41" fmla="*/ 2147483647 h 669"/>
              <a:gd name="T42" fmla="*/ 2147483647 w 791"/>
              <a:gd name="T43" fmla="*/ 2147483647 h 669"/>
              <a:gd name="T44" fmla="*/ 2147483647 w 791"/>
              <a:gd name="T45" fmla="*/ 2147483647 h 669"/>
              <a:gd name="T46" fmla="*/ 2147483647 w 791"/>
              <a:gd name="T47" fmla="*/ 2147483647 h 669"/>
              <a:gd name="T48" fmla="*/ 2147483647 w 791"/>
              <a:gd name="T49" fmla="*/ 2147483647 h 669"/>
              <a:gd name="T50" fmla="*/ 2147483647 w 791"/>
              <a:gd name="T51" fmla="*/ 2147483647 h 669"/>
              <a:gd name="T52" fmla="*/ 2147483647 w 791"/>
              <a:gd name="T53" fmla="*/ 2147483647 h 669"/>
              <a:gd name="T54" fmla="*/ 2147483647 w 791"/>
              <a:gd name="T55" fmla="*/ 2147483647 h 669"/>
              <a:gd name="T56" fmla="*/ 2147483647 w 791"/>
              <a:gd name="T57" fmla="*/ 2147483647 h 669"/>
              <a:gd name="T58" fmla="*/ 2147483647 w 791"/>
              <a:gd name="T59" fmla="*/ 2147483647 h 669"/>
              <a:gd name="T60" fmla="*/ 2147483647 w 791"/>
              <a:gd name="T61" fmla="*/ 2147483647 h 669"/>
              <a:gd name="T62" fmla="*/ 2147483647 w 791"/>
              <a:gd name="T63" fmla="*/ 2147483647 h 669"/>
              <a:gd name="T64" fmla="*/ 2147483647 w 791"/>
              <a:gd name="T65" fmla="*/ 2147483647 h 669"/>
              <a:gd name="T66" fmla="*/ 2147483647 w 791"/>
              <a:gd name="T67" fmla="*/ 2147483647 h 669"/>
              <a:gd name="T68" fmla="*/ 2147483647 w 791"/>
              <a:gd name="T69" fmla="*/ 2147483647 h 669"/>
              <a:gd name="T70" fmla="*/ 2147483647 w 791"/>
              <a:gd name="T71" fmla="*/ 2147483647 h 669"/>
              <a:gd name="T72" fmla="*/ 2147483647 w 791"/>
              <a:gd name="T73" fmla="*/ 2147483647 h 669"/>
              <a:gd name="T74" fmla="*/ 2147483647 w 791"/>
              <a:gd name="T75" fmla="*/ 2147483647 h 669"/>
              <a:gd name="T76" fmla="*/ 2147483647 w 791"/>
              <a:gd name="T77" fmla="*/ 2147483647 h 669"/>
              <a:gd name="T78" fmla="*/ 2147483647 w 791"/>
              <a:gd name="T79" fmla="*/ 2147483647 h 669"/>
              <a:gd name="T80" fmla="*/ 2147483647 w 791"/>
              <a:gd name="T81" fmla="*/ 2147483647 h 669"/>
              <a:gd name="T82" fmla="*/ 2147483647 w 791"/>
              <a:gd name="T83" fmla="*/ 2147483647 h 669"/>
              <a:gd name="T84" fmla="*/ 2147483647 w 791"/>
              <a:gd name="T85" fmla="*/ 2147483647 h 669"/>
              <a:gd name="T86" fmla="*/ 2147483647 w 791"/>
              <a:gd name="T87" fmla="*/ 2147483647 h 669"/>
              <a:gd name="T88" fmla="*/ 2147483647 w 791"/>
              <a:gd name="T89" fmla="*/ 2147483647 h 669"/>
              <a:gd name="T90" fmla="*/ 2147483647 w 791"/>
              <a:gd name="T91" fmla="*/ 2147483647 h 669"/>
              <a:gd name="T92" fmla="*/ 2147483647 w 791"/>
              <a:gd name="T93" fmla="*/ 2147483647 h 669"/>
              <a:gd name="T94" fmla="*/ 2147483647 w 791"/>
              <a:gd name="T95" fmla="*/ 2147483647 h 669"/>
              <a:gd name="T96" fmla="*/ 2147483647 w 791"/>
              <a:gd name="T97" fmla="*/ 2147483647 h 669"/>
              <a:gd name="T98" fmla="*/ 2147483647 w 791"/>
              <a:gd name="T99" fmla="*/ 2147483647 h 669"/>
              <a:gd name="T100" fmla="*/ 2147483647 w 791"/>
              <a:gd name="T101" fmla="*/ 2147483647 h 669"/>
              <a:gd name="T102" fmla="*/ 2147483647 w 791"/>
              <a:gd name="T103" fmla="*/ 2147483647 h 669"/>
              <a:gd name="T104" fmla="*/ 2147483647 w 791"/>
              <a:gd name="T105" fmla="*/ 2147483647 h 669"/>
              <a:gd name="T106" fmla="*/ 2147483647 w 791"/>
              <a:gd name="T107" fmla="*/ 2147483647 h 669"/>
              <a:gd name="T108" fmla="*/ 2147483647 w 791"/>
              <a:gd name="T109" fmla="*/ 2147483647 h 669"/>
              <a:gd name="T110" fmla="*/ 2147483647 w 791"/>
              <a:gd name="T111" fmla="*/ 2147483647 h 669"/>
              <a:gd name="T112" fmla="*/ 2147483647 w 791"/>
              <a:gd name="T113" fmla="*/ 2147483647 h 66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91"/>
              <a:gd name="T172" fmla="*/ 0 h 669"/>
              <a:gd name="T173" fmla="*/ 791 w 791"/>
              <a:gd name="T174" fmla="*/ 669 h 66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91" h="669">
                <a:moveTo>
                  <a:pt x="239" y="27"/>
                </a:moveTo>
                <a:lnTo>
                  <a:pt x="232" y="27"/>
                </a:lnTo>
                <a:lnTo>
                  <a:pt x="227" y="22"/>
                </a:lnTo>
                <a:lnTo>
                  <a:pt x="222" y="19"/>
                </a:lnTo>
                <a:lnTo>
                  <a:pt x="220" y="14"/>
                </a:lnTo>
                <a:lnTo>
                  <a:pt x="214" y="12"/>
                </a:lnTo>
                <a:lnTo>
                  <a:pt x="212" y="12"/>
                </a:lnTo>
                <a:lnTo>
                  <a:pt x="207" y="14"/>
                </a:lnTo>
                <a:lnTo>
                  <a:pt x="202" y="12"/>
                </a:lnTo>
                <a:lnTo>
                  <a:pt x="197" y="9"/>
                </a:lnTo>
                <a:lnTo>
                  <a:pt x="193" y="9"/>
                </a:lnTo>
                <a:lnTo>
                  <a:pt x="190" y="12"/>
                </a:lnTo>
                <a:lnTo>
                  <a:pt x="185" y="7"/>
                </a:lnTo>
                <a:lnTo>
                  <a:pt x="181" y="0"/>
                </a:lnTo>
                <a:lnTo>
                  <a:pt x="178" y="0"/>
                </a:lnTo>
                <a:lnTo>
                  <a:pt x="180" y="17"/>
                </a:lnTo>
                <a:lnTo>
                  <a:pt x="178" y="26"/>
                </a:lnTo>
                <a:lnTo>
                  <a:pt x="168" y="34"/>
                </a:lnTo>
                <a:lnTo>
                  <a:pt x="173" y="43"/>
                </a:lnTo>
                <a:lnTo>
                  <a:pt x="168" y="48"/>
                </a:lnTo>
                <a:lnTo>
                  <a:pt x="161" y="63"/>
                </a:lnTo>
                <a:lnTo>
                  <a:pt x="164" y="73"/>
                </a:lnTo>
                <a:lnTo>
                  <a:pt x="156" y="88"/>
                </a:lnTo>
                <a:lnTo>
                  <a:pt x="134" y="147"/>
                </a:lnTo>
                <a:lnTo>
                  <a:pt x="119" y="169"/>
                </a:lnTo>
                <a:lnTo>
                  <a:pt x="119" y="176"/>
                </a:lnTo>
                <a:lnTo>
                  <a:pt x="102" y="222"/>
                </a:lnTo>
                <a:lnTo>
                  <a:pt x="104" y="222"/>
                </a:lnTo>
                <a:lnTo>
                  <a:pt x="104" y="220"/>
                </a:lnTo>
                <a:lnTo>
                  <a:pt x="102" y="222"/>
                </a:lnTo>
                <a:lnTo>
                  <a:pt x="95" y="239"/>
                </a:lnTo>
                <a:lnTo>
                  <a:pt x="90" y="254"/>
                </a:lnTo>
                <a:lnTo>
                  <a:pt x="83" y="268"/>
                </a:lnTo>
                <a:lnTo>
                  <a:pt x="76" y="279"/>
                </a:lnTo>
                <a:lnTo>
                  <a:pt x="71" y="290"/>
                </a:lnTo>
                <a:lnTo>
                  <a:pt x="66" y="300"/>
                </a:lnTo>
                <a:lnTo>
                  <a:pt x="61" y="308"/>
                </a:lnTo>
                <a:lnTo>
                  <a:pt x="56" y="315"/>
                </a:lnTo>
                <a:lnTo>
                  <a:pt x="53" y="322"/>
                </a:lnTo>
                <a:lnTo>
                  <a:pt x="49" y="327"/>
                </a:lnTo>
                <a:lnTo>
                  <a:pt x="46" y="332"/>
                </a:lnTo>
                <a:lnTo>
                  <a:pt x="43" y="335"/>
                </a:lnTo>
                <a:lnTo>
                  <a:pt x="41" y="337"/>
                </a:lnTo>
                <a:lnTo>
                  <a:pt x="39" y="339"/>
                </a:lnTo>
                <a:lnTo>
                  <a:pt x="39" y="340"/>
                </a:lnTo>
                <a:lnTo>
                  <a:pt x="39" y="344"/>
                </a:lnTo>
                <a:lnTo>
                  <a:pt x="38" y="345"/>
                </a:lnTo>
                <a:lnTo>
                  <a:pt x="34" y="351"/>
                </a:lnTo>
                <a:lnTo>
                  <a:pt x="31" y="359"/>
                </a:lnTo>
                <a:lnTo>
                  <a:pt x="24" y="367"/>
                </a:lnTo>
                <a:lnTo>
                  <a:pt x="19" y="378"/>
                </a:lnTo>
                <a:lnTo>
                  <a:pt x="14" y="386"/>
                </a:lnTo>
                <a:lnTo>
                  <a:pt x="10" y="393"/>
                </a:lnTo>
                <a:lnTo>
                  <a:pt x="9" y="396"/>
                </a:lnTo>
                <a:lnTo>
                  <a:pt x="10" y="401"/>
                </a:lnTo>
                <a:lnTo>
                  <a:pt x="12" y="406"/>
                </a:lnTo>
                <a:lnTo>
                  <a:pt x="12" y="411"/>
                </a:lnTo>
                <a:lnTo>
                  <a:pt x="12" y="417"/>
                </a:lnTo>
                <a:lnTo>
                  <a:pt x="12" y="420"/>
                </a:lnTo>
                <a:lnTo>
                  <a:pt x="12" y="423"/>
                </a:lnTo>
                <a:lnTo>
                  <a:pt x="12" y="427"/>
                </a:lnTo>
                <a:lnTo>
                  <a:pt x="12" y="428"/>
                </a:lnTo>
                <a:lnTo>
                  <a:pt x="9" y="432"/>
                </a:lnTo>
                <a:lnTo>
                  <a:pt x="7" y="437"/>
                </a:lnTo>
                <a:lnTo>
                  <a:pt x="5" y="442"/>
                </a:lnTo>
                <a:lnTo>
                  <a:pt x="4" y="447"/>
                </a:lnTo>
                <a:lnTo>
                  <a:pt x="2" y="452"/>
                </a:lnTo>
                <a:lnTo>
                  <a:pt x="2" y="457"/>
                </a:lnTo>
                <a:lnTo>
                  <a:pt x="0" y="462"/>
                </a:lnTo>
                <a:lnTo>
                  <a:pt x="0" y="466"/>
                </a:lnTo>
                <a:lnTo>
                  <a:pt x="0" y="471"/>
                </a:lnTo>
                <a:lnTo>
                  <a:pt x="0" y="474"/>
                </a:lnTo>
                <a:lnTo>
                  <a:pt x="0" y="477"/>
                </a:lnTo>
                <a:lnTo>
                  <a:pt x="2" y="481"/>
                </a:lnTo>
                <a:lnTo>
                  <a:pt x="2" y="484"/>
                </a:lnTo>
                <a:lnTo>
                  <a:pt x="2" y="486"/>
                </a:lnTo>
                <a:lnTo>
                  <a:pt x="2" y="488"/>
                </a:lnTo>
                <a:lnTo>
                  <a:pt x="2" y="489"/>
                </a:lnTo>
                <a:lnTo>
                  <a:pt x="4" y="491"/>
                </a:lnTo>
                <a:lnTo>
                  <a:pt x="4" y="494"/>
                </a:lnTo>
                <a:lnTo>
                  <a:pt x="5" y="496"/>
                </a:lnTo>
                <a:lnTo>
                  <a:pt x="5" y="498"/>
                </a:lnTo>
                <a:lnTo>
                  <a:pt x="7" y="499"/>
                </a:lnTo>
                <a:lnTo>
                  <a:pt x="7" y="501"/>
                </a:lnTo>
                <a:lnTo>
                  <a:pt x="10" y="503"/>
                </a:lnTo>
                <a:lnTo>
                  <a:pt x="16" y="503"/>
                </a:lnTo>
                <a:lnTo>
                  <a:pt x="21" y="506"/>
                </a:lnTo>
                <a:lnTo>
                  <a:pt x="26" y="508"/>
                </a:lnTo>
                <a:lnTo>
                  <a:pt x="32" y="510"/>
                </a:lnTo>
                <a:lnTo>
                  <a:pt x="39" y="511"/>
                </a:lnTo>
                <a:lnTo>
                  <a:pt x="48" y="515"/>
                </a:lnTo>
                <a:lnTo>
                  <a:pt x="56" y="516"/>
                </a:lnTo>
                <a:lnTo>
                  <a:pt x="66" y="520"/>
                </a:lnTo>
                <a:lnTo>
                  <a:pt x="76" y="521"/>
                </a:lnTo>
                <a:lnTo>
                  <a:pt x="87" y="525"/>
                </a:lnTo>
                <a:lnTo>
                  <a:pt x="97" y="528"/>
                </a:lnTo>
                <a:lnTo>
                  <a:pt x="109" y="532"/>
                </a:lnTo>
                <a:lnTo>
                  <a:pt x="120" y="535"/>
                </a:lnTo>
                <a:lnTo>
                  <a:pt x="132" y="538"/>
                </a:lnTo>
                <a:lnTo>
                  <a:pt x="146" y="542"/>
                </a:lnTo>
                <a:lnTo>
                  <a:pt x="159" y="545"/>
                </a:lnTo>
                <a:lnTo>
                  <a:pt x="173" y="549"/>
                </a:lnTo>
                <a:lnTo>
                  <a:pt x="186" y="552"/>
                </a:lnTo>
                <a:lnTo>
                  <a:pt x="200" y="555"/>
                </a:lnTo>
                <a:lnTo>
                  <a:pt x="214" y="560"/>
                </a:lnTo>
                <a:lnTo>
                  <a:pt x="229" y="564"/>
                </a:lnTo>
                <a:lnTo>
                  <a:pt x="244" y="567"/>
                </a:lnTo>
                <a:lnTo>
                  <a:pt x="259" y="572"/>
                </a:lnTo>
                <a:lnTo>
                  <a:pt x="274" y="576"/>
                </a:lnTo>
                <a:lnTo>
                  <a:pt x="288" y="579"/>
                </a:lnTo>
                <a:lnTo>
                  <a:pt x="305" y="584"/>
                </a:lnTo>
                <a:lnTo>
                  <a:pt x="318" y="587"/>
                </a:lnTo>
                <a:lnTo>
                  <a:pt x="335" y="591"/>
                </a:lnTo>
                <a:lnTo>
                  <a:pt x="349" y="594"/>
                </a:lnTo>
                <a:lnTo>
                  <a:pt x="366" y="599"/>
                </a:lnTo>
                <a:lnTo>
                  <a:pt x="379" y="603"/>
                </a:lnTo>
                <a:lnTo>
                  <a:pt x="393" y="606"/>
                </a:lnTo>
                <a:lnTo>
                  <a:pt x="406" y="609"/>
                </a:lnTo>
                <a:lnTo>
                  <a:pt x="418" y="613"/>
                </a:lnTo>
                <a:lnTo>
                  <a:pt x="432" y="616"/>
                </a:lnTo>
                <a:lnTo>
                  <a:pt x="444" y="620"/>
                </a:lnTo>
                <a:lnTo>
                  <a:pt x="456" y="621"/>
                </a:lnTo>
                <a:lnTo>
                  <a:pt x="469" y="625"/>
                </a:lnTo>
                <a:lnTo>
                  <a:pt x="479" y="628"/>
                </a:lnTo>
                <a:lnTo>
                  <a:pt x="491" y="631"/>
                </a:lnTo>
                <a:lnTo>
                  <a:pt x="503" y="633"/>
                </a:lnTo>
                <a:lnTo>
                  <a:pt x="515" y="637"/>
                </a:lnTo>
                <a:lnTo>
                  <a:pt x="525" y="640"/>
                </a:lnTo>
                <a:lnTo>
                  <a:pt x="535" y="642"/>
                </a:lnTo>
                <a:lnTo>
                  <a:pt x="545" y="645"/>
                </a:lnTo>
                <a:lnTo>
                  <a:pt x="555" y="647"/>
                </a:lnTo>
                <a:lnTo>
                  <a:pt x="564" y="650"/>
                </a:lnTo>
                <a:lnTo>
                  <a:pt x="574" y="652"/>
                </a:lnTo>
                <a:lnTo>
                  <a:pt x="582" y="653"/>
                </a:lnTo>
                <a:lnTo>
                  <a:pt x="589" y="655"/>
                </a:lnTo>
                <a:lnTo>
                  <a:pt x="598" y="657"/>
                </a:lnTo>
                <a:lnTo>
                  <a:pt x="604" y="659"/>
                </a:lnTo>
                <a:lnTo>
                  <a:pt x="611" y="660"/>
                </a:lnTo>
                <a:lnTo>
                  <a:pt x="616" y="662"/>
                </a:lnTo>
                <a:lnTo>
                  <a:pt x="623" y="664"/>
                </a:lnTo>
                <a:lnTo>
                  <a:pt x="626" y="665"/>
                </a:lnTo>
                <a:lnTo>
                  <a:pt x="632" y="667"/>
                </a:lnTo>
                <a:lnTo>
                  <a:pt x="635" y="667"/>
                </a:lnTo>
                <a:lnTo>
                  <a:pt x="638" y="667"/>
                </a:lnTo>
                <a:lnTo>
                  <a:pt x="640" y="669"/>
                </a:lnTo>
                <a:lnTo>
                  <a:pt x="643" y="669"/>
                </a:lnTo>
                <a:lnTo>
                  <a:pt x="689" y="474"/>
                </a:lnTo>
                <a:lnTo>
                  <a:pt x="687" y="461"/>
                </a:lnTo>
                <a:lnTo>
                  <a:pt x="706" y="428"/>
                </a:lnTo>
                <a:lnTo>
                  <a:pt x="706" y="418"/>
                </a:lnTo>
                <a:lnTo>
                  <a:pt x="711" y="411"/>
                </a:lnTo>
                <a:lnTo>
                  <a:pt x="714" y="403"/>
                </a:lnTo>
                <a:lnTo>
                  <a:pt x="709" y="398"/>
                </a:lnTo>
                <a:lnTo>
                  <a:pt x="691" y="386"/>
                </a:lnTo>
                <a:lnTo>
                  <a:pt x="692" y="378"/>
                </a:lnTo>
                <a:lnTo>
                  <a:pt x="692" y="376"/>
                </a:lnTo>
                <a:lnTo>
                  <a:pt x="692" y="374"/>
                </a:lnTo>
                <a:lnTo>
                  <a:pt x="694" y="373"/>
                </a:lnTo>
                <a:lnTo>
                  <a:pt x="694" y="371"/>
                </a:lnTo>
                <a:lnTo>
                  <a:pt x="696" y="369"/>
                </a:lnTo>
                <a:lnTo>
                  <a:pt x="696" y="367"/>
                </a:lnTo>
                <a:lnTo>
                  <a:pt x="696" y="366"/>
                </a:lnTo>
                <a:lnTo>
                  <a:pt x="701" y="356"/>
                </a:lnTo>
                <a:lnTo>
                  <a:pt x="706" y="347"/>
                </a:lnTo>
                <a:lnTo>
                  <a:pt x="714" y="339"/>
                </a:lnTo>
                <a:lnTo>
                  <a:pt x="721" y="330"/>
                </a:lnTo>
                <a:lnTo>
                  <a:pt x="730" y="323"/>
                </a:lnTo>
                <a:lnTo>
                  <a:pt x="736" y="318"/>
                </a:lnTo>
                <a:lnTo>
                  <a:pt x="740" y="315"/>
                </a:lnTo>
                <a:lnTo>
                  <a:pt x="742" y="313"/>
                </a:lnTo>
                <a:lnTo>
                  <a:pt x="742" y="305"/>
                </a:lnTo>
                <a:lnTo>
                  <a:pt x="789" y="239"/>
                </a:lnTo>
                <a:lnTo>
                  <a:pt x="791" y="230"/>
                </a:lnTo>
                <a:lnTo>
                  <a:pt x="784" y="217"/>
                </a:lnTo>
                <a:lnTo>
                  <a:pt x="774" y="208"/>
                </a:lnTo>
                <a:lnTo>
                  <a:pt x="762" y="185"/>
                </a:lnTo>
                <a:lnTo>
                  <a:pt x="764" y="186"/>
                </a:lnTo>
                <a:lnTo>
                  <a:pt x="596" y="144"/>
                </a:lnTo>
                <a:lnTo>
                  <a:pt x="594" y="144"/>
                </a:lnTo>
                <a:lnTo>
                  <a:pt x="593" y="144"/>
                </a:lnTo>
                <a:lnTo>
                  <a:pt x="589" y="144"/>
                </a:lnTo>
                <a:lnTo>
                  <a:pt x="586" y="144"/>
                </a:lnTo>
                <a:lnTo>
                  <a:pt x="582" y="146"/>
                </a:lnTo>
                <a:lnTo>
                  <a:pt x="577" y="146"/>
                </a:lnTo>
                <a:lnTo>
                  <a:pt x="574" y="146"/>
                </a:lnTo>
                <a:lnTo>
                  <a:pt x="569" y="146"/>
                </a:lnTo>
                <a:lnTo>
                  <a:pt x="564" y="146"/>
                </a:lnTo>
                <a:lnTo>
                  <a:pt x="559" y="146"/>
                </a:lnTo>
                <a:lnTo>
                  <a:pt x="554" y="144"/>
                </a:lnTo>
                <a:lnTo>
                  <a:pt x="549" y="144"/>
                </a:lnTo>
                <a:lnTo>
                  <a:pt x="544" y="142"/>
                </a:lnTo>
                <a:lnTo>
                  <a:pt x="538" y="141"/>
                </a:lnTo>
                <a:lnTo>
                  <a:pt x="533" y="139"/>
                </a:lnTo>
                <a:lnTo>
                  <a:pt x="532" y="139"/>
                </a:lnTo>
                <a:lnTo>
                  <a:pt x="530" y="139"/>
                </a:lnTo>
                <a:lnTo>
                  <a:pt x="528" y="139"/>
                </a:lnTo>
                <a:lnTo>
                  <a:pt x="527" y="141"/>
                </a:lnTo>
                <a:lnTo>
                  <a:pt x="523" y="142"/>
                </a:lnTo>
                <a:lnTo>
                  <a:pt x="522" y="144"/>
                </a:lnTo>
                <a:lnTo>
                  <a:pt x="520" y="144"/>
                </a:lnTo>
                <a:lnTo>
                  <a:pt x="498" y="144"/>
                </a:lnTo>
                <a:lnTo>
                  <a:pt x="496" y="144"/>
                </a:lnTo>
                <a:lnTo>
                  <a:pt x="491" y="144"/>
                </a:lnTo>
                <a:lnTo>
                  <a:pt x="483" y="146"/>
                </a:lnTo>
                <a:lnTo>
                  <a:pt x="472" y="147"/>
                </a:lnTo>
                <a:lnTo>
                  <a:pt x="464" y="147"/>
                </a:lnTo>
                <a:lnTo>
                  <a:pt x="454" y="147"/>
                </a:lnTo>
                <a:lnTo>
                  <a:pt x="447" y="144"/>
                </a:lnTo>
                <a:lnTo>
                  <a:pt x="440" y="141"/>
                </a:lnTo>
                <a:lnTo>
                  <a:pt x="437" y="141"/>
                </a:lnTo>
                <a:lnTo>
                  <a:pt x="434" y="141"/>
                </a:lnTo>
                <a:lnTo>
                  <a:pt x="428" y="141"/>
                </a:lnTo>
                <a:lnTo>
                  <a:pt x="423" y="141"/>
                </a:lnTo>
                <a:lnTo>
                  <a:pt x="420" y="142"/>
                </a:lnTo>
                <a:lnTo>
                  <a:pt x="417" y="142"/>
                </a:lnTo>
                <a:lnTo>
                  <a:pt x="408" y="141"/>
                </a:lnTo>
                <a:lnTo>
                  <a:pt x="395" y="144"/>
                </a:lnTo>
                <a:lnTo>
                  <a:pt x="395" y="142"/>
                </a:lnTo>
                <a:lnTo>
                  <a:pt x="390" y="139"/>
                </a:lnTo>
                <a:lnTo>
                  <a:pt x="384" y="134"/>
                </a:lnTo>
                <a:lnTo>
                  <a:pt x="376" y="129"/>
                </a:lnTo>
                <a:lnTo>
                  <a:pt x="369" y="124"/>
                </a:lnTo>
                <a:lnTo>
                  <a:pt x="361" y="120"/>
                </a:lnTo>
                <a:lnTo>
                  <a:pt x="352" y="117"/>
                </a:lnTo>
                <a:lnTo>
                  <a:pt x="346" y="117"/>
                </a:lnTo>
                <a:lnTo>
                  <a:pt x="344" y="117"/>
                </a:lnTo>
                <a:lnTo>
                  <a:pt x="342" y="117"/>
                </a:lnTo>
                <a:lnTo>
                  <a:pt x="339" y="119"/>
                </a:lnTo>
                <a:lnTo>
                  <a:pt x="335" y="119"/>
                </a:lnTo>
                <a:lnTo>
                  <a:pt x="332" y="120"/>
                </a:lnTo>
                <a:lnTo>
                  <a:pt x="327" y="120"/>
                </a:lnTo>
                <a:lnTo>
                  <a:pt x="320" y="122"/>
                </a:lnTo>
                <a:lnTo>
                  <a:pt x="315" y="122"/>
                </a:lnTo>
                <a:lnTo>
                  <a:pt x="310" y="122"/>
                </a:lnTo>
                <a:lnTo>
                  <a:pt x="303" y="122"/>
                </a:lnTo>
                <a:lnTo>
                  <a:pt x="298" y="122"/>
                </a:lnTo>
                <a:lnTo>
                  <a:pt x="293" y="122"/>
                </a:lnTo>
                <a:lnTo>
                  <a:pt x="288" y="120"/>
                </a:lnTo>
                <a:lnTo>
                  <a:pt x="283" y="119"/>
                </a:lnTo>
                <a:lnTo>
                  <a:pt x="280" y="117"/>
                </a:lnTo>
                <a:lnTo>
                  <a:pt x="278" y="114"/>
                </a:lnTo>
                <a:lnTo>
                  <a:pt x="276" y="112"/>
                </a:lnTo>
                <a:lnTo>
                  <a:pt x="274" y="112"/>
                </a:lnTo>
                <a:lnTo>
                  <a:pt x="273" y="110"/>
                </a:lnTo>
                <a:lnTo>
                  <a:pt x="269" y="107"/>
                </a:lnTo>
                <a:lnTo>
                  <a:pt x="268" y="105"/>
                </a:lnTo>
                <a:lnTo>
                  <a:pt x="266" y="103"/>
                </a:lnTo>
                <a:lnTo>
                  <a:pt x="264" y="103"/>
                </a:lnTo>
                <a:lnTo>
                  <a:pt x="259" y="92"/>
                </a:lnTo>
                <a:lnTo>
                  <a:pt x="259" y="90"/>
                </a:lnTo>
                <a:lnTo>
                  <a:pt x="261" y="87"/>
                </a:lnTo>
                <a:lnTo>
                  <a:pt x="261" y="83"/>
                </a:lnTo>
                <a:lnTo>
                  <a:pt x="263" y="78"/>
                </a:lnTo>
                <a:lnTo>
                  <a:pt x="263" y="73"/>
                </a:lnTo>
                <a:lnTo>
                  <a:pt x="263" y="68"/>
                </a:lnTo>
                <a:lnTo>
                  <a:pt x="263" y="63"/>
                </a:lnTo>
                <a:lnTo>
                  <a:pt x="263" y="56"/>
                </a:lnTo>
                <a:lnTo>
                  <a:pt x="261" y="51"/>
                </a:lnTo>
                <a:lnTo>
                  <a:pt x="261" y="46"/>
                </a:lnTo>
                <a:lnTo>
                  <a:pt x="258" y="41"/>
                </a:lnTo>
                <a:lnTo>
                  <a:pt x="254" y="36"/>
                </a:lnTo>
                <a:lnTo>
                  <a:pt x="251" y="32"/>
                </a:lnTo>
                <a:lnTo>
                  <a:pt x="246" y="29"/>
                </a:lnTo>
                <a:lnTo>
                  <a:pt x="239" y="27"/>
                </a:lnTo>
                <a:lnTo>
                  <a:pt x="237" y="27"/>
                </a:lnTo>
                <a:lnTo>
                  <a:pt x="236" y="27"/>
                </a:lnTo>
                <a:lnTo>
                  <a:pt x="232" y="26"/>
                </a:lnTo>
                <a:lnTo>
                  <a:pt x="230" y="26"/>
                </a:lnTo>
                <a:lnTo>
                  <a:pt x="229" y="26"/>
                </a:lnTo>
                <a:lnTo>
                  <a:pt x="227" y="26"/>
                </a:lnTo>
                <a:lnTo>
                  <a:pt x="239" y="27"/>
                </a:lnTo>
                <a:close/>
              </a:path>
            </a:pathLst>
          </a:custGeom>
          <a:solidFill>
            <a:schemeClr val="bg1"/>
          </a:solidFill>
          <a:ln w="9525">
            <a:solidFill>
              <a:schemeClr val="tx1"/>
            </a:solidFill>
            <a:round/>
            <a:headEnd/>
            <a:tailEnd/>
          </a:ln>
        </p:spPr>
        <p:txBody>
          <a:bodyPr/>
          <a:lstStyle/>
          <a:p>
            <a:endParaRPr lang="en-US"/>
          </a:p>
        </p:txBody>
      </p:sp>
      <p:sp>
        <p:nvSpPr>
          <p:cNvPr id="54292" name="Freeform 96"/>
          <p:cNvSpPr>
            <a:spLocks/>
          </p:cNvSpPr>
          <p:nvPr/>
        </p:nvSpPr>
        <p:spPr bwMode="auto">
          <a:xfrm>
            <a:off x="1574800" y="1454150"/>
            <a:ext cx="1019175" cy="1476375"/>
          </a:xfrm>
          <a:custGeom>
            <a:avLst/>
            <a:gdLst>
              <a:gd name="T0" fmla="*/ 2147483647 w 586"/>
              <a:gd name="T1" fmla="*/ 2147483647 h 958"/>
              <a:gd name="T2" fmla="*/ 2147483647 w 586"/>
              <a:gd name="T3" fmla="*/ 2147483647 h 958"/>
              <a:gd name="T4" fmla="*/ 2147483647 w 586"/>
              <a:gd name="T5" fmla="*/ 2147483647 h 958"/>
              <a:gd name="T6" fmla="*/ 2147483647 w 586"/>
              <a:gd name="T7" fmla="*/ 2147483647 h 958"/>
              <a:gd name="T8" fmla="*/ 2147483647 w 586"/>
              <a:gd name="T9" fmla="*/ 2147483647 h 958"/>
              <a:gd name="T10" fmla="*/ 2147483647 w 586"/>
              <a:gd name="T11" fmla="*/ 2147483647 h 958"/>
              <a:gd name="T12" fmla="*/ 2147483647 w 586"/>
              <a:gd name="T13" fmla="*/ 2147483647 h 958"/>
              <a:gd name="T14" fmla="*/ 2147483647 w 586"/>
              <a:gd name="T15" fmla="*/ 2147483647 h 958"/>
              <a:gd name="T16" fmla="*/ 2147483647 w 586"/>
              <a:gd name="T17" fmla="*/ 2147483647 h 958"/>
              <a:gd name="T18" fmla="*/ 2147483647 w 586"/>
              <a:gd name="T19" fmla="*/ 2147483647 h 958"/>
              <a:gd name="T20" fmla="*/ 2147483647 w 586"/>
              <a:gd name="T21" fmla="*/ 2147483647 h 958"/>
              <a:gd name="T22" fmla="*/ 2147483647 w 586"/>
              <a:gd name="T23" fmla="*/ 2147483647 h 958"/>
              <a:gd name="T24" fmla="*/ 2147483647 w 586"/>
              <a:gd name="T25" fmla="*/ 2147483647 h 958"/>
              <a:gd name="T26" fmla="*/ 2147483647 w 586"/>
              <a:gd name="T27" fmla="*/ 2147483647 h 958"/>
              <a:gd name="T28" fmla="*/ 2147483647 w 586"/>
              <a:gd name="T29" fmla="*/ 2147483647 h 958"/>
              <a:gd name="T30" fmla="*/ 2147483647 w 586"/>
              <a:gd name="T31" fmla="*/ 2147483647 h 958"/>
              <a:gd name="T32" fmla="*/ 2147483647 w 586"/>
              <a:gd name="T33" fmla="*/ 2147483647 h 958"/>
              <a:gd name="T34" fmla="*/ 2147483647 w 586"/>
              <a:gd name="T35" fmla="*/ 2147483647 h 958"/>
              <a:gd name="T36" fmla="*/ 2147483647 w 586"/>
              <a:gd name="T37" fmla="*/ 2147483647 h 958"/>
              <a:gd name="T38" fmla="*/ 2147483647 w 586"/>
              <a:gd name="T39" fmla="*/ 2147483647 h 958"/>
              <a:gd name="T40" fmla="*/ 2147483647 w 586"/>
              <a:gd name="T41" fmla="*/ 2147483647 h 958"/>
              <a:gd name="T42" fmla="*/ 2147483647 w 586"/>
              <a:gd name="T43" fmla="*/ 2147483647 h 958"/>
              <a:gd name="T44" fmla="*/ 2147483647 w 586"/>
              <a:gd name="T45" fmla="*/ 2147483647 h 958"/>
              <a:gd name="T46" fmla="*/ 2147483647 w 586"/>
              <a:gd name="T47" fmla="*/ 2147483647 h 958"/>
              <a:gd name="T48" fmla="*/ 2147483647 w 586"/>
              <a:gd name="T49" fmla="*/ 2147483647 h 958"/>
              <a:gd name="T50" fmla="*/ 2147483647 w 586"/>
              <a:gd name="T51" fmla="*/ 2147483647 h 958"/>
              <a:gd name="T52" fmla="*/ 2147483647 w 586"/>
              <a:gd name="T53" fmla="*/ 2147483647 h 958"/>
              <a:gd name="T54" fmla="*/ 2147483647 w 586"/>
              <a:gd name="T55" fmla="*/ 2147483647 h 958"/>
              <a:gd name="T56" fmla="*/ 2147483647 w 586"/>
              <a:gd name="T57" fmla="*/ 2147483647 h 958"/>
              <a:gd name="T58" fmla="*/ 2147483647 w 586"/>
              <a:gd name="T59" fmla="*/ 2147483647 h 958"/>
              <a:gd name="T60" fmla="*/ 2147483647 w 586"/>
              <a:gd name="T61" fmla="*/ 2147483647 h 958"/>
              <a:gd name="T62" fmla="*/ 2147483647 w 586"/>
              <a:gd name="T63" fmla="*/ 2147483647 h 958"/>
              <a:gd name="T64" fmla="*/ 2147483647 w 586"/>
              <a:gd name="T65" fmla="*/ 2147483647 h 958"/>
              <a:gd name="T66" fmla="*/ 2147483647 w 586"/>
              <a:gd name="T67" fmla="*/ 2147483647 h 958"/>
              <a:gd name="T68" fmla="*/ 2147483647 w 586"/>
              <a:gd name="T69" fmla="*/ 2147483647 h 958"/>
              <a:gd name="T70" fmla="*/ 2147483647 w 586"/>
              <a:gd name="T71" fmla="*/ 2147483647 h 958"/>
              <a:gd name="T72" fmla="*/ 2147483647 w 586"/>
              <a:gd name="T73" fmla="*/ 2147483647 h 958"/>
              <a:gd name="T74" fmla="*/ 2147483647 w 586"/>
              <a:gd name="T75" fmla="*/ 2147483647 h 958"/>
              <a:gd name="T76" fmla="*/ 2147483647 w 586"/>
              <a:gd name="T77" fmla="*/ 2147483647 h 958"/>
              <a:gd name="T78" fmla="*/ 2147483647 w 586"/>
              <a:gd name="T79" fmla="*/ 2147483647 h 958"/>
              <a:gd name="T80" fmla="*/ 2147483647 w 586"/>
              <a:gd name="T81" fmla="*/ 2147483647 h 958"/>
              <a:gd name="T82" fmla="*/ 2147483647 w 586"/>
              <a:gd name="T83" fmla="*/ 2147483647 h 958"/>
              <a:gd name="T84" fmla="*/ 2147483647 w 586"/>
              <a:gd name="T85" fmla="*/ 2147483647 h 958"/>
              <a:gd name="T86" fmla="*/ 2147483647 w 586"/>
              <a:gd name="T87" fmla="*/ 2147483647 h 958"/>
              <a:gd name="T88" fmla="*/ 2147483647 w 586"/>
              <a:gd name="T89" fmla="*/ 2147483647 h 958"/>
              <a:gd name="T90" fmla="*/ 2147483647 w 586"/>
              <a:gd name="T91" fmla="*/ 2147483647 h 958"/>
              <a:gd name="T92" fmla="*/ 2147483647 w 586"/>
              <a:gd name="T93" fmla="*/ 2147483647 h 958"/>
              <a:gd name="T94" fmla="*/ 2147483647 w 586"/>
              <a:gd name="T95" fmla="*/ 2147483647 h 958"/>
              <a:gd name="T96" fmla="*/ 2147483647 w 586"/>
              <a:gd name="T97" fmla="*/ 2147483647 h 958"/>
              <a:gd name="T98" fmla="*/ 2147483647 w 586"/>
              <a:gd name="T99" fmla="*/ 2147483647 h 958"/>
              <a:gd name="T100" fmla="*/ 2147483647 w 586"/>
              <a:gd name="T101" fmla="*/ 0 h 9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86"/>
              <a:gd name="T154" fmla="*/ 0 h 958"/>
              <a:gd name="T155" fmla="*/ 586 w 586"/>
              <a:gd name="T156" fmla="*/ 958 h 9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86" h="958">
                <a:moveTo>
                  <a:pt x="266" y="17"/>
                </a:moveTo>
                <a:lnTo>
                  <a:pt x="241" y="139"/>
                </a:lnTo>
                <a:lnTo>
                  <a:pt x="249" y="158"/>
                </a:lnTo>
                <a:lnTo>
                  <a:pt x="261" y="185"/>
                </a:lnTo>
                <a:lnTo>
                  <a:pt x="261" y="195"/>
                </a:lnTo>
                <a:lnTo>
                  <a:pt x="254" y="200"/>
                </a:lnTo>
                <a:lnTo>
                  <a:pt x="263" y="207"/>
                </a:lnTo>
                <a:lnTo>
                  <a:pt x="256" y="212"/>
                </a:lnTo>
                <a:lnTo>
                  <a:pt x="256" y="219"/>
                </a:lnTo>
                <a:lnTo>
                  <a:pt x="269" y="222"/>
                </a:lnTo>
                <a:lnTo>
                  <a:pt x="269" y="224"/>
                </a:lnTo>
                <a:lnTo>
                  <a:pt x="269" y="226"/>
                </a:lnTo>
                <a:lnTo>
                  <a:pt x="269" y="227"/>
                </a:lnTo>
                <a:lnTo>
                  <a:pt x="269" y="229"/>
                </a:lnTo>
                <a:lnTo>
                  <a:pt x="269" y="231"/>
                </a:lnTo>
                <a:lnTo>
                  <a:pt x="269" y="232"/>
                </a:lnTo>
                <a:lnTo>
                  <a:pt x="271" y="234"/>
                </a:lnTo>
                <a:lnTo>
                  <a:pt x="276" y="236"/>
                </a:lnTo>
                <a:lnTo>
                  <a:pt x="280" y="237"/>
                </a:lnTo>
                <a:lnTo>
                  <a:pt x="283" y="241"/>
                </a:lnTo>
                <a:lnTo>
                  <a:pt x="286" y="244"/>
                </a:lnTo>
                <a:lnTo>
                  <a:pt x="290" y="249"/>
                </a:lnTo>
                <a:lnTo>
                  <a:pt x="293" y="256"/>
                </a:lnTo>
                <a:lnTo>
                  <a:pt x="295" y="261"/>
                </a:lnTo>
                <a:lnTo>
                  <a:pt x="298" y="268"/>
                </a:lnTo>
                <a:lnTo>
                  <a:pt x="300" y="275"/>
                </a:lnTo>
                <a:lnTo>
                  <a:pt x="302" y="280"/>
                </a:lnTo>
                <a:lnTo>
                  <a:pt x="303" y="286"/>
                </a:lnTo>
                <a:lnTo>
                  <a:pt x="305" y="292"/>
                </a:lnTo>
                <a:lnTo>
                  <a:pt x="305" y="295"/>
                </a:lnTo>
                <a:lnTo>
                  <a:pt x="307" y="298"/>
                </a:lnTo>
                <a:lnTo>
                  <a:pt x="307" y="300"/>
                </a:lnTo>
                <a:lnTo>
                  <a:pt x="307" y="302"/>
                </a:lnTo>
                <a:lnTo>
                  <a:pt x="315" y="305"/>
                </a:lnTo>
                <a:lnTo>
                  <a:pt x="315" y="317"/>
                </a:lnTo>
                <a:lnTo>
                  <a:pt x="327" y="317"/>
                </a:lnTo>
                <a:lnTo>
                  <a:pt x="329" y="330"/>
                </a:lnTo>
                <a:lnTo>
                  <a:pt x="335" y="330"/>
                </a:lnTo>
                <a:lnTo>
                  <a:pt x="354" y="330"/>
                </a:lnTo>
                <a:lnTo>
                  <a:pt x="354" y="332"/>
                </a:lnTo>
                <a:lnTo>
                  <a:pt x="342" y="354"/>
                </a:lnTo>
                <a:lnTo>
                  <a:pt x="342" y="366"/>
                </a:lnTo>
                <a:lnTo>
                  <a:pt x="334" y="376"/>
                </a:lnTo>
                <a:lnTo>
                  <a:pt x="335" y="376"/>
                </a:lnTo>
                <a:lnTo>
                  <a:pt x="335" y="385"/>
                </a:lnTo>
                <a:lnTo>
                  <a:pt x="329" y="390"/>
                </a:lnTo>
                <a:lnTo>
                  <a:pt x="327" y="400"/>
                </a:lnTo>
                <a:lnTo>
                  <a:pt x="330" y="418"/>
                </a:lnTo>
                <a:lnTo>
                  <a:pt x="330" y="420"/>
                </a:lnTo>
                <a:lnTo>
                  <a:pt x="329" y="422"/>
                </a:lnTo>
                <a:lnTo>
                  <a:pt x="327" y="425"/>
                </a:lnTo>
                <a:lnTo>
                  <a:pt x="320" y="427"/>
                </a:lnTo>
                <a:lnTo>
                  <a:pt x="317" y="430"/>
                </a:lnTo>
                <a:lnTo>
                  <a:pt x="315" y="434"/>
                </a:lnTo>
                <a:lnTo>
                  <a:pt x="313" y="439"/>
                </a:lnTo>
                <a:lnTo>
                  <a:pt x="313" y="444"/>
                </a:lnTo>
                <a:lnTo>
                  <a:pt x="315" y="447"/>
                </a:lnTo>
                <a:lnTo>
                  <a:pt x="315" y="451"/>
                </a:lnTo>
                <a:lnTo>
                  <a:pt x="315" y="452"/>
                </a:lnTo>
                <a:lnTo>
                  <a:pt x="310" y="454"/>
                </a:lnTo>
                <a:lnTo>
                  <a:pt x="310" y="462"/>
                </a:lnTo>
                <a:lnTo>
                  <a:pt x="319" y="466"/>
                </a:lnTo>
                <a:lnTo>
                  <a:pt x="327" y="474"/>
                </a:lnTo>
                <a:lnTo>
                  <a:pt x="342" y="469"/>
                </a:lnTo>
                <a:lnTo>
                  <a:pt x="357" y="456"/>
                </a:lnTo>
                <a:lnTo>
                  <a:pt x="364" y="454"/>
                </a:lnTo>
                <a:lnTo>
                  <a:pt x="366" y="452"/>
                </a:lnTo>
                <a:lnTo>
                  <a:pt x="366" y="451"/>
                </a:lnTo>
                <a:lnTo>
                  <a:pt x="368" y="451"/>
                </a:lnTo>
                <a:lnTo>
                  <a:pt x="369" y="452"/>
                </a:lnTo>
                <a:lnTo>
                  <a:pt x="371" y="456"/>
                </a:lnTo>
                <a:lnTo>
                  <a:pt x="373" y="464"/>
                </a:lnTo>
                <a:lnTo>
                  <a:pt x="373" y="474"/>
                </a:lnTo>
                <a:lnTo>
                  <a:pt x="373" y="488"/>
                </a:lnTo>
                <a:lnTo>
                  <a:pt x="373" y="498"/>
                </a:lnTo>
                <a:lnTo>
                  <a:pt x="374" y="506"/>
                </a:lnTo>
                <a:lnTo>
                  <a:pt x="376" y="513"/>
                </a:lnTo>
                <a:lnTo>
                  <a:pt x="378" y="520"/>
                </a:lnTo>
                <a:lnTo>
                  <a:pt x="379" y="523"/>
                </a:lnTo>
                <a:lnTo>
                  <a:pt x="381" y="525"/>
                </a:lnTo>
                <a:lnTo>
                  <a:pt x="383" y="527"/>
                </a:lnTo>
                <a:lnTo>
                  <a:pt x="386" y="535"/>
                </a:lnTo>
                <a:lnTo>
                  <a:pt x="388" y="540"/>
                </a:lnTo>
                <a:lnTo>
                  <a:pt x="390" y="545"/>
                </a:lnTo>
                <a:lnTo>
                  <a:pt x="390" y="547"/>
                </a:lnTo>
                <a:lnTo>
                  <a:pt x="388" y="550"/>
                </a:lnTo>
                <a:lnTo>
                  <a:pt x="388" y="552"/>
                </a:lnTo>
                <a:lnTo>
                  <a:pt x="386" y="554"/>
                </a:lnTo>
                <a:lnTo>
                  <a:pt x="385" y="559"/>
                </a:lnTo>
                <a:lnTo>
                  <a:pt x="386" y="562"/>
                </a:lnTo>
                <a:lnTo>
                  <a:pt x="388" y="566"/>
                </a:lnTo>
                <a:lnTo>
                  <a:pt x="391" y="569"/>
                </a:lnTo>
                <a:lnTo>
                  <a:pt x="395" y="571"/>
                </a:lnTo>
                <a:lnTo>
                  <a:pt x="398" y="572"/>
                </a:lnTo>
                <a:lnTo>
                  <a:pt x="400" y="572"/>
                </a:lnTo>
                <a:lnTo>
                  <a:pt x="401" y="572"/>
                </a:lnTo>
                <a:lnTo>
                  <a:pt x="413" y="591"/>
                </a:lnTo>
                <a:lnTo>
                  <a:pt x="413" y="593"/>
                </a:lnTo>
                <a:lnTo>
                  <a:pt x="415" y="596"/>
                </a:lnTo>
                <a:lnTo>
                  <a:pt x="415" y="603"/>
                </a:lnTo>
                <a:lnTo>
                  <a:pt x="415" y="610"/>
                </a:lnTo>
                <a:lnTo>
                  <a:pt x="417" y="616"/>
                </a:lnTo>
                <a:lnTo>
                  <a:pt x="417" y="622"/>
                </a:lnTo>
                <a:lnTo>
                  <a:pt x="418" y="627"/>
                </a:lnTo>
                <a:lnTo>
                  <a:pt x="418" y="628"/>
                </a:lnTo>
                <a:lnTo>
                  <a:pt x="422" y="633"/>
                </a:lnTo>
                <a:lnTo>
                  <a:pt x="425" y="637"/>
                </a:lnTo>
                <a:lnTo>
                  <a:pt x="427" y="637"/>
                </a:lnTo>
                <a:lnTo>
                  <a:pt x="429" y="637"/>
                </a:lnTo>
                <a:lnTo>
                  <a:pt x="430" y="633"/>
                </a:lnTo>
                <a:lnTo>
                  <a:pt x="432" y="632"/>
                </a:lnTo>
                <a:lnTo>
                  <a:pt x="432" y="630"/>
                </a:lnTo>
                <a:lnTo>
                  <a:pt x="432" y="628"/>
                </a:lnTo>
                <a:lnTo>
                  <a:pt x="435" y="623"/>
                </a:lnTo>
                <a:lnTo>
                  <a:pt x="440" y="622"/>
                </a:lnTo>
                <a:lnTo>
                  <a:pt x="444" y="622"/>
                </a:lnTo>
                <a:lnTo>
                  <a:pt x="447" y="622"/>
                </a:lnTo>
                <a:lnTo>
                  <a:pt x="452" y="623"/>
                </a:lnTo>
                <a:lnTo>
                  <a:pt x="454" y="625"/>
                </a:lnTo>
                <a:lnTo>
                  <a:pt x="457" y="627"/>
                </a:lnTo>
                <a:lnTo>
                  <a:pt x="459" y="628"/>
                </a:lnTo>
                <a:lnTo>
                  <a:pt x="464" y="632"/>
                </a:lnTo>
                <a:lnTo>
                  <a:pt x="469" y="632"/>
                </a:lnTo>
                <a:lnTo>
                  <a:pt x="473" y="630"/>
                </a:lnTo>
                <a:lnTo>
                  <a:pt x="476" y="628"/>
                </a:lnTo>
                <a:lnTo>
                  <a:pt x="478" y="625"/>
                </a:lnTo>
                <a:lnTo>
                  <a:pt x="479" y="623"/>
                </a:lnTo>
                <a:lnTo>
                  <a:pt x="479" y="620"/>
                </a:lnTo>
                <a:lnTo>
                  <a:pt x="481" y="620"/>
                </a:lnTo>
                <a:lnTo>
                  <a:pt x="484" y="618"/>
                </a:lnTo>
                <a:lnTo>
                  <a:pt x="486" y="618"/>
                </a:lnTo>
                <a:lnTo>
                  <a:pt x="488" y="620"/>
                </a:lnTo>
                <a:lnTo>
                  <a:pt x="489" y="622"/>
                </a:lnTo>
                <a:lnTo>
                  <a:pt x="491" y="623"/>
                </a:lnTo>
                <a:lnTo>
                  <a:pt x="491" y="625"/>
                </a:lnTo>
                <a:lnTo>
                  <a:pt x="493" y="627"/>
                </a:lnTo>
                <a:lnTo>
                  <a:pt x="493" y="628"/>
                </a:lnTo>
                <a:lnTo>
                  <a:pt x="498" y="628"/>
                </a:lnTo>
                <a:lnTo>
                  <a:pt x="518" y="625"/>
                </a:lnTo>
                <a:lnTo>
                  <a:pt x="525" y="630"/>
                </a:lnTo>
                <a:lnTo>
                  <a:pt x="537" y="630"/>
                </a:lnTo>
                <a:lnTo>
                  <a:pt x="552" y="628"/>
                </a:lnTo>
                <a:lnTo>
                  <a:pt x="559" y="611"/>
                </a:lnTo>
                <a:lnTo>
                  <a:pt x="569" y="611"/>
                </a:lnTo>
                <a:lnTo>
                  <a:pt x="576" y="632"/>
                </a:lnTo>
                <a:lnTo>
                  <a:pt x="586" y="647"/>
                </a:lnTo>
                <a:lnTo>
                  <a:pt x="540" y="958"/>
                </a:lnTo>
                <a:lnTo>
                  <a:pt x="269" y="909"/>
                </a:lnTo>
                <a:lnTo>
                  <a:pt x="268" y="909"/>
                </a:lnTo>
                <a:lnTo>
                  <a:pt x="266" y="909"/>
                </a:lnTo>
                <a:lnTo>
                  <a:pt x="263" y="908"/>
                </a:lnTo>
                <a:lnTo>
                  <a:pt x="259" y="908"/>
                </a:lnTo>
                <a:lnTo>
                  <a:pt x="254" y="906"/>
                </a:lnTo>
                <a:lnTo>
                  <a:pt x="249" y="904"/>
                </a:lnTo>
                <a:lnTo>
                  <a:pt x="242" y="904"/>
                </a:lnTo>
                <a:lnTo>
                  <a:pt x="236" y="902"/>
                </a:lnTo>
                <a:lnTo>
                  <a:pt x="229" y="901"/>
                </a:lnTo>
                <a:lnTo>
                  <a:pt x="220" y="899"/>
                </a:lnTo>
                <a:lnTo>
                  <a:pt x="212" y="897"/>
                </a:lnTo>
                <a:lnTo>
                  <a:pt x="203" y="896"/>
                </a:lnTo>
                <a:lnTo>
                  <a:pt x="193" y="894"/>
                </a:lnTo>
                <a:lnTo>
                  <a:pt x="185" y="891"/>
                </a:lnTo>
                <a:lnTo>
                  <a:pt x="175" y="889"/>
                </a:lnTo>
                <a:lnTo>
                  <a:pt x="165" y="887"/>
                </a:lnTo>
                <a:lnTo>
                  <a:pt x="154" y="884"/>
                </a:lnTo>
                <a:lnTo>
                  <a:pt x="143" y="882"/>
                </a:lnTo>
                <a:lnTo>
                  <a:pt x="132" y="880"/>
                </a:lnTo>
                <a:lnTo>
                  <a:pt x="121" y="877"/>
                </a:lnTo>
                <a:lnTo>
                  <a:pt x="110" y="875"/>
                </a:lnTo>
                <a:lnTo>
                  <a:pt x="99" y="872"/>
                </a:lnTo>
                <a:lnTo>
                  <a:pt x="87" y="870"/>
                </a:lnTo>
                <a:lnTo>
                  <a:pt x="77" y="867"/>
                </a:lnTo>
                <a:lnTo>
                  <a:pt x="65" y="865"/>
                </a:lnTo>
                <a:lnTo>
                  <a:pt x="53" y="862"/>
                </a:lnTo>
                <a:lnTo>
                  <a:pt x="43" y="860"/>
                </a:lnTo>
                <a:lnTo>
                  <a:pt x="33" y="858"/>
                </a:lnTo>
                <a:lnTo>
                  <a:pt x="21" y="855"/>
                </a:lnTo>
                <a:lnTo>
                  <a:pt x="11" y="853"/>
                </a:lnTo>
                <a:lnTo>
                  <a:pt x="0" y="852"/>
                </a:lnTo>
                <a:lnTo>
                  <a:pt x="46" y="657"/>
                </a:lnTo>
                <a:lnTo>
                  <a:pt x="44" y="644"/>
                </a:lnTo>
                <a:lnTo>
                  <a:pt x="63" y="611"/>
                </a:lnTo>
                <a:lnTo>
                  <a:pt x="63" y="601"/>
                </a:lnTo>
                <a:lnTo>
                  <a:pt x="68" y="594"/>
                </a:lnTo>
                <a:lnTo>
                  <a:pt x="71" y="586"/>
                </a:lnTo>
                <a:lnTo>
                  <a:pt x="66" y="581"/>
                </a:lnTo>
                <a:lnTo>
                  <a:pt x="48" y="569"/>
                </a:lnTo>
                <a:lnTo>
                  <a:pt x="49" y="561"/>
                </a:lnTo>
                <a:lnTo>
                  <a:pt x="49" y="559"/>
                </a:lnTo>
                <a:lnTo>
                  <a:pt x="49" y="557"/>
                </a:lnTo>
                <a:lnTo>
                  <a:pt x="51" y="556"/>
                </a:lnTo>
                <a:lnTo>
                  <a:pt x="51" y="554"/>
                </a:lnTo>
                <a:lnTo>
                  <a:pt x="53" y="552"/>
                </a:lnTo>
                <a:lnTo>
                  <a:pt x="53" y="550"/>
                </a:lnTo>
                <a:lnTo>
                  <a:pt x="53" y="549"/>
                </a:lnTo>
                <a:lnTo>
                  <a:pt x="58" y="539"/>
                </a:lnTo>
                <a:lnTo>
                  <a:pt x="63" y="530"/>
                </a:lnTo>
                <a:lnTo>
                  <a:pt x="71" y="522"/>
                </a:lnTo>
                <a:lnTo>
                  <a:pt x="78" y="513"/>
                </a:lnTo>
                <a:lnTo>
                  <a:pt x="87" y="506"/>
                </a:lnTo>
                <a:lnTo>
                  <a:pt x="93" y="501"/>
                </a:lnTo>
                <a:lnTo>
                  <a:pt x="97" y="498"/>
                </a:lnTo>
                <a:lnTo>
                  <a:pt x="99" y="496"/>
                </a:lnTo>
                <a:lnTo>
                  <a:pt x="99" y="488"/>
                </a:lnTo>
                <a:lnTo>
                  <a:pt x="146" y="422"/>
                </a:lnTo>
                <a:lnTo>
                  <a:pt x="148" y="413"/>
                </a:lnTo>
                <a:lnTo>
                  <a:pt x="141" y="400"/>
                </a:lnTo>
                <a:lnTo>
                  <a:pt x="131" y="391"/>
                </a:lnTo>
                <a:lnTo>
                  <a:pt x="119" y="368"/>
                </a:lnTo>
                <a:lnTo>
                  <a:pt x="119" y="358"/>
                </a:lnTo>
                <a:lnTo>
                  <a:pt x="122" y="344"/>
                </a:lnTo>
                <a:lnTo>
                  <a:pt x="122" y="332"/>
                </a:lnTo>
                <a:lnTo>
                  <a:pt x="117" y="320"/>
                </a:lnTo>
                <a:lnTo>
                  <a:pt x="122" y="303"/>
                </a:lnTo>
                <a:lnTo>
                  <a:pt x="122" y="302"/>
                </a:lnTo>
                <a:lnTo>
                  <a:pt x="122" y="300"/>
                </a:lnTo>
                <a:lnTo>
                  <a:pt x="124" y="297"/>
                </a:lnTo>
                <a:lnTo>
                  <a:pt x="126" y="290"/>
                </a:lnTo>
                <a:lnTo>
                  <a:pt x="127" y="283"/>
                </a:lnTo>
                <a:lnTo>
                  <a:pt x="129" y="275"/>
                </a:lnTo>
                <a:lnTo>
                  <a:pt x="131" y="266"/>
                </a:lnTo>
                <a:lnTo>
                  <a:pt x="132" y="256"/>
                </a:lnTo>
                <a:lnTo>
                  <a:pt x="136" y="244"/>
                </a:lnTo>
                <a:lnTo>
                  <a:pt x="137" y="232"/>
                </a:lnTo>
                <a:lnTo>
                  <a:pt x="141" y="220"/>
                </a:lnTo>
                <a:lnTo>
                  <a:pt x="144" y="207"/>
                </a:lnTo>
                <a:lnTo>
                  <a:pt x="146" y="193"/>
                </a:lnTo>
                <a:lnTo>
                  <a:pt x="149" y="180"/>
                </a:lnTo>
                <a:lnTo>
                  <a:pt x="153" y="166"/>
                </a:lnTo>
                <a:lnTo>
                  <a:pt x="156" y="151"/>
                </a:lnTo>
                <a:lnTo>
                  <a:pt x="159" y="138"/>
                </a:lnTo>
                <a:lnTo>
                  <a:pt x="161" y="122"/>
                </a:lnTo>
                <a:lnTo>
                  <a:pt x="165" y="109"/>
                </a:lnTo>
                <a:lnTo>
                  <a:pt x="168" y="95"/>
                </a:lnTo>
                <a:lnTo>
                  <a:pt x="171" y="82"/>
                </a:lnTo>
                <a:lnTo>
                  <a:pt x="173" y="70"/>
                </a:lnTo>
                <a:lnTo>
                  <a:pt x="176" y="58"/>
                </a:lnTo>
                <a:lnTo>
                  <a:pt x="178" y="48"/>
                </a:lnTo>
                <a:lnTo>
                  <a:pt x="181" y="38"/>
                </a:lnTo>
                <a:lnTo>
                  <a:pt x="183" y="28"/>
                </a:lnTo>
                <a:lnTo>
                  <a:pt x="185" y="19"/>
                </a:lnTo>
                <a:lnTo>
                  <a:pt x="187" y="12"/>
                </a:lnTo>
                <a:lnTo>
                  <a:pt x="188" y="7"/>
                </a:lnTo>
                <a:lnTo>
                  <a:pt x="188" y="4"/>
                </a:lnTo>
                <a:lnTo>
                  <a:pt x="188" y="0"/>
                </a:lnTo>
                <a:lnTo>
                  <a:pt x="266" y="17"/>
                </a:lnTo>
                <a:close/>
              </a:path>
            </a:pathLst>
          </a:custGeom>
          <a:noFill/>
          <a:ln w="9525">
            <a:solidFill>
              <a:schemeClr val="tx1"/>
            </a:solidFill>
            <a:round/>
            <a:headEnd/>
            <a:tailEnd/>
          </a:ln>
        </p:spPr>
        <p:txBody>
          <a:bodyPr/>
          <a:lstStyle/>
          <a:p>
            <a:endParaRPr lang="en-US"/>
          </a:p>
        </p:txBody>
      </p:sp>
      <p:sp>
        <p:nvSpPr>
          <p:cNvPr id="54293" name="Freeform 97"/>
          <p:cNvSpPr>
            <a:spLocks/>
          </p:cNvSpPr>
          <p:nvPr/>
        </p:nvSpPr>
        <p:spPr bwMode="auto">
          <a:xfrm>
            <a:off x="1995488" y="1479550"/>
            <a:ext cx="1747837" cy="985838"/>
          </a:xfrm>
          <a:custGeom>
            <a:avLst/>
            <a:gdLst>
              <a:gd name="T0" fmla="*/ 2147483647 w 1007"/>
              <a:gd name="T1" fmla="*/ 2147483647 h 640"/>
              <a:gd name="T2" fmla="*/ 2147483647 w 1007"/>
              <a:gd name="T3" fmla="*/ 2147483647 h 640"/>
              <a:gd name="T4" fmla="*/ 2147483647 w 1007"/>
              <a:gd name="T5" fmla="*/ 2147483647 h 640"/>
              <a:gd name="T6" fmla="*/ 2147483647 w 1007"/>
              <a:gd name="T7" fmla="*/ 2147483647 h 640"/>
              <a:gd name="T8" fmla="*/ 2147483647 w 1007"/>
              <a:gd name="T9" fmla="*/ 2147483647 h 640"/>
              <a:gd name="T10" fmla="*/ 2147483647 w 1007"/>
              <a:gd name="T11" fmla="*/ 2147483647 h 640"/>
              <a:gd name="T12" fmla="*/ 2147483647 w 1007"/>
              <a:gd name="T13" fmla="*/ 2147483647 h 640"/>
              <a:gd name="T14" fmla="*/ 2147483647 w 1007"/>
              <a:gd name="T15" fmla="*/ 2147483647 h 640"/>
              <a:gd name="T16" fmla="*/ 2147483647 w 1007"/>
              <a:gd name="T17" fmla="*/ 2147483647 h 640"/>
              <a:gd name="T18" fmla="*/ 2147483647 w 1007"/>
              <a:gd name="T19" fmla="*/ 2147483647 h 640"/>
              <a:gd name="T20" fmla="*/ 2147483647 w 1007"/>
              <a:gd name="T21" fmla="*/ 2147483647 h 640"/>
              <a:gd name="T22" fmla="*/ 2147483647 w 1007"/>
              <a:gd name="T23" fmla="*/ 2147483647 h 640"/>
              <a:gd name="T24" fmla="*/ 2147483647 w 1007"/>
              <a:gd name="T25" fmla="*/ 2147483647 h 640"/>
              <a:gd name="T26" fmla="*/ 2147483647 w 1007"/>
              <a:gd name="T27" fmla="*/ 2147483647 h 640"/>
              <a:gd name="T28" fmla="*/ 2147483647 w 1007"/>
              <a:gd name="T29" fmla="*/ 2147483647 h 640"/>
              <a:gd name="T30" fmla="*/ 2147483647 w 1007"/>
              <a:gd name="T31" fmla="*/ 2147483647 h 640"/>
              <a:gd name="T32" fmla="*/ 0 w 1007"/>
              <a:gd name="T33" fmla="*/ 2147483647 h 640"/>
              <a:gd name="T34" fmla="*/ 2147483647 w 1007"/>
              <a:gd name="T35" fmla="*/ 2147483647 h 640"/>
              <a:gd name="T36" fmla="*/ 2147483647 w 1007"/>
              <a:gd name="T37" fmla="*/ 2147483647 h 640"/>
              <a:gd name="T38" fmla="*/ 2147483647 w 1007"/>
              <a:gd name="T39" fmla="*/ 2147483647 h 640"/>
              <a:gd name="T40" fmla="*/ 2147483647 w 1007"/>
              <a:gd name="T41" fmla="*/ 2147483647 h 640"/>
              <a:gd name="T42" fmla="*/ 2147483647 w 1007"/>
              <a:gd name="T43" fmla="*/ 2147483647 h 640"/>
              <a:gd name="T44" fmla="*/ 2147483647 w 1007"/>
              <a:gd name="T45" fmla="*/ 2147483647 h 640"/>
              <a:gd name="T46" fmla="*/ 2147483647 w 1007"/>
              <a:gd name="T47" fmla="*/ 2147483647 h 640"/>
              <a:gd name="T48" fmla="*/ 2147483647 w 1007"/>
              <a:gd name="T49" fmla="*/ 2147483647 h 640"/>
              <a:gd name="T50" fmla="*/ 2147483647 w 1007"/>
              <a:gd name="T51" fmla="*/ 2147483647 h 640"/>
              <a:gd name="T52" fmla="*/ 2147483647 w 1007"/>
              <a:gd name="T53" fmla="*/ 2147483647 h 640"/>
              <a:gd name="T54" fmla="*/ 2147483647 w 1007"/>
              <a:gd name="T55" fmla="*/ 2147483647 h 640"/>
              <a:gd name="T56" fmla="*/ 2147483647 w 1007"/>
              <a:gd name="T57" fmla="*/ 2147483647 h 640"/>
              <a:gd name="T58" fmla="*/ 2147483647 w 1007"/>
              <a:gd name="T59" fmla="*/ 2147483647 h 640"/>
              <a:gd name="T60" fmla="*/ 2147483647 w 1007"/>
              <a:gd name="T61" fmla="*/ 2147483647 h 640"/>
              <a:gd name="T62" fmla="*/ 2147483647 w 1007"/>
              <a:gd name="T63" fmla="*/ 2147483647 h 640"/>
              <a:gd name="T64" fmla="*/ 2147483647 w 1007"/>
              <a:gd name="T65" fmla="*/ 2147483647 h 640"/>
              <a:gd name="T66" fmla="*/ 2147483647 w 1007"/>
              <a:gd name="T67" fmla="*/ 2147483647 h 640"/>
              <a:gd name="T68" fmla="*/ 2147483647 w 1007"/>
              <a:gd name="T69" fmla="*/ 2147483647 h 640"/>
              <a:gd name="T70" fmla="*/ 2147483647 w 1007"/>
              <a:gd name="T71" fmla="*/ 2147483647 h 640"/>
              <a:gd name="T72" fmla="*/ 2147483647 w 1007"/>
              <a:gd name="T73" fmla="*/ 2147483647 h 640"/>
              <a:gd name="T74" fmla="*/ 2147483647 w 1007"/>
              <a:gd name="T75" fmla="*/ 2147483647 h 640"/>
              <a:gd name="T76" fmla="*/ 2147483647 w 1007"/>
              <a:gd name="T77" fmla="*/ 2147483647 h 640"/>
              <a:gd name="T78" fmla="*/ 2147483647 w 1007"/>
              <a:gd name="T79" fmla="*/ 2147483647 h 640"/>
              <a:gd name="T80" fmla="*/ 2147483647 w 1007"/>
              <a:gd name="T81" fmla="*/ 2147483647 h 640"/>
              <a:gd name="T82" fmla="*/ 2147483647 w 1007"/>
              <a:gd name="T83" fmla="*/ 2147483647 h 640"/>
              <a:gd name="T84" fmla="*/ 2147483647 w 1007"/>
              <a:gd name="T85" fmla="*/ 2147483647 h 640"/>
              <a:gd name="T86" fmla="*/ 2147483647 w 1007"/>
              <a:gd name="T87" fmla="*/ 2147483647 h 640"/>
              <a:gd name="T88" fmla="*/ 2147483647 w 1007"/>
              <a:gd name="T89" fmla="*/ 2147483647 h 640"/>
              <a:gd name="T90" fmla="*/ 2147483647 w 1007"/>
              <a:gd name="T91" fmla="*/ 2147483647 h 640"/>
              <a:gd name="T92" fmla="*/ 2147483647 w 1007"/>
              <a:gd name="T93" fmla="*/ 2147483647 h 640"/>
              <a:gd name="T94" fmla="*/ 2147483647 w 1007"/>
              <a:gd name="T95" fmla="*/ 2147483647 h 640"/>
              <a:gd name="T96" fmla="*/ 2147483647 w 1007"/>
              <a:gd name="T97" fmla="*/ 2147483647 h 640"/>
              <a:gd name="T98" fmla="*/ 2147483647 w 1007"/>
              <a:gd name="T99" fmla="*/ 2147483647 h 640"/>
              <a:gd name="T100" fmla="*/ 2147483647 w 1007"/>
              <a:gd name="T101" fmla="*/ 2147483647 h 640"/>
              <a:gd name="T102" fmla="*/ 2147483647 w 1007"/>
              <a:gd name="T103" fmla="*/ 2147483647 h 640"/>
              <a:gd name="T104" fmla="*/ 2147483647 w 1007"/>
              <a:gd name="T105" fmla="*/ 2147483647 h 640"/>
              <a:gd name="T106" fmla="*/ 2147483647 w 1007"/>
              <a:gd name="T107" fmla="*/ 2147483647 h 64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07"/>
              <a:gd name="T163" fmla="*/ 0 h 640"/>
              <a:gd name="T164" fmla="*/ 1007 w 1007"/>
              <a:gd name="T165" fmla="*/ 640 h 64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07" h="640">
                <a:moveTo>
                  <a:pt x="358" y="569"/>
                </a:moveTo>
                <a:lnTo>
                  <a:pt x="380" y="572"/>
                </a:lnTo>
                <a:lnTo>
                  <a:pt x="404" y="576"/>
                </a:lnTo>
                <a:lnTo>
                  <a:pt x="428" y="581"/>
                </a:lnTo>
                <a:lnTo>
                  <a:pt x="453" y="584"/>
                </a:lnTo>
                <a:lnTo>
                  <a:pt x="477" y="588"/>
                </a:lnTo>
                <a:lnTo>
                  <a:pt x="502" y="591"/>
                </a:lnTo>
                <a:lnTo>
                  <a:pt x="528" y="594"/>
                </a:lnTo>
                <a:lnTo>
                  <a:pt x="553" y="598"/>
                </a:lnTo>
                <a:lnTo>
                  <a:pt x="578" y="601"/>
                </a:lnTo>
                <a:lnTo>
                  <a:pt x="605" y="603"/>
                </a:lnTo>
                <a:lnTo>
                  <a:pt x="631" y="606"/>
                </a:lnTo>
                <a:lnTo>
                  <a:pt x="655" y="610"/>
                </a:lnTo>
                <a:lnTo>
                  <a:pt x="680" y="613"/>
                </a:lnTo>
                <a:lnTo>
                  <a:pt x="704" y="615"/>
                </a:lnTo>
                <a:lnTo>
                  <a:pt x="727" y="618"/>
                </a:lnTo>
                <a:lnTo>
                  <a:pt x="751" y="620"/>
                </a:lnTo>
                <a:lnTo>
                  <a:pt x="775" y="621"/>
                </a:lnTo>
                <a:lnTo>
                  <a:pt x="797" y="625"/>
                </a:lnTo>
                <a:lnTo>
                  <a:pt x="817" y="627"/>
                </a:lnTo>
                <a:lnTo>
                  <a:pt x="837" y="628"/>
                </a:lnTo>
                <a:lnTo>
                  <a:pt x="856" y="630"/>
                </a:lnTo>
                <a:lnTo>
                  <a:pt x="873" y="632"/>
                </a:lnTo>
                <a:lnTo>
                  <a:pt x="890" y="633"/>
                </a:lnTo>
                <a:lnTo>
                  <a:pt x="905" y="635"/>
                </a:lnTo>
                <a:lnTo>
                  <a:pt x="919" y="635"/>
                </a:lnTo>
                <a:lnTo>
                  <a:pt x="930" y="637"/>
                </a:lnTo>
                <a:lnTo>
                  <a:pt x="941" y="637"/>
                </a:lnTo>
                <a:lnTo>
                  <a:pt x="949" y="638"/>
                </a:lnTo>
                <a:lnTo>
                  <a:pt x="957" y="638"/>
                </a:lnTo>
                <a:lnTo>
                  <a:pt x="963" y="638"/>
                </a:lnTo>
                <a:lnTo>
                  <a:pt x="966" y="640"/>
                </a:lnTo>
                <a:lnTo>
                  <a:pt x="1007" y="144"/>
                </a:lnTo>
                <a:lnTo>
                  <a:pt x="974" y="143"/>
                </a:lnTo>
                <a:lnTo>
                  <a:pt x="941" y="141"/>
                </a:lnTo>
                <a:lnTo>
                  <a:pt x="905" y="139"/>
                </a:lnTo>
                <a:lnTo>
                  <a:pt x="869" y="136"/>
                </a:lnTo>
                <a:lnTo>
                  <a:pt x="832" y="131"/>
                </a:lnTo>
                <a:lnTo>
                  <a:pt x="793" y="127"/>
                </a:lnTo>
                <a:lnTo>
                  <a:pt x="754" y="122"/>
                </a:lnTo>
                <a:lnTo>
                  <a:pt x="714" y="117"/>
                </a:lnTo>
                <a:lnTo>
                  <a:pt x="673" y="112"/>
                </a:lnTo>
                <a:lnTo>
                  <a:pt x="633" y="105"/>
                </a:lnTo>
                <a:lnTo>
                  <a:pt x="592" y="100"/>
                </a:lnTo>
                <a:lnTo>
                  <a:pt x="551" y="93"/>
                </a:lnTo>
                <a:lnTo>
                  <a:pt x="511" y="88"/>
                </a:lnTo>
                <a:lnTo>
                  <a:pt x="470" y="82"/>
                </a:lnTo>
                <a:lnTo>
                  <a:pt x="431" y="75"/>
                </a:lnTo>
                <a:lnTo>
                  <a:pt x="392" y="68"/>
                </a:lnTo>
                <a:lnTo>
                  <a:pt x="355" y="61"/>
                </a:lnTo>
                <a:lnTo>
                  <a:pt x="318" y="56"/>
                </a:lnTo>
                <a:lnTo>
                  <a:pt x="282" y="49"/>
                </a:lnTo>
                <a:lnTo>
                  <a:pt x="248" y="43"/>
                </a:lnTo>
                <a:lnTo>
                  <a:pt x="216" y="38"/>
                </a:lnTo>
                <a:lnTo>
                  <a:pt x="188" y="31"/>
                </a:lnTo>
                <a:lnTo>
                  <a:pt x="159" y="26"/>
                </a:lnTo>
                <a:lnTo>
                  <a:pt x="133" y="21"/>
                </a:lnTo>
                <a:lnTo>
                  <a:pt x="108" y="17"/>
                </a:lnTo>
                <a:lnTo>
                  <a:pt x="88" y="12"/>
                </a:lnTo>
                <a:lnTo>
                  <a:pt x="69" y="9"/>
                </a:lnTo>
                <a:lnTo>
                  <a:pt x="54" y="5"/>
                </a:lnTo>
                <a:lnTo>
                  <a:pt x="42" y="4"/>
                </a:lnTo>
                <a:lnTo>
                  <a:pt x="34" y="2"/>
                </a:lnTo>
                <a:lnTo>
                  <a:pt x="27" y="0"/>
                </a:lnTo>
                <a:lnTo>
                  <a:pt x="25" y="0"/>
                </a:lnTo>
                <a:lnTo>
                  <a:pt x="0" y="122"/>
                </a:lnTo>
                <a:lnTo>
                  <a:pt x="8" y="141"/>
                </a:lnTo>
                <a:lnTo>
                  <a:pt x="20" y="168"/>
                </a:lnTo>
                <a:lnTo>
                  <a:pt x="20" y="178"/>
                </a:lnTo>
                <a:lnTo>
                  <a:pt x="13" y="183"/>
                </a:lnTo>
                <a:lnTo>
                  <a:pt x="22" y="190"/>
                </a:lnTo>
                <a:lnTo>
                  <a:pt x="15" y="195"/>
                </a:lnTo>
                <a:lnTo>
                  <a:pt x="15" y="202"/>
                </a:lnTo>
                <a:lnTo>
                  <a:pt x="28" y="205"/>
                </a:lnTo>
                <a:lnTo>
                  <a:pt x="28" y="207"/>
                </a:lnTo>
                <a:lnTo>
                  <a:pt x="28" y="209"/>
                </a:lnTo>
                <a:lnTo>
                  <a:pt x="28" y="210"/>
                </a:lnTo>
                <a:lnTo>
                  <a:pt x="28" y="212"/>
                </a:lnTo>
                <a:lnTo>
                  <a:pt x="28" y="214"/>
                </a:lnTo>
                <a:lnTo>
                  <a:pt x="28" y="215"/>
                </a:lnTo>
                <a:lnTo>
                  <a:pt x="30" y="217"/>
                </a:lnTo>
                <a:lnTo>
                  <a:pt x="35" y="219"/>
                </a:lnTo>
                <a:lnTo>
                  <a:pt x="39" y="220"/>
                </a:lnTo>
                <a:lnTo>
                  <a:pt x="42" y="224"/>
                </a:lnTo>
                <a:lnTo>
                  <a:pt x="45" y="227"/>
                </a:lnTo>
                <a:lnTo>
                  <a:pt x="49" y="232"/>
                </a:lnTo>
                <a:lnTo>
                  <a:pt x="52" y="239"/>
                </a:lnTo>
                <a:lnTo>
                  <a:pt x="54" y="244"/>
                </a:lnTo>
                <a:lnTo>
                  <a:pt x="57" y="251"/>
                </a:lnTo>
                <a:lnTo>
                  <a:pt x="59" y="258"/>
                </a:lnTo>
                <a:lnTo>
                  <a:pt x="61" y="263"/>
                </a:lnTo>
                <a:lnTo>
                  <a:pt x="62" y="269"/>
                </a:lnTo>
                <a:lnTo>
                  <a:pt x="64" y="275"/>
                </a:lnTo>
                <a:lnTo>
                  <a:pt x="64" y="278"/>
                </a:lnTo>
                <a:lnTo>
                  <a:pt x="66" y="281"/>
                </a:lnTo>
                <a:lnTo>
                  <a:pt x="66" y="283"/>
                </a:lnTo>
                <a:lnTo>
                  <a:pt x="66" y="285"/>
                </a:lnTo>
                <a:lnTo>
                  <a:pt x="74" y="288"/>
                </a:lnTo>
                <a:lnTo>
                  <a:pt x="74" y="300"/>
                </a:lnTo>
                <a:lnTo>
                  <a:pt x="86" y="300"/>
                </a:lnTo>
                <a:lnTo>
                  <a:pt x="88" y="313"/>
                </a:lnTo>
                <a:lnTo>
                  <a:pt x="94" y="313"/>
                </a:lnTo>
                <a:lnTo>
                  <a:pt x="113" y="313"/>
                </a:lnTo>
                <a:lnTo>
                  <a:pt x="113" y="315"/>
                </a:lnTo>
                <a:lnTo>
                  <a:pt x="101" y="337"/>
                </a:lnTo>
                <a:lnTo>
                  <a:pt x="101" y="349"/>
                </a:lnTo>
                <a:lnTo>
                  <a:pt x="93" y="359"/>
                </a:lnTo>
                <a:lnTo>
                  <a:pt x="94" y="359"/>
                </a:lnTo>
                <a:lnTo>
                  <a:pt x="94" y="368"/>
                </a:lnTo>
                <a:lnTo>
                  <a:pt x="88" y="373"/>
                </a:lnTo>
                <a:lnTo>
                  <a:pt x="86" y="383"/>
                </a:lnTo>
                <a:lnTo>
                  <a:pt x="89" y="401"/>
                </a:lnTo>
                <a:lnTo>
                  <a:pt x="89" y="403"/>
                </a:lnTo>
                <a:lnTo>
                  <a:pt x="88" y="405"/>
                </a:lnTo>
                <a:lnTo>
                  <a:pt x="86" y="408"/>
                </a:lnTo>
                <a:lnTo>
                  <a:pt x="79" y="410"/>
                </a:lnTo>
                <a:lnTo>
                  <a:pt x="76" y="413"/>
                </a:lnTo>
                <a:lnTo>
                  <a:pt x="74" y="417"/>
                </a:lnTo>
                <a:lnTo>
                  <a:pt x="72" y="422"/>
                </a:lnTo>
                <a:lnTo>
                  <a:pt x="72" y="427"/>
                </a:lnTo>
                <a:lnTo>
                  <a:pt x="74" y="430"/>
                </a:lnTo>
                <a:lnTo>
                  <a:pt x="74" y="434"/>
                </a:lnTo>
                <a:lnTo>
                  <a:pt x="74" y="435"/>
                </a:lnTo>
                <a:lnTo>
                  <a:pt x="69" y="437"/>
                </a:lnTo>
                <a:lnTo>
                  <a:pt x="69" y="445"/>
                </a:lnTo>
                <a:lnTo>
                  <a:pt x="78" y="449"/>
                </a:lnTo>
                <a:lnTo>
                  <a:pt x="86" y="457"/>
                </a:lnTo>
                <a:lnTo>
                  <a:pt x="101" y="452"/>
                </a:lnTo>
                <a:lnTo>
                  <a:pt x="116" y="439"/>
                </a:lnTo>
                <a:lnTo>
                  <a:pt x="123" y="437"/>
                </a:lnTo>
                <a:lnTo>
                  <a:pt x="125" y="435"/>
                </a:lnTo>
                <a:lnTo>
                  <a:pt x="125" y="434"/>
                </a:lnTo>
                <a:lnTo>
                  <a:pt x="127" y="434"/>
                </a:lnTo>
                <a:lnTo>
                  <a:pt x="128" y="435"/>
                </a:lnTo>
                <a:lnTo>
                  <a:pt x="130" y="439"/>
                </a:lnTo>
                <a:lnTo>
                  <a:pt x="132" y="447"/>
                </a:lnTo>
                <a:lnTo>
                  <a:pt x="132" y="457"/>
                </a:lnTo>
                <a:lnTo>
                  <a:pt x="132" y="471"/>
                </a:lnTo>
                <a:lnTo>
                  <a:pt x="132" y="481"/>
                </a:lnTo>
                <a:lnTo>
                  <a:pt x="133" y="489"/>
                </a:lnTo>
                <a:lnTo>
                  <a:pt x="135" y="496"/>
                </a:lnTo>
                <a:lnTo>
                  <a:pt x="137" y="503"/>
                </a:lnTo>
                <a:lnTo>
                  <a:pt x="138" y="506"/>
                </a:lnTo>
                <a:lnTo>
                  <a:pt x="140" y="508"/>
                </a:lnTo>
                <a:lnTo>
                  <a:pt x="142" y="510"/>
                </a:lnTo>
                <a:lnTo>
                  <a:pt x="145" y="518"/>
                </a:lnTo>
                <a:lnTo>
                  <a:pt x="147" y="523"/>
                </a:lnTo>
                <a:lnTo>
                  <a:pt x="149" y="528"/>
                </a:lnTo>
                <a:lnTo>
                  <a:pt x="149" y="530"/>
                </a:lnTo>
                <a:lnTo>
                  <a:pt x="147" y="533"/>
                </a:lnTo>
                <a:lnTo>
                  <a:pt x="147" y="535"/>
                </a:lnTo>
                <a:lnTo>
                  <a:pt x="145" y="537"/>
                </a:lnTo>
                <a:lnTo>
                  <a:pt x="144" y="542"/>
                </a:lnTo>
                <a:lnTo>
                  <a:pt x="145" y="545"/>
                </a:lnTo>
                <a:lnTo>
                  <a:pt x="147" y="549"/>
                </a:lnTo>
                <a:lnTo>
                  <a:pt x="150" y="552"/>
                </a:lnTo>
                <a:lnTo>
                  <a:pt x="154" y="554"/>
                </a:lnTo>
                <a:lnTo>
                  <a:pt x="157" y="555"/>
                </a:lnTo>
                <a:lnTo>
                  <a:pt x="159" y="555"/>
                </a:lnTo>
                <a:lnTo>
                  <a:pt x="160" y="555"/>
                </a:lnTo>
                <a:lnTo>
                  <a:pt x="172" y="574"/>
                </a:lnTo>
                <a:lnTo>
                  <a:pt x="172" y="576"/>
                </a:lnTo>
                <a:lnTo>
                  <a:pt x="174" y="579"/>
                </a:lnTo>
                <a:lnTo>
                  <a:pt x="174" y="586"/>
                </a:lnTo>
                <a:lnTo>
                  <a:pt x="174" y="593"/>
                </a:lnTo>
                <a:lnTo>
                  <a:pt x="176" y="599"/>
                </a:lnTo>
                <a:lnTo>
                  <a:pt x="176" y="605"/>
                </a:lnTo>
                <a:lnTo>
                  <a:pt x="177" y="610"/>
                </a:lnTo>
                <a:lnTo>
                  <a:pt x="177" y="611"/>
                </a:lnTo>
                <a:lnTo>
                  <a:pt x="181" y="616"/>
                </a:lnTo>
                <a:lnTo>
                  <a:pt x="184" y="620"/>
                </a:lnTo>
                <a:lnTo>
                  <a:pt x="186" y="620"/>
                </a:lnTo>
                <a:lnTo>
                  <a:pt x="188" y="620"/>
                </a:lnTo>
                <a:lnTo>
                  <a:pt x="189" y="616"/>
                </a:lnTo>
                <a:lnTo>
                  <a:pt x="191" y="615"/>
                </a:lnTo>
                <a:lnTo>
                  <a:pt x="191" y="613"/>
                </a:lnTo>
                <a:lnTo>
                  <a:pt x="191" y="611"/>
                </a:lnTo>
                <a:lnTo>
                  <a:pt x="194" y="606"/>
                </a:lnTo>
                <a:lnTo>
                  <a:pt x="199" y="605"/>
                </a:lnTo>
                <a:lnTo>
                  <a:pt x="203" y="605"/>
                </a:lnTo>
                <a:lnTo>
                  <a:pt x="206" y="605"/>
                </a:lnTo>
                <a:lnTo>
                  <a:pt x="211" y="606"/>
                </a:lnTo>
                <a:lnTo>
                  <a:pt x="213" y="608"/>
                </a:lnTo>
                <a:lnTo>
                  <a:pt x="216" y="610"/>
                </a:lnTo>
                <a:lnTo>
                  <a:pt x="218" y="611"/>
                </a:lnTo>
                <a:lnTo>
                  <a:pt x="223" y="615"/>
                </a:lnTo>
                <a:lnTo>
                  <a:pt x="228" y="615"/>
                </a:lnTo>
                <a:lnTo>
                  <a:pt x="232" y="613"/>
                </a:lnTo>
                <a:lnTo>
                  <a:pt x="235" y="611"/>
                </a:lnTo>
                <a:lnTo>
                  <a:pt x="237" y="608"/>
                </a:lnTo>
                <a:lnTo>
                  <a:pt x="238" y="606"/>
                </a:lnTo>
                <a:lnTo>
                  <a:pt x="238" y="603"/>
                </a:lnTo>
                <a:lnTo>
                  <a:pt x="240" y="603"/>
                </a:lnTo>
                <a:lnTo>
                  <a:pt x="243" y="601"/>
                </a:lnTo>
                <a:lnTo>
                  <a:pt x="245" y="601"/>
                </a:lnTo>
                <a:lnTo>
                  <a:pt x="247" y="603"/>
                </a:lnTo>
                <a:lnTo>
                  <a:pt x="248" y="605"/>
                </a:lnTo>
                <a:lnTo>
                  <a:pt x="250" y="606"/>
                </a:lnTo>
                <a:lnTo>
                  <a:pt x="250" y="608"/>
                </a:lnTo>
                <a:lnTo>
                  <a:pt x="252" y="610"/>
                </a:lnTo>
                <a:lnTo>
                  <a:pt x="252" y="611"/>
                </a:lnTo>
                <a:lnTo>
                  <a:pt x="257" y="611"/>
                </a:lnTo>
                <a:lnTo>
                  <a:pt x="277" y="608"/>
                </a:lnTo>
                <a:lnTo>
                  <a:pt x="284" y="613"/>
                </a:lnTo>
                <a:lnTo>
                  <a:pt x="296" y="613"/>
                </a:lnTo>
                <a:lnTo>
                  <a:pt x="311" y="611"/>
                </a:lnTo>
                <a:lnTo>
                  <a:pt x="318" y="594"/>
                </a:lnTo>
                <a:lnTo>
                  <a:pt x="328" y="594"/>
                </a:lnTo>
                <a:lnTo>
                  <a:pt x="335" y="615"/>
                </a:lnTo>
                <a:lnTo>
                  <a:pt x="345" y="630"/>
                </a:lnTo>
                <a:lnTo>
                  <a:pt x="358" y="569"/>
                </a:lnTo>
                <a:close/>
              </a:path>
            </a:pathLst>
          </a:custGeom>
          <a:solidFill>
            <a:schemeClr val="bg1"/>
          </a:solidFill>
          <a:ln w="9525">
            <a:solidFill>
              <a:schemeClr val="tx1"/>
            </a:solidFill>
            <a:round/>
            <a:headEnd/>
            <a:tailEnd/>
          </a:ln>
        </p:spPr>
        <p:txBody>
          <a:bodyPr/>
          <a:lstStyle/>
          <a:p>
            <a:endParaRPr lang="en-US"/>
          </a:p>
        </p:txBody>
      </p:sp>
      <p:sp>
        <p:nvSpPr>
          <p:cNvPr id="54294" name="Freeform 98" descr="Dark upward diagonal"/>
          <p:cNvSpPr>
            <a:spLocks/>
          </p:cNvSpPr>
          <p:nvPr/>
        </p:nvSpPr>
        <p:spPr bwMode="auto">
          <a:xfrm>
            <a:off x="955675" y="2662238"/>
            <a:ext cx="1087438" cy="1495425"/>
          </a:xfrm>
          <a:custGeom>
            <a:avLst/>
            <a:gdLst>
              <a:gd name="T0" fmla="*/ 0 w 626"/>
              <a:gd name="T1" fmla="*/ 2147483647 h 970"/>
              <a:gd name="T2" fmla="*/ 2147483647 w 626"/>
              <a:gd name="T3" fmla="*/ 2147483647 h 970"/>
              <a:gd name="T4" fmla="*/ 2147483647 w 626"/>
              <a:gd name="T5" fmla="*/ 2147483647 h 970"/>
              <a:gd name="T6" fmla="*/ 2147483647 w 626"/>
              <a:gd name="T7" fmla="*/ 2147483647 h 970"/>
              <a:gd name="T8" fmla="*/ 2147483647 w 626"/>
              <a:gd name="T9" fmla="*/ 2147483647 h 970"/>
              <a:gd name="T10" fmla="*/ 2147483647 w 626"/>
              <a:gd name="T11" fmla="*/ 2147483647 h 970"/>
              <a:gd name="T12" fmla="*/ 2147483647 w 626"/>
              <a:gd name="T13" fmla="*/ 2147483647 h 970"/>
              <a:gd name="T14" fmla="*/ 2147483647 w 626"/>
              <a:gd name="T15" fmla="*/ 2147483647 h 970"/>
              <a:gd name="T16" fmla="*/ 2147483647 w 626"/>
              <a:gd name="T17" fmla="*/ 2147483647 h 970"/>
              <a:gd name="T18" fmla="*/ 2147483647 w 626"/>
              <a:gd name="T19" fmla="*/ 2147483647 h 970"/>
              <a:gd name="T20" fmla="*/ 2147483647 w 626"/>
              <a:gd name="T21" fmla="*/ 2147483647 h 970"/>
              <a:gd name="T22" fmla="*/ 2147483647 w 626"/>
              <a:gd name="T23" fmla="*/ 2147483647 h 970"/>
              <a:gd name="T24" fmla="*/ 2147483647 w 626"/>
              <a:gd name="T25" fmla="*/ 2147483647 h 970"/>
              <a:gd name="T26" fmla="*/ 2147483647 w 626"/>
              <a:gd name="T27" fmla="*/ 2147483647 h 970"/>
              <a:gd name="T28" fmla="*/ 2147483647 w 626"/>
              <a:gd name="T29" fmla="*/ 2147483647 h 970"/>
              <a:gd name="T30" fmla="*/ 2147483647 w 626"/>
              <a:gd name="T31" fmla="*/ 2147483647 h 970"/>
              <a:gd name="T32" fmla="*/ 2147483647 w 626"/>
              <a:gd name="T33" fmla="*/ 2147483647 h 970"/>
              <a:gd name="T34" fmla="*/ 2147483647 w 626"/>
              <a:gd name="T35" fmla="*/ 2147483647 h 970"/>
              <a:gd name="T36" fmla="*/ 2147483647 w 626"/>
              <a:gd name="T37" fmla="*/ 2147483647 h 970"/>
              <a:gd name="T38" fmla="*/ 2147483647 w 626"/>
              <a:gd name="T39" fmla="*/ 2147483647 h 970"/>
              <a:gd name="T40" fmla="*/ 2147483647 w 626"/>
              <a:gd name="T41" fmla="*/ 2147483647 h 970"/>
              <a:gd name="T42" fmla="*/ 2147483647 w 626"/>
              <a:gd name="T43" fmla="*/ 2147483647 h 970"/>
              <a:gd name="T44" fmla="*/ 2147483647 w 626"/>
              <a:gd name="T45" fmla="*/ 2147483647 h 970"/>
              <a:gd name="T46" fmla="*/ 2147483647 w 626"/>
              <a:gd name="T47" fmla="*/ 2147483647 h 970"/>
              <a:gd name="T48" fmla="*/ 2147483647 w 626"/>
              <a:gd name="T49" fmla="*/ 2147483647 h 970"/>
              <a:gd name="T50" fmla="*/ 2147483647 w 626"/>
              <a:gd name="T51" fmla="*/ 2147483647 h 970"/>
              <a:gd name="T52" fmla="*/ 2147483647 w 626"/>
              <a:gd name="T53" fmla="*/ 2147483647 h 970"/>
              <a:gd name="T54" fmla="*/ 2147483647 w 626"/>
              <a:gd name="T55" fmla="*/ 2147483647 h 970"/>
              <a:gd name="T56" fmla="*/ 2147483647 w 626"/>
              <a:gd name="T57" fmla="*/ 2147483647 h 970"/>
              <a:gd name="T58" fmla="*/ 2147483647 w 626"/>
              <a:gd name="T59" fmla="*/ 2147483647 h 970"/>
              <a:gd name="T60" fmla="*/ 2147483647 w 626"/>
              <a:gd name="T61" fmla="*/ 2147483647 h 970"/>
              <a:gd name="T62" fmla="*/ 2147483647 w 626"/>
              <a:gd name="T63" fmla="*/ 2147483647 h 970"/>
              <a:gd name="T64" fmla="*/ 2147483647 w 626"/>
              <a:gd name="T65" fmla="*/ 2147483647 h 970"/>
              <a:gd name="T66" fmla="*/ 2147483647 w 626"/>
              <a:gd name="T67" fmla="*/ 2147483647 h 970"/>
              <a:gd name="T68" fmla="*/ 2147483647 w 626"/>
              <a:gd name="T69" fmla="*/ 2147483647 h 970"/>
              <a:gd name="T70" fmla="*/ 2147483647 w 626"/>
              <a:gd name="T71" fmla="*/ 2147483647 h 970"/>
              <a:gd name="T72" fmla="*/ 2147483647 w 626"/>
              <a:gd name="T73" fmla="*/ 2147483647 h 970"/>
              <a:gd name="T74" fmla="*/ 2147483647 w 626"/>
              <a:gd name="T75" fmla="*/ 2147483647 h 970"/>
              <a:gd name="T76" fmla="*/ 2147483647 w 626"/>
              <a:gd name="T77" fmla="*/ 2147483647 h 970"/>
              <a:gd name="T78" fmla="*/ 2147483647 w 626"/>
              <a:gd name="T79" fmla="*/ 2147483647 h 970"/>
              <a:gd name="T80" fmla="*/ 2147483647 w 626"/>
              <a:gd name="T81" fmla="*/ 2147483647 h 970"/>
              <a:gd name="T82" fmla="*/ 2147483647 w 626"/>
              <a:gd name="T83" fmla="*/ 2147483647 h 970"/>
              <a:gd name="T84" fmla="*/ 2147483647 w 626"/>
              <a:gd name="T85" fmla="*/ 2147483647 h 970"/>
              <a:gd name="T86" fmla="*/ 2147483647 w 626"/>
              <a:gd name="T87" fmla="*/ 2147483647 h 970"/>
              <a:gd name="T88" fmla="*/ 2147483647 w 626"/>
              <a:gd name="T89" fmla="*/ 2147483647 h 970"/>
              <a:gd name="T90" fmla="*/ 2147483647 w 626"/>
              <a:gd name="T91" fmla="*/ 2147483647 h 970"/>
              <a:gd name="T92" fmla="*/ 2147483647 w 626"/>
              <a:gd name="T93" fmla="*/ 2147483647 h 970"/>
              <a:gd name="T94" fmla="*/ 2147483647 w 626"/>
              <a:gd name="T95" fmla="*/ 2147483647 h 970"/>
              <a:gd name="T96" fmla="*/ 2147483647 w 626"/>
              <a:gd name="T97" fmla="*/ 2147483647 h 970"/>
              <a:gd name="T98" fmla="*/ 2147483647 w 626"/>
              <a:gd name="T99" fmla="*/ 2147483647 h 970"/>
              <a:gd name="T100" fmla="*/ 2147483647 w 626"/>
              <a:gd name="T101" fmla="*/ 2147483647 h 970"/>
              <a:gd name="T102" fmla="*/ 2147483647 w 626"/>
              <a:gd name="T103" fmla="*/ 2147483647 h 9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26"/>
              <a:gd name="T157" fmla="*/ 0 h 970"/>
              <a:gd name="T158" fmla="*/ 626 w 626"/>
              <a:gd name="T159" fmla="*/ 970 h 97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26" h="970">
                <a:moveTo>
                  <a:pt x="400" y="970"/>
                </a:moveTo>
                <a:lnTo>
                  <a:pt x="0" y="366"/>
                </a:lnTo>
                <a:lnTo>
                  <a:pt x="95" y="0"/>
                </a:lnTo>
                <a:lnTo>
                  <a:pt x="93" y="2"/>
                </a:lnTo>
                <a:lnTo>
                  <a:pt x="107" y="5"/>
                </a:lnTo>
                <a:lnTo>
                  <a:pt x="120" y="8"/>
                </a:lnTo>
                <a:lnTo>
                  <a:pt x="132" y="12"/>
                </a:lnTo>
                <a:lnTo>
                  <a:pt x="146" y="15"/>
                </a:lnTo>
                <a:lnTo>
                  <a:pt x="158" y="19"/>
                </a:lnTo>
                <a:lnTo>
                  <a:pt x="170" y="20"/>
                </a:lnTo>
                <a:lnTo>
                  <a:pt x="183" y="24"/>
                </a:lnTo>
                <a:lnTo>
                  <a:pt x="193" y="27"/>
                </a:lnTo>
                <a:lnTo>
                  <a:pt x="205" y="30"/>
                </a:lnTo>
                <a:lnTo>
                  <a:pt x="217" y="32"/>
                </a:lnTo>
                <a:lnTo>
                  <a:pt x="229" y="36"/>
                </a:lnTo>
                <a:lnTo>
                  <a:pt x="239" y="39"/>
                </a:lnTo>
                <a:lnTo>
                  <a:pt x="249" y="41"/>
                </a:lnTo>
                <a:lnTo>
                  <a:pt x="259" y="44"/>
                </a:lnTo>
                <a:lnTo>
                  <a:pt x="269" y="46"/>
                </a:lnTo>
                <a:lnTo>
                  <a:pt x="278" y="49"/>
                </a:lnTo>
                <a:lnTo>
                  <a:pt x="288" y="51"/>
                </a:lnTo>
                <a:lnTo>
                  <a:pt x="296" y="52"/>
                </a:lnTo>
                <a:lnTo>
                  <a:pt x="303" y="54"/>
                </a:lnTo>
                <a:lnTo>
                  <a:pt x="312" y="56"/>
                </a:lnTo>
                <a:lnTo>
                  <a:pt x="318" y="58"/>
                </a:lnTo>
                <a:lnTo>
                  <a:pt x="325" y="59"/>
                </a:lnTo>
                <a:lnTo>
                  <a:pt x="330" y="61"/>
                </a:lnTo>
                <a:lnTo>
                  <a:pt x="337" y="63"/>
                </a:lnTo>
                <a:lnTo>
                  <a:pt x="340" y="64"/>
                </a:lnTo>
                <a:lnTo>
                  <a:pt x="346" y="66"/>
                </a:lnTo>
                <a:lnTo>
                  <a:pt x="349" y="66"/>
                </a:lnTo>
                <a:lnTo>
                  <a:pt x="352" y="66"/>
                </a:lnTo>
                <a:lnTo>
                  <a:pt x="354" y="68"/>
                </a:lnTo>
                <a:lnTo>
                  <a:pt x="357" y="68"/>
                </a:lnTo>
                <a:lnTo>
                  <a:pt x="626" y="125"/>
                </a:lnTo>
                <a:lnTo>
                  <a:pt x="508" y="741"/>
                </a:lnTo>
                <a:lnTo>
                  <a:pt x="491" y="831"/>
                </a:lnTo>
                <a:lnTo>
                  <a:pt x="491" y="833"/>
                </a:lnTo>
                <a:lnTo>
                  <a:pt x="489" y="836"/>
                </a:lnTo>
                <a:lnTo>
                  <a:pt x="488" y="843"/>
                </a:lnTo>
                <a:lnTo>
                  <a:pt x="484" y="850"/>
                </a:lnTo>
                <a:lnTo>
                  <a:pt x="481" y="855"/>
                </a:lnTo>
                <a:lnTo>
                  <a:pt x="476" y="858"/>
                </a:lnTo>
                <a:lnTo>
                  <a:pt x="471" y="858"/>
                </a:lnTo>
                <a:lnTo>
                  <a:pt x="464" y="853"/>
                </a:lnTo>
                <a:lnTo>
                  <a:pt x="464" y="851"/>
                </a:lnTo>
                <a:lnTo>
                  <a:pt x="462" y="850"/>
                </a:lnTo>
                <a:lnTo>
                  <a:pt x="462" y="848"/>
                </a:lnTo>
                <a:lnTo>
                  <a:pt x="462" y="846"/>
                </a:lnTo>
                <a:lnTo>
                  <a:pt x="461" y="844"/>
                </a:lnTo>
                <a:lnTo>
                  <a:pt x="457" y="841"/>
                </a:lnTo>
                <a:lnTo>
                  <a:pt x="454" y="841"/>
                </a:lnTo>
                <a:lnTo>
                  <a:pt x="449" y="839"/>
                </a:lnTo>
                <a:lnTo>
                  <a:pt x="447" y="839"/>
                </a:lnTo>
                <a:lnTo>
                  <a:pt x="445" y="838"/>
                </a:lnTo>
                <a:lnTo>
                  <a:pt x="445" y="836"/>
                </a:lnTo>
                <a:lnTo>
                  <a:pt x="444" y="834"/>
                </a:lnTo>
                <a:lnTo>
                  <a:pt x="440" y="833"/>
                </a:lnTo>
                <a:lnTo>
                  <a:pt x="439" y="833"/>
                </a:lnTo>
                <a:lnTo>
                  <a:pt x="437" y="833"/>
                </a:lnTo>
                <a:lnTo>
                  <a:pt x="435" y="836"/>
                </a:lnTo>
                <a:lnTo>
                  <a:pt x="434" y="836"/>
                </a:lnTo>
                <a:lnTo>
                  <a:pt x="432" y="838"/>
                </a:lnTo>
                <a:lnTo>
                  <a:pt x="428" y="838"/>
                </a:lnTo>
                <a:lnTo>
                  <a:pt x="425" y="838"/>
                </a:lnTo>
                <a:lnTo>
                  <a:pt x="423" y="838"/>
                </a:lnTo>
                <a:lnTo>
                  <a:pt x="420" y="839"/>
                </a:lnTo>
                <a:lnTo>
                  <a:pt x="420" y="841"/>
                </a:lnTo>
                <a:lnTo>
                  <a:pt x="418" y="843"/>
                </a:lnTo>
                <a:lnTo>
                  <a:pt x="418" y="844"/>
                </a:lnTo>
                <a:lnTo>
                  <a:pt x="418" y="846"/>
                </a:lnTo>
                <a:lnTo>
                  <a:pt x="420" y="850"/>
                </a:lnTo>
                <a:lnTo>
                  <a:pt x="420" y="853"/>
                </a:lnTo>
                <a:lnTo>
                  <a:pt x="420" y="856"/>
                </a:lnTo>
                <a:lnTo>
                  <a:pt x="420" y="861"/>
                </a:lnTo>
                <a:lnTo>
                  <a:pt x="420" y="866"/>
                </a:lnTo>
                <a:lnTo>
                  <a:pt x="420" y="873"/>
                </a:lnTo>
                <a:lnTo>
                  <a:pt x="422" y="878"/>
                </a:lnTo>
                <a:lnTo>
                  <a:pt x="422" y="885"/>
                </a:lnTo>
                <a:lnTo>
                  <a:pt x="420" y="890"/>
                </a:lnTo>
                <a:lnTo>
                  <a:pt x="420" y="897"/>
                </a:lnTo>
                <a:lnTo>
                  <a:pt x="420" y="902"/>
                </a:lnTo>
                <a:lnTo>
                  <a:pt x="418" y="907"/>
                </a:lnTo>
                <a:lnTo>
                  <a:pt x="417" y="912"/>
                </a:lnTo>
                <a:lnTo>
                  <a:pt x="415" y="916"/>
                </a:lnTo>
                <a:lnTo>
                  <a:pt x="415" y="919"/>
                </a:lnTo>
                <a:lnTo>
                  <a:pt x="415" y="922"/>
                </a:lnTo>
                <a:lnTo>
                  <a:pt x="415" y="927"/>
                </a:lnTo>
                <a:lnTo>
                  <a:pt x="415" y="934"/>
                </a:lnTo>
                <a:lnTo>
                  <a:pt x="415" y="941"/>
                </a:lnTo>
                <a:lnTo>
                  <a:pt x="415" y="948"/>
                </a:lnTo>
                <a:lnTo>
                  <a:pt x="415" y="954"/>
                </a:lnTo>
                <a:lnTo>
                  <a:pt x="413" y="960"/>
                </a:lnTo>
                <a:lnTo>
                  <a:pt x="412" y="960"/>
                </a:lnTo>
                <a:lnTo>
                  <a:pt x="410" y="961"/>
                </a:lnTo>
                <a:lnTo>
                  <a:pt x="408" y="963"/>
                </a:lnTo>
                <a:lnTo>
                  <a:pt x="406" y="965"/>
                </a:lnTo>
                <a:lnTo>
                  <a:pt x="403" y="966"/>
                </a:lnTo>
                <a:lnTo>
                  <a:pt x="401" y="968"/>
                </a:lnTo>
                <a:lnTo>
                  <a:pt x="400" y="970"/>
                </a:lnTo>
                <a:close/>
              </a:path>
            </a:pathLst>
          </a:custGeom>
          <a:solidFill>
            <a:schemeClr val="bg1"/>
          </a:solidFill>
          <a:ln w="9525">
            <a:solidFill>
              <a:schemeClr val="tx1"/>
            </a:solidFill>
            <a:round/>
            <a:headEnd/>
            <a:tailEnd/>
          </a:ln>
        </p:spPr>
        <p:txBody>
          <a:bodyPr/>
          <a:lstStyle/>
          <a:p>
            <a:endParaRPr lang="en-US"/>
          </a:p>
        </p:txBody>
      </p:sp>
      <p:sp>
        <p:nvSpPr>
          <p:cNvPr id="54295" name="Freeform 99"/>
          <p:cNvSpPr>
            <a:spLocks/>
          </p:cNvSpPr>
          <p:nvPr/>
        </p:nvSpPr>
        <p:spPr bwMode="auto">
          <a:xfrm>
            <a:off x="1524000" y="3803650"/>
            <a:ext cx="1158875" cy="1201738"/>
          </a:xfrm>
          <a:custGeom>
            <a:avLst/>
            <a:gdLst>
              <a:gd name="T0" fmla="*/ 2147483647 w 667"/>
              <a:gd name="T1" fmla="*/ 2147483647 h 780"/>
              <a:gd name="T2" fmla="*/ 2147483647 w 667"/>
              <a:gd name="T3" fmla="*/ 2147483647 h 780"/>
              <a:gd name="T4" fmla="*/ 2147483647 w 667"/>
              <a:gd name="T5" fmla="*/ 2147483647 h 780"/>
              <a:gd name="T6" fmla="*/ 2147483647 w 667"/>
              <a:gd name="T7" fmla="*/ 2147483647 h 780"/>
              <a:gd name="T8" fmla="*/ 2147483647 w 667"/>
              <a:gd name="T9" fmla="*/ 2147483647 h 780"/>
              <a:gd name="T10" fmla="*/ 2147483647 w 667"/>
              <a:gd name="T11" fmla="*/ 2147483647 h 780"/>
              <a:gd name="T12" fmla="*/ 2147483647 w 667"/>
              <a:gd name="T13" fmla="*/ 2147483647 h 780"/>
              <a:gd name="T14" fmla="*/ 2147483647 w 667"/>
              <a:gd name="T15" fmla="*/ 2147483647 h 780"/>
              <a:gd name="T16" fmla="*/ 2147483647 w 667"/>
              <a:gd name="T17" fmla="*/ 2147483647 h 780"/>
              <a:gd name="T18" fmla="*/ 2147483647 w 667"/>
              <a:gd name="T19" fmla="*/ 2147483647 h 780"/>
              <a:gd name="T20" fmla="*/ 2147483647 w 667"/>
              <a:gd name="T21" fmla="*/ 2147483647 h 780"/>
              <a:gd name="T22" fmla="*/ 2147483647 w 667"/>
              <a:gd name="T23" fmla="*/ 2147483647 h 780"/>
              <a:gd name="T24" fmla="*/ 2147483647 w 667"/>
              <a:gd name="T25" fmla="*/ 2147483647 h 780"/>
              <a:gd name="T26" fmla="*/ 2147483647 w 667"/>
              <a:gd name="T27" fmla="*/ 2147483647 h 780"/>
              <a:gd name="T28" fmla="*/ 2147483647 w 667"/>
              <a:gd name="T29" fmla="*/ 2147483647 h 780"/>
              <a:gd name="T30" fmla="*/ 2147483647 w 667"/>
              <a:gd name="T31" fmla="*/ 2147483647 h 780"/>
              <a:gd name="T32" fmla="*/ 2147483647 w 667"/>
              <a:gd name="T33" fmla="*/ 2147483647 h 780"/>
              <a:gd name="T34" fmla="*/ 2147483647 w 667"/>
              <a:gd name="T35" fmla="*/ 2147483647 h 780"/>
              <a:gd name="T36" fmla="*/ 2147483647 w 667"/>
              <a:gd name="T37" fmla="*/ 2147483647 h 780"/>
              <a:gd name="T38" fmla="*/ 2147483647 w 667"/>
              <a:gd name="T39" fmla="*/ 2147483647 h 780"/>
              <a:gd name="T40" fmla="*/ 2147483647 w 667"/>
              <a:gd name="T41" fmla="*/ 2147483647 h 780"/>
              <a:gd name="T42" fmla="*/ 2147483647 w 667"/>
              <a:gd name="T43" fmla="*/ 2147483647 h 780"/>
              <a:gd name="T44" fmla="*/ 2147483647 w 667"/>
              <a:gd name="T45" fmla="*/ 2147483647 h 780"/>
              <a:gd name="T46" fmla="*/ 2147483647 w 667"/>
              <a:gd name="T47" fmla="*/ 2147483647 h 780"/>
              <a:gd name="T48" fmla="*/ 2147483647 w 667"/>
              <a:gd name="T49" fmla="*/ 2147483647 h 780"/>
              <a:gd name="T50" fmla="*/ 2147483647 w 667"/>
              <a:gd name="T51" fmla="*/ 2147483647 h 780"/>
              <a:gd name="T52" fmla="*/ 2147483647 w 667"/>
              <a:gd name="T53" fmla="*/ 2147483647 h 780"/>
              <a:gd name="T54" fmla="*/ 2147483647 w 667"/>
              <a:gd name="T55" fmla="*/ 2147483647 h 780"/>
              <a:gd name="T56" fmla="*/ 2147483647 w 667"/>
              <a:gd name="T57" fmla="*/ 2147483647 h 780"/>
              <a:gd name="T58" fmla="*/ 2147483647 w 667"/>
              <a:gd name="T59" fmla="*/ 2147483647 h 780"/>
              <a:gd name="T60" fmla="*/ 2147483647 w 667"/>
              <a:gd name="T61" fmla="*/ 2147483647 h 780"/>
              <a:gd name="T62" fmla="*/ 2147483647 w 667"/>
              <a:gd name="T63" fmla="*/ 2147483647 h 780"/>
              <a:gd name="T64" fmla="*/ 2147483647 w 667"/>
              <a:gd name="T65" fmla="*/ 2147483647 h 780"/>
              <a:gd name="T66" fmla="*/ 2147483647 w 667"/>
              <a:gd name="T67" fmla="*/ 2147483647 h 780"/>
              <a:gd name="T68" fmla="*/ 2147483647 w 667"/>
              <a:gd name="T69" fmla="*/ 2147483647 h 780"/>
              <a:gd name="T70" fmla="*/ 2147483647 w 667"/>
              <a:gd name="T71" fmla="*/ 2147483647 h 780"/>
              <a:gd name="T72" fmla="*/ 2147483647 w 667"/>
              <a:gd name="T73" fmla="*/ 2147483647 h 780"/>
              <a:gd name="T74" fmla="*/ 2147483647 w 667"/>
              <a:gd name="T75" fmla="*/ 2147483647 h 780"/>
              <a:gd name="T76" fmla="*/ 2147483647 w 667"/>
              <a:gd name="T77" fmla="*/ 2147483647 h 780"/>
              <a:gd name="T78" fmla="*/ 2147483647 w 667"/>
              <a:gd name="T79" fmla="*/ 2147483647 h 780"/>
              <a:gd name="T80" fmla="*/ 2147483647 w 667"/>
              <a:gd name="T81" fmla="*/ 2147483647 h 780"/>
              <a:gd name="T82" fmla="*/ 2147483647 w 667"/>
              <a:gd name="T83" fmla="*/ 2147483647 h 780"/>
              <a:gd name="T84" fmla="*/ 2147483647 w 667"/>
              <a:gd name="T85" fmla="*/ 2147483647 h 780"/>
              <a:gd name="T86" fmla="*/ 2147483647 w 667"/>
              <a:gd name="T87" fmla="*/ 2147483647 h 780"/>
              <a:gd name="T88" fmla="*/ 2147483647 w 667"/>
              <a:gd name="T89" fmla="*/ 2147483647 h 780"/>
              <a:gd name="T90" fmla="*/ 2147483647 w 667"/>
              <a:gd name="T91" fmla="*/ 2147483647 h 780"/>
              <a:gd name="T92" fmla="*/ 2147483647 w 667"/>
              <a:gd name="T93" fmla="*/ 2147483647 h 780"/>
              <a:gd name="T94" fmla="*/ 2147483647 w 667"/>
              <a:gd name="T95" fmla="*/ 2147483647 h 780"/>
              <a:gd name="T96" fmla="*/ 2147483647 w 667"/>
              <a:gd name="T97" fmla="*/ 2147483647 h 780"/>
              <a:gd name="T98" fmla="*/ 2147483647 w 667"/>
              <a:gd name="T99" fmla="*/ 2147483647 h 780"/>
              <a:gd name="T100" fmla="*/ 2147483647 w 667"/>
              <a:gd name="T101" fmla="*/ 2147483647 h 780"/>
              <a:gd name="T102" fmla="*/ 2147483647 w 667"/>
              <a:gd name="T103" fmla="*/ 2147483647 h 780"/>
              <a:gd name="T104" fmla="*/ 2147483647 w 667"/>
              <a:gd name="T105" fmla="*/ 2147483647 h 780"/>
              <a:gd name="T106" fmla="*/ 2147483647 w 667"/>
              <a:gd name="T107" fmla="*/ 2147483647 h 780"/>
              <a:gd name="T108" fmla="*/ 2147483647 w 667"/>
              <a:gd name="T109" fmla="*/ 0 h 780"/>
              <a:gd name="T110" fmla="*/ 2147483647 w 667"/>
              <a:gd name="T111" fmla="*/ 2147483647 h 780"/>
              <a:gd name="T112" fmla="*/ 2147483647 w 667"/>
              <a:gd name="T113" fmla="*/ 2147483647 h 780"/>
              <a:gd name="T114" fmla="*/ 2147483647 w 667"/>
              <a:gd name="T115" fmla="*/ 2147483647 h 7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67"/>
              <a:gd name="T175" fmla="*/ 0 h 780"/>
              <a:gd name="T176" fmla="*/ 667 w 667"/>
              <a:gd name="T177" fmla="*/ 780 h 78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67" h="780">
                <a:moveTo>
                  <a:pt x="13" y="513"/>
                </a:moveTo>
                <a:lnTo>
                  <a:pt x="29" y="513"/>
                </a:lnTo>
                <a:lnTo>
                  <a:pt x="34" y="511"/>
                </a:lnTo>
                <a:lnTo>
                  <a:pt x="39" y="508"/>
                </a:lnTo>
                <a:lnTo>
                  <a:pt x="41" y="503"/>
                </a:lnTo>
                <a:lnTo>
                  <a:pt x="42" y="496"/>
                </a:lnTo>
                <a:lnTo>
                  <a:pt x="42" y="491"/>
                </a:lnTo>
                <a:lnTo>
                  <a:pt x="42" y="486"/>
                </a:lnTo>
                <a:lnTo>
                  <a:pt x="42" y="483"/>
                </a:lnTo>
                <a:lnTo>
                  <a:pt x="41" y="481"/>
                </a:lnTo>
                <a:lnTo>
                  <a:pt x="24" y="472"/>
                </a:lnTo>
                <a:lnTo>
                  <a:pt x="29" y="455"/>
                </a:lnTo>
                <a:lnTo>
                  <a:pt x="27" y="444"/>
                </a:lnTo>
                <a:lnTo>
                  <a:pt x="30" y="433"/>
                </a:lnTo>
                <a:lnTo>
                  <a:pt x="32" y="432"/>
                </a:lnTo>
                <a:lnTo>
                  <a:pt x="35" y="430"/>
                </a:lnTo>
                <a:lnTo>
                  <a:pt x="37" y="427"/>
                </a:lnTo>
                <a:lnTo>
                  <a:pt x="41" y="425"/>
                </a:lnTo>
                <a:lnTo>
                  <a:pt x="42" y="423"/>
                </a:lnTo>
                <a:lnTo>
                  <a:pt x="44" y="422"/>
                </a:lnTo>
                <a:lnTo>
                  <a:pt x="46" y="420"/>
                </a:lnTo>
                <a:lnTo>
                  <a:pt x="51" y="415"/>
                </a:lnTo>
                <a:lnTo>
                  <a:pt x="56" y="410"/>
                </a:lnTo>
                <a:lnTo>
                  <a:pt x="57" y="403"/>
                </a:lnTo>
                <a:lnTo>
                  <a:pt x="59" y="396"/>
                </a:lnTo>
                <a:lnTo>
                  <a:pt x="61" y="389"/>
                </a:lnTo>
                <a:lnTo>
                  <a:pt x="61" y="384"/>
                </a:lnTo>
                <a:lnTo>
                  <a:pt x="61" y="379"/>
                </a:lnTo>
                <a:lnTo>
                  <a:pt x="61" y="378"/>
                </a:lnTo>
                <a:lnTo>
                  <a:pt x="63" y="369"/>
                </a:lnTo>
                <a:lnTo>
                  <a:pt x="66" y="361"/>
                </a:lnTo>
                <a:lnTo>
                  <a:pt x="73" y="354"/>
                </a:lnTo>
                <a:lnTo>
                  <a:pt x="81" y="349"/>
                </a:lnTo>
                <a:lnTo>
                  <a:pt x="88" y="345"/>
                </a:lnTo>
                <a:lnTo>
                  <a:pt x="95" y="344"/>
                </a:lnTo>
                <a:lnTo>
                  <a:pt x="100" y="344"/>
                </a:lnTo>
                <a:lnTo>
                  <a:pt x="101" y="342"/>
                </a:lnTo>
                <a:lnTo>
                  <a:pt x="108" y="334"/>
                </a:lnTo>
                <a:lnTo>
                  <a:pt x="108" y="325"/>
                </a:lnTo>
                <a:lnTo>
                  <a:pt x="91" y="301"/>
                </a:lnTo>
                <a:lnTo>
                  <a:pt x="93" y="283"/>
                </a:lnTo>
                <a:lnTo>
                  <a:pt x="81" y="257"/>
                </a:lnTo>
                <a:lnTo>
                  <a:pt x="76" y="244"/>
                </a:lnTo>
                <a:lnTo>
                  <a:pt x="73" y="229"/>
                </a:lnTo>
                <a:lnTo>
                  <a:pt x="74" y="227"/>
                </a:lnTo>
                <a:lnTo>
                  <a:pt x="76" y="225"/>
                </a:lnTo>
                <a:lnTo>
                  <a:pt x="79" y="224"/>
                </a:lnTo>
                <a:lnTo>
                  <a:pt x="81" y="222"/>
                </a:lnTo>
                <a:lnTo>
                  <a:pt x="83" y="220"/>
                </a:lnTo>
                <a:lnTo>
                  <a:pt x="85" y="219"/>
                </a:lnTo>
                <a:lnTo>
                  <a:pt x="86" y="219"/>
                </a:lnTo>
                <a:lnTo>
                  <a:pt x="88" y="213"/>
                </a:lnTo>
                <a:lnTo>
                  <a:pt x="88" y="207"/>
                </a:lnTo>
                <a:lnTo>
                  <a:pt x="88" y="200"/>
                </a:lnTo>
                <a:lnTo>
                  <a:pt x="88" y="193"/>
                </a:lnTo>
                <a:lnTo>
                  <a:pt x="88" y="186"/>
                </a:lnTo>
                <a:lnTo>
                  <a:pt x="88" y="181"/>
                </a:lnTo>
                <a:lnTo>
                  <a:pt x="88" y="178"/>
                </a:lnTo>
                <a:lnTo>
                  <a:pt x="88" y="175"/>
                </a:lnTo>
                <a:lnTo>
                  <a:pt x="90" y="171"/>
                </a:lnTo>
                <a:lnTo>
                  <a:pt x="91" y="166"/>
                </a:lnTo>
                <a:lnTo>
                  <a:pt x="93" y="161"/>
                </a:lnTo>
                <a:lnTo>
                  <a:pt x="93" y="156"/>
                </a:lnTo>
                <a:lnTo>
                  <a:pt x="93" y="149"/>
                </a:lnTo>
                <a:lnTo>
                  <a:pt x="95" y="144"/>
                </a:lnTo>
                <a:lnTo>
                  <a:pt x="95" y="137"/>
                </a:lnTo>
                <a:lnTo>
                  <a:pt x="93" y="132"/>
                </a:lnTo>
                <a:lnTo>
                  <a:pt x="93" y="125"/>
                </a:lnTo>
                <a:lnTo>
                  <a:pt x="93" y="120"/>
                </a:lnTo>
                <a:lnTo>
                  <a:pt x="93" y="115"/>
                </a:lnTo>
                <a:lnTo>
                  <a:pt x="93" y="112"/>
                </a:lnTo>
                <a:lnTo>
                  <a:pt x="93" y="109"/>
                </a:lnTo>
                <a:lnTo>
                  <a:pt x="91" y="105"/>
                </a:lnTo>
                <a:lnTo>
                  <a:pt x="91" y="103"/>
                </a:lnTo>
                <a:lnTo>
                  <a:pt x="91" y="102"/>
                </a:lnTo>
                <a:lnTo>
                  <a:pt x="93" y="100"/>
                </a:lnTo>
                <a:lnTo>
                  <a:pt x="93" y="98"/>
                </a:lnTo>
                <a:lnTo>
                  <a:pt x="96" y="97"/>
                </a:lnTo>
                <a:lnTo>
                  <a:pt x="98" y="97"/>
                </a:lnTo>
                <a:lnTo>
                  <a:pt x="101" y="97"/>
                </a:lnTo>
                <a:lnTo>
                  <a:pt x="105" y="97"/>
                </a:lnTo>
                <a:lnTo>
                  <a:pt x="107" y="95"/>
                </a:lnTo>
                <a:lnTo>
                  <a:pt x="108" y="95"/>
                </a:lnTo>
                <a:lnTo>
                  <a:pt x="110" y="92"/>
                </a:lnTo>
                <a:lnTo>
                  <a:pt x="112" y="92"/>
                </a:lnTo>
                <a:lnTo>
                  <a:pt x="113" y="92"/>
                </a:lnTo>
                <a:lnTo>
                  <a:pt x="117" y="93"/>
                </a:lnTo>
                <a:lnTo>
                  <a:pt x="118" y="95"/>
                </a:lnTo>
                <a:lnTo>
                  <a:pt x="118" y="97"/>
                </a:lnTo>
                <a:lnTo>
                  <a:pt x="120" y="98"/>
                </a:lnTo>
                <a:lnTo>
                  <a:pt x="122" y="98"/>
                </a:lnTo>
                <a:lnTo>
                  <a:pt x="127" y="100"/>
                </a:lnTo>
                <a:lnTo>
                  <a:pt x="130" y="100"/>
                </a:lnTo>
                <a:lnTo>
                  <a:pt x="134" y="103"/>
                </a:lnTo>
                <a:lnTo>
                  <a:pt x="135" y="105"/>
                </a:lnTo>
                <a:lnTo>
                  <a:pt x="135" y="107"/>
                </a:lnTo>
                <a:lnTo>
                  <a:pt x="135" y="109"/>
                </a:lnTo>
                <a:lnTo>
                  <a:pt x="137" y="110"/>
                </a:lnTo>
                <a:lnTo>
                  <a:pt x="137" y="112"/>
                </a:lnTo>
                <a:lnTo>
                  <a:pt x="144" y="117"/>
                </a:lnTo>
                <a:lnTo>
                  <a:pt x="149" y="117"/>
                </a:lnTo>
                <a:lnTo>
                  <a:pt x="154" y="114"/>
                </a:lnTo>
                <a:lnTo>
                  <a:pt x="157" y="109"/>
                </a:lnTo>
                <a:lnTo>
                  <a:pt x="161" y="102"/>
                </a:lnTo>
                <a:lnTo>
                  <a:pt x="162" y="95"/>
                </a:lnTo>
                <a:lnTo>
                  <a:pt x="164" y="92"/>
                </a:lnTo>
                <a:lnTo>
                  <a:pt x="164" y="90"/>
                </a:lnTo>
                <a:lnTo>
                  <a:pt x="181" y="0"/>
                </a:lnTo>
                <a:lnTo>
                  <a:pt x="667" y="81"/>
                </a:lnTo>
                <a:lnTo>
                  <a:pt x="570" y="780"/>
                </a:lnTo>
                <a:lnTo>
                  <a:pt x="362" y="753"/>
                </a:lnTo>
                <a:lnTo>
                  <a:pt x="0" y="542"/>
                </a:lnTo>
                <a:lnTo>
                  <a:pt x="13" y="513"/>
                </a:lnTo>
                <a:close/>
              </a:path>
            </a:pathLst>
          </a:custGeom>
          <a:solidFill>
            <a:schemeClr val="bg1"/>
          </a:solidFill>
          <a:ln w="9525">
            <a:solidFill>
              <a:schemeClr val="tx1"/>
            </a:solidFill>
            <a:round/>
            <a:headEnd/>
            <a:tailEnd/>
          </a:ln>
        </p:spPr>
        <p:txBody>
          <a:bodyPr/>
          <a:lstStyle/>
          <a:p>
            <a:endParaRPr lang="en-US"/>
          </a:p>
        </p:txBody>
      </p:sp>
      <p:sp>
        <p:nvSpPr>
          <p:cNvPr id="54296" name="Freeform 100"/>
          <p:cNvSpPr>
            <a:spLocks/>
          </p:cNvSpPr>
          <p:nvPr/>
        </p:nvSpPr>
        <p:spPr bwMode="auto">
          <a:xfrm>
            <a:off x="2682875" y="3154363"/>
            <a:ext cx="1244600" cy="876300"/>
          </a:xfrm>
          <a:custGeom>
            <a:avLst/>
            <a:gdLst>
              <a:gd name="T0" fmla="*/ 2147483647 w 717"/>
              <a:gd name="T1" fmla="*/ 2147483647 h 568"/>
              <a:gd name="T2" fmla="*/ 2147483647 w 717"/>
              <a:gd name="T3" fmla="*/ 2147483647 h 568"/>
              <a:gd name="T4" fmla="*/ 2147483647 w 717"/>
              <a:gd name="T5" fmla="*/ 2147483647 h 568"/>
              <a:gd name="T6" fmla="*/ 2147483647 w 717"/>
              <a:gd name="T7" fmla="*/ 2147483647 h 568"/>
              <a:gd name="T8" fmla="*/ 2147483647 w 717"/>
              <a:gd name="T9" fmla="*/ 2147483647 h 568"/>
              <a:gd name="T10" fmla="*/ 2147483647 w 717"/>
              <a:gd name="T11" fmla="*/ 2147483647 h 568"/>
              <a:gd name="T12" fmla="*/ 2147483647 w 717"/>
              <a:gd name="T13" fmla="*/ 2147483647 h 568"/>
              <a:gd name="T14" fmla="*/ 2147483647 w 717"/>
              <a:gd name="T15" fmla="*/ 2147483647 h 568"/>
              <a:gd name="T16" fmla="*/ 2147483647 w 717"/>
              <a:gd name="T17" fmla="*/ 2147483647 h 568"/>
              <a:gd name="T18" fmla="*/ 2147483647 w 717"/>
              <a:gd name="T19" fmla="*/ 2147483647 h 568"/>
              <a:gd name="T20" fmla="*/ 2147483647 w 717"/>
              <a:gd name="T21" fmla="*/ 2147483647 h 568"/>
              <a:gd name="T22" fmla="*/ 2147483647 w 717"/>
              <a:gd name="T23" fmla="*/ 2147483647 h 568"/>
              <a:gd name="T24" fmla="*/ 2147483647 w 717"/>
              <a:gd name="T25" fmla="*/ 2147483647 h 568"/>
              <a:gd name="T26" fmla="*/ 2147483647 w 717"/>
              <a:gd name="T27" fmla="*/ 2147483647 h 568"/>
              <a:gd name="T28" fmla="*/ 2147483647 w 717"/>
              <a:gd name="T29" fmla="*/ 2147483647 h 568"/>
              <a:gd name="T30" fmla="*/ 2147483647 w 717"/>
              <a:gd name="T31" fmla="*/ 2147483647 h 568"/>
              <a:gd name="T32" fmla="*/ 2147483647 w 717"/>
              <a:gd name="T33" fmla="*/ 0 h 568"/>
              <a:gd name="T34" fmla="*/ 2147483647 w 717"/>
              <a:gd name="T35" fmla="*/ 2147483647 h 568"/>
              <a:gd name="T36" fmla="*/ 2147483647 w 717"/>
              <a:gd name="T37" fmla="*/ 2147483647 h 568"/>
              <a:gd name="T38" fmla="*/ 2147483647 w 717"/>
              <a:gd name="T39" fmla="*/ 2147483647 h 568"/>
              <a:gd name="T40" fmla="*/ 2147483647 w 717"/>
              <a:gd name="T41" fmla="*/ 2147483647 h 568"/>
              <a:gd name="T42" fmla="*/ 2147483647 w 717"/>
              <a:gd name="T43" fmla="*/ 2147483647 h 568"/>
              <a:gd name="T44" fmla="*/ 2147483647 w 717"/>
              <a:gd name="T45" fmla="*/ 2147483647 h 568"/>
              <a:gd name="T46" fmla="*/ 2147483647 w 717"/>
              <a:gd name="T47" fmla="*/ 2147483647 h 568"/>
              <a:gd name="T48" fmla="*/ 2147483647 w 717"/>
              <a:gd name="T49" fmla="*/ 2147483647 h 568"/>
              <a:gd name="T50" fmla="*/ 2147483647 w 717"/>
              <a:gd name="T51" fmla="*/ 2147483647 h 568"/>
              <a:gd name="T52" fmla="*/ 2147483647 w 717"/>
              <a:gd name="T53" fmla="*/ 2147483647 h 568"/>
              <a:gd name="T54" fmla="*/ 2147483647 w 717"/>
              <a:gd name="T55" fmla="*/ 2147483647 h 568"/>
              <a:gd name="T56" fmla="*/ 2147483647 w 717"/>
              <a:gd name="T57" fmla="*/ 2147483647 h 568"/>
              <a:gd name="T58" fmla="*/ 2147483647 w 717"/>
              <a:gd name="T59" fmla="*/ 2147483647 h 568"/>
              <a:gd name="T60" fmla="*/ 2147483647 w 717"/>
              <a:gd name="T61" fmla="*/ 2147483647 h 568"/>
              <a:gd name="T62" fmla="*/ 2147483647 w 717"/>
              <a:gd name="T63" fmla="*/ 2147483647 h 568"/>
              <a:gd name="T64" fmla="*/ 2147483647 w 717"/>
              <a:gd name="T65" fmla="*/ 2147483647 h 568"/>
              <a:gd name="T66" fmla="*/ 2147483647 w 717"/>
              <a:gd name="T67" fmla="*/ 2147483647 h 568"/>
              <a:gd name="T68" fmla="*/ 2147483647 w 717"/>
              <a:gd name="T69" fmla="*/ 2147483647 h 5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17"/>
              <a:gd name="T106" fmla="*/ 0 h 568"/>
              <a:gd name="T107" fmla="*/ 717 w 717"/>
              <a:gd name="T108" fmla="*/ 568 h 5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17" h="568">
                <a:moveTo>
                  <a:pt x="587" y="562"/>
                </a:moveTo>
                <a:lnTo>
                  <a:pt x="575" y="562"/>
                </a:lnTo>
                <a:lnTo>
                  <a:pt x="561" y="562"/>
                </a:lnTo>
                <a:lnTo>
                  <a:pt x="546" y="560"/>
                </a:lnTo>
                <a:lnTo>
                  <a:pt x="528" y="560"/>
                </a:lnTo>
                <a:lnTo>
                  <a:pt x="509" y="558"/>
                </a:lnTo>
                <a:lnTo>
                  <a:pt x="489" y="557"/>
                </a:lnTo>
                <a:lnTo>
                  <a:pt x="468" y="555"/>
                </a:lnTo>
                <a:lnTo>
                  <a:pt x="446" y="552"/>
                </a:lnTo>
                <a:lnTo>
                  <a:pt x="423" y="550"/>
                </a:lnTo>
                <a:lnTo>
                  <a:pt x="399" y="548"/>
                </a:lnTo>
                <a:lnTo>
                  <a:pt x="374" y="545"/>
                </a:lnTo>
                <a:lnTo>
                  <a:pt x="350" y="543"/>
                </a:lnTo>
                <a:lnTo>
                  <a:pt x="325" y="540"/>
                </a:lnTo>
                <a:lnTo>
                  <a:pt x="299" y="538"/>
                </a:lnTo>
                <a:lnTo>
                  <a:pt x="274" y="535"/>
                </a:lnTo>
                <a:lnTo>
                  <a:pt x="250" y="531"/>
                </a:lnTo>
                <a:lnTo>
                  <a:pt x="225" y="530"/>
                </a:lnTo>
                <a:lnTo>
                  <a:pt x="201" y="526"/>
                </a:lnTo>
                <a:lnTo>
                  <a:pt x="177" y="523"/>
                </a:lnTo>
                <a:lnTo>
                  <a:pt x="155" y="521"/>
                </a:lnTo>
                <a:lnTo>
                  <a:pt x="133" y="518"/>
                </a:lnTo>
                <a:lnTo>
                  <a:pt x="113" y="516"/>
                </a:lnTo>
                <a:lnTo>
                  <a:pt x="93" y="513"/>
                </a:lnTo>
                <a:lnTo>
                  <a:pt x="74" y="511"/>
                </a:lnTo>
                <a:lnTo>
                  <a:pt x="59" y="509"/>
                </a:lnTo>
                <a:lnTo>
                  <a:pt x="44" y="508"/>
                </a:lnTo>
                <a:lnTo>
                  <a:pt x="30" y="506"/>
                </a:lnTo>
                <a:lnTo>
                  <a:pt x="20" y="504"/>
                </a:lnTo>
                <a:lnTo>
                  <a:pt x="11" y="502"/>
                </a:lnTo>
                <a:lnTo>
                  <a:pt x="5" y="502"/>
                </a:lnTo>
                <a:lnTo>
                  <a:pt x="1" y="502"/>
                </a:lnTo>
                <a:lnTo>
                  <a:pt x="0" y="502"/>
                </a:lnTo>
                <a:lnTo>
                  <a:pt x="66" y="0"/>
                </a:lnTo>
                <a:lnTo>
                  <a:pt x="69" y="2"/>
                </a:lnTo>
                <a:lnTo>
                  <a:pt x="74" y="2"/>
                </a:lnTo>
                <a:lnTo>
                  <a:pt x="83" y="3"/>
                </a:lnTo>
                <a:lnTo>
                  <a:pt x="93" y="5"/>
                </a:lnTo>
                <a:lnTo>
                  <a:pt x="103" y="5"/>
                </a:lnTo>
                <a:lnTo>
                  <a:pt x="116" y="7"/>
                </a:lnTo>
                <a:lnTo>
                  <a:pt x="132" y="8"/>
                </a:lnTo>
                <a:lnTo>
                  <a:pt x="147" y="10"/>
                </a:lnTo>
                <a:lnTo>
                  <a:pt x="164" y="13"/>
                </a:lnTo>
                <a:lnTo>
                  <a:pt x="182" y="15"/>
                </a:lnTo>
                <a:lnTo>
                  <a:pt x="201" y="17"/>
                </a:lnTo>
                <a:lnTo>
                  <a:pt x="221" y="18"/>
                </a:lnTo>
                <a:lnTo>
                  <a:pt x="242" y="22"/>
                </a:lnTo>
                <a:lnTo>
                  <a:pt x="262" y="24"/>
                </a:lnTo>
                <a:lnTo>
                  <a:pt x="282" y="27"/>
                </a:lnTo>
                <a:lnTo>
                  <a:pt x="304" y="29"/>
                </a:lnTo>
                <a:lnTo>
                  <a:pt x="325" y="30"/>
                </a:lnTo>
                <a:lnTo>
                  <a:pt x="347" y="34"/>
                </a:lnTo>
                <a:lnTo>
                  <a:pt x="367" y="35"/>
                </a:lnTo>
                <a:lnTo>
                  <a:pt x="387" y="37"/>
                </a:lnTo>
                <a:lnTo>
                  <a:pt x="406" y="39"/>
                </a:lnTo>
                <a:lnTo>
                  <a:pt x="424" y="40"/>
                </a:lnTo>
                <a:lnTo>
                  <a:pt x="441" y="44"/>
                </a:lnTo>
                <a:lnTo>
                  <a:pt x="457" y="46"/>
                </a:lnTo>
                <a:lnTo>
                  <a:pt x="472" y="47"/>
                </a:lnTo>
                <a:lnTo>
                  <a:pt x="485" y="47"/>
                </a:lnTo>
                <a:lnTo>
                  <a:pt x="497" y="49"/>
                </a:lnTo>
                <a:lnTo>
                  <a:pt x="507" y="51"/>
                </a:lnTo>
                <a:lnTo>
                  <a:pt x="516" y="51"/>
                </a:lnTo>
                <a:lnTo>
                  <a:pt x="521" y="52"/>
                </a:lnTo>
                <a:lnTo>
                  <a:pt x="526" y="52"/>
                </a:lnTo>
                <a:lnTo>
                  <a:pt x="524" y="52"/>
                </a:lnTo>
                <a:lnTo>
                  <a:pt x="717" y="64"/>
                </a:lnTo>
                <a:lnTo>
                  <a:pt x="710" y="189"/>
                </a:lnTo>
                <a:lnTo>
                  <a:pt x="683" y="568"/>
                </a:lnTo>
                <a:lnTo>
                  <a:pt x="587" y="562"/>
                </a:lnTo>
                <a:close/>
              </a:path>
            </a:pathLst>
          </a:custGeom>
          <a:solidFill>
            <a:schemeClr val="bg1"/>
          </a:solidFill>
          <a:ln w="9525">
            <a:solidFill>
              <a:schemeClr val="tx1"/>
            </a:solidFill>
            <a:round/>
            <a:headEnd/>
            <a:tailEnd/>
          </a:ln>
        </p:spPr>
        <p:txBody>
          <a:bodyPr/>
          <a:lstStyle/>
          <a:p>
            <a:endParaRPr lang="en-US"/>
          </a:p>
        </p:txBody>
      </p:sp>
      <p:sp>
        <p:nvSpPr>
          <p:cNvPr id="54297" name="Freeform 101"/>
          <p:cNvSpPr>
            <a:spLocks/>
          </p:cNvSpPr>
          <p:nvPr/>
        </p:nvSpPr>
        <p:spPr bwMode="auto">
          <a:xfrm>
            <a:off x="2514600" y="3929063"/>
            <a:ext cx="1187450" cy="1101725"/>
          </a:xfrm>
          <a:custGeom>
            <a:avLst/>
            <a:gdLst>
              <a:gd name="T0" fmla="*/ 2147483647 w 684"/>
              <a:gd name="T1" fmla="*/ 2147483647 h 715"/>
              <a:gd name="T2" fmla="*/ 2147483647 w 684"/>
              <a:gd name="T3" fmla="*/ 2147483647 h 715"/>
              <a:gd name="T4" fmla="*/ 2147483647 w 684"/>
              <a:gd name="T5" fmla="*/ 2147483647 h 715"/>
              <a:gd name="T6" fmla="*/ 2147483647 w 684"/>
              <a:gd name="T7" fmla="*/ 2147483647 h 715"/>
              <a:gd name="T8" fmla="*/ 2147483647 w 684"/>
              <a:gd name="T9" fmla="*/ 2147483647 h 715"/>
              <a:gd name="T10" fmla="*/ 2147483647 w 684"/>
              <a:gd name="T11" fmla="*/ 2147483647 h 715"/>
              <a:gd name="T12" fmla="*/ 2147483647 w 684"/>
              <a:gd name="T13" fmla="*/ 2147483647 h 715"/>
              <a:gd name="T14" fmla="*/ 2147483647 w 684"/>
              <a:gd name="T15" fmla="*/ 2147483647 h 715"/>
              <a:gd name="T16" fmla="*/ 2147483647 w 684"/>
              <a:gd name="T17" fmla="*/ 2147483647 h 715"/>
              <a:gd name="T18" fmla="*/ 2147483647 w 684"/>
              <a:gd name="T19" fmla="*/ 2147483647 h 715"/>
              <a:gd name="T20" fmla="*/ 2147483647 w 684"/>
              <a:gd name="T21" fmla="*/ 2147483647 h 715"/>
              <a:gd name="T22" fmla="*/ 2147483647 w 684"/>
              <a:gd name="T23" fmla="*/ 2147483647 h 715"/>
              <a:gd name="T24" fmla="*/ 2147483647 w 684"/>
              <a:gd name="T25" fmla="*/ 2147483647 h 715"/>
              <a:gd name="T26" fmla="*/ 2147483647 w 684"/>
              <a:gd name="T27" fmla="*/ 2147483647 h 715"/>
              <a:gd name="T28" fmla="*/ 2147483647 w 684"/>
              <a:gd name="T29" fmla="*/ 2147483647 h 715"/>
              <a:gd name="T30" fmla="*/ 2147483647 w 684"/>
              <a:gd name="T31" fmla="*/ 2147483647 h 715"/>
              <a:gd name="T32" fmla="*/ 2147483647 w 684"/>
              <a:gd name="T33" fmla="*/ 2147483647 h 715"/>
              <a:gd name="T34" fmla="*/ 2147483647 w 684"/>
              <a:gd name="T35" fmla="*/ 2147483647 h 715"/>
              <a:gd name="T36" fmla="*/ 2147483647 w 684"/>
              <a:gd name="T37" fmla="*/ 2147483647 h 715"/>
              <a:gd name="T38" fmla="*/ 2147483647 w 684"/>
              <a:gd name="T39" fmla="*/ 2147483647 h 715"/>
              <a:gd name="T40" fmla="*/ 2147483647 w 684"/>
              <a:gd name="T41" fmla="*/ 2147483647 h 715"/>
              <a:gd name="T42" fmla="*/ 2147483647 w 684"/>
              <a:gd name="T43" fmla="*/ 2147483647 h 715"/>
              <a:gd name="T44" fmla="*/ 2147483647 w 684"/>
              <a:gd name="T45" fmla="*/ 2147483647 h 715"/>
              <a:gd name="T46" fmla="*/ 2147483647 w 684"/>
              <a:gd name="T47" fmla="*/ 2147483647 h 715"/>
              <a:gd name="T48" fmla="*/ 2147483647 w 684"/>
              <a:gd name="T49" fmla="*/ 2147483647 h 715"/>
              <a:gd name="T50" fmla="*/ 2147483647 w 684"/>
              <a:gd name="T51" fmla="*/ 2147483647 h 715"/>
              <a:gd name="T52" fmla="*/ 2147483647 w 684"/>
              <a:gd name="T53" fmla="*/ 2147483647 h 715"/>
              <a:gd name="T54" fmla="*/ 2147483647 w 684"/>
              <a:gd name="T55" fmla="*/ 2147483647 h 715"/>
              <a:gd name="T56" fmla="*/ 2147483647 w 684"/>
              <a:gd name="T57" fmla="*/ 2147483647 h 715"/>
              <a:gd name="T58" fmla="*/ 2147483647 w 684"/>
              <a:gd name="T59" fmla="*/ 2147483647 h 715"/>
              <a:gd name="T60" fmla="*/ 2147483647 w 684"/>
              <a:gd name="T61" fmla="*/ 2147483647 h 715"/>
              <a:gd name="T62" fmla="*/ 2147483647 w 684"/>
              <a:gd name="T63" fmla="*/ 2147483647 h 715"/>
              <a:gd name="T64" fmla="*/ 2147483647 w 684"/>
              <a:gd name="T65" fmla="*/ 2147483647 h 715"/>
              <a:gd name="T66" fmla="*/ 2147483647 w 684"/>
              <a:gd name="T67" fmla="*/ 2147483647 h 715"/>
              <a:gd name="T68" fmla="*/ 2147483647 w 684"/>
              <a:gd name="T69" fmla="*/ 2147483647 h 715"/>
              <a:gd name="T70" fmla="*/ 2147483647 w 684"/>
              <a:gd name="T71" fmla="*/ 2147483647 h 715"/>
              <a:gd name="T72" fmla="*/ 2147483647 w 684"/>
              <a:gd name="T73" fmla="*/ 0 h 715"/>
              <a:gd name="T74" fmla="*/ 2147483647 w 684"/>
              <a:gd name="T75" fmla="*/ 0 h 715"/>
              <a:gd name="T76" fmla="*/ 2147483647 w 684"/>
              <a:gd name="T77" fmla="*/ 0 h 715"/>
              <a:gd name="T78" fmla="*/ 2147483647 w 684"/>
              <a:gd name="T79" fmla="*/ 0 h 715"/>
              <a:gd name="T80" fmla="*/ 2147483647 w 684"/>
              <a:gd name="T81" fmla="*/ 0 h 715"/>
              <a:gd name="T82" fmla="*/ 2147483647 w 684"/>
              <a:gd name="T83" fmla="*/ 0 h 715"/>
              <a:gd name="T84" fmla="*/ 0 w 684"/>
              <a:gd name="T85" fmla="*/ 2147483647 h 715"/>
              <a:gd name="T86" fmla="*/ 2147483647 w 684"/>
              <a:gd name="T87" fmla="*/ 2147483647 h 7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84"/>
              <a:gd name="T133" fmla="*/ 0 h 715"/>
              <a:gd name="T134" fmla="*/ 684 w 684"/>
              <a:gd name="T135" fmla="*/ 715 h 7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84" h="715">
                <a:moveTo>
                  <a:pt x="88" y="715"/>
                </a:moveTo>
                <a:lnTo>
                  <a:pt x="95" y="657"/>
                </a:lnTo>
                <a:lnTo>
                  <a:pt x="268" y="681"/>
                </a:lnTo>
                <a:lnTo>
                  <a:pt x="262" y="666"/>
                </a:lnTo>
                <a:lnTo>
                  <a:pt x="262" y="649"/>
                </a:lnTo>
                <a:lnTo>
                  <a:pt x="633" y="686"/>
                </a:lnTo>
                <a:lnTo>
                  <a:pt x="679" y="121"/>
                </a:lnTo>
                <a:lnTo>
                  <a:pt x="684" y="60"/>
                </a:lnTo>
                <a:lnTo>
                  <a:pt x="672" y="60"/>
                </a:lnTo>
                <a:lnTo>
                  <a:pt x="658" y="60"/>
                </a:lnTo>
                <a:lnTo>
                  <a:pt x="643" y="58"/>
                </a:lnTo>
                <a:lnTo>
                  <a:pt x="625" y="58"/>
                </a:lnTo>
                <a:lnTo>
                  <a:pt x="606" y="56"/>
                </a:lnTo>
                <a:lnTo>
                  <a:pt x="586" y="55"/>
                </a:lnTo>
                <a:lnTo>
                  <a:pt x="565" y="53"/>
                </a:lnTo>
                <a:lnTo>
                  <a:pt x="543" y="50"/>
                </a:lnTo>
                <a:lnTo>
                  <a:pt x="520" y="48"/>
                </a:lnTo>
                <a:lnTo>
                  <a:pt x="496" y="46"/>
                </a:lnTo>
                <a:lnTo>
                  <a:pt x="471" y="43"/>
                </a:lnTo>
                <a:lnTo>
                  <a:pt x="447" y="41"/>
                </a:lnTo>
                <a:lnTo>
                  <a:pt x="422" y="38"/>
                </a:lnTo>
                <a:lnTo>
                  <a:pt x="396" y="36"/>
                </a:lnTo>
                <a:lnTo>
                  <a:pt x="371" y="33"/>
                </a:lnTo>
                <a:lnTo>
                  <a:pt x="347" y="29"/>
                </a:lnTo>
                <a:lnTo>
                  <a:pt x="322" y="28"/>
                </a:lnTo>
                <a:lnTo>
                  <a:pt x="298" y="24"/>
                </a:lnTo>
                <a:lnTo>
                  <a:pt x="274" y="21"/>
                </a:lnTo>
                <a:lnTo>
                  <a:pt x="252" y="19"/>
                </a:lnTo>
                <a:lnTo>
                  <a:pt x="230" y="16"/>
                </a:lnTo>
                <a:lnTo>
                  <a:pt x="210" y="14"/>
                </a:lnTo>
                <a:lnTo>
                  <a:pt x="190" y="11"/>
                </a:lnTo>
                <a:lnTo>
                  <a:pt x="171" y="9"/>
                </a:lnTo>
                <a:lnTo>
                  <a:pt x="156" y="7"/>
                </a:lnTo>
                <a:lnTo>
                  <a:pt x="141" y="6"/>
                </a:lnTo>
                <a:lnTo>
                  <a:pt x="127" y="4"/>
                </a:lnTo>
                <a:lnTo>
                  <a:pt x="117" y="2"/>
                </a:lnTo>
                <a:lnTo>
                  <a:pt x="108" y="0"/>
                </a:lnTo>
                <a:lnTo>
                  <a:pt x="102" y="0"/>
                </a:lnTo>
                <a:lnTo>
                  <a:pt x="98" y="0"/>
                </a:lnTo>
                <a:lnTo>
                  <a:pt x="97" y="0"/>
                </a:lnTo>
                <a:lnTo>
                  <a:pt x="0" y="699"/>
                </a:lnTo>
                <a:lnTo>
                  <a:pt x="88" y="715"/>
                </a:lnTo>
                <a:close/>
              </a:path>
            </a:pathLst>
          </a:custGeom>
          <a:solidFill>
            <a:schemeClr val="bg1"/>
          </a:solidFill>
          <a:ln w="9525">
            <a:solidFill>
              <a:schemeClr val="tx1"/>
            </a:solidFill>
            <a:round/>
            <a:headEnd/>
            <a:tailEnd/>
          </a:ln>
        </p:spPr>
        <p:txBody>
          <a:bodyPr/>
          <a:lstStyle/>
          <a:p>
            <a:endParaRPr lang="en-US"/>
          </a:p>
        </p:txBody>
      </p:sp>
      <p:sp>
        <p:nvSpPr>
          <p:cNvPr id="54298" name="Freeform 102"/>
          <p:cNvSpPr>
            <a:spLocks/>
          </p:cNvSpPr>
          <p:nvPr/>
        </p:nvSpPr>
        <p:spPr bwMode="auto">
          <a:xfrm>
            <a:off x="3694113" y="4021138"/>
            <a:ext cx="1476375" cy="679450"/>
          </a:xfrm>
          <a:custGeom>
            <a:avLst/>
            <a:gdLst>
              <a:gd name="T0" fmla="*/ 2147483647 w 851"/>
              <a:gd name="T1" fmla="*/ 2147483647 h 441"/>
              <a:gd name="T2" fmla="*/ 2147483647 w 851"/>
              <a:gd name="T3" fmla="*/ 2147483647 h 441"/>
              <a:gd name="T4" fmla="*/ 2147483647 w 851"/>
              <a:gd name="T5" fmla="*/ 2147483647 h 441"/>
              <a:gd name="T6" fmla="*/ 2147483647 w 851"/>
              <a:gd name="T7" fmla="*/ 2147483647 h 441"/>
              <a:gd name="T8" fmla="*/ 2147483647 w 851"/>
              <a:gd name="T9" fmla="*/ 2147483647 h 441"/>
              <a:gd name="T10" fmla="*/ 2147483647 w 851"/>
              <a:gd name="T11" fmla="*/ 2147483647 h 441"/>
              <a:gd name="T12" fmla="*/ 2147483647 w 851"/>
              <a:gd name="T13" fmla="*/ 2147483647 h 441"/>
              <a:gd name="T14" fmla="*/ 2147483647 w 851"/>
              <a:gd name="T15" fmla="*/ 2147483647 h 441"/>
              <a:gd name="T16" fmla="*/ 2147483647 w 851"/>
              <a:gd name="T17" fmla="*/ 2147483647 h 441"/>
              <a:gd name="T18" fmla="*/ 2147483647 w 851"/>
              <a:gd name="T19" fmla="*/ 2147483647 h 441"/>
              <a:gd name="T20" fmla="*/ 2147483647 w 851"/>
              <a:gd name="T21" fmla="*/ 2147483647 h 441"/>
              <a:gd name="T22" fmla="*/ 2147483647 w 851"/>
              <a:gd name="T23" fmla="*/ 2147483647 h 441"/>
              <a:gd name="T24" fmla="*/ 2147483647 w 851"/>
              <a:gd name="T25" fmla="*/ 2147483647 h 441"/>
              <a:gd name="T26" fmla="*/ 2147483647 w 851"/>
              <a:gd name="T27" fmla="*/ 2147483647 h 441"/>
              <a:gd name="T28" fmla="*/ 2147483647 w 851"/>
              <a:gd name="T29" fmla="*/ 2147483647 h 441"/>
              <a:gd name="T30" fmla="*/ 2147483647 w 851"/>
              <a:gd name="T31" fmla="*/ 2147483647 h 441"/>
              <a:gd name="T32" fmla="*/ 2147483647 w 851"/>
              <a:gd name="T33" fmla="*/ 2147483647 h 441"/>
              <a:gd name="T34" fmla="*/ 2147483647 w 851"/>
              <a:gd name="T35" fmla="*/ 2147483647 h 441"/>
              <a:gd name="T36" fmla="*/ 2147483647 w 851"/>
              <a:gd name="T37" fmla="*/ 2147483647 h 441"/>
              <a:gd name="T38" fmla="*/ 2147483647 w 851"/>
              <a:gd name="T39" fmla="*/ 2147483647 h 441"/>
              <a:gd name="T40" fmla="*/ 2147483647 w 851"/>
              <a:gd name="T41" fmla="*/ 2147483647 h 441"/>
              <a:gd name="T42" fmla="*/ 2147483647 w 851"/>
              <a:gd name="T43" fmla="*/ 2147483647 h 441"/>
              <a:gd name="T44" fmla="*/ 2147483647 w 851"/>
              <a:gd name="T45" fmla="*/ 2147483647 h 441"/>
              <a:gd name="T46" fmla="*/ 2147483647 w 851"/>
              <a:gd name="T47" fmla="*/ 2147483647 h 441"/>
              <a:gd name="T48" fmla="*/ 2147483647 w 851"/>
              <a:gd name="T49" fmla="*/ 2147483647 h 441"/>
              <a:gd name="T50" fmla="*/ 2147483647 w 851"/>
              <a:gd name="T51" fmla="*/ 2147483647 h 441"/>
              <a:gd name="T52" fmla="*/ 2147483647 w 851"/>
              <a:gd name="T53" fmla="*/ 2147483647 h 441"/>
              <a:gd name="T54" fmla="*/ 2147483647 w 851"/>
              <a:gd name="T55" fmla="*/ 2147483647 h 441"/>
              <a:gd name="T56" fmla="*/ 2147483647 w 851"/>
              <a:gd name="T57" fmla="*/ 2147483647 h 441"/>
              <a:gd name="T58" fmla="*/ 2147483647 w 851"/>
              <a:gd name="T59" fmla="*/ 2147483647 h 441"/>
              <a:gd name="T60" fmla="*/ 2147483647 w 851"/>
              <a:gd name="T61" fmla="*/ 2147483647 h 441"/>
              <a:gd name="T62" fmla="*/ 2147483647 w 851"/>
              <a:gd name="T63" fmla="*/ 2147483647 h 441"/>
              <a:gd name="T64" fmla="*/ 2147483647 w 851"/>
              <a:gd name="T65" fmla="*/ 2147483647 h 441"/>
              <a:gd name="T66" fmla="*/ 2147483647 w 851"/>
              <a:gd name="T67" fmla="*/ 2147483647 h 441"/>
              <a:gd name="T68" fmla="*/ 2147483647 w 851"/>
              <a:gd name="T69" fmla="*/ 2147483647 h 441"/>
              <a:gd name="T70" fmla="*/ 2147483647 w 851"/>
              <a:gd name="T71" fmla="*/ 2147483647 h 441"/>
              <a:gd name="T72" fmla="*/ 2147483647 w 851"/>
              <a:gd name="T73" fmla="*/ 2147483647 h 441"/>
              <a:gd name="T74" fmla="*/ 2147483647 w 851"/>
              <a:gd name="T75" fmla="*/ 2147483647 h 441"/>
              <a:gd name="T76" fmla="*/ 2147483647 w 851"/>
              <a:gd name="T77" fmla="*/ 2147483647 h 441"/>
              <a:gd name="T78" fmla="*/ 2147483647 w 851"/>
              <a:gd name="T79" fmla="*/ 2147483647 h 441"/>
              <a:gd name="T80" fmla="*/ 2147483647 w 851"/>
              <a:gd name="T81" fmla="*/ 2147483647 h 441"/>
              <a:gd name="T82" fmla="*/ 2147483647 w 851"/>
              <a:gd name="T83" fmla="*/ 2147483647 h 441"/>
              <a:gd name="T84" fmla="*/ 2147483647 w 851"/>
              <a:gd name="T85" fmla="*/ 2147483647 h 441"/>
              <a:gd name="T86" fmla="*/ 2147483647 w 851"/>
              <a:gd name="T87" fmla="*/ 2147483647 h 441"/>
              <a:gd name="T88" fmla="*/ 2147483647 w 851"/>
              <a:gd name="T89" fmla="*/ 2147483647 h 441"/>
              <a:gd name="T90" fmla="*/ 2147483647 w 851"/>
              <a:gd name="T91" fmla="*/ 2147483647 h 441"/>
              <a:gd name="T92" fmla="*/ 2147483647 w 851"/>
              <a:gd name="T93" fmla="*/ 2147483647 h 441"/>
              <a:gd name="T94" fmla="*/ 2147483647 w 851"/>
              <a:gd name="T95" fmla="*/ 2147483647 h 441"/>
              <a:gd name="T96" fmla="*/ 2147483647 w 851"/>
              <a:gd name="T97" fmla="*/ 2147483647 h 441"/>
              <a:gd name="T98" fmla="*/ 2147483647 w 851"/>
              <a:gd name="T99" fmla="*/ 2147483647 h 441"/>
              <a:gd name="T100" fmla="*/ 2147483647 w 851"/>
              <a:gd name="T101" fmla="*/ 2147483647 h 441"/>
              <a:gd name="T102" fmla="*/ 2147483647 w 851"/>
              <a:gd name="T103" fmla="*/ 2147483647 h 441"/>
              <a:gd name="T104" fmla="*/ 2147483647 w 851"/>
              <a:gd name="T105" fmla="*/ 0 h 44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1"/>
              <a:gd name="T160" fmla="*/ 0 h 441"/>
              <a:gd name="T161" fmla="*/ 851 w 851"/>
              <a:gd name="T162" fmla="*/ 441 h 44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1" h="441">
                <a:moveTo>
                  <a:pt x="303" y="79"/>
                </a:moveTo>
                <a:lnTo>
                  <a:pt x="294" y="320"/>
                </a:lnTo>
                <a:lnTo>
                  <a:pt x="303" y="321"/>
                </a:lnTo>
                <a:lnTo>
                  <a:pt x="326" y="345"/>
                </a:lnTo>
                <a:lnTo>
                  <a:pt x="335" y="338"/>
                </a:lnTo>
                <a:lnTo>
                  <a:pt x="350" y="347"/>
                </a:lnTo>
                <a:lnTo>
                  <a:pt x="359" y="335"/>
                </a:lnTo>
                <a:lnTo>
                  <a:pt x="379" y="369"/>
                </a:lnTo>
                <a:lnTo>
                  <a:pt x="397" y="369"/>
                </a:lnTo>
                <a:lnTo>
                  <a:pt x="399" y="369"/>
                </a:lnTo>
                <a:lnTo>
                  <a:pt x="401" y="370"/>
                </a:lnTo>
                <a:lnTo>
                  <a:pt x="404" y="372"/>
                </a:lnTo>
                <a:lnTo>
                  <a:pt x="408" y="374"/>
                </a:lnTo>
                <a:lnTo>
                  <a:pt x="411" y="375"/>
                </a:lnTo>
                <a:lnTo>
                  <a:pt x="414" y="377"/>
                </a:lnTo>
                <a:lnTo>
                  <a:pt x="418" y="379"/>
                </a:lnTo>
                <a:lnTo>
                  <a:pt x="419" y="379"/>
                </a:lnTo>
                <a:lnTo>
                  <a:pt x="426" y="374"/>
                </a:lnTo>
                <a:lnTo>
                  <a:pt x="431" y="372"/>
                </a:lnTo>
                <a:lnTo>
                  <a:pt x="438" y="374"/>
                </a:lnTo>
                <a:lnTo>
                  <a:pt x="443" y="377"/>
                </a:lnTo>
                <a:lnTo>
                  <a:pt x="447" y="380"/>
                </a:lnTo>
                <a:lnTo>
                  <a:pt x="450" y="386"/>
                </a:lnTo>
                <a:lnTo>
                  <a:pt x="452" y="387"/>
                </a:lnTo>
                <a:lnTo>
                  <a:pt x="453" y="389"/>
                </a:lnTo>
                <a:lnTo>
                  <a:pt x="458" y="379"/>
                </a:lnTo>
                <a:lnTo>
                  <a:pt x="469" y="382"/>
                </a:lnTo>
                <a:lnTo>
                  <a:pt x="484" y="377"/>
                </a:lnTo>
                <a:lnTo>
                  <a:pt x="484" y="391"/>
                </a:lnTo>
                <a:lnTo>
                  <a:pt x="496" y="392"/>
                </a:lnTo>
                <a:lnTo>
                  <a:pt x="499" y="406"/>
                </a:lnTo>
                <a:lnTo>
                  <a:pt x="511" y="411"/>
                </a:lnTo>
                <a:lnTo>
                  <a:pt x="518" y="401"/>
                </a:lnTo>
                <a:lnTo>
                  <a:pt x="529" y="397"/>
                </a:lnTo>
                <a:lnTo>
                  <a:pt x="540" y="408"/>
                </a:lnTo>
                <a:lnTo>
                  <a:pt x="548" y="411"/>
                </a:lnTo>
                <a:lnTo>
                  <a:pt x="548" y="413"/>
                </a:lnTo>
                <a:lnTo>
                  <a:pt x="548" y="414"/>
                </a:lnTo>
                <a:lnTo>
                  <a:pt x="548" y="416"/>
                </a:lnTo>
                <a:lnTo>
                  <a:pt x="548" y="418"/>
                </a:lnTo>
                <a:lnTo>
                  <a:pt x="550" y="419"/>
                </a:lnTo>
                <a:lnTo>
                  <a:pt x="551" y="421"/>
                </a:lnTo>
                <a:lnTo>
                  <a:pt x="555" y="419"/>
                </a:lnTo>
                <a:lnTo>
                  <a:pt x="562" y="416"/>
                </a:lnTo>
                <a:lnTo>
                  <a:pt x="567" y="411"/>
                </a:lnTo>
                <a:lnTo>
                  <a:pt x="570" y="408"/>
                </a:lnTo>
                <a:lnTo>
                  <a:pt x="572" y="406"/>
                </a:lnTo>
                <a:lnTo>
                  <a:pt x="572" y="404"/>
                </a:lnTo>
                <a:lnTo>
                  <a:pt x="572" y="408"/>
                </a:lnTo>
                <a:lnTo>
                  <a:pt x="573" y="413"/>
                </a:lnTo>
                <a:lnTo>
                  <a:pt x="575" y="419"/>
                </a:lnTo>
                <a:lnTo>
                  <a:pt x="579" y="428"/>
                </a:lnTo>
                <a:lnTo>
                  <a:pt x="580" y="431"/>
                </a:lnTo>
                <a:lnTo>
                  <a:pt x="584" y="431"/>
                </a:lnTo>
                <a:lnTo>
                  <a:pt x="584" y="430"/>
                </a:lnTo>
                <a:lnTo>
                  <a:pt x="585" y="426"/>
                </a:lnTo>
                <a:lnTo>
                  <a:pt x="585" y="424"/>
                </a:lnTo>
                <a:lnTo>
                  <a:pt x="585" y="421"/>
                </a:lnTo>
                <a:lnTo>
                  <a:pt x="585" y="419"/>
                </a:lnTo>
                <a:lnTo>
                  <a:pt x="602" y="406"/>
                </a:lnTo>
                <a:lnTo>
                  <a:pt x="616" y="416"/>
                </a:lnTo>
                <a:lnTo>
                  <a:pt x="633" y="408"/>
                </a:lnTo>
                <a:lnTo>
                  <a:pt x="631" y="409"/>
                </a:lnTo>
                <a:lnTo>
                  <a:pt x="631" y="413"/>
                </a:lnTo>
                <a:lnTo>
                  <a:pt x="633" y="414"/>
                </a:lnTo>
                <a:lnTo>
                  <a:pt x="634" y="418"/>
                </a:lnTo>
                <a:lnTo>
                  <a:pt x="639" y="421"/>
                </a:lnTo>
                <a:lnTo>
                  <a:pt x="646" y="424"/>
                </a:lnTo>
                <a:lnTo>
                  <a:pt x="653" y="428"/>
                </a:lnTo>
                <a:lnTo>
                  <a:pt x="658" y="431"/>
                </a:lnTo>
                <a:lnTo>
                  <a:pt x="661" y="433"/>
                </a:lnTo>
                <a:lnTo>
                  <a:pt x="665" y="435"/>
                </a:lnTo>
                <a:lnTo>
                  <a:pt x="667" y="435"/>
                </a:lnTo>
                <a:lnTo>
                  <a:pt x="670" y="433"/>
                </a:lnTo>
                <a:lnTo>
                  <a:pt x="675" y="430"/>
                </a:lnTo>
                <a:lnTo>
                  <a:pt x="682" y="423"/>
                </a:lnTo>
                <a:lnTo>
                  <a:pt x="690" y="416"/>
                </a:lnTo>
                <a:lnTo>
                  <a:pt x="697" y="413"/>
                </a:lnTo>
                <a:lnTo>
                  <a:pt x="702" y="413"/>
                </a:lnTo>
                <a:lnTo>
                  <a:pt x="707" y="414"/>
                </a:lnTo>
                <a:lnTo>
                  <a:pt x="709" y="416"/>
                </a:lnTo>
                <a:lnTo>
                  <a:pt x="712" y="419"/>
                </a:lnTo>
                <a:lnTo>
                  <a:pt x="714" y="421"/>
                </a:lnTo>
                <a:lnTo>
                  <a:pt x="714" y="423"/>
                </a:lnTo>
                <a:lnTo>
                  <a:pt x="716" y="423"/>
                </a:lnTo>
                <a:lnTo>
                  <a:pt x="716" y="421"/>
                </a:lnTo>
                <a:lnTo>
                  <a:pt x="717" y="419"/>
                </a:lnTo>
                <a:lnTo>
                  <a:pt x="721" y="416"/>
                </a:lnTo>
                <a:lnTo>
                  <a:pt x="724" y="411"/>
                </a:lnTo>
                <a:lnTo>
                  <a:pt x="727" y="408"/>
                </a:lnTo>
                <a:lnTo>
                  <a:pt x="727" y="404"/>
                </a:lnTo>
                <a:lnTo>
                  <a:pt x="727" y="401"/>
                </a:lnTo>
                <a:lnTo>
                  <a:pt x="729" y="401"/>
                </a:lnTo>
                <a:lnTo>
                  <a:pt x="731" y="404"/>
                </a:lnTo>
                <a:lnTo>
                  <a:pt x="734" y="408"/>
                </a:lnTo>
                <a:lnTo>
                  <a:pt x="741" y="411"/>
                </a:lnTo>
                <a:lnTo>
                  <a:pt x="746" y="416"/>
                </a:lnTo>
                <a:lnTo>
                  <a:pt x="751" y="421"/>
                </a:lnTo>
                <a:lnTo>
                  <a:pt x="753" y="423"/>
                </a:lnTo>
                <a:lnTo>
                  <a:pt x="755" y="424"/>
                </a:lnTo>
                <a:lnTo>
                  <a:pt x="756" y="423"/>
                </a:lnTo>
                <a:lnTo>
                  <a:pt x="758" y="419"/>
                </a:lnTo>
                <a:lnTo>
                  <a:pt x="761" y="414"/>
                </a:lnTo>
                <a:lnTo>
                  <a:pt x="766" y="409"/>
                </a:lnTo>
                <a:lnTo>
                  <a:pt x="771" y="406"/>
                </a:lnTo>
                <a:lnTo>
                  <a:pt x="775" y="406"/>
                </a:lnTo>
                <a:lnTo>
                  <a:pt x="780" y="406"/>
                </a:lnTo>
                <a:lnTo>
                  <a:pt x="783" y="408"/>
                </a:lnTo>
                <a:lnTo>
                  <a:pt x="787" y="408"/>
                </a:lnTo>
                <a:lnTo>
                  <a:pt x="788" y="409"/>
                </a:lnTo>
                <a:lnTo>
                  <a:pt x="815" y="433"/>
                </a:lnTo>
                <a:lnTo>
                  <a:pt x="831" y="435"/>
                </a:lnTo>
                <a:lnTo>
                  <a:pt x="849" y="441"/>
                </a:lnTo>
                <a:lnTo>
                  <a:pt x="851" y="223"/>
                </a:lnTo>
                <a:lnTo>
                  <a:pt x="831" y="84"/>
                </a:lnTo>
                <a:lnTo>
                  <a:pt x="829" y="20"/>
                </a:lnTo>
                <a:lnTo>
                  <a:pt x="827" y="20"/>
                </a:lnTo>
                <a:lnTo>
                  <a:pt x="822" y="20"/>
                </a:lnTo>
                <a:lnTo>
                  <a:pt x="814" y="20"/>
                </a:lnTo>
                <a:lnTo>
                  <a:pt x="804" y="20"/>
                </a:lnTo>
                <a:lnTo>
                  <a:pt x="790" y="20"/>
                </a:lnTo>
                <a:lnTo>
                  <a:pt x="773" y="20"/>
                </a:lnTo>
                <a:lnTo>
                  <a:pt x="755" y="20"/>
                </a:lnTo>
                <a:lnTo>
                  <a:pt x="736" y="20"/>
                </a:lnTo>
                <a:lnTo>
                  <a:pt x="712" y="20"/>
                </a:lnTo>
                <a:lnTo>
                  <a:pt x="689" y="20"/>
                </a:lnTo>
                <a:lnTo>
                  <a:pt x="663" y="20"/>
                </a:lnTo>
                <a:lnTo>
                  <a:pt x="636" y="20"/>
                </a:lnTo>
                <a:lnTo>
                  <a:pt x="609" y="20"/>
                </a:lnTo>
                <a:lnTo>
                  <a:pt x="579" y="18"/>
                </a:lnTo>
                <a:lnTo>
                  <a:pt x="550" y="18"/>
                </a:lnTo>
                <a:lnTo>
                  <a:pt x="519" y="18"/>
                </a:lnTo>
                <a:lnTo>
                  <a:pt x="489" y="18"/>
                </a:lnTo>
                <a:lnTo>
                  <a:pt x="457" y="17"/>
                </a:lnTo>
                <a:lnTo>
                  <a:pt x="426" y="17"/>
                </a:lnTo>
                <a:lnTo>
                  <a:pt x="396" y="17"/>
                </a:lnTo>
                <a:lnTo>
                  <a:pt x="364" y="15"/>
                </a:lnTo>
                <a:lnTo>
                  <a:pt x="335" y="15"/>
                </a:lnTo>
                <a:lnTo>
                  <a:pt x="304" y="15"/>
                </a:lnTo>
                <a:lnTo>
                  <a:pt x="276" y="13"/>
                </a:lnTo>
                <a:lnTo>
                  <a:pt x="249" y="13"/>
                </a:lnTo>
                <a:lnTo>
                  <a:pt x="221" y="12"/>
                </a:lnTo>
                <a:lnTo>
                  <a:pt x="198" y="12"/>
                </a:lnTo>
                <a:lnTo>
                  <a:pt x="174" y="10"/>
                </a:lnTo>
                <a:lnTo>
                  <a:pt x="152" y="10"/>
                </a:lnTo>
                <a:lnTo>
                  <a:pt x="133" y="8"/>
                </a:lnTo>
                <a:lnTo>
                  <a:pt x="117" y="6"/>
                </a:lnTo>
                <a:lnTo>
                  <a:pt x="101" y="6"/>
                </a:lnTo>
                <a:lnTo>
                  <a:pt x="5" y="0"/>
                </a:lnTo>
                <a:lnTo>
                  <a:pt x="0" y="61"/>
                </a:lnTo>
                <a:lnTo>
                  <a:pt x="303" y="79"/>
                </a:lnTo>
                <a:close/>
              </a:path>
            </a:pathLst>
          </a:custGeom>
          <a:solidFill>
            <a:schemeClr val="bg1"/>
          </a:solidFill>
          <a:ln w="9525">
            <a:solidFill>
              <a:schemeClr val="tx1"/>
            </a:solidFill>
            <a:round/>
            <a:headEnd/>
            <a:tailEnd/>
          </a:ln>
        </p:spPr>
        <p:txBody>
          <a:bodyPr/>
          <a:lstStyle/>
          <a:p>
            <a:endParaRPr lang="en-US"/>
          </a:p>
        </p:txBody>
      </p:sp>
      <p:sp>
        <p:nvSpPr>
          <p:cNvPr id="54299" name="Freeform 103" descr="Dark upward diagonal"/>
          <p:cNvSpPr>
            <a:spLocks/>
          </p:cNvSpPr>
          <p:nvPr/>
        </p:nvSpPr>
        <p:spPr bwMode="auto">
          <a:xfrm>
            <a:off x="2986088" y="4102100"/>
            <a:ext cx="2382837" cy="2089150"/>
          </a:xfrm>
          <a:custGeom>
            <a:avLst/>
            <a:gdLst>
              <a:gd name="T0" fmla="*/ 2147483647 w 1371"/>
              <a:gd name="T1" fmla="*/ 2147483647 h 1355"/>
              <a:gd name="T2" fmla="*/ 2147483647 w 1371"/>
              <a:gd name="T3" fmla="*/ 2147483647 h 1355"/>
              <a:gd name="T4" fmla="*/ 2147483647 w 1371"/>
              <a:gd name="T5" fmla="*/ 2147483647 h 1355"/>
              <a:gd name="T6" fmla="*/ 2147483647 w 1371"/>
              <a:gd name="T7" fmla="*/ 2147483647 h 1355"/>
              <a:gd name="T8" fmla="*/ 2147483647 w 1371"/>
              <a:gd name="T9" fmla="*/ 2147483647 h 1355"/>
              <a:gd name="T10" fmla="*/ 2147483647 w 1371"/>
              <a:gd name="T11" fmla="*/ 2147483647 h 1355"/>
              <a:gd name="T12" fmla="*/ 2147483647 w 1371"/>
              <a:gd name="T13" fmla="*/ 2147483647 h 1355"/>
              <a:gd name="T14" fmla="*/ 2147483647 w 1371"/>
              <a:gd name="T15" fmla="*/ 2147483647 h 1355"/>
              <a:gd name="T16" fmla="*/ 2147483647 w 1371"/>
              <a:gd name="T17" fmla="*/ 2147483647 h 1355"/>
              <a:gd name="T18" fmla="*/ 2147483647 w 1371"/>
              <a:gd name="T19" fmla="*/ 2147483647 h 1355"/>
              <a:gd name="T20" fmla="*/ 2147483647 w 1371"/>
              <a:gd name="T21" fmla="*/ 2147483647 h 1355"/>
              <a:gd name="T22" fmla="*/ 2147483647 w 1371"/>
              <a:gd name="T23" fmla="*/ 2147483647 h 1355"/>
              <a:gd name="T24" fmla="*/ 2147483647 w 1371"/>
              <a:gd name="T25" fmla="*/ 2147483647 h 1355"/>
              <a:gd name="T26" fmla="*/ 2147483647 w 1371"/>
              <a:gd name="T27" fmla="*/ 2147483647 h 1355"/>
              <a:gd name="T28" fmla="*/ 2147483647 w 1371"/>
              <a:gd name="T29" fmla="*/ 2147483647 h 1355"/>
              <a:gd name="T30" fmla="*/ 2147483647 w 1371"/>
              <a:gd name="T31" fmla="*/ 2147483647 h 1355"/>
              <a:gd name="T32" fmla="*/ 2147483647 w 1371"/>
              <a:gd name="T33" fmla="*/ 2147483647 h 1355"/>
              <a:gd name="T34" fmla="*/ 2147483647 w 1371"/>
              <a:gd name="T35" fmla="*/ 2147483647 h 1355"/>
              <a:gd name="T36" fmla="*/ 2147483647 w 1371"/>
              <a:gd name="T37" fmla="*/ 2147483647 h 1355"/>
              <a:gd name="T38" fmla="*/ 2147483647 w 1371"/>
              <a:gd name="T39" fmla="*/ 2147483647 h 1355"/>
              <a:gd name="T40" fmla="*/ 2147483647 w 1371"/>
              <a:gd name="T41" fmla="*/ 2147483647 h 1355"/>
              <a:gd name="T42" fmla="*/ 2147483647 w 1371"/>
              <a:gd name="T43" fmla="*/ 2147483647 h 1355"/>
              <a:gd name="T44" fmla="*/ 2147483647 w 1371"/>
              <a:gd name="T45" fmla="*/ 2147483647 h 1355"/>
              <a:gd name="T46" fmla="*/ 2147483647 w 1371"/>
              <a:gd name="T47" fmla="*/ 2147483647 h 1355"/>
              <a:gd name="T48" fmla="*/ 2147483647 w 1371"/>
              <a:gd name="T49" fmla="*/ 2147483647 h 1355"/>
              <a:gd name="T50" fmla="*/ 2147483647 w 1371"/>
              <a:gd name="T51" fmla="*/ 2147483647 h 1355"/>
              <a:gd name="T52" fmla="*/ 2147483647 w 1371"/>
              <a:gd name="T53" fmla="*/ 2147483647 h 1355"/>
              <a:gd name="T54" fmla="*/ 2147483647 w 1371"/>
              <a:gd name="T55" fmla="*/ 2147483647 h 1355"/>
              <a:gd name="T56" fmla="*/ 2147483647 w 1371"/>
              <a:gd name="T57" fmla="*/ 2147483647 h 1355"/>
              <a:gd name="T58" fmla="*/ 2147483647 w 1371"/>
              <a:gd name="T59" fmla="*/ 2147483647 h 1355"/>
              <a:gd name="T60" fmla="*/ 2147483647 w 1371"/>
              <a:gd name="T61" fmla="*/ 2147483647 h 1355"/>
              <a:gd name="T62" fmla="*/ 2147483647 w 1371"/>
              <a:gd name="T63" fmla="*/ 2147483647 h 1355"/>
              <a:gd name="T64" fmla="*/ 2147483647 w 1371"/>
              <a:gd name="T65" fmla="*/ 2147483647 h 1355"/>
              <a:gd name="T66" fmla="*/ 2147483647 w 1371"/>
              <a:gd name="T67" fmla="*/ 2147483647 h 1355"/>
              <a:gd name="T68" fmla="*/ 2147483647 w 1371"/>
              <a:gd name="T69" fmla="*/ 2147483647 h 1355"/>
              <a:gd name="T70" fmla="*/ 2147483647 w 1371"/>
              <a:gd name="T71" fmla="*/ 2147483647 h 1355"/>
              <a:gd name="T72" fmla="*/ 2147483647 w 1371"/>
              <a:gd name="T73" fmla="*/ 2147483647 h 1355"/>
              <a:gd name="T74" fmla="*/ 2147483647 w 1371"/>
              <a:gd name="T75" fmla="*/ 2147483647 h 1355"/>
              <a:gd name="T76" fmla="*/ 2147483647 w 1371"/>
              <a:gd name="T77" fmla="*/ 2147483647 h 1355"/>
              <a:gd name="T78" fmla="*/ 2147483647 w 1371"/>
              <a:gd name="T79" fmla="*/ 2147483647 h 1355"/>
              <a:gd name="T80" fmla="*/ 2147483647 w 1371"/>
              <a:gd name="T81" fmla="*/ 2147483647 h 1355"/>
              <a:gd name="T82" fmla="*/ 2147483647 w 1371"/>
              <a:gd name="T83" fmla="*/ 2147483647 h 1355"/>
              <a:gd name="T84" fmla="*/ 2147483647 w 1371"/>
              <a:gd name="T85" fmla="*/ 2147483647 h 1355"/>
              <a:gd name="T86" fmla="*/ 2147483647 w 1371"/>
              <a:gd name="T87" fmla="*/ 2147483647 h 1355"/>
              <a:gd name="T88" fmla="*/ 2147483647 w 1371"/>
              <a:gd name="T89" fmla="*/ 2147483647 h 1355"/>
              <a:gd name="T90" fmla="*/ 2147483647 w 1371"/>
              <a:gd name="T91" fmla="*/ 2147483647 h 1355"/>
              <a:gd name="T92" fmla="*/ 2147483647 w 1371"/>
              <a:gd name="T93" fmla="*/ 2147483647 h 1355"/>
              <a:gd name="T94" fmla="*/ 2147483647 w 1371"/>
              <a:gd name="T95" fmla="*/ 2147483647 h 1355"/>
              <a:gd name="T96" fmla="*/ 2147483647 w 1371"/>
              <a:gd name="T97" fmla="*/ 2147483647 h 1355"/>
              <a:gd name="T98" fmla="*/ 2147483647 w 1371"/>
              <a:gd name="T99" fmla="*/ 2147483647 h 1355"/>
              <a:gd name="T100" fmla="*/ 2147483647 w 1371"/>
              <a:gd name="T101" fmla="*/ 2147483647 h 1355"/>
              <a:gd name="T102" fmla="*/ 2147483647 w 1371"/>
              <a:gd name="T103" fmla="*/ 2147483647 h 1355"/>
              <a:gd name="T104" fmla="*/ 2147483647 w 1371"/>
              <a:gd name="T105" fmla="*/ 2147483647 h 1355"/>
              <a:gd name="T106" fmla="*/ 2147483647 w 1371"/>
              <a:gd name="T107" fmla="*/ 2147483647 h 1355"/>
              <a:gd name="T108" fmla="*/ 2147483647 w 1371"/>
              <a:gd name="T109" fmla="*/ 2147483647 h 1355"/>
              <a:gd name="T110" fmla="*/ 2147483647 w 1371"/>
              <a:gd name="T111" fmla="*/ 2147483647 h 1355"/>
              <a:gd name="T112" fmla="*/ 2147483647 w 1371"/>
              <a:gd name="T113" fmla="*/ 2147483647 h 1355"/>
              <a:gd name="T114" fmla="*/ 2147483647 w 1371"/>
              <a:gd name="T115" fmla="*/ 2147483647 h 1355"/>
              <a:gd name="T116" fmla="*/ 2147483647 w 1371"/>
              <a:gd name="T117" fmla="*/ 2147483647 h 1355"/>
              <a:gd name="T118" fmla="*/ 2147483647 w 1371"/>
              <a:gd name="T119" fmla="*/ 2147483647 h 1355"/>
              <a:gd name="T120" fmla="*/ 2147483647 w 1371"/>
              <a:gd name="T121" fmla="*/ 2147483647 h 1355"/>
              <a:gd name="T122" fmla="*/ 2147483647 w 1371"/>
              <a:gd name="T123" fmla="*/ 2147483647 h 13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1"/>
              <a:gd name="T187" fmla="*/ 0 h 1355"/>
              <a:gd name="T188" fmla="*/ 1371 w 1371"/>
              <a:gd name="T189" fmla="*/ 1355 h 13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1" h="1355">
                <a:moveTo>
                  <a:pt x="6" y="560"/>
                </a:moveTo>
                <a:lnTo>
                  <a:pt x="0" y="545"/>
                </a:lnTo>
                <a:lnTo>
                  <a:pt x="0" y="528"/>
                </a:lnTo>
                <a:lnTo>
                  <a:pt x="371" y="565"/>
                </a:lnTo>
                <a:lnTo>
                  <a:pt x="417" y="0"/>
                </a:lnTo>
                <a:lnTo>
                  <a:pt x="720" y="18"/>
                </a:lnTo>
                <a:lnTo>
                  <a:pt x="711" y="259"/>
                </a:lnTo>
                <a:lnTo>
                  <a:pt x="720" y="260"/>
                </a:lnTo>
                <a:lnTo>
                  <a:pt x="743" y="284"/>
                </a:lnTo>
                <a:lnTo>
                  <a:pt x="752" y="277"/>
                </a:lnTo>
                <a:lnTo>
                  <a:pt x="767" y="286"/>
                </a:lnTo>
                <a:lnTo>
                  <a:pt x="776" y="274"/>
                </a:lnTo>
                <a:lnTo>
                  <a:pt x="796" y="308"/>
                </a:lnTo>
                <a:lnTo>
                  <a:pt x="814" y="308"/>
                </a:lnTo>
                <a:lnTo>
                  <a:pt x="816" y="308"/>
                </a:lnTo>
                <a:lnTo>
                  <a:pt x="818" y="309"/>
                </a:lnTo>
                <a:lnTo>
                  <a:pt x="821" y="311"/>
                </a:lnTo>
                <a:lnTo>
                  <a:pt x="825" y="313"/>
                </a:lnTo>
                <a:lnTo>
                  <a:pt x="828" y="314"/>
                </a:lnTo>
                <a:lnTo>
                  <a:pt x="831" y="316"/>
                </a:lnTo>
                <a:lnTo>
                  <a:pt x="835" y="318"/>
                </a:lnTo>
                <a:lnTo>
                  <a:pt x="836" y="318"/>
                </a:lnTo>
                <a:lnTo>
                  <a:pt x="843" y="313"/>
                </a:lnTo>
                <a:lnTo>
                  <a:pt x="848" y="311"/>
                </a:lnTo>
                <a:lnTo>
                  <a:pt x="855" y="313"/>
                </a:lnTo>
                <a:lnTo>
                  <a:pt x="860" y="316"/>
                </a:lnTo>
                <a:lnTo>
                  <a:pt x="864" y="319"/>
                </a:lnTo>
                <a:lnTo>
                  <a:pt x="867" y="325"/>
                </a:lnTo>
                <a:lnTo>
                  <a:pt x="869" y="326"/>
                </a:lnTo>
                <a:lnTo>
                  <a:pt x="870" y="328"/>
                </a:lnTo>
                <a:lnTo>
                  <a:pt x="875" y="318"/>
                </a:lnTo>
                <a:lnTo>
                  <a:pt x="886" y="321"/>
                </a:lnTo>
                <a:lnTo>
                  <a:pt x="901" y="316"/>
                </a:lnTo>
                <a:lnTo>
                  <a:pt x="901" y="330"/>
                </a:lnTo>
                <a:lnTo>
                  <a:pt x="913" y="331"/>
                </a:lnTo>
                <a:lnTo>
                  <a:pt x="916" y="345"/>
                </a:lnTo>
                <a:lnTo>
                  <a:pt x="928" y="350"/>
                </a:lnTo>
                <a:lnTo>
                  <a:pt x="935" y="340"/>
                </a:lnTo>
                <a:lnTo>
                  <a:pt x="946" y="336"/>
                </a:lnTo>
                <a:lnTo>
                  <a:pt x="957" y="347"/>
                </a:lnTo>
                <a:lnTo>
                  <a:pt x="965" y="350"/>
                </a:lnTo>
                <a:lnTo>
                  <a:pt x="965" y="352"/>
                </a:lnTo>
                <a:lnTo>
                  <a:pt x="965" y="353"/>
                </a:lnTo>
                <a:lnTo>
                  <a:pt x="965" y="355"/>
                </a:lnTo>
                <a:lnTo>
                  <a:pt x="965" y="357"/>
                </a:lnTo>
                <a:lnTo>
                  <a:pt x="967" y="358"/>
                </a:lnTo>
                <a:lnTo>
                  <a:pt x="968" y="360"/>
                </a:lnTo>
                <a:lnTo>
                  <a:pt x="972" y="358"/>
                </a:lnTo>
                <a:lnTo>
                  <a:pt x="979" y="355"/>
                </a:lnTo>
                <a:lnTo>
                  <a:pt x="984" y="350"/>
                </a:lnTo>
                <a:lnTo>
                  <a:pt x="987" y="347"/>
                </a:lnTo>
                <a:lnTo>
                  <a:pt x="989" y="345"/>
                </a:lnTo>
                <a:lnTo>
                  <a:pt x="989" y="343"/>
                </a:lnTo>
                <a:lnTo>
                  <a:pt x="989" y="347"/>
                </a:lnTo>
                <a:lnTo>
                  <a:pt x="990" y="352"/>
                </a:lnTo>
                <a:lnTo>
                  <a:pt x="992" y="358"/>
                </a:lnTo>
                <a:lnTo>
                  <a:pt x="996" y="367"/>
                </a:lnTo>
                <a:lnTo>
                  <a:pt x="997" y="370"/>
                </a:lnTo>
                <a:lnTo>
                  <a:pt x="1001" y="370"/>
                </a:lnTo>
                <a:lnTo>
                  <a:pt x="1001" y="369"/>
                </a:lnTo>
                <a:lnTo>
                  <a:pt x="1002" y="365"/>
                </a:lnTo>
                <a:lnTo>
                  <a:pt x="1002" y="363"/>
                </a:lnTo>
                <a:lnTo>
                  <a:pt x="1002" y="360"/>
                </a:lnTo>
                <a:lnTo>
                  <a:pt x="1002" y="358"/>
                </a:lnTo>
                <a:lnTo>
                  <a:pt x="1019" y="345"/>
                </a:lnTo>
                <a:lnTo>
                  <a:pt x="1033" y="355"/>
                </a:lnTo>
                <a:lnTo>
                  <a:pt x="1050" y="347"/>
                </a:lnTo>
                <a:lnTo>
                  <a:pt x="1048" y="348"/>
                </a:lnTo>
                <a:lnTo>
                  <a:pt x="1048" y="352"/>
                </a:lnTo>
                <a:lnTo>
                  <a:pt x="1050" y="353"/>
                </a:lnTo>
                <a:lnTo>
                  <a:pt x="1051" y="357"/>
                </a:lnTo>
                <a:lnTo>
                  <a:pt x="1056" y="360"/>
                </a:lnTo>
                <a:lnTo>
                  <a:pt x="1063" y="363"/>
                </a:lnTo>
                <a:lnTo>
                  <a:pt x="1070" y="367"/>
                </a:lnTo>
                <a:lnTo>
                  <a:pt x="1075" y="370"/>
                </a:lnTo>
                <a:lnTo>
                  <a:pt x="1078" y="372"/>
                </a:lnTo>
                <a:lnTo>
                  <a:pt x="1082" y="374"/>
                </a:lnTo>
                <a:lnTo>
                  <a:pt x="1084" y="374"/>
                </a:lnTo>
                <a:lnTo>
                  <a:pt x="1087" y="372"/>
                </a:lnTo>
                <a:lnTo>
                  <a:pt x="1092" y="369"/>
                </a:lnTo>
                <a:lnTo>
                  <a:pt x="1099" y="362"/>
                </a:lnTo>
                <a:lnTo>
                  <a:pt x="1107" y="355"/>
                </a:lnTo>
                <a:lnTo>
                  <a:pt x="1114" y="352"/>
                </a:lnTo>
                <a:lnTo>
                  <a:pt x="1119" y="352"/>
                </a:lnTo>
                <a:lnTo>
                  <a:pt x="1124" y="353"/>
                </a:lnTo>
                <a:lnTo>
                  <a:pt x="1126" y="355"/>
                </a:lnTo>
                <a:lnTo>
                  <a:pt x="1129" y="358"/>
                </a:lnTo>
                <a:lnTo>
                  <a:pt x="1131" y="360"/>
                </a:lnTo>
                <a:lnTo>
                  <a:pt x="1131" y="362"/>
                </a:lnTo>
                <a:lnTo>
                  <a:pt x="1133" y="362"/>
                </a:lnTo>
                <a:lnTo>
                  <a:pt x="1133" y="360"/>
                </a:lnTo>
                <a:lnTo>
                  <a:pt x="1134" y="358"/>
                </a:lnTo>
                <a:lnTo>
                  <a:pt x="1138" y="355"/>
                </a:lnTo>
                <a:lnTo>
                  <a:pt x="1141" y="350"/>
                </a:lnTo>
                <a:lnTo>
                  <a:pt x="1144" y="347"/>
                </a:lnTo>
                <a:lnTo>
                  <a:pt x="1144" y="343"/>
                </a:lnTo>
                <a:lnTo>
                  <a:pt x="1144" y="340"/>
                </a:lnTo>
                <a:lnTo>
                  <a:pt x="1146" y="340"/>
                </a:lnTo>
                <a:lnTo>
                  <a:pt x="1148" y="343"/>
                </a:lnTo>
                <a:lnTo>
                  <a:pt x="1151" y="347"/>
                </a:lnTo>
                <a:lnTo>
                  <a:pt x="1158" y="350"/>
                </a:lnTo>
                <a:lnTo>
                  <a:pt x="1163" y="355"/>
                </a:lnTo>
                <a:lnTo>
                  <a:pt x="1168" y="360"/>
                </a:lnTo>
                <a:lnTo>
                  <a:pt x="1170" y="362"/>
                </a:lnTo>
                <a:lnTo>
                  <a:pt x="1172" y="363"/>
                </a:lnTo>
                <a:lnTo>
                  <a:pt x="1173" y="362"/>
                </a:lnTo>
                <a:lnTo>
                  <a:pt x="1175" y="358"/>
                </a:lnTo>
                <a:lnTo>
                  <a:pt x="1178" y="353"/>
                </a:lnTo>
                <a:lnTo>
                  <a:pt x="1183" y="348"/>
                </a:lnTo>
                <a:lnTo>
                  <a:pt x="1188" y="345"/>
                </a:lnTo>
                <a:lnTo>
                  <a:pt x="1192" y="345"/>
                </a:lnTo>
                <a:lnTo>
                  <a:pt x="1197" y="345"/>
                </a:lnTo>
                <a:lnTo>
                  <a:pt x="1200" y="347"/>
                </a:lnTo>
                <a:lnTo>
                  <a:pt x="1204" y="347"/>
                </a:lnTo>
                <a:lnTo>
                  <a:pt x="1205" y="348"/>
                </a:lnTo>
                <a:lnTo>
                  <a:pt x="1232" y="372"/>
                </a:lnTo>
                <a:lnTo>
                  <a:pt x="1248" y="374"/>
                </a:lnTo>
                <a:lnTo>
                  <a:pt x="1266" y="380"/>
                </a:lnTo>
                <a:lnTo>
                  <a:pt x="1265" y="377"/>
                </a:lnTo>
                <a:lnTo>
                  <a:pt x="1276" y="392"/>
                </a:lnTo>
                <a:lnTo>
                  <a:pt x="1302" y="389"/>
                </a:lnTo>
                <a:lnTo>
                  <a:pt x="1312" y="391"/>
                </a:lnTo>
                <a:lnTo>
                  <a:pt x="1312" y="455"/>
                </a:lnTo>
                <a:lnTo>
                  <a:pt x="1317" y="580"/>
                </a:lnTo>
                <a:lnTo>
                  <a:pt x="1341" y="611"/>
                </a:lnTo>
                <a:lnTo>
                  <a:pt x="1341" y="641"/>
                </a:lnTo>
                <a:lnTo>
                  <a:pt x="1354" y="655"/>
                </a:lnTo>
                <a:lnTo>
                  <a:pt x="1361" y="675"/>
                </a:lnTo>
                <a:lnTo>
                  <a:pt x="1361" y="677"/>
                </a:lnTo>
                <a:lnTo>
                  <a:pt x="1363" y="678"/>
                </a:lnTo>
                <a:lnTo>
                  <a:pt x="1364" y="682"/>
                </a:lnTo>
                <a:lnTo>
                  <a:pt x="1366" y="687"/>
                </a:lnTo>
                <a:lnTo>
                  <a:pt x="1366" y="690"/>
                </a:lnTo>
                <a:lnTo>
                  <a:pt x="1368" y="695"/>
                </a:lnTo>
                <a:lnTo>
                  <a:pt x="1370" y="700"/>
                </a:lnTo>
                <a:lnTo>
                  <a:pt x="1371" y="705"/>
                </a:lnTo>
                <a:lnTo>
                  <a:pt x="1371" y="710"/>
                </a:lnTo>
                <a:lnTo>
                  <a:pt x="1371" y="717"/>
                </a:lnTo>
                <a:lnTo>
                  <a:pt x="1371" y="722"/>
                </a:lnTo>
                <a:lnTo>
                  <a:pt x="1370" y="727"/>
                </a:lnTo>
                <a:lnTo>
                  <a:pt x="1368" y="734"/>
                </a:lnTo>
                <a:lnTo>
                  <a:pt x="1366" y="739"/>
                </a:lnTo>
                <a:lnTo>
                  <a:pt x="1363" y="744"/>
                </a:lnTo>
                <a:lnTo>
                  <a:pt x="1356" y="753"/>
                </a:lnTo>
                <a:lnTo>
                  <a:pt x="1353" y="759"/>
                </a:lnTo>
                <a:lnTo>
                  <a:pt x="1351" y="765"/>
                </a:lnTo>
                <a:lnTo>
                  <a:pt x="1351" y="768"/>
                </a:lnTo>
                <a:lnTo>
                  <a:pt x="1353" y="771"/>
                </a:lnTo>
                <a:lnTo>
                  <a:pt x="1354" y="773"/>
                </a:lnTo>
                <a:lnTo>
                  <a:pt x="1356" y="775"/>
                </a:lnTo>
                <a:lnTo>
                  <a:pt x="1353" y="797"/>
                </a:lnTo>
                <a:lnTo>
                  <a:pt x="1356" y="798"/>
                </a:lnTo>
                <a:lnTo>
                  <a:pt x="1358" y="802"/>
                </a:lnTo>
                <a:lnTo>
                  <a:pt x="1361" y="807"/>
                </a:lnTo>
                <a:lnTo>
                  <a:pt x="1363" y="812"/>
                </a:lnTo>
                <a:lnTo>
                  <a:pt x="1363" y="819"/>
                </a:lnTo>
                <a:lnTo>
                  <a:pt x="1359" y="827"/>
                </a:lnTo>
                <a:lnTo>
                  <a:pt x="1353" y="836"/>
                </a:lnTo>
                <a:lnTo>
                  <a:pt x="1351" y="837"/>
                </a:lnTo>
                <a:lnTo>
                  <a:pt x="1348" y="836"/>
                </a:lnTo>
                <a:lnTo>
                  <a:pt x="1346" y="836"/>
                </a:lnTo>
                <a:lnTo>
                  <a:pt x="1329" y="854"/>
                </a:lnTo>
                <a:lnTo>
                  <a:pt x="1337" y="866"/>
                </a:lnTo>
                <a:lnTo>
                  <a:pt x="1339" y="875"/>
                </a:lnTo>
                <a:lnTo>
                  <a:pt x="1337" y="875"/>
                </a:lnTo>
                <a:lnTo>
                  <a:pt x="1334" y="875"/>
                </a:lnTo>
                <a:lnTo>
                  <a:pt x="1332" y="875"/>
                </a:lnTo>
                <a:lnTo>
                  <a:pt x="1329" y="875"/>
                </a:lnTo>
                <a:lnTo>
                  <a:pt x="1324" y="876"/>
                </a:lnTo>
                <a:lnTo>
                  <a:pt x="1319" y="878"/>
                </a:lnTo>
                <a:lnTo>
                  <a:pt x="1312" y="880"/>
                </a:lnTo>
                <a:lnTo>
                  <a:pt x="1305" y="883"/>
                </a:lnTo>
                <a:lnTo>
                  <a:pt x="1295" y="888"/>
                </a:lnTo>
                <a:lnTo>
                  <a:pt x="1285" y="893"/>
                </a:lnTo>
                <a:lnTo>
                  <a:pt x="1273" y="898"/>
                </a:lnTo>
                <a:lnTo>
                  <a:pt x="1260" y="905"/>
                </a:lnTo>
                <a:lnTo>
                  <a:pt x="1246" y="913"/>
                </a:lnTo>
                <a:lnTo>
                  <a:pt x="1251" y="905"/>
                </a:lnTo>
                <a:lnTo>
                  <a:pt x="1256" y="902"/>
                </a:lnTo>
                <a:lnTo>
                  <a:pt x="1268" y="895"/>
                </a:lnTo>
                <a:lnTo>
                  <a:pt x="1270" y="895"/>
                </a:lnTo>
                <a:lnTo>
                  <a:pt x="1271" y="893"/>
                </a:lnTo>
                <a:lnTo>
                  <a:pt x="1271" y="891"/>
                </a:lnTo>
                <a:lnTo>
                  <a:pt x="1268" y="890"/>
                </a:lnTo>
                <a:lnTo>
                  <a:pt x="1266" y="890"/>
                </a:lnTo>
                <a:lnTo>
                  <a:pt x="1263" y="890"/>
                </a:lnTo>
                <a:lnTo>
                  <a:pt x="1261" y="890"/>
                </a:lnTo>
                <a:lnTo>
                  <a:pt x="1260" y="890"/>
                </a:lnTo>
                <a:lnTo>
                  <a:pt x="1258" y="891"/>
                </a:lnTo>
                <a:lnTo>
                  <a:pt x="1256" y="891"/>
                </a:lnTo>
                <a:lnTo>
                  <a:pt x="1251" y="895"/>
                </a:lnTo>
                <a:lnTo>
                  <a:pt x="1249" y="895"/>
                </a:lnTo>
                <a:lnTo>
                  <a:pt x="1248" y="895"/>
                </a:lnTo>
                <a:lnTo>
                  <a:pt x="1246" y="895"/>
                </a:lnTo>
                <a:lnTo>
                  <a:pt x="1244" y="895"/>
                </a:lnTo>
                <a:lnTo>
                  <a:pt x="1243" y="893"/>
                </a:lnTo>
                <a:lnTo>
                  <a:pt x="1244" y="890"/>
                </a:lnTo>
                <a:lnTo>
                  <a:pt x="1246" y="886"/>
                </a:lnTo>
                <a:lnTo>
                  <a:pt x="1248" y="881"/>
                </a:lnTo>
                <a:lnTo>
                  <a:pt x="1249" y="878"/>
                </a:lnTo>
                <a:lnTo>
                  <a:pt x="1251" y="876"/>
                </a:lnTo>
                <a:lnTo>
                  <a:pt x="1253" y="875"/>
                </a:lnTo>
                <a:lnTo>
                  <a:pt x="1254" y="873"/>
                </a:lnTo>
                <a:lnTo>
                  <a:pt x="1254" y="871"/>
                </a:lnTo>
                <a:lnTo>
                  <a:pt x="1254" y="869"/>
                </a:lnTo>
                <a:lnTo>
                  <a:pt x="1253" y="868"/>
                </a:lnTo>
                <a:lnTo>
                  <a:pt x="1251" y="864"/>
                </a:lnTo>
                <a:lnTo>
                  <a:pt x="1249" y="864"/>
                </a:lnTo>
                <a:lnTo>
                  <a:pt x="1248" y="864"/>
                </a:lnTo>
                <a:lnTo>
                  <a:pt x="1243" y="868"/>
                </a:lnTo>
                <a:lnTo>
                  <a:pt x="1238" y="869"/>
                </a:lnTo>
                <a:lnTo>
                  <a:pt x="1234" y="871"/>
                </a:lnTo>
                <a:lnTo>
                  <a:pt x="1232" y="873"/>
                </a:lnTo>
                <a:lnTo>
                  <a:pt x="1232" y="875"/>
                </a:lnTo>
                <a:lnTo>
                  <a:pt x="1232" y="876"/>
                </a:lnTo>
                <a:lnTo>
                  <a:pt x="1232" y="878"/>
                </a:lnTo>
                <a:lnTo>
                  <a:pt x="1231" y="880"/>
                </a:lnTo>
                <a:lnTo>
                  <a:pt x="1229" y="880"/>
                </a:lnTo>
                <a:lnTo>
                  <a:pt x="1227" y="880"/>
                </a:lnTo>
                <a:lnTo>
                  <a:pt x="1224" y="878"/>
                </a:lnTo>
                <a:lnTo>
                  <a:pt x="1222" y="875"/>
                </a:lnTo>
                <a:lnTo>
                  <a:pt x="1219" y="873"/>
                </a:lnTo>
                <a:lnTo>
                  <a:pt x="1217" y="871"/>
                </a:lnTo>
                <a:lnTo>
                  <a:pt x="1216" y="869"/>
                </a:lnTo>
                <a:lnTo>
                  <a:pt x="1216" y="871"/>
                </a:lnTo>
                <a:lnTo>
                  <a:pt x="1217" y="875"/>
                </a:lnTo>
                <a:lnTo>
                  <a:pt x="1219" y="878"/>
                </a:lnTo>
                <a:lnTo>
                  <a:pt x="1219" y="881"/>
                </a:lnTo>
                <a:lnTo>
                  <a:pt x="1219" y="885"/>
                </a:lnTo>
                <a:lnTo>
                  <a:pt x="1217" y="886"/>
                </a:lnTo>
                <a:lnTo>
                  <a:pt x="1216" y="890"/>
                </a:lnTo>
                <a:lnTo>
                  <a:pt x="1216" y="891"/>
                </a:lnTo>
                <a:lnTo>
                  <a:pt x="1217" y="895"/>
                </a:lnTo>
                <a:lnTo>
                  <a:pt x="1221" y="898"/>
                </a:lnTo>
                <a:lnTo>
                  <a:pt x="1226" y="903"/>
                </a:lnTo>
                <a:lnTo>
                  <a:pt x="1231" y="907"/>
                </a:lnTo>
                <a:lnTo>
                  <a:pt x="1234" y="910"/>
                </a:lnTo>
                <a:lnTo>
                  <a:pt x="1236" y="913"/>
                </a:lnTo>
                <a:lnTo>
                  <a:pt x="1234" y="915"/>
                </a:lnTo>
                <a:lnTo>
                  <a:pt x="1234" y="917"/>
                </a:lnTo>
                <a:lnTo>
                  <a:pt x="1232" y="919"/>
                </a:lnTo>
                <a:lnTo>
                  <a:pt x="1231" y="919"/>
                </a:lnTo>
                <a:lnTo>
                  <a:pt x="1212" y="939"/>
                </a:lnTo>
                <a:lnTo>
                  <a:pt x="1202" y="937"/>
                </a:lnTo>
                <a:lnTo>
                  <a:pt x="1192" y="959"/>
                </a:lnTo>
                <a:lnTo>
                  <a:pt x="1202" y="957"/>
                </a:lnTo>
                <a:lnTo>
                  <a:pt x="1200" y="959"/>
                </a:lnTo>
                <a:lnTo>
                  <a:pt x="1199" y="961"/>
                </a:lnTo>
                <a:lnTo>
                  <a:pt x="1197" y="964"/>
                </a:lnTo>
                <a:lnTo>
                  <a:pt x="1194" y="966"/>
                </a:lnTo>
                <a:lnTo>
                  <a:pt x="1190" y="969"/>
                </a:lnTo>
                <a:lnTo>
                  <a:pt x="1185" y="973"/>
                </a:lnTo>
                <a:lnTo>
                  <a:pt x="1180" y="976"/>
                </a:lnTo>
                <a:lnTo>
                  <a:pt x="1177" y="981"/>
                </a:lnTo>
                <a:lnTo>
                  <a:pt x="1172" y="985"/>
                </a:lnTo>
                <a:lnTo>
                  <a:pt x="1165" y="988"/>
                </a:lnTo>
                <a:lnTo>
                  <a:pt x="1160" y="991"/>
                </a:lnTo>
                <a:lnTo>
                  <a:pt x="1155" y="995"/>
                </a:lnTo>
                <a:lnTo>
                  <a:pt x="1148" y="998"/>
                </a:lnTo>
                <a:lnTo>
                  <a:pt x="1143" y="1000"/>
                </a:lnTo>
                <a:lnTo>
                  <a:pt x="1136" y="1001"/>
                </a:lnTo>
                <a:lnTo>
                  <a:pt x="1134" y="1003"/>
                </a:lnTo>
                <a:lnTo>
                  <a:pt x="1129" y="1007"/>
                </a:lnTo>
                <a:lnTo>
                  <a:pt x="1124" y="1010"/>
                </a:lnTo>
                <a:lnTo>
                  <a:pt x="1117" y="1013"/>
                </a:lnTo>
                <a:lnTo>
                  <a:pt x="1111" y="1018"/>
                </a:lnTo>
                <a:lnTo>
                  <a:pt x="1106" y="1022"/>
                </a:lnTo>
                <a:lnTo>
                  <a:pt x="1102" y="1023"/>
                </a:lnTo>
                <a:lnTo>
                  <a:pt x="1100" y="1025"/>
                </a:lnTo>
                <a:lnTo>
                  <a:pt x="1099" y="1025"/>
                </a:lnTo>
                <a:lnTo>
                  <a:pt x="1094" y="1029"/>
                </a:lnTo>
                <a:lnTo>
                  <a:pt x="1089" y="1032"/>
                </a:lnTo>
                <a:lnTo>
                  <a:pt x="1084" y="1034"/>
                </a:lnTo>
                <a:lnTo>
                  <a:pt x="1078" y="1034"/>
                </a:lnTo>
                <a:lnTo>
                  <a:pt x="1080" y="1034"/>
                </a:lnTo>
                <a:lnTo>
                  <a:pt x="1085" y="1029"/>
                </a:lnTo>
                <a:lnTo>
                  <a:pt x="1099" y="1020"/>
                </a:lnTo>
                <a:lnTo>
                  <a:pt x="1100" y="1018"/>
                </a:lnTo>
                <a:lnTo>
                  <a:pt x="1102" y="1017"/>
                </a:lnTo>
                <a:lnTo>
                  <a:pt x="1107" y="1015"/>
                </a:lnTo>
                <a:lnTo>
                  <a:pt x="1112" y="1012"/>
                </a:lnTo>
                <a:lnTo>
                  <a:pt x="1119" y="1008"/>
                </a:lnTo>
                <a:lnTo>
                  <a:pt x="1124" y="1005"/>
                </a:lnTo>
                <a:lnTo>
                  <a:pt x="1131" y="1001"/>
                </a:lnTo>
                <a:lnTo>
                  <a:pt x="1136" y="998"/>
                </a:lnTo>
                <a:lnTo>
                  <a:pt x="1139" y="995"/>
                </a:lnTo>
                <a:lnTo>
                  <a:pt x="1141" y="993"/>
                </a:lnTo>
                <a:lnTo>
                  <a:pt x="1143" y="993"/>
                </a:lnTo>
                <a:lnTo>
                  <a:pt x="1141" y="993"/>
                </a:lnTo>
                <a:lnTo>
                  <a:pt x="1138" y="993"/>
                </a:lnTo>
                <a:lnTo>
                  <a:pt x="1131" y="996"/>
                </a:lnTo>
                <a:lnTo>
                  <a:pt x="1119" y="1001"/>
                </a:lnTo>
                <a:lnTo>
                  <a:pt x="1106" y="1008"/>
                </a:lnTo>
                <a:lnTo>
                  <a:pt x="1104" y="1008"/>
                </a:lnTo>
                <a:lnTo>
                  <a:pt x="1102" y="1010"/>
                </a:lnTo>
                <a:lnTo>
                  <a:pt x="1099" y="1012"/>
                </a:lnTo>
                <a:lnTo>
                  <a:pt x="1097" y="1013"/>
                </a:lnTo>
                <a:lnTo>
                  <a:pt x="1094" y="1015"/>
                </a:lnTo>
                <a:lnTo>
                  <a:pt x="1092" y="1015"/>
                </a:lnTo>
                <a:lnTo>
                  <a:pt x="1092" y="1012"/>
                </a:lnTo>
                <a:lnTo>
                  <a:pt x="1094" y="1008"/>
                </a:lnTo>
                <a:lnTo>
                  <a:pt x="1094" y="1007"/>
                </a:lnTo>
                <a:lnTo>
                  <a:pt x="1095" y="1005"/>
                </a:lnTo>
                <a:lnTo>
                  <a:pt x="1095" y="1003"/>
                </a:lnTo>
                <a:lnTo>
                  <a:pt x="1097" y="1000"/>
                </a:lnTo>
                <a:lnTo>
                  <a:pt x="1097" y="998"/>
                </a:lnTo>
                <a:lnTo>
                  <a:pt x="1099" y="995"/>
                </a:lnTo>
                <a:lnTo>
                  <a:pt x="1099" y="993"/>
                </a:lnTo>
                <a:lnTo>
                  <a:pt x="1087" y="1005"/>
                </a:lnTo>
                <a:lnTo>
                  <a:pt x="1078" y="1007"/>
                </a:lnTo>
                <a:lnTo>
                  <a:pt x="1075" y="1001"/>
                </a:lnTo>
                <a:lnTo>
                  <a:pt x="1077" y="1012"/>
                </a:lnTo>
                <a:lnTo>
                  <a:pt x="1067" y="1015"/>
                </a:lnTo>
                <a:lnTo>
                  <a:pt x="1065" y="1013"/>
                </a:lnTo>
                <a:lnTo>
                  <a:pt x="1062" y="1008"/>
                </a:lnTo>
                <a:lnTo>
                  <a:pt x="1056" y="1003"/>
                </a:lnTo>
                <a:lnTo>
                  <a:pt x="1051" y="1000"/>
                </a:lnTo>
                <a:lnTo>
                  <a:pt x="1048" y="998"/>
                </a:lnTo>
                <a:lnTo>
                  <a:pt x="1048" y="1000"/>
                </a:lnTo>
                <a:lnTo>
                  <a:pt x="1050" y="1007"/>
                </a:lnTo>
                <a:lnTo>
                  <a:pt x="1058" y="1020"/>
                </a:lnTo>
                <a:lnTo>
                  <a:pt x="1060" y="1020"/>
                </a:lnTo>
                <a:lnTo>
                  <a:pt x="1063" y="1023"/>
                </a:lnTo>
                <a:lnTo>
                  <a:pt x="1067" y="1023"/>
                </a:lnTo>
                <a:lnTo>
                  <a:pt x="1068" y="1025"/>
                </a:lnTo>
                <a:lnTo>
                  <a:pt x="1070" y="1029"/>
                </a:lnTo>
                <a:lnTo>
                  <a:pt x="1070" y="1032"/>
                </a:lnTo>
                <a:lnTo>
                  <a:pt x="1067" y="1035"/>
                </a:lnTo>
                <a:lnTo>
                  <a:pt x="1063" y="1037"/>
                </a:lnTo>
                <a:lnTo>
                  <a:pt x="1062" y="1039"/>
                </a:lnTo>
                <a:lnTo>
                  <a:pt x="1058" y="1040"/>
                </a:lnTo>
                <a:lnTo>
                  <a:pt x="1056" y="1042"/>
                </a:lnTo>
                <a:lnTo>
                  <a:pt x="1053" y="1044"/>
                </a:lnTo>
                <a:lnTo>
                  <a:pt x="1051" y="1045"/>
                </a:lnTo>
                <a:lnTo>
                  <a:pt x="1050" y="1045"/>
                </a:lnTo>
                <a:lnTo>
                  <a:pt x="1050" y="1047"/>
                </a:lnTo>
                <a:lnTo>
                  <a:pt x="1048" y="1047"/>
                </a:lnTo>
                <a:lnTo>
                  <a:pt x="1046" y="1047"/>
                </a:lnTo>
                <a:lnTo>
                  <a:pt x="1045" y="1047"/>
                </a:lnTo>
                <a:lnTo>
                  <a:pt x="1043" y="1045"/>
                </a:lnTo>
                <a:lnTo>
                  <a:pt x="1041" y="1044"/>
                </a:lnTo>
                <a:lnTo>
                  <a:pt x="1040" y="1039"/>
                </a:lnTo>
                <a:lnTo>
                  <a:pt x="1040" y="1034"/>
                </a:lnTo>
                <a:lnTo>
                  <a:pt x="1036" y="1030"/>
                </a:lnTo>
                <a:lnTo>
                  <a:pt x="1036" y="1027"/>
                </a:lnTo>
                <a:lnTo>
                  <a:pt x="1033" y="1027"/>
                </a:lnTo>
                <a:lnTo>
                  <a:pt x="1033" y="1025"/>
                </a:lnTo>
                <a:lnTo>
                  <a:pt x="1031" y="1025"/>
                </a:lnTo>
                <a:lnTo>
                  <a:pt x="1029" y="1025"/>
                </a:lnTo>
                <a:lnTo>
                  <a:pt x="1019" y="1013"/>
                </a:lnTo>
                <a:lnTo>
                  <a:pt x="1023" y="1027"/>
                </a:lnTo>
                <a:lnTo>
                  <a:pt x="1031" y="1037"/>
                </a:lnTo>
                <a:lnTo>
                  <a:pt x="1028" y="1040"/>
                </a:lnTo>
                <a:lnTo>
                  <a:pt x="1031" y="1056"/>
                </a:lnTo>
                <a:lnTo>
                  <a:pt x="1019" y="1069"/>
                </a:lnTo>
                <a:lnTo>
                  <a:pt x="1018" y="1057"/>
                </a:lnTo>
                <a:lnTo>
                  <a:pt x="1011" y="1067"/>
                </a:lnTo>
                <a:lnTo>
                  <a:pt x="1006" y="1064"/>
                </a:lnTo>
                <a:lnTo>
                  <a:pt x="984" y="1078"/>
                </a:lnTo>
                <a:lnTo>
                  <a:pt x="992" y="1086"/>
                </a:lnTo>
                <a:lnTo>
                  <a:pt x="996" y="1083"/>
                </a:lnTo>
                <a:lnTo>
                  <a:pt x="997" y="1081"/>
                </a:lnTo>
                <a:lnTo>
                  <a:pt x="1001" y="1078"/>
                </a:lnTo>
                <a:lnTo>
                  <a:pt x="1002" y="1076"/>
                </a:lnTo>
                <a:lnTo>
                  <a:pt x="1004" y="1078"/>
                </a:lnTo>
                <a:lnTo>
                  <a:pt x="1004" y="1081"/>
                </a:lnTo>
                <a:lnTo>
                  <a:pt x="1001" y="1089"/>
                </a:lnTo>
                <a:lnTo>
                  <a:pt x="999" y="1091"/>
                </a:lnTo>
                <a:lnTo>
                  <a:pt x="997" y="1095"/>
                </a:lnTo>
                <a:lnTo>
                  <a:pt x="996" y="1098"/>
                </a:lnTo>
                <a:lnTo>
                  <a:pt x="994" y="1100"/>
                </a:lnTo>
                <a:lnTo>
                  <a:pt x="992" y="1103"/>
                </a:lnTo>
                <a:lnTo>
                  <a:pt x="992" y="1105"/>
                </a:lnTo>
                <a:lnTo>
                  <a:pt x="985" y="1110"/>
                </a:lnTo>
                <a:lnTo>
                  <a:pt x="982" y="1103"/>
                </a:lnTo>
                <a:lnTo>
                  <a:pt x="952" y="1103"/>
                </a:lnTo>
                <a:lnTo>
                  <a:pt x="957" y="1110"/>
                </a:lnTo>
                <a:lnTo>
                  <a:pt x="962" y="1111"/>
                </a:lnTo>
                <a:lnTo>
                  <a:pt x="965" y="1120"/>
                </a:lnTo>
                <a:lnTo>
                  <a:pt x="972" y="1125"/>
                </a:lnTo>
                <a:lnTo>
                  <a:pt x="977" y="1123"/>
                </a:lnTo>
                <a:lnTo>
                  <a:pt x="963" y="1167"/>
                </a:lnTo>
                <a:lnTo>
                  <a:pt x="963" y="1169"/>
                </a:lnTo>
                <a:lnTo>
                  <a:pt x="962" y="1171"/>
                </a:lnTo>
                <a:lnTo>
                  <a:pt x="962" y="1172"/>
                </a:lnTo>
                <a:lnTo>
                  <a:pt x="960" y="1172"/>
                </a:lnTo>
                <a:lnTo>
                  <a:pt x="958" y="1174"/>
                </a:lnTo>
                <a:lnTo>
                  <a:pt x="957" y="1172"/>
                </a:lnTo>
                <a:lnTo>
                  <a:pt x="955" y="1169"/>
                </a:lnTo>
                <a:lnTo>
                  <a:pt x="955" y="1162"/>
                </a:lnTo>
                <a:lnTo>
                  <a:pt x="953" y="1159"/>
                </a:lnTo>
                <a:lnTo>
                  <a:pt x="953" y="1155"/>
                </a:lnTo>
                <a:lnTo>
                  <a:pt x="952" y="1154"/>
                </a:lnTo>
                <a:lnTo>
                  <a:pt x="950" y="1152"/>
                </a:lnTo>
                <a:lnTo>
                  <a:pt x="948" y="1154"/>
                </a:lnTo>
                <a:lnTo>
                  <a:pt x="948" y="1157"/>
                </a:lnTo>
                <a:lnTo>
                  <a:pt x="948" y="1164"/>
                </a:lnTo>
                <a:lnTo>
                  <a:pt x="946" y="1166"/>
                </a:lnTo>
                <a:lnTo>
                  <a:pt x="945" y="1169"/>
                </a:lnTo>
                <a:lnTo>
                  <a:pt x="941" y="1172"/>
                </a:lnTo>
                <a:lnTo>
                  <a:pt x="940" y="1172"/>
                </a:lnTo>
                <a:lnTo>
                  <a:pt x="930" y="1166"/>
                </a:lnTo>
                <a:lnTo>
                  <a:pt x="931" y="1174"/>
                </a:lnTo>
                <a:lnTo>
                  <a:pt x="928" y="1179"/>
                </a:lnTo>
                <a:lnTo>
                  <a:pt x="938" y="1184"/>
                </a:lnTo>
                <a:lnTo>
                  <a:pt x="957" y="1181"/>
                </a:lnTo>
                <a:lnTo>
                  <a:pt x="958" y="1198"/>
                </a:lnTo>
                <a:lnTo>
                  <a:pt x="948" y="1223"/>
                </a:lnTo>
                <a:lnTo>
                  <a:pt x="948" y="1233"/>
                </a:lnTo>
                <a:lnTo>
                  <a:pt x="962" y="1269"/>
                </a:lnTo>
                <a:lnTo>
                  <a:pt x="960" y="1291"/>
                </a:lnTo>
                <a:lnTo>
                  <a:pt x="970" y="1304"/>
                </a:lnTo>
                <a:lnTo>
                  <a:pt x="975" y="1325"/>
                </a:lnTo>
                <a:lnTo>
                  <a:pt x="982" y="1337"/>
                </a:lnTo>
                <a:lnTo>
                  <a:pt x="968" y="1347"/>
                </a:lnTo>
                <a:lnTo>
                  <a:pt x="962" y="1355"/>
                </a:lnTo>
                <a:lnTo>
                  <a:pt x="960" y="1353"/>
                </a:lnTo>
                <a:lnTo>
                  <a:pt x="958" y="1352"/>
                </a:lnTo>
                <a:lnTo>
                  <a:pt x="957" y="1350"/>
                </a:lnTo>
                <a:lnTo>
                  <a:pt x="953" y="1347"/>
                </a:lnTo>
                <a:lnTo>
                  <a:pt x="950" y="1343"/>
                </a:lnTo>
                <a:lnTo>
                  <a:pt x="946" y="1340"/>
                </a:lnTo>
                <a:lnTo>
                  <a:pt x="943" y="1338"/>
                </a:lnTo>
                <a:lnTo>
                  <a:pt x="938" y="1335"/>
                </a:lnTo>
                <a:lnTo>
                  <a:pt x="933" y="1331"/>
                </a:lnTo>
                <a:lnTo>
                  <a:pt x="926" y="1330"/>
                </a:lnTo>
                <a:lnTo>
                  <a:pt x="919" y="1326"/>
                </a:lnTo>
                <a:lnTo>
                  <a:pt x="913" y="1325"/>
                </a:lnTo>
                <a:lnTo>
                  <a:pt x="904" y="1325"/>
                </a:lnTo>
                <a:lnTo>
                  <a:pt x="896" y="1325"/>
                </a:lnTo>
                <a:lnTo>
                  <a:pt x="887" y="1325"/>
                </a:lnTo>
                <a:lnTo>
                  <a:pt x="886" y="1325"/>
                </a:lnTo>
                <a:lnTo>
                  <a:pt x="884" y="1325"/>
                </a:lnTo>
                <a:lnTo>
                  <a:pt x="882" y="1325"/>
                </a:lnTo>
                <a:lnTo>
                  <a:pt x="879" y="1325"/>
                </a:lnTo>
                <a:lnTo>
                  <a:pt x="877" y="1325"/>
                </a:lnTo>
                <a:lnTo>
                  <a:pt x="875" y="1326"/>
                </a:lnTo>
                <a:lnTo>
                  <a:pt x="874" y="1326"/>
                </a:lnTo>
                <a:lnTo>
                  <a:pt x="872" y="1326"/>
                </a:lnTo>
                <a:lnTo>
                  <a:pt x="836" y="1304"/>
                </a:lnTo>
                <a:lnTo>
                  <a:pt x="821" y="1304"/>
                </a:lnTo>
                <a:lnTo>
                  <a:pt x="821" y="1303"/>
                </a:lnTo>
                <a:lnTo>
                  <a:pt x="820" y="1301"/>
                </a:lnTo>
                <a:lnTo>
                  <a:pt x="820" y="1298"/>
                </a:lnTo>
                <a:lnTo>
                  <a:pt x="816" y="1294"/>
                </a:lnTo>
                <a:lnTo>
                  <a:pt x="811" y="1291"/>
                </a:lnTo>
                <a:lnTo>
                  <a:pt x="806" y="1287"/>
                </a:lnTo>
                <a:lnTo>
                  <a:pt x="798" y="1284"/>
                </a:lnTo>
                <a:lnTo>
                  <a:pt x="787" y="1284"/>
                </a:lnTo>
                <a:lnTo>
                  <a:pt x="786" y="1284"/>
                </a:lnTo>
                <a:lnTo>
                  <a:pt x="784" y="1284"/>
                </a:lnTo>
                <a:lnTo>
                  <a:pt x="781" y="1284"/>
                </a:lnTo>
                <a:lnTo>
                  <a:pt x="779" y="1284"/>
                </a:lnTo>
                <a:lnTo>
                  <a:pt x="777" y="1284"/>
                </a:lnTo>
                <a:lnTo>
                  <a:pt x="776" y="1284"/>
                </a:lnTo>
                <a:lnTo>
                  <a:pt x="774" y="1284"/>
                </a:lnTo>
                <a:lnTo>
                  <a:pt x="774" y="1269"/>
                </a:lnTo>
                <a:lnTo>
                  <a:pt x="767" y="1267"/>
                </a:lnTo>
                <a:lnTo>
                  <a:pt x="767" y="1265"/>
                </a:lnTo>
                <a:lnTo>
                  <a:pt x="767" y="1262"/>
                </a:lnTo>
                <a:lnTo>
                  <a:pt x="765" y="1257"/>
                </a:lnTo>
                <a:lnTo>
                  <a:pt x="764" y="1252"/>
                </a:lnTo>
                <a:lnTo>
                  <a:pt x="764" y="1247"/>
                </a:lnTo>
                <a:lnTo>
                  <a:pt x="762" y="1242"/>
                </a:lnTo>
                <a:lnTo>
                  <a:pt x="759" y="1237"/>
                </a:lnTo>
                <a:lnTo>
                  <a:pt x="757" y="1230"/>
                </a:lnTo>
                <a:lnTo>
                  <a:pt x="755" y="1225"/>
                </a:lnTo>
                <a:lnTo>
                  <a:pt x="754" y="1220"/>
                </a:lnTo>
                <a:lnTo>
                  <a:pt x="750" y="1216"/>
                </a:lnTo>
                <a:lnTo>
                  <a:pt x="748" y="1213"/>
                </a:lnTo>
                <a:lnTo>
                  <a:pt x="745" y="1210"/>
                </a:lnTo>
                <a:lnTo>
                  <a:pt x="743" y="1208"/>
                </a:lnTo>
                <a:lnTo>
                  <a:pt x="740" y="1208"/>
                </a:lnTo>
                <a:lnTo>
                  <a:pt x="738" y="1208"/>
                </a:lnTo>
                <a:lnTo>
                  <a:pt x="738" y="1205"/>
                </a:lnTo>
                <a:lnTo>
                  <a:pt x="738" y="1199"/>
                </a:lnTo>
                <a:lnTo>
                  <a:pt x="738" y="1193"/>
                </a:lnTo>
                <a:lnTo>
                  <a:pt x="738" y="1188"/>
                </a:lnTo>
                <a:lnTo>
                  <a:pt x="738" y="1181"/>
                </a:lnTo>
                <a:lnTo>
                  <a:pt x="738" y="1177"/>
                </a:lnTo>
                <a:lnTo>
                  <a:pt x="738" y="1176"/>
                </a:lnTo>
                <a:lnTo>
                  <a:pt x="728" y="1166"/>
                </a:lnTo>
                <a:lnTo>
                  <a:pt x="728" y="1164"/>
                </a:lnTo>
                <a:lnTo>
                  <a:pt x="728" y="1161"/>
                </a:lnTo>
                <a:lnTo>
                  <a:pt x="730" y="1154"/>
                </a:lnTo>
                <a:lnTo>
                  <a:pt x="730" y="1147"/>
                </a:lnTo>
                <a:lnTo>
                  <a:pt x="728" y="1140"/>
                </a:lnTo>
                <a:lnTo>
                  <a:pt x="726" y="1133"/>
                </a:lnTo>
                <a:lnTo>
                  <a:pt x="725" y="1128"/>
                </a:lnTo>
                <a:lnTo>
                  <a:pt x="720" y="1127"/>
                </a:lnTo>
                <a:lnTo>
                  <a:pt x="718" y="1127"/>
                </a:lnTo>
                <a:lnTo>
                  <a:pt x="715" y="1125"/>
                </a:lnTo>
                <a:lnTo>
                  <a:pt x="711" y="1123"/>
                </a:lnTo>
                <a:lnTo>
                  <a:pt x="708" y="1122"/>
                </a:lnTo>
                <a:lnTo>
                  <a:pt x="706" y="1118"/>
                </a:lnTo>
                <a:lnTo>
                  <a:pt x="703" y="1115"/>
                </a:lnTo>
                <a:lnTo>
                  <a:pt x="699" y="1111"/>
                </a:lnTo>
                <a:lnTo>
                  <a:pt x="696" y="1106"/>
                </a:lnTo>
                <a:lnTo>
                  <a:pt x="693" y="1103"/>
                </a:lnTo>
                <a:lnTo>
                  <a:pt x="689" y="1098"/>
                </a:lnTo>
                <a:lnTo>
                  <a:pt x="686" y="1091"/>
                </a:lnTo>
                <a:lnTo>
                  <a:pt x="682" y="1086"/>
                </a:lnTo>
                <a:lnTo>
                  <a:pt x="679" y="1081"/>
                </a:lnTo>
                <a:lnTo>
                  <a:pt x="676" y="1074"/>
                </a:lnTo>
                <a:lnTo>
                  <a:pt x="672" y="1069"/>
                </a:lnTo>
                <a:lnTo>
                  <a:pt x="669" y="1062"/>
                </a:lnTo>
                <a:lnTo>
                  <a:pt x="667" y="1061"/>
                </a:lnTo>
                <a:lnTo>
                  <a:pt x="666" y="1059"/>
                </a:lnTo>
                <a:lnTo>
                  <a:pt x="662" y="1056"/>
                </a:lnTo>
                <a:lnTo>
                  <a:pt x="660" y="1051"/>
                </a:lnTo>
                <a:lnTo>
                  <a:pt x="657" y="1047"/>
                </a:lnTo>
                <a:lnTo>
                  <a:pt x="654" y="1045"/>
                </a:lnTo>
                <a:lnTo>
                  <a:pt x="652" y="1044"/>
                </a:lnTo>
                <a:lnTo>
                  <a:pt x="652" y="1042"/>
                </a:lnTo>
                <a:lnTo>
                  <a:pt x="610" y="949"/>
                </a:lnTo>
                <a:lnTo>
                  <a:pt x="605" y="935"/>
                </a:lnTo>
                <a:lnTo>
                  <a:pt x="591" y="915"/>
                </a:lnTo>
                <a:lnTo>
                  <a:pt x="564" y="891"/>
                </a:lnTo>
                <a:lnTo>
                  <a:pt x="562" y="890"/>
                </a:lnTo>
                <a:lnTo>
                  <a:pt x="561" y="885"/>
                </a:lnTo>
                <a:lnTo>
                  <a:pt x="554" y="880"/>
                </a:lnTo>
                <a:lnTo>
                  <a:pt x="549" y="873"/>
                </a:lnTo>
                <a:lnTo>
                  <a:pt x="542" y="866"/>
                </a:lnTo>
                <a:lnTo>
                  <a:pt x="535" y="861"/>
                </a:lnTo>
                <a:lnTo>
                  <a:pt x="528" y="856"/>
                </a:lnTo>
                <a:lnTo>
                  <a:pt x="522" y="854"/>
                </a:lnTo>
                <a:lnTo>
                  <a:pt x="520" y="854"/>
                </a:lnTo>
                <a:lnTo>
                  <a:pt x="515" y="854"/>
                </a:lnTo>
                <a:lnTo>
                  <a:pt x="512" y="853"/>
                </a:lnTo>
                <a:lnTo>
                  <a:pt x="506" y="853"/>
                </a:lnTo>
                <a:lnTo>
                  <a:pt x="501" y="853"/>
                </a:lnTo>
                <a:lnTo>
                  <a:pt x="496" y="851"/>
                </a:lnTo>
                <a:lnTo>
                  <a:pt x="490" y="851"/>
                </a:lnTo>
                <a:lnTo>
                  <a:pt x="484" y="849"/>
                </a:lnTo>
                <a:lnTo>
                  <a:pt x="478" y="849"/>
                </a:lnTo>
                <a:lnTo>
                  <a:pt x="473" y="847"/>
                </a:lnTo>
                <a:lnTo>
                  <a:pt x="468" y="846"/>
                </a:lnTo>
                <a:lnTo>
                  <a:pt x="461" y="844"/>
                </a:lnTo>
                <a:lnTo>
                  <a:pt x="457" y="844"/>
                </a:lnTo>
                <a:lnTo>
                  <a:pt x="452" y="841"/>
                </a:lnTo>
                <a:lnTo>
                  <a:pt x="449" y="839"/>
                </a:lnTo>
                <a:lnTo>
                  <a:pt x="446" y="837"/>
                </a:lnTo>
                <a:lnTo>
                  <a:pt x="442" y="836"/>
                </a:lnTo>
                <a:lnTo>
                  <a:pt x="440" y="834"/>
                </a:lnTo>
                <a:lnTo>
                  <a:pt x="439" y="834"/>
                </a:lnTo>
                <a:lnTo>
                  <a:pt x="435" y="836"/>
                </a:lnTo>
                <a:lnTo>
                  <a:pt x="434" y="837"/>
                </a:lnTo>
                <a:lnTo>
                  <a:pt x="432" y="839"/>
                </a:lnTo>
                <a:lnTo>
                  <a:pt x="429" y="842"/>
                </a:lnTo>
                <a:lnTo>
                  <a:pt x="427" y="846"/>
                </a:lnTo>
                <a:lnTo>
                  <a:pt x="424" y="847"/>
                </a:lnTo>
                <a:lnTo>
                  <a:pt x="420" y="849"/>
                </a:lnTo>
                <a:lnTo>
                  <a:pt x="418" y="849"/>
                </a:lnTo>
                <a:lnTo>
                  <a:pt x="417" y="849"/>
                </a:lnTo>
                <a:lnTo>
                  <a:pt x="415" y="847"/>
                </a:lnTo>
                <a:lnTo>
                  <a:pt x="413" y="846"/>
                </a:lnTo>
                <a:lnTo>
                  <a:pt x="412" y="844"/>
                </a:lnTo>
                <a:lnTo>
                  <a:pt x="408" y="844"/>
                </a:lnTo>
                <a:lnTo>
                  <a:pt x="405" y="846"/>
                </a:lnTo>
                <a:lnTo>
                  <a:pt x="398" y="847"/>
                </a:lnTo>
                <a:lnTo>
                  <a:pt x="391" y="853"/>
                </a:lnTo>
                <a:lnTo>
                  <a:pt x="386" y="863"/>
                </a:lnTo>
                <a:lnTo>
                  <a:pt x="380" y="875"/>
                </a:lnTo>
                <a:lnTo>
                  <a:pt x="374" y="891"/>
                </a:lnTo>
                <a:lnTo>
                  <a:pt x="368" y="902"/>
                </a:lnTo>
                <a:lnTo>
                  <a:pt x="368" y="903"/>
                </a:lnTo>
                <a:lnTo>
                  <a:pt x="366" y="903"/>
                </a:lnTo>
                <a:lnTo>
                  <a:pt x="366" y="905"/>
                </a:lnTo>
                <a:lnTo>
                  <a:pt x="364" y="908"/>
                </a:lnTo>
                <a:lnTo>
                  <a:pt x="361" y="912"/>
                </a:lnTo>
                <a:lnTo>
                  <a:pt x="358" y="915"/>
                </a:lnTo>
                <a:lnTo>
                  <a:pt x="356" y="915"/>
                </a:lnTo>
                <a:lnTo>
                  <a:pt x="356" y="917"/>
                </a:lnTo>
                <a:lnTo>
                  <a:pt x="352" y="919"/>
                </a:lnTo>
                <a:lnTo>
                  <a:pt x="351" y="922"/>
                </a:lnTo>
                <a:lnTo>
                  <a:pt x="349" y="924"/>
                </a:lnTo>
                <a:lnTo>
                  <a:pt x="347" y="925"/>
                </a:lnTo>
                <a:lnTo>
                  <a:pt x="346" y="927"/>
                </a:lnTo>
                <a:lnTo>
                  <a:pt x="346" y="930"/>
                </a:lnTo>
                <a:lnTo>
                  <a:pt x="344" y="932"/>
                </a:lnTo>
                <a:lnTo>
                  <a:pt x="342" y="935"/>
                </a:lnTo>
                <a:lnTo>
                  <a:pt x="339" y="937"/>
                </a:lnTo>
                <a:lnTo>
                  <a:pt x="334" y="937"/>
                </a:lnTo>
                <a:lnTo>
                  <a:pt x="325" y="937"/>
                </a:lnTo>
                <a:lnTo>
                  <a:pt x="314" y="932"/>
                </a:lnTo>
                <a:lnTo>
                  <a:pt x="312" y="930"/>
                </a:lnTo>
                <a:lnTo>
                  <a:pt x="308" y="927"/>
                </a:lnTo>
                <a:lnTo>
                  <a:pt x="303" y="924"/>
                </a:lnTo>
                <a:lnTo>
                  <a:pt x="297" y="919"/>
                </a:lnTo>
                <a:lnTo>
                  <a:pt x="288" y="912"/>
                </a:lnTo>
                <a:lnTo>
                  <a:pt x="280" y="907"/>
                </a:lnTo>
                <a:lnTo>
                  <a:pt x="271" y="902"/>
                </a:lnTo>
                <a:lnTo>
                  <a:pt x="263" y="895"/>
                </a:lnTo>
                <a:lnTo>
                  <a:pt x="261" y="895"/>
                </a:lnTo>
                <a:lnTo>
                  <a:pt x="259" y="895"/>
                </a:lnTo>
                <a:lnTo>
                  <a:pt x="256" y="895"/>
                </a:lnTo>
                <a:lnTo>
                  <a:pt x="251" y="893"/>
                </a:lnTo>
                <a:lnTo>
                  <a:pt x="246" y="890"/>
                </a:lnTo>
                <a:lnTo>
                  <a:pt x="239" y="885"/>
                </a:lnTo>
                <a:lnTo>
                  <a:pt x="234" y="880"/>
                </a:lnTo>
                <a:lnTo>
                  <a:pt x="227" y="869"/>
                </a:lnTo>
                <a:lnTo>
                  <a:pt x="224" y="866"/>
                </a:lnTo>
                <a:lnTo>
                  <a:pt x="220" y="864"/>
                </a:lnTo>
                <a:lnTo>
                  <a:pt x="217" y="863"/>
                </a:lnTo>
                <a:lnTo>
                  <a:pt x="214" y="859"/>
                </a:lnTo>
                <a:lnTo>
                  <a:pt x="209" y="854"/>
                </a:lnTo>
                <a:lnTo>
                  <a:pt x="204" y="846"/>
                </a:lnTo>
                <a:lnTo>
                  <a:pt x="195" y="834"/>
                </a:lnTo>
                <a:lnTo>
                  <a:pt x="187" y="819"/>
                </a:lnTo>
                <a:lnTo>
                  <a:pt x="187" y="815"/>
                </a:lnTo>
                <a:lnTo>
                  <a:pt x="185" y="809"/>
                </a:lnTo>
                <a:lnTo>
                  <a:pt x="185" y="800"/>
                </a:lnTo>
                <a:lnTo>
                  <a:pt x="185" y="792"/>
                </a:lnTo>
                <a:lnTo>
                  <a:pt x="183" y="783"/>
                </a:lnTo>
                <a:lnTo>
                  <a:pt x="183" y="776"/>
                </a:lnTo>
                <a:lnTo>
                  <a:pt x="183" y="771"/>
                </a:lnTo>
                <a:lnTo>
                  <a:pt x="183" y="770"/>
                </a:lnTo>
                <a:lnTo>
                  <a:pt x="171" y="753"/>
                </a:lnTo>
                <a:lnTo>
                  <a:pt x="171" y="751"/>
                </a:lnTo>
                <a:lnTo>
                  <a:pt x="171" y="749"/>
                </a:lnTo>
                <a:lnTo>
                  <a:pt x="171" y="746"/>
                </a:lnTo>
                <a:lnTo>
                  <a:pt x="170" y="741"/>
                </a:lnTo>
                <a:lnTo>
                  <a:pt x="166" y="732"/>
                </a:lnTo>
                <a:lnTo>
                  <a:pt x="160" y="722"/>
                </a:lnTo>
                <a:lnTo>
                  <a:pt x="149" y="710"/>
                </a:lnTo>
                <a:lnTo>
                  <a:pt x="134" y="695"/>
                </a:lnTo>
                <a:lnTo>
                  <a:pt x="132" y="693"/>
                </a:lnTo>
                <a:lnTo>
                  <a:pt x="129" y="690"/>
                </a:lnTo>
                <a:lnTo>
                  <a:pt x="124" y="685"/>
                </a:lnTo>
                <a:lnTo>
                  <a:pt x="119" y="680"/>
                </a:lnTo>
                <a:lnTo>
                  <a:pt x="114" y="677"/>
                </a:lnTo>
                <a:lnTo>
                  <a:pt x="109" y="671"/>
                </a:lnTo>
                <a:lnTo>
                  <a:pt x="105" y="670"/>
                </a:lnTo>
                <a:lnTo>
                  <a:pt x="104" y="668"/>
                </a:lnTo>
                <a:lnTo>
                  <a:pt x="92" y="648"/>
                </a:lnTo>
                <a:lnTo>
                  <a:pt x="60" y="609"/>
                </a:lnTo>
                <a:lnTo>
                  <a:pt x="43" y="605"/>
                </a:lnTo>
                <a:lnTo>
                  <a:pt x="19" y="561"/>
                </a:lnTo>
                <a:lnTo>
                  <a:pt x="6" y="560"/>
                </a:lnTo>
                <a:close/>
              </a:path>
            </a:pathLst>
          </a:custGeom>
          <a:solidFill>
            <a:schemeClr val="bg1"/>
          </a:solidFill>
          <a:ln w="9525">
            <a:solidFill>
              <a:schemeClr val="tx1"/>
            </a:solidFill>
            <a:round/>
            <a:headEnd/>
            <a:tailEnd/>
          </a:ln>
        </p:spPr>
        <p:txBody>
          <a:bodyPr/>
          <a:lstStyle/>
          <a:p>
            <a:endParaRPr lang="en-US"/>
          </a:p>
        </p:txBody>
      </p:sp>
      <p:sp>
        <p:nvSpPr>
          <p:cNvPr id="54300" name="Freeform 104" descr="Dark upward diagonal"/>
          <p:cNvSpPr>
            <a:spLocks/>
          </p:cNvSpPr>
          <p:nvPr/>
        </p:nvSpPr>
        <p:spPr bwMode="auto">
          <a:xfrm>
            <a:off x="3590925" y="2849563"/>
            <a:ext cx="1409700" cy="622300"/>
          </a:xfrm>
          <a:custGeom>
            <a:avLst/>
            <a:gdLst>
              <a:gd name="T0" fmla="*/ 2147483647 w 811"/>
              <a:gd name="T1" fmla="*/ 2147483647 h 404"/>
              <a:gd name="T2" fmla="*/ 2147483647 w 811"/>
              <a:gd name="T3" fmla="*/ 2147483647 h 404"/>
              <a:gd name="T4" fmla="*/ 2147483647 w 811"/>
              <a:gd name="T5" fmla="*/ 2147483647 h 404"/>
              <a:gd name="T6" fmla="*/ 2147483647 w 811"/>
              <a:gd name="T7" fmla="*/ 2147483647 h 404"/>
              <a:gd name="T8" fmla="*/ 2147483647 w 811"/>
              <a:gd name="T9" fmla="*/ 2147483647 h 404"/>
              <a:gd name="T10" fmla="*/ 2147483647 w 811"/>
              <a:gd name="T11" fmla="*/ 2147483647 h 404"/>
              <a:gd name="T12" fmla="*/ 2147483647 w 811"/>
              <a:gd name="T13" fmla="*/ 2147483647 h 404"/>
              <a:gd name="T14" fmla="*/ 2147483647 w 811"/>
              <a:gd name="T15" fmla="*/ 2147483647 h 404"/>
              <a:gd name="T16" fmla="*/ 2147483647 w 811"/>
              <a:gd name="T17" fmla="*/ 2147483647 h 404"/>
              <a:gd name="T18" fmla="*/ 2147483647 w 811"/>
              <a:gd name="T19" fmla="*/ 2147483647 h 404"/>
              <a:gd name="T20" fmla="*/ 2147483647 w 811"/>
              <a:gd name="T21" fmla="*/ 2147483647 h 404"/>
              <a:gd name="T22" fmla="*/ 2147483647 w 811"/>
              <a:gd name="T23" fmla="*/ 2147483647 h 404"/>
              <a:gd name="T24" fmla="*/ 2147483647 w 811"/>
              <a:gd name="T25" fmla="*/ 2147483647 h 404"/>
              <a:gd name="T26" fmla="*/ 2147483647 w 811"/>
              <a:gd name="T27" fmla="*/ 2147483647 h 404"/>
              <a:gd name="T28" fmla="*/ 2147483647 w 811"/>
              <a:gd name="T29" fmla="*/ 2147483647 h 404"/>
              <a:gd name="T30" fmla="*/ 2147483647 w 811"/>
              <a:gd name="T31" fmla="*/ 2147483647 h 404"/>
              <a:gd name="T32" fmla="*/ 2147483647 w 811"/>
              <a:gd name="T33" fmla="*/ 2147483647 h 404"/>
              <a:gd name="T34" fmla="*/ 2147483647 w 811"/>
              <a:gd name="T35" fmla="*/ 2147483647 h 404"/>
              <a:gd name="T36" fmla="*/ 2147483647 w 811"/>
              <a:gd name="T37" fmla="*/ 2147483647 h 404"/>
              <a:gd name="T38" fmla="*/ 2147483647 w 811"/>
              <a:gd name="T39" fmla="*/ 2147483647 h 404"/>
              <a:gd name="T40" fmla="*/ 2147483647 w 811"/>
              <a:gd name="T41" fmla="*/ 2147483647 h 404"/>
              <a:gd name="T42" fmla="*/ 2147483647 w 811"/>
              <a:gd name="T43" fmla="*/ 2147483647 h 404"/>
              <a:gd name="T44" fmla="*/ 2147483647 w 811"/>
              <a:gd name="T45" fmla="*/ 2147483647 h 404"/>
              <a:gd name="T46" fmla="*/ 2147483647 w 811"/>
              <a:gd name="T47" fmla="*/ 2147483647 h 404"/>
              <a:gd name="T48" fmla="*/ 2147483647 w 811"/>
              <a:gd name="T49" fmla="*/ 2147483647 h 404"/>
              <a:gd name="T50" fmla="*/ 2147483647 w 811"/>
              <a:gd name="T51" fmla="*/ 2147483647 h 404"/>
              <a:gd name="T52" fmla="*/ 2147483647 w 811"/>
              <a:gd name="T53" fmla="*/ 2147483647 h 404"/>
              <a:gd name="T54" fmla="*/ 2147483647 w 811"/>
              <a:gd name="T55" fmla="*/ 2147483647 h 404"/>
              <a:gd name="T56" fmla="*/ 2147483647 w 811"/>
              <a:gd name="T57" fmla="*/ 2147483647 h 404"/>
              <a:gd name="T58" fmla="*/ 2147483647 w 811"/>
              <a:gd name="T59" fmla="*/ 2147483647 h 404"/>
              <a:gd name="T60" fmla="*/ 2147483647 w 811"/>
              <a:gd name="T61" fmla="*/ 2147483647 h 404"/>
              <a:gd name="T62" fmla="*/ 2147483647 w 811"/>
              <a:gd name="T63" fmla="*/ 2147483647 h 404"/>
              <a:gd name="T64" fmla="*/ 2147483647 w 811"/>
              <a:gd name="T65" fmla="*/ 2147483647 h 404"/>
              <a:gd name="T66" fmla="*/ 2147483647 w 811"/>
              <a:gd name="T67" fmla="*/ 2147483647 h 404"/>
              <a:gd name="T68" fmla="*/ 2147483647 w 811"/>
              <a:gd name="T69" fmla="*/ 2147483647 h 404"/>
              <a:gd name="T70" fmla="*/ 2147483647 w 811"/>
              <a:gd name="T71" fmla="*/ 2147483647 h 404"/>
              <a:gd name="T72" fmla="*/ 2147483647 w 811"/>
              <a:gd name="T73" fmla="*/ 2147483647 h 404"/>
              <a:gd name="T74" fmla="*/ 2147483647 w 811"/>
              <a:gd name="T75" fmla="*/ 2147483647 h 404"/>
              <a:gd name="T76" fmla="*/ 2147483647 w 811"/>
              <a:gd name="T77" fmla="*/ 2147483647 h 404"/>
              <a:gd name="T78" fmla="*/ 2147483647 w 811"/>
              <a:gd name="T79" fmla="*/ 2147483647 h 404"/>
              <a:gd name="T80" fmla="*/ 2147483647 w 811"/>
              <a:gd name="T81" fmla="*/ 2147483647 h 404"/>
              <a:gd name="T82" fmla="*/ 2147483647 w 811"/>
              <a:gd name="T83" fmla="*/ 2147483647 h 404"/>
              <a:gd name="T84" fmla="*/ 2147483647 w 811"/>
              <a:gd name="T85" fmla="*/ 2147483647 h 404"/>
              <a:gd name="T86" fmla="*/ 2147483647 w 811"/>
              <a:gd name="T87" fmla="*/ 2147483647 h 404"/>
              <a:gd name="T88" fmla="*/ 2147483647 w 811"/>
              <a:gd name="T89" fmla="*/ 2147483647 h 404"/>
              <a:gd name="T90" fmla="*/ 2147483647 w 811"/>
              <a:gd name="T91" fmla="*/ 2147483647 h 404"/>
              <a:gd name="T92" fmla="*/ 2147483647 w 811"/>
              <a:gd name="T93" fmla="*/ 2147483647 h 404"/>
              <a:gd name="T94" fmla="*/ 2147483647 w 811"/>
              <a:gd name="T95" fmla="*/ 2147483647 h 404"/>
              <a:gd name="T96" fmla="*/ 2147483647 w 811"/>
              <a:gd name="T97" fmla="*/ 2147483647 h 404"/>
              <a:gd name="T98" fmla="*/ 2147483647 w 811"/>
              <a:gd name="T99" fmla="*/ 2147483647 h 404"/>
              <a:gd name="T100" fmla="*/ 2147483647 w 811"/>
              <a:gd name="T101" fmla="*/ 2147483647 h 404"/>
              <a:gd name="T102" fmla="*/ 2147483647 w 811"/>
              <a:gd name="T103" fmla="*/ 2147483647 h 404"/>
              <a:gd name="T104" fmla="*/ 2147483647 w 811"/>
              <a:gd name="T105" fmla="*/ 2147483647 h 404"/>
              <a:gd name="T106" fmla="*/ 2147483647 w 811"/>
              <a:gd name="T107" fmla="*/ 2147483647 h 40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1"/>
              <a:gd name="T163" fmla="*/ 0 h 404"/>
              <a:gd name="T164" fmla="*/ 811 w 811"/>
              <a:gd name="T165" fmla="*/ 404 h 40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1" h="404">
                <a:moveTo>
                  <a:pt x="811" y="404"/>
                </a:moveTo>
                <a:lnTo>
                  <a:pt x="799" y="376"/>
                </a:lnTo>
                <a:lnTo>
                  <a:pt x="785" y="364"/>
                </a:lnTo>
                <a:lnTo>
                  <a:pt x="782" y="352"/>
                </a:lnTo>
                <a:lnTo>
                  <a:pt x="782" y="350"/>
                </a:lnTo>
                <a:lnTo>
                  <a:pt x="780" y="348"/>
                </a:lnTo>
                <a:lnTo>
                  <a:pt x="779" y="345"/>
                </a:lnTo>
                <a:lnTo>
                  <a:pt x="777" y="342"/>
                </a:lnTo>
                <a:lnTo>
                  <a:pt x="775" y="337"/>
                </a:lnTo>
                <a:lnTo>
                  <a:pt x="774" y="333"/>
                </a:lnTo>
                <a:lnTo>
                  <a:pt x="772" y="330"/>
                </a:lnTo>
                <a:lnTo>
                  <a:pt x="769" y="326"/>
                </a:lnTo>
                <a:lnTo>
                  <a:pt x="767" y="323"/>
                </a:lnTo>
                <a:lnTo>
                  <a:pt x="765" y="318"/>
                </a:lnTo>
                <a:lnTo>
                  <a:pt x="765" y="313"/>
                </a:lnTo>
                <a:lnTo>
                  <a:pt x="763" y="308"/>
                </a:lnTo>
                <a:lnTo>
                  <a:pt x="763" y="303"/>
                </a:lnTo>
                <a:lnTo>
                  <a:pt x="763" y="298"/>
                </a:lnTo>
                <a:lnTo>
                  <a:pt x="763" y="291"/>
                </a:lnTo>
                <a:lnTo>
                  <a:pt x="765" y="286"/>
                </a:lnTo>
                <a:lnTo>
                  <a:pt x="765" y="281"/>
                </a:lnTo>
                <a:lnTo>
                  <a:pt x="765" y="276"/>
                </a:lnTo>
                <a:lnTo>
                  <a:pt x="765" y="272"/>
                </a:lnTo>
                <a:lnTo>
                  <a:pt x="767" y="269"/>
                </a:lnTo>
                <a:lnTo>
                  <a:pt x="767" y="266"/>
                </a:lnTo>
                <a:lnTo>
                  <a:pt x="767" y="264"/>
                </a:lnTo>
                <a:lnTo>
                  <a:pt x="760" y="255"/>
                </a:lnTo>
                <a:lnTo>
                  <a:pt x="758" y="223"/>
                </a:lnTo>
                <a:lnTo>
                  <a:pt x="755" y="218"/>
                </a:lnTo>
                <a:lnTo>
                  <a:pt x="750" y="215"/>
                </a:lnTo>
                <a:lnTo>
                  <a:pt x="747" y="210"/>
                </a:lnTo>
                <a:lnTo>
                  <a:pt x="743" y="205"/>
                </a:lnTo>
                <a:lnTo>
                  <a:pt x="743" y="200"/>
                </a:lnTo>
                <a:lnTo>
                  <a:pt x="743" y="194"/>
                </a:lnTo>
                <a:lnTo>
                  <a:pt x="743" y="191"/>
                </a:lnTo>
                <a:lnTo>
                  <a:pt x="743" y="188"/>
                </a:lnTo>
                <a:lnTo>
                  <a:pt x="745" y="186"/>
                </a:lnTo>
                <a:lnTo>
                  <a:pt x="743" y="178"/>
                </a:lnTo>
                <a:lnTo>
                  <a:pt x="743" y="169"/>
                </a:lnTo>
                <a:lnTo>
                  <a:pt x="741" y="164"/>
                </a:lnTo>
                <a:lnTo>
                  <a:pt x="738" y="159"/>
                </a:lnTo>
                <a:lnTo>
                  <a:pt x="736" y="156"/>
                </a:lnTo>
                <a:lnTo>
                  <a:pt x="735" y="154"/>
                </a:lnTo>
                <a:lnTo>
                  <a:pt x="733" y="152"/>
                </a:lnTo>
                <a:lnTo>
                  <a:pt x="731" y="150"/>
                </a:lnTo>
                <a:lnTo>
                  <a:pt x="726" y="147"/>
                </a:lnTo>
                <a:lnTo>
                  <a:pt x="725" y="144"/>
                </a:lnTo>
                <a:lnTo>
                  <a:pt x="721" y="139"/>
                </a:lnTo>
                <a:lnTo>
                  <a:pt x="721" y="134"/>
                </a:lnTo>
                <a:lnTo>
                  <a:pt x="719" y="130"/>
                </a:lnTo>
                <a:lnTo>
                  <a:pt x="719" y="125"/>
                </a:lnTo>
                <a:lnTo>
                  <a:pt x="719" y="123"/>
                </a:lnTo>
                <a:lnTo>
                  <a:pt x="714" y="110"/>
                </a:lnTo>
                <a:lnTo>
                  <a:pt x="713" y="108"/>
                </a:lnTo>
                <a:lnTo>
                  <a:pt x="711" y="105"/>
                </a:lnTo>
                <a:lnTo>
                  <a:pt x="708" y="103"/>
                </a:lnTo>
                <a:lnTo>
                  <a:pt x="706" y="100"/>
                </a:lnTo>
                <a:lnTo>
                  <a:pt x="703" y="95"/>
                </a:lnTo>
                <a:lnTo>
                  <a:pt x="699" y="93"/>
                </a:lnTo>
                <a:lnTo>
                  <a:pt x="697" y="90"/>
                </a:lnTo>
                <a:lnTo>
                  <a:pt x="696" y="88"/>
                </a:lnTo>
                <a:lnTo>
                  <a:pt x="694" y="84"/>
                </a:lnTo>
                <a:lnTo>
                  <a:pt x="692" y="79"/>
                </a:lnTo>
                <a:lnTo>
                  <a:pt x="689" y="74"/>
                </a:lnTo>
                <a:lnTo>
                  <a:pt x="686" y="69"/>
                </a:lnTo>
                <a:lnTo>
                  <a:pt x="681" y="64"/>
                </a:lnTo>
                <a:lnTo>
                  <a:pt x="675" y="61"/>
                </a:lnTo>
                <a:lnTo>
                  <a:pt x="667" y="59"/>
                </a:lnTo>
                <a:lnTo>
                  <a:pt x="665" y="59"/>
                </a:lnTo>
                <a:lnTo>
                  <a:pt x="662" y="57"/>
                </a:lnTo>
                <a:lnTo>
                  <a:pt x="659" y="56"/>
                </a:lnTo>
                <a:lnTo>
                  <a:pt x="659" y="54"/>
                </a:lnTo>
                <a:lnTo>
                  <a:pt x="648" y="54"/>
                </a:lnTo>
                <a:lnTo>
                  <a:pt x="637" y="44"/>
                </a:lnTo>
                <a:lnTo>
                  <a:pt x="584" y="44"/>
                </a:lnTo>
                <a:lnTo>
                  <a:pt x="584" y="46"/>
                </a:lnTo>
                <a:lnTo>
                  <a:pt x="582" y="47"/>
                </a:lnTo>
                <a:lnTo>
                  <a:pt x="579" y="51"/>
                </a:lnTo>
                <a:lnTo>
                  <a:pt x="576" y="52"/>
                </a:lnTo>
                <a:lnTo>
                  <a:pt x="572" y="56"/>
                </a:lnTo>
                <a:lnTo>
                  <a:pt x="569" y="56"/>
                </a:lnTo>
                <a:lnTo>
                  <a:pt x="565" y="54"/>
                </a:lnTo>
                <a:lnTo>
                  <a:pt x="562" y="51"/>
                </a:lnTo>
                <a:lnTo>
                  <a:pt x="560" y="49"/>
                </a:lnTo>
                <a:lnTo>
                  <a:pt x="555" y="46"/>
                </a:lnTo>
                <a:lnTo>
                  <a:pt x="549" y="42"/>
                </a:lnTo>
                <a:lnTo>
                  <a:pt x="542" y="37"/>
                </a:lnTo>
                <a:lnTo>
                  <a:pt x="535" y="32"/>
                </a:lnTo>
                <a:lnTo>
                  <a:pt x="528" y="29"/>
                </a:lnTo>
                <a:lnTo>
                  <a:pt x="523" y="25"/>
                </a:lnTo>
                <a:lnTo>
                  <a:pt x="521" y="25"/>
                </a:lnTo>
                <a:lnTo>
                  <a:pt x="520" y="25"/>
                </a:lnTo>
                <a:lnTo>
                  <a:pt x="516" y="25"/>
                </a:lnTo>
                <a:lnTo>
                  <a:pt x="511" y="24"/>
                </a:lnTo>
                <a:lnTo>
                  <a:pt x="503" y="24"/>
                </a:lnTo>
                <a:lnTo>
                  <a:pt x="493" y="24"/>
                </a:lnTo>
                <a:lnTo>
                  <a:pt x="481" y="24"/>
                </a:lnTo>
                <a:lnTo>
                  <a:pt x="467" y="24"/>
                </a:lnTo>
                <a:lnTo>
                  <a:pt x="450" y="22"/>
                </a:lnTo>
                <a:lnTo>
                  <a:pt x="433" y="22"/>
                </a:lnTo>
                <a:lnTo>
                  <a:pt x="417" y="20"/>
                </a:lnTo>
                <a:lnTo>
                  <a:pt x="398" y="20"/>
                </a:lnTo>
                <a:lnTo>
                  <a:pt x="378" y="20"/>
                </a:lnTo>
                <a:lnTo>
                  <a:pt x="357" y="18"/>
                </a:lnTo>
                <a:lnTo>
                  <a:pt x="335" y="18"/>
                </a:lnTo>
                <a:lnTo>
                  <a:pt x="313" y="17"/>
                </a:lnTo>
                <a:lnTo>
                  <a:pt x="291" y="15"/>
                </a:lnTo>
                <a:lnTo>
                  <a:pt x="269" y="15"/>
                </a:lnTo>
                <a:lnTo>
                  <a:pt x="247" y="13"/>
                </a:lnTo>
                <a:lnTo>
                  <a:pt x="225" y="13"/>
                </a:lnTo>
                <a:lnTo>
                  <a:pt x="203" y="12"/>
                </a:lnTo>
                <a:lnTo>
                  <a:pt x="181" y="12"/>
                </a:lnTo>
                <a:lnTo>
                  <a:pt x="161" y="10"/>
                </a:lnTo>
                <a:lnTo>
                  <a:pt x="142" y="8"/>
                </a:lnTo>
                <a:lnTo>
                  <a:pt x="122" y="8"/>
                </a:lnTo>
                <a:lnTo>
                  <a:pt x="105" y="7"/>
                </a:lnTo>
                <a:lnTo>
                  <a:pt x="88" y="7"/>
                </a:lnTo>
                <a:lnTo>
                  <a:pt x="73" y="5"/>
                </a:lnTo>
                <a:lnTo>
                  <a:pt x="59" y="3"/>
                </a:lnTo>
                <a:lnTo>
                  <a:pt x="48" y="3"/>
                </a:lnTo>
                <a:lnTo>
                  <a:pt x="37" y="2"/>
                </a:lnTo>
                <a:lnTo>
                  <a:pt x="31" y="2"/>
                </a:lnTo>
                <a:lnTo>
                  <a:pt x="24" y="0"/>
                </a:lnTo>
                <a:lnTo>
                  <a:pt x="2" y="250"/>
                </a:lnTo>
                <a:lnTo>
                  <a:pt x="0" y="250"/>
                </a:lnTo>
                <a:lnTo>
                  <a:pt x="193" y="262"/>
                </a:lnTo>
                <a:lnTo>
                  <a:pt x="186" y="387"/>
                </a:lnTo>
                <a:lnTo>
                  <a:pt x="197" y="389"/>
                </a:lnTo>
                <a:lnTo>
                  <a:pt x="208" y="391"/>
                </a:lnTo>
                <a:lnTo>
                  <a:pt x="224" y="392"/>
                </a:lnTo>
                <a:lnTo>
                  <a:pt x="239" y="392"/>
                </a:lnTo>
                <a:lnTo>
                  <a:pt x="257" y="394"/>
                </a:lnTo>
                <a:lnTo>
                  <a:pt x="278" y="396"/>
                </a:lnTo>
                <a:lnTo>
                  <a:pt x="298" y="396"/>
                </a:lnTo>
                <a:lnTo>
                  <a:pt x="322" y="398"/>
                </a:lnTo>
                <a:lnTo>
                  <a:pt x="345" y="398"/>
                </a:lnTo>
                <a:lnTo>
                  <a:pt x="371" y="399"/>
                </a:lnTo>
                <a:lnTo>
                  <a:pt x="396" y="399"/>
                </a:lnTo>
                <a:lnTo>
                  <a:pt x="423" y="399"/>
                </a:lnTo>
                <a:lnTo>
                  <a:pt x="450" y="401"/>
                </a:lnTo>
                <a:lnTo>
                  <a:pt x="477" y="401"/>
                </a:lnTo>
                <a:lnTo>
                  <a:pt x="505" y="401"/>
                </a:lnTo>
                <a:lnTo>
                  <a:pt x="532" y="401"/>
                </a:lnTo>
                <a:lnTo>
                  <a:pt x="559" y="403"/>
                </a:lnTo>
                <a:lnTo>
                  <a:pt x="586" y="403"/>
                </a:lnTo>
                <a:lnTo>
                  <a:pt x="611" y="403"/>
                </a:lnTo>
                <a:lnTo>
                  <a:pt x="637" y="403"/>
                </a:lnTo>
                <a:lnTo>
                  <a:pt x="660" y="403"/>
                </a:lnTo>
                <a:lnTo>
                  <a:pt x="684" y="403"/>
                </a:lnTo>
                <a:lnTo>
                  <a:pt x="704" y="404"/>
                </a:lnTo>
                <a:lnTo>
                  <a:pt x="725" y="404"/>
                </a:lnTo>
                <a:lnTo>
                  <a:pt x="743" y="404"/>
                </a:lnTo>
                <a:lnTo>
                  <a:pt x="760" y="404"/>
                </a:lnTo>
                <a:lnTo>
                  <a:pt x="775" y="404"/>
                </a:lnTo>
                <a:lnTo>
                  <a:pt x="787" y="404"/>
                </a:lnTo>
                <a:lnTo>
                  <a:pt x="797" y="404"/>
                </a:lnTo>
                <a:lnTo>
                  <a:pt x="804" y="404"/>
                </a:lnTo>
                <a:lnTo>
                  <a:pt x="809" y="404"/>
                </a:lnTo>
                <a:lnTo>
                  <a:pt x="811" y="404"/>
                </a:lnTo>
                <a:close/>
              </a:path>
            </a:pathLst>
          </a:custGeom>
          <a:solidFill>
            <a:schemeClr val="bg1"/>
          </a:solidFill>
          <a:ln w="9525">
            <a:solidFill>
              <a:schemeClr val="tx1"/>
            </a:solidFill>
            <a:round/>
            <a:headEnd/>
            <a:tailEnd/>
          </a:ln>
        </p:spPr>
        <p:txBody>
          <a:bodyPr/>
          <a:lstStyle/>
          <a:p>
            <a:endParaRPr lang="en-US"/>
          </a:p>
        </p:txBody>
      </p:sp>
      <p:sp>
        <p:nvSpPr>
          <p:cNvPr id="54301" name="Freeform 105"/>
          <p:cNvSpPr>
            <a:spLocks/>
          </p:cNvSpPr>
          <p:nvPr/>
        </p:nvSpPr>
        <p:spPr bwMode="auto">
          <a:xfrm>
            <a:off x="2484438" y="2357438"/>
            <a:ext cx="1187450" cy="877887"/>
          </a:xfrm>
          <a:custGeom>
            <a:avLst/>
            <a:gdLst>
              <a:gd name="T0" fmla="*/ 2147483647 w 684"/>
              <a:gd name="T1" fmla="*/ 2147483647 h 570"/>
              <a:gd name="T2" fmla="*/ 2147483647 w 684"/>
              <a:gd name="T3" fmla="*/ 2147483647 h 570"/>
              <a:gd name="T4" fmla="*/ 2147483647 w 684"/>
              <a:gd name="T5" fmla="*/ 2147483647 h 570"/>
              <a:gd name="T6" fmla="*/ 2147483647 w 684"/>
              <a:gd name="T7" fmla="*/ 2147483647 h 570"/>
              <a:gd name="T8" fmla="*/ 2147483647 w 684"/>
              <a:gd name="T9" fmla="*/ 2147483647 h 570"/>
              <a:gd name="T10" fmla="*/ 2147483647 w 684"/>
              <a:gd name="T11" fmla="*/ 2147483647 h 570"/>
              <a:gd name="T12" fmla="*/ 2147483647 w 684"/>
              <a:gd name="T13" fmla="*/ 2147483647 h 570"/>
              <a:gd name="T14" fmla="*/ 2147483647 w 684"/>
              <a:gd name="T15" fmla="*/ 2147483647 h 570"/>
              <a:gd name="T16" fmla="*/ 2147483647 w 684"/>
              <a:gd name="T17" fmla="*/ 2147483647 h 570"/>
              <a:gd name="T18" fmla="*/ 2147483647 w 684"/>
              <a:gd name="T19" fmla="*/ 0 h 570"/>
              <a:gd name="T20" fmla="*/ 2147483647 w 684"/>
              <a:gd name="T21" fmla="*/ 2147483647 h 570"/>
              <a:gd name="T22" fmla="*/ 2147483647 w 684"/>
              <a:gd name="T23" fmla="*/ 2147483647 h 570"/>
              <a:gd name="T24" fmla="*/ 2147483647 w 684"/>
              <a:gd name="T25" fmla="*/ 2147483647 h 570"/>
              <a:gd name="T26" fmla="*/ 2147483647 w 684"/>
              <a:gd name="T27" fmla="*/ 2147483647 h 570"/>
              <a:gd name="T28" fmla="*/ 2147483647 w 684"/>
              <a:gd name="T29" fmla="*/ 2147483647 h 570"/>
              <a:gd name="T30" fmla="*/ 2147483647 w 684"/>
              <a:gd name="T31" fmla="*/ 2147483647 h 570"/>
              <a:gd name="T32" fmla="*/ 2147483647 w 684"/>
              <a:gd name="T33" fmla="*/ 2147483647 h 570"/>
              <a:gd name="T34" fmla="*/ 2147483647 w 684"/>
              <a:gd name="T35" fmla="*/ 2147483647 h 570"/>
              <a:gd name="T36" fmla="*/ 2147483647 w 684"/>
              <a:gd name="T37" fmla="*/ 2147483647 h 570"/>
              <a:gd name="T38" fmla="*/ 2147483647 w 684"/>
              <a:gd name="T39" fmla="*/ 2147483647 h 570"/>
              <a:gd name="T40" fmla="*/ 2147483647 w 684"/>
              <a:gd name="T41" fmla="*/ 2147483647 h 570"/>
              <a:gd name="T42" fmla="*/ 2147483647 w 684"/>
              <a:gd name="T43" fmla="*/ 2147483647 h 570"/>
              <a:gd name="T44" fmla="*/ 2147483647 w 684"/>
              <a:gd name="T45" fmla="*/ 2147483647 h 570"/>
              <a:gd name="T46" fmla="*/ 2147483647 w 684"/>
              <a:gd name="T47" fmla="*/ 2147483647 h 570"/>
              <a:gd name="T48" fmla="*/ 2147483647 w 684"/>
              <a:gd name="T49" fmla="*/ 2147483647 h 570"/>
              <a:gd name="T50" fmla="*/ 2147483647 w 684"/>
              <a:gd name="T51" fmla="*/ 2147483647 h 570"/>
              <a:gd name="T52" fmla="*/ 2147483647 w 684"/>
              <a:gd name="T53" fmla="*/ 2147483647 h 570"/>
              <a:gd name="T54" fmla="*/ 2147483647 w 684"/>
              <a:gd name="T55" fmla="*/ 2147483647 h 570"/>
              <a:gd name="T56" fmla="*/ 2147483647 w 684"/>
              <a:gd name="T57" fmla="*/ 2147483647 h 570"/>
              <a:gd name="T58" fmla="*/ 2147483647 w 684"/>
              <a:gd name="T59" fmla="*/ 2147483647 h 570"/>
              <a:gd name="T60" fmla="*/ 2147483647 w 684"/>
              <a:gd name="T61" fmla="*/ 2147483647 h 570"/>
              <a:gd name="T62" fmla="*/ 2147483647 w 684"/>
              <a:gd name="T63" fmla="*/ 2147483647 h 570"/>
              <a:gd name="T64" fmla="*/ 2147483647 w 684"/>
              <a:gd name="T65" fmla="*/ 2147483647 h 570"/>
              <a:gd name="T66" fmla="*/ 2147483647 w 684"/>
              <a:gd name="T67" fmla="*/ 2147483647 h 570"/>
              <a:gd name="T68" fmla="*/ 2147483647 w 684"/>
              <a:gd name="T69" fmla="*/ 2147483647 h 570"/>
              <a:gd name="T70" fmla="*/ 2147483647 w 684"/>
              <a:gd name="T71" fmla="*/ 2147483647 h 570"/>
              <a:gd name="T72" fmla="*/ 2147483647 w 684"/>
              <a:gd name="T73" fmla="*/ 2147483647 h 570"/>
              <a:gd name="T74" fmla="*/ 2147483647 w 684"/>
              <a:gd name="T75" fmla="*/ 2147483647 h 570"/>
              <a:gd name="T76" fmla="*/ 2147483647 w 684"/>
              <a:gd name="T77" fmla="*/ 2147483647 h 570"/>
              <a:gd name="T78" fmla="*/ 2147483647 w 684"/>
              <a:gd name="T79" fmla="*/ 2147483647 h 570"/>
              <a:gd name="T80" fmla="*/ 2147483647 w 684"/>
              <a:gd name="T81" fmla="*/ 2147483647 h 570"/>
              <a:gd name="T82" fmla="*/ 2147483647 w 684"/>
              <a:gd name="T83" fmla="*/ 2147483647 h 570"/>
              <a:gd name="T84" fmla="*/ 2147483647 w 684"/>
              <a:gd name="T85" fmla="*/ 2147483647 h 5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4"/>
              <a:gd name="T130" fmla="*/ 0 h 570"/>
              <a:gd name="T131" fmla="*/ 684 w 684"/>
              <a:gd name="T132" fmla="*/ 570 h 5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4" h="570">
                <a:moveTo>
                  <a:pt x="180" y="518"/>
                </a:moveTo>
                <a:lnTo>
                  <a:pt x="176" y="518"/>
                </a:lnTo>
                <a:lnTo>
                  <a:pt x="169" y="516"/>
                </a:lnTo>
                <a:lnTo>
                  <a:pt x="159" y="514"/>
                </a:lnTo>
                <a:lnTo>
                  <a:pt x="147" y="513"/>
                </a:lnTo>
                <a:lnTo>
                  <a:pt x="134" y="509"/>
                </a:lnTo>
                <a:lnTo>
                  <a:pt x="119" y="508"/>
                </a:lnTo>
                <a:lnTo>
                  <a:pt x="102" y="504"/>
                </a:lnTo>
                <a:lnTo>
                  <a:pt x="87" y="503"/>
                </a:lnTo>
                <a:lnTo>
                  <a:pt x="70" y="499"/>
                </a:lnTo>
                <a:lnTo>
                  <a:pt x="54" y="498"/>
                </a:lnTo>
                <a:lnTo>
                  <a:pt x="39" y="496"/>
                </a:lnTo>
                <a:lnTo>
                  <a:pt x="27" y="492"/>
                </a:lnTo>
                <a:lnTo>
                  <a:pt x="16" y="491"/>
                </a:lnTo>
                <a:lnTo>
                  <a:pt x="9" y="489"/>
                </a:lnTo>
                <a:lnTo>
                  <a:pt x="2" y="489"/>
                </a:lnTo>
                <a:lnTo>
                  <a:pt x="0" y="489"/>
                </a:lnTo>
                <a:lnTo>
                  <a:pt x="17" y="372"/>
                </a:lnTo>
                <a:lnTo>
                  <a:pt x="63" y="61"/>
                </a:lnTo>
                <a:lnTo>
                  <a:pt x="76" y="0"/>
                </a:lnTo>
                <a:lnTo>
                  <a:pt x="98" y="3"/>
                </a:lnTo>
                <a:lnTo>
                  <a:pt x="122" y="7"/>
                </a:lnTo>
                <a:lnTo>
                  <a:pt x="146" y="12"/>
                </a:lnTo>
                <a:lnTo>
                  <a:pt x="171" y="15"/>
                </a:lnTo>
                <a:lnTo>
                  <a:pt x="195" y="19"/>
                </a:lnTo>
                <a:lnTo>
                  <a:pt x="220" y="22"/>
                </a:lnTo>
                <a:lnTo>
                  <a:pt x="246" y="25"/>
                </a:lnTo>
                <a:lnTo>
                  <a:pt x="271" y="29"/>
                </a:lnTo>
                <a:lnTo>
                  <a:pt x="296" y="32"/>
                </a:lnTo>
                <a:lnTo>
                  <a:pt x="323" y="34"/>
                </a:lnTo>
                <a:lnTo>
                  <a:pt x="349" y="37"/>
                </a:lnTo>
                <a:lnTo>
                  <a:pt x="373" y="41"/>
                </a:lnTo>
                <a:lnTo>
                  <a:pt x="398" y="44"/>
                </a:lnTo>
                <a:lnTo>
                  <a:pt x="422" y="46"/>
                </a:lnTo>
                <a:lnTo>
                  <a:pt x="445" y="49"/>
                </a:lnTo>
                <a:lnTo>
                  <a:pt x="469" y="51"/>
                </a:lnTo>
                <a:lnTo>
                  <a:pt x="493" y="52"/>
                </a:lnTo>
                <a:lnTo>
                  <a:pt x="515" y="56"/>
                </a:lnTo>
                <a:lnTo>
                  <a:pt x="535" y="58"/>
                </a:lnTo>
                <a:lnTo>
                  <a:pt x="555" y="59"/>
                </a:lnTo>
                <a:lnTo>
                  <a:pt x="574" y="61"/>
                </a:lnTo>
                <a:lnTo>
                  <a:pt x="591" y="63"/>
                </a:lnTo>
                <a:lnTo>
                  <a:pt x="608" y="64"/>
                </a:lnTo>
                <a:lnTo>
                  <a:pt x="623" y="66"/>
                </a:lnTo>
                <a:lnTo>
                  <a:pt x="637" y="66"/>
                </a:lnTo>
                <a:lnTo>
                  <a:pt x="648" y="68"/>
                </a:lnTo>
                <a:lnTo>
                  <a:pt x="659" y="68"/>
                </a:lnTo>
                <a:lnTo>
                  <a:pt x="667" y="69"/>
                </a:lnTo>
                <a:lnTo>
                  <a:pt x="675" y="69"/>
                </a:lnTo>
                <a:lnTo>
                  <a:pt x="681" y="69"/>
                </a:lnTo>
                <a:lnTo>
                  <a:pt x="684" y="71"/>
                </a:lnTo>
                <a:lnTo>
                  <a:pt x="662" y="320"/>
                </a:lnTo>
                <a:lnTo>
                  <a:pt x="640" y="570"/>
                </a:lnTo>
                <a:lnTo>
                  <a:pt x="635" y="570"/>
                </a:lnTo>
                <a:lnTo>
                  <a:pt x="630" y="569"/>
                </a:lnTo>
                <a:lnTo>
                  <a:pt x="621" y="569"/>
                </a:lnTo>
                <a:lnTo>
                  <a:pt x="611" y="567"/>
                </a:lnTo>
                <a:lnTo>
                  <a:pt x="599" y="565"/>
                </a:lnTo>
                <a:lnTo>
                  <a:pt x="586" y="565"/>
                </a:lnTo>
                <a:lnTo>
                  <a:pt x="571" y="564"/>
                </a:lnTo>
                <a:lnTo>
                  <a:pt x="555" y="562"/>
                </a:lnTo>
                <a:lnTo>
                  <a:pt x="538" y="558"/>
                </a:lnTo>
                <a:lnTo>
                  <a:pt x="520" y="557"/>
                </a:lnTo>
                <a:lnTo>
                  <a:pt x="501" y="555"/>
                </a:lnTo>
                <a:lnTo>
                  <a:pt x="481" y="553"/>
                </a:lnTo>
                <a:lnTo>
                  <a:pt x="461" y="552"/>
                </a:lnTo>
                <a:lnTo>
                  <a:pt x="439" y="548"/>
                </a:lnTo>
                <a:lnTo>
                  <a:pt x="418" y="547"/>
                </a:lnTo>
                <a:lnTo>
                  <a:pt x="396" y="545"/>
                </a:lnTo>
                <a:lnTo>
                  <a:pt x="376" y="542"/>
                </a:lnTo>
                <a:lnTo>
                  <a:pt x="356" y="540"/>
                </a:lnTo>
                <a:lnTo>
                  <a:pt x="335" y="536"/>
                </a:lnTo>
                <a:lnTo>
                  <a:pt x="315" y="535"/>
                </a:lnTo>
                <a:lnTo>
                  <a:pt x="296" y="533"/>
                </a:lnTo>
                <a:lnTo>
                  <a:pt x="278" y="531"/>
                </a:lnTo>
                <a:lnTo>
                  <a:pt x="261" y="528"/>
                </a:lnTo>
                <a:lnTo>
                  <a:pt x="246" y="526"/>
                </a:lnTo>
                <a:lnTo>
                  <a:pt x="230" y="525"/>
                </a:lnTo>
                <a:lnTo>
                  <a:pt x="217" y="523"/>
                </a:lnTo>
                <a:lnTo>
                  <a:pt x="207" y="523"/>
                </a:lnTo>
                <a:lnTo>
                  <a:pt x="197" y="521"/>
                </a:lnTo>
                <a:lnTo>
                  <a:pt x="188" y="520"/>
                </a:lnTo>
                <a:lnTo>
                  <a:pt x="183" y="520"/>
                </a:lnTo>
                <a:lnTo>
                  <a:pt x="180" y="518"/>
                </a:lnTo>
                <a:close/>
              </a:path>
            </a:pathLst>
          </a:custGeom>
          <a:solidFill>
            <a:schemeClr val="bg1"/>
          </a:solidFill>
          <a:ln w="9525">
            <a:solidFill>
              <a:schemeClr val="tx1"/>
            </a:solidFill>
            <a:round/>
            <a:headEnd/>
            <a:tailEnd/>
          </a:ln>
        </p:spPr>
        <p:txBody>
          <a:bodyPr/>
          <a:lstStyle/>
          <a:p>
            <a:endParaRPr lang="en-US"/>
          </a:p>
        </p:txBody>
      </p:sp>
      <p:grpSp>
        <p:nvGrpSpPr>
          <p:cNvPr id="54302" name="Group 106"/>
          <p:cNvGrpSpPr>
            <a:grpSpLocks/>
          </p:cNvGrpSpPr>
          <p:nvPr/>
        </p:nvGrpSpPr>
        <p:grpSpPr bwMode="auto">
          <a:xfrm>
            <a:off x="5719763" y="1984375"/>
            <a:ext cx="1293812" cy="1081088"/>
            <a:chOff x="3132" y="1095"/>
            <a:chExt cx="724" cy="681"/>
          </a:xfrm>
        </p:grpSpPr>
        <p:sp>
          <p:nvSpPr>
            <p:cNvPr id="54412" name="Freeform 107"/>
            <p:cNvSpPr>
              <a:spLocks/>
            </p:cNvSpPr>
            <p:nvPr/>
          </p:nvSpPr>
          <p:spPr bwMode="auto">
            <a:xfrm>
              <a:off x="3132" y="1095"/>
              <a:ext cx="548" cy="284"/>
            </a:xfrm>
            <a:custGeom>
              <a:avLst/>
              <a:gdLst>
                <a:gd name="T0" fmla="*/ 12 w 564"/>
                <a:gd name="T1" fmla="*/ 113 h 293"/>
                <a:gd name="T2" fmla="*/ 27 w 564"/>
                <a:gd name="T3" fmla="*/ 134 h 293"/>
                <a:gd name="T4" fmla="*/ 37 w 564"/>
                <a:gd name="T5" fmla="*/ 142 h 293"/>
                <a:gd name="T6" fmla="*/ 58 w 564"/>
                <a:gd name="T7" fmla="*/ 142 h 293"/>
                <a:gd name="T8" fmla="*/ 105 w 564"/>
                <a:gd name="T9" fmla="*/ 154 h 293"/>
                <a:gd name="T10" fmla="*/ 138 w 564"/>
                <a:gd name="T11" fmla="*/ 166 h 293"/>
                <a:gd name="T12" fmla="*/ 182 w 564"/>
                <a:gd name="T13" fmla="*/ 170 h 293"/>
                <a:gd name="T14" fmla="*/ 198 w 564"/>
                <a:gd name="T15" fmla="*/ 187 h 293"/>
                <a:gd name="T16" fmla="*/ 209 w 564"/>
                <a:gd name="T17" fmla="*/ 218 h 293"/>
                <a:gd name="T18" fmla="*/ 206 w 564"/>
                <a:gd name="T19" fmla="*/ 235 h 293"/>
                <a:gd name="T20" fmla="*/ 223 w 564"/>
                <a:gd name="T21" fmla="*/ 251 h 293"/>
                <a:gd name="T22" fmla="*/ 237 w 564"/>
                <a:gd name="T23" fmla="*/ 248 h 293"/>
                <a:gd name="T24" fmla="*/ 242 w 564"/>
                <a:gd name="T25" fmla="*/ 235 h 293"/>
                <a:gd name="T26" fmla="*/ 257 w 564"/>
                <a:gd name="T27" fmla="*/ 206 h 293"/>
                <a:gd name="T28" fmla="*/ 267 w 564"/>
                <a:gd name="T29" fmla="*/ 190 h 293"/>
                <a:gd name="T30" fmla="*/ 275 w 564"/>
                <a:gd name="T31" fmla="*/ 166 h 293"/>
                <a:gd name="T32" fmla="*/ 275 w 564"/>
                <a:gd name="T33" fmla="*/ 179 h 293"/>
                <a:gd name="T34" fmla="*/ 291 w 564"/>
                <a:gd name="T35" fmla="*/ 170 h 293"/>
                <a:gd name="T36" fmla="*/ 305 w 564"/>
                <a:gd name="T37" fmla="*/ 173 h 293"/>
                <a:gd name="T38" fmla="*/ 299 w 564"/>
                <a:gd name="T39" fmla="*/ 190 h 293"/>
                <a:gd name="T40" fmla="*/ 305 w 564"/>
                <a:gd name="T41" fmla="*/ 187 h 293"/>
                <a:gd name="T42" fmla="*/ 325 w 564"/>
                <a:gd name="T43" fmla="*/ 170 h 293"/>
                <a:gd name="T44" fmla="*/ 332 w 564"/>
                <a:gd name="T45" fmla="*/ 153 h 293"/>
                <a:gd name="T46" fmla="*/ 383 w 564"/>
                <a:gd name="T47" fmla="*/ 134 h 293"/>
                <a:gd name="T48" fmla="*/ 420 w 564"/>
                <a:gd name="T49" fmla="*/ 138 h 293"/>
                <a:gd name="T50" fmla="*/ 447 w 564"/>
                <a:gd name="T51" fmla="*/ 156 h 293"/>
                <a:gd name="T52" fmla="*/ 446 w 564"/>
                <a:gd name="T53" fmla="*/ 138 h 293"/>
                <a:gd name="T54" fmla="*/ 455 w 564"/>
                <a:gd name="T55" fmla="*/ 132 h 293"/>
                <a:gd name="T56" fmla="*/ 468 w 564"/>
                <a:gd name="T57" fmla="*/ 134 h 293"/>
                <a:gd name="T58" fmla="*/ 498 w 564"/>
                <a:gd name="T59" fmla="*/ 128 h 293"/>
                <a:gd name="T60" fmla="*/ 479 w 564"/>
                <a:gd name="T61" fmla="*/ 109 h 293"/>
                <a:gd name="T62" fmla="*/ 476 w 564"/>
                <a:gd name="T63" fmla="*/ 88 h 293"/>
                <a:gd name="T64" fmla="*/ 462 w 564"/>
                <a:gd name="T65" fmla="*/ 84 h 293"/>
                <a:gd name="T66" fmla="*/ 442 w 564"/>
                <a:gd name="T67" fmla="*/ 86 h 293"/>
                <a:gd name="T68" fmla="*/ 412 w 564"/>
                <a:gd name="T69" fmla="*/ 65 h 293"/>
                <a:gd name="T70" fmla="*/ 406 w 564"/>
                <a:gd name="T71" fmla="*/ 56 h 293"/>
                <a:gd name="T72" fmla="*/ 387 w 564"/>
                <a:gd name="T73" fmla="*/ 65 h 293"/>
                <a:gd name="T74" fmla="*/ 352 w 564"/>
                <a:gd name="T75" fmla="*/ 73 h 293"/>
                <a:gd name="T76" fmla="*/ 329 w 564"/>
                <a:gd name="T77" fmla="*/ 74 h 293"/>
                <a:gd name="T78" fmla="*/ 283 w 564"/>
                <a:gd name="T79" fmla="*/ 104 h 293"/>
                <a:gd name="T80" fmla="*/ 270 w 564"/>
                <a:gd name="T81" fmla="*/ 98 h 293"/>
                <a:gd name="T82" fmla="*/ 254 w 564"/>
                <a:gd name="T83" fmla="*/ 102 h 293"/>
                <a:gd name="T84" fmla="*/ 226 w 564"/>
                <a:gd name="T85" fmla="*/ 88 h 293"/>
                <a:gd name="T86" fmla="*/ 202 w 564"/>
                <a:gd name="T87" fmla="*/ 63 h 293"/>
                <a:gd name="T88" fmla="*/ 170 w 564"/>
                <a:gd name="T89" fmla="*/ 72 h 293"/>
                <a:gd name="T90" fmla="*/ 173 w 564"/>
                <a:gd name="T91" fmla="*/ 60 h 293"/>
                <a:gd name="T92" fmla="*/ 156 w 564"/>
                <a:gd name="T93" fmla="*/ 72 h 293"/>
                <a:gd name="T94" fmla="*/ 150 w 564"/>
                <a:gd name="T95" fmla="*/ 56 h 293"/>
                <a:gd name="T96" fmla="*/ 144 w 564"/>
                <a:gd name="T97" fmla="*/ 53 h 293"/>
                <a:gd name="T98" fmla="*/ 148 w 564"/>
                <a:gd name="T99" fmla="*/ 45 h 293"/>
                <a:gd name="T100" fmla="*/ 150 w 564"/>
                <a:gd name="T101" fmla="*/ 45 h 293"/>
                <a:gd name="T102" fmla="*/ 151 w 564"/>
                <a:gd name="T103" fmla="*/ 51 h 293"/>
                <a:gd name="T104" fmla="*/ 156 w 564"/>
                <a:gd name="T105" fmla="*/ 47 h 293"/>
                <a:gd name="T106" fmla="*/ 188 w 564"/>
                <a:gd name="T107" fmla="*/ 8 h 293"/>
                <a:gd name="T108" fmla="*/ 203 w 564"/>
                <a:gd name="T109" fmla="*/ 3 h 293"/>
                <a:gd name="T110" fmla="*/ 176 w 564"/>
                <a:gd name="T111" fmla="*/ 2 h 293"/>
                <a:gd name="T112" fmla="*/ 138 w 564"/>
                <a:gd name="T113" fmla="*/ 30 h 293"/>
                <a:gd name="T114" fmla="*/ 117 w 564"/>
                <a:gd name="T115" fmla="*/ 48 h 293"/>
                <a:gd name="T116" fmla="*/ 97 w 564"/>
                <a:gd name="T117" fmla="*/ 65 h 293"/>
                <a:gd name="T118" fmla="*/ 75 w 564"/>
                <a:gd name="T119" fmla="*/ 79 h 293"/>
                <a:gd name="T120" fmla="*/ 52 w 564"/>
                <a:gd name="T121" fmla="*/ 81 h 293"/>
                <a:gd name="T122" fmla="*/ 25 w 564"/>
                <a:gd name="T123" fmla="*/ 104 h 2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4"/>
                <a:gd name="T187" fmla="*/ 0 h 293"/>
                <a:gd name="T188" fmla="*/ 564 w 564"/>
                <a:gd name="T189" fmla="*/ 293 h 2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4" h="293">
                  <a:moveTo>
                    <a:pt x="0" y="129"/>
                  </a:moveTo>
                  <a:lnTo>
                    <a:pt x="2" y="129"/>
                  </a:lnTo>
                  <a:lnTo>
                    <a:pt x="4" y="129"/>
                  </a:lnTo>
                  <a:lnTo>
                    <a:pt x="6" y="129"/>
                  </a:lnTo>
                  <a:lnTo>
                    <a:pt x="9" y="129"/>
                  </a:lnTo>
                  <a:lnTo>
                    <a:pt x="12" y="129"/>
                  </a:lnTo>
                  <a:lnTo>
                    <a:pt x="17" y="130"/>
                  </a:lnTo>
                  <a:lnTo>
                    <a:pt x="21" y="135"/>
                  </a:lnTo>
                  <a:lnTo>
                    <a:pt x="26" y="140"/>
                  </a:lnTo>
                  <a:lnTo>
                    <a:pt x="29" y="149"/>
                  </a:lnTo>
                  <a:lnTo>
                    <a:pt x="31" y="151"/>
                  </a:lnTo>
                  <a:lnTo>
                    <a:pt x="31" y="152"/>
                  </a:lnTo>
                  <a:lnTo>
                    <a:pt x="34" y="154"/>
                  </a:lnTo>
                  <a:lnTo>
                    <a:pt x="36" y="156"/>
                  </a:lnTo>
                  <a:lnTo>
                    <a:pt x="38" y="157"/>
                  </a:lnTo>
                  <a:lnTo>
                    <a:pt x="39" y="159"/>
                  </a:lnTo>
                  <a:lnTo>
                    <a:pt x="41" y="159"/>
                  </a:lnTo>
                  <a:lnTo>
                    <a:pt x="41" y="161"/>
                  </a:lnTo>
                  <a:lnTo>
                    <a:pt x="44" y="161"/>
                  </a:lnTo>
                  <a:lnTo>
                    <a:pt x="48" y="161"/>
                  </a:lnTo>
                  <a:lnTo>
                    <a:pt x="53" y="161"/>
                  </a:lnTo>
                  <a:lnTo>
                    <a:pt x="60" y="162"/>
                  </a:lnTo>
                  <a:lnTo>
                    <a:pt x="66" y="162"/>
                  </a:lnTo>
                  <a:lnTo>
                    <a:pt x="75" y="164"/>
                  </a:lnTo>
                  <a:lnTo>
                    <a:pt x="83" y="166"/>
                  </a:lnTo>
                  <a:lnTo>
                    <a:pt x="92" y="168"/>
                  </a:lnTo>
                  <a:lnTo>
                    <a:pt x="100" y="169"/>
                  </a:lnTo>
                  <a:lnTo>
                    <a:pt x="109" y="171"/>
                  </a:lnTo>
                  <a:lnTo>
                    <a:pt x="117" y="174"/>
                  </a:lnTo>
                  <a:lnTo>
                    <a:pt x="126" y="176"/>
                  </a:lnTo>
                  <a:lnTo>
                    <a:pt x="132" y="179"/>
                  </a:lnTo>
                  <a:lnTo>
                    <a:pt x="139" y="183"/>
                  </a:lnTo>
                  <a:lnTo>
                    <a:pt x="146" y="186"/>
                  </a:lnTo>
                  <a:lnTo>
                    <a:pt x="148" y="186"/>
                  </a:lnTo>
                  <a:lnTo>
                    <a:pt x="154" y="188"/>
                  </a:lnTo>
                  <a:lnTo>
                    <a:pt x="165" y="190"/>
                  </a:lnTo>
                  <a:lnTo>
                    <a:pt x="175" y="190"/>
                  </a:lnTo>
                  <a:lnTo>
                    <a:pt x="185" y="191"/>
                  </a:lnTo>
                  <a:lnTo>
                    <a:pt x="193" y="193"/>
                  </a:lnTo>
                  <a:lnTo>
                    <a:pt x="200" y="193"/>
                  </a:lnTo>
                  <a:lnTo>
                    <a:pt x="204" y="193"/>
                  </a:lnTo>
                  <a:lnTo>
                    <a:pt x="207" y="198"/>
                  </a:lnTo>
                  <a:lnTo>
                    <a:pt x="210" y="210"/>
                  </a:lnTo>
                  <a:lnTo>
                    <a:pt x="212" y="210"/>
                  </a:lnTo>
                  <a:lnTo>
                    <a:pt x="214" y="210"/>
                  </a:lnTo>
                  <a:lnTo>
                    <a:pt x="219" y="210"/>
                  </a:lnTo>
                  <a:lnTo>
                    <a:pt x="222" y="212"/>
                  </a:lnTo>
                  <a:lnTo>
                    <a:pt x="227" y="215"/>
                  </a:lnTo>
                  <a:lnTo>
                    <a:pt x="231" y="222"/>
                  </a:lnTo>
                  <a:lnTo>
                    <a:pt x="234" y="230"/>
                  </a:lnTo>
                  <a:lnTo>
                    <a:pt x="236" y="242"/>
                  </a:lnTo>
                  <a:lnTo>
                    <a:pt x="236" y="244"/>
                  </a:lnTo>
                  <a:lnTo>
                    <a:pt x="234" y="247"/>
                  </a:lnTo>
                  <a:lnTo>
                    <a:pt x="234" y="250"/>
                  </a:lnTo>
                  <a:lnTo>
                    <a:pt x="234" y="256"/>
                  </a:lnTo>
                  <a:lnTo>
                    <a:pt x="232" y="259"/>
                  </a:lnTo>
                  <a:lnTo>
                    <a:pt x="232" y="262"/>
                  </a:lnTo>
                  <a:lnTo>
                    <a:pt x="231" y="266"/>
                  </a:lnTo>
                  <a:lnTo>
                    <a:pt x="253" y="266"/>
                  </a:lnTo>
                  <a:lnTo>
                    <a:pt x="253" y="267"/>
                  </a:lnTo>
                  <a:lnTo>
                    <a:pt x="251" y="269"/>
                  </a:lnTo>
                  <a:lnTo>
                    <a:pt x="251" y="274"/>
                  </a:lnTo>
                  <a:lnTo>
                    <a:pt x="251" y="279"/>
                  </a:lnTo>
                  <a:lnTo>
                    <a:pt x="251" y="284"/>
                  </a:lnTo>
                  <a:lnTo>
                    <a:pt x="253" y="288"/>
                  </a:lnTo>
                  <a:lnTo>
                    <a:pt x="256" y="291"/>
                  </a:lnTo>
                  <a:lnTo>
                    <a:pt x="261" y="293"/>
                  </a:lnTo>
                  <a:lnTo>
                    <a:pt x="266" y="279"/>
                  </a:lnTo>
                  <a:lnTo>
                    <a:pt x="266" y="281"/>
                  </a:lnTo>
                  <a:lnTo>
                    <a:pt x="266" y="279"/>
                  </a:lnTo>
                  <a:lnTo>
                    <a:pt x="266" y="278"/>
                  </a:lnTo>
                  <a:lnTo>
                    <a:pt x="268" y="274"/>
                  </a:lnTo>
                  <a:lnTo>
                    <a:pt x="270" y="271"/>
                  </a:lnTo>
                  <a:lnTo>
                    <a:pt x="271" y="266"/>
                  </a:lnTo>
                  <a:lnTo>
                    <a:pt x="275" y="261"/>
                  </a:lnTo>
                  <a:lnTo>
                    <a:pt x="276" y="256"/>
                  </a:lnTo>
                  <a:lnTo>
                    <a:pt x="280" y="250"/>
                  </a:lnTo>
                  <a:lnTo>
                    <a:pt x="283" y="245"/>
                  </a:lnTo>
                  <a:lnTo>
                    <a:pt x="286" y="239"/>
                  </a:lnTo>
                  <a:lnTo>
                    <a:pt x="288" y="234"/>
                  </a:lnTo>
                  <a:lnTo>
                    <a:pt x="292" y="228"/>
                  </a:lnTo>
                  <a:lnTo>
                    <a:pt x="293" y="225"/>
                  </a:lnTo>
                  <a:lnTo>
                    <a:pt x="297" y="220"/>
                  </a:lnTo>
                  <a:lnTo>
                    <a:pt x="298" y="218"/>
                  </a:lnTo>
                  <a:lnTo>
                    <a:pt x="298" y="217"/>
                  </a:lnTo>
                  <a:lnTo>
                    <a:pt x="300" y="215"/>
                  </a:lnTo>
                  <a:lnTo>
                    <a:pt x="300" y="206"/>
                  </a:lnTo>
                  <a:lnTo>
                    <a:pt x="302" y="198"/>
                  </a:lnTo>
                  <a:lnTo>
                    <a:pt x="303" y="193"/>
                  </a:lnTo>
                  <a:lnTo>
                    <a:pt x="305" y="191"/>
                  </a:lnTo>
                  <a:lnTo>
                    <a:pt x="307" y="188"/>
                  </a:lnTo>
                  <a:lnTo>
                    <a:pt x="308" y="188"/>
                  </a:lnTo>
                  <a:lnTo>
                    <a:pt x="310" y="188"/>
                  </a:lnTo>
                  <a:lnTo>
                    <a:pt x="308" y="191"/>
                  </a:lnTo>
                  <a:lnTo>
                    <a:pt x="308" y="195"/>
                  </a:lnTo>
                  <a:lnTo>
                    <a:pt x="308" y="198"/>
                  </a:lnTo>
                  <a:lnTo>
                    <a:pt x="308" y="203"/>
                  </a:lnTo>
                  <a:lnTo>
                    <a:pt x="308" y="206"/>
                  </a:lnTo>
                  <a:lnTo>
                    <a:pt x="308" y="210"/>
                  </a:lnTo>
                  <a:lnTo>
                    <a:pt x="310" y="213"/>
                  </a:lnTo>
                  <a:lnTo>
                    <a:pt x="327" y="201"/>
                  </a:lnTo>
                  <a:lnTo>
                    <a:pt x="327" y="193"/>
                  </a:lnTo>
                  <a:lnTo>
                    <a:pt x="336" y="191"/>
                  </a:lnTo>
                  <a:lnTo>
                    <a:pt x="341" y="186"/>
                  </a:lnTo>
                  <a:lnTo>
                    <a:pt x="346" y="191"/>
                  </a:lnTo>
                  <a:lnTo>
                    <a:pt x="344" y="191"/>
                  </a:lnTo>
                  <a:lnTo>
                    <a:pt x="344" y="193"/>
                  </a:lnTo>
                  <a:lnTo>
                    <a:pt x="342" y="196"/>
                  </a:lnTo>
                  <a:lnTo>
                    <a:pt x="341" y="198"/>
                  </a:lnTo>
                  <a:lnTo>
                    <a:pt x="339" y="201"/>
                  </a:lnTo>
                  <a:lnTo>
                    <a:pt x="336" y="205"/>
                  </a:lnTo>
                  <a:lnTo>
                    <a:pt x="336" y="208"/>
                  </a:lnTo>
                  <a:lnTo>
                    <a:pt x="336" y="210"/>
                  </a:lnTo>
                  <a:lnTo>
                    <a:pt x="336" y="215"/>
                  </a:lnTo>
                  <a:lnTo>
                    <a:pt x="336" y="218"/>
                  </a:lnTo>
                  <a:lnTo>
                    <a:pt x="337" y="218"/>
                  </a:lnTo>
                  <a:lnTo>
                    <a:pt x="339" y="217"/>
                  </a:lnTo>
                  <a:lnTo>
                    <a:pt x="341" y="215"/>
                  </a:lnTo>
                  <a:lnTo>
                    <a:pt x="342" y="213"/>
                  </a:lnTo>
                  <a:lnTo>
                    <a:pt x="342" y="212"/>
                  </a:lnTo>
                  <a:lnTo>
                    <a:pt x="344" y="210"/>
                  </a:lnTo>
                  <a:lnTo>
                    <a:pt x="354" y="198"/>
                  </a:lnTo>
                  <a:lnTo>
                    <a:pt x="356" y="198"/>
                  </a:lnTo>
                  <a:lnTo>
                    <a:pt x="359" y="196"/>
                  </a:lnTo>
                  <a:lnTo>
                    <a:pt x="363" y="193"/>
                  </a:lnTo>
                  <a:lnTo>
                    <a:pt x="364" y="193"/>
                  </a:lnTo>
                  <a:lnTo>
                    <a:pt x="363" y="188"/>
                  </a:lnTo>
                  <a:lnTo>
                    <a:pt x="363" y="183"/>
                  </a:lnTo>
                  <a:lnTo>
                    <a:pt x="364" y="179"/>
                  </a:lnTo>
                  <a:lnTo>
                    <a:pt x="366" y="176"/>
                  </a:lnTo>
                  <a:lnTo>
                    <a:pt x="369" y="174"/>
                  </a:lnTo>
                  <a:lnTo>
                    <a:pt x="373" y="173"/>
                  </a:lnTo>
                  <a:lnTo>
                    <a:pt x="374" y="173"/>
                  </a:lnTo>
                  <a:lnTo>
                    <a:pt x="376" y="171"/>
                  </a:lnTo>
                  <a:lnTo>
                    <a:pt x="400" y="173"/>
                  </a:lnTo>
                  <a:lnTo>
                    <a:pt x="400" y="168"/>
                  </a:lnTo>
                  <a:lnTo>
                    <a:pt x="417" y="168"/>
                  </a:lnTo>
                  <a:lnTo>
                    <a:pt x="429" y="151"/>
                  </a:lnTo>
                  <a:lnTo>
                    <a:pt x="468" y="154"/>
                  </a:lnTo>
                  <a:lnTo>
                    <a:pt x="471" y="157"/>
                  </a:lnTo>
                  <a:lnTo>
                    <a:pt x="474" y="159"/>
                  </a:lnTo>
                  <a:lnTo>
                    <a:pt x="479" y="162"/>
                  </a:lnTo>
                  <a:lnTo>
                    <a:pt x="486" y="168"/>
                  </a:lnTo>
                  <a:lnTo>
                    <a:pt x="493" y="171"/>
                  </a:lnTo>
                  <a:lnTo>
                    <a:pt x="498" y="174"/>
                  </a:lnTo>
                  <a:lnTo>
                    <a:pt x="501" y="176"/>
                  </a:lnTo>
                  <a:lnTo>
                    <a:pt x="503" y="174"/>
                  </a:lnTo>
                  <a:lnTo>
                    <a:pt x="503" y="173"/>
                  </a:lnTo>
                  <a:lnTo>
                    <a:pt x="501" y="171"/>
                  </a:lnTo>
                  <a:lnTo>
                    <a:pt x="501" y="166"/>
                  </a:lnTo>
                  <a:lnTo>
                    <a:pt x="500" y="162"/>
                  </a:lnTo>
                  <a:lnTo>
                    <a:pt x="500" y="157"/>
                  </a:lnTo>
                  <a:lnTo>
                    <a:pt x="501" y="154"/>
                  </a:lnTo>
                  <a:lnTo>
                    <a:pt x="501" y="152"/>
                  </a:lnTo>
                  <a:lnTo>
                    <a:pt x="505" y="151"/>
                  </a:lnTo>
                  <a:lnTo>
                    <a:pt x="506" y="149"/>
                  </a:lnTo>
                  <a:lnTo>
                    <a:pt x="508" y="149"/>
                  </a:lnTo>
                  <a:lnTo>
                    <a:pt x="510" y="149"/>
                  </a:lnTo>
                  <a:lnTo>
                    <a:pt x="510" y="152"/>
                  </a:lnTo>
                  <a:lnTo>
                    <a:pt x="513" y="154"/>
                  </a:lnTo>
                  <a:lnTo>
                    <a:pt x="517" y="154"/>
                  </a:lnTo>
                  <a:lnTo>
                    <a:pt x="520" y="154"/>
                  </a:lnTo>
                  <a:lnTo>
                    <a:pt x="525" y="152"/>
                  </a:lnTo>
                  <a:lnTo>
                    <a:pt x="528" y="151"/>
                  </a:lnTo>
                  <a:lnTo>
                    <a:pt x="532" y="151"/>
                  </a:lnTo>
                  <a:lnTo>
                    <a:pt x="532" y="149"/>
                  </a:lnTo>
                  <a:lnTo>
                    <a:pt x="562" y="149"/>
                  </a:lnTo>
                  <a:lnTo>
                    <a:pt x="564" y="144"/>
                  </a:lnTo>
                  <a:lnTo>
                    <a:pt x="559" y="144"/>
                  </a:lnTo>
                  <a:lnTo>
                    <a:pt x="550" y="129"/>
                  </a:lnTo>
                  <a:lnTo>
                    <a:pt x="537" y="129"/>
                  </a:lnTo>
                  <a:lnTo>
                    <a:pt x="537" y="127"/>
                  </a:lnTo>
                  <a:lnTo>
                    <a:pt x="537" y="125"/>
                  </a:lnTo>
                  <a:lnTo>
                    <a:pt x="537" y="124"/>
                  </a:lnTo>
                  <a:lnTo>
                    <a:pt x="535" y="120"/>
                  </a:lnTo>
                  <a:lnTo>
                    <a:pt x="535" y="118"/>
                  </a:lnTo>
                  <a:lnTo>
                    <a:pt x="535" y="117"/>
                  </a:lnTo>
                  <a:lnTo>
                    <a:pt x="535" y="115"/>
                  </a:lnTo>
                  <a:lnTo>
                    <a:pt x="535" y="105"/>
                  </a:lnTo>
                  <a:lnTo>
                    <a:pt x="534" y="100"/>
                  </a:lnTo>
                  <a:lnTo>
                    <a:pt x="530" y="96"/>
                  </a:lnTo>
                  <a:lnTo>
                    <a:pt x="527" y="95"/>
                  </a:lnTo>
                  <a:lnTo>
                    <a:pt x="523" y="95"/>
                  </a:lnTo>
                  <a:lnTo>
                    <a:pt x="520" y="95"/>
                  </a:lnTo>
                  <a:lnTo>
                    <a:pt x="518" y="96"/>
                  </a:lnTo>
                  <a:lnTo>
                    <a:pt x="513" y="102"/>
                  </a:lnTo>
                  <a:lnTo>
                    <a:pt x="508" y="102"/>
                  </a:lnTo>
                  <a:lnTo>
                    <a:pt x="505" y="102"/>
                  </a:lnTo>
                  <a:lnTo>
                    <a:pt x="501" y="102"/>
                  </a:lnTo>
                  <a:lnTo>
                    <a:pt x="500" y="100"/>
                  </a:lnTo>
                  <a:lnTo>
                    <a:pt x="496" y="98"/>
                  </a:lnTo>
                  <a:lnTo>
                    <a:pt x="496" y="96"/>
                  </a:lnTo>
                  <a:lnTo>
                    <a:pt x="496" y="95"/>
                  </a:lnTo>
                  <a:lnTo>
                    <a:pt x="490" y="102"/>
                  </a:lnTo>
                  <a:lnTo>
                    <a:pt x="468" y="100"/>
                  </a:lnTo>
                  <a:lnTo>
                    <a:pt x="466" y="95"/>
                  </a:lnTo>
                  <a:lnTo>
                    <a:pt x="462" y="73"/>
                  </a:lnTo>
                  <a:lnTo>
                    <a:pt x="466" y="68"/>
                  </a:lnTo>
                  <a:lnTo>
                    <a:pt x="464" y="61"/>
                  </a:lnTo>
                  <a:lnTo>
                    <a:pt x="462" y="63"/>
                  </a:lnTo>
                  <a:lnTo>
                    <a:pt x="459" y="63"/>
                  </a:lnTo>
                  <a:lnTo>
                    <a:pt x="456" y="64"/>
                  </a:lnTo>
                  <a:lnTo>
                    <a:pt x="452" y="66"/>
                  </a:lnTo>
                  <a:lnTo>
                    <a:pt x="449" y="66"/>
                  </a:lnTo>
                  <a:lnTo>
                    <a:pt x="447" y="68"/>
                  </a:lnTo>
                  <a:lnTo>
                    <a:pt x="440" y="71"/>
                  </a:lnTo>
                  <a:lnTo>
                    <a:pt x="434" y="73"/>
                  </a:lnTo>
                  <a:lnTo>
                    <a:pt x="427" y="74"/>
                  </a:lnTo>
                  <a:lnTo>
                    <a:pt x="420" y="78"/>
                  </a:lnTo>
                  <a:lnTo>
                    <a:pt x="413" y="78"/>
                  </a:lnTo>
                  <a:lnTo>
                    <a:pt x="407" y="80"/>
                  </a:lnTo>
                  <a:lnTo>
                    <a:pt x="402" y="81"/>
                  </a:lnTo>
                  <a:lnTo>
                    <a:pt x="395" y="81"/>
                  </a:lnTo>
                  <a:lnTo>
                    <a:pt x="390" y="83"/>
                  </a:lnTo>
                  <a:lnTo>
                    <a:pt x="383" y="83"/>
                  </a:lnTo>
                  <a:lnTo>
                    <a:pt x="380" y="83"/>
                  </a:lnTo>
                  <a:lnTo>
                    <a:pt x="374" y="83"/>
                  </a:lnTo>
                  <a:lnTo>
                    <a:pt x="371" y="83"/>
                  </a:lnTo>
                  <a:lnTo>
                    <a:pt x="369" y="83"/>
                  </a:lnTo>
                  <a:lnTo>
                    <a:pt x="368" y="83"/>
                  </a:lnTo>
                  <a:lnTo>
                    <a:pt x="330" y="118"/>
                  </a:lnTo>
                  <a:lnTo>
                    <a:pt x="324" y="117"/>
                  </a:lnTo>
                  <a:lnTo>
                    <a:pt x="317" y="117"/>
                  </a:lnTo>
                  <a:lnTo>
                    <a:pt x="315" y="117"/>
                  </a:lnTo>
                  <a:lnTo>
                    <a:pt x="312" y="117"/>
                  </a:lnTo>
                  <a:lnTo>
                    <a:pt x="308" y="117"/>
                  </a:lnTo>
                  <a:lnTo>
                    <a:pt x="307" y="117"/>
                  </a:lnTo>
                  <a:lnTo>
                    <a:pt x="305" y="112"/>
                  </a:lnTo>
                  <a:lnTo>
                    <a:pt x="303" y="110"/>
                  </a:lnTo>
                  <a:lnTo>
                    <a:pt x="300" y="108"/>
                  </a:lnTo>
                  <a:lnTo>
                    <a:pt x="297" y="110"/>
                  </a:lnTo>
                  <a:lnTo>
                    <a:pt x="292" y="112"/>
                  </a:lnTo>
                  <a:lnTo>
                    <a:pt x="288" y="113"/>
                  </a:lnTo>
                  <a:lnTo>
                    <a:pt x="286" y="115"/>
                  </a:lnTo>
                  <a:lnTo>
                    <a:pt x="285" y="115"/>
                  </a:lnTo>
                  <a:lnTo>
                    <a:pt x="266" y="115"/>
                  </a:lnTo>
                  <a:lnTo>
                    <a:pt x="263" y="108"/>
                  </a:lnTo>
                  <a:lnTo>
                    <a:pt x="263" y="107"/>
                  </a:lnTo>
                  <a:lnTo>
                    <a:pt x="261" y="105"/>
                  </a:lnTo>
                  <a:lnTo>
                    <a:pt x="258" y="102"/>
                  </a:lnTo>
                  <a:lnTo>
                    <a:pt x="254" y="100"/>
                  </a:lnTo>
                  <a:lnTo>
                    <a:pt x="253" y="96"/>
                  </a:lnTo>
                  <a:lnTo>
                    <a:pt x="249" y="93"/>
                  </a:lnTo>
                  <a:lnTo>
                    <a:pt x="246" y="90"/>
                  </a:lnTo>
                  <a:lnTo>
                    <a:pt x="244" y="88"/>
                  </a:lnTo>
                  <a:lnTo>
                    <a:pt x="236" y="78"/>
                  </a:lnTo>
                  <a:lnTo>
                    <a:pt x="226" y="71"/>
                  </a:lnTo>
                  <a:lnTo>
                    <a:pt x="217" y="69"/>
                  </a:lnTo>
                  <a:lnTo>
                    <a:pt x="209" y="69"/>
                  </a:lnTo>
                  <a:lnTo>
                    <a:pt x="200" y="73"/>
                  </a:lnTo>
                  <a:lnTo>
                    <a:pt x="195" y="76"/>
                  </a:lnTo>
                  <a:lnTo>
                    <a:pt x="192" y="78"/>
                  </a:lnTo>
                  <a:lnTo>
                    <a:pt x="190" y="80"/>
                  </a:lnTo>
                  <a:lnTo>
                    <a:pt x="190" y="78"/>
                  </a:lnTo>
                  <a:lnTo>
                    <a:pt x="192" y="74"/>
                  </a:lnTo>
                  <a:lnTo>
                    <a:pt x="192" y="73"/>
                  </a:lnTo>
                  <a:lnTo>
                    <a:pt x="193" y="71"/>
                  </a:lnTo>
                  <a:lnTo>
                    <a:pt x="193" y="68"/>
                  </a:lnTo>
                  <a:lnTo>
                    <a:pt x="193" y="66"/>
                  </a:lnTo>
                  <a:lnTo>
                    <a:pt x="188" y="68"/>
                  </a:lnTo>
                  <a:lnTo>
                    <a:pt x="183" y="69"/>
                  </a:lnTo>
                  <a:lnTo>
                    <a:pt x="180" y="74"/>
                  </a:lnTo>
                  <a:lnTo>
                    <a:pt x="176" y="80"/>
                  </a:lnTo>
                  <a:lnTo>
                    <a:pt x="173" y="85"/>
                  </a:lnTo>
                  <a:lnTo>
                    <a:pt x="171" y="88"/>
                  </a:lnTo>
                  <a:lnTo>
                    <a:pt x="170" y="91"/>
                  </a:lnTo>
                  <a:lnTo>
                    <a:pt x="168" y="64"/>
                  </a:lnTo>
                  <a:lnTo>
                    <a:pt x="168" y="66"/>
                  </a:lnTo>
                  <a:lnTo>
                    <a:pt x="166" y="66"/>
                  </a:lnTo>
                  <a:lnTo>
                    <a:pt x="165" y="66"/>
                  </a:lnTo>
                  <a:lnTo>
                    <a:pt x="163" y="64"/>
                  </a:lnTo>
                  <a:lnTo>
                    <a:pt x="163" y="63"/>
                  </a:lnTo>
                  <a:lnTo>
                    <a:pt x="161" y="61"/>
                  </a:lnTo>
                  <a:lnTo>
                    <a:pt x="163" y="56"/>
                  </a:lnTo>
                  <a:lnTo>
                    <a:pt x="163" y="52"/>
                  </a:lnTo>
                  <a:lnTo>
                    <a:pt x="165" y="49"/>
                  </a:lnTo>
                  <a:lnTo>
                    <a:pt x="166" y="49"/>
                  </a:lnTo>
                  <a:lnTo>
                    <a:pt x="166" y="51"/>
                  </a:lnTo>
                  <a:lnTo>
                    <a:pt x="168" y="52"/>
                  </a:lnTo>
                  <a:lnTo>
                    <a:pt x="168" y="54"/>
                  </a:lnTo>
                  <a:lnTo>
                    <a:pt x="168" y="52"/>
                  </a:lnTo>
                  <a:lnTo>
                    <a:pt x="168" y="51"/>
                  </a:lnTo>
                  <a:lnTo>
                    <a:pt x="168" y="49"/>
                  </a:lnTo>
                  <a:lnTo>
                    <a:pt x="166" y="47"/>
                  </a:lnTo>
                  <a:lnTo>
                    <a:pt x="168" y="49"/>
                  </a:lnTo>
                  <a:lnTo>
                    <a:pt x="168" y="54"/>
                  </a:lnTo>
                  <a:lnTo>
                    <a:pt x="170" y="59"/>
                  </a:lnTo>
                  <a:lnTo>
                    <a:pt x="171" y="61"/>
                  </a:lnTo>
                  <a:lnTo>
                    <a:pt x="173" y="61"/>
                  </a:lnTo>
                  <a:lnTo>
                    <a:pt x="175" y="61"/>
                  </a:lnTo>
                  <a:lnTo>
                    <a:pt x="175" y="58"/>
                  </a:lnTo>
                  <a:lnTo>
                    <a:pt x="176" y="56"/>
                  </a:lnTo>
                  <a:lnTo>
                    <a:pt x="176" y="54"/>
                  </a:lnTo>
                  <a:lnTo>
                    <a:pt x="185" y="46"/>
                  </a:lnTo>
                  <a:lnTo>
                    <a:pt x="187" y="37"/>
                  </a:lnTo>
                  <a:lnTo>
                    <a:pt x="207" y="19"/>
                  </a:lnTo>
                  <a:lnTo>
                    <a:pt x="214" y="8"/>
                  </a:lnTo>
                  <a:lnTo>
                    <a:pt x="212" y="8"/>
                  </a:lnTo>
                  <a:lnTo>
                    <a:pt x="212" y="10"/>
                  </a:lnTo>
                  <a:lnTo>
                    <a:pt x="214" y="10"/>
                  </a:lnTo>
                  <a:lnTo>
                    <a:pt x="222" y="7"/>
                  </a:lnTo>
                  <a:lnTo>
                    <a:pt x="226" y="5"/>
                  </a:lnTo>
                  <a:lnTo>
                    <a:pt x="227" y="3"/>
                  </a:lnTo>
                  <a:lnTo>
                    <a:pt x="224" y="2"/>
                  </a:lnTo>
                  <a:lnTo>
                    <a:pt x="219" y="2"/>
                  </a:lnTo>
                  <a:lnTo>
                    <a:pt x="215" y="0"/>
                  </a:lnTo>
                  <a:lnTo>
                    <a:pt x="210" y="0"/>
                  </a:lnTo>
                  <a:lnTo>
                    <a:pt x="209" y="0"/>
                  </a:lnTo>
                  <a:lnTo>
                    <a:pt x="197" y="2"/>
                  </a:lnTo>
                  <a:lnTo>
                    <a:pt x="185" y="5"/>
                  </a:lnTo>
                  <a:lnTo>
                    <a:pt x="176" y="12"/>
                  </a:lnTo>
                  <a:lnTo>
                    <a:pt x="168" y="19"/>
                  </a:lnTo>
                  <a:lnTo>
                    <a:pt x="163" y="25"/>
                  </a:lnTo>
                  <a:lnTo>
                    <a:pt x="158" y="30"/>
                  </a:lnTo>
                  <a:lnTo>
                    <a:pt x="154" y="34"/>
                  </a:lnTo>
                  <a:lnTo>
                    <a:pt x="154" y="36"/>
                  </a:lnTo>
                  <a:lnTo>
                    <a:pt x="146" y="37"/>
                  </a:lnTo>
                  <a:lnTo>
                    <a:pt x="141" y="41"/>
                  </a:lnTo>
                  <a:lnTo>
                    <a:pt x="136" y="46"/>
                  </a:lnTo>
                  <a:lnTo>
                    <a:pt x="132" y="51"/>
                  </a:lnTo>
                  <a:lnTo>
                    <a:pt x="131" y="56"/>
                  </a:lnTo>
                  <a:lnTo>
                    <a:pt x="127" y="61"/>
                  </a:lnTo>
                  <a:lnTo>
                    <a:pt x="126" y="64"/>
                  </a:lnTo>
                  <a:lnTo>
                    <a:pt x="122" y="66"/>
                  </a:lnTo>
                  <a:lnTo>
                    <a:pt x="119" y="68"/>
                  </a:lnTo>
                  <a:lnTo>
                    <a:pt x="114" y="69"/>
                  </a:lnTo>
                  <a:lnTo>
                    <a:pt x="109" y="73"/>
                  </a:lnTo>
                  <a:lnTo>
                    <a:pt x="104" y="78"/>
                  </a:lnTo>
                  <a:lnTo>
                    <a:pt x="99" y="81"/>
                  </a:lnTo>
                  <a:lnTo>
                    <a:pt x="95" y="85"/>
                  </a:lnTo>
                  <a:lnTo>
                    <a:pt x="92" y="88"/>
                  </a:lnTo>
                  <a:lnTo>
                    <a:pt x="92" y="90"/>
                  </a:lnTo>
                  <a:lnTo>
                    <a:pt x="83" y="90"/>
                  </a:lnTo>
                  <a:lnTo>
                    <a:pt x="73" y="90"/>
                  </a:lnTo>
                  <a:lnTo>
                    <a:pt x="73" y="91"/>
                  </a:lnTo>
                  <a:lnTo>
                    <a:pt x="70" y="91"/>
                  </a:lnTo>
                  <a:lnTo>
                    <a:pt x="66" y="91"/>
                  </a:lnTo>
                  <a:lnTo>
                    <a:pt x="65" y="93"/>
                  </a:lnTo>
                  <a:lnTo>
                    <a:pt x="60" y="93"/>
                  </a:lnTo>
                  <a:lnTo>
                    <a:pt x="56" y="95"/>
                  </a:lnTo>
                  <a:lnTo>
                    <a:pt x="55" y="96"/>
                  </a:lnTo>
                  <a:lnTo>
                    <a:pt x="53" y="96"/>
                  </a:lnTo>
                  <a:lnTo>
                    <a:pt x="46" y="105"/>
                  </a:lnTo>
                  <a:lnTo>
                    <a:pt x="38" y="112"/>
                  </a:lnTo>
                  <a:lnTo>
                    <a:pt x="29" y="117"/>
                  </a:lnTo>
                  <a:lnTo>
                    <a:pt x="21" y="120"/>
                  </a:lnTo>
                  <a:lnTo>
                    <a:pt x="12" y="124"/>
                  </a:lnTo>
                  <a:lnTo>
                    <a:pt x="7" y="127"/>
                  </a:lnTo>
                  <a:lnTo>
                    <a:pt x="2" y="127"/>
                  </a:lnTo>
                  <a:lnTo>
                    <a:pt x="0" y="129"/>
                  </a:lnTo>
                  <a:close/>
                </a:path>
              </a:pathLst>
            </a:custGeom>
            <a:solidFill>
              <a:schemeClr val="bg1"/>
            </a:solidFill>
            <a:ln w="9525">
              <a:solidFill>
                <a:schemeClr val="tx1"/>
              </a:solidFill>
              <a:round/>
              <a:headEnd/>
              <a:tailEnd/>
            </a:ln>
          </p:spPr>
          <p:txBody>
            <a:bodyPr/>
            <a:lstStyle/>
            <a:p>
              <a:endParaRPr lang="en-US"/>
            </a:p>
          </p:txBody>
        </p:sp>
        <p:sp>
          <p:nvSpPr>
            <p:cNvPr id="54413" name="Freeform 108"/>
            <p:cNvSpPr>
              <a:spLocks/>
            </p:cNvSpPr>
            <p:nvPr/>
          </p:nvSpPr>
          <p:spPr bwMode="auto">
            <a:xfrm>
              <a:off x="3490" y="1273"/>
              <a:ext cx="366" cy="503"/>
            </a:xfrm>
            <a:custGeom>
              <a:avLst/>
              <a:gdLst>
                <a:gd name="T0" fmla="*/ 284 w 377"/>
                <a:gd name="T1" fmla="*/ 404 h 519"/>
                <a:gd name="T2" fmla="*/ 291 w 377"/>
                <a:gd name="T3" fmla="*/ 371 h 519"/>
                <a:gd name="T4" fmla="*/ 309 w 377"/>
                <a:gd name="T5" fmla="*/ 350 h 519"/>
                <a:gd name="T6" fmla="*/ 316 w 377"/>
                <a:gd name="T7" fmla="*/ 330 h 519"/>
                <a:gd name="T8" fmla="*/ 318 w 377"/>
                <a:gd name="T9" fmla="*/ 318 h 519"/>
                <a:gd name="T10" fmla="*/ 328 w 377"/>
                <a:gd name="T11" fmla="*/ 322 h 519"/>
                <a:gd name="T12" fmla="*/ 333 w 377"/>
                <a:gd name="T13" fmla="*/ 318 h 519"/>
                <a:gd name="T14" fmla="*/ 335 w 377"/>
                <a:gd name="T15" fmla="*/ 279 h 519"/>
                <a:gd name="T16" fmla="*/ 307 w 377"/>
                <a:gd name="T17" fmla="*/ 190 h 519"/>
                <a:gd name="T18" fmla="*/ 287 w 377"/>
                <a:gd name="T19" fmla="*/ 167 h 519"/>
                <a:gd name="T20" fmla="*/ 274 w 377"/>
                <a:gd name="T21" fmla="*/ 174 h 519"/>
                <a:gd name="T22" fmla="*/ 259 w 377"/>
                <a:gd name="T23" fmla="*/ 182 h 519"/>
                <a:gd name="T24" fmla="*/ 250 w 377"/>
                <a:gd name="T25" fmla="*/ 203 h 519"/>
                <a:gd name="T26" fmla="*/ 237 w 377"/>
                <a:gd name="T27" fmla="*/ 221 h 519"/>
                <a:gd name="T28" fmla="*/ 231 w 377"/>
                <a:gd name="T29" fmla="*/ 229 h 519"/>
                <a:gd name="T30" fmla="*/ 222 w 377"/>
                <a:gd name="T31" fmla="*/ 227 h 519"/>
                <a:gd name="T32" fmla="*/ 206 w 377"/>
                <a:gd name="T33" fmla="*/ 212 h 519"/>
                <a:gd name="T34" fmla="*/ 210 w 377"/>
                <a:gd name="T35" fmla="*/ 190 h 519"/>
                <a:gd name="T36" fmla="*/ 220 w 377"/>
                <a:gd name="T37" fmla="*/ 184 h 519"/>
                <a:gd name="T38" fmla="*/ 245 w 377"/>
                <a:gd name="T39" fmla="*/ 134 h 519"/>
                <a:gd name="T40" fmla="*/ 245 w 377"/>
                <a:gd name="T41" fmla="*/ 104 h 519"/>
                <a:gd name="T42" fmla="*/ 233 w 377"/>
                <a:gd name="T43" fmla="*/ 79 h 519"/>
                <a:gd name="T44" fmla="*/ 227 w 377"/>
                <a:gd name="T45" fmla="*/ 66 h 519"/>
                <a:gd name="T46" fmla="*/ 240 w 377"/>
                <a:gd name="T47" fmla="*/ 68 h 519"/>
                <a:gd name="T48" fmla="*/ 220 w 377"/>
                <a:gd name="T49" fmla="*/ 36 h 519"/>
                <a:gd name="T50" fmla="*/ 187 w 377"/>
                <a:gd name="T51" fmla="*/ 25 h 519"/>
                <a:gd name="T52" fmla="*/ 122 w 377"/>
                <a:gd name="T53" fmla="*/ 0 h 519"/>
                <a:gd name="T54" fmla="*/ 103 w 377"/>
                <a:gd name="T55" fmla="*/ 10 h 519"/>
                <a:gd name="T56" fmla="*/ 94 w 377"/>
                <a:gd name="T57" fmla="*/ 33 h 519"/>
                <a:gd name="T58" fmla="*/ 107 w 377"/>
                <a:gd name="T59" fmla="*/ 43 h 519"/>
                <a:gd name="T60" fmla="*/ 96 w 377"/>
                <a:gd name="T61" fmla="*/ 47 h 519"/>
                <a:gd name="T62" fmla="*/ 77 w 377"/>
                <a:gd name="T63" fmla="*/ 65 h 519"/>
                <a:gd name="T64" fmla="*/ 79 w 377"/>
                <a:gd name="T65" fmla="*/ 89 h 519"/>
                <a:gd name="T66" fmla="*/ 75 w 377"/>
                <a:gd name="T67" fmla="*/ 111 h 519"/>
                <a:gd name="T68" fmla="*/ 64 w 377"/>
                <a:gd name="T69" fmla="*/ 116 h 519"/>
                <a:gd name="T70" fmla="*/ 63 w 377"/>
                <a:gd name="T71" fmla="*/ 94 h 519"/>
                <a:gd name="T72" fmla="*/ 58 w 377"/>
                <a:gd name="T73" fmla="*/ 73 h 519"/>
                <a:gd name="T74" fmla="*/ 53 w 377"/>
                <a:gd name="T75" fmla="*/ 79 h 519"/>
                <a:gd name="T76" fmla="*/ 46 w 377"/>
                <a:gd name="T77" fmla="*/ 101 h 519"/>
                <a:gd name="T78" fmla="*/ 35 w 377"/>
                <a:gd name="T79" fmla="*/ 102 h 519"/>
                <a:gd name="T80" fmla="*/ 28 w 377"/>
                <a:gd name="T81" fmla="*/ 107 h 519"/>
                <a:gd name="T82" fmla="*/ 26 w 377"/>
                <a:gd name="T83" fmla="*/ 124 h 519"/>
                <a:gd name="T84" fmla="*/ 17 w 377"/>
                <a:gd name="T85" fmla="*/ 140 h 519"/>
                <a:gd name="T86" fmla="*/ 17 w 377"/>
                <a:gd name="T87" fmla="*/ 160 h 519"/>
                <a:gd name="T88" fmla="*/ 10 w 377"/>
                <a:gd name="T89" fmla="*/ 190 h 519"/>
                <a:gd name="T90" fmla="*/ 3 w 377"/>
                <a:gd name="T91" fmla="*/ 205 h 519"/>
                <a:gd name="T92" fmla="*/ 10 w 377"/>
                <a:gd name="T93" fmla="*/ 233 h 519"/>
                <a:gd name="T94" fmla="*/ 3 w 377"/>
                <a:gd name="T95" fmla="*/ 244 h 519"/>
                <a:gd name="T96" fmla="*/ 17 w 377"/>
                <a:gd name="T97" fmla="*/ 274 h 519"/>
                <a:gd name="T98" fmla="*/ 26 w 377"/>
                <a:gd name="T99" fmla="*/ 294 h 519"/>
                <a:gd name="T100" fmla="*/ 40 w 377"/>
                <a:gd name="T101" fmla="*/ 336 h 519"/>
                <a:gd name="T102" fmla="*/ 38 w 377"/>
                <a:gd name="T103" fmla="*/ 385 h 519"/>
                <a:gd name="T104" fmla="*/ 23 w 377"/>
                <a:gd name="T105" fmla="*/ 418 h 519"/>
                <a:gd name="T106" fmla="*/ 19 w 377"/>
                <a:gd name="T107" fmla="*/ 438 h 519"/>
                <a:gd name="T108" fmla="*/ 3 w 377"/>
                <a:gd name="T109" fmla="*/ 457 h 519"/>
                <a:gd name="T110" fmla="*/ 270 w 377"/>
                <a:gd name="T111" fmla="*/ 438 h 5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7"/>
                <a:gd name="T169" fmla="*/ 0 h 519"/>
                <a:gd name="T170" fmla="*/ 377 w 377"/>
                <a:gd name="T171" fmla="*/ 519 h 5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7" h="519">
                  <a:moveTo>
                    <a:pt x="304" y="496"/>
                  </a:moveTo>
                  <a:lnTo>
                    <a:pt x="304" y="489"/>
                  </a:lnTo>
                  <a:lnTo>
                    <a:pt x="308" y="480"/>
                  </a:lnTo>
                  <a:lnTo>
                    <a:pt x="311" y="472"/>
                  </a:lnTo>
                  <a:lnTo>
                    <a:pt x="314" y="465"/>
                  </a:lnTo>
                  <a:lnTo>
                    <a:pt x="320" y="458"/>
                  </a:lnTo>
                  <a:lnTo>
                    <a:pt x="325" y="453"/>
                  </a:lnTo>
                  <a:lnTo>
                    <a:pt x="326" y="450"/>
                  </a:lnTo>
                  <a:lnTo>
                    <a:pt x="328" y="448"/>
                  </a:lnTo>
                  <a:lnTo>
                    <a:pt x="326" y="438"/>
                  </a:lnTo>
                  <a:lnTo>
                    <a:pt x="326" y="430"/>
                  </a:lnTo>
                  <a:lnTo>
                    <a:pt x="328" y="421"/>
                  </a:lnTo>
                  <a:lnTo>
                    <a:pt x="330" y="416"/>
                  </a:lnTo>
                  <a:lnTo>
                    <a:pt x="333" y="411"/>
                  </a:lnTo>
                  <a:lnTo>
                    <a:pt x="336" y="408"/>
                  </a:lnTo>
                  <a:lnTo>
                    <a:pt x="338" y="406"/>
                  </a:lnTo>
                  <a:lnTo>
                    <a:pt x="340" y="406"/>
                  </a:lnTo>
                  <a:lnTo>
                    <a:pt x="348" y="396"/>
                  </a:lnTo>
                  <a:lnTo>
                    <a:pt x="350" y="386"/>
                  </a:lnTo>
                  <a:lnTo>
                    <a:pt x="350" y="384"/>
                  </a:lnTo>
                  <a:lnTo>
                    <a:pt x="350" y="382"/>
                  </a:lnTo>
                  <a:lnTo>
                    <a:pt x="352" y="381"/>
                  </a:lnTo>
                  <a:lnTo>
                    <a:pt x="352" y="379"/>
                  </a:lnTo>
                  <a:lnTo>
                    <a:pt x="355" y="375"/>
                  </a:lnTo>
                  <a:lnTo>
                    <a:pt x="355" y="372"/>
                  </a:lnTo>
                  <a:lnTo>
                    <a:pt x="353" y="370"/>
                  </a:lnTo>
                  <a:lnTo>
                    <a:pt x="355" y="365"/>
                  </a:lnTo>
                  <a:lnTo>
                    <a:pt x="355" y="362"/>
                  </a:lnTo>
                  <a:lnTo>
                    <a:pt x="358" y="360"/>
                  </a:lnTo>
                  <a:lnTo>
                    <a:pt x="360" y="360"/>
                  </a:lnTo>
                  <a:lnTo>
                    <a:pt x="364" y="359"/>
                  </a:lnTo>
                  <a:lnTo>
                    <a:pt x="365" y="360"/>
                  </a:lnTo>
                  <a:lnTo>
                    <a:pt x="367" y="360"/>
                  </a:lnTo>
                  <a:lnTo>
                    <a:pt x="369" y="360"/>
                  </a:lnTo>
                  <a:lnTo>
                    <a:pt x="369" y="365"/>
                  </a:lnTo>
                  <a:lnTo>
                    <a:pt x="370" y="367"/>
                  </a:lnTo>
                  <a:lnTo>
                    <a:pt x="372" y="367"/>
                  </a:lnTo>
                  <a:lnTo>
                    <a:pt x="372" y="365"/>
                  </a:lnTo>
                  <a:lnTo>
                    <a:pt x="374" y="364"/>
                  </a:lnTo>
                  <a:lnTo>
                    <a:pt x="374" y="362"/>
                  </a:lnTo>
                  <a:lnTo>
                    <a:pt x="375" y="360"/>
                  </a:lnTo>
                  <a:lnTo>
                    <a:pt x="377" y="316"/>
                  </a:lnTo>
                  <a:lnTo>
                    <a:pt x="377" y="318"/>
                  </a:lnTo>
                  <a:lnTo>
                    <a:pt x="377" y="316"/>
                  </a:lnTo>
                  <a:lnTo>
                    <a:pt x="372" y="293"/>
                  </a:lnTo>
                  <a:lnTo>
                    <a:pt x="365" y="271"/>
                  </a:lnTo>
                  <a:lnTo>
                    <a:pt x="360" y="254"/>
                  </a:lnTo>
                  <a:lnTo>
                    <a:pt x="355" y="237"/>
                  </a:lnTo>
                  <a:lnTo>
                    <a:pt x="350" y="225"/>
                  </a:lnTo>
                  <a:lnTo>
                    <a:pt x="345" y="215"/>
                  </a:lnTo>
                  <a:lnTo>
                    <a:pt x="340" y="206"/>
                  </a:lnTo>
                  <a:lnTo>
                    <a:pt x="336" y="199"/>
                  </a:lnTo>
                  <a:lnTo>
                    <a:pt x="333" y="196"/>
                  </a:lnTo>
                  <a:lnTo>
                    <a:pt x="330" y="193"/>
                  </a:lnTo>
                  <a:lnTo>
                    <a:pt x="326" y="191"/>
                  </a:lnTo>
                  <a:lnTo>
                    <a:pt x="323" y="189"/>
                  </a:lnTo>
                  <a:lnTo>
                    <a:pt x="321" y="189"/>
                  </a:lnTo>
                  <a:lnTo>
                    <a:pt x="318" y="191"/>
                  </a:lnTo>
                  <a:lnTo>
                    <a:pt x="316" y="191"/>
                  </a:lnTo>
                  <a:lnTo>
                    <a:pt x="314" y="193"/>
                  </a:lnTo>
                  <a:lnTo>
                    <a:pt x="311" y="194"/>
                  </a:lnTo>
                  <a:lnTo>
                    <a:pt x="308" y="198"/>
                  </a:lnTo>
                  <a:lnTo>
                    <a:pt x="303" y="199"/>
                  </a:lnTo>
                  <a:lnTo>
                    <a:pt x="299" y="201"/>
                  </a:lnTo>
                  <a:lnTo>
                    <a:pt x="296" y="203"/>
                  </a:lnTo>
                  <a:lnTo>
                    <a:pt x="294" y="205"/>
                  </a:lnTo>
                  <a:lnTo>
                    <a:pt x="292" y="205"/>
                  </a:lnTo>
                  <a:lnTo>
                    <a:pt x="292" y="206"/>
                  </a:lnTo>
                  <a:lnTo>
                    <a:pt x="287" y="210"/>
                  </a:lnTo>
                  <a:lnTo>
                    <a:pt x="284" y="218"/>
                  </a:lnTo>
                  <a:lnTo>
                    <a:pt x="284" y="221"/>
                  </a:lnTo>
                  <a:lnTo>
                    <a:pt x="282" y="225"/>
                  </a:lnTo>
                  <a:lnTo>
                    <a:pt x="281" y="230"/>
                  </a:lnTo>
                  <a:lnTo>
                    <a:pt x="277" y="233"/>
                  </a:lnTo>
                  <a:lnTo>
                    <a:pt x="276" y="238"/>
                  </a:lnTo>
                  <a:lnTo>
                    <a:pt x="272" y="242"/>
                  </a:lnTo>
                  <a:lnTo>
                    <a:pt x="269" y="242"/>
                  </a:lnTo>
                  <a:lnTo>
                    <a:pt x="269" y="247"/>
                  </a:lnTo>
                  <a:lnTo>
                    <a:pt x="267" y="250"/>
                  </a:lnTo>
                  <a:lnTo>
                    <a:pt x="265" y="254"/>
                  </a:lnTo>
                  <a:lnTo>
                    <a:pt x="264" y="255"/>
                  </a:lnTo>
                  <a:lnTo>
                    <a:pt x="262" y="257"/>
                  </a:lnTo>
                  <a:lnTo>
                    <a:pt x="260" y="259"/>
                  </a:lnTo>
                  <a:lnTo>
                    <a:pt x="259" y="259"/>
                  </a:lnTo>
                  <a:lnTo>
                    <a:pt x="255" y="259"/>
                  </a:lnTo>
                  <a:lnTo>
                    <a:pt x="254" y="257"/>
                  </a:lnTo>
                  <a:lnTo>
                    <a:pt x="252" y="257"/>
                  </a:lnTo>
                  <a:lnTo>
                    <a:pt x="250" y="257"/>
                  </a:lnTo>
                  <a:lnTo>
                    <a:pt x="247" y="255"/>
                  </a:lnTo>
                  <a:lnTo>
                    <a:pt x="238" y="255"/>
                  </a:lnTo>
                  <a:lnTo>
                    <a:pt x="235" y="250"/>
                  </a:lnTo>
                  <a:lnTo>
                    <a:pt x="232" y="245"/>
                  </a:lnTo>
                  <a:lnTo>
                    <a:pt x="232" y="240"/>
                  </a:lnTo>
                  <a:lnTo>
                    <a:pt x="232" y="233"/>
                  </a:lnTo>
                  <a:lnTo>
                    <a:pt x="233" y="228"/>
                  </a:lnTo>
                  <a:lnTo>
                    <a:pt x="233" y="225"/>
                  </a:lnTo>
                  <a:lnTo>
                    <a:pt x="235" y="223"/>
                  </a:lnTo>
                  <a:lnTo>
                    <a:pt x="235" y="218"/>
                  </a:lnTo>
                  <a:lnTo>
                    <a:pt x="237" y="215"/>
                  </a:lnTo>
                  <a:lnTo>
                    <a:pt x="238" y="213"/>
                  </a:lnTo>
                  <a:lnTo>
                    <a:pt x="242" y="211"/>
                  </a:lnTo>
                  <a:lnTo>
                    <a:pt x="243" y="210"/>
                  </a:lnTo>
                  <a:lnTo>
                    <a:pt x="247" y="210"/>
                  </a:lnTo>
                  <a:lnTo>
                    <a:pt x="248" y="208"/>
                  </a:lnTo>
                  <a:lnTo>
                    <a:pt x="259" y="198"/>
                  </a:lnTo>
                  <a:lnTo>
                    <a:pt x="262" y="176"/>
                  </a:lnTo>
                  <a:lnTo>
                    <a:pt x="276" y="164"/>
                  </a:lnTo>
                  <a:lnTo>
                    <a:pt x="276" y="162"/>
                  </a:lnTo>
                  <a:lnTo>
                    <a:pt x="276" y="159"/>
                  </a:lnTo>
                  <a:lnTo>
                    <a:pt x="276" y="152"/>
                  </a:lnTo>
                  <a:lnTo>
                    <a:pt x="276" y="147"/>
                  </a:lnTo>
                  <a:lnTo>
                    <a:pt x="276" y="140"/>
                  </a:lnTo>
                  <a:lnTo>
                    <a:pt x="276" y="133"/>
                  </a:lnTo>
                  <a:lnTo>
                    <a:pt x="276" y="128"/>
                  </a:lnTo>
                  <a:lnTo>
                    <a:pt x="276" y="127"/>
                  </a:lnTo>
                  <a:lnTo>
                    <a:pt x="276" y="118"/>
                  </a:lnTo>
                  <a:lnTo>
                    <a:pt x="274" y="110"/>
                  </a:lnTo>
                  <a:lnTo>
                    <a:pt x="272" y="105"/>
                  </a:lnTo>
                  <a:lnTo>
                    <a:pt x="269" y="100"/>
                  </a:lnTo>
                  <a:lnTo>
                    <a:pt x="267" y="96"/>
                  </a:lnTo>
                  <a:lnTo>
                    <a:pt x="264" y="93"/>
                  </a:lnTo>
                  <a:lnTo>
                    <a:pt x="262" y="91"/>
                  </a:lnTo>
                  <a:lnTo>
                    <a:pt x="260" y="89"/>
                  </a:lnTo>
                  <a:lnTo>
                    <a:pt x="255" y="86"/>
                  </a:lnTo>
                  <a:lnTo>
                    <a:pt x="254" y="83"/>
                  </a:lnTo>
                  <a:lnTo>
                    <a:pt x="254" y="79"/>
                  </a:lnTo>
                  <a:lnTo>
                    <a:pt x="254" y="76"/>
                  </a:lnTo>
                  <a:lnTo>
                    <a:pt x="255" y="74"/>
                  </a:lnTo>
                  <a:lnTo>
                    <a:pt x="257" y="73"/>
                  </a:lnTo>
                  <a:lnTo>
                    <a:pt x="259" y="71"/>
                  </a:lnTo>
                  <a:lnTo>
                    <a:pt x="260" y="71"/>
                  </a:lnTo>
                  <a:lnTo>
                    <a:pt x="265" y="76"/>
                  </a:lnTo>
                  <a:lnTo>
                    <a:pt x="269" y="76"/>
                  </a:lnTo>
                  <a:lnTo>
                    <a:pt x="270" y="76"/>
                  </a:lnTo>
                  <a:lnTo>
                    <a:pt x="270" y="74"/>
                  </a:lnTo>
                  <a:lnTo>
                    <a:pt x="270" y="73"/>
                  </a:lnTo>
                  <a:lnTo>
                    <a:pt x="269" y="71"/>
                  </a:lnTo>
                  <a:lnTo>
                    <a:pt x="269" y="69"/>
                  </a:lnTo>
                  <a:lnTo>
                    <a:pt x="267" y="67"/>
                  </a:lnTo>
                  <a:lnTo>
                    <a:pt x="248" y="40"/>
                  </a:lnTo>
                  <a:lnTo>
                    <a:pt x="240" y="39"/>
                  </a:lnTo>
                  <a:lnTo>
                    <a:pt x="232" y="37"/>
                  </a:lnTo>
                  <a:lnTo>
                    <a:pt x="225" y="35"/>
                  </a:lnTo>
                  <a:lnTo>
                    <a:pt x="220" y="34"/>
                  </a:lnTo>
                  <a:lnTo>
                    <a:pt x="215" y="32"/>
                  </a:lnTo>
                  <a:lnTo>
                    <a:pt x="211" y="29"/>
                  </a:lnTo>
                  <a:lnTo>
                    <a:pt x="210" y="27"/>
                  </a:lnTo>
                  <a:lnTo>
                    <a:pt x="208" y="27"/>
                  </a:lnTo>
                  <a:lnTo>
                    <a:pt x="193" y="27"/>
                  </a:lnTo>
                  <a:lnTo>
                    <a:pt x="179" y="12"/>
                  </a:lnTo>
                  <a:lnTo>
                    <a:pt x="152" y="10"/>
                  </a:lnTo>
                  <a:lnTo>
                    <a:pt x="138" y="0"/>
                  </a:lnTo>
                  <a:lnTo>
                    <a:pt x="130" y="0"/>
                  </a:lnTo>
                  <a:lnTo>
                    <a:pt x="125" y="3"/>
                  </a:lnTo>
                  <a:lnTo>
                    <a:pt x="115" y="1"/>
                  </a:lnTo>
                  <a:lnTo>
                    <a:pt x="115" y="3"/>
                  </a:lnTo>
                  <a:lnTo>
                    <a:pt x="115" y="7"/>
                  </a:lnTo>
                  <a:lnTo>
                    <a:pt x="115" y="10"/>
                  </a:lnTo>
                  <a:lnTo>
                    <a:pt x="115" y="12"/>
                  </a:lnTo>
                  <a:lnTo>
                    <a:pt x="108" y="17"/>
                  </a:lnTo>
                  <a:lnTo>
                    <a:pt x="105" y="22"/>
                  </a:lnTo>
                  <a:lnTo>
                    <a:pt x="103" y="27"/>
                  </a:lnTo>
                  <a:lnTo>
                    <a:pt x="105" y="32"/>
                  </a:lnTo>
                  <a:lnTo>
                    <a:pt x="106" y="37"/>
                  </a:lnTo>
                  <a:lnTo>
                    <a:pt x="110" y="40"/>
                  </a:lnTo>
                  <a:lnTo>
                    <a:pt x="111" y="42"/>
                  </a:lnTo>
                  <a:lnTo>
                    <a:pt x="113" y="44"/>
                  </a:lnTo>
                  <a:lnTo>
                    <a:pt x="116" y="44"/>
                  </a:lnTo>
                  <a:lnTo>
                    <a:pt x="120" y="45"/>
                  </a:lnTo>
                  <a:lnTo>
                    <a:pt x="120" y="47"/>
                  </a:lnTo>
                  <a:lnTo>
                    <a:pt x="120" y="49"/>
                  </a:lnTo>
                  <a:lnTo>
                    <a:pt x="120" y="51"/>
                  </a:lnTo>
                  <a:lnTo>
                    <a:pt x="118" y="52"/>
                  </a:lnTo>
                  <a:lnTo>
                    <a:pt x="116" y="52"/>
                  </a:lnTo>
                  <a:lnTo>
                    <a:pt x="116" y="54"/>
                  </a:lnTo>
                  <a:lnTo>
                    <a:pt x="108" y="54"/>
                  </a:lnTo>
                  <a:lnTo>
                    <a:pt x="101" y="56"/>
                  </a:lnTo>
                  <a:lnTo>
                    <a:pt x="96" y="59"/>
                  </a:lnTo>
                  <a:lnTo>
                    <a:pt x="91" y="62"/>
                  </a:lnTo>
                  <a:lnTo>
                    <a:pt x="89" y="67"/>
                  </a:lnTo>
                  <a:lnTo>
                    <a:pt x="86" y="71"/>
                  </a:lnTo>
                  <a:lnTo>
                    <a:pt x="86" y="73"/>
                  </a:lnTo>
                  <a:lnTo>
                    <a:pt x="86" y="74"/>
                  </a:lnTo>
                  <a:lnTo>
                    <a:pt x="88" y="79"/>
                  </a:lnTo>
                  <a:lnTo>
                    <a:pt x="88" y="86"/>
                  </a:lnTo>
                  <a:lnTo>
                    <a:pt x="89" y="91"/>
                  </a:lnTo>
                  <a:lnTo>
                    <a:pt x="89" y="96"/>
                  </a:lnTo>
                  <a:lnTo>
                    <a:pt x="89" y="101"/>
                  </a:lnTo>
                  <a:lnTo>
                    <a:pt x="89" y="106"/>
                  </a:lnTo>
                  <a:lnTo>
                    <a:pt x="88" y="110"/>
                  </a:lnTo>
                  <a:lnTo>
                    <a:pt x="86" y="115"/>
                  </a:lnTo>
                  <a:lnTo>
                    <a:pt x="86" y="118"/>
                  </a:lnTo>
                  <a:lnTo>
                    <a:pt x="84" y="123"/>
                  </a:lnTo>
                  <a:lnTo>
                    <a:pt x="83" y="127"/>
                  </a:lnTo>
                  <a:lnTo>
                    <a:pt x="83" y="128"/>
                  </a:lnTo>
                  <a:lnTo>
                    <a:pt x="81" y="132"/>
                  </a:lnTo>
                  <a:lnTo>
                    <a:pt x="79" y="133"/>
                  </a:lnTo>
                  <a:lnTo>
                    <a:pt x="72" y="132"/>
                  </a:lnTo>
                  <a:lnTo>
                    <a:pt x="66" y="130"/>
                  </a:lnTo>
                  <a:lnTo>
                    <a:pt x="66" y="128"/>
                  </a:lnTo>
                  <a:lnTo>
                    <a:pt x="67" y="125"/>
                  </a:lnTo>
                  <a:lnTo>
                    <a:pt x="67" y="118"/>
                  </a:lnTo>
                  <a:lnTo>
                    <a:pt x="69" y="113"/>
                  </a:lnTo>
                  <a:lnTo>
                    <a:pt x="71" y="106"/>
                  </a:lnTo>
                  <a:lnTo>
                    <a:pt x="71" y="100"/>
                  </a:lnTo>
                  <a:lnTo>
                    <a:pt x="71" y="95"/>
                  </a:lnTo>
                  <a:lnTo>
                    <a:pt x="71" y="93"/>
                  </a:lnTo>
                  <a:lnTo>
                    <a:pt x="69" y="86"/>
                  </a:lnTo>
                  <a:lnTo>
                    <a:pt x="67" y="83"/>
                  </a:lnTo>
                  <a:lnTo>
                    <a:pt x="66" y="81"/>
                  </a:lnTo>
                  <a:lnTo>
                    <a:pt x="64" y="83"/>
                  </a:lnTo>
                  <a:lnTo>
                    <a:pt x="64" y="84"/>
                  </a:lnTo>
                  <a:lnTo>
                    <a:pt x="62" y="88"/>
                  </a:lnTo>
                  <a:lnTo>
                    <a:pt x="62" y="89"/>
                  </a:lnTo>
                  <a:lnTo>
                    <a:pt x="61" y="91"/>
                  </a:lnTo>
                  <a:lnTo>
                    <a:pt x="61" y="93"/>
                  </a:lnTo>
                  <a:lnTo>
                    <a:pt x="59" y="98"/>
                  </a:lnTo>
                  <a:lnTo>
                    <a:pt x="56" y="101"/>
                  </a:lnTo>
                  <a:lnTo>
                    <a:pt x="54" y="106"/>
                  </a:lnTo>
                  <a:lnTo>
                    <a:pt x="52" y="110"/>
                  </a:lnTo>
                  <a:lnTo>
                    <a:pt x="50" y="113"/>
                  </a:lnTo>
                  <a:lnTo>
                    <a:pt x="49" y="113"/>
                  </a:lnTo>
                  <a:lnTo>
                    <a:pt x="44" y="111"/>
                  </a:lnTo>
                  <a:lnTo>
                    <a:pt x="40" y="111"/>
                  </a:lnTo>
                  <a:lnTo>
                    <a:pt x="39" y="113"/>
                  </a:lnTo>
                  <a:lnTo>
                    <a:pt x="39" y="115"/>
                  </a:lnTo>
                  <a:lnTo>
                    <a:pt x="39" y="117"/>
                  </a:lnTo>
                  <a:lnTo>
                    <a:pt x="32" y="120"/>
                  </a:lnTo>
                  <a:lnTo>
                    <a:pt x="32" y="122"/>
                  </a:lnTo>
                  <a:lnTo>
                    <a:pt x="32" y="125"/>
                  </a:lnTo>
                  <a:lnTo>
                    <a:pt x="30" y="128"/>
                  </a:lnTo>
                  <a:lnTo>
                    <a:pt x="30" y="133"/>
                  </a:lnTo>
                  <a:lnTo>
                    <a:pt x="30" y="137"/>
                  </a:lnTo>
                  <a:lnTo>
                    <a:pt x="30" y="139"/>
                  </a:lnTo>
                  <a:lnTo>
                    <a:pt x="30" y="140"/>
                  </a:lnTo>
                  <a:lnTo>
                    <a:pt x="23" y="144"/>
                  </a:lnTo>
                  <a:lnTo>
                    <a:pt x="20" y="147"/>
                  </a:lnTo>
                  <a:lnTo>
                    <a:pt x="18" y="150"/>
                  </a:lnTo>
                  <a:lnTo>
                    <a:pt x="17" y="152"/>
                  </a:lnTo>
                  <a:lnTo>
                    <a:pt x="15" y="155"/>
                  </a:lnTo>
                  <a:lnTo>
                    <a:pt x="17" y="159"/>
                  </a:lnTo>
                  <a:lnTo>
                    <a:pt x="17" y="161"/>
                  </a:lnTo>
                  <a:lnTo>
                    <a:pt x="18" y="162"/>
                  </a:lnTo>
                  <a:lnTo>
                    <a:pt x="20" y="166"/>
                  </a:lnTo>
                  <a:lnTo>
                    <a:pt x="20" y="171"/>
                  </a:lnTo>
                  <a:lnTo>
                    <a:pt x="20" y="176"/>
                  </a:lnTo>
                  <a:lnTo>
                    <a:pt x="20" y="181"/>
                  </a:lnTo>
                  <a:lnTo>
                    <a:pt x="18" y="186"/>
                  </a:lnTo>
                  <a:lnTo>
                    <a:pt x="17" y="193"/>
                  </a:lnTo>
                  <a:lnTo>
                    <a:pt x="15" y="198"/>
                  </a:lnTo>
                  <a:lnTo>
                    <a:pt x="13" y="203"/>
                  </a:lnTo>
                  <a:lnTo>
                    <a:pt x="12" y="210"/>
                  </a:lnTo>
                  <a:lnTo>
                    <a:pt x="10" y="215"/>
                  </a:lnTo>
                  <a:lnTo>
                    <a:pt x="8" y="220"/>
                  </a:lnTo>
                  <a:lnTo>
                    <a:pt x="6" y="225"/>
                  </a:lnTo>
                  <a:lnTo>
                    <a:pt x="5" y="228"/>
                  </a:lnTo>
                  <a:lnTo>
                    <a:pt x="3" y="232"/>
                  </a:lnTo>
                  <a:lnTo>
                    <a:pt x="3" y="233"/>
                  </a:lnTo>
                  <a:lnTo>
                    <a:pt x="5" y="238"/>
                  </a:lnTo>
                  <a:lnTo>
                    <a:pt x="6" y="245"/>
                  </a:lnTo>
                  <a:lnTo>
                    <a:pt x="8" y="250"/>
                  </a:lnTo>
                  <a:lnTo>
                    <a:pt x="8" y="255"/>
                  </a:lnTo>
                  <a:lnTo>
                    <a:pt x="10" y="260"/>
                  </a:lnTo>
                  <a:lnTo>
                    <a:pt x="10" y="264"/>
                  </a:lnTo>
                  <a:lnTo>
                    <a:pt x="10" y="267"/>
                  </a:lnTo>
                  <a:lnTo>
                    <a:pt x="6" y="269"/>
                  </a:lnTo>
                  <a:lnTo>
                    <a:pt x="5" y="271"/>
                  </a:lnTo>
                  <a:lnTo>
                    <a:pt x="3" y="274"/>
                  </a:lnTo>
                  <a:lnTo>
                    <a:pt x="3" y="277"/>
                  </a:lnTo>
                  <a:lnTo>
                    <a:pt x="5" y="282"/>
                  </a:lnTo>
                  <a:lnTo>
                    <a:pt x="6" y="287"/>
                  </a:lnTo>
                  <a:lnTo>
                    <a:pt x="8" y="294"/>
                  </a:lnTo>
                  <a:lnTo>
                    <a:pt x="12" y="299"/>
                  </a:lnTo>
                  <a:lnTo>
                    <a:pt x="15" y="306"/>
                  </a:lnTo>
                  <a:lnTo>
                    <a:pt x="17" y="311"/>
                  </a:lnTo>
                  <a:lnTo>
                    <a:pt x="20" y="318"/>
                  </a:lnTo>
                  <a:lnTo>
                    <a:pt x="23" y="323"/>
                  </a:lnTo>
                  <a:lnTo>
                    <a:pt x="25" y="326"/>
                  </a:lnTo>
                  <a:lnTo>
                    <a:pt x="27" y="330"/>
                  </a:lnTo>
                  <a:lnTo>
                    <a:pt x="28" y="333"/>
                  </a:lnTo>
                  <a:lnTo>
                    <a:pt x="30" y="333"/>
                  </a:lnTo>
                  <a:lnTo>
                    <a:pt x="34" y="338"/>
                  </a:lnTo>
                  <a:lnTo>
                    <a:pt x="37" y="345"/>
                  </a:lnTo>
                  <a:lnTo>
                    <a:pt x="39" y="353"/>
                  </a:lnTo>
                  <a:lnTo>
                    <a:pt x="42" y="362"/>
                  </a:lnTo>
                  <a:lnTo>
                    <a:pt x="42" y="370"/>
                  </a:lnTo>
                  <a:lnTo>
                    <a:pt x="44" y="381"/>
                  </a:lnTo>
                  <a:lnTo>
                    <a:pt x="44" y="391"/>
                  </a:lnTo>
                  <a:lnTo>
                    <a:pt x="44" y="401"/>
                  </a:lnTo>
                  <a:lnTo>
                    <a:pt x="44" y="411"/>
                  </a:lnTo>
                  <a:lnTo>
                    <a:pt x="44" y="419"/>
                  </a:lnTo>
                  <a:lnTo>
                    <a:pt x="44" y="428"/>
                  </a:lnTo>
                  <a:lnTo>
                    <a:pt x="42" y="436"/>
                  </a:lnTo>
                  <a:lnTo>
                    <a:pt x="42" y="441"/>
                  </a:lnTo>
                  <a:lnTo>
                    <a:pt x="40" y="447"/>
                  </a:lnTo>
                  <a:lnTo>
                    <a:pt x="40" y="450"/>
                  </a:lnTo>
                  <a:lnTo>
                    <a:pt x="40" y="452"/>
                  </a:lnTo>
                  <a:lnTo>
                    <a:pt x="32" y="463"/>
                  </a:lnTo>
                  <a:lnTo>
                    <a:pt x="27" y="474"/>
                  </a:lnTo>
                  <a:lnTo>
                    <a:pt x="23" y="480"/>
                  </a:lnTo>
                  <a:lnTo>
                    <a:pt x="23" y="487"/>
                  </a:lnTo>
                  <a:lnTo>
                    <a:pt x="23" y="491"/>
                  </a:lnTo>
                  <a:lnTo>
                    <a:pt x="23" y="494"/>
                  </a:lnTo>
                  <a:lnTo>
                    <a:pt x="23" y="496"/>
                  </a:lnTo>
                  <a:lnTo>
                    <a:pt x="18" y="502"/>
                  </a:lnTo>
                  <a:lnTo>
                    <a:pt x="15" y="506"/>
                  </a:lnTo>
                  <a:lnTo>
                    <a:pt x="12" y="511"/>
                  </a:lnTo>
                  <a:lnTo>
                    <a:pt x="8" y="513"/>
                  </a:lnTo>
                  <a:lnTo>
                    <a:pt x="6" y="516"/>
                  </a:lnTo>
                  <a:lnTo>
                    <a:pt x="3" y="518"/>
                  </a:lnTo>
                  <a:lnTo>
                    <a:pt x="3" y="519"/>
                  </a:lnTo>
                  <a:lnTo>
                    <a:pt x="1" y="519"/>
                  </a:lnTo>
                  <a:lnTo>
                    <a:pt x="0" y="519"/>
                  </a:lnTo>
                  <a:lnTo>
                    <a:pt x="184" y="497"/>
                  </a:lnTo>
                  <a:lnTo>
                    <a:pt x="188" y="514"/>
                  </a:lnTo>
                  <a:lnTo>
                    <a:pt x="304" y="496"/>
                  </a:lnTo>
                  <a:close/>
                </a:path>
              </a:pathLst>
            </a:custGeom>
            <a:solidFill>
              <a:schemeClr val="bg1"/>
            </a:solidFill>
            <a:ln w="9525">
              <a:solidFill>
                <a:schemeClr val="tx1"/>
              </a:solidFill>
              <a:round/>
              <a:headEnd/>
              <a:tailEnd/>
            </a:ln>
          </p:spPr>
          <p:txBody>
            <a:bodyPr/>
            <a:lstStyle/>
            <a:p>
              <a:endParaRPr lang="en-US"/>
            </a:p>
          </p:txBody>
        </p:sp>
      </p:grpSp>
      <p:sp>
        <p:nvSpPr>
          <p:cNvPr id="54303" name="Freeform 109"/>
          <p:cNvSpPr>
            <a:spLocks/>
          </p:cNvSpPr>
          <p:nvPr/>
        </p:nvSpPr>
        <p:spPr bwMode="auto">
          <a:xfrm>
            <a:off x="7131050" y="3165475"/>
            <a:ext cx="774700" cy="677863"/>
          </a:xfrm>
          <a:custGeom>
            <a:avLst/>
            <a:gdLst>
              <a:gd name="T0" fmla="*/ 2147483647 w 446"/>
              <a:gd name="T1" fmla="*/ 2147483647 h 440"/>
              <a:gd name="T2" fmla="*/ 2147483647 w 446"/>
              <a:gd name="T3" fmla="*/ 2147483647 h 440"/>
              <a:gd name="T4" fmla="*/ 2147483647 w 446"/>
              <a:gd name="T5" fmla="*/ 2147483647 h 440"/>
              <a:gd name="T6" fmla="*/ 2147483647 w 446"/>
              <a:gd name="T7" fmla="*/ 2147483647 h 440"/>
              <a:gd name="T8" fmla="*/ 2147483647 w 446"/>
              <a:gd name="T9" fmla="*/ 2147483647 h 440"/>
              <a:gd name="T10" fmla="*/ 2147483647 w 446"/>
              <a:gd name="T11" fmla="*/ 2147483647 h 440"/>
              <a:gd name="T12" fmla="*/ 2147483647 w 446"/>
              <a:gd name="T13" fmla="*/ 2147483647 h 440"/>
              <a:gd name="T14" fmla="*/ 2147483647 w 446"/>
              <a:gd name="T15" fmla="*/ 2147483647 h 440"/>
              <a:gd name="T16" fmla="*/ 2147483647 w 446"/>
              <a:gd name="T17" fmla="*/ 2147483647 h 440"/>
              <a:gd name="T18" fmla="*/ 2147483647 w 446"/>
              <a:gd name="T19" fmla="*/ 2147483647 h 440"/>
              <a:gd name="T20" fmla="*/ 2147483647 w 446"/>
              <a:gd name="T21" fmla="*/ 2147483647 h 440"/>
              <a:gd name="T22" fmla="*/ 2147483647 w 446"/>
              <a:gd name="T23" fmla="*/ 2147483647 h 440"/>
              <a:gd name="T24" fmla="*/ 2147483647 w 446"/>
              <a:gd name="T25" fmla="*/ 2147483647 h 440"/>
              <a:gd name="T26" fmla="*/ 2147483647 w 446"/>
              <a:gd name="T27" fmla="*/ 2147483647 h 440"/>
              <a:gd name="T28" fmla="*/ 2147483647 w 446"/>
              <a:gd name="T29" fmla="*/ 2147483647 h 440"/>
              <a:gd name="T30" fmla="*/ 2147483647 w 446"/>
              <a:gd name="T31" fmla="*/ 2147483647 h 440"/>
              <a:gd name="T32" fmla="*/ 2147483647 w 446"/>
              <a:gd name="T33" fmla="*/ 2147483647 h 440"/>
              <a:gd name="T34" fmla="*/ 2147483647 w 446"/>
              <a:gd name="T35" fmla="*/ 2147483647 h 440"/>
              <a:gd name="T36" fmla="*/ 2147483647 w 446"/>
              <a:gd name="T37" fmla="*/ 2147483647 h 440"/>
              <a:gd name="T38" fmla="*/ 2147483647 w 446"/>
              <a:gd name="T39" fmla="*/ 2147483647 h 440"/>
              <a:gd name="T40" fmla="*/ 2147483647 w 446"/>
              <a:gd name="T41" fmla="*/ 2147483647 h 440"/>
              <a:gd name="T42" fmla="*/ 2147483647 w 446"/>
              <a:gd name="T43" fmla="*/ 2147483647 h 440"/>
              <a:gd name="T44" fmla="*/ 2147483647 w 446"/>
              <a:gd name="T45" fmla="*/ 2147483647 h 440"/>
              <a:gd name="T46" fmla="*/ 2147483647 w 446"/>
              <a:gd name="T47" fmla="*/ 2147483647 h 440"/>
              <a:gd name="T48" fmla="*/ 2147483647 w 446"/>
              <a:gd name="T49" fmla="*/ 2147483647 h 440"/>
              <a:gd name="T50" fmla="*/ 2147483647 w 446"/>
              <a:gd name="T51" fmla="*/ 2147483647 h 440"/>
              <a:gd name="T52" fmla="*/ 2147483647 w 446"/>
              <a:gd name="T53" fmla="*/ 2147483647 h 440"/>
              <a:gd name="T54" fmla="*/ 2147483647 w 446"/>
              <a:gd name="T55" fmla="*/ 2147483647 h 440"/>
              <a:gd name="T56" fmla="*/ 2147483647 w 446"/>
              <a:gd name="T57" fmla="*/ 2147483647 h 440"/>
              <a:gd name="T58" fmla="*/ 2147483647 w 446"/>
              <a:gd name="T59" fmla="*/ 2147483647 h 440"/>
              <a:gd name="T60" fmla="*/ 2147483647 w 446"/>
              <a:gd name="T61" fmla="*/ 2147483647 h 440"/>
              <a:gd name="T62" fmla="*/ 2147483647 w 446"/>
              <a:gd name="T63" fmla="*/ 2147483647 h 440"/>
              <a:gd name="T64" fmla="*/ 2147483647 w 446"/>
              <a:gd name="T65" fmla="*/ 2147483647 h 440"/>
              <a:gd name="T66" fmla="*/ 2147483647 w 446"/>
              <a:gd name="T67" fmla="*/ 2147483647 h 440"/>
              <a:gd name="T68" fmla="*/ 2147483647 w 446"/>
              <a:gd name="T69" fmla="*/ 2147483647 h 440"/>
              <a:gd name="T70" fmla="*/ 2147483647 w 446"/>
              <a:gd name="T71" fmla="*/ 2147483647 h 440"/>
              <a:gd name="T72" fmla="*/ 2147483647 w 446"/>
              <a:gd name="T73" fmla="*/ 2147483647 h 440"/>
              <a:gd name="T74" fmla="*/ 2147483647 w 446"/>
              <a:gd name="T75" fmla="*/ 2147483647 h 440"/>
              <a:gd name="T76" fmla="*/ 2147483647 w 446"/>
              <a:gd name="T77" fmla="*/ 2147483647 h 440"/>
              <a:gd name="T78" fmla="*/ 2147483647 w 446"/>
              <a:gd name="T79" fmla="*/ 2147483647 h 440"/>
              <a:gd name="T80" fmla="*/ 2147483647 w 446"/>
              <a:gd name="T81" fmla="*/ 2147483647 h 440"/>
              <a:gd name="T82" fmla="*/ 2147483647 w 446"/>
              <a:gd name="T83" fmla="*/ 2147483647 h 440"/>
              <a:gd name="T84" fmla="*/ 2147483647 w 446"/>
              <a:gd name="T85" fmla="*/ 2147483647 h 440"/>
              <a:gd name="T86" fmla="*/ 2147483647 w 446"/>
              <a:gd name="T87" fmla="*/ 2147483647 h 440"/>
              <a:gd name="T88" fmla="*/ 2147483647 w 446"/>
              <a:gd name="T89" fmla="*/ 2147483647 h 440"/>
              <a:gd name="T90" fmla="*/ 2147483647 w 446"/>
              <a:gd name="T91" fmla="*/ 2147483647 h 440"/>
              <a:gd name="T92" fmla="*/ 2147483647 w 446"/>
              <a:gd name="T93" fmla="*/ 2147483647 h 440"/>
              <a:gd name="T94" fmla="*/ 2147483647 w 446"/>
              <a:gd name="T95" fmla="*/ 2147483647 h 440"/>
              <a:gd name="T96" fmla="*/ 2147483647 w 446"/>
              <a:gd name="T97" fmla="*/ 2147483647 h 440"/>
              <a:gd name="T98" fmla="*/ 2147483647 w 446"/>
              <a:gd name="T99" fmla="*/ 2147483647 h 440"/>
              <a:gd name="T100" fmla="*/ 2147483647 w 446"/>
              <a:gd name="T101" fmla="*/ 2147483647 h 440"/>
              <a:gd name="T102" fmla="*/ 2147483647 w 446"/>
              <a:gd name="T103" fmla="*/ 2147483647 h 440"/>
              <a:gd name="T104" fmla="*/ 2147483647 w 446"/>
              <a:gd name="T105" fmla="*/ 2147483647 h 440"/>
              <a:gd name="T106" fmla="*/ 2147483647 w 446"/>
              <a:gd name="T107" fmla="*/ 2147483647 h 440"/>
              <a:gd name="T108" fmla="*/ 2147483647 w 446"/>
              <a:gd name="T109" fmla="*/ 2147483647 h 440"/>
              <a:gd name="T110" fmla="*/ 2147483647 w 446"/>
              <a:gd name="T111" fmla="*/ 2147483647 h 440"/>
              <a:gd name="T112" fmla="*/ 2147483647 w 446"/>
              <a:gd name="T113" fmla="*/ 2147483647 h 440"/>
              <a:gd name="T114" fmla="*/ 2147483647 w 446"/>
              <a:gd name="T115" fmla="*/ 2147483647 h 4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46"/>
              <a:gd name="T175" fmla="*/ 0 h 440"/>
              <a:gd name="T176" fmla="*/ 446 w 446"/>
              <a:gd name="T177" fmla="*/ 440 h 4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46" h="440">
                <a:moveTo>
                  <a:pt x="76" y="404"/>
                </a:moveTo>
                <a:lnTo>
                  <a:pt x="64" y="404"/>
                </a:lnTo>
                <a:lnTo>
                  <a:pt x="64" y="402"/>
                </a:lnTo>
                <a:lnTo>
                  <a:pt x="62" y="401"/>
                </a:lnTo>
                <a:lnTo>
                  <a:pt x="62" y="399"/>
                </a:lnTo>
                <a:lnTo>
                  <a:pt x="61" y="397"/>
                </a:lnTo>
                <a:lnTo>
                  <a:pt x="57" y="397"/>
                </a:lnTo>
                <a:lnTo>
                  <a:pt x="54" y="396"/>
                </a:lnTo>
                <a:lnTo>
                  <a:pt x="49" y="396"/>
                </a:lnTo>
                <a:lnTo>
                  <a:pt x="49" y="394"/>
                </a:lnTo>
                <a:lnTo>
                  <a:pt x="45" y="389"/>
                </a:lnTo>
                <a:lnTo>
                  <a:pt x="40" y="384"/>
                </a:lnTo>
                <a:lnTo>
                  <a:pt x="35" y="375"/>
                </a:lnTo>
                <a:lnTo>
                  <a:pt x="28" y="367"/>
                </a:lnTo>
                <a:lnTo>
                  <a:pt x="22" y="357"/>
                </a:lnTo>
                <a:lnTo>
                  <a:pt x="13" y="348"/>
                </a:lnTo>
                <a:lnTo>
                  <a:pt x="5" y="338"/>
                </a:lnTo>
                <a:lnTo>
                  <a:pt x="5" y="335"/>
                </a:lnTo>
                <a:lnTo>
                  <a:pt x="5" y="331"/>
                </a:lnTo>
                <a:lnTo>
                  <a:pt x="6" y="326"/>
                </a:lnTo>
                <a:lnTo>
                  <a:pt x="6" y="323"/>
                </a:lnTo>
                <a:lnTo>
                  <a:pt x="6" y="318"/>
                </a:lnTo>
                <a:lnTo>
                  <a:pt x="5" y="311"/>
                </a:lnTo>
                <a:lnTo>
                  <a:pt x="3" y="306"/>
                </a:lnTo>
                <a:lnTo>
                  <a:pt x="0" y="303"/>
                </a:lnTo>
                <a:lnTo>
                  <a:pt x="0" y="299"/>
                </a:lnTo>
                <a:lnTo>
                  <a:pt x="0" y="297"/>
                </a:lnTo>
                <a:lnTo>
                  <a:pt x="1" y="297"/>
                </a:lnTo>
                <a:lnTo>
                  <a:pt x="1" y="299"/>
                </a:lnTo>
                <a:lnTo>
                  <a:pt x="3" y="299"/>
                </a:lnTo>
                <a:lnTo>
                  <a:pt x="6" y="303"/>
                </a:lnTo>
                <a:lnTo>
                  <a:pt x="13" y="301"/>
                </a:lnTo>
                <a:lnTo>
                  <a:pt x="18" y="297"/>
                </a:lnTo>
                <a:lnTo>
                  <a:pt x="23" y="292"/>
                </a:lnTo>
                <a:lnTo>
                  <a:pt x="28" y="287"/>
                </a:lnTo>
                <a:lnTo>
                  <a:pt x="32" y="281"/>
                </a:lnTo>
                <a:lnTo>
                  <a:pt x="34" y="277"/>
                </a:lnTo>
                <a:lnTo>
                  <a:pt x="35" y="275"/>
                </a:lnTo>
                <a:lnTo>
                  <a:pt x="32" y="253"/>
                </a:lnTo>
                <a:lnTo>
                  <a:pt x="34" y="252"/>
                </a:lnTo>
                <a:lnTo>
                  <a:pt x="34" y="250"/>
                </a:lnTo>
                <a:lnTo>
                  <a:pt x="35" y="247"/>
                </a:lnTo>
                <a:lnTo>
                  <a:pt x="37" y="243"/>
                </a:lnTo>
                <a:lnTo>
                  <a:pt x="39" y="242"/>
                </a:lnTo>
                <a:lnTo>
                  <a:pt x="39" y="238"/>
                </a:lnTo>
                <a:lnTo>
                  <a:pt x="40" y="230"/>
                </a:lnTo>
                <a:lnTo>
                  <a:pt x="40" y="225"/>
                </a:lnTo>
                <a:lnTo>
                  <a:pt x="44" y="221"/>
                </a:lnTo>
                <a:lnTo>
                  <a:pt x="45" y="221"/>
                </a:lnTo>
                <a:lnTo>
                  <a:pt x="49" y="221"/>
                </a:lnTo>
                <a:lnTo>
                  <a:pt x="50" y="221"/>
                </a:lnTo>
                <a:lnTo>
                  <a:pt x="52" y="223"/>
                </a:lnTo>
                <a:lnTo>
                  <a:pt x="54" y="225"/>
                </a:lnTo>
                <a:lnTo>
                  <a:pt x="57" y="233"/>
                </a:lnTo>
                <a:lnTo>
                  <a:pt x="61" y="235"/>
                </a:lnTo>
                <a:lnTo>
                  <a:pt x="62" y="233"/>
                </a:lnTo>
                <a:lnTo>
                  <a:pt x="66" y="230"/>
                </a:lnTo>
                <a:lnTo>
                  <a:pt x="67" y="225"/>
                </a:lnTo>
                <a:lnTo>
                  <a:pt x="67" y="221"/>
                </a:lnTo>
                <a:lnTo>
                  <a:pt x="67" y="216"/>
                </a:lnTo>
                <a:lnTo>
                  <a:pt x="69" y="216"/>
                </a:lnTo>
                <a:lnTo>
                  <a:pt x="71" y="189"/>
                </a:lnTo>
                <a:lnTo>
                  <a:pt x="93" y="167"/>
                </a:lnTo>
                <a:lnTo>
                  <a:pt x="93" y="169"/>
                </a:lnTo>
                <a:lnTo>
                  <a:pt x="94" y="171"/>
                </a:lnTo>
                <a:lnTo>
                  <a:pt x="98" y="171"/>
                </a:lnTo>
                <a:lnTo>
                  <a:pt x="101" y="169"/>
                </a:lnTo>
                <a:lnTo>
                  <a:pt x="105" y="169"/>
                </a:lnTo>
                <a:lnTo>
                  <a:pt x="108" y="167"/>
                </a:lnTo>
                <a:lnTo>
                  <a:pt x="110" y="165"/>
                </a:lnTo>
                <a:lnTo>
                  <a:pt x="110" y="164"/>
                </a:lnTo>
                <a:lnTo>
                  <a:pt x="111" y="164"/>
                </a:lnTo>
                <a:lnTo>
                  <a:pt x="113" y="160"/>
                </a:lnTo>
                <a:lnTo>
                  <a:pt x="118" y="155"/>
                </a:lnTo>
                <a:lnTo>
                  <a:pt x="122" y="150"/>
                </a:lnTo>
                <a:lnTo>
                  <a:pt x="125" y="147"/>
                </a:lnTo>
                <a:lnTo>
                  <a:pt x="130" y="142"/>
                </a:lnTo>
                <a:lnTo>
                  <a:pt x="132" y="138"/>
                </a:lnTo>
                <a:lnTo>
                  <a:pt x="133" y="137"/>
                </a:lnTo>
                <a:lnTo>
                  <a:pt x="138" y="130"/>
                </a:lnTo>
                <a:lnTo>
                  <a:pt x="142" y="125"/>
                </a:lnTo>
                <a:lnTo>
                  <a:pt x="144" y="120"/>
                </a:lnTo>
                <a:lnTo>
                  <a:pt x="144" y="115"/>
                </a:lnTo>
                <a:lnTo>
                  <a:pt x="144" y="111"/>
                </a:lnTo>
                <a:lnTo>
                  <a:pt x="142" y="108"/>
                </a:lnTo>
                <a:lnTo>
                  <a:pt x="142" y="106"/>
                </a:lnTo>
                <a:lnTo>
                  <a:pt x="142" y="105"/>
                </a:lnTo>
                <a:lnTo>
                  <a:pt x="142" y="103"/>
                </a:lnTo>
                <a:lnTo>
                  <a:pt x="142" y="96"/>
                </a:lnTo>
                <a:lnTo>
                  <a:pt x="144" y="89"/>
                </a:lnTo>
                <a:lnTo>
                  <a:pt x="144" y="79"/>
                </a:lnTo>
                <a:lnTo>
                  <a:pt x="145" y="69"/>
                </a:lnTo>
                <a:lnTo>
                  <a:pt x="147" y="61"/>
                </a:lnTo>
                <a:lnTo>
                  <a:pt x="147" y="55"/>
                </a:lnTo>
                <a:lnTo>
                  <a:pt x="149" y="52"/>
                </a:lnTo>
                <a:lnTo>
                  <a:pt x="152" y="47"/>
                </a:lnTo>
                <a:lnTo>
                  <a:pt x="152" y="40"/>
                </a:lnTo>
                <a:lnTo>
                  <a:pt x="152" y="32"/>
                </a:lnTo>
                <a:lnTo>
                  <a:pt x="150" y="23"/>
                </a:lnTo>
                <a:lnTo>
                  <a:pt x="149" y="15"/>
                </a:lnTo>
                <a:lnTo>
                  <a:pt x="147" y="10"/>
                </a:lnTo>
                <a:lnTo>
                  <a:pt x="145" y="5"/>
                </a:lnTo>
                <a:lnTo>
                  <a:pt x="144" y="3"/>
                </a:lnTo>
                <a:lnTo>
                  <a:pt x="155" y="0"/>
                </a:lnTo>
                <a:lnTo>
                  <a:pt x="174" y="111"/>
                </a:lnTo>
                <a:lnTo>
                  <a:pt x="269" y="93"/>
                </a:lnTo>
                <a:lnTo>
                  <a:pt x="279" y="154"/>
                </a:lnTo>
                <a:lnTo>
                  <a:pt x="314" y="121"/>
                </a:lnTo>
                <a:lnTo>
                  <a:pt x="314" y="123"/>
                </a:lnTo>
                <a:lnTo>
                  <a:pt x="316" y="123"/>
                </a:lnTo>
                <a:lnTo>
                  <a:pt x="318" y="123"/>
                </a:lnTo>
                <a:lnTo>
                  <a:pt x="321" y="121"/>
                </a:lnTo>
                <a:lnTo>
                  <a:pt x="326" y="116"/>
                </a:lnTo>
                <a:lnTo>
                  <a:pt x="331" y="110"/>
                </a:lnTo>
                <a:lnTo>
                  <a:pt x="338" y="98"/>
                </a:lnTo>
                <a:lnTo>
                  <a:pt x="340" y="98"/>
                </a:lnTo>
                <a:lnTo>
                  <a:pt x="343" y="99"/>
                </a:lnTo>
                <a:lnTo>
                  <a:pt x="348" y="101"/>
                </a:lnTo>
                <a:lnTo>
                  <a:pt x="353" y="101"/>
                </a:lnTo>
                <a:lnTo>
                  <a:pt x="358" y="101"/>
                </a:lnTo>
                <a:lnTo>
                  <a:pt x="365" y="99"/>
                </a:lnTo>
                <a:lnTo>
                  <a:pt x="370" y="94"/>
                </a:lnTo>
                <a:lnTo>
                  <a:pt x="375" y="88"/>
                </a:lnTo>
                <a:lnTo>
                  <a:pt x="377" y="86"/>
                </a:lnTo>
                <a:lnTo>
                  <a:pt x="377" y="84"/>
                </a:lnTo>
                <a:lnTo>
                  <a:pt x="380" y="81"/>
                </a:lnTo>
                <a:lnTo>
                  <a:pt x="384" y="79"/>
                </a:lnTo>
                <a:lnTo>
                  <a:pt x="389" y="77"/>
                </a:lnTo>
                <a:lnTo>
                  <a:pt x="394" y="77"/>
                </a:lnTo>
                <a:lnTo>
                  <a:pt x="402" y="79"/>
                </a:lnTo>
                <a:lnTo>
                  <a:pt x="413" y="83"/>
                </a:lnTo>
                <a:lnTo>
                  <a:pt x="414" y="83"/>
                </a:lnTo>
                <a:lnTo>
                  <a:pt x="416" y="83"/>
                </a:lnTo>
                <a:lnTo>
                  <a:pt x="418" y="83"/>
                </a:lnTo>
                <a:lnTo>
                  <a:pt x="419" y="83"/>
                </a:lnTo>
                <a:lnTo>
                  <a:pt x="423" y="83"/>
                </a:lnTo>
                <a:lnTo>
                  <a:pt x="424" y="83"/>
                </a:lnTo>
                <a:lnTo>
                  <a:pt x="426" y="83"/>
                </a:lnTo>
                <a:lnTo>
                  <a:pt x="428" y="89"/>
                </a:lnTo>
                <a:lnTo>
                  <a:pt x="430" y="91"/>
                </a:lnTo>
                <a:lnTo>
                  <a:pt x="433" y="93"/>
                </a:lnTo>
                <a:lnTo>
                  <a:pt x="436" y="96"/>
                </a:lnTo>
                <a:lnTo>
                  <a:pt x="441" y="99"/>
                </a:lnTo>
                <a:lnTo>
                  <a:pt x="445" y="105"/>
                </a:lnTo>
                <a:lnTo>
                  <a:pt x="446" y="110"/>
                </a:lnTo>
                <a:lnTo>
                  <a:pt x="446" y="115"/>
                </a:lnTo>
                <a:lnTo>
                  <a:pt x="443" y="120"/>
                </a:lnTo>
                <a:lnTo>
                  <a:pt x="443" y="121"/>
                </a:lnTo>
                <a:lnTo>
                  <a:pt x="443" y="125"/>
                </a:lnTo>
                <a:lnTo>
                  <a:pt x="443" y="128"/>
                </a:lnTo>
                <a:lnTo>
                  <a:pt x="441" y="130"/>
                </a:lnTo>
                <a:lnTo>
                  <a:pt x="438" y="132"/>
                </a:lnTo>
                <a:lnTo>
                  <a:pt x="433" y="133"/>
                </a:lnTo>
                <a:lnTo>
                  <a:pt x="424" y="130"/>
                </a:lnTo>
                <a:lnTo>
                  <a:pt x="411" y="125"/>
                </a:lnTo>
                <a:lnTo>
                  <a:pt x="409" y="123"/>
                </a:lnTo>
                <a:lnTo>
                  <a:pt x="406" y="121"/>
                </a:lnTo>
                <a:lnTo>
                  <a:pt x="401" y="120"/>
                </a:lnTo>
                <a:lnTo>
                  <a:pt x="396" y="118"/>
                </a:lnTo>
                <a:lnTo>
                  <a:pt x="392" y="115"/>
                </a:lnTo>
                <a:lnTo>
                  <a:pt x="387" y="113"/>
                </a:lnTo>
                <a:lnTo>
                  <a:pt x="384" y="111"/>
                </a:lnTo>
                <a:lnTo>
                  <a:pt x="380" y="145"/>
                </a:lnTo>
                <a:lnTo>
                  <a:pt x="375" y="150"/>
                </a:lnTo>
                <a:lnTo>
                  <a:pt x="375" y="152"/>
                </a:lnTo>
                <a:lnTo>
                  <a:pt x="374" y="157"/>
                </a:lnTo>
                <a:lnTo>
                  <a:pt x="372" y="162"/>
                </a:lnTo>
                <a:lnTo>
                  <a:pt x="369" y="169"/>
                </a:lnTo>
                <a:lnTo>
                  <a:pt x="365" y="176"/>
                </a:lnTo>
                <a:lnTo>
                  <a:pt x="362" y="179"/>
                </a:lnTo>
                <a:lnTo>
                  <a:pt x="358" y="182"/>
                </a:lnTo>
                <a:lnTo>
                  <a:pt x="355" y="181"/>
                </a:lnTo>
                <a:lnTo>
                  <a:pt x="355" y="182"/>
                </a:lnTo>
                <a:lnTo>
                  <a:pt x="355" y="186"/>
                </a:lnTo>
                <a:lnTo>
                  <a:pt x="353" y="189"/>
                </a:lnTo>
                <a:lnTo>
                  <a:pt x="352" y="194"/>
                </a:lnTo>
                <a:lnTo>
                  <a:pt x="350" y="199"/>
                </a:lnTo>
                <a:lnTo>
                  <a:pt x="347" y="203"/>
                </a:lnTo>
                <a:lnTo>
                  <a:pt x="345" y="203"/>
                </a:lnTo>
                <a:lnTo>
                  <a:pt x="342" y="199"/>
                </a:lnTo>
                <a:lnTo>
                  <a:pt x="340" y="199"/>
                </a:lnTo>
                <a:lnTo>
                  <a:pt x="338" y="198"/>
                </a:lnTo>
                <a:lnTo>
                  <a:pt x="336" y="196"/>
                </a:lnTo>
                <a:lnTo>
                  <a:pt x="333" y="196"/>
                </a:lnTo>
                <a:lnTo>
                  <a:pt x="331" y="198"/>
                </a:lnTo>
                <a:lnTo>
                  <a:pt x="328" y="199"/>
                </a:lnTo>
                <a:lnTo>
                  <a:pt x="326" y="206"/>
                </a:lnTo>
                <a:lnTo>
                  <a:pt x="326" y="216"/>
                </a:lnTo>
                <a:lnTo>
                  <a:pt x="326" y="218"/>
                </a:lnTo>
                <a:lnTo>
                  <a:pt x="326" y="220"/>
                </a:lnTo>
                <a:lnTo>
                  <a:pt x="325" y="223"/>
                </a:lnTo>
                <a:lnTo>
                  <a:pt x="325" y="225"/>
                </a:lnTo>
                <a:lnTo>
                  <a:pt x="323" y="226"/>
                </a:lnTo>
                <a:lnTo>
                  <a:pt x="323" y="228"/>
                </a:lnTo>
                <a:lnTo>
                  <a:pt x="323" y="230"/>
                </a:lnTo>
                <a:lnTo>
                  <a:pt x="323" y="231"/>
                </a:lnTo>
                <a:lnTo>
                  <a:pt x="321" y="235"/>
                </a:lnTo>
                <a:lnTo>
                  <a:pt x="320" y="242"/>
                </a:lnTo>
                <a:lnTo>
                  <a:pt x="318" y="247"/>
                </a:lnTo>
                <a:lnTo>
                  <a:pt x="313" y="250"/>
                </a:lnTo>
                <a:lnTo>
                  <a:pt x="308" y="252"/>
                </a:lnTo>
                <a:lnTo>
                  <a:pt x="301" y="250"/>
                </a:lnTo>
                <a:lnTo>
                  <a:pt x="291" y="243"/>
                </a:lnTo>
                <a:lnTo>
                  <a:pt x="289" y="242"/>
                </a:lnTo>
                <a:lnTo>
                  <a:pt x="286" y="240"/>
                </a:lnTo>
                <a:lnTo>
                  <a:pt x="282" y="238"/>
                </a:lnTo>
                <a:lnTo>
                  <a:pt x="279" y="238"/>
                </a:lnTo>
                <a:lnTo>
                  <a:pt x="276" y="240"/>
                </a:lnTo>
                <a:lnTo>
                  <a:pt x="274" y="243"/>
                </a:lnTo>
                <a:lnTo>
                  <a:pt x="274" y="250"/>
                </a:lnTo>
                <a:lnTo>
                  <a:pt x="276" y="260"/>
                </a:lnTo>
                <a:lnTo>
                  <a:pt x="276" y="262"/>
                </a:lnTo>
                <a:lnTo>
                  <a:pt x="276" y="265"/>
                </a:lnTo>
                <a:lnTo>
                  <a:pt x="274" y="267"/>
                </a:lnTo>
                <a:lnTo>
                  <a:pt x="272" y="269"/>
                </a:lnTo>
                <a:lnTo>
                  <a:pt x="272" y="272"/>
                </a:lnTo>
                <a:lnTo>
                  <a:pt x="270" y="274"/>
                </a:lnTo>
                <a:lnTo>
                  <a:pt x="270" y="275"/>
                </a:lnTo>
                <a:lnTo>
                  <a:pt x="269" y="275"/>
                </a:lnTo>
                <a:lnTo>
                  <a:pt x="267" y="287"/>
                </a:lnTo>
                <a:lnTo>
                  <a:pt x="265" y="289"/>
                </a:lnTo>
                <a:lnTo>
                  <a:pt x="264" y="291"/>
                </a:lnTo>
                <a:lnTo>
                  <a:pt x="264" y="292"/>
                </a:lnTo>
                <a:lnTo>
                  <a:pt x="262" y="296"/>
                </a:lnTo>
                <a:lnTo>
                  <a:pt x="260" y="301"/>
                </a:lnTo>
                <a:lnTo>
                  <a:pt x="259" y="308"/>
                </a:lnTo>
                <a:lnTo>
                  <a:pt x="259" y="314"/>
                </a:lnTo>
                <a:lnTo>
                  <a:pt x="259" y="318"/>
                </a:lnTo>
                <a:lnTo>
                  <a:pt x="255" y="321"/>
                </a:lnTo>
                <a:lnTo>
                  <a:pt x="252" y="326"/>
                </a:lnTo>
                <a:lnTo>
                  <a:pt x="248" y="331"/>
                </a:lnTo>
                <a:lnTo>
                  <a:pt x="245" y="336"/>
                </a:lnTo>
                <a:lnTo>
                  <a:pt x="242" y="341"/>
                </a:lnTo>
                <a:lnTo>
                  <a:pt x="240" y="347"/>
                </a:lnTo>
                <a:lnTo>
                  <a:pt x="238" y="352"/>
                </a:lnTo>
                <a:lnTo>
                  <a:pt x="238" y="353"/>
                </a:lnTo>
                <a:lnTo>
                  <a:pt x="238" y="355"/>
                </a:lnTo>
                <a:lnTo>
                  <a:pt x="238" y="357"/>
                </a:lnTo>
                <a:lnTo>
                  <a:pt x="238" y="360"/>
                </a:lnTo>
                <a:lnTo>
                  <a:pt x="238" y="362"/>
                </a:lnTo>
                <a:lnTo>
                  <a:pt x="238" y="363"/>
                </a:lnTo>
                <a:lnTo>
                  <a:pt x="238" y="365"/>
                </a:lnTo>
                <a:lnTo>
                  <a:pt x="243" y="369"/>
                </a:lnTo>
                <a:lnTo>
                  <a:pt x="237" y="377"/>
                </a:lnTo>
                <a:lnTo>
                  <a:pt x="242" y="384"/>
                </a:lnTo>
                <a:lnTo>
                  <a:pt x="225" y="396"/>
                </a:lnTo>
                <a:lnTo>
                  <a:pt x="223" y="396"/>
                </a:lnTo>
                <a:lnTo>
                  <a:pt x="220" y="394"/>
                </a:lnTo>
                <a:lnTo>
                  <a:pt x="216" y="394"/>
                </a:lnTo>
                <a:lnTo>
                  <a:pt x="211" y="394"/>
                </a:lnTo>
                <a:lnTo>
                  <a:pt x="208" y="396"/>
                </a:lnTo>
                <a:lnTo>
                  <a:pt x="203" y="401"/>
                </a:lnTo>
                <a:lnTo>
                  <a:pt x="201" y="407"/>
                </a:lnTo>
                <a:lnTo>
                  <a:pt x="199" y="406"/>
                </a:lnTo>
                <a:lnTo>
                  <a:pt x="198" y="404"/>
                </a:lnTo>
                <a:lnTo>
                  <a:pt x="194" y="404"/>
                </a:lnTo>
                <a:lnTo>
                  <a:pt x="189" y="402"/>
                </a:lnTo>
                <a:lnTo>
                  <a:pt x="186" y="402"/>
                </a:lnTo>
                <a:lnTo>
                  <a:pt x="184" y="404"/>
                </a:lnTo>
                <a:lnTo>
                  <a:pt x="184" y="407"/>
                </a:lnTo>
                <a:lnTo>
                  <a:pt x="186" y="414"/>
                </a:lnTo>
                <a:lnTo>
                  <a:pt x="186" y="416"/>
                </a:lnTo>
                <a:lnTo>
                  <a:pt x="184" y="418"/>
                </a:lnTo>
                <a:lnTo>
                  <a:pt x="182" y="418"/>
                </a:lnTo>
                <a:lnTo>
                  <a:pt x="179" y="419"/>
                </a:lnTo>
                <a:lnTo>
                  <a:pt x="176" y="421"/>
                </a:lnTo>
                <a:lnTo>
                  <a:pt x="174" y="423"/>
                </a:lnTo>
                <a:lnTo>
                  <a:pt x="172" y="423"/>
                </a:lnTo>
                <a:lnTo>
                  <a:pt x="171" y="424"/>
                </a:lnTo>
                <a:lnTo>
                  <a:pt x="167" y="426"/>
                </a:lnTo>
                <a:lnTo>
                  <a:pt x="162" y="428"/>
                </a:lnTo>
                <a:lnTo>
                  <a:pt x="155" y="429"/>
                </a:lnTo>
                <a:lnTo>
                  <a:pt x="150" y="429"/>
                </a:lnTo>
                <a:lnTo>
                  <a:pt x="145" y="429"/>
                </a:lnTo>
                <a:lnTo>
                  <a:pt x="142" y="428"/>
                </a:lnTo>
                <a:lnTo>
                  <a:pt x="140" y="423"/>
                </a:lnTo>
                <a:lnTo>
                  <a:pt x="138" y="426"/>
                </a:lnTo>
                <a:lnTo>
                  <a:pt x="135" y="429"/>
                </a:lnTo>
                <a:lnTo>
                  <a:pt x="132" y="433"/>
                </a:lnTo>
                <a:lnTo>
                  <a:pt x="127" y="438"/>
                </a:lnTo>
                <a:lnTo>
                  <a:pt x="122" y="440"/>
                </a:lnTo>
                <a:lnTo>
                  <a:pt x="116" y="440"/>
                </a:lnTo>
                <a:lnTo>
                  <a:pt x="110" y="438"/>
                </a:lnTo>
                <a:lnTo>
                  <a:pt x="108" y="438"/>
                </a:lnTo>
                <a:lnTo>
                  <a:pt x="105" y="438"/>
                </a:lnTo>
                <a:lnTo>
                  <a:pt x="101" y="436"/>
                </a:lnTo>
                <a:lnTo>
                  <a:pt x="98" y="435"/>
                </a:lnTo>
                <a:lnTo>
                  <a:pt x="93" y="433"/>
                </a:lnTo>
                <a:lnTo>
                  <a:pt x="88" y="428"/>
                </a:lnTo>
                <a:lnTo>
                  <a:pt x="83" y="423"/>
                </a:lnTo>
                <a:lnTo>
                  <a:pt x="79" y="416"/>
                </a:lnTo>
                <a:lnTo>
                  <a:pt x="78" y="413"/>
                </a:lnTo>
                <a:lnTo>
                  <a:pt x="78" y="409"/>
                </a:lnTo>
                <a:lnTo>
                  <a:pt x="78" y="406"/>
                </a:lnTo>
                <a:lnTo>
                  <a:pt x="76" y="404"/>
                </a:lnTo>
              </a:path>
            </a:pathLst>
          </a:custGeom>
          <a:solidFill>
            <a:schemeClr val="bg1"/>
          </a:solidFill>
          <a:ln w="3175">
            <a:solidFill>
              <a:schemeClr val="tx1"/>
            </a:solidFill>
            <a:prstDash val="solid"/>
            <a:round/>
            <a:headEnd/>
            <a:tailEnd/>
          </a:ln>
        </p:spPr>
        <p:txBody>
          <a:bodyPr/>
          <a:lstStyle/>
          <a:p>
            <a:endParaRPr lang="en-US"/>
          </a:p>
        </p:txBody>
      </p:sp>
      <p:sp>
        <p:nvSpPr>
          <p:cNvPr id="54304" name="Freeform 110"/>
          <p:cNvSpPr>
            <a:spLocks/>
          </p:cNvSpPr>
          <p:nvPr/>
        </p:nvSpPr>
        <p:spPr bwMode="auto">
          <a:xfrm>
            <a:off x="8197850" y="3175000"/>
            <a:ext cx="182563" cy="269875"/>
          </a:xfrm>
          <a:custGeom>
            <a:avLst/>
            <a:gdLst>
              <a:gd name="T0" fmla="*/ 2147483647 w 105"/>
              <a:gd name="T1" fmla="*/ 2147483647 h 175"/>
              <a:gd name="T2" fmla="*/ 2147483647 w 105"/>
              <a:gd name="T3" fmla="*/ 2147483647 h 175"/>
              <a:gd name="T4" fmla="*/ 2147483647 w 105"/>
              <a:gd name="T5" fmla="*/ 2147483647 h 175"/>
              <a:gd name="T6" fmla="*/ 2147483647 w 105"/>
              <a:gd name="T7" fmla="*/ 2147483647 h 175"/>
              <a:gd name="T8" fmla="*/ 2147483647 w 105"/>
              <a:gd name="T9" fmla="*/ 2147483647 h 175"/>
              <a:gd name="T10" fmla="*/ 2147483647 w 105"/>
              <a:gd name="T11" fmla="*/ 2147483647 h 175"/>
              <a:gd name="T12" fmla="*/ 2147483647 w 105"/>
              <a:gd name="T13" fmla="*/ 2147483647 h 175"/>
              <a:gd name="T14" fmla="*/ 2147483647 w 105"/>
              <a:gd name="T15" fmla="*/ 2147483647 h 175"/>
              <a:gd name="T16" fmla="*/ 2147483647 w 105"/>
              <a:gd name="T17" fmla="*/ 2147483647 h 175"/>
              <a:gd name="T18" fmla="*/ 2147483647 w 105"/>
              <a:gd name="T19" fmla="*/ 2147483647 h 175"/>
              <a:gd name="T20" fmla="*/ 2147483647 w 105"/>
              <a:gd name="T21" fmla="*/ 2147483647 h 175"/>
              <a:gd name="T22" fmla="*/ 2147483647 w 105"/>
              <a:gd name="T23" fmla="*/ 2147483647 h 175"/>
              <a:gd name="T24" fmla="*/ 2147483647 w 105"/>
              <a:gd name="T25" fmla="*/ 2147483647 h 175"/>
              <a:gd name="T26" fmla="*/ 2147483647 w 105"/>
              <a:gd name="T27" fmla="*/ 2147483647 h 175"/>
              <a:gd name="T28" fmla="*/ 2147483647 w 105"/>
              <a:gd name="T29" fmla="*/ 2147483647 h 175"/>
              <a:gd name="T30" fmla="*/ 2147483647 w 105"/>
              <a:gd name="T31" fmla="*/ 2147483647 h 175"/>
              <a:gd name="T32" fmla="*/ 2147483647 w 105"/>
              <a:gd name="T33" fmla="*/ 2147483647 h 175"/>
              <a:gd name="T34" fmla="*/ 2147483647 w 105"/>
              <a:gd name="T35" fmla="*/ 2147483647 h 175"/>
              <a:gd name="T36" fmla="*/ 2147483647 w 105"/>
              <a:gd name="T37" fmla="*/ 2147483647 h 175"/>
              <a:gd name="T38" fmla="*/ 2147483647 w 105"/>
              <a:gd name="T39" fmla="*/ 2147483647 h 175"/>
              <a:gd name="T40" fmla="*/ 2147483647 w 105"/>
              <a:gd name="T41" fmla="*/ 2147483647 h 175"/>
              <a:gd name="T42" fmla="*/ 2147483647 w 105"/>
              <a:gd name="T43" fmla="*/ 2147483647 h 175"/>
              <a:gd name="T44" fmla="*/ 2147483647 w 105"/>
              <a:gd name="T45" fmla="*/ 2147483647 h 175"/>
              <a:gd name="T46" fmla="*/ 2147483647 w 105"/>
              <a:gd name="T47" fmla="*/ 2147483647 h 175"/>
              <a:gd name="T48" fmla="*/ 2147483647 w 105"/>
              <a:gd name="T49" fmla="*/ 2147483647 h 175"/>
              <a:gd name="T50" fmla="*/ 2147483647 w 105"/>
              <a:gd name="T51" fmla="*/ 2147483647 h 175"/>
              <a:gd name="T52" fmla="*/ 2147483647 w 105"/>
              <a:gd name="T53" fmla="*/ 2147483647 h 175"/>
              <a:gd name="T54" fmla="*/ 2147483647 w 105"/>
              <a:gd name="T55" fmla="*/ 2147483647 h 175"/>
              <a:gd name="T56" fmla="*/ 2147483647 w 105"/>
              <a:gd name="T57" fmla="*/ 2147483647 h 175"/>
              <a:gd name="T58" fmla="*/ 2147483647 w 105"/>
              <a:gd name="T59" fmla="*/ 2147483647 h 175"/>
              <a:gd name="T60" fmla="*/ 2147483647 w 105"/>
              <a:gd name="T61" fmla="*/ 2147483647 h 175"/>
              <a:gd name="T62" fmla="*/ 2147483647 w 105"/>
              <a:gd name="T63" fmla="*/ 2147483647 h 175"/>
              <a:gd name="T64" fmla="*/ 2147483647 w 105"/>
              <a:gd name="T65" fmla="*/ 2147483647 h 175"/>
              <a:gd name="T66" fmla="*/ 2147483647 w 105"/>
              <a:gd name="T67" fmla="*/ 2147483647 h 175"/>
              <a:gd name="T68" fmla="*/ 2147483647 w 105"/>
              <a:gd name="T69" fmla="*/ 2147483647 h 175"/>
              <a:gd name="T70" fmla="*/ 2147483647 w 105"/>
              <a:gd name="T71" fmla="*/ 2147483647 h 175"/>
              <a:gd name="T72" fmla="*/ 2147483647 w 105"/>
              <a:gd name="T73" fmla="*/ 2147483647 h 175"/>
              <a:gd name="T74" fmla="*/ 2147483647 w 105"/>
              <a:gd name="T75" fmla="*/ 2147483647 h 175"/>
              <a:gd name="T76" fmla="*/ 2147483647 w 105"/>
              <a:gd name="T77" fmla="*/ 2147483647 h 175"/>
              <a:gd name="T78" fmla="*/ 2147483647 w 105"/>
              <a:gd name="T79" fmla="*/ 2147483647 h 175"/>
              <a:gd name="T80" fmla="*/ 0 w 105"/>
              <a:gd name="T81" fmla="*/ 2147483647 h 175"/>
              <a:gd name="T82" fmla="*/ 0 w 105"/>
              <a:gd name="T83" fmla="*/ 2147483647 h 175"/>
              <a:gd name="T84" fmla="*/ 2147483647 w 105"/>
              <a:gd name="T85" fmla="*/ 2147483647 h 175"/>
              <a:gd name="T86" fmla="*/ 2147483647 w 105"/>
              <a:gd name="T87" fmla="*/ 0 h 175"/>
              <a:gd name="T88" fmla="*/ 2147483647 w 105"/>
              <a:gd name="T89" fmla="*/ 0 h 175"/>
              <a:gd name="T90" fmla="*/ 2147483647 w 105"/>
              <a:gd name="T91" fmla="*/ 2147483647 h 17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5"/>
              <a:gd name="T139" fmla="*/ 0 h 175"/>
              <a:gd name="T140" fmla="*/ 105 w 105"/>
              <a:gd name="T141" fmla="*/ 175 h 17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5" h="175">
                <a:moveTo>
                  <a:pt x="27" y="7"/>
                </a:moveTo>
                <a:lnTo>
                  <a:pt x="24" y="16"/>
                </a:lnTo>
                <a:lnTo>
                  <a:pt x="20" y="22"/>
                </a:lnTo>
                <a:lnTo>
                  <a:pt x="20" y="26"/>
                </a:lnTo>
                <a:lnTo>
                  <a:pt x="20" y="29"/>
                </a:lnTo>
                <a:lnTo>
                  <a:pt x="20" y="31"/>
                </a:lnTo>
                <a:lnTo>
                  <a:pt x="22" y="34"/>
                </a:lnTo>
                <a:lnTo>
                  <a:pt x="22" y="36"/>
                </a:lnTo>
                <a:lnTo>
                  <a:pt x="24" y="36"/>
                </a:lnTo>
                <a:lnTo>
                  <a:pt x="24" y="38"/>
                </a:lnTo>
                <a:lnTo>
                  <a:pt x="25" y="46"/>
                </a:lnTo>
                <a:lnTo>
                  <a:pt x="27" y="49"/>
                </a:lnTo>
                <a:lnTo>
                  <a:pt x="29" y="55"/>
                </a:lnTo>
                <a:lnTo>
                  <a:pt x="30" y="56"/>
                </a:lnTo>
                <a:lnTo>
                  <a:pt x="34" y="60"/>
                </a:lnTo>
                <a:lnTo>
                  <a:pt x="36" y="61"/>
                </a:lnTo>
                <a:lnTo>
                  <a:pt x="37" y="61"/>
                </a:lnTo>
                <a:lnTo>
                  <a:pt x="39" y="63"/>
                </a:lnTo>
                <a:lnTo>
                  <a:pt x="44" y="66"/>
                </a:lnTo>
                <a:lnTo>
                  <a:pt x="47" y="70"/>
                </a:lnTo>
                <a:lnTo>
                  <a:pt x="49" y="73"/>
                </a:lnTo>
                <a:lnTo>
                  <a:pt x="49" y="78"/>
                </a:lnTo>
                <a:lnTo>
                  <a:pt x="49" y="82"/>
                </a:lnTo>
                <a:lnTo>
                  <a:pt x="49" y="85"/>
                </a:lnTo>
                <a:lnTo>
                  <a:pt x="49" y="88"/>
                </a:lnTo>
                <a:lnTo>
                  <a:pt x="51" y="92"/>
                </a:lnTo>
                <a:lnTo>
                  <a:pt x="54" y="93"/>
                </a:lnTo>
                <a:lnTo>
                  <a:pt x="56" y="97"/>
                </a:lnTo>
                <a:lnTo>
                  <a:pt x="59" y="99"/>
                </a:lnTo>
                <a:lnTo>
                  <a:pt x="61" y="102"/>
                </a:lnTo>
                <a:lnTo>
                  <a:pt x="63" y="104"/>
                </a:lnTo>
                <a:lnTo>
                  <a:pt x="63" y="105"/>
                </a:lnTo>
                <a:lnTo>
                  <a:pt x="64" y="105"/>
                </a:lnTo>
                <a:lnTo>
                  <a:pt x="64" y="109"/>
                </a:lnTo>
                <a:lnTo>
                  <a:pt x="66" y="110"/>
                </a:lnTo>
                <a:lnTo>
                  <a:pt x="66" y="112"/>
                </a:lnTo>
                <a:lnTo>
                  <a:pt x="71" y="115"/>
                </a:lnTo>
                <a:lnTo>
                  <a:pt x="74" y="119"/>
                </a:lnTo>
                <a:lnTo>
                  <a:pt x="80" y="121"/>
                </a:lnTo>
                <a:lnTo>
                  <a:pt x="83" y="122"/>
                </a:lnTo>
                <a:lnTo>
                  <a:pt x="86" y="122"/>
                </a:lnTo>
                <a:lnTo>
                  <a:pt x="88" y="122"/>
                </a:lnTo>
                <a:lnTo>
                  <a:pt x="90" y="122"/>
                </a:lnTo>
                <a:lnTo>
                  <a:pt x="93" y="126"/>
                </a:lnTo>
                <a:lnTo>
                  <a:pt x="93" y="136"/>
                </a:lnTo>
                <a:lnTo>
                  <a:pt x="86" y="136"/>
                </a:lnTo>
                <a:lnTo>
                  <a:pt x="86" y="141"/>
                </a:lnTo>
                <a:lnTo>
                  <a:pt x="86" y="143"/>
                </a:lnTo>
                <a:lnTo>
                  <a:pt x="85" y="143"/>
                </a:lnTo>
                <a:lnTo>
                  <a:pt x="85" y="144"/>
                </a:lnTo>
                <a:lnTo>
                  <a:pt x="83" y="146"/>
                </a:lnTo>
                <a:lnTo>
                  <a:pt x="81" y="148"/>
                </a:lnTo>
                <a:lnTo>
                  <a:pt x="83" y="149"/>
                </a:lnTo>
                <a:lnTo>
                  <a:pt x="85" y="149"/>
                </a:lnTo>
                <a:lnTo>
                  <a:pt x="88" y="149"/>
                </a:lnTo>
                <a:lnTo>
                  <a:pt x="90" y="148"/>
                </a:lnTo>
                <a:lnTo>
                  <a:pt x="91" y="148"/>
                </a:lnTo>
                <a:lnTo>
                  <a:pt x="93" y="146"/>
                </a:lnTo>
                <a:lnTo>
                  <a:pt x="98" y="144"/>
                </a:lnTo>
                <a:lnTo>
                  <a:pt x="100" y="144"/>
                </a:lnTo>
                <a:lnTo>
                  <a:pt x="102" y="148"/>
                </a:lnTo>
                <a:lnTo>
                  <a:pt x="102" y="149"/>
                </a:lnTo>
                <a:lnTo>
                  <a:pt x="102" y="154"/>
                </a:lnTo>
                <a:lnTo>
                  <a:pt x="105" y="158"/>
                </a:lnTo>
                <a:lnTo>
                  <a:pt x="103" y="163"/>
                </a:lnTo>
                <a:lnTo>
                  <a:pt x="41" y="175"/>
                </a:lnTo>
                <a:lnTo>
                  <a:pt x="0" y="21"/>
                </a:lnTo>
                <a:lnTo>
                  <a:pt x="0" y="22"/>
                </a:lnTo>
                <a:lnTo>
                  <a:pt x="2" y="12"/>
                </a:lnTo>
                <a:lnTo>
                  <a:pt x="5" y="7"/>
                </a:lnTo>
                <a:lnTo>
                  <a:pt x="10" y="4"/>
                </a:lnTo>
                <a:lnTo>
                  <a:pt x="15" y="0"/>
                </a:lnTo>
                <a:lnTo>
                  <a:pt x="22" y="0"/>
                </a:lnTo>
                <a:lnTo>
                  <a:pt x="27" y="0"/>
                </a:lnTo>
                <a:lnTo>
                  <a:pt x="30" y="0"/>
                </a:lnTo>
                <a:lnTo>
                  <a:pt x="32" y="2"/>
                </a:lnTo>
                <a:lnTo>
                  <a:pt x="27" y="7"/>
                </a:lnTo>
              </a:path>
            </a:pathLst>
          </a:custGeom>
          <a:solidFill>
            <a:schemeClr val="bg1"/>
          </a:solidFill>
          <a:ln w="3175">
            <a:solidFill>
              <a:schemeClr val="tx1"/>
            </a:solidFill>
            <a:prstDash val="solid"/>
            <a:round/>
            <a:headEnd/>
            <a:tailEnd/>
          </a:ln>
        </p:spPr>
        <p:txBody>
          <a:bodyPr/>
          <a:lstStyle/>
          <a:p>
            <a:endParaRPr lang="en-US"/>
          </a:p>
        </p:txBody>
      </p:sp>
      <p:grpSp>
        <p:nvGrpSpPr>
          <p:cNvPr id="54305" name="Group 111"/>
          <p:cNvGrpSpPr>
            <a:grpSpLocks/>
          </p:cNvGrpSpPr>
          <p:nvPr/>
        </p:nvGrpSpPr>
        <p:grpSpPr bwMode="auto">
          <a:xfrm>
            <a:off x="2471738" y="5835650"/>
            <a:ext cx="488950" cy="279400"/>
            <a:chOff x="1338" y="3375"/>
            <a:chExt cx="282" cy="181"/>
          </a:xfrm>
        </p:grpSpPr>
        <p:sp>
          <p:nvSpPr>
            <p:cNvPr id="54396" name="Freeform 112"/>
            <p:cNvSpPr>
              <a:spLocks/>
            </p:cNvSpPr>
            <p:nvPr/>
          </p:nvSpPr>
          <p:spPr bwMode="auto">
            <a:xfrm>
              <a:off x="1361" y="3375"/>
              <a:ext cx="26" cy="18"/>
            </a:xfrm>
            <a:custGeom>
              <a:avLst/>
              <a:gdLst>
                <a:gd name="T0" fmla="*/ 0 w 26"/>
                <a:gd name="T1" fmla="*/ 8 h 18"/>
                <a:gd name="T2" fmla="*/ 0 w 26"/>
                <a:gd name="T3" fmla="*/ 8 h 18"/>
                <a:gd name="T4" fmla="*/ 2 w 26"/>
                <a:gd name="T5" fmla="*/ 6 h 18"/>
                <a:gd name="T6" fmla="*/ 2 w 26"/>
                <a:gd name="T7" fmla="*/ 6 h 18"/>
                <a:gd name="T8" fmla="*/ 5 w 26"/>
                <a:gd name="T9" fmla="*/ 3 h 18"/>
                <a:gd name="T10" fmla="*/ 9 w 26"/>
                <a:gd name="T11" fmla="*/ 3 h 18"/>
                <a:gd name="T12" fmla="*/ 12 w 26"/>
                <a:gd name="T13" fmla="*/ 1 h 18"/>
                <a:gd name="T14" fmla="*/ 17 w 26"/>
                <a:gd name="T15" fmla="*/ 0 h 18"/>
                <a:gd name="T16" fmla="*/ 22 w 26"/>
                <a:gd name="T17" fmla="*/ 0 h 18"/>
                <a:gd name="T18" fmla="*/ 24 w 26"/>
                <a:gd name="T19" fmla="*/ 0 h 18"/>
                <a:gd name="T20" fmla="*/ 24 w 26"/>
                <a:gd name="T21" fmla="*/ 3 h 18"/>
                <a:gd name="T22" fmla="*/ 24 w 26"/>
                <a:gd name="T23" fmla="*/ 6 h 18"/>
                <a:gd name="T24" fmla="*/ 26 w 26"/>
                <a:gd name="T25" fmla="*/ 6 h 18"/>
                <a:gd name="T26" fmla="*/ 21 w 26"/>
                <a:gd name="T27" fmla="*/ 18 h 18"/>
                <a:gd name="T28" fmla="*/ 4 w 26"/>
                <a:gd name="T29" fmla="*/ 13 h 18"/>
                <a:gd name="T30" fmla="*/ 0 w 26"/>
                <a:gd name="T31" fmla="*/ 8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
                <a:gd name="T49" fmla="*/ 0 h 18"/>
                <a:gd name="T50" fmla="*/ 26 w 2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 h="18">
                  <a:moveTo>
                    <a:pt x="0" y="8"/>
                  </a:moveTo>
                  <a:lnTo>
                    <a:pt x="0" y="8"/>
                  </a:lnTo>
                  <a:lnTo>
                    <a:pt x="2" y="6"/>
                  </a:lnTo>
                  <a:lnTo>
                    <a:pt x="5" y="3"/>
                  </a:lnTo>
                  <a:lnTo>
                    <a:pt x="9" y="3"/>
                  </a:lnTo>
                  <a:lnTo>
                    <a:pt x="12" y="1"/>
                  </a:lnTo>
                  <a:lnTo>
                    <a:pt x="17" y="0"/>
                  </a:lnTo>
                  <a:lnTo>
                    <a:pt x="22" y="0"/>
                  </a:lnTo>
                  <a:lnTo>
                    <a:pt x="24" y="0"/>
                  </a:lnTo>
                  <a:lnTo>
                    <a:pt x="24" y="3"/>
                  </a:lnTo>
                  <a:lnTo>
                    <a:pt x="24" y="6"/>
                  </a:lnTo>
                  <a:lnTo>
                    <a:pt x="26" y="6"/>
                  </a:lnTo>
                  <a:lnTo>
                    <a:pt x="21" y="18"/>
                  </a:lnTo>
                  <a:lnTo>
                    <a:pt x="4" y="13"/>
                  </a:lnTo>
                  <a:lnTo>
                    <a:pt x="0" y="8"/>
                  </a:lnTo>
                  <a:close/>
                </a:path>
              </a:pathLst>
            </a:custGeom>
            <a:solidFill>
              <a:srgbClr val="C0C0C0"/>
            </a:solidFill>
            <a:ln w="9525">
              <a:solidFill>
                <a:schemeClr val="tx1"/>
              </a:solidFill>
              <a:round/>
              <a:headEnd/>
              <a:tailEnd/>
            </a:ln>
          </p:spPr>
          <p:txBody>
            <a:bodyPr/>
            <a:lstStyle/>
            <a:p>
              <a:endParaRPr lang="en-US"/>
            </a:p>
          </p:txBody>
        </p:sp>
        <p:sp>
          <p:nvSpPr>
            <p:cNvPr id="54397" name="Freeform 113"/>
            <p:cNvSpPr>
              <a:spLocks/>
            </p:cNvSpPr>
            <p:nvPr/>
          </p:nvSpPr>
          <p:spPr bwMode="auto">
            <a:xfrm>
              <a:off x="1361" y="3375"/>
              <a:ext cx="26" cy="18"/>
            </a:xfrm>
            <a:custGeom>
              <a:avLst/>
              <a:gdLst>
                <a:gd name="T0" fmla="*/ 0 w 26"/>
                <a:gd name="T1" fmla="*/ 8 h 18"/>
                <a:gd name="T2" fmla="*/ 0 w 26"/>
                <a:gd name="T3" fmla="*/ 8 h 18"/>
                <a:gd name="T4" fmla="*/ 0 w 26"/>
                <a:gd name="T5" fmla="*/ 8 h 18"/>
                <a:gd name="T6" fmla="*/ 2 w 26"/>
                <a:gd name="T7" fmla="*/ 6 h 18"/>
                <a:gd name="T8" fmla="*/ 2 w 26"/>
                <a:gd name="T9" fmla="*/ 6 h 18"/>
                <a:gd name="T10" fmla="*/ 5 w 26"/>
                <a:gd name="T11" fmla="*/ 3 h 18"/>
                <a:gd name="T12" fmla="*/ 9 w 26"/>
                <a:gd name="T13" fmla="*/ 3 h 18"/>
                <a:gd name="T14" fmla="*/ 12 w 26"/>
                <a:gd name="T15" fmla="*/ 1 h 18"/>
                <a:gd name="T16" fmla="*/ 17 w 26"/>
                <a:gd name="T17" fmla="*/ 0 h 18"/>
                <a:gd name="T18" fmla="*/ 22 w 26"/>
                <a:gd name="T19" fmla="*/ 0 h 18"/>
                <a:gd name="T20" fmla="*/ 22 w 26"/>
                <a:gd name="T21" fmla="*/ 0 h 18"/>
                <a:gd name="T22" fmla="*/ 24 w 26"/>
                <a:gd name="T23" fmla="*/ 0 h 18"/>
                <a:gd name="T24" fmla="*/ 24 w 26"/>
                <a:gd name="T25" fmla="*/ 3 h 18"/>
                <a:gd name="T26" fmla="*/ 24 w 26"/>
                <a:gd name="T27" fmla="*/ 6 h 18"/>
                <a:gd name="T28" fmla="*/ 26 w 26"/>
                <a:gd name="T29" fmla="*/ 6 h 18"/>
                <a:gd name="T30" fmla="*/ 21 w 26"/>
                <a:gd name="T31" fmla="*/ 18 h 18"/>
                <a:gd name="T32" fmla="*/ 4 w 26"/>
                <a:gd name="T33" fmla="*/ 13 h 18"/>
                <a:gd name="T34" fmla="*/ 0 w 26"/>
                <a:gd name="T35" fmla="*/ 8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18"/>
                <a:gd name="T56" fmla="*/ 26 w 26"/>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18">
                  <a:moveTo>
                    <a:pt x="0" y="8"/>
                  </a:moveTo>
                  <a:lnTo>
                    <a:pt x="0" y="8"/>
                  </a:lnTo>
                  <a:lnTo>
                    <a:pt x="2" y="6"/>
                  </a:lnTo>
                  <a:lnTo>
                    <a:pt x="5" y="3"/>
                  </a:lnTo>
                  <a:lnTo>
                    <a:pt x="9" y="3"/>
                  </a:lnTo>
                  <a:lnTo>
                    <a:pt x="12" y="1"/>
                  </a:lnTo>
                  <a:lnTo>
                    <a:pt x="17" y="0"/>
                  </a:lnTo>
                  <a:lnTo>
                    <a:pt x="22" y="0"/>
                  </a:lnTo>
                  <a:lnTo>
                    <a:pt x="24" y="0"/>
                  </a:lnTo>
                  <a:lnTo>
                    <a:pt x="24" y="3"/>
                  </a:lnTo>
                  <a:lnTo>
                    <a:pt x="24" y="6"/>
                  </a:lnTo>
                  <a:lnTo>
                    <a:pt x="26" y="6"/>
                  </a:lnTo>
                  <a:lnTo>
                    <a:pt x="21" y="18"/>
                  </a:lnTo>
                  <a:lnTo>
                    <a:pt x="4" y="13"/>
                  </a:lnTo>
                  <a:lnTo>
                    <a:pt x="0" y="8"/>
                  </a:lnTo>
                </a:path>
              </a:pathLst>
            </a:custGeom>
            <a:solidFill>
              <a:schemeClr val="bg1"/>
            </a:solidFill>
            <a:ln w="3175">
              <a:solidFill>
                <a:schemeClr val="tx1"/>
              </a:solidFill>
              <a:prstDash val="solid"/>
              <a:round/>
              <a:headEnd/>
              <a:tailEnd/>
            </a:ln>
          </p:spPr>
          <p:txBody>
            <a:bodyPr/>
            <a:lstStyle/>
            <a:p>
              <a:endParaRPr lang="en-US"/>
            </a:p>
          </p:txBody>
        </p:sp>
        <p:sp>
          <p:nvSpPr>
            <p:cNvPr id="54398" name="Freeform 114"/>
            <p:cNvSpPr>
              <a:spLocks/>
            </p:cNvSpPr>
            <p:nvPr/>
          </p:nvSpPr>
          <p:spPr bwMode="auto">
            <a:xfrm>
              <a:off x="1441" y="3403"/>
              <a:ext cx="30" cy="24"/>
            </a:xfrm>
            <a:custGeom>
              <a:avLst/>
              <a:gdLst>
                <a:gd name="T0" fmla="*/ 0 w 30"/>
                <a:gd name="T1" fmla="*/ 5 h 24"/>
                <a:gd name="T2" fmla="*/ 8 w 30"/>
                <a:gd name="T3" fmla="*/ 5 h 24"/>
                <a:gd name="T4" fmla="*/ 8 w 30"/>
                <a:gd name="T5" fmla="*/ 5 h 24"/>
                <a:gd name="T6" fmla="*/ 8 w 30"/>
                <a:gd name="T7" fmla="*/ 4 h 24"/>
                <a:gd name="T8" fmla="*/ 8 w 30"/>
                <a:gd name="T9" fmla="*/ 2 h 24"/>
                <a:gd name="T10" fmla="*/ 10 w 30"/>
                <a:gd name="T11" fmla="*/ 0 h 24"/>
                <a:gd name="T12" fmla="*/ 10 w 30"/>
                <a:gd name="T13" fmla="*/ 0 h 24"/>
                <a:gd name="T14" fmla="*/ 12 w 30"/>
                <a:gd name="T15" fmla="*/ 0 h 24"/>
                <a:gd name="T16" fmla="*/ 13 w 30"/>
                <a:gd name="T17" fmla="*/ 2 h 24"/>
                <a:gd name="T18" fmla="*/ 17 w 30"/>
                <a:gd name="T19" fmla="*/ 5 h 24"/>
                <a:gd name="T20" fmla="*/ 17 w 30"/>
                <a:gd name="T21" fmla="*/ 7 h 24"/>
                <a:gd name="T22" fmla="*/ 18 w 30"/>
                <a:gd name="T23" fmla="*/ 9 h 24"/>
                <a:gd name="T24" fmla="*/ 22 w 30"/>
                <a:gd name="T25" fmla="*/ 12 h 24"/>
                <a:gd name="T26" fmla="*/ 27 w 30"/>
                <a:gd name="T27" fmla="*/ 16 h 24"/>
                <a:gd name="T28" fmla="*/ 27 w 30"/>
                <a:gd name="T29" fmla="*/ 17 h 24"/>
                <a:gd name="T30" fmla="*/ 29 w 30"/>
                <a:gd name="T31" fmla="*/ 19 h 24"/>
                <a:gd name="T32" fmla="*/ 30 w 30"/>
                <a:gd name="T33" fmla="*/ 21 h 24"/>
                <a:gd name="T34" fmla="*/ 30 w 30"/>
                <a:gd name="T35" fmla="*/ 22 h 24"/>
                <a:gd name="T36" fmla="*/ 30 w 30"/>
                <a:gd name="T37" fmla="*/ 24 h 24"/>
                <a:gd name="T38" fmla="*/ 27 w 30"/>
                <a:gd name="T39" fmla="*/ 24 h 24"/>
                <a:gd name="T40" fmla="*/ 22 w 30"/>
                <a:gd name="T41" fmla="*/ 24 h 24"/>
                <a:gd name="T42" fmla="*/ 15 w 30"/>
                <a:gd name="T43" fmla="*/ 21 h 24"/>
                <a:gd name="T44" fmla="*/ 13 w 30"/>
                <a:gd name="T45" fmla="*/ 21 h 24"/>
                <a:gd name="T46" fmla="*/ 10 w 30"/>
                <a:gd name="T47" fmla="*/ 21 h 24"/>
                <a:gd name="T48" fmla="*/ 8 w 30"/>
                <a:gd name="T49" fmla="*/ 22 h 24"/>
                <a:gd name="T50" fmla="*/ 8 w 30"/>
                <a:gd name="T51" fmla="*/ 22 h 24"/>
                <a:gd name="T52" fmla="*/ 1 w 30"/>
                <a:gd name="T53" fmla="*/ 14 h 24"/>
                <a:gd name="T54" fmla="*/ 0 w 30"/>
                <a:gd name="T55" fmla="*/ 5 h 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0"/>
                <a:gd name="T85" fmla="*/ 0 h 24"/>
                <a:gd name="T86" fmla="*/ 30 w 30"/>
                <a:gd name="T87" fmla="*/ 24 h 2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0" h="24">
                  <a:moveTo>
                    <a:pt x="0" y="5"/>
                  </a:moveTo>
                  <a:lnTo>
                    <a:pt x="8" y="5"/>
                  </a:lnTo>
                  <a:lnTo>
                    <a:pt x="8" y="4"/>
                  </a:lnTo>
                  <a:lnTo>
                    <a:pt x="8" y="2"/>
                  </a:lnTo>
                  <a:lnTo>
                    <a:pt x="10" y="0"/>
                  </a:lnTo>
                  <a:lnTo>
                    <a:pt x="12" y="0"/>
                  </a:lnTo>
                  <a:lnTo>
                    <a:pt x="13" y="2"/>
                  </a:lnTo>
                  <a:lnTo>
                    <a:pt x="17" y="5"/>
                  </a:lnTo>
                  <a:lnTo>
                    <a:pt x="17" y="7"/>
                  </a:lnTo>
                  <a:lnTo>
                    <a:pt x="18" y="9"/>
                  </a:lnTo>
                  <a:lnTo>
                    <a:pt x="22" y="12"/>
                  </a:lnTo>
                  <a:lnTo>
                    <a:pt x="27" y="16"/>
                  </a:lnTo>
                  <a:lnTo>
                    <a:pt x="27" y="17"/>
                  </a:lnTo>
                  <a:lnTo>
                    <a:pt x="29" y="19"/>
                  </a:lnTo>
                  <a:lnTo>
                    <a:pt x="30" y="21"/>
                  </a:lnTo>
                  <a:lnTo>
                    <a:pt x="30" y="22"/>
                  </a:lnTo>
                  <a:lnTo>
                    <a:pt x="30" y="24"/>
                  </a:lnTo>
                  <a:lnTo>
                    <a:pt x="27" y="24"/>
                  </a:lnTo>
                  <a:lnTo>
                    <a:pt x="22" y="24"/>
                  </a:lnTo>
                  <a:lnTo>
                    <a:pt x="15" y="21"/>
                  </a:lnTo>
                  <a:lnTo>
                    <a:pt x="13" y="21"/>
                  </a:lnTo>
                  <a:lnTo>
                    <a:pt x="10" y="21"/>
                  </a:lnTo>
                  <a:lnTo>
                    <a:pt x="8" y="22"/>
                  </a:lnTo>
                  <a:lnTo>
                    <a:pt x="1" y="14"/>
                  </a:lnTo>
                  <a:lnTo>
                    <a:pt x="0" y="5"/>
                  </a:lnTo>
                  <a:close/>
                </a:path>
              </a:pathLst>
            </a:custGeom>
            <a:solidFill>
              <a:srgbClr val="C0C0C0"/>
            </a:solidFill>
            <a:ln w="9525">
              <a:solidFill>
                <a:schemeClr val="tx1"/>
              </a:solidFill>
              <a:round/>
              <a:headEnd/>
              <a:tailEnd/>
            </a:ln>
          </p:spPr>
          <p:txBody>
            <a:bodyPr/>
            <a:lstStyle/>
            <a:p>
              <a:endParaRPr lang="en-US"/>
            </a:p>
          </p:txBody>
        </p:sp>
        <p:sp>
          <p:nvSpPr>
            <p:cNvPr id="54399" name="Freeform 115"/>
            <p:cNvSpPr>
              <a:spLocks/>
            </p:cNvSpPr>
            <p:nvPr/>
          </p:nvSpPr>
          <p:spPr bwMode="auto">
            <a:xfrm>
              <a:off x="1441" y="3403"/>
              <a:ext cx="30" cy="24"/>
            </a:xfrm>
            <a:custGeom>
              <a:avLst/>
              <a:gdLst>
                <a:gd name="T0" fmla="*/ 0 w 30"/>
                <a:gd name="T1" fmla="*/ 5 h 24"/>
                <a:gd name="T2" fmla="*/ 8 w 30"/>
                <a:gd name="T3" fmla="*/ 5 h 24"/>
                <a:gd name="T4" fmla="*/ 8 w 30"/>
                <a:gd name="T5" fmla="*/ 5 h 24"/>
                <a:gd name="T6" fmla="*/ 8 w 30"/>
                <a:gd name="T7" fmla="*/ 5 h 24"/>
                <a:gd name="T8" fmla="*/ 8 w 30"/>
                <a:gd name="T9" fmla="*/ 4 h 24"/>
                <a:gd name="T10" fmla="*/ 8 w 30"/>
                <a:gd name="T11" fmla="*/ 2 h 24"/>
                <a:gd name="T12" fmla="*/ 10 w 30"/>
                <a:gd name="T13" fmla="*/ 0 h 24"/>
                <a:gd name="T14" fmla="*/ 10 w 30"/>
                <a:gd name="T15" fmla="*/ 0 h 24"/>
                <a:gd name="T16" fmla="*/ 12 w 30"/>
                <a:gd name="T17" fmla="*/ 0 h 24"/>
                <a:gd name="T18" fmla="*/ 13 w 30"/>
                <a:gd name="T19" fmla="*/ 2 h 24"/>
                <a:gd name="T20" fmla="*/ 17 w 30"/>
                <a:gd name="T21" fmla="*/ 5 h 24"/>
                <a:gd name="T22" fmla="*/ 17 w 30"/>
                <a:gd name="T23" fmla="*/ 5 h 24"/>
                <a:gd name="T24" fmla="*/ 17 w 30"/>
                <a:gd name="T25" fmla="*/ 7 h 24"/>
                <a:gd name="T26" fmla="*/ 18 w 30"/>
                <a:gd name="T27" fmla="*/ 9 h 24"/>
                <a:gd name="T28" fmla="*/ 22 w 30"/>
                <a:gd name="T29" fmla="*/ 12 h 24"/>
                <a:gd name="T30" fmla="*/ 27 w 30"/>
                <a:gd name="T31" fmla="*/ 16 h 24"/>
                <a:gd name="T32" fmla="*/ 27 w 30"/>
                <a:gd name="T33" fmla="*/ 16 h 24"/>
                <a:gd name="T34" fmla="*/ 27 w 30"/>
                <a:gd name="T35" fmla="*/ 17 h 24"/>
                <a:gd name="T36" fmla="*/ 29 w 30"/>
                <a:gd name="T37" fmla="*/ 19 h 24"/>
                <a:gd name="T38" fmla="*/ 30 w 30"/>
                <a:gd name="T39" fmla="*/ 21 h 24"/>
                <a:gd name="T40" fmla="*/ 30 w 30"/>
                <a:gd name="T41" fmla="*/ 22 h 24"/>
                <a:gd name="T42" fmla="*/ 30 w 30"/>
                <a:gd name="T43" fmla="*/ 24 h 24"/>
                <a:gd name="T44" fmla="*/ 27 w 30"/>
                <a:gd name="T45" fmla="*/ 24 h 24"/>
                <a:gd name="T46" fmla="*/ 22 w 30"/>
                <a:gd name="T47" fmla="*/ 24 h 24"/>
                <a:gd name="T48" fmla="*/ 15 w 30"/>
                <a:gd name="T49" fmla="*/ 21 h 24"/>
                <a:gd name="T50" fmla="*/ 15 w 30"/>
                <a:gd name="T51" fmla="*/ 21 h 24"/>
                <a:gd name="T52" fmla="*/ 13 w 30"/>
                <a:gd name="T53" fmla="*/ 21 h 24"/>
                <a:gd name="T54" fmla="*/ 10 w 30"/>
                <a:gd name="T55" fmla="*/ 21 h 24"/>
                <a:gd name="T56" fmla="*/ 8 w 30"/>
                <a:gd name="T57" fmla="*/ 22 h 24"/>
                <a:gd name="T58" fmla="*/ 8 w 30"/>
                <a:gd name="T59" fmla="*/ 22 h 24"/>
                <a:gd name="T60" fmla="*/ 1 w 30"/>
                <a:gd name="T61" fmla="*/ 14 h 24"/>
                <a:gd name="T62" fmla="*/ 0 w 30"/>
                <a:gd name="T63" fmla="*/ 5 h 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
                <a:gd name="T97" fmla="*/ 0 h 24"/>
                <a:gd name="T98" fmla="*/ 30 w 30"/>
                <a:gd name="T99" fmla="*/ 24 h 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 h="24">
                  <a:moveTo>
                    <a:pt x="0" y="5"/>
                  </a:moveTo>
                  <a:lnTo>
                    <a:pt x="8" y="5"/>
                  </a:lnTo>
                  <a:lnTo>
                    <a:pt x="8" y="4"/>
                  </a:lnTo>
                  <a:lnTo>
                    <a:pt x="8" y="2"/>
                  </a:lnTo>
                  <a:lnTo>
                    <a:pt x="10" y="0"/>
                  </a:lnTo>
                  <a:lnTo>
                    <a:pt x="12" y="0"/>
                  </a:lnTo>
                  <a:lnTo>
                    <a:pt x="13" y="2"/>
                  </a:lnTo>
                  <a:lnTo>
                    <a:pt x="17" y="5"/>
                  </a:lnTo>
                  <a:lnTo>
                    <a:pt x="17" y="7"/>
                  </a:lnTo>
                  <a:lnTo>
                    <a:pt x="18" y="9"/>
                  </a:lnTo>
                  <a:lnTo>
                    <a:pt x="22" y="12"/>
                  </a:lnTo>
                  <a:lnTo>
                    <a:pt x="27" y="16"/>
                  </a:lnTo>
                  <a:lnTo>
                    <a:pt x="27" y="17"/>
                  </a:lnTo>
                  <a:lnTo>
                    <a:pt x="29" y="19"/>
                  </a:lnTo>
                  <a:lnTo>
                    <a:pt x="30" y="21"/>
                  </a:lnTo>
                  <a:lnTo>
                    <a:pt x="30" y="22"/>
                  </a:lnTo>
                  <a:lnTo>
                    <a:pt x="30" y="24"/>
                  </a:lnTo>
                  <a:lnTo>
                    <a:pt x="27" y="24"/>
                  </a:lnTo>
                  <a:lnTo>
                    <a:pt x="22" y="24"/>
                  </a:lnTo>
                  <a:lnTo>
                    <a:pt x="15" y="21"/>
                  </a:lnTo>
                  <a:lnTo>
                    <a:pt x="13" y="21"/>
                  </a:lnTo>
                  <a:lnTo>
                    <a:pt x="10" y="21"/>
                  </a:lnTo>
                  <a:lnTo>
                    <a:pt x="8" y="22"/>
                  </a:lnTo>
                  <a:lnTo>
                    <a:pt x="1" y="14"/>
                  </a:lnTo>
                  <a:lnTo>
                    <a:pt x="0" y="5"/>
                  </a:lnTo>
                </a:path>
              </a:pathLst>
            </a:custGeom>
            <a:solidFill>
              <a:schemeClr val="bg1"/>
            </a:solidFill>
            <a:ln w="3175">
              <a:solidFill>
                <a:schemeClr val="tx1"/>
              </a:solidFill>
              <a:prstDash val="solid"/>
              <a:round/>
              <a:headEnd/>
              <a:tailEnd/>
            </a:ln>
          </p:spPr>
          <p:txBody>
            <a:bodyPr/>
            <a:lstStyle/>
            <a:p>
              <a:endParaRPr lang="en-US"/>
            </a:p>
          </p:txBody>
        </p:sp>
        <p:sp>
          <p:nvSpPr>
            <p:cNvPr id="54400" name="Freeform 116"/>
            <p:cNvSpPr>
              <a:spLocks/>
            </p:cNvSpPr>
            <p:nvPr/>
          </p:nvSpPr>
          <p:spPr bwMode="auto">
            <a:xfrm>
              <a:off x="1492" y="3427"/>
              <a:ext cx="27" cy="12"/>
            </a:xfrm>
            <a:custGeom>
              <a:avLst/>
              <a:gdLst>
                <a:gd name="T0" fmla="*/ 1 w 27"/>
                <a:gd name="T1" fmla="*/ 0 h 12"/>
                <a:gd name="T2" fmla="*/ 0 w 27"/>
                <a:gd name="T3" fmla="*/ 9 h 12"/>
                <a:gd name="T4" fmla="*/ 18 w 27"/>
                <a:gd name="T5" fmla="*/ 12 h 12"/>
                <a:gd name="T6" fmla="*/ 18 w 27"/>
                <a:gd name="T7" fmla="*/ 12 h 12"/>
                <a:gd name="T8" fmla="*/ 20 w 27"/>
                <a:gd name="T9" fmla="*/ 10 h 12"/>
                <a:gd name="T10" fmla="*/ 23 w 27"/>
                <a:gd name="T11" fmla="*/ 9 h 12"/>
                <a:gd name="T12" fmla="*/ 27 w 27"/>
                <a:gd name="T13" fmla="*/ 7 h 12"/>
                <a:gd name="T14" fmla="*/ 27 w 27"/>
                <a:gd name="T15" fmla="*/ 5 h 12"/>
                <a:gd name="T16" fmla="*/ 27 w 27"/>
                <a:gd name="T17" fmla="*/ 3 h 12"/>
                <a:gd name="T18" fmla="*/ 23 w 27"/>
                <a:gd name="T19" fmla="*/ 3 h 12"/>
                <a:gd name="T20" fmla="*/ 18 w 27"/>
                <a:gd name="T21" fmla="*/ 3 h 12"/>
                <a:gd name="T22" fmla="*/ 16 w 27"/>
                <a:gd name="T23" fmla="*/ 3 h 12"/>
                <a:gd name="T24" fmla="*/ 13 w 27"/>
                <a:gd name="T25" fmla="*/ 2 h 12"/>
                <a:gd name="T26" fmla="*/ 11 w 27"/>
                <a:gd name="T27" fmla="*/ 2 h 12"/>
                <a:gd name="T28" fmla="*/ 8 w 27"/>
                <a:gd name="T29" fmla="*/ 2 h 12"/>
                <a:gd name="T30" fmla="*/ 6 w 27"/>
                <a:gd name="T31" fmla="*/ 2 h 12"/>
                <a:gd name="T32" fmla="*/ 3 w 27"/>
                <a:gd name="T33" fmla="*/ 0 h 12"/>
                <a:gd name="T34" fmla="*/ 3 w 27"/>
                <a:gd name="T35" fmla="*/ 0 h 12"/>
                <a:gd name="T36" fmla="*/ 1 w 27"/>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12"/>
                <a:gd name="T59" fmla="*/ 27 w 27"/>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12">
                  <a:moveTo>
                    <a:pt x="1" y="0"/>
                  </a:moveTo>
                  <a:lnTo>
                    <a:pt x="0" y="9"/>
                  </a:lnTo>
                  <a:lnTo>
                    <a:pt x="18" y="12"/>
                  </a:lnTo>
                  <a:lnTo>
                    <a:pt x="20" y="10"/>
                  </a:lnTo>
                  <a:lnTo>
                    <a:pt x="23" y="9"/>
                  </a:lnTo>
                  <a:lnTo>
                    <a:pt x="27" y="7"/>
                  </a:lnTo>
                  <a:lnTo>
                    <a:pt x="27" y="5"/>
                  </a:lnTo>
                  <a:lnTo>
                    <a:pt x="27" y="3"/>
                  </a:lnTo>
                  <a:lnTo>
                    <a:pt x="23" y="3"/>
                  </a:lnTo>
                  <a:lnTo>
                    <a:pt x="18" y="3"/>
                  </a:lnTo>
                  <a:lnTo>
                    <a:pt x="16" y="3"/>
                  </a:lnTo>
                  <a:lnTo>
                    <a:pt x="13" y="2"/>
                  </a:lnTo>
                  <a:lnTo>
                    <a:pt x="11" y="2"/>
                  </a:lnTo>
                  <a:lnTo>
                    <a:pt x="8" y="2"/>
                  </a:lnTo>
                  <a:lnTo>
                    <a:pt x="6" y="2"/>
                  </a:lnTo>
                  <a:lnTo>
                    <a:pt x="3" y="0"/>
                  </a:lnTo>
                  <a:lnTo>
                    <a:pt x="1" y="0"/>
                  </a:lnTo>
                  <a:close/>
                </a:path>
              </a:pathLst>
            </a:custGeom>
            <a:solidFill>
              <a:srgbClr val="C0C0C0"/>
            </a:solidFill>
            <a:ln w="9525">
              <a:solidFill>
                <a:schemeClr val="tx1"/>
              </a:solidFill>
              <a:round/>
              <a:headEnd/>
              <a:tailEnd/>
            </a:ln>
          </p:spPr>
          <p:txBody>
            <a:bodyPr/>
            <a:lstStyle/>
            <a:p>
              <a:endParaRPr lang="en-US"/>
            </a:p>
          </p:txBody>
        </p:sp>
        <p:sp>
          <p:nvSpPr>
            <p:cNvPr id="54401" name="Freeform 117"/>
            <p:cNvSpPr>
              <a:spLocks/>
            </p:cNvSpPr>
            <p:nvPr/>
          </p:nvSpPr>
          <p:spPr bwMode="auto">
            <a:xfrm>
              <a:off x="1492" y="3427"/>
              <a:ext cx="27" cy="12"/>
            </a:xfrm>
            <a:custGeom>
              <a:avLst/>
              <a:gdLst>
                <a:gd name="T0" fmla="*/ 1 w 27"/>
                <a:gd name="T1" fmla="*/ 0 h 12"/>
                <a:gd name="T2" fmla="*/ 0 w 27"/>
                <a:gd name="T3" fmla="*/ 9 h 12"/>
                <a:gd name="T4" fmla="*/ 18 w 27"/>
                <a:gd name="T5" fmla="*/ 12 h 12"/>
                <a:gd name="T6" fmla="*/ 18 w 27"/>
                <a:gd name="T7" fmla="*/ 12 h 12"/>
                <a:gd name="T8" fmla="*/ 18 w 27"/>
                <a:gd name="T9" fmla="*/ 12 h 12"/>
                <a:gd name="T10" fmla="*/ 20 w 27"/>
                <a:gd name="T11" fmla="*/ 10 h 12"/>
                <a:gd name="T12" fmla="*/ 23 w 27"/>
                <a:gd name="T13" fmla="*/ 9 h 12"/>
                <a:gd name="T14" fmla="*/ 27 w 27"/>
                <a:gd name="T15" fmla="*/ 7 h 12"/>
                <a:gd name="T16" fmla="*/ 27 w 27"/>
                <a:gd name="T17" fmla="*/ 5 h 12"/>
                <a:gd name="T18" fmla="*/ 27 w 27"/>
                <a:gd name="T19" fmla="*/ 3 h 12"/>
                <a:gd name="T20" fmla="*/ 23 w 27"/>
                <a:gd name="T21" fmla="*/ 3 h 12"/>
                <a:gd name="T22" fmla="*/ 18 w 27"/>
                <a:gd name="T23" fmla="*/ 3 h 12"/>
                <a:gd name="T24" fmla="*/ 18 w 27"/>
                <a:gd name="T25" fmla="*/ 3 h 12"/>
                <a:gd name="T26" fmla="*/ 16 w 27"/>
                <a:gd name="T27" fmla="*/ 3 h 12"/>
                <a:gd name="T28" fmla="*/ 13 w 27"/>
                <a:gd name="T29" fmla="*/ 2 h 12"/>
                <a:gd name="T30" fmla="*/ 11 w 27"/>
                <a:gd name="T31" fmla="*/ 2 h 12"/>
                <a:gd name="T32" fmla="*/ 8 w 27"/>
                <a:gd name="T33" fmla="*/ 2 h 12"/>
                <a:gd name="T34" fmla="*/ 6 w 27"/>
                <a:gd name="T35" fmla="*/ 2 h 12"/>
                <a:gd name="T36" fmla="*/ 3 w 27"/>
                <a:gd name="T37" fmla="*/ 0 h 12"/>
                <a:gd name="T38" fmla="*/ 3 w 27"/>
                <a:gd name="T39" fmla="*/ 0 h 12"/>
                <a:gd name="T40" fmla="*/ 1 w 27"/>
                <a:gd name="T41" fmla="*/ 0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7"/>
                <a:gd name="T64" fmla="*/ 0 h 12"/>
                <a:gd name="T65" fmla="*/ 27 w 27"/>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7" h="12">
                  <a:moveTo>
                    <a:pt x="1" y="0"/>
                  </a:moveTo>
                  <a:lnTo>
                    <a:pt x="0" y="9"/>
                  </a:lnTo>
                  <a:lnTo>
                    <a:pt x="18" y="12"/>
                  </a:lnTo>
                  <a:lnTo>
                    <a:pt x="20" y="10"/>
                  </a:lnTo>
                  <a:lnTo>
                    <a:pt x="23" y="9"/>
                  </a:lnTo>
                  <a:lnTo>
                    <a:pt x="27" y="7"/>
                  </a:lnTo>
                  <a:lnTo>
                    <a:pt x="27" y="5"/>
                  </a:lnTo>
                  <a:lnTo>
                    <a:pt x="27" y="3"/>
                  </a:lnTo>
                  <a:lnTo>
                    <a:pt x="23" y="3"/>
                  </a:lnTo>
                  <a:lnTo>
                    <a:pt x="18" y="3"/>
                  </a:lnTo>
                  <a:lnTo>
                    <a:pt x="16" y="3"/>
                  </a:lnTo>
                  <a:lnTo>
                    <a:pt x="13" y="2"/>
                  </a:lnTo>
                  <a:lnTo>
                    <a:pt x="11" y="2"/>
                  </a:lnTo>
                  <a:lnTo>
                    <a:pt x="8" y="2"/>
                  </a:lnTo>
                  <a:lnTo>
                    <a:pt x="6" y="2"/>
                  </a:lnTo>
                  <a:lnTo>
                    <a:pt x="3" y="0"/>
                  </a:lnTo>
                  <a:lnTo>
                    <a:pt x="1" y="0"/>
                  </a:lnTo>
                </a:path>
              </a:pathLst>
            </a:custGeom>
            <a:solidFill>
              <a:srgbClr val="C0C0C0"/>
            </a:solidFill>
            <a:ln w="3175">
              <a:solidFill>
                <a:schemeClr val="tx1"/>
              </a:solidFill>
              <a:prstDash val="solid"/>
              <a:round/>
              <a:headEnd/>
              <a:tailEnd/>
            </a:ln>
          </p:spPr>
          <p:txBody>
            <a:bodyPr/>
            <a:lstStyle/>
            <a:p>
              <a:endParaRPr lang="en-US"/>
            </a:p>
          </p:txBody>
        </p:sp>
        <p:sp>
          <p:nvSpPr>
            <p:cNvPr id="54402" name="Freeform 118"/>
            <p:cNvSpPr>
              <a:spLocks/>
            </p:cNvSpPr>
            <p:nvPr/>
          </p:nvSpPr>
          <p:spPr bwMode="auto">
            <a:xfrm>
              <a:off x="1524" y="3441"/>
              <a:ext cx="35" cy="25"/>
            </a:xfrm>
            <a:custGeom>
              <a:avLst/>
              <a:gdLst>
                <a:gd name="T0" fmla="*/ 1 w 35"/>
                <a:gd name="T1" fmla="*/ 8 h 25"/>
                <a:gd name="T2" fmla="*/ 1 w 35"/>
                <a:gd name="T3" fmla="*/ 8 h 25"/>
                <a:gd name="T4" fmla="*/ 0 w 35"/>
                <a:gd name="T5" fmla="*/ 6 h 25"/>
                <a:gd name="T6" fmla="*/ 0 w 35"/>
                <a:gd name="T7" fmla="*/ 5 h 25"/>
                <a:gd name="T8" fmla="*/ 0 w 35"/>
                <a:gd name="T9" fmla="*/ 3 h 25"/>
                <a:gd name="T10" fmla="*/ 0 w 35"/>
                <a:gd name="T11" fmla="*/ 1 h 25"/>
                <a:gd name="T12" fmla="*/ 1 w 35"/>
                <a:gd name="T13" fmla="*/ 0 h 25"/>
                <a:gd name="T14" fmla="*/ 5 w 35"/>
                <a:gd name="T15" fmla="*/ 1 h 25"/>
                <a:gd name="T16" fmla="*/ 8 w 35"/>
                <a:gd name="T17" fmla="*/ 3 h 25"/>
                <a:gd name="T18" fmla="*/ 10 w 35"/>
                <a:gd name="T19" fmla="*/ 3 h 25"/>
                <a:gd name="T20" fmla="*/ 13 w 35"/>
                <a:gd name="T21" fmla="*/ 3 h 25"/>
                <a:gd name="T22" fmla="*/ 13 w 35"/>
                <a:gd name="T23" fmla="*/ 5 h 25"/>
                <a:gd name="T24" fmla="*/ 15 w 35"/>
                <a:gd name="T25" fmla="*/ 5 h 25"/>
                <a:gd name="T26" fmla="*/ 22 w 35"/>
                <a:gd name="T27" fmla="*/ 5 h 25"/>
                <a:gd name="T28" fmla="*/ 30 w 35"/>
                <a:gd name="T29" fmla="*/ 10 h 25"/>
                <a:gd name="T30" fmla="*/ 30 w 35"/>
                <a:gd name="T31" fmla="*/ 10 h 25"/>
                <a:gd name="T32" fmla="*/ 32 w 35"/>
                <a:gd name="T33" fmla="*/ 11 h 25"/>
                <a:gd name="T34" fmla="*/ 34 w 35"/>
                <a:gd name="T35" fmla="*/ 13 h 25"/>
                <a:gd name="T36" fmla="*/ 35 w 35"/>
                <a:gd name="T37" fmla="*/ 15 h 25"/>
                <a:gd name="T38" fmla="*/ 35 w 35"/>
                <a:gd name="T39" fmla="*/ 17 h 25"/>
                <a:gd name="T40" fmla="*/ 34 w 35"/>
                <a:gd name="T41" fmla="*/ 20 h 25"/>
                <a:gd name="T42" fmla="*/ 30 w 35"/>
                <a:gd name="T43" fmla="*/ 20 h 25"/>
                <a:gd name="T44" fmla="*/ 25 w 35"/>
                <a:gd name="T45" fmla="*/ 22 h 25"/>
                <a:gd name="T46" fmla="*/ 23 w 35"/>
                <a:gd name="T47" fmla="*/ 22 h 25"/>
                <a:gd name="T48" fmla="*/ 23 w 35"/>
                <a:gd name="T49" fmla="*/ 23 h 25"/>
                <a:gd name="T50" fmla="*/ 22 w 35"/>
                <a:gd name="T51" fmla="*/ 23 h 25"/>
                <a:gd name="T52" fmla="*/ 20 w 35"/>
                <a:gd name="T53" fmla="*/ 25 h 25"/>
                <a:gd name="T54" fmla="*/ 18 w 35"/>
                <a:gd name="T55" fmla="*/ 25 h 25"/>
                <a:gd name="T56" fmla="*/ 15 w 35"/>
                <a:gd name="T57" fmla="*/ 23 h 25"/>
                <a:gd name="T58" fmla="*/ 13 w 35"/>
                <a:gd name="T59" fmla="*/ 20 h 25"/>
                <a:gd name="T60" fmla="*/ 12 w 35"/>
                <a:gd name="T61" fmla="*/ 17 h 25"/>
                <a:gd name="T62" fmla="*/ 10 w 35"/>
                <a:gd name="T63" fmla="*/ 15 h 25"/>
                <a:gd name="T64" fmla="*/ 6 w 35"/>
                <a:gd name="T65" fmla="*/ 11 h 25"/>
                <a:gd name="T66" fmla="*/ 3 w 35"/>
                <a:gd name="T67" fmla="*/ 10 h 25"/>
                <a:gd name="T68" fmla="*/ 1 w 35"/>
                <a:gd name="T69" fmla="*/ 8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25"/>
                <a:gd name="T107" fmla="*/ 35 w 35"/>
                <a:gd name="T108" fmla="*/ 25 h 2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25">
                  <a:moveTo>
                    <a:pt x="1" y="8"/>
                  </a:moveTo>
                  <a:lnTo>
                    <a:pt x="1" y="8"/>
                  </a:lnTo>
                  <a:lnTo>
                    <a:pt x="0" y="6"/>
                  </a:lnTo>
                  <a:lnTo>
                    <a:pt x="0" y="5"/>
                  </a:lnTo>
                  <a:lnTo>
                    <a:pt x="0" y="3"/>
                  </a:lnTo>
                  <a:lnTo>
                    <a:pt x="0" y="1"/>
                  </a:lnTo>
                  <a:lnTo>
                    <a:pt x="1" y="0"/>
                  </a:lnTo>
                  <a:lnTo>
                    <a:pt x="5" y="1"/>
                  </a:lnTo>
                  <a:lnTo>
                    <a:pt x="8" y="3"/>
                  </a:lnTo>
                  <a:lnTo>
                    <a:pt x="10" y="3"/>
                  </a:lnTo>
                  <a:lnTo>
                    <a:pt x="13" y="3"/>
                  </a:lnTo>
                  <a:lnTo>
                    <a:pt x="13" y="5"/>
                  </a:lnTo>
                  <a:lnTo>
                    <a:pt x="15" y="5"/>
                  </a:lnTo>
                  <a:lnTo>
                    <a:pt x="22" y="5"/>
                  </a:lnTo>
                  <a:lnTo>
                    <a:pt x="30" y="10"/>
                  </a:lnTo>
                  <a:lnTo>
                    <a:pt x="32" y="11"/>
                  </a:lnTo>
                  <a:lnTo>
                    <a:pt x="34" y="13"/>
                  </a:lnTo>
                  <a:lnTo>
                    <a:pt x="35" y="15"/>
                  </a:lnTo>
                  <a:lnTo>
                    <a:pt x="35" y="17"/>
                  </a:lnTo>
                  <a:lnTo>
                    <a:pt x="34" y="20"/>
                  </a:lnTo>
                  <a:lnTo>
                    <a:pt x="30" y="20"/>
                  </a:lnTo>
                  <a:lnTo>
                    <a:pt x="25" y="22"/>
                  </a:lnTo>
                  <a:lnTo>
                    <a:pt x="23" y="22"/>
                  </a:lnTo>
                  <a:lnTo>
                    <a:pt x="23" y="23"/>
                  </a:lnTo>
                  <a:lnTo>
                    <a:pt x="22" y="23"/>
                  </a:lnTo>
                  <a:lnTo>
                    <a:pt x="20" y="25"/>
                  </a:lnTo>
                  <a:lnTo>
                    <a:pt x="18" y="25"/>
                  </a:lnTo>
                  <a:lnTo>
                    <a:pt x="15" y="23"/>
                  </a:lnTo>
                  <a:lnTo>
                    <a:pt x="13" y="20"/>
                  </a:lnTo>
                  <a:lnTo>
                    <a:pt x="12" y="17"/>
                  </a:lnTo>
                  <a:lnTo>
                    <a:pt x="10" y="15"/>
                  </a:lnTo>
                  <a:lnTo>
                    <a:pt x="6" y="11"/>
                  </a:lnTo>
                  <a:lnTo>
                    <a:pt x="3" y="10"/>
                  </a:lnTo>
                  <a:lnTo>
                    <a:pt x="1" y="8"/>
                  </a:lnTo>
                  <a:close/>
                </a:path>
              </a:pathLst>
            </a:custGeom>
            <a:solidFill>
              <a:srgbClr val="C0C0C0"/>
            </a:solidFill>
            <a:ln w="9525">
              <a:solidFill>
                <a:schemeClr val="tx1"/>
              </a:solidFill>
              <a:round/>
              <a:headEnd/>
              <a:tailEnd/>
            </a:ln>
          </p:spPr>
          <p:txBody>
            <a:bodyPr/>
            <a:lstStyle/>
            <a:p>
              <a:endParaRPr lang="en-US"/>
            </a:p>
          </p:txBody>
        </p:sp>
        <p:sp>
          <p:nvSpPr>
            <p:cNvPr id="54403" name="Freeform 119"/>
            <p:cNvSpPr>
              <a:spLocks/>
            </p:cNvSpPr>
            <p:nvPr/>
          </p:nvSpPr>
          <p:spPr bwMode="auto">
            <a:xfrm>
              <a:off x="1524" y="3441"/>
              <a:ext cx="35" cy="25"/>
            </a:xfrm>
            <a:custGeom>
              <a:avLst/>
              <a:gdLst>
                <a:gd name="T0" fmla="*/ 1 w 35"/>
                <a:gd name="T1" fmla="*/ 8 h 25"/>
                <a:gd name="T2" fmla="*/ 1 w 35"/>
                <a:gd name="T3" fmla="*/ 8 h 25"/>
                <a:gd name="T4" fmla="*/ 1 w 35"/>
                <a:gd name="T5" fmla="*/ 8 h 25"/>
                <a:gd name="T6" fmla="*/ 0 w 35"/>
                <a:gd name="T7" fmla="*/ 6 h 25"/>
                <a:gd name="T8" fmla="*/ 0 w 35"/>
                <a:gd name="T9" fmla="*/ 5 h 25"/>
                <a:gd name="T10" fmla="*/ 0 w 35"/>
                <a:gd name="T11" fmla="*/ 3 h 25"/>
                <a:gd name="T12" fmla="*/ 0 w 35"/>
                <a:gd name="T13" fmla="*/ 1 h 25"/>
                <a:gd name="T14" fmla="*/ 1 w 35"/>
                <a:gd name="T15" fmla="*/ 0 h 25"/>
                <a:gd name="T16" fmla="*/ 5 w 35"/>
                <a:gd name="T17" fmla="*/ 1 h 25"/>
                <a:gd name="T18" fmla="*/ 8 w 35"/>
                <a:gd name="T19" fmla="*/ 3 h 25"/>
                <a:gd name="T20" fmla="*/ 8 w 35"/>
                <a:gd name="T21" fmla="*/ 3 h 25"/>
                <a:gd name="T22" fmla="*/ 10 w 35"/>
                <a:gd name="T23" fmla="*/ 3 h 25"/>
                <a:gd name="T24" fmla="*/ 13 w 35"/>
                <a:gd name="T25" fmla="*/ 3 h 25"/>
                <a:gd name="T26" fmla="*/ 13 w 35"/>
                <a:gd name="T27" fmla="*/ 5 h 25"/>
                <a:gd name="T28" fmla="*/ 15 w 35"/>
                <a:gd name="T29" fmla="*/ 5 h 25"/>
                <a:gd name="T30" fmla="*/ 22 w 35"/>
                <a:gd name="T31" fmla="*/ 5 h 25"/>
                <a:gd name="T32" fmla="*/ 30 w 35"/>
                <a:gd name="T33" fmla="*/ 10 h 25"/>
                <a:gd name="T34" fmla="*/ 30 w 35"/>
                <a:gd name="T35" fmla="*/ 10 h 25"/>
                <a:gd name="T36" fmla="*/ 30 w 35"/>
                <a:gd name="T37" fmla="*/ 10 h 25"/>
                <a:gd name="T38" fmla="*/ 32 w 35"/>
                <a:gd name="T39" fmla="*/ 11 h 25"/>
                <a:gd name="T40" fmla="*/ 34 w 35"/>
                <a:gd name="T41" fmla="*/ 13 h 25"/>
                <a:gd name="T42" fmla="*/ 35 w 35"/>
                <a:gd name="T43" fmla="*/ 15 h 25"/>
                <a:gd name="T44" fmla="*/ 35 w 35"/>
                <a:gd name="T45" fmla="*/ 17 h 25"/>
                <a:gd name="T46" fmla="*/ 34 w 35"/>
                <a:gd name="T47" fmla="*/ 20 h 25"/>
                <a:gd name="T48" fmla="*/ 30 w 35"/>
                <a:gd name="T49" fmla="*/ 20 h 25"/>
                <a:gd name="T50" fmla="*/ 25 w 35"/>
                <a:gd name="T51" fmla="*/ 22 h 25"/>
                <a:gd name="T52" fmla="*/ 25 w 35"/>
                <a:gd name="T53" fmla="*/ 22 h 25"/>
                <a:gd name="T54" fmla="*/ 23 w 35"/>
                <a:gd name="T55" fmla="*/ 22 h 25"/>
                <a:gd name="T56" fmla="*/ 23 w 35"/>
                <a:gd name="T57" fmla="*/ 23 h 25"/>
                <a:gd name="T58" fmla="*/ 22 w 35"/>
                <a:gd name="T59" fmla="*/ 23 h 25"/>
                <a:gd name="T60" fmla="*/ 20 w 35"/>
                <a:gd name="T61" fmla="*/ 25 h 25"/>
                <a:gd name="T62" fmla="*/ 18 w 35"/>
                <a:gd name="T63" fmla="*/ 25 h 25"/>
                <a:gd name="T64" fmla="*/ 15 w 35"/>
                <a:gd name="T65" fmla="*/ 23 h 25"/>
                <a:gd name="T66" fmla="*/ 13 w 35"/>
                <a:gd name="T67" fmla="*/ 20 h 25"/>
                <a:gd name="T68" fmla="*/ 12 w 35"/>
                <a:gd name="T69" fmla="*/ 17 h 25"/>
                <a:gd name="T70" fmla="*/ 12 w 35"/>
                <a:gd name="T71" fmla="*/ 17 h 25"/>
                <a:gd name="T72" fmla="*/ 10 w 35"/>
                <a:gd name="T73" fmla="*/ 15 h 25"/>
                <a:gd name="T74" fmla="*/ 6 w 35"/>
                <a:gd name="T75" fmla="*/ 11 h 25"/>
                <a:gd name="T76" fmla="*/ 3 w 35"/>
                <a:gd name="T77" fmla="*/ 10 h 25"/>
                <a:gd name="T78" fmla="*/ 1 w 35"/>
                <a:gd name="T79" fmla="*/ 8 h 2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5"/>
                <a:gd name="T121" fmla="*/ 0 h 25"/>
                <a:gd name="T122" fmla="*/ 35 w 35"/>
                <a:gd name="T123" fmla="*/ 25 h 2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5" h="25">
                  <a:moveTo>
                    <a:pt x="1" y="8"/>
                  </a:moveTo>
                  <a:lnTo>
                    <a:pt x="1" y="8"/>
                  </a:lnTo>
                  <a:lnTo>
                    <a:pt x="0" y="6"/>
                  </a:lnTo>
                  <a:lnTo>
                    <a:pt x="0" y="5"/>
                  </a:lnTo>
                  <a:lnTo>
                    <a:pt x="0" y="3"/>
                  </a:lnTo>
                  <a:lnTo>
                    <a:pt x="0" y="1"/>
                  </a:lnTo>
                  <a:lnTo>
                    <a:pt x="1" y="0"/>
                  </a:lnTo>
                  <a:lnTo>
                    <a:pt x="5" y="1"/>
                  </a:lnTo>
                  <a:lnTo>
                    <a:pt x="8" y="3"/>
                  </a:lnTo>
                  <a:lnTo>
                    <a:pt x="10" y="3"/>
                  </a:lnTo>
                  <a:lnTo>
                    <a:pt x="13" y="3"/>
                  </a:lnTo>
                  <a:lnTo>
                    <a:pt x="13" y="5"/>
                  </a:lnTo>
                  <a:lnTo>
                    <a:pt x="15" y="5"/>
                  </a:lnTo>
                  <a:lnTo>
                    <a:pt x="22" y="5"/>
                  </a:lnTo>
                  <a:lnTo>
                    <a:pt x="30" y="10"/>
                  </a:lnTo>
                  <a:lnTo>
                    <a:pt x="32" y="11"/>
                  </a:lnTo>
                  <a:lnTo>
                    <a:pt x="34" y="13"/>
                  </a:lnTo>
                  <a:lnTo>
                    <a:pt x="35" y="15"/>
                  </a:lnTo>
                  <a:lnTo>
                    <a:pt x="35" y="17"/>
                  </a:lnTo>
                  <a:lnTo>
                    <a:pt x="34" y="20"/>
                  </a:lnTo>
                  <a:lnTo>
                    <a:pt x="30" y="20"/>
                  </a:lnTo>
                  <a:lnTo>
                    <a:pt x="25" y="22"/>
                  </a:lnTo>
                  <a:lnTo>
                    <a:pt x="23" y="22"/>
                  </a:lnTo>
                  <a:lnTo>
                    <a:pt x="23" y="23"/>
                  </a:lnTo>
                  <a:lnTo>
                    <a:pt x="22" y="23"/>
                  </a:lnTo>
                  <a:lnTo>
                    <a:pt x="20" y="25"/>
                  </a:lnTo>
                  <a:lnTo>
                    <a:pt x="18" y="25"/>
                  </a:lnTo>
                  <a:lnTo>
                    <a:pt x="15" y="23"/>
                  </a:lnTo>
                  <a:lnTo>
                    <a:pt x="13" y="20"/>
                  </a:lnTo>
                  <a:lnTo>
                    <a:pt x="12" y="17"/>
                  </a:lnTo>
                  <a:lnTo>
                    <a:pt x="10" y="15"/>
                  </a:lnTo>
                  <a:lnTo>
                    <a:pt x="6" y="11"/>
                  </a:lnTo>
                  <a:lnTo>
                    <a:pt x="3" y="10"/>
                  </a:lnTo>
                  <a:lnTo>
                    <a:pt x="1" y="8"/>
                  </a:lnTo>
                </a:path>
              </a:pathLst>
            </a:custGeom>
            <a:solidFill>
              <a:schemeClr val="bg1"/>
            </a:solidFill>
            <a:ln w="3175">
              <a:solidFill>
                <a:schemeClr val="tx1"/>
              </a:solidFill>
              <a:prstDash val="solid"/>
              <a:round/>
              <a:headEnd/>
              <a:tailEnd/>
            </a:ln>
          </p:spPr>
          <p:txBody>
            <a:bodyPr/>
            <a:lstStyle/>
            <a:p>
              <a:endParaRPr lang="en-US"/>
            </a:p>
          </p:txBody>
        </p:sp>
        <p:sp>
          <p:nvSpPr>
            <p:cNvPr id="54404" name="Freeform 120"/>
            <p:cNvSpPr>
              <a:spLocks/>
            </p:cNvSpPr>
            <p:nvPr/>
          </p:nvSpPr>
          <p:spPr bwMode="auto">
            <a:xfrm>
              <a:off x="1554" y="3480"/>
              <a:ext cx="66" cy="76"/>
            </a:xfrm>
            <a:custGeom>
              <a:avLst/>
              <a:gdLst>
                <a:gd name="T0" fmla="*/ 10 w 66"/>
                <a:gd name="T1" fmla="*/ 5 h 76"/>
                <a:gd name="T2" fmla="*/ 14 w 66"/>
                <a:gd name="T3" fmla="*/ 0 h 76"/>
                <a:gd name="T4" fmla="*/ 22 w 66"/>
                <a:gd name="T5" fmla="*/ 6 h 76"/>
                <a:gd name="T6" fmla="*/ 46 w 66"/>
                <a:gd name="T7" fmla="*/ 18 h 76"/>
                <a:gd name="T8" fmla="*/ 54 w 66"/>
                <a:gd name="T9" fmla="*/ 22 h 76"/>
                <a:gd name="T10" fmla="*/ 54 w 66"/>
                <a:gd name="T11" fmla="*/ 28 h 76"/>
                <a:gd name="T12" fmla="*/ 61 w 66"/>
                <a:gd name="T13" fmla="*/ 38 h 76"/>
                <a:gd name="T14" fmla="*/ 61 w 66"/>
                <a:gd name="T15" fmla="*/ 38 h 76"/>
                <a:gd name="T16" fmla="*/ 63 w 66"/>
                <a:gd name="T17" fmla="*/ 38 h 76"/>
                <a:gd name="T18" fmla="*/ 64 w 66"/>
                <a:gd name="T19" fmla="*/ 40 h 76"/>
                <a:gd name="T20" fmla="*/ 66 w 66"/>
                <a:gd name="T21" fmla="*/ 42 h 76"/>
                <a:gd name="T22" fmla="*/ 66 w 66"/>
                <a:gd name="T23" fmla="*/ 44 h 76"/>
                <a:gd name="T24" fmla="*/ 66 w 66"/>
                <a:gd name="T25" fmla="*/ 45 h 76"/>
                <a:gd name="T26" fmla="*/ 63 w 66"/>
                <a:gd name="T27" fmla="*/ 49 h 76"/>
                <a:gd name="T28" fmla="*/ 58 w 66"/>
                <a:gd name="T29" fmla="*/ 52 h 76"/>
                <a:gd name="T30" fmla="*/ 56 w 66"/>
                <a:gd name="T31" fmla="*/ 52 h 76"/>
                <a:gd name="T32" fmla="*/ 54 w 66"/>
                <a:gd name="T33" fmla="*/ 52 h 76"/>
                <a:gd name="T34" fmla="*/ 49 w 66"/>
                <a:gd name="T35" fmla="*/ 54 h 76"/>
                <a:gd name="T36" fmla="*/ 44 w 66"/>
                <a:gd name="T37" fmla="*/ 55 h 76"/>
                <a:gd name="T38" fmla="*/ 37 w 66"/>
                <a:gd name="T39" fmla="*/ 59 h 76"/>
                <a:gd name="T40" fmla="*/ 32 w 66"/>
                <a:gd name="T41" fmla="*/ 62 h 76"/>
                <a:gd name="T42" fmla="*/ 27 w 66"/>
                <a:gd name="T43" fmla="*/ 67 h 76"/>
                <a:gd name="T44" fmla="*/ 24 w 66"/>
                <a:gd name="T45" fmla="*/ 76 h 76"/>
                <a:gd name="T46" fmla="*/ 22 w 66"/>
                <a:gd name="T47" fmla="*/ 76 h 76"/>
                <a:gd name="T48" fmla="*/ 22 w 66"/>
                <a:gd name="T49" fmla="*/ 74 h 76"/>
                <a:gd name="T50" fmla="*/ 19 w 66"/>
                <a:gd name="T51" fmla="*/ 74 h 76"/>
                <a:gd name="T52" fmla="*/ 15 w 66"/>
                <a:gd name="T53" fmla="*/ 71 h 76"/>
                <a:gd name="T54" fmla="*/ 14 w 66"/>
                <a:gd name="T55" fmla="*/ 69 h 76"/>
                <a:gd name="T56" fmla="*/ 10 w 66"/>
                <a:gd name="T57" fmla="*/ 66 h 76"/>
                <a:gd name="T58" fmla="*/ 10 w 66"/>
                <a:gd name="T59" fmla="*/ 60 h 76"/>
                <a:gd name="T60" fmla="*/ 9 w 66"/>
                <a:gd name="T61" fmla="*/ 54 h 76"/>
                <a:gd name="T62" fmla="*/ 9 w 66"/>
                <a:gd name="T63" fmla="*/ 54 h 76"/>
                <a:gd name="T64" fmla="*/ 9 w 66"/>
                <a:gd name="T65" fmla="*/ 52 h 76"/>
                <a:gd name="T66" fmla="*/ 10 w 66"/>
                <a:gd name="T67" fmla="*/ 50 h 76"/>
                <a:gd name="T68" fmla="*/ 10 w 66"/>
                <a:gd name="T69" fmla="*/ 49 h 76"/>
                <a:gd name="T70" fmla="*/ 9 w 66"/>
                <a:gd name="T71" fmla="*/ 47 h 76"/>
                <a:gd name="T72" fmla="*/ 9 w 66"/>
                <a:gd name="T73" fmla="*/ 44 h 76"/>
                <a:gd name="T74" fmla="*/ 7 w 66"/>
                <a:gd name="T75" fmla="*/ 40 h 76"/>
                <a:gd name="T76" fmla="*/ 4 w 66"/>
                <a:gd name="T77" fmla="*/ 37 h 76"/>
                <a:gd name="T78" fmla="*/ 4 w 66"/>
                <a:gd name="T79" fmla="*/ 35 h 76"/>
                <a:gd name="T80" fmla="*/ 2 w 66"/>
                <a:gd name="T81" fmla="*/ 33 h 76"/>
                <a:gd name="T82" fmla="*/ 2 w 66"/>
                <a:gd name="T83" fmla="*/ 32 h 76"/>
                <a:gd name="T84" fmla="*/ 0 w 66"/>
                <a:gd name="T85" fmla="*/ 30 h 76"/>
                <a:gd name="T86" fmla="*/ 0 w 66"/>
                <a:gd name="T87" fmla="*/ 28 h 76"/>
                <a:gd name="T88" fmla="*/ 2 w 66"/>
                <a:gd name="T89" fmla="*/ 25 h 76"/>
                <a:gd name="T90" fmla="*/ 4 w 66"/>
                <a:gd name="T91" fmla="*/ 25 h 76"/>
                <a:gd name="T92" fmla="*/ 7 w 66"/>
                <a:gd name="T93" fmla="*/ 23 h 76"/>
                <a:gd name="T94" fmla="*/ 9 w 66"/>
                <a:gd name="T95" fmla="*/ 25 h 76"/>
                <a:gd name="T96" fmla="*/ 9 w 66"/>
                <a:gd name="T97" fmla="*/ 25 h 76"/>
                <a:gd name="T98" fmla="*/ 10 w 66"/>
                <a:gd name="T99" fmla="*/ 25 h 76"/>
                <a:gd name="T100" fmla="*/ 10 w 66"/>
                <a:gd name="T101" fmla="*/ 25 h 76"/>
                <a:gd name="T102" fmla="*/ 10 w 66"/>
                <a:gd name="T103" fmla="*/ 23 h 76"/>
                <a:gd name="T104" fmla="*/ 12 w 66"/>
                <a:gd name="T105" fmla="*/ 22 h 76"/>
                <a:gd name="T106" fmla="*/ 12 w 66"/>
                <a:gd name="T107" fmla="*/ 16 h 76"/>
                <a:gd name="T108" fmla="*/ 12 w 66"/>
                <a:gd name="T109" fmla="*/ 10 h 76"/>
                <a:gd name="T110" fmla="*/ 12 w 66"/>
                <a:gd name="T111" fmla="*/ 8 h 76"/>
                <a:gd name="T112" fmla="*/ 10 w 66"/>
                <a:gd name="T113" fmla="*/ 6 h 76"/>
                <a:gd name="T114" fmla="*/ 10 w 66"/>
                <a:gd name="T115" fmla="*/ 6 h 76"/>
                <a:gd name="T116" fmla="*/ 10 w 66"/>
                <a:gd name="T117" fmla="*/ 5 h 7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
                <a:gd name="T178" fmla="*/ 0 h 76"/>
                <a:gd name="T179" fmla="*/ 66 w 66"/>
                <a:gd name="T180" fmla="*/ 76 h 7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 h="76">
                  <a:moveTo>
                    <a:pt x="10" y="5"/>
                  </a:moveTo>
                  <a:lnTo>
                    <a:pt x="14" y="0"/>
                  </a:lnTo>
                  <a:lnTo>
                    <a:pt x="22" y="6"/>
                  </a:lnTo>
                  <a:lnTo>
                    <a:pt x="46" y="18"/>
                  </a:lnTo>
                  <a:lnTo>
                    <a:pt x="54" y="22"/>
                  </a:lnTo>
                  <a:lnTo>
                    <a:pt x="54" y="28"/>
                  </a:lnTo>
                  <a:lnTo>
                    <a:pt x="61" y="38"/>
                  </a:lnTo>
                  <a:lnTo>
                    <a:pt x="63" y="38"/>
                  </a:lnTo>
                  <a:lnTo>
                    <a:pt x="64" y="40"/>
                  </a:lnTo>
                  <a:lnTo>
                    <a:pt x="66" y="42"/>
                  </a:lnTo>
                  <a:lnTo>
                    <a:pt x="66" y="44"/>
                  </a:lnTo>
                  <a:lnTo>
                    <a:pt x="66" y="45"/>
                  </a:lnTo>
                  <a:lnTo>
                    <a:pt x="63" y="49"/>
                  </a:lnTo>
                  <a:lnTo>
                    <a:pt x="58" y="52"/>
                  </a:lnTo>
                  <a:lnTo>
                    <a:pt x="56" y="52"/>
                  </a:lnTo>
                  <a:lnTo>
                    <a:pt x="54" y="52"/>
                  </a:lnTo>
                  <a:lnTo>
                    <a:pt x="49" y="54"/>
                  </a:lnTo>
                  <a:lnTo>
                    <a:pt x="44" y="55"/>
                  </a:lnTo>
                  <a:lnTo>
                    <a:pt x="37" y="59"/>
                  </a:lnTo>
                  <a:lnTo>
                    <a:pt x="32" y="62"/>
                  </a:lnTo>
                  <a:lnTo>
                    <a:pt x="27" y="67"/>
                  </a:lnTo>
                  <a:lnTo>
                    <a:pt x="24" y="76"/>
                  </a:lnTo>
                  <a:lnTo>
                    <a:pt x="22" y="76"/>
                  </a:lnTo>
                  <a:lnTo>
                    <a:pt x="22" y="74"/>
                  </a:lnTo>
                  <a:lnTo>
                    <a:pt x="19" y="74"/>
                  </a:lnTo>
                  <a:lnTo>
                    <a:pt x="15" y="71"/>
                  </a:lnTo>
                  <a:lnTo>
                    <a:pt x="14" y="69"/>
                  </a:lnTo>
                  <a:lnTo>
                    <a:pt x="10" y="66"/>
                  </a:lnTo>
                  <a:lnTo>
                    <a:pt x="10" y="60"/>
                  </a:lnTo>
                  <a:lnTo>
                    <a:pt x="9" y="54"/>
                  </a:lnTo>
                  <a:lnTo>
                    <a:pt x="9" y="52"/>
                  </a:lnTo>
                  <a:lnTo>
                    <a:pt x="10" y="50"/>
                  </a:lnTo>
                  <a:lnTo>
                    <a:pt x="10" y="49"/>
                  </a:lnTo>
                  <a:lnTo>
                    <a:pt x="9" y="47"/>
                  </a:lnTo>
                  <a:lnTo>
                    <a:pt x="9" y="44"/>
                  </a:lnTo>
                  <a:lnTo>
                    <a:pt x="7" y="40"/>
                  </a:lnTo>
                  <a:lnTo>
                    <a:pt x="4" y="37"/>
                  </a:lnTo>
                  <a:lnTo>
                    <a:pt x="4" y="35"/>
                  </a:lnTo>
                  <a:lnTo>
                    <a:pt x="2" y="33"/>
                  </a:lnTo>
                  <a:lnTo>
                    <a:pt x="2" y="32"/>
                  </a:lnTo>
                  <a:lnTo>
                    <a:pt x="0" y="30"/>
                  </a:lnTo>
                  <a:lnTo>
                    <a:pt x="0" y="28"/>
                  </a:lnTo>
                  <a:lnTo>
                    <a:pt x="2" y="25"/>
                  </a:lnTo>
                  <a:lnTo>
                    <a:pt x="4" y="25"/>
                  </a:lnTo>
                  <a:lnTo>
                    <a:pt x="7" y="23"/>
                  </a:lnTo>
                  <a:lnTo>
                    <a:pt x="9" y="25"/>
                  </a:lnTo>
                  <a:lnTo>
                    <a:pt x="10" y="25"/>
                  </a:lnTo>
                  <a:lnTo>
                    <a:pt x="10" y="23"/>
                  </a:lnTo>
                  <a:lnTo>
                    <a:pt x="12" y="22"/>
                  </a:lnTo>
                  <a:lnTo>
                    <a:pt x="12" y="16"/>
                  </a:lnTo>
                  <a:lnTo>
                    <a:pt x="12" y="10"/>
                  </a:lnTo>
                  <a:lnTo>
                    <a:pt x="12" y="8"/>
                  </a:lnTo>
                  <a:lnTo>
                    <a:pt x="10" y="6"/>
                  </a:lnTo>
                  <a:lnTo>
                    <a:pt x="10" y="5"/>
                  </a:lnTo>
                  <a:close/>
                </a:path>
              </a:pathLst>
            </a:custGeom>
            <a:solidFill>
              <a:srgbClr val="C0C0C0"/>
            </a:solidFill>
            <a:ln w="9525">
              <a:solidFill>
                <a:schemeClr val="tx1"/>
              </a:solidFill>
              <a:round/>
              <a:headEnd/>
              <a:tailEnd/>
            </a:ln>
          </p:spPr>
          <p:txBody>
            <a:bodyPr/>
            <a:lstStyle/>
            <a:p>
              <a:endParaRPr lang="en-US"/>
            </a:p>
          </p:txBody>
        </p:sp>
        <p:sp>
          <p:nvSpPr>
            <p:cNvPr id="54405" name="Freeform 121"/>
            <p:cNvSpPr>
              <a:spLocks/>
            </p:cNvSpPr>
            <p:nvPr/>
          </p:nvSpPr>
          <p:spPr bwMode="auto">
            <a:xfrm>
              <a:off x="1554" y="3480"/>
              <a:ext cx="66" cy="76"/>
            </a:xfrm>
            <a:custGeom>
              <a:avLst/>
              <a:gdLst>
                <a:gd name="T0" fmla="*/ 14 w 66"/>
                <a:gd name="T1" fmla="*/ 0 h 76"/>
                <a:gd name="T2" fmla="*/ 46 w 66"/>
                <a:gd name="T3" fmla="*/ 18 h 76"/>
                <a:gd name="T4" fmla="*/ 54 w 66"/>
                <a:gd name="T5" fmla="*/ 28 h 76"/>
                <a:gd name="T6" fmla="*/ 61 w 66"/>
                <a:gd name="T7" fmla="*/ 38 h 76"/>
                <a:gd name="T8" fmla="*/ 63 w 66"/>
                <a:gd name="T9" fmla="*/ 38 h 76"/>
                <a:gd name="T10" fmla="*/ 66 w 66"/>
                <a:gd name="T11" fmla="*/ 42 h 76"/>
                <a:gd name="T12" fmla="*/ 66 w 66"/>
                <a:gd name="T13" fmla="*/ 45 h 76"/>
                <a:gd name="T14" fmla="*/ 58 w 66"/>
                <a:gd name="T15" fmla="*/ 52 h 76"/>
                <a:gd name="T16" fmla="*/ 56 w 66"/>
                <a:gd name="T17" fmla="*/ 52 h 76"/>
                <a:gd name="T18" fmla="*/ 49 w 66"/>
                <a:gd name="T19" fmla="*/ 54 h 76"/>
                <a:gd name="T20" fmla="*/ 37 w 66"/>
                <a:gd name="T21" fmla="*/ 59 h 76"/>
                <a:gd name="T22" fmla="*/ 27 w 66"/>
                <a:gd name="T23" fmla="*/ 67 h 76"/>
                <a:gd name="T24" fmla="*/ 24 w 66"/>
                <a:gd name="T25" fmla="*/ 76 h 76"/>
                <a:gd name="T26" fmla="*/ 22 w 66"/>
                <a:gd name="T27" fmla="*/ 74 h 76"/>
                <a:gd name="T28" fmla="*/ 15 w 66"/>
                <a:gd name="T29" fmla="*/ 71 h 76"/>
                <a:gd name="T30" fmla="*/ 10 w 66"/>
                <a:gd name="T31" fmla="*/ 66 h 76"/>
                <a:gd name="T32" fmla="*/ 9 w 66"/>
                <a:gd name="T33" fmla="*/ 54 h 76"/>
                <a:gd name="T34" fmla="*/ 9 w 66"/>
                <a:gd name="T35" fmla="*/ 54 h 76"/>
                <a:gd name="T36" fmla="*/ 10 w 66"/>
                <a:gd name="T37" fmla="*/ 50 h 76"/>
                <a:gd name="T38" fmla="*/ 9 w 66"/>
                <a:gd name="T39" fmla="*/ 47 h 76"/>
                <a:gd name="T40" fmla="*/ 7 w 66"/>
                <a:gd name="T41" fmla="*/ 40 h 76"/>
                <a:gd name="T42" fmla="*/ 4 w 66"/>
                <a:gd name="T43" fmla="*/ 37 h 76"/>
                <a:gd name="T44" fmla="*/ 2 w 66"/>
                <a:gd name="T45" fmla="*/ 33 h 76"/>
                <a:gd name="T46" fmla="*/ 0 w 66"/>
                <a:gd name="T47" fmla="*/ 30 h 76"/>
                <a:gd name="T48" fmla="*/ 2 w 66"/>
                <a:gd name="T49" fmla="*/ 25 h 76"/>
                <a:gd name="T50" fmla="*/ 7 w 66"/>
                <a:gd name="T51" fmla="*/ 23 h 76"/>
                <a:gd name="T52" fmla="*/ 9 w 66"/>
                <a:gd name="T53" fmla="*/ 25 h 76"/>
                <a:gd name="T54" fmla="*/ 10 w 66"/>
                <a:gd name="T55" fmla="*/ 25 h 76"/>
                <a:gd name="T56" fmla="*/ 10 w 66"/>
                <a:gd name="T57" fmla="*/ 23 h 76"/>
                <a:gd name="T58" fmla="*/ 12 w 66"/>
                <a:gd name="T59" fmla="*/ 16 h 76"/>
                <a:gd name="T60" fmla="*/ 12 w 66"/>
                <a:gd name="T61" fmla="*/ 10 h 76"/>
                <a:gd name="T62" fmla="*/ 10 w 66"/>
                <a:gd name="T63" fmla="*/ 6 h 76"/>
                <a:gd name="T64" fmla="*/ 10 w 66"/>
                <a:gd name="T65" fmla="*/ 5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76"/>
                <a:gd name="T101" fmla="*/ 66 w 6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76">
                  <a:moveTo>
                    <a:pt x="10" y="5"/>
                  </a:moveTo>
                  <a:lnTo>
                    <a:pt x="14" y="0"/>
                  </a:lnTo>
                  <a:lnTo>
                    <a:pt x="22" y="6"/>
                  </a:lnTo>
                  <a:lnTo>
                    <a:pt x="46" y="18"/>
                  </a:lnTo>
                  <a:lnTo>
                    <a:pt x="54" y="22"/>
                  </a:lnTo>
                  <a:lnTo>
                    <a:pt x="54" y="28"/>
                  </a:lnTo>
                  <a:lnTo>
                    <a:pt x="61" y="38"/>
                  </a:lnTo>
                  <a:lnTo>
                    <a:pt x="63" y="38"/>
                  </a:lnTo>
                  <a:lnTo>
                    <a:pt x="64" y="40"/>
                  </a:lnTo>
                  <a:lnTo>
                    <a:pt x="66" y="42"/>
                  </a:lnTo>
                  <a:lnTo>
                    <a:pt x="66" y="44"/>
                  </a:lnTo>
                  <a:lnTo>
                    <a:pt x="66" y="45"/>
                  </a:lnTo>
                  <a:lnTo>
                    <a:pt x="63" y="49"/>
                  </a:lnTo>
                  <a:lnTo>
                    <a:pt x="58" y="52"/>
                  </a:lnTo>
                  <a:lnTo>
                    <a:pt x="56" y="52"/>
                  </a:lnTo>
                  <a:lnTo>
                    <a:pt x="54" y="52"/>
                  </a:lnTo>
                  <a:lnTo>
                    <a:pt x="49" y="54"/>
                  </a:lnTo>
                  <a:lnTo>
                    <a:pt x="44" y="55"/>
                  </a:lnTo>
                  <a:lnTo>
                    <a:pt x="37" y="59"/>
                  </a:lnTo>
                  <a:lnTo>
                    <a:pt x="32" y="62"/>
                  </a:lnTo>
                  <a:lnTo>
                    <a:pt x="27" y="67"/>
                  </a:lnTo>
                  <a:lnTo>
                    <a:pt x="24" y="76"/>
                  </a:lnTo>
                  <a:lnTo>
                    <a:pt x="22" y="76"/>
                  </a:lnTo>
                  <a:lnTo>
                    <a:pt x="22" y="74"/>
                  </a:lnTo>
                  <a:lnTo>
                    <a:pt x="19" y="74"/>
                  </a:lnTo>
                  <a:lnTo>
                    <a:pt x="15" y="71"/>
                  </a:lnTo>
                  <a:lnTo>
                    <a:pt x="14" y="69"/>
                  </a:lnTo>
                  <a:lnTo>
                    <a:pt x="10" y="66"/>
                  </a:lnTo>
                  <a:lnTo>
                    <a:pt x="10" y="60"/>
                  </a:lnTo>
                  <a:lnTo>
                    <a:pt x="9" y="54"/>
                  </a:lnTo>
                  <a:lnTo>
                    <a:pt x="9" y="52"/>
                  </a:lnTo>
                  <a:lnTo>
                    <a:pt x="10" y="50"/>
                  </a:lnTo>
                  <a:lnTo>
                    <a:pt x="10" y="49"/>
                  </a:lnTo>
                  <a:lnTo>
                    <a:pt x="9" y="47"/>
                  </a:lnTo>
                  <a:lnTo>
                    <a:pt x="9" y="44"/>
                  </a:lnTo>
                  <a:lnTo>
                    <a:pt x="7" y="40"/>
                  </a:lnTo>
                  <a:lnTo>
                    <a:pt x="4" y="37"/>
                  </a:lnTo>
                  <a:lnTo>
                    <a:pt x="4" y="35"/>
                  </a:lnTo>
                  <a:lnTo>
                    <a:pt x="2" y="33"/>
                  </a:lnTo>
                  <a:lnTo>
                    <a:pt x="2" y="32"/>
                  </a:lnTo>
                  <a:lnTo>
                    <a:pt x="0" y="30"/>
                  </a:lnTo>
                  <a:lnTo>
                    <a:pt x="0" y="28"/>
                  </a:lnTo>
                  <a:lnTo>
                    <a:pt x="2" y="25"/>
                  </a:lnTo>
                  <a:lnTo>
                    <a:pt x="4" y="25"/>
                  </a:lnTo>
                  <a:lnTo>
                    <a:pt x="7" y="23"/>
                  </a:lnTo>
                  <a:lnTo>
                    <a:pt x="9" y="25"/>
                  </a:lnTo>
                  <a:lnTo>
                    <a:pt x="10" y="25"/>
                  </a:lnTo>
                  <a:lnTo>
                    <a:pt x="10" y="23"/>
                  </a:lnTo>
                  <a:lnTo>
                    <a:pt x="12" y="22"/>
                  </a:lnTo>
                  <a:lnTo>
                    <a:pt x="12" y="16"/>
                  </a:lnTo>
                  <a:lnTo>
                    <a:pt x="12" y="10"/>
                  </a:lnTo>
                  <a:lnTo>
                    <a:pt x="12" y="8"/>
                  </a:lnTo>
                  <a:lnTo>
                    <a:pt x="10" y="6"/>
                  </a:lnTo>
                  <a:lnTo>
                    <a:pt x="10" y="5"/>
                  </a:lnTo>
                </a:path>
              </a:pathLst>
            </a:custGeom>
            <a:solidFill>
              <a:schemeClr val="bg1"/>
            </a:solidFill>
            <a:ln w="3175">
              <a:solidFill>
                <a:schemeClr val="tx1"/>
              </a:solidFill>
              <a:prstDash val="solid"/>
              <a:round/>
              <a:headEnd/>
              <a:tailEnd/>
            </a:ln>
          </p:spPr>
          <p:txBody>
            <a:bodyPr/>
            <a:lstStyle/>
            <a:p>
              <a:endParaRPr lang="en-US"/>
            </a:p>
          </p:txBody>
        </p:sp>
        <p:sp>
          <p:nvSpPr>
            <p:cNvPr id="54406" name="Freeform 122"/>
            <p:cNvSpPr>
              <a:spLocks/>
            </p:cNvSpPr>
            <p:nvPr/>
          </p:nvSpPr>
          <p:spPr bwMode="auto">
            <a:xfrm>
              <a:off x="1505" y="3446"/>
              <a:ext cx="10" cy="10"/>
            </a:xfrm>
            <a:custGeom>
              <a:avLst/>
              <a:gdLst>
                <a:gd name="T0" fmla="*/ 0 w 10"/>
                <a:gd name="T1" fmla="*/ 0 h 10"/>
                <a:gd name="T2" fmla="*/ 7 w 10"/>
                <a:gd name="T3" fmla="*/ 0 h 10"/>
                <a:gd name="T4" fmla="*/ 10 w 10"/>
                <a:gd name="T5" fmla="*/ 6 h 10"/>
                <a:gd name="T6" fmla="*/ 5 w 10"/>
                <a:gd name="T7" fmla="*/ 10 h 10"/>
                <a:gd name="T8" fmla="*/ 2 w 10"/>
                <a:gd name="T9" fmla="*/ 8 h 10"/>
                <a:gd name="T10" fmla="*/ 0 w 10"/>
                <a:gd name="T11" fmla="*/ 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0"/>
                  </a:moveTo>
                  <a:lnTo>
                    <a:pt x="7" y="0"/>
                  </a:lnTo>
                  <a:lnTo>
                    <a:pt x="10" y="6"/>
                  </a:lnTo>
                  <a:lnTo>
                    <a:pt x="5" y="10"/>
                  </a:lnTo>
                  <a:lnTo>
                    <a:pt x="2" y="8"/>
                  </a:lnTo>
                  <a:lnTo>
                    <a:pt x="0" y="0"/>
                  </a:lnTo>
                  <a:close/>
                </a:path>
              </a:pathLst>
            </a:custGeom>
            <a:solidFill>
              <a:srgbClr val="C0C0C0"/>
            </a:solidFill>
            <a:ln w="9525">
              <a:solidFill>
                <a:schemeClr val="tx1"/>
              </a:solidFill>
              <a:round/>
              <a:headEnd/>
              <a:tailEnd/>
            </a:ln>
          </p:spPr>
          <p:txBody>
            <a:bodyPr/>
            <a:lstStyle/>
            <a:p>
              <a:endParaRPr lang="en-US"/>
            </a:p>
          </p:txBody>
        </p:sp>
        <p:sp>
          <p:nvSpPr>
            <p:cNvPr id="54407" name="Freeform 123"/>
            <p:cNvSpPr>
              <a:spLocks/>
            </p:cNvSpPr>
            <p:nvPr/>
          </p:nvSpPr>
          <p:spPr bwMode="auto">
            <a:xfrm>
              <a:off x="1505" y="3446"/>
              <a:ext cx="10" cy="10"/>
            </a:xfrm>
            <a:custGeom>
              <a:avLst/>
              <a:gdLst>
                <a:gd name="T0" fmla="*/ 0 w 10"/>
                <a:gd name="T1" fmla="*/ 0 h 10"/>
                <a:gd name="T2" fmla="*/ 7 w 10"/>
                <a:gd name="T3" fmla="*/ 0 h 10"/>
                <a:gd name="T4" fmla="*/ 10 w 10"/>
                <a:gd name="T5" fmla="*/ 6 h 10"/>
                <a:gd name="T6" fmla="*/ 5 w 10"/>
                <a:gd name="T7" fmla="*/ 10 h 10"/>
                <a:gd name="T8" fmla="*/ 2 w 10"/>
                <a:gd name="T9" fmla="*/ 8 h 10"/>
                <a:gd name="T10" fmla="*/ 0 w 10"/>
                <a:gd name="T11" fmla="*/ 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0"/>
                  </a:moveTo>
                  <a:lnTo>
                    <a:pt x="7" y="0"/>
                  </a:lnTo>
                  <a:lnTo>
                    <a:pt x="10" y="6"/>
                  </a:lnTo>
                  <a:lnTo>
                    <a:pt x="5" y="10"/>
                  </a:lnTo>
                  <a:lnTo>
                    <a:pt x="2" y="8"/>
                  </a:lnTo>
                  <a:lnTo>
                    <a:pt x="0" y="0"/>
                  </a:lnTo>
                </a:path>
              </a:pathLst>
            </a:custGeom>
            <a:solidFill>
              <a:schemeClr val="bg1"/>
            </a:solidFill>
            <a:ln w="3175">
              <a:solidFill>
                <a:schemeClr val="tx1"/>
              </a:solidFill>
              <a:prstDash val="solid"/>
              <a:round/>
              <a:headEnd/>
              <a:tailEnd/>
            </a:ln>
          </p:spPr>
          <p:txBody>
            <a:bodyPr/>
            <a:lstStyle/>
            <a:p>
              <a:endParaRPr lang="en-US"/>
            </a:p>
          </p:txBody>
        </p:sp>
        <p:sp>
          <p:nvSpPr>
            <p:cNvPr id="54408" name="Freeform 124"/>
            <p:cNvSpPr>
              <a:spLocks/>
            </p:cNvSpPr>
            <p:nvPr/>
          </p:nvSpPr>
          <p:spPr bwMode="auto">
            <a:xfrm>
              <a:off x="1524" y="3463"/>
              <a:ext cx="6" cy="8"/>
            </a:xfrm>
            <a:custGeom>
              <a:avLst/>
              <a:gdLst>
                <a:gd name="T0" fmla="*/ 0 w 6"/>
                <a:gd name="T1" fmla="*/ 5 h 8"/>
                <a:gd name="T2" fmla="*/ 0 w 6"/>
                <a:gd name="T3" fmla="*/ 3 h 8"/>
                <a:gd name="T4" fmla="*/ 0 w 6"/>
                <a:gd name="T5" fmla="*/ 1 h 8"/>
                <a:gd name="T6" fmla="*/ 1 w 6"/>
                <a:gd name="T7" fmla="*/ 1 h 8"/>
                <a:gd name="T8" fmla="*/ 3 w 6"/>
                <a:gd name="T9" fmla="*/ 0 h 8"/>
                <a:gd name="T10" fmla="*/ 5 w 6"/>
                <a:gd name="T11" fmla="*/ 1 h 8"/>
                <a:gd name="T12" fmla="*/ 6 w 6"/>
                <a:gd name="T13" fmla="*/ 1 h 8"/>
                <a:gd name="T14" fmla="*/ 6 w 6"/>
                <a:gd name="T15" fmla="*/ 3 h 8"/>
                <a:gd name="T16" fmla="*/ 6 w 6"/>
                <a:gd name="T17" fmla="*/ 5 h 8"/>
                <a:gd name="T18" fmla="*/ 6 w 6"/>
                <a:gd name="T19" fmla="*/ 6 h 8"/>
                <a:gd name="T20" fmla="*/ 6 w 6"/>
                <a:gd name="T21" fmla="*/ 8 h 8"/>
                <a:gd name="T22" fmla="*/ 5 w 6"/>
                <a:gd name="T23" fmla="*/ 8 h 8"/>
                <a:gd name="T24" fmla="*/ 3 w 6"/>
                <a:gd name="T25" fmla="*/ 8 h 8"/>
                <a:gd name="T26" fmla="*/ 1 w 6"/>
                <a:gd name="T27" fmla="*/ 8 h 8"/>
                <a:gd name="T28" fmla="*/ 0 w 6"/>
                <a:gd name="T29" fmla="*/ 8 h 8"/>
                <a:gd name="T30" fmla="*/ 0 w 6"/>
                <a:gd name="T31" fmla="*/ 6 h 8"/>
                <a:gd name="T32" fmla="*/ 0 w 6"/>
                <a:gd name="T33" fmla="*/ 5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0" y="5"/>
                  </a:moveTo>
                  <a:lnTo>
                    <a:pt x="0" y="3"/>
                  </a:lnTo>
                  <a:lnTo>
                    <a:pt x="0" y="1"/>
                  </a:lnTo>
                  <a:lnTo>
                    <a:pt x="1" y="1"/>
                  </a:lnTo>
                  <a:lnTo>
                    <a:pt x="3" y="0"/>
                  </a:lnTo>
                  <a:lnTo>
                    <a:pt x="5" y="1"/>
                  </a:lnTo>
                  <a:lnTo>
                    <a:pt x="6" y="1"/>
                  </a:lnTo>
                  <a:lnTo>
                    <a:pt x="6" y="3"/>
                  </a:lnTo>
                  <a:lnTo>
                    <a:pt x="6" y="5"/>
                  </a:lnTo>
                  <a:lnTo>
                    <a:pt x="6" y="6"/>
                  </a:lnTo>
                  <a:lnTo>
                    <a:pt x="6" y="8"/>
                  </a:lnTo>
                  <a:lnTo>
                    <a:pt x="5" y="8"/>
                  </a:lnTo>
                  <a:lnTo>
                    <a:pt x="3" y="8"/>
                  </a:lnTo>
                  <a:lnTo>
                    <a:pt x="1" y="8"/>
                  </a:lnTo>
                  <a:lnTo>
                    <a:pt x="0" y="8"/>
                  </a:lnTo>
                  <a:lnTo>
                    <a:pt x="0" y="6"/>
                  </a:lnTo>
                  <a:lnTo>
                    <a:pt x="0" y="5"/>
                  </a:lnTo>
                  <a:close/>
                </a:path>
              </a:pathLst>
            </a:custGeom>
            <a:solidFill>
              <a:srgbClr val="C0C0C0"/>
            </a:solidFill>
            <a:ln w="9525">
              <a:solidFill>
                <a:schemeClr val="tx1"/>
              </a:solidFill>
              <a:round/>
              <a:headEnd/>
              <a:tailEnd/>
            </a:ln>
          </p:spPr>
          <p:txBody>
            <a:bodyPr/>
            <a:lstStyle/>
            <a:p>
              <a:endParaRPr lang="en-US"/>
            </a:p>
          </p:txBody>
        </p:sp>
        <p:sp>
          <p:nvSpPr>
            <p:cNvPr id="54409" name="Freeform 125"/>
            <p:cNvSpPr>
              <a:spLocks/>
            </p:cNvSpPr>
            <p:nvPr/>
          </p:nvSpPr>
          <p:spPr bwMode="auto">
            <a:xfrm>
              <a:off x="1524" y="3463"/>
              <a:ext cx="6" cy="8"/>
            </a:xfrm>
            <a:custGeom>
              <a:avLst/>
              <a:gdLst>
                <a:gd name="T0" fmla="*/ 0 w 6"/>
                <a:gd name="T1" fmla="*/ 5 h 8"/>
                <a:gd name="T2" fmla="*/ 0 w 6"/>
                <a:gd name="T3" fmla="*/ 5 h 8"/>
                <a:gd name="T4" fmla="*/ 0 w 6"/>
                <a:gd name="T5" fmla="*/ 3 h 8"/>
                <a:gd name="T6" fmla="*/ 0 w 6"/>
                <a:gd name="T7" fmla="*/ 1 h 8"/>
                <a:gd name="T8" fmla="*/ 1 w 6"/>
                <a:gd name="T9" fmla="*/ 1 h 8"/>
                <a:gd name="T10" fmla="*/ 3 w 6"/>
                <a:gd name="T11" fmla="*/ 0 h 8"/>
                <a:gd name="T12" fmla="*/ 3 w 6"/>
                <a:gd name="T13" fmla="*/ 0 h 8"/>
                <a:gd name="T14" fmla="*/ 5 w 6"/>
                <a:gd name="T15" fmla="*/ 1 h 8"/>
                <a:gd name="T16" fmla="*/ 6 w 6"/>
                <a:gd name="T17" fmla="*/ 1 h 8"/>
                <a:gd name="T18" fmla="*/ 6 w 6"/>
                <a:gd name="T19" fmla="*/ 3 h 8"/>
                <a:gd name="T20" fmla="*/ 6 w 6"/>
                <a:gd name="T21" fmla="*/ 5 h 8"/>
                <a:gd name="T22" fmla="*/ 6 w 6"/>
                <a:gd name="T23" fmla="*/ 5 h 8"/>
                <a:gd name="T24" fmla="*/ 6 w 6"/>
                <a:gd name="T25" fmla="*/ 6 h 8"/>
                <a:gd name="T26" fmla="*/ 6 w 6"/>
                <a:gd name="T27" fmla="*/ 8 h 8"/>
                <a:gd name="T28" fmla="*/ 5 w 6"/>
                <a:gd name="T29" fmla="*/ 8 h 8"/>
                <a:gd name="T30" fmla="*/ 3 w 6"/>
                <a:gd name="T31" fmla="*/ 8 h 8"/>
                <a:gd name="T32" fmla="*/ 3 w 6"/>
                <a:gd name="T33" fmla="*/ 8 h 8"/>
                <a:gd name="T34" fmla="*/ 1 w 6"/>
                <a:gd name="T35" fmla="*/ 8 h 8"/>
                <a:gd name="T36" fmla="*/ 0 w 6"/>
                <a:gd name="T37" fmla="*/ 8 h 8"/>
                <a:gd name="T38" fmla="*/ 0 w 6"/>
                <a:gd name="T39" fmla="*/ 6 h 8"/>
                <a:gd name="T40" fmla="*/ 0 w 6"/>
                <a:gd name="T41" fmla="*/ 5 h 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8"/>
                <a:gd name="T65" fmla="*/ 6 w 6"/>
                <a:gd name="T66" fmla="*/ 8 h 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8">
                  <a:moveTo>
                    <a:pt x="0" y="5"/>
                  </a:moveTo>
                  <a:lnTo>
                    <a:pt x="0" y="5"/>
                  </a:lnTo>
                  <a:lnTo>
                    <a:pt x="0" y="3"/>
                  </a:lnTo>
                  <a:lnTo>
                    <a:pt x="0" y="1"/>
                  </a:lnTo>
                  <a:lnTo>
                    <a:pt x="1" y="1"/>
                  </a:lnTo>
                  <a:lnTo>
                    <a:pt x="3" y="0"/>
                  </a:lnTo>
                  <a:lnTo>
                    <a:pt x="5" y="1"/>
                  </a:lnTo>
                  <a:lnTo>
                    <a:pt x="6" y="1"/>
                  </a:lnTo>
                  <a:lnTo>
                    <a:pt x="6" y="3"/>
                  </a:lnTo>
                  <a:lnTo>
                    <a:pt x="6" y="5"/>
                  </a:lnTo>
                  <a:lnTo>
                    <a:pt x="6" y="6"/>
                  </a:lnTo>
                  <a:lnTo>
                    <a:pt x="6" y="8"/>
                  </a:lnTo>
                  <a:lnTo>
                    <a:pt x="5" y="8"/>
                  </a:lnTo>
                  <a:lnTo>
                    <a:pt x="3" y="8"/>
                  </a:lnTo>
                  <a:lnTo>
                    <a:pt x="1" y="8"/>
                  </a:lnTo>
                  <a:lnTo>
                    <a:pt x="0" y="8"/>
                  </a:lnTo>
                  <a:lnTo>
                    <a:pt x="0" y="6"/>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4410" name="Freeform 126"/>
            <p:cNvSpPr>
              <a:spLocks/>
            </p:cNvSpPr>
            <p:nvPr/>
          </p:nvSpPr>
          <p:spPr bwMode="auto">
            <a:xfrm>
              <a:off x="1338" y="3388"/>
              <a:ext cx="11" cy="9"/>
            </a:xfrm>
            <a:custGeom>
              <a:avLst/>
              <a:gdLst>
                <a:gd name="T0" fmla="*/ 0 w 11"/>
                <a:gd name="T1" fmla="*/ 4 h 9"/>
                <a:gd name="T2" fmla="*/ 0 w 11"/>
                <a:gd name="T3" fmla="*/ 2 h 9"/>
                <a:gd name="T4" fmla="*/ 1 w 11"/>
                <a:gd name="T5" fmla="*/ 2 h 9"/>
                <a:gd name="T6" fmla="*/ 3 w 11"/>
                <a:gd name="T7" fmla="*/ 0 h 9"/>
                <a:gd name="T8" fmla="*/ 6 w 11"/>
                <a:gd name="T9" fmla="*/ 0 h 9"/>
                <a:gd name="T10" fmla="*/ 8 w 11"/>
                <a:gd name="T11" fmla="*/ 0 h 9"/>
                <a:gd name="T12" fmla="*/ 10 w 11"/>
                <a:gd name="T13" fmla="*/ 2 h 9"/>
                <a:gd name="T14" fmla="*/ 11 w 11"/>
                <a:gd name="T15" fmla="*/ 2 h 9"/>
                <a:gd name="T16" fmla="*/ 11 w 11"/>
                <a:gd name="T17" fmla="*/ 4 h 9"/>
                <a:gd name="T18" fmla="*/ 11 w 11"/>
                <a:gd name="T19" fmla="*/ 5 h 9"/>
                <a:gd name="T20" fmla="*/ 10 w 11"/>
                <a:gd name="T21" fmla="*/ 7 h 9"/>
                <a:gd name="T22" fmla="*/ 8 w 11"/>
                <a:gd name="T23" fmla="*/ 9 h 9"/>
                <a:gd name="T24" fmla="*/ 6 w 11"/>
                <a:gd name="T25" fmla="*/ 9 h 9"/>
                <a:gd name="T26" fmla="*/ 3 w 11"/>
                <a:gd name="T27" fmla="*/ 9 h 9"/>
                <a:gd name="T28" fmla="*/ 1 w 11"/>
                <a:gd name="T29" fmla="*/ 7 h 9"/>
                <a:gd name="T30" fmla="*/ 0 w 11"/>
                <a:gd name="T31" fmla="*/ 5 h 9"/>
                <a:gd name="T32" fmla="*/ 0 w 11"/>
                <a:gd name="T33" fmla="*/ 4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9"/>
                <a:gd name="T53" fmla="*/ 11 w 11"/>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9">
                  <a:moveTo>
                    <a:pt x="0" y="4"/>
                  </a:moveTo>
                  <a:lnTo>
                    <a:pt x="0" y="2"/>
                  </a:lnTo>
                  <a:lnTo>
                    <a:pt x="1" y="2"/>
                  </a:lnTo>
                  <a:lnTo>
                    <a:pt x="3" y="0"/>
                  </a:lnTo>
                  <a:lnTo>
                    <a:pt x="6" y="0"/>
                  </a:lnTo>
                  <a:lnTo>
                    <a:pt x="8" y="0"/>
                  </a:lnTo>
                  <a:lnTo>
                    <a:pt x="10" y="2"/>
                  </a:lnTo>
                  <a:lnTo>
                    <a:pt x="11" y="2"/>
                  </a:lnTo>
                  <a:lnTo>
                    <a:pt x="11" y="4"/>
                  </a:lnTo>
                  <a:lnTo>
                    <a:pt x="11" y="5"/>
                  </a:lnTo>
                  <a:lnTo>
                    <a:pt x="10" y="7"/>
                  </a:lnTo>
                  <a:lnTo>
                    <a:pt x="8" y="9"/>
                  </a:lnTo>
                  <a:lnTo>
                    <a:pt x="6" y="9"/>
                  </a:lnTo>
                  <a:lnTo>
                    <a:pt x="3" y="9"/>
                  </a:lnTo>
                  <a:lnTo>
                    <a:pt x="1" y="7"/>
                  </a:lnTo>
                  <a:lnTo>
                    <a:pt x="0" y="5"/>
                  </a:lnTo>
                  <a:lnTo>
                    <a:pt x="0" y="4"/>
                  </a:lnTo>
                  <a:close/>
                </a:path>
              </a:pathLst>
            </a:custGeom>
            <a:solidFill>
              <a:srgbClr val="C0C0C0"/>
            </a:solidFill>
            <a:ln w="9525">
              <a:solidFill>
                <a:schemeClr val="tx1"/>
              </a:solidFill>
              <a:round/>
              <a:headEnd/>
              <a:tailEnd/>
            </a:ln>
          </p:spPr>
          <p:txBody>
            <a:bodyPr/>
            <a:lstStyle/>
            <a:p>
              <a:endParaRPr lang="en-US"/>
            </a:p>
          </p:txBody>
        </p:sp>
        <p:sp>
          <p:nvSpPr>
            <p:cNvPr id="54411" name="Freeform 127"/>
            <p:cNvSpPr>
              <a:spLocks/>
            </p:cNvSpPr>
            <p:nvPr/>
          </p:nvSpPr>
          <p:spPr bwMode="auto">
            <a:xfrm>
              <a:off x="1338" y="3388"/>
              <a:ext cx="11" cy="9"/>
            </a:xfrm>
            <a:custGeom>
              <a:avLst/>
              <a:gdLst>
                <a:gd name="T0" fmla="*/ 0 w 11"/>
                <a:gd name="T1" fmla="*/ 4 h 9"/>
                <a:gd name="T2" fmla="*/ 0 w 11"/>
                <a:gd name="T3" fmla="*/ 4 h 9"/>
                <a:gd name="T4" fmla="*/ 0 w 11"/>
                <a:gd name="T5" fmla="*/ 2 h 9"/>
                <a:gd name="T6" fmla="*/ 1 w 11"/>
                <a:gd name="T7" fmla="*/ 2 h 9"/>
                <a:gd name="T8" fmla="*/ 3 w 11"/>
                <a:gd name="T9" fmla="*/ 0 h 9"/>
                <a:gd name="T10" fmla="*/ 6 w 11"/>
                <a:gd name="T11" fmla="*/ 0 h 9"/>
                <a:gd name="T12" fmla="*/ 6 w 11"/>
                <a:gd name="T13" fmla="*/ 0 h 9"/>
                <a:gd name="T14" fmla="*/ 8 w 11"/>
                <a:gd name="T15" fmla="*/ 0 h 9"/>
                <a:gd name="T16" fmla="*/ 10 w 11"/>
                <a:gd name="T17" fmla="*/ 2 h 9"/>
                <a:gd name="T18" fmla="*/ 11 w 11"/>
                <a:gd name="T19" fmla="*/ 2 h 9"/>
                <a:gd name="T20" fmla="*/ 11 w 11"/>
                <a:gd name="T21" fmla="*/ 4 h 9"/>
                <a:gd name="T22" fmla="*/ 11 w 11"/>
                <a:gd name="T23" fmla="*/ 4 h 9"/>
                <a:gd name="T24" fmla="*/ 11 w 11"/>
                <a:gd name="T25" fmla="*/ 5 h 9"/>
                <a:gd name="T26" fmla="*/ 10 w 11"/>
                <a:gd name="T27" fmla="*/ 7 h 9"/>
                <a:gd name="T28" fmla="*/ 8 w 11"/>
                <a:gd name="T29" fmla="*/ 9 h 9"/>
                <a:gd name="T30" fmla="*/ 6 w 11"/>
                <a:gd name="T31" fmla="*/ 9 h 9"/>
                <a:gd name="T32" fmla="*/ 6 w 11"/>
                <a:gd name="T33" fmla="*/ 9 h 9"/>
                <a:gd name="T34" fmla="*/ 3 w 11"/>
                <a:gd name="T35" fmla="*/ 9 h 9"/>
                <a:gd name="T36" fmla="*/ 1 w 11"/>
                <a:gd name="T37" fmla="*/ 7 h 9"/>
                <a:gd name="T38" fmla="*/ 0 w 11"/>
                <a:gd name="T39" fmla="*/ 5 h 9"/>
                <a:gd name="T40" fmla="*/ 0 w 11"/>
                <a:gd name="T41" fmla="*/ 4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9"/>
                <a:gd name="T65" fmla="*/ 11 w 11"/>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9">
                  <a:moveTo>
                    <a:pt x="0" y="4"/>
                  </a:moveTo>
                  <a:lnTo>
                    <a:pt x="0" y="4"/>
                  </a:lnTo>
                  <a:lnTo>
                    <a:pt x="0" y="2"/>
                  </a:lnTo>
                  <a:lnTo>
                    <a:pt x="1" y="2"/>
                  </a:lnTo>
                  <a:lnTo>
                    <a:pt x="3" y="0"/>
                  </a:lnTo>
                  <a:lnTo>
                    <a:pt x="6" y="0"/>
                  </a:lnTo>
                  <a:lnTo>
                    <a:pt x="8" y="0"/>
                  </a:lnTo>
                  <a:lnTo>
                    <a:pt x="10" y="2"/>
                  </a:lnTo>
                  <a:lnTo>
                    <a:pt x="11" y="2"/>
                  </a:lnTo>
                  <a:lnTo>
                    <a:pt x="11" y="4"/>
                  </a:lnTo>
                  <a:lnTo>
                    <a:pt x="11" y="5"/>
                  </a:lnTo>
                  <a:lnTo>
                    <a:pt x="10" y="7"/>
                  </a:lnTo>
                  <a:lnTo>
                    <a:pt x="8" y="9"/>
                  </a:lnTo>
                  <a:lnTo>
                    <a:pt x="6" y="9"/>
                  </a:lnTo>
                  <a:lnTo>
                    <a:pt x="3" y="9"/>
                  </a:lnTo>
                  <a:lnTo>
                    <a:pt x="1" y="7"/>
                  </a:lnTo>
                  <a:lnTo>
                    <a:pt x="0" y="5"/>
                  </a:lnTo>
                  <a:lnTo>
                    <a:pt x="0" y="4"/>
                  </a:lnTo>
                </a:path>
              </a:pathLst>
            </a:custGeom>
            <a:solidFill>
              <a:schemeClr val="bg1"/>
            </a:solidFill>
            <a:ln w="3175">
              <a:solidFill>
                <a:schemeClr val="tx1"/>
              </a:solidFill>
              <a:prstDash val="solid"/>
              <a:round/>
              <a:headEnd/>
              <a:tailEnd/>
            </a:ln>
          </p:spPr>
          <p:txBody>
            <a:bodyPr/>
            <a:lstStyle/>
            <a:p>
              <a:endParaRPr lang="en-US"/>
            </a:p>
          </p:txBody>
        </p:sp>
      </p:grpSp>
      <p:sp>
        <p:nvSpPr>
          <p:cNvPr id="54306" name="Freeform 128" descr="Dark upward diagonal"/>
          <p:cNvSpPr>
            <a:spLocks/>
          </p:cNvSpPr>
          <p:nvPr/>
        </p:nvSpPr>
        <p:spPr bwMode="auto">
          <a:xfrm>
            <a:off x="1838325" y="2854325"/>
            <a:ext cx="958850" cy="1074738"/>
          </a:xfrm>
          <a:custGeom>
            <a:avLst/>
            <a:gdLst>
              <a:gd name="T0" fmla="*/ 2147483647 w 552"/>
              <a:gd name="T1" fmla="*/ 2147483647 h 697"/>
              <a:gd name="T2" fmla="*/ 2147483647 w 552"/>
              <a:gd name="T3" fmla="*/ 2147483647 h 697"/>
              <a:gd name="T4" fmla="*/ 2147483647 w 552"/>
              <a:gd name="T5" fmla="*/ 2147483647 h 697"/>
              <a:gd name="T6" fmla="*/ 2147483647 w 552"/>
              <a:gd name="T7" fmla="*/ 2147483647 h 697"/>
              <a:gd name="T8" fmla="*/ 2147483647 w 552"/>
              <a:gd name="T9" fmla="*/ 0 h 697"/>
              <a:gd name="T10" fmla="*/ 2147483647 w 552"/>
              <a:gd name="T11" fmla="*/ 0 h 697"/>
              <a:gd name="T12" fmla="*/ 0 w 552"/>
              <a:gd name="T13" fmla="*/ 2147483647 h 697"/>
              <a:gd name="T14" fmla="*/ 2147483647 w 552"/>
              <a:gd name="T15" fmla="*/ 2147483647 h 697"/>
              <a:gd name="T16" fmla="*/ 0 60000 65536"/>
              <a:gd name="T17" fmla="*/ 0 60000 65536"/>
              <a:gd name="T18" fmla="*/ 0 60000 65536"/>
              <a:gd name="T19" fmla="*/ 0 60000 65536"/>
              <a:gd name="T20" fmla="*/ 0 60000 65536"/>
              <a:gd name="T21" fmla="*/ 0 60000 65536"/>
              <a:gd name="T22" fmla="*/ 0 60000 65536"/>
              <a:gd name="T23" fmla="*/ 0 60000 65536"/>
              <a:gd name="T24" fmla="*/ 0 w 552"/>
              <a:gd name="T25" fmla="*/ 0 h 697"/>
              <a:gd name="T26" fmla="*/ 552 w 552"/>
              <a:gd name="T27" fmla="*/ 697 h 6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2" h="697">
                <a:moveTo>
                  <a:pt x="486" y="697"/>
                </a:moveTo>
                <a:lnTo>
                  <a:pt x="552" y="195"/>
                </a:lnTo>
                <a:lnTo>
                  <a:pt x="372" y="166"/>
                </a:lnTo>
                <a:lnTo>
                  <a:pt x="389" y="49"/>
                </a:lnTo>
                <a:lnTo>
                  <a:pt x="118" y="0"/>
                </a:lnTo>
                <a:lnTo>
                  <a:pt x="0" y="616"/>
                </a:lnTo>
                <a:lnTo>
                  <a:pt x="486" y="697"/>
                </a:lnTo>
                <a:close/>
              </a:path>
            </a:pathLst>
          </a:custGeom>
          <a:solidFill>
            <a:schemeClr val="bg1"/>
          </a:solidFill>
          <a:ln w="9525">
            <a:solidFill>
              <a:schemeClr val="tx1"/>
            </a:solidFill>
            <a:round/>
            <a:headEnd/>
            <a:tailEnd/>
          </a:ln>
        </p:spPr>
        <p:txBody>
          <a:bodyPr/>
          <a:lstStyle/>
          <a:p>
            <a:endParaRPr lang="en-US"/>
          </a:p>
        </p:txBody>
      </p:sp>
      <p:sp>
        <p:nvSpPr>
          <p:cNvPr id="54307" name="Freeform 129"/>
          <p:cNvSpPr>
            <a:spLocks/>
          </p:cNvSpPr>
          <p:nvPr/>
        </p:nvSpPr>
        <p:spPr bwMode="auto">
          <a:xfrm>
            <a:off x="3868738" y="3446463"/>
            <a:ext cx="1263650" cy="604837"/>
          </a:xfrm>
          <a:custGeom>
            <a:avLst/>
            <a:gdLst>
              <a:gd name="T0" fmla="*/ 2147483647 w 728"/>
              <a:gd name="T1" fmla="*/ 0 h 393"/>
              <a:gd name="T2" fmla="*/ 2147483647 w 728"/>
              <a:gd name="T3" fmla="*/ 2147483647 h 393"/>
              <a:gd name="T4" fmla="*/ 2147483647 w 728"/>
              <a:gd name="T5" fmla="*/ 2147483647 h 393"/>
              <a:gd name="T6" fmla="*/ 2147483647 w 728"/>
              <a:gd name="T7" fmla="*/ 2147483647 h 393"/>
              <a:gd name="T8" fmla="*/ 2147483647 w 728"/>
              <a:gd name="T9" fmla="*/ 2147483647 h 393"/>
              <a:gd name="T10" fmla="*/ 2147483647 w 728"/>
              <a:gd name="T11" fmla="*/ 2147483647 h 393"/>
              <a:gd name="T12" fmla="*/ 2147483647 w 728"/>
              <a:gd name="T13" fmla="*/ 2147483647 h 393"/>
              <a:gd name="T14" fmla="*/ 2147483647 w 728"/>
              <a:gd name="T15" fmla="*/ 2147483647 h 393"/>
              <a:gd name="T16" fmla="*/ 2147483647 w 728"/>
              <a:gd name="T17" fmla="*/ 2147483647 h 393"/>
              <a:gd name="T18" fmla="*/ 2147483647 w 728"/>
              <a:gd name="T19" fmla="*/ 2147483647 h 393"/>
              <a:gd name="T20" fmla="*/ 2147483647 w 728"/>
              <a:gd name="T21" fmla="*/ 2147483647 h 393"/>
              <a:gd name="T22" fmla="*/ 2147483647 w 728"/>
              <a:gd name="T23" fmla="*/ 2147483647 h 393"/>
              <a:gd name="T24" fmla="*/ 2147483647 w 728"/>
              <a:gd name="T25" fmla="*/ 2147483647 h 393"/>
              <a:gd name="T26" fmla="*/ 2147483647 w 728"/>
              <a:gd name="T27" fmla="*/ 2147483647 h 393"/>
              <a:gd name="T28" fmla="*/ 2147483647 w 728"/>
              <a:gd name="T29" fmla="*/ 2147483647 h 393"/>
              <a:gd name="T30" fmla="*/ 2147483647 w 728"/>
              <a:gd name="T31" fmla="*/ 2147483647 h 393"/>
              <a:gd name="T32" fmla="*/ 2147483647 w 728"/>
              <a:gd name="T33" fmla="*/ 2147483647 h 393"/>
              <a:gd name="T34" fmla="*/ 2147483647 w 728"/>
              <a:gd name="T35" fmla="*/ 2147483647 h 393"/>
              <a:gd name="T36" fmla="*/ 2147483647 w 728"/>
              <a:gd name="T37" fmla="*/ 2147483647 h 393"/>
              <a:gd name="T38" fmla="*/ 2147483647 w 728"/>
              <a:gd name="T39" fmla="*/ 2147483647 h 393"/>
              <a:gd name="T40" fmla="*/ 2147483647 w 728"/>
              <a:gd name="T41" fmla="*/ 2147483647 h 393"/>
              <a:gd name="T42" fmla="*/ 2147483647 w 728"/>
              <a:gd name="T43" fmla="*/ 2147483647 h 393"/>
              <a:gd name="T44" fmla="*/ 2147483647 w 728"/>
              <a:gd name="T45" fmla="*/ 2147483647 h 393"/>
              <a:gd name="T46" fmla="*/ 2147483647 w 728"/>
              <a:gd name="T47" fmla="*/ 2147483647 h 393"/>
              <a:gd name="T48" fmla="*/ 2147483647 w 728"/>
              <a:gd name="T49" fmla="*/ 2147483647 h 393"/>
              <a:gd name="T50" fmla="*/ 2147483647 w 728"/>
              <a:gd name="T51" fmla="*/ 2147483647 h 393"/>
              <a:gd name="T52" fmla="*/ 2147483647 w 728"/>
              <a:gd name="T53" fmla="*/ 2147483647 h 393"/>
              <a:gd name="T54" fmla="*/ 2147483647 w 728"/>
              <a:gd name="T55" fmla="*/ 2147483647 h 393"/>
              <a:gd name="T56" fmla="*/ 2147483647 w 728"/>
              <a:gd name="T57" fmla="*/ 2147483647 h 393"/>
              <a:gd name="T58" fmla="*/ 2147483647 w 728"/>
              <a:gd name="T59" fmla="*/ 2147483647 h 393"/>
              <a:gd name="T60" fmla="*/ 2147483647 w 728"/>
              <a:gd name="T61" fmla="*/ 2147483647 h 393"/>
              <a:gd name="T62" fmla="*/ 2147483647 w 728"/>
              <a:gd name="T63" fmla="*/ 2147483647 h 393"/>
              <a:gd name="T64" fmla="*/ 2147483647 w 728"/>
              <a:gd name="T65" fmla="*/ 2147483647 h 393"/>
              <a:gd name="T66" fmla="*/ 2147483647 w 728"/>
              <a:gd name="T67" fmla="*/ 2147483647 h 393"/>
              <a:gd name="T68" fmla="*/ 2147483647 w 728"/>
              <a:gd name="T69" fmla="*/ 2147483647 h 393"/>
              <a:gd name="T70" fmla="*/ 2147483647 w 728"/>
              <a:gd name="T71" fmla="*/ 2147483647 h 393"/>
              <a:gd name="T72" fmla="*/ 2147483647 w 728"/>
              <a:gd name="T73" fmla="*/ 2147483647 h 393"/>
              <a:gd name="T74" fmla="*/ 2147483647 w 728"/>
              <a:gd name="T75" fmla="*/ 2147483647 h 393"/>
              <a:gd name="T76" fmla="*/ 2147483647 w 728"/>
              <a:gd name="T77" fmla="*/ 2147483647 h 393"/>
              <a:gd name="T78" fmla="*/ 2147483647 w 728"/>
              <a:gd name="T79" fmla="*/ 2147483647 h 393"/>
              <a:gd name="T80" fmla="*/ 2147483647 w 728"/>
              <a:gd name="T81" fmla="*/ 2147483647 h 393"/>
              <a:gd name="T82" fmla="*/ 2147483647 w 728"/>
              <a:gd name="T83" fmla="*/ 2147483647 h 393"/>
              <a:gd name="T84" fmla="*/ 0 w 728"/>
              <a:gd name="T85" fmla="*/ 2147483647 h 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8"/>
              <a:gd name="T130" fmla="*/ 0 h 393"/>
              <a:gd name="T131" fmla="*/ 728 w 728"/>
              <a:gd name="T132" fmla="*/ 393 h 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8" h="393">
                <a:moveTo>
                  <a:pt x="0" y="379"/>
                </a:moveTo>
                <a:lnTo>
                  <a:pt x="27" y="0"/>
                </a:lnTo>
                <a:lnTo>
                  <a:pt x="38" y="2"/>
                </a:lnTo>
                <a:lnTo>
                  <a:pt x="49" y="4"/>
                </a:lnTo>
                <a:lnTo>
                  <a:pt x="65" y="5"/>
                </a:lnTo>
                <a:lnTo>
                  <a:pt x="80" y="5"/>
                </a:lnTo>
                <a:lnTo>
                  <a:pt x="98" y="7"/>
                </a:lnTo>
                <a:lnTo>
                  <a:pt x="119" y="9"/>
                </a:lnTo>
                <a:lnTo>
                  <a:pt x="139" y="9"/>
                </a:lnTo>
                <a:lnTo>
                  <a:pt x="163" y="11"/>
                </a:lnTo>
                <a:lnTo>
                  <a:pt x="186" y="11"/>
                </a:lnTo>
                <a:lnTo>
                  <a:pt x="212" y="12"/>
                </a:lnTo>
                <a:lnTo>
                  <a:pt x="237" y="12"/>
                </a:lnTo>
                <a:lnTo>
                  <a:pt x="264" y="12"/>
                </a:lnTo>
                <a:lnTo>
                  <a:pt x="291" y="14"/>
                </a:lnTo>
                <a:lnTo>
                  <a:pt x="318" y="14"/>
                </a:lnTo>
                <a:lnTo>
                  <a:pt x="346" y="14"/>
                </a:lnTo>
                <a:lnTo>
                  <a:pt x="373" y="14"/>
                </a:lnTo>
                <a:lnTo>
                  <a:pt x="400" y="16"/>
                </a:lnTo>
                <a:lnTo>
                  <a:pt x="427" y="16"/>
                </a:lnTo>
                <a:lnTo>
                  <a:pt x="452" y="16"/>
                </a:lnTo>
                <a:lnTo>
                  <a:pt x="478" y="16"/>
                </a:lnTo>
                <a:lnTo>
                  <a:pt x="501" y="16"/>
                </a:lnTo>
                <a:lnTo>
                  <a:pt x="525" y="16"/>
                </a:lnTo>
                <a:lnTo>
                  <a:pt x="545" y="17"/>
                </a:lnTo>
                <a:lnTo>
                  <a:pt x="566" y="17"/>
                </a:lnTo>
                <a:lnTo>
                  <a:pt x="584" y="17"/>
                </a:lnTo>
                <a:lnTo>
                  <a:pt x="601" y="17"/>
                </a:lnTo>
                <a:lnTo>
                  <a:pt x="616" y="17"/>
                </a:lnTo>
                <a:lnTo>
                  <a:pt x="628" y="17"/>
                </a:lnTo>
                <a:lnTo>
                  <a:pt x="638" y="17"/>
                </a:lnTo>
                <a:lnTo>
                  <a:pt x="645" y="17"/>
                </a:lnTo>
                <a:lnTo>
                  <a:pt x="650" y="17"/>
                </a:lnTo>
                <a:lnTo>
                  <a:pt x="652" y="17"/>
                </a:lnTo>
                <a:lnTo>
                  <a:pt x="650" y="16"/>
                </a:lnTo>
                <a:lnTo>
                  <a:pt x="662" y="22"/>
                </a:lnTo>
                <a:lnTo>
                  <a:pt x="674" y="33"/>
                </a:lnTo>
                <a:lnTo>
                  <a:pt x="684" y="31"/>
                </a:lnTo>
                <a:lnTo>
                  <a:pt x="686" y="33"/>
                </a:lnTo>
                <a:lnTo>
                  <a:pt x="687" y="33"/>
                </a:lnTo>
                <a:lnTo>
                  <a:pt x="691" y="34"/>
                </a:lnTo>
                <a:lnTo>
                  <a:pt x="694" y="36"/>
                </a:lnTo>
                <a:lnTo>
                  <a:pt x="696" y="38"/>
                </a:lnTo>
                <a:lnTo>
                  <a:pt x="698" y="41"/>
                </a:lnTo>
                <a:lnTo>
                  <a:pt x="696" y="46"/>
                </a:lnTo>
                <a:lnTo>
                  <a:pt x="692" y="51"/>
                </a:lnTo>
                <a:lnTo>
                  <a:pt x="679" y="70"/>
                </a:lnTo>
                <a:lnTo>
                  <a:pt x="679" y="78"/>
                </a:lnTo>
                <a:lnTo>
                  <a:pt x="692" y="88"/>
                </a:lnTo>
                <a:lnTo>
                  <a:pt x="696" y="95"/>
                </a:lnTo>
                <a:lnTo>
                  <a:pt x="698" y="107"/>
                </a:lnTo>
                <a:lnTo>
                  <a:pt x="709" y="121"/>
                </a:lnTo>
                <a:lnTo>
                  <a:pt x="726" y="121"/>
                </a:lnTo>
                <a:lnTo>
                  <a:pt x="728" y="393"/>
                </a:lnTo>
                <a:lnTo>
                  <a:pt x="726" y="393"/>
                </a:lnTo>
                <a:lnTo>
                  <a:pt x="721" y="393"/>
                </a:lnTo>
                <a:lnTo>
                  <a:pt x="713" y="393"/>
                </a:lnTo>
                <a:lnTo>
                  <a:pt x="703" y="393"/>
                </a:lnTo>
                <a:lnTo>
                  <a:pt x="689" y="393"/>
                </a:lnTo>
                <a:lnTo>
                  <a:pt x="672" y="393"/>
                </a:lnTo>
                <a:lnTo>
                  <a:pt x="654" y="393"/>
                </a:lnTo>
                <a:lnTo>
                  <a:pt x="635" y="393"/>
                </a:lnTo>
                <a:lnTo>
                  <a:pt x="611" y="393"/>
                </a:lnTo>
                <a:lnTo>
                  <a:pt x="588" y="393"/>
                </a:lnTo>
                <a:lnTo>
                  <a:pt x="562" y="393"/>
                </a:lnTo>
                <a:lnTo>
                  <a:pt x="535" y="393"/>
                </a:lnTo>
                <a:lnTo>
                  <a:pt x="508" y="393"/>
                </a:lnTo>
                <a:lnTo>
                  <a:pt x="478" y="391"/>
                </a:lnTo>
                <a:lnTo>
                  <a:pt x="449" y="391"/>
                </a:lnTo>
                <a:lnTo>
                  <a:pt x="418" y="391"/>
                </a:lnTo>
                <a:lnTo>
                  <a:pt x="388" y="391"/>
                </a:lnTo>
                <a:lnTo>
                  <a:pt x="356" y="390"/>
                </a:lnTo>
                <a:lnTo>
                  <a:pt x="325" y="390"/>
                </a:lnTo>
                <a:lnTo>
                  <a:pt x="295" y="390"/>
                </a:lnTo>
                <a:lnTo>
                  <a:pt x="263" y="388"/>
                </a:lnTo>
                <a:lnTo>
                  <a:pt x="234" y="388"/>
                </a:lnTo>
                <a:lnTo>
                  <a:pt x="203" y="388"/>
                </a:lnTo>
                <a:lnTo>
                  <a:pt x="175" y="386"/>
                </a:lnTo>
                <a:lnTo>
                  <a:pt x="148" y="386"/>
                </a:lnTo>
                <a:lnTo>
                  <a:pt x="120" y="385"/>
                </a:lnTo>
                <a:lnTo>
                  <a:pt x="97" y="385"/>
                </a:lnTo>
                <a:lnTo>
                  <a:pt x="73" y="383"/>
                </a:lnTo>
                <a:lnTo>
                  <a:pt x="51" y="383"/>
                </a:lnTo>
                <a:lnTo>
                  <a:pt x="32" y="381"/>
                </a:lnTo>
                <a:lnTo>
                  <a:pt x="16" y="379"/>
                </a:lnTo>
                <a:lnTo>
                  <a:pt x="0" y="379"/>
                </a:lnTo>
                <a:close/>
              </a:path>
            </a:pathLst>
          </a:custGeom>
          <a:solidFill>
            <a:schemeClr val="bg1"/>
          </a:solidFill>
          <a:ln w="9525">
            <a:solidFill>
              <a:schemeClr val="tx1"/>
            </a:solidFill>
            <a:round/>
            <a:headEnd/>
            <a:tailEnd/>
          </a:ln>
        </p:spPr>
        <p:txBody>
          <a:bodyPr/>
          <a:lstStyle/>
          <a:p>
            <a:endParaRPr lang="en-US"/>
          </a:p>
        </p:txBody>
      </p:sp>
      <p:sp>
        <p:nvSpPr>
          <p:cNvPr id="54308" name="Freeform 130" descr="Dark upward diagonal"/>
          <p:cNvSpPr>
            <a:spLocks/>
          </p:cNvSpPr>
          <p:nvPr/>
        </p:nvSpPr>
        <p:spPr bwMode="auto">
          <a:xfrm>
            <a:off x="4722813" y="1668463"/>
            <a:ext cx="1111250" cy="1125537"/>
          </a:xfrm>
          <a:custGeom>
            <a:avLst/>
            <a:gdLst>
              <a:gd name="T0" fmla="*/ 2147483647 w 641"/>
              <a:gd name="T1" fmla="*/ 2147483647 h 731"/>
              <a:gd name="T2" fmla="*/ 2147483647 w 641"/>
              <a:gd name="T3" fmla="*/ 2147483647 h 731"/>
              <a:gd name="T4" fmla="*/ 2147483647 w 641"/>
              <a:gd name="T5" fmla="*/ 2147483647 h 731"/>
              <a:gd name="T6" fmla="*/ 2147483647 w 641"/>
              <a:gd name="T7" fmla="*/ 2147483647 h 731"/>
              <a:gd name="T8" fmla="*/ 2147483647 w 641"/>
              <a:gd name="T9" fmla="*/ 2147483647 h 731"/>
              <a:gd name="T10" fmla="*/ 2147483647 w 641"/>
              <a:gd name="T11" fmla="*/ 2147483647 h 731"/>
              <a:gd name="T12" fmla="*/ 2147483647 w 641"/>
              <a:gd name="T13" fmla="*/ 2147483647 h 731"/>
              <a:gd name="T14" fmla="*/ 2147483647 w 641"/>
              <a:gd name="T15" fmla="*/ 2147483647 h 731"/>
              <a:gd name="T16" fmla="*/ 2147483647 w 641"/>
              <a:gd name="T17" fmla="*/ 2147483647 h 731"/>
              <a:gd name="T18" fmla="*/ 2147483647 w 641"/>
              <a:gd name="T19" fmla="*/ 2147483647 h 731"/>
              <a:gd name="T20" fmla="*/ 2147483647 w 641"/>
              <a:gd name="T21" fmla="*/ 2147483647 h 731"/>
              <a:gd name="T22" fmla="*/ 2147483647 w 641"/>
              <a:gd name="T23" fmla="*/ 2147483647 h 731"/>
              <a:gd name="T24" fmla="*/ 2147483647 w 641"/>
              <a:gd name="T25" fmla="*/ 2147483647 h 731"/>
              <a:gd name="T26" fmla="*/ 2147483647 w 641"/>
              <a:gd name="T27" fmla="*/ 2147483647 h 731"/>
              <a:gd name="T28" fmla="*/ 2147483647 w 641"/>
              <a:gd name="T29" fmla="*/ 2147483647 h 731"/>
              <a:gd name="T30" fmla="*/ 2147483647 w 641"/>
              <a:gd name="T31" fmla="*/ 2147483647 h 731"/>
              <a:gd name="T32" fmla="*/ 2147483647 w 641"/>
              <a:gd name="T33" fmla="*/ 2147483647 h 731"/>
              <a:gd name="T34" fmla="*/ 2147483647 w 641"/>
              <a:gd name="T35" fmla="*/ 2147483647 h 731"/>
              <a:gd name="T36" fmla="*/ 2147483647 w 641"/>
              <a:gd name="T37" fmla="*/ 2147483647 h 731"/>
              <a:gd name="T38" fmla="*/ 2147483647 w 641"/>
              <a:gd name="T39" fmla="*/ 2147483647 h 731"/>
              <a:gd name="T40" fmla="*/ 2147483647 w 641"/>
              <a:gd name="T41" fmla="*/ 2147483647 h 731"/>
              <a:gd name="T42" fmla="*/ 2147483647 w 641"/>
              <a:gd name="T43" fmla="*/ 2147483647 h 731"/>
              <a:gd name="T44" fmla="*/ 2147483647 w 641"/>
              <a:gd name="T45" fmla="*/ 2147483647 h 731"/>
              <a:gd name="T46" fmla="*/ 2147483647 w 641"/>
              <a:gd name="T47" fmla="*/ 2147483647 h 731"/>
              <a:gd name="T48" fmla="*/ 2147483647 w 641"/>
              <a:gd name="T49" fmla="*/ 2147483647 h 731"/>
              <a:gd name="T50" fmla="*/ 2147483647 w 641"/>
              <a:gd name="T51" fmla="*/ 2147483647 h 731"/>
              <a:gd name="T52" fmla="*/ 2147483647 w 641"/>
              <a:gd name="T53" fmla="*/ 2147483647 h 731"/>
              <a:gd name="T54" fmla="*/ 2147483647 w 641"/>
              <a:gd name="T55" fmla="*/ 2147483647 h 731"/>
              <a:gd name="T56" fmla="*/ 2147483647 w 641"/>
              <a:gd name="T57" fmla="*/ 2147483647 h 731"/>
              <a:gd name="T58" fmla="*/ 2147483647 w 641"/>
              <a:gd name="T59" fmla="*/ 2147483647 h 731"/>
              <a:gd name="T60" fmla="*/ 2147483647 w 641"/>
              <a:gd name="T61" fmla="*/ 2147483647 h 731"/>
              <a:gd name="T62" fmla="*/ 2147483647 w 641"/>
              <a:gd name="T63" fmla="*/ 2147483647 h 731"/>
              <a:gd name="T64" fmla="*/ 2147483647 w 641"/>
              <a:gd name="T65" fmla="*/ 2147483647 h 731"/>
              <a:gd name="T66" fmla="*/ 2147483647 w 641"/>
              <a:gd name="T67" fmla="*/ 2147483647 h 731"/>
              <a:gd name="T68" fmla="*/ 2147483647 w 641"/>
              <a:gd name="T69" fmla="*/ 2147483647 h 731"/>
              <a:gd name="T70" fmla="*/ 2147483647 w 641"/>
              <a:gd name="T71" fmla="*/ 2147483647 h 731"/>
              <a:gd name="T72" fmla="*/ 2147483647 w 641"/>
              <a:gd name="T73" fmla="*/ 2147483647 h 731"/>
              <a:gd name="T74" fmla="*/ 2147483647 w 641"/>
              <a:gd name="T75" fmla="*/ 2147483647 h 731"/>
              <a:gd name="T76" fmla="*/ 2147483647 w 641"/>
              <a:gd name="T77" fmla="*/ 2147483647 h 731"/>
              <a:gd name="T78" fmla="*/ 2147483647 w 641"/>
              <a:gd name="T79" fmla="*/ 2147483647 h 731"/>
              <a:gd name="T80" fmla="*/ 2147483647 w 641"/>
              <a:gd name="T81" fmla="*/ 2147483647 h 731"/>
              <a:gd name="T82" fmla="*/ 2147483647 w 641"/>
              <a:gd name="T83" fmla="*/ 2147483647 h 731"/>
              <a:gd name="T84" fmla="*/ 2147483647 w 641"/>
              <a:gd name="T85" fmla="*/ 2147483647 h 731"/>
              <a:gd name="T86" fmla="*/ 2147483647 w 641"/>
              <a:gd name="T87" fmla="*/ 2147483647 h 731"/>
              <a:gd name="T88" fmla="*/ 2147483647 w 641"/>
              <a:gd name="T89" fmla="*/ 2147483647 h 731"/>
              <a:gd name="T90" fmla="*/ 2147483647 w 641"/>
              <a:gd name="T91" fmla="*/ 2147483647 h 731"/>
              <a:gd name="T92" fmla="*/ 2147483647 w 641"/>
              <a:gd name="T93" fmla="*/ 2147483647 h 731"/>
              <a:gd name="T94" fmla="*/ 2147483647 w 641"/>
              <a:gd name="T95" fmla="*/ 2147483647 h 731"/>
              <a:gd name="T96" fmla="*/ 2147483647 w 641"/>
              <a:gd name="T97" fmla="*/ 2147483647 h 731"/>
              <a:gd name="T98" fmla="*/ 2147483647 w 641"/>
              <a:gd name="T99" fmla="*/ 2147483647 h 731"/>
              <a:gd name="T100" fmla="*/ 2147483647 w 641"/>
              <a:gd name="T101" fmla="*/ 2147483647 h 731"/>
              <a:gd name="T102" fmla="*/ 2147483647 w 641"/>
              <a:gd name="T103" fmla="*/ 2147483647 h 731"/>
              <a:gd name="T104" fmla="*/ 2147483647 w 641"/>
              <a:gd name="T105" fmla="*/ 2147483647 h 731"/>
              <a:gd name="T106" fmla="*/ 2147483647 w 641"/>
              <a:gd name="T107" fmla="*/ 2147483647 h 731"/>
              <a:gd name="T108" fmla="*/ 2147483647 w 641"/>
              <a:gd name="T109" fmla="*/ 2147483647 h 731"/>
              <a:gd name="T110" fmla="*/ 2147483647 w 641"/>
              <a:gd name="T111" fmla="*/ 2147483647 h 731"/>
              <a:gd name="T112" fmla="*/ 2147483647 w 641"/>
              <a:gd name="T113" fmla="*/ 2147483647 h 731"/>
              <a:gd name="T114" fmla="*/ 2147483647 w 641"/>
              <a:gd name="T115" fmla="*/ 2147483647 h 7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41"/>
              <a:gd name="T175" fmla="*/ 0 h 731"/>
              <a:gd name="T176" fmla="*/ 641 w 641"/>
              <a:gd name="T177" fmla="*/ 731 h 7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41" h="731">
                <a:moveTo>
                  <a:pt x="526" y="718"/>
                </a:moveTo>
                <a:lnTo>
                  <a:pt x="528" y="716"/>
                </a:lnTo>
                <a:lnTo>
                  <a:pt x="528" y="709"/>
                </a:lnTo>
                <a:lnTo>
                  <a:pt x="525" y="701"/>
                </a:lnTo>
                <a:lnTo>
                  <a:pt x="523" y="691"/>
                </a:lnTo>
                <a:lnTo>
                  <a:pt x="520" y="682"/>
                </a:lnTo>
                <a:lnTo>
                  <a:pt x="518" y="674"/>
                </a:lnTo>
                <a:lnTo>
                  <a:pt x="515" y="667"/>
                </a:lnTo>
                <a:lnTo>
                  <a:pt x="513" y="665"/>
                </a:lnTo>
                <a:lnTo>
                  <a:pt x="499" y="660"/>
                </a:lnTo>
                <a:lnTo>
                  <a:pt x="487" y="653"/>
                </a:lnTo>
                <a:lnTo>
                  <a:pt x="479" y="645"/>
                </a:lnTo>
                <a:lnTo>
                  <a:pt x="471" y="637"/>
                </a:lnTo>
                <a:lnTo>
                  <a:pt x="465" y="628"/>
                </a:lnTo>
                <a:lnTo>
                  <a:pt x="460" y="620"/>
                </a:lnTo>
                <a:lnTo>
                  <a:pt x="457" y="616"/>
                </a:lnTo>
                <a:lnTo>
                  <a:pt x="457" y="613"/>
                </a:lnTo>
                <a:lnTo>
                  <a:pt x="427" y="601"/>
                </a:lnTo>
                <a:lnTo>
                  <a:pt x="425" y="593"/>
                </a:lnTo>
                <a:lnTo>
                  <a:pt x="423" y="593"/>
                </a:lnTo>
                <a:lnTo>
                  <a:pt x="423" y="591"/>
                </a:lnTo>
                <a:lnTo>
                  <a:pt x="421" y="591"/>
                </a:lnTo>
                <a:lnTo>
                  <a:pt x="418" y="591"/>
                </a:lnTo>
                <a:lnTo>
                  <a:pt x="416" y="591"/>
                </a:lnTo>
                <a:lnTo>
                  <a:pt x="413" y="593"/>
                </a:lnTo>
                <a:lnTo>
                  <a:pt x="410" y="591"/>
                </a:lnTo>
                <a:lnTo>
                  <a:pt x="405" y="589"/>
                </a:lnTo>
                <a:lnTo>
                  <a:pt x="398" y="587"/>
                </a:lnTo>
                <a:lnTo>
                  <a:pt x="393" y="582"/>
                </a:lnTo>
                <a:lnTo>
                  <a:pt x="388" y="577"/>
                </a:lnTo>
                <a:lnTo>
                  <a:pt x="384" y="574"/>
                </a:lnTo>
                <a:lnTo>
                  <a:pt x="383" y="569"/>
                </a:lnTo>
                <a:lnTo>
                  <a:pt x="383" y="564"/>
                </a:lnTo>
                <a:lnTo>
                  <a:pt x="386" y="555"/>
                </a:lnTo>
                <a:lnTo>
                  <a:pt x="388" y="550"/>
                </a:lnTo>
                <a:lnTo>
                  <a:pt x="388" y="545"/>
                </a:lnTo>
                <a:lnTo>
                  <a:pt x="388" y="542"/>
                </a:lnTo>
                <a:lnTo>
                  <a:pt x="386" y="538"/>
                </a:lnTo>
                <a:lnTo>
                  <a:pt x="384" y="535"/>
                </a:lnTo>
                <a:lnTo>
                  <a:pt x="383" y="532"/>
                </a:lnTo>
                <a:lnTo>
                  <a:pt x="379" y="528"/>
                </a:lnTo>
                <a:lnTo>
                  <a:pt x="379" y="523"/>
                </a:lnTo>
                <a:lnTo>
                  <a:pt x="379" y="515"/>
                </a:lnTo>
                <a:lnTo>
                  <a:pt x="379" y="508"/>
                </a:lnTo>
                <a:lnTo>
                  <a:pt x="383" y="499"/>
                </a:lnTo>
                <a:lnTo>
                  <a:pt x="384" y="493"/>
                </a:lnTo>
                <a:lnTo>
                  <a:pt x="388" y="486"/>
                </a:lnTo>
                <a:lnTo>
                  <a:pt x="388" y="481"/>
                </a:lnTo>
                <a:lnTo>
                  <a:pt x="389" y="481"/>
                </a:lnTo>
                <a:lnTo>
                  <a:pt x="381" y="467"/>
                </a:lnTo>
                <a:lnTo>
                  <a:pt x="367" y="467"/>
                </a:lnTo>
                <a:lnTo>
                  <a:pt x="367" y="447"/>
                </a:lnTo>
                <a:lnTo>
                  <a:pt x="369" y="447"/>
                </a:lnTo>
                <a:lnTo>
                  <a:pt x="371" y="445"/>
                </a:lnTo>
                <a:lnTo>
                  <a:pt x="372" y="445"/>
                </a:lnTo>
                <a:lnTo>
                  <a:pt x="374" y="442"/>
                </a:lnTo>
                <a:lnTo>
                  <a:pt x="374" y="440"/>
                </a:lnTo>
                <a:lnTo>
                  <a:pt x="376" y="437"/>
                </a:lnTo>
                <a:lnTo>
                  <a:pt x="377" y="432"/>
                </a:lnTo>
                <a:lnTo>
                  <a:pt x="384" y="427"/>
                </a:lnTo>
                <a:lnTo>
                  <a:pt x="389" y="422"/>
                </a:lnTo>
                <a:lnTo>
                  <a:pt x="398" y="415"/>
                </a:lnTo>
                <a:lnTo>
                  <a:pt x="405" y="410"/>
                </a:lnTo>
                <a:lnTo>
                  <a:pt x="411" y="406"/>
                </a:lnTo>
                <a:lnTo>
                  <a:pt x="415" y="403"/>
                </a:lnTo>
                <a:lnTo>
                  <a:pt x="418" y="403"/>
                </a:lnTo>
                <a:lnTo>
                  <a:pt x="416" y="332"/>
                </a:lnTo>
                <a:lnTo>
                  <a:pt x="415" y="332"/>
                </a:lnTo>
                <a:lnTo>
                  <a:pt x="415" y="330"/>
                </a:lnTo>
                <a:lnTo>
                  <a:pt x="416" y="329"/>
                </a:lnTo>
                <a:lnTo>
                  <a:pt x="418" y="325"/>
                </a:lnTo>
                <a:lnTo>
                  <a:pt x="423" y="322"/>
                </a:lnTo>
                <a:lnTo>
                  <a:pt x="430" y="317"/>
                </a:lnTo>
                <a:lnTo>
                  <a:pt x="435" y="313"/>
                </a:lnTo>
                <a:lnTo>
                  <a:pt x="440" y="308"/>
                </a:lnTo>
                <a:lnTo>
                  <a:pt x="445" y="303"/>
                </a:lnTo>
                <a:lnTo>
                  <a:pt x="450" y="298"/>
                </a:lnTo>
                <a:lnTo>
                  <a:pt x="457" y="293"/>
                </a:lnTo>
                <a:lnTo>
                  <a:pt x="464" y="286"/>
                </a:lnTo>
                <a:lnTo>
                  <a:pt x="471" y="279"/>
                </a:lnTo>
                <a:lnTo>
                  <a:pt x="477" y="274"/>
                </a:lnTo>
                <a:lnTo>
                  <a:pt x="484" y="268"/>
                </a:lnTo>
                <a:lnTo>
                  <a:pt x="491" y="261"/>
                </a:lnTo>
                <a:lnTo>
                  <a:pt x="496" y="256"/>
                </a:lnTo>
                <a:lnTo>
                  <a:pt x="503" y="249"/>
                </a:lnTo>
                <a:lnTo>
                  <a:pt x="506" y="244"/>
                </a:lnTo>
                <a:lnTo>
                  <a:pt x="511" y="239"/>
                </a:lnTo>
                <a:lnTo>
                  <a:pt x="515" y="235"/>
                </a:lnTo>
                <a:lnTo>
                  <a:pt x="516" y="232"/>
                </a:lnTo>
                <a:lnTo>
                  <a:pt x="518" y="229"/>
                </a:lnTo>
                <a:lnTo>
                  <a:pt x="520" y="224"/>
                </a:lnTo>
                <a:lnTo>
                  <a:pt x="523" y="220"/>
                </a:lnTo>
                <a:lnTo>
                  <a:pt x="525" y="217"/>
                </a:lnTo>
                <a:lnTo>
                  <a:pt x="528" y="213"/>
                </a:lnTo>
                <a:lnTo>
                  <a:pt x="533" y="210"/>
                </a:lnTo>
                <a:lnTo>
                  <a:pt x="537" y="207"/>
                </a:lnTo>
                <a:lnTo>
                  <a:pt x="542" y="203"/>
                </a:lnTo>
                <a:lnTo>
                  <a:pt x="547" y="200"/>
                </a:lnTo>
                <a:lnTo>
                  <a:pt x="550" y="198"/>
                </a:lnTo>
                <a:lnTo>
                  <a:pt x="555" y="195"/>
                </a:lnTo>
                <a:lnTo>
                  <a:pt x="560" y="193"/>
                </a:lnTo>
                <a:lnTo>
                  <a:pt x="565" y="190"/>
                </a:lnTo>
                <a:lnTo>
                  <a:pt x="570" y="188"/>
                </a:lnTo>
                <a:lnTo>
                  <a:pt x="574" y="188"/>
                </a:lnTo>
                <a:lnTo>
                  <a:pt x="579" y="186"/>
                </a:lnTo>
                <a:lnTo>
                  <a:pt x="582" y="185"/>
                </a:lnTo>
                <a:lnTo>
                  <a:pt x="587" y="183"/>
                </a:lnTo>
                <a:lnTo>
                  <a:pt x="592" y="181"/>
                </a:lnTo>
                <a:lnTo>
                  <a:pt x="597" y="180"/>
                </a:lnTo>
                <a:lnTo>
                  <a:pt x="603" y="176"/>
                </a:lnTo>
                <a:lnTo>
                  <a:pt x="608" y="173"/>
                </a:lnTo>
                <a:lnTo>
                  <a:pt x="613" y="169"/>
                </a:lnTo>
                <a:lnTo>
                  <a:pt x="618" y="166"/>
                </a:lnTo>
                <a:lnTo>
                  <a:pt x="623" y="164"/>
                </a:lnTo>
                <a:lnTo>
                  <a:pt x="628" y="161"/>
                </a:lnTo>
                <a:lnTo>
                  <a:pt x="631" y="158"/>
                </a:lnTo>
                <a:lnTo>
                  <a:pt x="635" y="156"/>
                </a:lnTo>
                <a:lnTo>
                  <a:pt x="638" y="154"/>
                </a:lnTo>
                <a:lnTo>
                  <a:pt x="640" y="153"/>
                </a:lnTo>
                <a:lnTo>
                  <a:pt x="641" y="151"/>
                </a:lnTo>
                <a:lnTo>
                  <a:pt x="641" y="149"/>
                </a:lnTo>
                <a:lnTo>
                  <a:pt x="640" y="149"/>
                </a:lnTo>
                <a:lnTo>
                  <a:pt x="638" y="149"/>
                </a:lnTo>
                <a:lnTo>
                  <a:pt x="633" y="149"/>
                </a:lnTo>
                <a:lnTo>
                  <a:pt x="625" y="153"/>
                </a:lnTo>
                <a:lnTo>
                  <a:pt x="618" y="153"/>
                </a:lnTo>
                <a:lnTo>
                  <a:pt x="611" y="153"/>
                </a:lnTo>
                <a:lnTo>
                  <a:pt x="606" y="153"/>
                </a:lnTo>
                <a:lnTo>
                  <a:pt x="603" y="149"/>
                </a:lnTo>
                <a:lnTo>
                  <a:pt x="599" y="147"/>
                </a:lnTo>
                <a:lnTo>
                  <a:pt x="597" y="146"/>
                </a:lnTo>
                <a:lnTo>
                  <a:pt x="596" y="144"/>
                </a:lnTo>
                <a:lnTo>
                  <a:pt x="530" y="144"/>
                </a:lnTo>
                <a:lnTo>
                  <a:pt x="530" y="131"/>
                </a:lnTo>
                <a:lnTo>
                  <a:pt x="528" y="131"/>
                </a:lnTo>
                <a:lnTo>
                  <a:pt x="526" y="131"/>
                </a:lnTo>
                <a:lnTo>
                  <a:pt x="525" y="131"/>
                </a:lnTo>
                <a:lnTo>
                  <a:pt x="523" y="131"/>
                </a:lnTo>
                <a:lnTo>
                  <a:pt x="521" y="131"/>
                </a:lnTo>
                <a:lnTo>
                  <a:pt x="520" y="131"/>
                </a:lnTo>
                <a:lnTo>
                  <a:pt x="518" y="131"/>
                </a:lnTo>
                <a:lnTo>
                  <a:pt x="509" y="139"/>
                </a:lnTo>
                <a:lnTo>
                  <a:pt x="501" y="146"/>
                </a:lnTo>
                <a:lnTo>
                  <a:pt x="494" y="149"/>
                </a:lnTo>
                <a:lnTo>
                  <a:pt x="487" y="153"/>
                </a:lnTo>
                <a:lnTo>
                  <a:pt x="481" y="154"/>
                </a:lnTo>
                <a:lnTo>
                  <a:pt x="476" y="154"/>
                </a:lnTo>
                <a:lnTo>
                  <a:pt x="471" y="153"/>
                </a:lnTo>
                <a:lnTo>
                  <a:pt x="465" y="153"/>
                </a:lnTo>
                <a:lnTo>
                  <a:pt x="462" y="149"/>
                </a:lnTo>
                <a:lnTo>
                  <a:pt x="459" y="147"/>
                </a:lnTo>
                <a:lnTo>
                  <a:pt x="455" y="144"/>
                </a:lnTo>
                <a:lnTo>
                  <a:pt x="454" y="142"/>
                </a:lnTo>
                <a:lnTo>
                  <a:pt x="452" y="141"/>
                </a:lnTo>
                <a:lnTo>
                  <a:pt x="450" y="139"/>
                </a:lnTo>
                <a:lnTo>
                  <a:pt x="450" y="137"/>
                </a:lnTo>
                <a:lnTo>
                  <a:pt x="450" y="136"/>
                </a:lnTo>
                <a:lnTo>
                  <a:pt x="449" y="136"/>
                </a:lnTo>
                <a:lnTo>
                  <a:pt x="447" y="136"/>
                </a:lnTo>
                <a:lnTo>
                  <a:pt x="443" y="136"/>
                </a:lnTo>
                <a:lnTo>
                  <a:pt x="440" y="136"/>
                </a:lnTo>
                <a:lnTo>
                  <a:pt x="437" y="134"/>
                </a:lnTo>
                <a:lnTo>
                  <a:pt x="435" y="132"/>
                </a:lnTo>
                <a:lnTo>
                  <a:pt x="433" y="131"/>
                </a:lnTo>
                <a:lnTo>
                  <a:pt x="432" y="127"/>
                </a:lnTo>
                <a:lnTo>
                  <a:pt x="432" y="125"/>
                </a:lnTo>
                <a:lnTo>
                  <a:pt x="430" y="124"/>
                </a:lnTo>
                <a:lnTo>
                  <a:pt x="428" y="120"/>
                </a:lnTo>
                <a:lnTo>
                  <a:pt x="427" y="117"/>
                </a:lnTo>
                <a:lnTo>
                  <a:pt x="423" y="117"/>
                </a:lnTo>
                <a:lnTo>
                  <a:pt x="420" y="117"/>
                </a:lnTo>
                <a:lnTo>
                  <a:pt x="415" y="119"/>
                </a:lnTo>
                <a:lnTo>
                  <a:pt x="411" y="122"/>
                </a:lnTo>
                <a:lnTo>
                  <a:pt x="405" y="132"/>
                </a:lnTo>
                <a:lnTo>
                  <a:pt x="399" y="136"/>
                </a:lnTo>
                <a:lnTo>
                  <a:pt x="396" y="134"/>
                </a:lnTo>
                <a:lnTo>
                  <a:pt x="396" y="131"/>
                </a:lnTo>
                <a:lnTo>
                  <a:pt x="394" y="125"/>
                </a:lnTo>
                <a:lnTo>
                  <a:pt x="393" y="120"/>
                </a:lnTo>
                <a:lnTo>
                  <a:pt x="393" y="115"/>
                </a:lnTo>
                <a:lnTo>
                  <a:pt x="389" y="112"/>
                </a:lnTo>
                <a:lnTo>
                  <a:pt x="381" y="109"/>
                </a:lnTo>
                <a:lnTo>
                  <a:pt x="377" y="105"/>
                </a:lnTo>
                <a:lnTo>
                  <a:pt x="376" y="103"/>
                </a:lnTo>
                <a:lnTo>
                  <a:pt x="376" y="102"/>
                </a:lnTo>
                <a:lnTo>
                  <a:pt x="376" y="100"/>
                </a:lnTo>
                <a:lnTo>
                  <a:pt x="377" y="100"/>
                </a:lnTo>
                <a:lnTo>
                  <a:pt x="379" y="98"/>
                </a:lnTo>
                <a:lnTo>
                  <a:pt x="377" y="98"/>
                </a:lnTo>
                <a:lnTo>
                  <a:pt x="374" y="97"/>
                </a:lnTo>
                <a:lnTo>
                  <a:pt x="371" y="97"/>
                </a:lnTo>
                <a:lnTo>
                  <a:pt x="364" y="97"/>
                </a:lnTo>
                <a:lnTo>
                  <a:pt x="355" y="95"/>
                </a:lnTo>
                <a:lnTo>
                  <a:pt x="347" y="93"/>
                </a:lnTo>
                <a:lnTo>
                  <a:pt x="339" y="92"/>
                </a:lnTo>
                <a:lnTo>
                  <a:pt x="332" y="90"/>
                </a:lnTo>
                <a:lnTo>
                  <a:pt x="327" y="88"/>
                </a:lnTo>
                <a:lnTo>
                  <a:pt x="322" y="88"/>
                </a:lnTo>
                <a:lnTo>
                  <a:pt x="318" y="88"/>
                </a:lnTo>
                <a:lnTo>
                  <a:pt x="315" y="90"/>
                </a:lnTo>
                <a:lnTo>
                  <a:pt x="311" y="92"/>
                </a:lnTo>
                <a:lnTo>
                  <a:pt x="306" y="98"/>
                </a:lnTo>
                <a:lnTo>
                  <a:pt x="301" y="102"/>
                </a:lnTo>
                <a:lnTo>
                  <a:pt x="296" y="105"/>
                </a:lnTo>
                <a:lnTo>
                  <a:pt x="289" y="105"/>
                </a:lnTo>
                <a:lnTo>
                  <a:pt x="286" y="105"/>
                </a:lnTo>
                <a:lnTo>
                  <a:pt x="283" y="105"/>
                </a:lnTo>
                <a:lnTo>
                  <a:pt x="279" y="105"/>
                </a:lnTo>
                <a:lnTo>
                  <a:pt x="278" y="105"/>
                </a:lnTo>
                <a:lnTo>
                  <a:pt x="276" y="92"/>
                </a:lnTo>
                <a:lnTo>
                  <a:pt x="242" y="92"/>
                </a:lnTo>
                <a:lnTo>
                  <a:pt x="240" y="83"/>
                </a:lnTo>
                <a:lnTo>
                  <a:pt x="229" y="85"/>
                </a:lnTo>
                <a:lnTo>
                  <a:pt x="222" y="85"/>
                </a:lnTo>
                <a:lnTo>
                  <a:pt x="215" y="83"/>
                </a:lnTo>
                <a:lnTo>
                  <a:pt x="212" y="80"/>
                </a:lnTo>
                <a:lnTo>
                  <a:pt x="208" y="76"/>
                </a:lnTo>
                <a:lnTo>
                  <a:pt x="207" y="73"/>
                </a:lnTo>
                <a:lnTo>
                  <a:pt x="205" y="71"/>
                </a:lnTo>
                <a:lnTo>
                  <a:pt x="205" y="70"/>
                </a:lnTo>
                <a:lnTo>
                  <a:pt x="205" y="26"/>
                </a:lnTo>
                <a:lnTo>
                  <a:pt x="181" y="2"/>
                </a:lnTo>
                <a:lnTo>
                  <a:pt x="168" y="0"/>
                </a:lnTo>
                <a:lnTo>
                  <a:pt x="169" y="37"/>
                </a:lnTo>
                <a:lnTo>
                  <a:pt x="159" y="46"/>
                </a:lnTo>
                <a:lnTo>
                  <a:pt x="0" y="48"/>
                </a:lnTo>
                <a:lnTo>
                  <a:pt x="7" y="85"/>
                </a:lnTo>
                <a:lnTo>
                  <a:pt x="7" y="87"/>
                </a:lnTo>
                <a:lnTo>
                  <a:pt x="7" y="88"/>
                </a:lnTo>
                <a:lnTo>
                  <a:pt x="7" y="93"/>
                </a:lnTo>
                <a:lnTo>
                  <a:pt x="5" y="100"/>
                </a:lnTo>
                <a:lnTo>
                  <a:pt x="5" y="107"/>
                </a:lnTo>
                <a:lnTo>
                  <a:pt x="5" y="114"/>
                </a:lnTo>
                <a:lnTo>
                  <a:pt x="5" y="124"/>
                </a:lnTo>
                <a:lnTo>
                  <a:pt x="5" y="132"/>
                </a:lnTo>
                <a:lnTo>
                  <a:pt x="5" y="142"/>
                </a:lnTo>
                <a:lnTo>
                  <a:pt x="7" y="153"/>
                </a:lnTo>
                <a:lnTo>
                  <a:pt x="7" y="161"/>
                </a:lnTo>
                <a:lnTo>
                  <a:pt x="9" y="169"/>
                </a:lnTo>
                <a:lnTo>
                  <a:pt x="10" y="178"/>
                </a:lnTo>
                <a:lnTo>
                  <a:pt x="14" y="186"/>
                </a:lnTo>
                <a:lnTo>
                  <a:pt x="17" y="193"/>
                </a:lnTo>
                <a:lnTo>
                  <a:pt x="22" y="198"/>
                </a:lnTo>
                <a:lnTo>
                  <a:pt x="22" y="200"/>
                </a:lnTo>
                <a:lnTo>
                  <a:pt x="22" y="203"/>
                </a:lnTo>
                <a:lnTo>
                  <a:pt x="24" y="208"/>
                </a:lnTo>
                <a:lnTo>
                  <a:pt x="25" y="217"/>
                </a:lnTo>
                <a:lnTo>
                  <a:pt x="27" y="225"/>
                </a:lnTo>
                <a:lnTo>
                  <a:pt x="29" y="235"/>
                </a:lnTo>
                <a:lnTo>
                  <a:pt x="29" y="246"/>
                </a:lnTo>
                <a:lnTo>
                  <a:pt x="31" y="256"/>
                </a:lnTo>
                <a:lnTo>
                  <a:pt x="31" y="259"/>
                </a:lnTo>
                <a:lnTo>
                  <a:pt x="31" y="264"/>
                </a:lnTo>
                <a:lnTo>
                  <a:pt x="31" y="271"/>
                </a:lnTo>
                <a:lnTo>
                  <a:pt x="31" y="278"/>
                </a:lnTo>
                <a:lnTo>
                  <a:pt x="31" y="285"/>
                </a:lnTo>
                <a:lnTo>
                  <a:pt x="31" y="290"/>
                </a:lnTo>
                <a:lnTo>
                  <a:pt x="31" y="295"/>
                </a:lnTo>
                <a:lnTo>
                  <a:pt x="31" y="296"/>
                </a:lnTo>
                <a:lnTo>
                  <a:pt x="39" y="310"/>
                </a:lnTo>
                <a:lnTo>
                  <a:pt x="36" y="332"/>
                </a:lnTo>
                <a:lnTo>
                  <a:pt x="39" y="362"/>
                </a:lnTo>
                <a:lnTo>
                  <a:pt x="49" y="376"/>
                </a:lnTo>
                <a:lnTo>
                  <a:pt x="54" y="389"/>
                </a:lnTo>
                <a:lnTo>
                  <a:pt x="53" y="427"/>
                </a:lnTo>
                <a:lnTo>
                  <a:pt x="53" y="437"/>
                </a:lnTo>
                <a:lnTo>
                  <a:pt x="37" y="455"/>
                </a:lnTo>
                <a:lnTo>
                  <a:pt x="36" y="457"/>
                </a:lnTo>
                <a:lnTo>
                  <a:pt x="34" y="459"/>
                </a:lnTo>
                <a:lnTo>
                  <a:pt x="32" y="462"/>
                </a:lnTo>
                <a:lnTo>
                  <a:pt x="31" y="466"/>
                </a:lnTo>
                <a:lnTo>
                  <a:pt x="29" y="469"/>
                </a:lnTo>
                <a:lnTo>
                  <a:pt x="29" y="474"/>
                </a:lnTo>
                <a:lnTo>
                  <a:pt x="31" y="477"/>
                </a:lnTo>
                <a:lnTo>
                  <a:pt x="34" y="481"/>
                </a:lnTo>
                <a:lnTo>
                  <a:pt x="36" y="481"/>
                </a:lnTo>
                <a:lnTo>
                  <a:pt x="39" y="484"/>
                </a:lnTo>
                <a:lnTo>
                  <a:pt x="44" y="488"/>
                </a:lnTo>
                <a:lnTo>
                  <a:pt x="49" y="491"/>
                </a:lnTo>
                <a:lnTo>
                  <a:pt x="54" y="496"/>
                </a:lnTo>
                <a:lnTo>
                  <a:pt x="59" y="499"/>
                </a:lnTo>
                <a:lnTo>
                  <a:pt x="61" y="501"/>
                </a:lnTo>
                <a:lnTo>
                  <a:pt x="63" y="503"/>
                </a:lnTo>
                <a:lnTo>
                  <a:pt x="63" y="505"/>
                </a:lnTo>
                <a:lnTo>
                  <a:pt x="63" y="511"/>
                </a:lnTo>
                <a:lnTo>
                  <a:pt x="63" y="523"/>
                </a:lnTo>
                <a:lnTo>
                  <a:pt x="63" y="538"/>
                </a:lnTo>
                <a:lnTo>
                  <a:pt x="63" y="555"/>
                </a:lnTo>
                <a:lnTo>
                  <a:pt x="63" y="576"/>
                </a:lnTo>
                <a:lnTo>
                  <a:pt x="63" y="596"/>
                </a:lnTo>
                <a:lnTo>
                  <a:pt x="63" y="618"/>
                </a:lnTo>
                <a:lnTo>
                  <a:pt x="63" y="638"/>
                </a:lnTo>
                <a:lnTo>
                  <a:pt x="61" y="660"/>
                </a:lnTo>
                <a:lnTo>
                  <a:pt x="61" y="679"/>
                </a:lnTo>
                <a:lnTo>
                  <a:pt x="61" y="696"/>
                </a:lnTo>
                <a:lnTo>
                  <a:pt x="61" y="711"/>
                </a:lnTo>
                <a:lnTo>
                  <a:pt x="61" y="721"/>
                </a:lnTo>
                <a:lnTo>
                  <a:pt x="63" y="728"/>
                </a:lnTo>
                <a:lnTo>
                  <a:pt x="63" y="731"/>
                </a:lnTo>
                <a:lnTo>
                  <a:pt x="63" y="730"/>
                </a:lnTo>
                <a:lnTo>
                  <a:pt x="66" y="730"/>
                </a:lnTo>
                <a:lnTo>
                  <a:pt x="73" y="730"/>
                </a:lnTo>
                <a:lnTo>
                  <a:pt x="80" y="730"/>
                </a:lnTo>
                <a:lnTo>
                  <a:pt x="90" y="730"/>
                </a:lnTo>
                <a:lnTo>
                  <a:pt x="100" y="730"/>
                </a:lnTo>
                <a:lnTo>
                  <a:pt x="113" y="730"/>
                </a:lnTo>
                <a:lnTo>
                  <a:pt x="127" y="730"/>
                </a:lnTo>
                <a:lnTo>
                  <a:pt x="144" y="730"/>
                </a:lnTo>
                <a:lnTo>
                  <a:pt x="159" y="730"/>
                </a:lnTo>
                <a:lnTo>
                  <a:pt x="178" y="730"/>
                </a:lnTo>
                <a:lnTo>
                  <a:pt x="196" y="730"/>
                </a:lnTo>
                <a:lnTo>
                  <a:pt x="215" y="730"/>
                </a:lnTo>
                <a:lnTo>
                  <a:pt x="235" y="728"/>
                </a:lnTo>
                <a:lnTo>
                  <a:pt x="254" y="728"/>
                </a:lnTo>
                <a:lnTo>
                  <a:pt x="274" y="728"/>
                </a:lnTo>
                <a:lnTo>
                  <a:pt x="296" y="728"/>
                </a:lnTo>
                <a:lnTo>
                  <a:pt x="317" y="728"/>
                </a:lnTo>
                <a:lnTo>
                  <a:pt x="337" y="728"/>
                </a:lnTo>
                <a:lnTo>
                  <a:pt x="357" y="726"/>
                </a:lnTo>
                <a:lnTo>
                  <a:pt x="376" y="726"/>
                </a:lnTo>
                <a:lnTo>
                  <a:pt x="396" y="726"/>
                </a:lnTo>
                <a:lnTo>
                  <a:pt x="415" y="726"/>
                </a:lnTo>
                <a:lnTo>
                  <a:pt x="432" y="725"/>
                </a:lnTo>
                <a:lnTo>
                  <a:pt x="449" y="725"/>
                </a:lnTo>
                <a:lnTo>
                  <a:pt x="465" y="725"/>
                </a:lnTo>
                <a:lnTo>
                  <a:pt x="479" y="723"/>
                </a:lnTo>
                <a:lnTo>
                  <a:pt x="493" y="723"/>
                </a:lnTo>
                <a:lnTo>
                  <a:pt x="503" y="721"/>
                </a:lnTo>
                <a:lnTo>
                  <a:pt x="513" y="721"/>
                </a:lnTo>
                <a:lnTo>
                  <a:pt x="521" y="719"/>
                </a:lnTo>
                <a:lnTo>
                  <a:pt x="526" y="718"/>
                </a:lnTo>
                <a:close/>
              </a:path>
            </a:pathLst>
          </a:custGeom>
          <a:solidFill>
            <a:schemeClr val="bg1"/>
          </a:solidFill>
          <a:ln w="9525">
            <a:solidFill>
              <a:schemeClr val="tx1"/>
            </a:solidFill>
            <a:round/>
            <a:headEnd/>
            <a:tailEnd/>
          </a:ln>
        </p:spPr>
        <p:txBody>
          <a:bodyPr/>
          <a:lstStyle/>
          <a:p>
            <a:endParaRPr lang="en-US"/>
          </a:p>
        </p:txBody>
      </p:sp>
      <p:grpSp>
        <p:nvGrpSpPr>
          <p:cNvPr id="10" name="Group 131"/>
          <p:cNvGrpSpPr>
            <a:grpSpLocks/>
          </p:cNvGrpSpPr>
          <p:nvPr/>
        </p:nvGrpSpPr>
        <p:grpSpPr bwMode="auto">
          <a:xfrm>
            <a:off x="6684768" y="2909888"/>
            <a:ext cx="716352" cy="722312"/>
            <a:chOff x="3961" y="1493"/>
            <a:chExt cx="412" cy="469"/>
          </a:xfrm>
          <a:solidFill>
            <a:schemeClr val="bg1"/>
          </a:solidFill>
        </p:grpSpPr>
        <p:sp>
          <p:nvSpPr>
            <p:cNvPr id="828" name="Freeform 132"/>
            <p:cNvSpPr>
              <a:spLocks/>
            </p:cNvSpPr>
            <p:nvPr/>
          </p:nvSpPr>
          <p:spPr bwMode="auto">
            <a:xfrm>
              <a:off x="3961" y="1493"/>
              <a:ext cx="412" cy="469"/>
            </a:xfrm>
            <a:custGeom>
              <a:avLst/>
              <a:gdLst>
                <a:gd name="T0" fmla="*/ 121 w 412"/>
                <a:gd name="T1" fmla="*/ 76 h 469"/>
                <a:gd name="T2" fmla="*/ 130 w 412"/>
                <a:gd name="T3" fmla="*/ 73 h 469"/>
                <a:gd name="T4" fmla="*/ 152 w 412"/>
                <a:gd name="T5" fmla="*/ 78 h 469"/>
                <a:gd name="T6" fmla="*/ 181 w 412"/>
                <a:gd name="T7" fmla="*/ 79 h 469"/>
                <a:gd name="T8" fmla="*/ 169 w 412"/>
                <a:gd name="T9" fmla="*/ 100 h 469"/>
                <a:gd name="T10" fmla="*/ 182 w 412"/>
                <a:gd name="T11" fmla="*/ 100 h 469"/>
                <a:gd name="T12" fmla="*/ 196 w 412"/>
                <a:gd name="T13" fmla="*/ 93 h 469"/>
                <a:gd name="T14" fmla="*/ 209 w 412"/>
                <a:gd name="T15" fmla="*/ 98 h 469"/>
                <a:gd name="T16" fmla="*/ 226 w 412"/>
                <a:gd name="T17" fmla="*/ 91 h 469"/>
                <a:gd name="T18" fmla="*/ 240 w 412"/>
                <a:gd name="T19" fmla="*/ 86 h 469"/>
                <a:gd name="T20" fmla="*/ 255 w 412"/>
                <a:gd name="T21" fmla="*/ 78 h 469"/>
                <a:gd name="T22" fmla="*/ 270 w 412"/>
                <a:gd name="T23" fmla="*/ 76 h 469"/>
                <a:gd name="T24" fmla="*/ 277 w 412"/>
                <a:gd name="T25" fmla="*/ 76 h 469"/>
                <a:gd name="T26" fmla="*/ 291 w 412"/>
                <a:gd name="T27" fmla="*/ 62 h 469"/>
                <a:gd name="T28" fmla="*/ 318 w 412"/>
                <a:gd name="T29" fmla="*/ 37 h 469"/>
                <a:gd name="T30" fmla="*/ 353 w 412"/>
                <a:gd name="T31" fmla="*/ 12 h 469"/>
                <a:gd name="T32" fmla="*/ 380 w 412"/>
                <a:gd name="T33" fmla="*/ 0 h 469"/>
                <a:gd name="T34" fmla="*/ 404 w 412"/>
                <a:gd name="T35" fmla="*/ 176 h 469"/>
                <a:gd name="T36" fmla="*/ 409 w 412"/>
                <a:gd name="T37" fmla="*/ 206 h 469"/>
                <a:gd name="T38" fmla="*/ 404 w 412"/>
                <a:gd name="T39" fmla="*/ 227 h 469"/>
                <a:gd name="T40" fmla="*/ 399 w 412"/>
                <a:gd name="T41" fmla="*/ 262 h 469"/>
                <a:gd name="T42" fmla="*/ 399 w 412"/>
                <a:gd name="T43" fmla="*/ 274 h 469"/>
                <a:gd name="T44" fmla="*/ 399 w 412"/>
                <a:gd name="T45" fmla="*/ 291 h 469"/>
                <a:gd name="T46" fmla="*/ 387 w 412"/>
                <a:gd name="T47" fmla="*/ 308 h 469"/>
                <a:gd name="T48" fmla="*/ 370 w 412"/>
                <a:gd name="T49" fmla="*/ 326 h 469"/>
                <a:gd name="T50" fmla="*/ 365 w 412"/>
                <a:gd name="T51" fmla="*/ 333 h 469"/>
                <a:gd name="T52" fmla="*/ 351 w 412"/>
                <a:gd name="T53" fmla="*/ 337 h 469"/>
                <a:gd name="T54" fmla="*/ 326 w 412"/>
                <a:gd name="T55" fmla="*/ 382 h 469"/>
                <a:gd name="T56" fmla="*/ 323 w 412"/>
                <a:gd name="T57" fmla="*/ 396 h 469"/>
                <a:gd name="T58" fmla="*/ 311 w 412"/>
                <a:gd name="T59" fmla="*/ 391 h 469"/>
                <a:gd name="T60" fmla="*/ 302 w 412"/>
                <a:gd name="T61" fmla="*/ 387 h 469"/>
                <a:gd name="T62" fmla="*/ 296 w 412"/>
                <a:gd name="T63" fmla="*/ 404 h 469"/>
                <a:gd name="T64" fmla="*/ 292 w 412"/>
                <a:gd name="T65" fmla="*/ 413 h 469"/>
                <a:gd name="T66" fmla="*/ 289 w 412"/>
                <a:gd name="T67" fmla="*/ 419 h 469"/>
                <a:gd name="T68" fmla="*/ 285 w 412"/>
                <a:gd name="T69" fmla="*/ 453 h 469"/>
                <a:gd name="T70" fmla="*/ 263 w 412"/>
                <a:gd name="T71" fmla="*/ 469 h 469"/>
                <a:gd name="T72" fmla="*/ 253 w 412"/>
                <a:gd name="T73" fmla="*/ 458 h 469"/>
                <a:gd name="T74" fmla="*/ 236 w 412"/>
                <a:gd name="T75" fmla="*/ 450 h 469"/>
                <a:gd name="T76" fmla="*/ 231 w 412"/>
                <a:gd name="T77" fmla="*/ 443 h 469"/>
                <a:gd name="T78" fmla="*/ 214 w 412"/>
                <a:gd name="T79" fmla="*/ 436 h 469"/>
                <a:gd name="T80" fmla="*/ 198 w 412"/>
                <a:gd name="T81" fmla="*/ 452 h 469"/>
                <a:gd name="T82" fmla="*/ 177 w 412"/>
                <a:gd name="T83" fmla="*/ 453 h 469"/>
                <a:gd name="T84" fmla="*/ 169 w 412"/>
                <a:gd name="T85" fmla="*/ 448 h 469"/>
                <a:gd name="T86" fmla="*/ 157 w 412"/>
                <a:gd name="T87" fmla="*/ 452 h 469"/>
                <a:gd name="T88" fmla="*/ 143 w 412"/>
                <a:gd name="T89" fmla="*/ 455 h 469"/>
                <a:gd name="T90" fmla="*/ 98 w 412"/>
                <a:gd name="T91" fmla="*/ 440 h 469"/>
                <a:gd name="T92" fmla="*/ 89 w 412"/>
                <a:gd name="T93" fmla="*/ 423 h 469"/>
                <a:gd name="T94" fmla="*/ 59 w 412"/>
                <a:gd name="T95" fmla="*/ 414 h 469"/>
                <a:gd name="T96" fmla="*/ 42 w 412"/>
                <a:gd name="T97" fmla="*/ 414 h 469"/>
                <a:gd name="T98" fmla="*/ 0 w 412"/>
                <a:gd name="T99" fmla="*/ 96 h 4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12"/>
                <a:gd name="T151" fmla="*/ 0 h 469"/>
                <a:gd name="T152" fmla="*/ 412 w 412"/>
                <a:gd name="T153" fmla="*/ 469 h 4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12" h="469">
                  <a:moveTo>
                    <a:pt x="0" y="96"/>
                  </a:moveTo>
                  <a:lnTo>
                    <a:pt x="116" y="78"/>
                  </a:lnTo>
                  <a:lnTo>
                    <a:pt x="118" y="78"/>
                  </a:lnTo>
                  <a:lnTo>
                    <a:pt x="121" y="76"/>
                  </a:lnTo>
                  <a:lnTo>
                    <a:pt x="125" y="74"/>
                  </a:lnTo>
                  <a:lnTo>
                    <a:pt x="126" y="73"/>
                  </a:lnTo>
                  <a:lnTo>
                    <a:pt x="128" y="73"/>
                  </a:lnTo>
                  <a:lnTo>
                    <a:pt x="130" y="73"/>
                  </a:lnTo>
                  <a:lnTo>
                    <a:pt x="135" y="73"/>
                  </a:lnTo>
                  <a:lnTo>
                    <a:pt x="140" y="73"/>
                  </a:lnTo>
                  <a:lnTo>
                    <a:pt x="145" y="74"/>
                  </a:lnTo>
                  <a:lnTo>
                    <a:pt x="152" y="78"/>
                  </a:lnTo>
                  <a:lnTo>
                    <a:pt x="159" y="81"/>
                  </a:lnTo>
                  <a:lnTo>
                    <a:pt x="164" y="86"/>
                  </a:lnTo>
                  <a:lnTo>
                    <a:pt x="174" y="86"/>
                  </a:lnTo>
                  <a:lnTo>
                    <a:pt x="181" y="79"/>
                  </a:lnTo>
                  <a:lnTo>
                    <a:pt x="191" y="84"/>
                  </a:lnTo>
                  <a:lnTo>
                    <a:pt x="177" y="91"/>
                  </a:lnTo>
                  <a:lnTo>
                    <a:pt x="169" y="100"/>
                  </a:lnTo>
                  <a:lnTo>
                    <a:pt x="170" y="100"/>
                  </a:lnTo>
                  <a:lnTo>
                    <a:pt x="174" y="100"/>
                  </a:lnTo>
                  <a:lnTo>
                    <a:pt x="177" y="100"/>
                  </a:lnTo>
                  <a:lnTo>
                    <a:pt x="182" y="100"/>
                  </a:lnTo>
                  <a:lnTo>
                    <a:pt x="186" y="98"/>
                  </a:lnTo>
                  <a:lnTo>
                    <a:pt x="191" y="95"/>
                  </a:lnTo>
                  <a:lnTo>
                    <a:pt x="196" y="91"/>
                  </a:lnTo>
                  <a:lnTo>
                    <a:pt x="196" y="93"/>
                  </a:lnTo>
                  <a:lnTo>
                    <a:pt x="198" y="93"/>
                  </a:lnTo>
                  <a:lnTo>
                    <a:pt x="201" y="95"/>
                  </a:lnTo>
                  <a:lnTo>
                    <a:pt x="206" y="96"/>
                  </a:lnTo>
                  <a:lnTo>
                    <a:pt x="209" y="98"/>
                  </a:lnTo>
                  <a:lnTo>
                    <a:pt x="214" y="98"/>
                  </a:lnTo>
                  <a:lnTo>
                    <a:pt x="219" y="96"/>
                  </a:lnTo>
                  <a:lnTo>
                    <a:pt x="226" y="91"/>
                  </a:lnTo>
                  <a:lnTo>
                    <a:pt x="230" y="91"/>
                  </a:lnTo>
                  <a:lnTo>
                    <a:pt x="231" y="89"/>
                  </a:lnTo>
                  <a:lnTo>
                    <a:pt x="236" y="88"/>
                  </a:lnTo>
                  <a:lnTo>
                    <a:pt x="240" y="86"/>
                  </a:lnTo>
                  <a:lnTo>
                    <a:pt x="245" y="84"/>
                  </a:lnTo>
                  <a:lnTo>
                    <a:pt x="250" y="81"/>
                  </a:lnTo>
                  <a:lnTo>
                    <a:pt x="253" y="78"/>
                  </a:lnTo>
                  <a:lnTo>
                    <a:pt x="255" y="78"/>
                  </a:lnTo>
                  <a:lnTo>
                    <a:pt x="258" y="78"/>
                  </a:lnTo>
                  <a:lnTo>
                    <a:pt x="262" y="78"/>
                  </a:lnTo>
                  <a:lnTo>
                    <a:pt x="265" y="76"/>
                  </a:lnTo>
                  <a:lnTo>
                    <a:pt x="270" y="76"/>
                  </a:lnTo>
                  <a:lnTo>
                    <a:pt x="274" y="76"/>
                  </a:lnTo>
                  <a:lnTo>
                    <a:pt x="275" y="76"/>
                  </a:lnTo>
                  <a:lnTo>
                    <a:pt x="277" y="76"/>
                  </a:lnTo>
                  <a:lnTo>
                    <a:pt x="279" y="74"/>
                  </a:lnTo>
                  <a:lnTo>
                    <a:pt x="282" y="71"/>
                  </a:lnTo>
                  <a:lnTo>
                    <a:pt x="285" y="67"/>
                  </a:lnTo>
                  <a:lnTo>
                    <a:pt x="291" y="62"/>
                  </a:lnTo>
                  <a:lnTo>
                    <a:pt x="297" y="56"/>
                  </a:lnTo>
                  <a:lnTo>
                    <a:pt x="302" y="51"/>
                  </a:lnTo>
                  <a:lnTo>
                    <a:pt x="311" y="44"/>
                  </a:lnTo>
                  <a:lnTo>
                    <a:pt x="318" y="37"/>
                  </a:lnTo>
                  <a:lnTo>
                    <a:pt x="326" y="32"/>
                  </a:lnTo>
                  <a:lnTo>
                    <a:pt x="335" y="25"/>
                  </a:lnTo>
                  <a:lnTo>
                    <a:pt x="345" y="18"/>
                  </a:lnTo>
                  <a:lnTo>
                    <a:pt x="353" y="12"/>
                  </a:lnTo>
                  <a:lnTo>
                    <a:pt x="363" y="7"/>
                  </a:lnTo>
                  <a:lnTo>
                    <a:pt x="372" y="3"/>
                  </a:lnTo>
                  <a:lnTo>
                    <a:pt x="382" y="0"/>
                  </a:lnTo>
                  <a:lnTo>
                    <a:pt x="380" y="0"/>
                  </a:lnTo>
                  <a:lnTo>
                    <a:pt x="412" y="166"/>
                  </a:lnTo>
                  <a:lnTo>
                    <a:pt x="401" y="169"/>
                  </a:lnTo>
                  <a:lnTo>
                    <a:pt x="402" y="171"/>
                  </a:lnTo>
                  <a:lnTo>
                    <a:pt x="404" y="176"/>
                  </a:lnTo>
                  <a:lnTo>
                    <a:pt x="406" y="181"/>
                  </a:lnTo>
                  <a:lnTo>
                    <a:pt x="407" y="189"/>
                  </a:lnTo>
                  <a:lnTo>
                    <a:pt x="409" y="198"/>
                  </a:lnTo>
                  <a:lnTo>
                    <a:pt x="409" y="206"/>
                  </a:lnTo>
                  <a:lnTo>
                    <a:pt x="409" y="213"/>
                  </a:lnTo>
                  <a:lnTo>
                    <a:pt x="406" y="218"/>
                  </a:lnTo>
                  <a:lnTo>
                    <a:pt x="404" y="221"/>
                  </a:lnTo>
                  <a:lnTo>
                    <a:pt x="404" y="227"/>
                  </a:lnTo>
                  <a:lnTo>
                    <a:pt x="402" y="235"/>
                  </a:lnTo>
                  <a:lnTo>
                    <a:pt x="401" y="245"/>
                  </a:lnTo>
                  <a:lnTo>
                    <a:pt x="401" y="255"/>
                  </a:lnTo>
                  <a:lnTo>
                    <a:pt x="399" y="262"/>
                  </a:lnTo>
                  <a:lnTo>
                    <a:pt x="399" y="269"/>
                  </a:lnTo>
                  <a:lnTo>
                    <a:pt x="399" y="271"/>
                  </a:lnTo>
                  <a:lnTo>
                    <a:pt x="399" y="272"/>
                  </a:lnTo>
                  <a:lnTo>
                    <a:pt x="399" y="274"/>
                  </a:lnTo>
                  <a:lnTo>
                    <a:pt x="401" y="277"/>
                  </a:lnTo>
                  <a:lnTo>
                    <a:pt x="401" y="281"/>
                  </a:lnTo>
                  <a:lnTo>
                    <a:pt x="401" y="286"/>
                  </a:lnTo>
                  <a:lnTo>
                    <a:pt x="399" y="291"/>
                  </a:lnTo>
                  <a:lnTo>
                    <a:pt x="395" y="296"/>
                  </a:lnTo>
                  <a:lnTo>
                    <a:pt x="390" y="303"/>
                  </a:lnTo>
                  <a:lnTo>
                    <a:pt x="389" y="304"/>
                  </a:lnTo>
                  <a:lnTo>
                    <a:pt x="387" y="308"/>
                  </a:lnTo>
                  <a:lnTo>
                    <a:pt x="382" y="313"/>
                  </a:lnTo>
                  <a:lnTo>
                    <a:pt x="379" y="316"/>
                  </a:lnTo>
                  <a:lnTo>
                    <a:pt x="375" y="321"/>
                  </a:lnTo>
                  <a:lnTo>
                    <a:pt x="370" y="326"/>
                  </a:lnTo>
                  <a:lnTo>
                    <a:pt x="368" y="330"/>
                  </a:lnTo>
                  <a:lnTo>
                    <a:pt x="367" y="330"/>
                  </a:lnTo>
                  <a:lnTo>
                    <a:pt x="367" y="331"/>
                  </a:lnTo>
                  <a:lnTo>
                    <a:pt x="365" y="333"/>
                  </a:lnTo>
                  <a:lnTo>
                    <a:pt x="362" y="335"/>
                  </a:lnTo>
                  <a:lnTo>
                    <a:pt x="358" y="335"/>
                  </a:lnTo>
                  <a:lnTo>
                    <a:pt x="355" y="337"/>
                  </a:lnTo>
                  <a:lnTo>
                    <a:pt x="351" y="337"/>
                  </a:lnTo>
                  <a:lnTo>
                    <a:pt x="350" y="335"/>
                  </a:lnTo>
                  <a:lnTo>
                    <a:pt x="350" y="333"/>
                  </a:lnTo>
                  <a:lnTo>
                    <a:pt x="328" y="355"/>
                  </a:lnTo>
                  <a:lnTo>
                    <a:pt x="326" y="382"/>
                  </a:lnTo>
                  <a:lnTo>
                    <a:pt x="324" y="382"/>
                  </a:lnTo>
                  <a:lnTo>
                    <a:pt x="324" y="387"/>
                  </a:lnTo>
                  <a:lnTo>
                    <a:pt x="324" y="391"/>
                  </a:lnTo>
                  <a:lnTo>
                    <a:pt x="323" y="396"/>
                  </a:lnTo>
                  <a:lnTo>
                    <a:pt x="319" y="399"/>
                  </a:lnTo>
                  <a:lnTo>
                    <a:pt x="318" y="401"/>
                  </a:lnTo>
                  <a:lnTo>
                    <a:pt x="314" y="399"/>
                  </a:lnTo>
                  <a:lnTo>
                    <a:pt x="311" y="391"/>
                  </a:lnTo>
                  <a:lnTo>
                    <a:pt x="309" y="389"/>
                  </a:lnTo>
                  <a:lnTo>
                    <a:pt x="307" y="387"/>
                  </a:lnTo>
                  <a:lnTo>
                    <a:pt x="306" y="387"/>
                  </a:lnTo>
                  <a:lnTo>
                    <a:pt x="302" y="387"/>
                  </a:lnTo>
                  <a:lnTo>
                    <a:pt x="301" y="387"/>
                  </a:lnTo>
                  <a:lnTo>
                    <a:pt x="297" y="391"/>
                  </a:lnTo>
                  <a:lnTo>
                    <a:pt x="297" y="396"/>
                  </a:lnTo>
                  <a:lnTo>
                    <a:pt x="296" y="404"/>
                  </a:lnTo>
                  <a:lnTo>
                    <a:pt x="296" y="408"/>
                  </a:lnTo>
                  <a:lnTo>
                    <a:pt x="294" y="409"/>
                  </a:lnTo>
                  <a:lnTo>
                    <a:pt x="292" y="413"/>
                  </a:lnTo>
                  <a:lnTo>
                    <a:pt x="291" y="416"/>
                  </a:lnTo>
                  <a:lnTo>
                    <a:pt x="291" y="418"/>
                  </a:lnTo>
                  <a:lnTo>
                    <a:pt x="289" y="419"/>
                  </a:lnTo>
                  <a:lnTo>
                    <a:pt x="292" y="441"/>
                  </a:lnTo>
                  <a:lnTo>
                    <a:pt x="291" y="443"/>
                  </a:lnTo>
                  <a:lnTo>
                    <a:pt x="289" y="447"/>
                  </a:lnTo>
                  <a:lnTo>
                    <a:pt x="285" y="453"/>
                  </a:lnTo>
                  <a:lnTo>
                    <a:pt x="280" y="458"/>
                  </a:lnTo>
                  <a:lnTo>
                    <a:pt x="275" y="463"/>
                  </a:lnTo>
                  <a:lnTo>
                    <a:pt x="270" y="467"/>
                  </a:lnTo>
                  <a:lnTo>
                    <a:pt x="263" y="469"/>
                  </a:lnTo>
                  <a:lnTo>
                    <a:pt x="260" y="465"/>
                  </a:lnTo>
                  <a:lnTo>
                    <a:pt x="258" y="463"/>
                  </a:lnTo>
                  <a:lnTo>
                    <a:pt x="257" y="462"/>
                  </a:lnTo>
                  <a:lnTo>
                    <a:pt x="253" y="458"/>
                  </a:lnTo>
                  <a:lnTo>
                    <a:pt x="250" y="455"/>
                  </a:lnTo>
                  <a:lnTo>
                    <a:pt x="245" y="452"/>
                  </a:lnTo>
                  <a:lnTo>
                    <a:pt x="241" y="450"/>
                  </a:lnTo>
                  <a:lnTo>
                    <a:pt x="236" y="450"/>
                  </a:lnTo>
                  <a:lnTo>
                    <a:pt x="233" y="453"/>
                  </a:lnTo>
                  <a:lnTo>
                    <a:pt x="231" y="452"/>
                  </a:lnTo>
                  <a:lnTo>
                    <a:pt x="231" y="448"/>
                  </a:lnTo>
                  <a:lnTo>
                    <a:pt x="231" y="443"/>
                  </a:lnTo>
                  <a:lnTo>
                    <a:pt x="230" y="438"/>
                  </a:lnTo>
                  <a:lnTo>
                    <a:pt x="226" y="435"/>
                  </a:lnTo>
                  <a:lnTo>
                    <a:pt x="221" y="433"/>
                  </a:lnTo>
                  <a:lnTo>
                    <a:pt x="214" y="436"/>
                  </a:lnTo>
                  <a:lnTo>
                    <a:pt x="204" y="445"/>
                  </a:lnTo>
                  <a:lnTo>
                    <a:pt x="203" y="447"/>
                  </a:lnTo>
                  <a:lnTo>
                    <a:pt x="201" y="448"/>
                  </a:lnTo>
                  <a:lnTo>
                    <a:pt x="198" y="452"/>
                  </a:lnTo>
                  <a:lnTo>
                    <a:pt x="194" y="453"/>
                  </a:lnTo>
                  <a:lnTo>
                    <a:pt x="189" y="455"/>
                  </a:lnTo>
                  <a:lnTo>
                    <a:pt x="184" y="457"/>
                  </a:lnTo>
                  <a:lnTo>
                    <a:pt x="177" y="453"/>
                  </a:lnTo>
                  <a:lnTo>
                    <a:pt x="172" y="450"/>
                  </a:lnTo>
                  <a:lnTo>
                    <a:pt x="170" y="448"/>
                  </a:lnTo>
                  <a:lnTo>
                    <a:pt x="169" y="448"/>
                  </a:lnTo>
                  <a:lnTo>
                    <a:pt x="167" y="447"/>
                  </a:lnTo>
                  <a:lnTo>
                    <a:pt x="164" y="448"/>
                  </a:lnTo>
                  <a:lnTo>
                    <a:pt x="160" y="448"/>
                  </a:lnTo>
                  <a:lnTo>
                    <a:pt x="157" y="452"/>
                  </a:lnTo>
                  <a:lnTo>
                    <a:pt x="152" y="457"/>
                  </a:lnTo>
                  <a:lnTo>
                    <a:pt x="150" y="457"/>
                  </a:lnTo>
                  <a:lnTo>
                    <a:pt x="147" y="455"/>
                  </a:lnTo>
                  <a:lnTo>
                    <a:pt x="143" y="455"/>
                  </a:lnTo>
                  <a:lnTo>
                    <a:pt x="142" y="455"/>
                  </a:lnTo>
                  <a:lnTo>
                    <a:pt x="128" y="443"/>
                  </a:lnTo>
                  <a:lnTo>
                    <a:pt x="98" y="441"/>
                  </a:lnTo>
                  <a:lnTo>
                    <a:pt x="98" y="440"/>
                  </a:lnTo>
                  <a:lnTo>
                    <a:pt x="98" y="436"/>
                  </a:lnTo>
                  <a:lnTo>
                    <a:pt x="96" y="433"/>
                  </a:lnTo>
                  <a:lnTo>
                    <a:pt x="94" y="428"/>
                  </a:lnTo>
                  <a:lnTo>
                    <a:pt x="89" y="423"/>
                  </a:lnTo>
                  <a:lnTo>
                    <a:pt x="82" y="418"/>
                  </a:lnTo>
                  <a:lnTo>
                    <a:pt x="72" y="416"/>
                  </a:lnTo>
                  <a:lnTo>
                    <a:pt x="60" y="414"/>
                  </a:lnTo>
                  <a:lnTo>
                    <a:pt x="59" y="414"/>
                  </a:lnTo>
                  <a:lnTo>
                    <a:pt x="55" y="414"/>
                  </a:lnTo>
                  <a:lnTo>
                    <a:pt x="52" y="414"/>
                  </a:lnTo>
                  <a:lnTo>
                    <a:pt x="47" y="414"/>
                  </a:lnTo>
                  <a:lnTo>
                    <a:pt x="42" y="414"/>
                  </a:lnTo>
                  <a:lnTo>
                    <a:pt x="38" y="414"/>
                  </a:lnTo>
                  <a:lnTo>
                    <a:pt x="37" y="414"/>
                  </a:lnTo>
                  <a:lnTo>
                    <a:pt x="35" y="414"/>
                  </a:lnTo>
                  <a:lnTo>
                    <a:pt x="0" y="96"/>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29" name="Freeform 133"/>
            <p:cNvSpPr>
              <a:spLocks/>
            </p:cNvSpPr>
            <p:nvPr/>
          </p:nvSpPr>
          <p:spPr bwMode="auto">
            <a:xfrm>
              <a:off x="3961" y="1493"/>
              <a:ext cx="412" cy="469"/>
            </a:xfrm>
            <a:custGeom>
              <a:avLst/>
              <a:gdLst>
                <a:gd name="T0" fmla="*/ 118 w 412"/>
                <a:gd name="T1" fmla="*/ 78 h 469"/>
                <a:gd name="T2" fmla="*/ 126 w 412"/>
                <a:gd name="T3" fmla="*/ 73 h 469"/>
                <a:gd name="T4" fmla="*/ 140 w 412"/>
                <a:gd name="T5" fmla="*/ 73 h 469"/>
                <a:gd name="T6" fmla="*/ 164 w 412"/>
                <a:gd name="T7" fmla="*/ 86 h 469"/>
                <a:gd name="T8" fmla="*/ 177 w 412"/>
                <a:gd name="T9" fmla="*/ 91 h 469"/>
                <a:gd name="T10" fmla="*/ 170 w 412"/>
                <a:gd name="T11" fmla="*/ 100 h 469"/>
                <a:gd name="T12" fmla="*/ 186 w 412"/>
                <a:gd name="T13" fmla="*/ 98 h 469"/>
                <a:gd name="T14" fmla="*/ 196 w 412"/>
                <a:gd name="T15" fmla="*/ 93 h 469"/>
                <a:gd name="T16" fmla="*/ 209 w 412"/>
                <a:gd name="T17" fmla="*/ 98 h 469"/>
                <a:gd name="T18" fmla="*/ 226 w 412"/>
                <a:gd name="T19" fmla="*/ 91 h 469"/>
                <a:gd name="T20" fmla="*/ 236 w 412"/>
                <a:gd name="T21" fmla="*/ 88 h 469"/>
                <a:gd name="T22" fmla="*/ 253 w 412"/>
                <a:gd name="T23" fmla="*/ 78 h 469"/>
                <a:gd name="T24" fmla="*/ 262 w 412"/>
                <a:gd name="T25" fmla="*/ 78 h 469"/>
                <a:gd name="T26" fmla="*/ 275 w 412"/>
                <a:gd name="T27" fmla="*/ 76 h 469"/>
                <a:gd name="T28" fmla="*/ 279 w 412"/>
                <a:gd name="T29" fmla="*/ 74 h 469"/>
                <a:gd name="T30" fmla="*/ 297 w 412"/>
                <a:gd name="T31" fmla="*/ 56 h 469"/>
                <a:gd name="T32" fmla="*/ 326 w 412"/>
                <a:gd name="T33" fmla="*/ 32 h 469"/>
                <a:gd name="T34" fmla="*/ 363 w 412"/>
                <a:gd name="T35" fmla="*/ 7 h 469"/>
                <a:gd name="T36" fmla="*/ 412 w 412"/>
                <a:gd name="T37" fmla="*/ 166 h 469"/>
                <a:gd name="T38" fmla="*/ 404 w 412"/>
                <a:gd name="T39" fmla="*/ 176 h 469"/>
                <a:gd name="T40" fmla="*/ 409 w 412"/>
                <a:gd name="T41" fmla="*/ 206 h 469"/>
                <a:gd name="T42" fmla="*/ 404 w 412"/>
                <a:gd name="T43" fmla="*/ 221 h 469"/>
                <a:gd name="T44" fmla="*/ 401 w 412"/>
                <a:gd name="T45" fmla="*/ 255 h 469"/>
                <a:gd name="T46" fmla="*/ 399 w 412"/>
                <a:gd name="T47" fmla="*/ 271 h 469"/>
                <a:gd name="T48" fmla="*/ 401 w 412"/>
                <a:gd name="T49" fmla="*/ 281 h 469"/>
                <a:gd name="T50" fmla="*/ 390 w 412"/>
                <a:gd name="T51" fmla="*/ 303 h 469"/>
                <a:gd name="T52" fmla="*/ 382 w 412"/>
                <a:gd name="T53" fmla="*/ 313 h 469"/>
                <a:gd name="T54" fmla="*/ 368 w 412"/>
                <a:gd name="T55" fmla="*/ 330 h 469"/>
                <a:gd name="T56" fmla="*/ 365 w 412"/>
                <a:gd name="T57" fmla="*/ 333 h 469"/>
                <a:gd name="T58" fmla="*/ 351 w 412"/>
                <a:gd name="T59" fmla="*/ 337 h 469"/>
                <a:gd name="T60" fmla="*/ 326 w 412"/>
                <a:gd name="T61" fmla="*/ 382 h 469"/>
                <a:gd name="T62" fmla="*/ 324 w 412"/>
                <a:gd name="T63" fmla="*/ 391 h 469"/>
                <a:gd name="T64" fmla="*/ 314 w 412"/>
                <a:gd name="T65" fmla="*/ 399 h 469"/>
                <a:gd name="T66" fmla="*/ 307 w 412"/>
                <a:gd name="T67" fmla="*/ 387 h 469"/>
                <a:gd name="T68" fmla="*/ 297 w 412"/>
                <a:gd name="T69" fmla="*/ 391 h 469"/>
                <a:gd name="T70" fmla="*/ 296 w 412"/>
                <a:gd name="T71" fmla="*/ 404 h 469"/>
                <a:gd name="T72" fmla="*/ 291 w 412"/>
                <a:gd name="T73" fmla="*/ 416 h 469"/>
                <a:gd name="T74" fmla="*/ 292 w 412"/>
                <a:gd name="T75" fmla="*/ 441 h 469"/>
                <a:gd name="T76" fmla="*/ 285 w 412"/>
                <a:gd name="T77" fmla="*/ 453 h 469"/>
                <a:gd name="T78" fmla="*/ 263 w 412"/>
                <a:gd name="T79" fmla="*/ 469 h 469"/>
                <a:gd name="T80" fmla="*/ 257 w 412"/>
                <a:gd name="T81" fmla="*/ 462 h 469"/>
                <a:gd name="T82" fmla="*/ 241 w 412"/>
                <a:gd name="T83" fmla="*/ 450 h 469"/>
                <a:gd name="T84" fmla="*/ 231 w 412"/>
                <a:gd name="T85" fmla="*/ 452 h 469"/>
                <a:gd name="T86" fmla="*/ 226 w 412"/>
                <a:gd name="T87" fmla="*/ 435 h 469"/>
                <a:gd name="T88" fmla="*/ 204 w 412"/>
                <a:gd name="T89" fmla="*/ 445 h 469"/>
                <a:gd name="T90" fmla="*/ 194 w 412"/>
                <a:gd name="T91" fmla="*/ 453 h 469"/>
                <a:gd name="T92" fmla="*/ 172 w 412"/>
                <a:gd name="T93" fmla="*/ 450 h 469"/>
                <a:gd name="T94" fmla="*/ 169 w 412"/>
                <a:gd name="T95" fmla="*/ 448 h 469"/>
                <a:gd name="T96" fmla="*/ 157 w 412"/>
                <a:gd name="T97" fmla="*/ 452 h 469"/>
                <a:gd name="T98" fmla="*/ 147 w 412"/>
                <a:gd name="T99" fmla="*/ 455 h 469"/>
                <a:gd name="T100" fmla="*/ 98 w 412"/>
                <a:gd name="T101" fmla="*/ 441 h 469"/>
                <a:gd name="T102" fmla="*/ 96 w 412"/>
                <a:gd name="T103" fmla="*/ 433 h 469"/>
                <a:gd name="T104" fmla="*/ 72 w 412"/>
                <a:gd name="T105" fmla="*/ 416 h 469"/>
                <a:gd name="T106" fmla="*/ 55 w 412"/>
                <a:gd name="T107" fmla="*/ 414 h 469"/>
                <a:gd name="T108" fmla="*/ 38 w 412"/>
                <a:gd name="T109" fmla="*/ 414 h 46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2"/>
                <a:gd name="T166" fmla="*/ 0 h 469"/>
                <a:gd name="T167" fmla="*/ 412 w 412"/>
                <a:gd name="T168" fmla="*/ 469 h 46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2" h="469">
                  <a:moveTo>
                    <a:pt x="0" y="96"/>
                  </a:moveTo>
                  <a:lnTo>
                    <a:pt x="116" y="78"/>
                  </a:lnTo>
                  <a:lnTo>
                    <a:pt x="118" y="78"/>
                  </a:lnTo>
                  <a:lnTo>
                    <a:pt x="121" y="76"/>
                  </a:lnTo>
                  <a:lnTo>
                    <a:pt x="125" y="74"/>
                  </a:lnTo>
                  <a:lnTo>
                    <a:pt x="126" y="73"/>
                  </a:lnTo>
                  <a:lnTo>
                    <a:pt x="128" y="73"/>
                  </a:lnTo>
                  <a:lnTo>
                    <a:pt x="130" y="73"/>
                  </a:lnTo>
                  <a:lnTo>
                    <a:pt x="135" y="73"/>
                  </a:lnTo>
                  <a:lnTo>
                    <a:pt x="140" y="73"/>
                  </a:lnTo>
                  <a:lnTo>
                    <a:pt x="145" y="74"/>
                  </a:lnTo>
                  <a:lnTo>
                    <a:pt x="152" y="78"/>
                  </a:lnTo>
                  <a:lnTo>
                    <a:pt x="159" y="81"/>
                  </a:lnTo>
                  <a:lnTo>
                    <a:pt x="164" y="86"/>
                  </a:lnTo>
                  <a:lnTo>
                    <a:pt x="174" y="86"/>
                  </a:lnTo>
                  <a:lnTo>
                    <a:pt x="181" y="79"/>
                  </a:lnTo>
                  <a:lnTo>
                    <a:pt x="191" y="84"/>
                  </a:lnTo>
                  <a:lnTo>
                    <a:pt x="177" y="91"/>
                  </a:lnTo>
                  <a:lnTo>
                    <a:pt x="169" y="100"/>
                  </a:lnTo>
                  <a:lnTo>
                    <a:pt x="170" y="100"/>
                  </a:lnTo>
                  <a:lnTo>
                    <a:pt x="174" y="100"/>
                  </a:lnTo>
                  <a:lnTo>
                    <a:pt x="177" y="100"/>
                  </a:lnTo>
                  <a:lnTo>
                    <a:pt x="182" y="100"/>
                  </a:lnTo>
                  <a:lnTo>
                    <a:pt x="186" y="98"/>
                  </a:lnTo>
                  <a:lnTo>
                    <a:pt x="191" y="95"/>
                  </a:lnTo>
                  <a:lnTo>
                    <a:pt x="196" y="91"/>
                  </a:lnTo>
                  <a:lnTo>
                    <a:pt x="196" y="93"/>
                  </a:lnTo>
                  <a:lnTo>
                    <a:pt x="198" y="93"/>
                  </a:lnTo>
                  <a:lnTo>
                    <a:pt x="201" y="95"/>
                  </a:lnTo>
                  <a:lnTo>
                    <a:pt x="206" y="96"/>
                  </a:lnTo>
                  <a:lnTo>
                    <a:pt x="209" y="98"/>
                  </a:lnTo>
                  <a:lnTo>
                    <a:pt x="214" y="98"/>
                  </a:lnTo>
                  <a:lnTo>
                    <a:pt x="219" y="96"/>
                  </a:lnTo>
                  <a:lnTo>
                    <a:pt x="226" y="91"/>
                  </a:lnTo>
                  <a:lnTo>
                    <a:pt x="230" y="91"/>
                  </a:lnTo>
                  <a:lnTo>
                    <a:pt x="231" y="89"/>
                  </a:lnTo>
                  <a:lnTo>
                    <a:pt x="236" y="88"/>
                  </a:lnTo>
                  <a:lnTo>
                    <a:pt x="240" y="86"/>
                  </a:lnTo>
                  <a:lnTo>
                    <a:pt x="245" y="84"/>
                  </a:lnTo>
                  <a:lnTo>
                    <a:pt x="250" y="81"/>
                  </a:lnTo>
                  <a:lnTo>
                    <a:pt x="253" y="78"/>
                  </a:lnTo>
                  <a:lnTo>
                    <a:pt x="255" y="78"/>
                  </a:lnTo>
                  <a:lnTo>
                    <a:pt x="258" y="78"/>
                  </a:lnTo>
                  <a:lnTo>
                    <a:pt x="262" y="78"/>
                  </a:lnTo>
                  <a:lnTo>
                    <a:pt x="265" y="76"/>
                  </a:lnTo>
                  <a:lnTo>
                    <a:pt x="270" y="76"/>
                  </a:lnTo>
                  <a:lnTo>
                    <a:pt x="274" y="76"/>
                  </a:lnTo>
                  <a:lnTo>
                    <a:pt x="275" y="76"/>
                  </a:lnTo>
                  <a:lnTo>
                    <a:pt x="277" y="76"/>
                  </a:lnTo>
                  <a:lnTo>
                    <a:pt x="279" y="74"/>
                  </a:lnTo>
                  <a:lnTo>
                    <a:pt x="282" y="71"/>
                  </a:lnTo>
                  <a:lnTo>
                    <a:pt x="285" y="67"/>
                  </a:lnTo>
                  <a:lnTo>
                    <a:pt x="291" y="62"/>
                  </a:lnTo>
                  <a:lnTo>
                    <a:pt x="297" y="56"/>
                  </a:lnTo>
                  <a:lnTo>
                    <a:pt x="302" y="51"/>
                  </a:lnTo>
                  <a:lnTo>
                    <a:pt x="311" y="44"/>
                  </a:lnTo>
                  <a:lnTo>
                    <a:pt x="318" y="37"/>
                  </a:lnTo>
                  <a:lnTo>
                    <a:pt x="326" y="32"/>
                  </a:lnTo>
                  <a:lnTo>
                    <a:pt x="335" y="25"/>
                  </a:lnTo>
                  <a:lnTo>
                    <a:pt x="345" y="18"/>
                  </a:lnTo>
                  <a:lnTo>
                    <a:pt x="353" y="12"/>
                  </a:lnTo>
                  <a:lnTo>
                    <a:pt x="363" y="7"/>
                  </a:lnTo>
                  <a:lnTo>
                    <a:pt x="372" y="3"/>
                  </a:lnTo>
                  <a:lnTo>
                    <a:pt x="382" y="0"/>
                  </a:lnTo>
                  <a:lnTo>
                    <a:pt x="380" y="0"/>
                  </a:lnTo>
                  <a:lnTo>
                    <a:pt x="412" y="166"/>
                  </a:lnTo>
                  <a:lnTo>
                    <a:pt x="401" y="169"/>
                  </a:lnTo>
                  <a:lnTo>
                    <a:pt x="402" y="171"/>
                  </a:lnTo>
                  <a:lnTo>
                    <a:pt x="404" y="176"/>
                  </a:lnTo>
                  <a:lnTo>
                    <a:pt x="406" y="181"/>
                  </a:lnTo>
                  <a:lnTo>
                    <a:pt x="407" y="189"/>
                  </a:lnTo>
                  <a:lnTo>
                    <a:pt x="409" y="198"/>
                  </a:lnTo>
                  <a:lnTo>
                    <a:pt x="409" y="206"/>
                  </a:lnTo>
                  <a:lnTo>
                    <a:pt x="409" y="213"/>
                  </a:lnTo>
                  <a:lnTo>
                    <a:pt x="406" y="218"/>
                  </a:lnTo>
                  <a:lnTo>
                    <a:pt x="404" y="221"/>
                  </a:lnTo>
                  <a:lnTo>
                    <a:pt x="404" y="227"/>
                  </a:lnTo>
                  <a:lnTo>
                    <a:pt x="402" y="235"/>
                  </a:lnTo>
                  <a:lnTo>
                    <a:pt x="401" y="245"/>
                  </a:lnTo>
                  <a:lnTo>
                    <a:pt x="401" y="255"/>
                  </a:lnTo>
                  <a:lnTo>
                    <a:pt x="399" y="262"/>
                  </a:lnTo>
                  <a:lnTo>
                    <a:pt x="399" y="269"/>
                  </a:lnTo>
                  <a:lnTo>
                    <a:pt x="399" y="271"/>
                  </a:lnTo>
                  <a:lnTo>
                    <a:pt x="399" y="272"/>
                  </a:lnTo>
                  <a:lnTo>
                    <a:pt x="399" y="274"/>
                  </a:lnTo>
                  <a:lnTo>
                    <a:pt x="401" y="277"/>
                  </a:lnTo>
                  <a:lnTo>
                    <a:pt x="401" y="281"/>
                  </a:lnTo>
                  <a:lnTo>
                    <a:pt x="401" y="286"/>
                  </a:lnTo>
                  <a:lnTo>
                    <a:pt x="399" y="291"/>
                  </a:lnTo>
                  <a:lnTo>
                    <a:pt x="395" y="296"/>
                  </a:lnTo>
                  <a:lnTo>
                    <a:pt x="390" y="303"/>
                  </a:lnTo>
                  <a:lnTo>
                    <a:pt x="389" y="304"/>
                  </a:lnTo>
                  <a:lnTo>
                    <a:pt x="387" y="308"/>
                  </a:lnTo>
                  <a:lnTo>
                    <a:pt x="382" y="313"/>
                  </a:lnTo>
                  <a:lnTo>
                    <a:pt x="379" y="316"/>
                  </a:lnTo>
                  <a:lnTo>
                    <a:pt x="375" y="321"/>
                  </a:lnTo>
                  <a:lnTo>
                    <a:pt x="370" y="326"/>
                  </a:lnTo>
                  <a:lnTo>
                    <a:pt x="368" y="330"/>
                  </a:lnTo>
                  <a:lnTo>
                    <a:pt x="367" y="330"/>
                  </a:lnTo>
                  <a:lnTo>
                    <a:pt x="367" y="331"/>
                  </a:lnTo>
                  <a:lnTo>
                    <a:pt x="365" y="333"/>
                  </a:lnTo>
                  <a:lnTo>
                    <a:pt x="362" y="335"/>
                  </a:lnTo>
                  <a:lnTo>
                    <a:pt x="358" y="335"/>
                  </a:lnTo>
                  <a:lnTo>
                    <a:pt x="355" y="337"/>
                  </a:lnTo>
                  <a:lnTo>
                    <a:pt x="351" y="337"/>
                  </a:lnTo>
                  <a:lnTo>
                    <a:pt x="350" y="335"/>
                  </a:lnTo>
                  <a:lnTo>
                    <a:pt x="350" y="333"/>
                  </a:lnTo>
                  <a:lnTo>
                    <a:pt x="328" y="355"/>
                  </a:lnTo>
                  <a:lnTo>
                    <a:pt x="326" y="382"/>
                  </a:lnTo>
                  <a:lnTo>
                    <a:pt x="324" y="382"/>
                  </a:lnTo>
                  <a:lnTo>
                    <a:pt x="324" y="387"/>
                  </a:lnTo>
                  <a:lnTo>
                    <a:pt x="324" y="391"/>
                  </a:lnTo>
                  <a:lnTo>
                    <a:pt x="323" y="396"/>
                  </a:lnTo>
                  <a:lnTo>
                    <a:pt x="319" y="399"/>
                  </a:lnTo>
                  <a:lnTo>
                    <a:pt x="318" y="401"/>
                  </a:lnTo>
                  <a:lnTo>
                    <a:pt x="314" y="399"/>
                  </a:lnTo>
                  <a:lnTo>
                    <a:pt x="311" y="391"/>
                  </a:lnTo>
                  <a:lnTo>
                    <a:pt x="309" y="389"/>
                  </a:lnTo>
                  <a:lnTo>
                    <a:pt x="307" y="387"/>
                  </a:lnTo>
                  <a:lnTo>
                    <a:pt x="306" y="387"/>
                  </a:lnTo>
                  <a:lnTo>
                    <a:pt x="302" y="387"/>
                  </a:lnTo>
                  <a:lnTo>
                    <a:pt x="301" y="387"/>
                  </a:lnTo>
                  <a:lnTo>
                    <a:pt x="297" y="391"/>
                  </a:lnTo>
                  <a:lnTo>
                    <a:pt x="297" y="396"/>
                  </a:lnTo>
                  <a:lnTo>
                    <a:pt x="296" y="404"/>
                  </a:lnTo>
                  <a:lnTo>
                    <a:pt x="296" y="408"/>
                  </a:lnTo>
                  <a:lnTo>
                    <a:pt x="294" y="409"/>
                  </a:lnTo>
                  <a:lnTo>
                    <a:pt x="292" y="413"/>
                  </a:lnTo>
                  <a:lnTo>
                    <a:pt x="291" y="416"/>
                  </a:lnTo>
                  <a:lnTo>
                    <a:pt x="291" y="418"/>
                  </a:lnTo>
                  <a:lnTo>
                    <a:pt x="289" y="419"/>
                  </a:lnTo>
                  <a:lnTo>
                    <a:pt x="292" y="441"/>
                  </a:lnTo>
                  <a:lnTo>
                    <a:pt x="291" y="443"/>
                  </a:lnTo>
                  <a:lnTo>
                    <a:pt x="289" y="447"/>
                  </a:lnTo>
                  <a:lnTo>
                    <a:pt x="285" y="453"/>
                  </a:lnTo>
                  <a:lnTo>
                    <a:pt x="280" y="458"/>
                  </a:lnTo>
                  <a:lnTo>
                    <a:pt x="275" y="463"/>
                  </a:lnTo>
                  <a:lnTo>
                    <a:pt x="270" y="467"/>
                  </a:lnTo>
                  <a:lnTo>
                    <a:pt x="263" y="469"/>
                  </a:lnTo>
                  <a:lnTo>
                    <a:pt x="260" y="465"/>
                  </a:lnTo>
                  <a:lnTo>
                    <a:pt x="258" y="463"/>
                  </a:lnTo>
                  <a:lnTo>
                    <a:pt x="257" y="462"/>
                  </a:lnTo>
                  <a:lnTo>
                    <a:pt x="253" y="458"/>
                  </a:lnTo>
                  <a:lnTo>
                    <a:pt x="250" y="455"/>
                  </a:lnTo>
                  <a:lnTo>
                    <a:pt x="245" y="452"/>
                  </a:lnTo>
                  <a:lnTo>
                    <a:pt x="241" y="450"/>
                  </a:lnTo>
                  <a:lnTo>
                    <a:pt x="236" y="450"/>
                  </a:lnTo>
                  <a:lnTo>
                    <a:pt x="233" y="453"/>
                  </a:lnTo>
                  <a:lnTo>
                    <a:pt x="231" y="452"/>
                  </a:lnTo>
                  <a:lnTo>
                    <a:pt x="231" y="448"/>
                  </a:lnTo>
                  <a:lnTo>
                    <a:pt x="231" y="443"/>
                  </a:lnTo>
                  <a:lnTo>
                    <a:pt x="230" y="438"/>
                  </a:lnTo>
                  <a:lnTo>
                    <a:pt x="226" y="435"/>
                  </a:lnTo>
                  <a:lnTo>
                    <a:pt x="221" y="433"/>
                  </a:lnTo>
                  <a:lnTo>
                    <a:pt x="214" y="436"/>
                  </a:lnTo>
                  <a:lnTo>
                    <a:pt x="204" y="445"/>
                  </a:lnTo>
                  <a:lnTo>
                    <a:pt x="203" y="447"/>
                  </a:lnTo>
                  <a:lnTo>
                    <a:pt x="201" y="448"/>
                  </a:lnTo>
                  <a:lnTo>
                    <a:pt x="198" y="452"/>
                  </a:lnTo>
                  <a:lnTo>
                    <a:pt x="194" y="453"/>
                  </a:lnTo>
                  <a:lnTo>
                    <a:pt x="189" y="455"/>
                  </a:lnTo>
                  <a:lnTo>
                    <a:pt x="184" y="457"/>
                  </a:lnTo>
                  <a:lnTo>
                    <a:pt x="177" y="453"/>
                  </a:lnTo>
                  <a:lnTo>
                    <a:pt x="172" y="450"/>
                  </a:lnTo>
                  <a:lnTo>
                    <a:pt x="170" y="448"/>
                  </a:lnTo>
                  <a:lnTo>
                    <a:pt x="169" y="448"/>
                  </a:lnTo>
                  <a:lnTo>
                    <a:pt x="167" y="447"/>
                  </a:lnTo>
                  <a:lnTo>
                    <a:pt x="164" y="448"/>
                  </a:lnTo>
                  <a:lnTo>
                    <a:pt x="160" y="448"/>
                  </a:lnTo>
                  <a:lnTo>
                    <a:pt x="157" y="452"/>
                  </a:lnTo>
                  <a:lnTo>
                    <a:pt x="152" y="457"/>
                  </a:lnTo>
                  <a:lnTo>
                    <a:pt x="150" y="457"/>
                  </a:lnTo>
                  <a:lnTo>
                    <a:pt x="147" y="455"/>
                  </a:lnTo>
                  <a:lnTo>
                    <a:pt x="143" y="455"/>
                  </a:lnTo>
                  <a:lnTo>
                    <a:pt x="142" y="455"/>
                  </a:lnTo>
                  <a:lnTo>
                    <a:pt x="128" y="443"/>
                  </a:lnTo>
                  <a:lnTo>
                    <a:pt x="98" y="441"/>
                  </a:lnTo>
                  <a:lnTo>
                    <a:pt x="98" y="440"/>
                  </a:lnTo>
                  <a:lnTo>
                    <a:pt x="98" y="436"/>
                  </a:lnTo>
                  <a:lnTo>
                    <a:pt x="96" y="433"/>
                  </a:lnTo>
                  <a:lnTo>
                    <a:pt x="94" y="428"/>
                  </a:lnTo>
                  <a:lnTo>
                    <a:pt x="89" y="423"/>
                  </a:lnTo>
                  <a:lnTo>
                    <a:pt x="82" y="418"/>
                  </a:lnTo>
                  <a:lnTo>
                    <a:pt x="72" y="416"/>
                  </a:lnTo>
                  <a:lnTo>
                    <a:pt x="60" y="414"/>
                  </a:lnTo>
                  <a:lnTo>
                    <a:pt x="59" y="414"/>
                  </a:lnTo>
                  <a:lnTo>
                    <a:pt x="55" y="414"/>
                  </a:lnTo>
                  <a:lnTo>
                    <a:pt x="52" y="414"/>
                  </a:lnTo>
                  <a:lnTo>
                    <a:pt x="47" y="414"/>
                  </a:lnTo>
                  <a:lnTo>
                    <a:pt x="42" y="414"/>
                  </a:lnTo>
                  <a:lnTo>
                    <a:pt x="38" y="414"/>
                  </a:lnTo>
                  <a:lnTo>
                    <a:pt x="37" y="414"/>
                  </a:lnTo>
                  <a:lnTo>
                    <a:pt x="35" y="414"/>
                  </a:lnTo>
                  <a:lnTo>
                    <a:pt x="0" y="96"/>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grpSp>
        <p:nvGrpSpPr>
          <p:cNvPr id="11" name="Group 134"/>
          <p:cNvGrpSpPr>
            <a:grpSpLocks/>
          </p:cNvGrpSpPr>
          <p:nvPr/>
        </p:nvGrpSpPr>
        <p:grpSpPr bwMode="auto">
          <a:xfrm>
            <a:off x="6935986" y="3811588"/>
            <a:ext cx="1512689" cy="590550"/>
            <a:chOff x="4106" y="2078"/>
            <a:chExt cx="870" cy="383"/>
          </a:xfrm>
          <a:solidFill>
            <a:schemeClr val="bg1"/>
          </a:solidFill>
        </p:grpSpPr>
        <p:sp>
          <p:nvSpPr>
            <p:cNvPr id="831" name="Freeform 135"/>
            <p:cNvSpPr>
              <a:spLocks/>
            </p:cNvSpPr>
            <p:nvPr/>
          </p:nvSpPr>
          <p:spPr bwMode="auto">
            <a:xfrm>
              <a:off x="4106" y="2082"/>
              <a:ext cx="834" cy="379"/>
            </a:xfrm>
            <a:custGeom>
              <a:avLst/>
              <a:gdLst>
                <a:gd name="T0" fmla="*/ 650 w 834"/>
                <a:gd name="T1" fmla="*/ 362 h 379"/>
                <a:gd name="T2" fmla="*/ 658 w 834"/>
                <a:gd name="T3" fmla="*/ 340 h 379"/>
                <a:gd name="T4" fmla="*/ 663 w 834"/>
                <a:gd name="T5" fmla="*/ 338 h 379"/>
                <a:gd name="T6" fmla="*/ 685 w 834"/>
                <a:gd name="T7" fmla="*/ 292 h 379"/>
                <a:gd name="T8" fmla="*/ 701 w 834"/>
                <a:gd name="T9" fmla="*/ 276 h 379"/>
                <a:gd name="T10" fmla="*/ 714 w 834"/>
                <a:gd name="T11" fmla="*/ 262 h 379"/>
                <a:gd name="T12" fmla="*/ 758 w 834"/>
                <a:gd name="T13" fmla="*/ 238 h 379"/>
                <a:gd name="T14" fmla="*/ 768 w 834"/>
                <a:gd name="T15" fmla="*/ 232 h 379"/>
                <a:gd name="T16" fmla="*/ 780 w 834"/>
                <a:gd name="T17" fmla="*/ 230 h 379"/>
                <a:gd name="T18" fmla="*/ 792 w 834"/>
                <a:gd name="T19" fmla="*/ 215 h 379"/>
                <a:gd name="T20" fmla="*/ 794 w 834"/>
                <a:gd name="T21" fmla="*/ 193 h 379"/>
                <a:gd name="T22" fmla="*/ 785 w 834"/>
                <a:gd name="T23" fmla="*/ 199 h 379"/>
                <a:gd name="T24" fmla="*/ 780 w 834"/>
                <a:gd name="T25" fmla="*/ 193 h 379"/>
                <a:gd name="T26" fmla="*/ 726 w 834"/>
                <a:gd name="T27" fmla="*/ 198 h 379"/>
                <a:gd name="T28" fmla="*/ 758 w 834"/>
                <a:gd name="T29" fmla="*/ 199 h 379"/>
                <a:gd name="T30" fmla="*/ 768 w 834"/>
                <a:gd name="T31" fmla="*/ 176 h 379"/>
                <a:gd name="T32" fmla="*/ 740 w 834"/>
                <a:gd name="T33" fmla="*/ 155 h 379"/>
                <a:gd name="T34" fmla="*/ 728 w 834"/>
                <a:gd name="T35" fmla="*/ 149 h 379"/>
                <a:gd name="T36" fmla="*/ 748 w 834"/>
                <a:gd name="T37" fmla="*/ 149 h 379"/>
                <a:gd name="T38" fmla="*/ 768 w 834"/>
                <a:gd name="T39" fmla="*/ 144 h 379"/>
                <a:gd name="T40" fmla="*/ 784 w 834"/>
                <a:gd name="T41" fmla="*/ 147 h 379"/>
                <a:gd name="T42" fmla="*/ 804 w 834"/>
                <a:gd name="T43" fmla="*/ 147 h 379"/>
                <a:gd name="T44" fmla="*/ 828 w 834"/>
                <a:gd name="T45" fmla="*/ 110 h 379"/>
                <a:gd name="T46" fmla="*/ 834 w 834"/>
                <a:gd name="T47" fmla="*/ 105 h 379"/>
                <a:gd name="T48" fmla="*/ 824 w 834"/>
                <a:gd name="T49" fmla="*/ 67 h 379"/>
                <a:gd name="T50" fmla="*/ 809 w 834"/>
                <a:gd name="T51" fmla="*/ 89 h 379"/>
                <a:gd name="T52" fmla="*/ 806 w 834"/>
                <a:gd name="T53" fmla="*/ 101 h 379"/>
                <a:gd name="T54" fmla="*/ 800 w 834"/>
                <a:gd name="T55" fmla="*/ 79 h 379"/>
                <a:gd name="T56" fmla="*/ 778 w 834"/>
                <a:gd name="T57" fmla="*/ 76 h 379"/>
                <a:gd name="T58" fmla="*/ 753 w 834"/>
                <a:gd name="T59" fmla="*/ 83 h 379"/>
                <a:gd name="T60" fmla="*/ 724 w 834"/>
                <a:gd name="T61" fmla="*/ 96 h 379"/>
                <a:gd name="T62" fmla="*/ 731 w 834"/>
                <a:gd name="T63" fmla="*/ 61 h 379"/>
                <a:gd name="T64" fmla="*/ 762 w 834"/>
                <a:gd name="T65" fmla="*/ 67 h 379"/>
                <a:gd name="T66" fmla="*/ 758 w 834"/>
                <a:gd name="T67" fmla="*/ 52 h 379"/>
                <a:gd name="T68" fmla="*/ 789 w 834"/>
                <a:gd name="T69" fmla="*/ 49 h 379"/>
                <a:gd name="T70" fmla="*/ 784 w 834"/>
                <a:gd name="T71" fmla="*/ 35 h 379"/>
                <a:gd name="T72" fmla="*/ 802 w 834"/>
                <a:gd name="T73" fmla="*/ 39 h 379"/>
                <a:gd name="T74" fmla="*/ 809 w 834"/>
                <a:gd name="T75" fmla="*/ 35 h 379"/>
                <a:gd name="T76" fmla="*/ 692 w 834"/>
                <a:gd name="T77" fmla="*/ 20 h 379"/>
                <a:gd name="T78" fmla="*/ 509 w 834"/>
                <a:gd name="T79" fmla="*/ 56 h 379"/>
                <a:gd name="T80" fmla="*/ 366 w 834"/>
                <a:gd name="T81" fmla="*/ 79 h 379"/>
                <a:gd name="T82" fmla="*/ 271 w 834"/>
                <a:gd name="T83" fmla="*/ 91 h 379"/>
                <a:gd name="T84" fmla="*/ 230 w 834"/>
                <a:gd name="T85" fmla="*/ 94 h 379"/>
                <a:gd name="T86" fmla="*/ 234 w 834"/>
                <a:gd name="T87" fmla="*/ 118 h 379"/>
                <a:gd name="T88" fmla="*/ 212 w 834"/>
                <a:gd name="T89" fmla="*/ 145 h 379"/>
                <a:gd name="T90" fmla="*/ 183 w 834"/>
                <a:gd name="T91" fmla="*/ 162 h 379"/>
                <a:gd name="T92" fmla="*/ 149 w 834"/>
                <a:gd name="T93" fmla="*/ 181 h 379"/>
                <a:gd name="T94" fmla="*/ 129 w 834"/>
                <a:gd name="T95" fmla="*/ 194 h 379"/>
                <a:gd name="T96" fmla="*/ 117 w 834"/>
                <a:gd name="T97" fmla="*/ 218 h 379"/>
                <a:gd name="T98" fmla="*/ 68 w 834"/>
                <a:gd name="T99" fmla="*/ 250 h 379"/>
                <a:gd name="T100" fmla="*/ 27 w 834"/>
                <a:gd name="T101" fmla="*/ 274 h 379"/>
                <a:gd name="T102" fmla="*/ 9 w 834"/>
                <a:gd name="T103" fmla="*/ 299 h 379"/>
                <a:gd name="T104" fmla="*/ 125 w 834"/>
                <a:gd name="T105" fmla="*/ 316 h 379"/>
                <a:gd name="T106" fmla="*/ 152 w 834"/>
                <a:gd name="T107" fmla="*/ 296 h 379"/>
                <a:gd name="T108" fmla="*/ 210 w 834"/>
                <a:gd name="T109" fmla="*/ 274 h 379"/>
                <a:gd name="T110" fmla="*/ 333 w 834"/>
                <a:gd name="T111" fmla="*/ 265 h 379"/>
                <a:gd name="T112" fmla="*/ 597 w 834"/>
                <a:gd name="T113" fmla="*/ 379 h 3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34"/>
                <a:gd name="T172" fmla="*/ 0 h 379"/>
                <a:gd name="T173" fmla="*/ 834 w 834"/>
                <a:gd name="T174" fmla="*/ 379 h 3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34" h="379">
                  <a:moveTo>
                    <a:pt x="604" y="377"/>
                  </a:moveTo>
                  <a:lnTo>
                    <a:pt x="618" y="369"/>
                  </a:lnTo>
                  <a:lnTo>
                    <a:pt x="628" y="362"/>
                  </a:lnTo>
                  <a:lnTo>
                    <a:pt x="636" y="360"/>
                  </a:lnTo>
                  <a:lnTo>
                    <a:pt x="643" y="360"/>
                  </a:lnTo>
                  <a:lnTo>
                    <a:pt x="648" y="360"/>
                  </a:lnTo>
                  <a:lnTo>
                    <a:pt x="650" y="362"/>
                  </a:lnTo>
                  <a:lnTo>
                    <a:pt x="653" y="364"/>
                  </a:lnTo>
                  <a:lnTo>
                    <a:pt x="653" y="365"/>
                  </a:lnTo>
                  <a:lnTo>
                    <a:pt x="653" y="333"/>
                  </a:lnTo>
                  <a:lnTo>
                    <a:pt x="657" y="333"/>
                  </a:lnTo>
                  <a:lnTo>
                    <a:pt x="658" y="335"/>
                  </a:lnTo>
                  <a:lnTo>
                    <a:pt x="658" y="338"/>
                  </a:lnTo>
                  <a:lnTo>
                    <a:pt x="658" y="340"/>
                  </a:lnTo>
                  <a:lnTo>
                    <a:pt x="660" y="345"/>
                  </a:lnTo>
                  <a:lnTo>
                    <a:pt x="662" y="348"/>
                  </a:lnTo>
                  <a:lnTo>
                    <a:pt x="662" y="352"/>
                  </a:lnTo>
                  <a:lnTo>
                    <a:pt x="662" y="353"/>
                  </a:lnTo>
                  <a:lnTo>
                    <a:pt x="663" y="345"/>
                  </a:lnTo>
                  <a:lnTo>
                    <a:pt x="663" y="338"/>
                  </a:lnTo>
                  <a:lnTo>
                    <a:pt x="667" y="330"/>
                  </a:lnTo>
                  <a:lnTo>
                    <a:pt x="668" y="323"/>
                  </a:lnTo>
                  <a:lnTo>
                    <a:pt x="672" y="316"/>
                  </a:lnTo>
                  <a:lnTo>
                    <a:pt x="675" y="309"/>
                  </a:lnTo>
                  <a:lnTo>
                    <a:pt x="679" y="303"/>
                  </a:lnTo>
                  <a:lnTo>
                    <a:pt x="682" y="298"/>
                  </a:lnTo>
                  <a:lnTo>
                    <a:pt x="685" y="292"/>
                  </a:lnTo>
                  <a:lnTo>
                    <a:pt x="689" y="289"/>
                  </a:lnTo>
                  <a:lnTo>
                    <a:pt x="692" y="286"/>
                  </a:lnTo>
                  <a:lnTo>
                    <a:pt x="696" y="282"/>
                  </a:lnTo>
                  <a:lnTo>
                    <a:pt x="697" y="279"/>
                  </a:lnTo>
                  <a:lnTo>
                    <a:pt x="699" y="277"/>
                  </a:lnTo>
                  <a:lnTo>
                    <a:pt x="701" y="277"/>
                  </a:lnTo>
                  <a:lnTo>
                    <a:pt x="701" y="276"/>
                  </a:lnTo>
                  <a:lnTo>
                    <a:pt x="696" y="267"/>
                  </a:lnTo>
                  <a:lnTo>
                    <a:pt x="702" y="262"/>
                  </a:lnTo>
                  <a:lnTo>
                    <a:pt x="702" y="264"/>
                  </a:lnTo>
                  <a:lnTo>
                    <a:pt x="704" y="267"/>
                  </a:lnTo>
                  <a:lnTo>
                    <a:pt x="706" y="270"/>
                  </a:lnTo>
                  <a:lnTo>
                    <a:pt x="707" y="270"/>
                  </a:lnTo>
                  <a:lnTo>
                    <a:pt x="714" y="262"/>
                  </a:lnTo>
                  <a:lnTo>
                    <a:pt x="721" y="254"/>
                  </a:lnTo>
                  <a:lnTo>
                    <a:pt x="729" y="248"/>
                  </a:lnTo>
                  <a:lnTo>
                    <a:pt x="738" y="243"/>
                  </a:lnTo>
                  <a:lnTo>
                    <a:pt x="745" y="242"/>
                  </a:lnTo>
                  <a:lnTo>
                    <a:pt x="751" y="240"/>
                  </a:lnTo>
                  <a:lnTo>
                    <a:pt x="756" y="238"/>
                  </a:lnTo>
                  <a:lnTo>
                    <a:pt x="758" y="238"/>
                  </a:lnTo>
                  <a:lnTo>
                    <a:pt x="758" y="232"/>
                  </a:lnTo>
                  <a:lnTo>
                    <a:pt x="760" y="230"/>
                  </a:lnTo>
                  <a:lnTo>
                    <a:pt x="762" y="228"/>
                  </a:lnTo>
                  <a:lnTo>
                    <a:pt x="763" y="228"/>
                  </a:lnTo>
                  <a:lnTo>
                    <a:pt x="765" y="230"/>
                  </a:lnTo>
                  <a:lnTo>
                    <a:pt x="767" y="230"/>
                  </a:lnTo>
                  <a:lnTo>
                    <a:pt x="768" y="232"/>
                  </a:lnTo>
                  <a:lnTo>
                    <a:pt x="768" y="233"/>
                  </a:lnTo>
                  <a:lnTo>
                    <a:pt x="770" y="230"/>
                  </a:lnTo>
                  <a:lnTo>
                    <a:pt x="772" y="228"/>
                  </a:lnTo>
                  <a:lnTo>
                    <a:pt x="773" y="226"/>
                  </a:lnTo>
                  <a:lnTo>
                    <a:pt x="775" y="228"/>
                  </a:lnTo>
                  <a:lnTo>
                    <a:pt x="778" y="228"/>
                  </a:lnTo>
                  <a:lnTo>
                    <a:pt x="780" y="230"/>
                  </a:lnTo>
                  <a:lnTo>
                    <a:pt x="782" y="230"/>
                  </a:lnTo>
                  <a:lnTo>
                    <a:pt x="784" y="230"/>
                  </a:lnTo>
                  <a:lnTo>
                    <a:pt x="785" y="226"/>
                  </a:lnTo>
                  <a:lnTo>
                    <a:pt x="787" y="223"/>
                  </a:lnTo>
                  <a:lnTo>
                    <a:pt x="790" y="218"/>
                  </a:lnTo>
                  <a:lnTo>
                    <a:pt x="792" y="215"/>
                  </a:lnTo>
                  <a:lnTo>
                    <a:pt x="795" y="210"/>
                  </a:lnTo>
                  <a:lnTo>
                    <a:pt x="797" y="208"/>
                  </a:lnTo>
                  <a:lnTo>
                    <a:pt x="797" y="204"/>
                  </a:lnTo>
                  <a:lnTo>
                    <a:pt x="797" y="196"/>
                  </a:lnTo>
                  <a:lnTo>
                    <a:pt x="795" y="193"/>
                  </a:lnTo>
                  <a:lnTo>
                    <a:pt x="795" y="191"/>
                  </a:lnTo>
                  <a:lnTo>
                    <a:pt x="794" y="193"/>
                  </a:lnTo>
                  <a:lnTo>
                    <a:pt x="792" y="194"/>
                  </a:lnTo>
                  <a:lnTo>
                    <a:pt x="790" y="198"/>
                  </a:lnTo>
                  <a:lnTo>
                    <a:pt x="790" y="199"/>
                  </a:lnTo>
                  <a:lnTo>
                    <a:pt x="790" y="201"/>
                  </a:lnTo>
                  <a:lnTo>
                    <a:pt x="789" y="201"/>
                  </a:lnTo>
                  <a:lnTo>
                    <a:pt x="787" y="199"/>
                  </a:lnTo>
                  <a:lnTo>
                    <a:pt x="785" y="199"/>
                  </a:lnTo>
                  <a:lnTo>
                    <a:pt x="785" y="198"/>
                  </a:lnTo>
                  <a:lnTo>
                    <a:pt x="784" y="191"/>
                  </a:lnTo>
                  <a:lnTo>
                    <a:pt x="784" y="188"/>
                  </a:lnTo>
                  <a:lnTo>
                    <a:pt x="784" y="186"/>
                  </a:lnTo>
                  <a:lnTo>
                    <a:pt x="782" y="188"/>
                  </a:lnTo>
                  <a:lnTo>
                    <a:pt x="780" y="189"/>
                  </a:lnTo>
                  <a:lnTo>
                    <a:pt x="780" y="193"/>
                  </a:lnTo>
                  <a:lnTo>
                    <a:pt x="780" y="194"/>
                  </a:lnTo>
                  <a:lnTo>
                    <a:pt x="780" y="196"/>
                  </a:lnTo>
                  <a:lnTo>
                    <a:pt x="772" y="198"/>
                  </a:lnTo>
                  <a:lnTo>
                    <a:pt x="753" y="215"/>
                  </a:lnTo>
                  <a:lnTo>
                    <a:pt x="741" y="213"/>
                  </a:lnTo>
                  <a:lnTo>
                    <a:pt x="724" y="198"/>
                  </a:lnTo>
                  <a:lnTo>
                    <a:pt x="726" y="198"/>
                  </a:lnTo>
                  <a:lnTo>
                    <a:pt x="729" y="199"/>
                  </a:lnTo>
                  <a:lnTo>
                    <a:pt x="733" y="199"/>
                  </a:lnTo>
                  <a:lnTo>
                    <a:pt x="736" y="201"/>
                  </a:lnTo>
                  <a:lnTo>
                    <a:pt x="741" y="204"/>
                  </a:lnTo>
                  <a:lnTo>
                    <a:pt x="748" y="204"/>
                  </a:lnTo>
                  <a:lnTo>
                    <a:pt x="753" y="203"/>
                  </a:lnTo>
                  <a:lnTo>
                    <a:pt x="758" y="199"/>
                  </a:lnTo>
                  <a:lnTo>
                    <a:pt x="763" y="194"/>
                  </a:lnTo>
                  <a:lnTo>
                    <a:pt x="767" y="191"/>
                  </a:lnTo>
                  <a:lnTo>
                    <a:pt x="770" y="188"/>
                  </a:lnTo>
                  <a:lnTo>
                    <a:pt x="770" y="186"/>
                  </a:lnTo>
                  <a:lnTo>
                    <a:pt x="760" y="182"/>
                  </a:lnTo>
                  <a:lnTo>
                    <a:pt x="758" y="177"/>
                  </a:lnTo>
                  <a:lnTo>
                    <a:pt x="768" y="176"/>
                  </a:lnTo>
                  <a:lnTo>
                    <a:pt x="772" y="164"/>
                  </a:lnTo>
                  <a:lnTo>
                    <a:pt x="770" y="164"/>
                  </a:lnTo>
                  <a:lnTo>
                    <a:pt x="768" y="164"/>
                  </a:lnTo>
                  <a:lnTo>
                    <a:pt x="767" y="164"/>
                  </a:lnTo>
                  <a:lnTo>
                    <a:pt x="763" y="162"/>
                  </a:lnTo>
                  <a:lnTo>
                    <a:pt x="750" y="159"/>
                  </a:lnTo>
                  <a:lnTo>
                    <a:pt x="740" y="155"/>
                  </a:lnTo>
                  <a:lnTo>
                    <a:pt x="731" y="154"/>
                  </a:lnTo>
                  <a:lnTo>
                    <a:pt x="728" y="152"/>
                  </a:lnTo>
                  <a:lnTo>
                    <a:pt x="724" y="150"/>
                  </a:lnTo>
                  <a:lnTo>
                    <a:pt x="723" y="150"/>
                  </a:lnTo>
                  <a:lnTo>
                    <a:pt x="724" y="149"/>
                  </a:lnTo>
                  <a:lnTo>
                    <a:pt x="726" y="149"/>
                  </a:lnTo>
                  <a:lnTo>
                    <a:pt x="728" y="149"/>
                  </a:lnTo>
                  <a:lnTo>
                    <a:pt x="731" y="147"/>
                  </a:lnTo>
                  <a:lnTo>
                    <a:pt x="736" y="149"/>
                  </a:lnTo>
                  <a:lnTo>
                    <a:pt x="740" y="149"/>
                  </a:lnTo>
                  <a:lnTo>
                    <a:pt x="743" y="149"/>
                  </a:lnTo>
                  <a:lnTo>
                    <a:pt x="745" y="149"/>
                  </a:lnTo>
                  <a:lnTo>
                    <a:pt x="746" y="149"/>
                  </a:lnTo>
                  <a:lnTo>
                    <a:pt x="748" y="149"/>
                  </a:lnTo>
                  <a:lnTo>
                    <a:pt x="746" y="138"/>
                  </a:lnTo>
                  <a:lnTo>
                    <a:pt x="755" y="135"/>
                  </a:lnTo>
                  <a:lnTo>
                    <a:pt x="760" y="144"/>
                  </a:lnTo>
                  <a:lnTo>
                    <a:pt x="762" y="144"/>
                  </a:lnTo>
                  <a:lnTo>
                    <a:pt x="765" y="144"/>
                  </a:lnTo>
                  <a:lnTo>
                    <a:pt x="767" y="145"/>
                  </a:lnTo>
                  <a:lnTo>
                    <a:pt x="768" y="144"/>
                  </a:lnTo>
                  <a:lnTo>
                    <a:pt x="770" y="138"/>
                  </a:lnTo>
                  <a:lnTo>
                    <a:pt x="772" y="135"/>
                  </a:lnTo>
                  <a:lnTo>
                    <a:pt x="773" y="137"/>
                  </a:lnTo>
                  <a:lnTo>
                    <a:pt x="777" y="138"/>
                  </a:lnTo>
                  <a:lnTo>
                    <a:pt x="778" y="142"/>
                  </a:lnTo>
                  <a:lnTo>
                    <a:pt x="782" y="145"/>
                  </a:lnTo>
                  <a:lnTo>
                    <a:pt x="784" y="147"/>
                  </a:lnTo>
                  <a:lnTo>
                    <a:pt x="784" y="149"/>
                  </a:lnTo>
                  <a:lnTo>
                    <a:pt x="785" y="149"/>
                  </a:lnTo>
                  <a:lnTo>
                    <a:pt x="787" y="149"/>
                  </a:lnTo>
                  <a:lnTo>
                    <a:pt x="792" y="149"/>
                  </a:lnTo>
                  <a:lnTo>
                    <a:pt x="795" y="149"/>
                  </a:lnTo>
                  <a:lnTo>
                    <a:pt x="800" y="149"/>
                  </a:lnTo>
                  <a:lnTo>
                    <a:pt x="804" y="147"/>
                  </a:lnTo>
                  <a:lnTo>
                    <a:pt x="807" y="147"/>
                  </a:lnTo>
                  <a:lnTo>
                    <a:pt x="809" y="147"/>
                  </a:lnTo>
                  <a:lnTo>
                    <a:pt x="814" y="130"/>
                  </a:lnTo>
                  <a:lnTo>
                    <a:pt x="819" y="120"/>
                  </a:lnTo>
                  <a:lnTo>
                    <a:pt x="824" y="113"/>
                  </a:lnTo>
                  <a:lnTo>
                    <a:pt x="826" y="110"/>
                  </a:lnTo>
                  <a:lnTo>
                    <a:pt x="828" y="110"/>
                  </a:lnTo>
                  <a:lnTo>
                    <a:pt x="829" y="111"/>
                  </a:lnTo>
                  <a:lnTo>
                    <a:pt x="831" y="113"/>
                  </a:lnTo>
                  <a:lnTo>
                    <a:pt x="831" y="111"/>
                  </a:lnTo>
                  <a:lnTo>
                    <a:pt x="833" y="110"/>
                  </a:lnTo>
                  <a:lnTo>
                    <a:pt x="834" y="106"/>
                  </a:lnTo>
                  <a:lnTo>
                    <a:pt x="834" y="105"/>
                  </a:lnTo>
                  <a:lnTo>
                    <a:pt x="834" y="96"/>
                  </a:lnTo>
                  <a:lnTo>
                    <a:pt x="833" y="88"/>
                  </a:lnTo>
                  <a:lnTo>
                    <a:pt x="831" y="81"/>
                  </a:lnTo>
                  <a:lnTo>
                    <a:pt x="829" y="76"/>
                  </a:lnTo>
                  <a:lnTo>
                    <a:pt x="828" y="72"/>
                  </a:lnTo>
                  <a:lnTo>
                    <a:pt x="826" y="69"/>
                  </a:lnTo>
                  <a:lnTo>
                    <a:pt x="824" y="67"/>
                  </a:lnTo>
                  <a:lnTo>
                    <a:pt x="817" y="72"/>
                  </a:lnTo>
                  <a:lnTo>
                    <a:pt x="816" y="72"/>
                  </a:lnTo>
                  <a:lnTo>
                    <a:pt x="814" y="74"/>
                  </a:lnTo>
                  <a:lnTo>
                    <a:pt x="811" y="76"/>
                  </a:lnTo>
                  <a:lnTo>
                    <a:pt x="809" y="79"/>
                  </a:lnTo>
                  <a:lnTo>
                    <a:pt x="809" y="89"/>
                  </a:lnTo>
                  <a:lnTo>
                    <a:pt x="809" y="96"/>
                  </a:lnTo>
                  <a:lnTo>
                    <a:pt x="807" y="101"/>
                  </a:lnTo>
                  <a:lnTo>
                    <a:pt x="807" y="105"/>
                  </a:lnTo>
                  <a:lnTo>
                    <a:pt x="807" y="106"/>
                  </a:lnTo>
                  <a:lnTo>
                    <a:pt x="806" y="105"/>
                  </a:lnTo>
                  <a:lnTo>
                    <a:pt x="806" y="101"/>
                  </a:lnTo>
                  <a:lnTo>
                    <a:pt x="804" y="98"/>
                  </a:lnTo>
                  <a:lnTo>
                    <a:pt x="802" y="94"/>
                  </a:lnTo>
                  <a:lnTo>
                    <a:pt x="802" y="91"/>
                  </a:lnTo>
                  <a:lnTo>
                    <a:pt x="802" y="88"/>
                  </a:lnTo>
                  <a:lnTo>
                    <a:pt x="800" y="84"/>
                  </a:lnTo>
                  <a:lnTo>
                    <a:pt x="800" y="81"/>
                  </a:lnTo>
                  <a:lnTo>
                    <a:pt x="800" y="79"/>
                  </a:lnTo>
                  <a:lnTo>
                    <a:pt x="800" y="78"/>
                  </a:lnTo>
                  <a:lnTo>
                    <a:pt x="799" y="71"/>
                  </a:lnTo>
                  <a:lnTo>
                    <a:pt x="797" y="67"/>
                  </a:lnTo>
                  <a:lnTo>
                    <a:pt x="792" y="67"/>
                  </a:lnTo>
                  <a:lnTo>
                    <a:pt x="789" y="69"/>
                  </a:lnTo>
                  <a:lnTo>
                    <a:pt x="784" y="72"/>
                  </a:lnTo>
                  <a:lnTo>
                    <a:pt x="778" y="76"/>
                  </a:lnTo>
                  <a:lnTo>
                    <a:pt x="777" y="78"/>
                  </a:lnTo>
                  <a:lnTo>
                    <a:pt x="775" y="79"/>
                  </a:lnTo>
                  <a:lnTo>
                    <a:pt x="763" y="79"/>
                  </a:lnTo>
                  <a:lnTo>
                    <a:pt x="762" y="81"/>
                  </a:lnTo>
                  <a:lnTo>
                    <a:pt x="760" y="81"/>
                  </a:lnTo>
                  <a:lnTo>
                    <a:pt x="756" y="83"/>
                  </a:lnTo>
                  <a:lnTo>
                    <a:pt x="753" y="83"/>
                  </a:lnTo>
                  <a:lnTo>
                    <a:pt x="750" y="84"/>
                  </a:lnTo>
                  <a:lnTo>
                    <a:pt x="745" y="86"/>
                  </a:lnTo>
                  <a:lnTo>
                    <a:pt x="743" y="88"/>
                  </a:lnTo>
                  <a:lnTo>
                    <a:pt x="741" y="88"/>
                  </a:lnTo>
                  <a:lnTo>
                    <a:pt x="731" y="94"/>
                  </a:lnTo>
                  <a:lnTo>
                    <a:pt x="726" y="96"/>
                  </a:lnTo>
                  <a:lnTo>
                    <a:pt x="724" y="96"/>
                  </a:lnTo>
                  <a:lnTo>
                    <a:pt x="724" y="94"/>
                  </a:lnTo>
                  <a:lnTo>
                    <a:pt x="726" y="91"/>
                  </a:lnTo>
                  <a:lnTo>
                    <a:pt x="729" y="88"/>
                  </a:lnTo>
                  <a:lnTo>
                    <a:pt x="731" y="84"/>
                  </a:lnTo>
                  <a:lnTo>
                    <a:pt x="733" y="84"/>
                  </a:lnTo>
                  <a:lnTo>
                    <a:pt x="724" y="66"/>
                  </a:lnTo>
                  <a:lnTo>
                    <a:pt x="731" y="61"/>
                  </a:lnTo>
                  <a:lnTo>
                    <a:pt x="736" y="71"/>
                  </a:lnTo>
                  <a:lnTo>
                    <a:pt x="748" y="78"/>
                  </a:lnTo>
                  <a:lnTo>
                    <a:pt x="751" y="76"/>
                  </a:lnTo>
                  <a:lnTo>
                    <a:pt x="755" y="72"/>
                  </a:lnTo>
                  <a:lnTo>
                    <a:pt x="758" y="71"/>
                  </a:lnTo>
                  <a:lnTo>
                    <a:pt x="762" y="67"/>
                  </a:lnTo>
                  <a:lnTo>
                    <a:pt x="763" y="66"/>
                  </a:lnTo>
                  <a:lnTo>
                    <a:pt x="765" y="64"/>
                  </a:lnTo>
                  <a:lnTo>
                    <a:pt x="765" y="62"/>
                  </a:lnTo>
                  <a:lnTo>
                    <a:pt x="756" y="56"/>
                  </a:lnTo>
                  <a:lnTo>
                    <a:pt x="753" y="52"/>
                  </a:lnTo>
                  <a:lnTo>
                    <a:pt x="755" y="52"/>
                  </a:lnTo>
                  <a:lnTo>
                    <a:pt x="758" y="52"/>
                  </a:lnTo>
                  <a:lnTo>
                    <a:pt x="763" y="54"/>
                  </a:lnTo>
                  <a:lnTo>
                    <a:pt x="768" y="56"/>
                  </a:lnTo>
                  <a:lnTo>
                    <a:pt x="772" y="57"/>
                  </a:lnTo>
                  <a:lnTo>
                    <a:pt x="775" y="59"/>
                  </a:lnTo>
                  <a:lnTo>
                    <a:pt x="789" y="52"/>
                  </a:lnTo>
                  <a:lnTo>
                    <a:pt x="789" y="50"/>
                  </a:lnTo>
                  <a:lnTo>
                    <a:pt x="789" y="49"/>
                  </a:lnTo>
                  <a:lnTo>
                    <a:pt x="787" y="47"/>
                  </a:lnTo>
                  <a:lnTo>
                    <a:pt x="787" y="45"/>
                  </a:lnTo>
                  <a:lnTo>
                    <a:pt x="780" y="39"/>
                  </a:lnTo>
                  <a:lnTo>
                    <a:pt x="777" y="34"/>
                  </a:lnTo>
                  <a:lnTo>
                    <a:pt x="780" y="34"/>
                  </a:lnTo>
                  <a:lnTo>
                    <a:pt x="784" y="35"/>
                  </a:lnTo>
                  <a:lnTo>
                    <a:pt x="787" y="37"/>
                  </a:lnTo>
                  <a:lnTo>
                    <a:pt x="790" y="39"/>
                  </a:lnTo>
                  <a:lnTo>
                    <a:pt x="790" y="40"/>
                  </a:lnTo>
                  <a:lnTo>
                    <a:pt x="792" y="40"/>
                  </a:lnTo>
                  <a:lnTo>
                    <a:pt x="795" y="39"/>
                  </a:lnTo>
                  <a:lnTo>
                    <a:pt x="800" y="39"/>
                  </a:lnTo>
                  <a:lnTo>
                    <a:pt x="802" y="39"/>
                  </a:lnTo>
                  <a:lnTo>
                    <a:pt x="811" y="47"/>
                  </a:lnTo>
                  <a:lnTo>
                    <a:pt x="816" y="50"/>
                  </a:lnTo>
                  <a:lnTo>
                    <a:pt x="817" y="50"/>
                  </a:lnTo>
                  <a:lnTo>
                    <a:pt x="817" y="47"/>
                  </a:lnTo>
                  <a:lnTo>
                    <a:pt x="814" y="44"/>
                  </a:lnTo>
                  <a:lnTo>
                    <a:pt x="811" y="39"/>
                  </a:lnTo>
                  <a:lnTo>
                    <a:pt x="809" y="35"/>
                  </a:lnTo>
                  <a:lnTo>
                    <a:pt x="807" y="34"/>
                  </a:lnTo>
                  <a:lnTo>
                    <a:pt x="800" y="17"/>
                  </a:lnTo>
                  <a:lnTo>
                    <a:pt x="790" y="15"/>
                  </a:lnTo>
                  <a:lnTo>
                    <a:pt x="780" y="0"/>
                  </a:lnTo>
                  <a:lnTo>
                    <a:pt x="750" y="8"/>
                  </a:lnTo>
                  <a:lnTo>
                    <a:pt x="721" y="15"/>
                  </a:lnTo>
                  <a:lnTo>
                    <a:pt x="692" y="20"/>
                  </a:lnTo>
                  <a:lnTo>
                    <a:pt x="663" y="27"/>
                  </a:lnTo>
                  <a:lnTo>
                    <a:pt x="636" y="32"/>
                  </a:lnTo>
                  <a:lnTo>
                    <a:pt x="609" y="39"/>
                  </a:lnTo>
                  <a:lnTo>
                    <a:pt x="584" y="44"/>
                  </a:lnTo>
                  <a:lnTo>
                    <a:pt x="558" y="47"/>
                  </a:lnTo>
                  <a:lnTo>
                    <a:pt x="533" y="52"/>
                  </a:lnTo>
                  <a:lnTo>
                    <a:pt x="509" y="56"/>
                  </a:lnTo>
                  <a:lnTo>
                    <a:pt x="486" y="61"/>
                  </a:lnTo>
                  <a:lnTo>
                    <a:pt x="464" y="64"/>
                  </a:lnTo>
                  <a:lnTo>
                    <a:pt x="443" y="67"/>
                  </a:lnTo>
                  <a:lnTo>
                    <a:pt x="423" y="71"/>
                  </a:lnTo>
                  <a:lnTo>
                    <a:pt x="403" y="74"/>
                  </a:lnTo>
                  <a:lnTo>
                    <a:pt x="384" y="76"/>
                  </a:lnTo>
                  <a:lnTo>
                    <a:pt x="366" y="79"/>
                  </a:lnTo>
                  <a:lnTo>
                    <a:pt x="349" y="81"/>
                  </a:lnTo>
                  <a:lnTo>
                    <a:pt x="333" y="83"/>
                  </a:lnTo>
                  <a:lnTo>
                    <a:pt x="318" y="84"/>
                  </a:lnTo>
                  <a:lnTo>
                    <a:pt x="305" y="86"/>
                  </a:lnTo>
                  <a:lnTo>
                    <a:pt x="293" y="88"/>
                  </a:lnTo>
                  <a:lnTo>
                    <a:pt x="281" y="89"/>
                  </a:lnTo>
                  <a:lnTo>
                    <a:pt x="271" y="91"/>
                  </a:lnTo>
                  <a:lnTo>
                    <a:pt x="261" y="91"/>
                  </a:lnTo>
                  <a:lnTo>
                    <a:pt x="252" y="93"/>
                  </a:lnTo>
                  <a:lnTo>
                    <a:pt x="245" y="93"/>
                  </a:lnTo>
                  <a:lnTo>
                    <a:pt x="240" y="94"/>
                  </a:lnTo>
                  <a:lnTo>
                    <a:pt x="235" y="94"/>
                  </a:lnTo>
                  <a:lnTo>
                    <a:pt x="232" y="94"/>
                  </a:lnTo>
                  <a:lnTo>
                    <a:pt x="230" y="94"/>
                  </a:lnTo>
                  <a:lnTo>
                    <a:pt x="232" y="94"/>
                  </a:lnTo>
                  <a:lnTo>
                    <a:pt x="232" y="96"/>
                  </a:lnTo>
                  <a:lnTo>
                    <a:pt x="232" y="100"/>
                  </a:lnTo>
                  <a:lnTo>
                    <a:pt x="232" y="106"/>
                  </a:lnTo>
                  <a:lnTo>
                    <a:pt x="232" y="111"/>
                  </a:lnTo>
                  <a:lnTo>
                    <a:pt x="234" y="118"/>
                  </a:lnTo>
                  <a:lnTo>
                    <a:pt x="232" y="125"/>
                  </a:lnTo>
                  <a:lnTo>
                    <a:pt x="232" y="128"/>
                  </a:lnTo>
                  <a:lnTo>
                    <a:pt x="232" y="130"/>
                  </a:lnTo>
                  <a:lnTo>
                    <a:pt x="225" y="130"/>
                  </a:lnTo>
                  <a:lnTo>
                    <a:pt x="220" y="133"/>
                  </a:lnTo>
                  <a:lnTo>
                    <a:pt x="215" y="138"/>
                  </a:lnTo>
                  <a:lnTo>
                    <a:pt x="212" y="145"/>
                  </a:lnTo>
                  <a:lnTo>
                    <a:pt x="208" y="152"/>
                  </a:lnTo>
                  <a:lnTo>
                    <a:pt x="206" y="157"/>
                  </a:lnTo>
                  <a:lnTo>
                    <a:pt x="205" y="160"/>
                  </a:lnTo>
                  <a:lnTo>
                    <a:pt x="198" y="157"/>
                  </a:lnTo>
                  <a:lnTo>
                    <a:pt x="191" y="157"/>
                  </a:lnTo>
                  <a:lnTo>
                    <a:pt x="183" y="162"/>
                  </a:lnTo>
                  <a:lnTo>
                    <a:pt x="174" y="169"/>
                  </a:lnTo>
                  <a:lnTo>
                    <a:pt x="168" y="177"/>
                  </a:lnTo>
                  <a:lnTo>
                    <a:pt x="161" y="184"/>
                  </a:lnTo>
                  <a:lnTo>
                    <a:pt x="156" y="188"/>
                  </a:lnTo>
                  <a:lnTo>
                    <a:pt x="154" y="188"/>
                  </a:lnTo>
                  <a:lnTo>
                    <a:pt x="152" y="182"/>
                  </a:lnTo>
                  <a:lnTo>
                    <a:pt x="149" y="181"/>
                  </a:lnTo>
                  <a:lnTo>
                    <a:pt x="147" y="179"/>
                  </a:lnTo>
                  <a:lnTo>
                    <a:pt x="144" y="179"/>
                  </a:lnTo>
                  <a:lnTo>
                    <a:pt x="140" y="181"/>
                  </a:lnTo>
                  <a:lnTo>
                    <a:pt x="137" y="182"/>
                  </a:lnTo>
                  <a:lnTo>
                    <a:pt x="134" y="186"/>
                  </a:lnTo>
                  <a:lnTo>
                    <a:pt x="132" y="191"/>
                  </a:lnTo>
                  <a:lnTo>
                    <a:pt x="129" y="194"/>
                  </a:lnTo>
                  <a:lnTo>
                    <a:pt x="125" y="199"/>
                  </a:lnTo>
                  <a:lnTo>
                    <a:pt x="124" y="204"/>
                  </a:lnTo>
                  <a:lnTo>
                    <a:pt x="122" y="208"/>
                  </a:lnTo>
                  <a:lnTo>
                    <a:pt x="118" y="213"/>
                  </a:lnTo>
                  <a:lnTo>
                    <a:pt x="118" y="215"/>
                  </a:lnTo>
                  <a:lnTo>
                    <a:pt x="117" y="216"/>
                  </a:lnTo>
                  <a:lnTo>
                    <a:pt x="117" y="218"/>
                  </a:lnTo>
                  <a:lnTo>
                    <a:pt x="108" y="220"/>
                  </a:lnTo>
                  <a:lnTo>
                    <a:pt x="100" y="223"/>
                  </a:lnTo>
                  <a:lnTo>
                    <a:pt x="91" y="228"/>
                  </a:lnTo>
                  <a:lnTo>
                    <a:pt x="83" y="235"/>
                  </a:lnTo>
                  <a:lnTo>
                    <a:pt x="78" y="240"/>
                  </a:lnTo>
                  <a:lnTo>
                    <a:pt x="71" y="247"/>
                  </a:lnTo>
                  <a:lnTo>
                    <a:pt x="68" y="250"/>
                  </a:lnTo>
                  <a:lnTo>
                    <a:pt x="66" y="252"/>
                  </a:lnTo>
                  <a:lnTo>
                    <a:pt x="56" y="252"/>
                  </a:lnTo>
                  <a:lnTo>
                    <a:pt x="47" y="255"/>
                  </a:lnTo>
                  <a:lnTo>
                    <a:pt x="41" y="259"/>
                  </a:lnTo>
                  <a:lnTo>
                    <a:pt x="34" y="264"/>
                  </a:lnTo>
                  <a:lnTo>
                    <a:pt x="31" y="269"/>
                  </a:lnTo>
                  <a:lnTo>
                    <a:pt x="27" y="274"/>
                  </a:lnTo>
                  <a:lnTo>
                    <a:pt x="25" y="277"/>
                  </a:lnTo>
                  <a:lnTo>
                    <a:pt x="25" y="279"/>
                  </a:lnTo>
                  <a:lnTo>
                    <a:pt x="24" y="286"/>
                  </a:lnTo>
                  <a:lnTo>
                    <a:pt x="20" y="291"/>
                  </a:lnTo>
                  <a:lnTo>
                    <a:pt x="17" y="296"/>
                  </a:lnTo>
                  <a:lnTo>
                    <a:pt x="12" y="298"/>
                  </a:lnTo>
                  <a:lnTo>
                    <a:pt x="9" y="299"/>
                  </a:lnTo>
                  <a:lnTo>
                    <a:pt x="3" y="299"/>
                  </a:lnTo>
                  <a:lnTo>
                    <a:pt x="0" y="299"/>
                  </a:lnTo>
                  <a:lnTo>
                    <a:pt x="0" y="333"/>
                  </a:lnTo>
                  <a:lnTo>
                    <a:pt x="124" y="314"/>
                  </a:lnTo>
                  <a:lnTo>
                    <a:pt x="125" y="316"/>
                  </a:lnTo>
                  <a:lnTo>
                    <a:pt x="127" y="314"/>
                  </a:lnTo>
                  <a:lnTo>
                    <a:pt x="129" y="313"/>
                  </a:lnTo>
                  <a:lnTo>
                    <a:pt x="132" y="309"/>
                  </a:lnTo>
                  <a:lnTo>
                    <a:pt x="135" y="306"/>
                  </a:lnTo>
                  <a:lnTo>
                    <a:pt x="140" y="303"/>
                  </a:lnTo>
                  <a:lnTo>
                    <a:pt x="146" y="299"/>
                  </a:lnTo>
                  <a:lnTo>
                    <a:pt x="152" y="296"/>
                  </a:lnTo>
                  <a:lnTo>
                    <a:pt x="157" y="292"/>
                  </a:lnTo>
                  <a:lnTo>
                    <a:pt x="166" y="287"/>
                  </a:lnTo>
                  <a:lnTo>
                    <a:pt x="173" y="284"/>
                  </a:lnTo>
                  <a:lnTo>
                    <a:pt x="181" y="281"/>
                  </a:lnTo>
                  <a:lnTo>
                    <a:pt x="190" y="279"/>
                  </a:lnTo>
                  <a:lnTo>
                    <a:pt x="200" y="277"/>
                  </a:lnTo>
                  <a:lnTo>
                    <a:pt x="210" y="274"/>
                  </a:lnTo>
                  <a:lnTo>
                    <a:pt x="218" y="274"/>
                  </a:lnTo>
                  <a:lnTo>
                    <a:pt x="311" y="265"/>
                  </a:lnTo>
                  <a:lnTo>
                    <a:pt x="313" y="265"/>
                  </a:lnTo>
                  <a:lnTo>
                    <a:pt x="315" y="264"/>
                  </a:lnTo>
                  <a:lnTo>
                    <a:pt x="320" y="264"/>
                  </a:lnTo>
                  <a:lnTo>
                    <a:pt x="327" y="264"/>
                  </a:lnTo>
                  <a:lnTo>
                    <a:pt x="333" y="265"/>
                  </a:lnTo>
                  <a:lnTo>
                    <a:pt x="340" y="269"/>
                  </a:lnTo>
                  <a:lnTo>
                    <a:pt x="347" y="276"/>
                  </a:lnTo>
                  <a:lnTo>
                    <a:pt x="355" y="287"/>
                  </a:lnTo>
                  <a:lnTo>
                    <a:pt x="359" y="301"/>
                  </a:lnTo>
                  <a:lnTo>
                    <a:pt x="467" y="284"/>
                  </a:lnTo>
                  <a:lnTo>
                    <a:pt x="597" y="379"/>
                  </a:lnTo>
                  <a:lnTo>
                    <a:pt x="601" y="379"/>
                  </a:lnTo>
                  <a:lnTo>
                    <a:pt x="602" y="379"/>
                  </a:lnTo>
                  <a:lnTo>
                    <a:pt x="604" y="377"/>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32" name="Freeform 136"/>
            <p:cNvSpPr>
              <a:spLocks/>
            </p:cNvSpPr>
            <p:nvPr/>
          </p:nvSpPr>
          <p:spPr bwMode="auto">
            <a:xfrm>
              <a:off x="4106" y="2082"/>
              <a:ext cx="834" cy="379"/>
            </a:xfrm>
            <a:custGeom>
              <a:avLst/>
              <a:gdLst>
                <a:gd name="T0" fmla="*/ 648 w 834"/>
                <a:gd name="T1" fmla="*/ 360 h 379"/>
                <a:gd name="T2" fmla="*/ 658 w 834"/>
                <a:gd name="T3" fmla="*/ 335 h 379"/>
                <a:gd name="T4" fmla="*/ 662 w 834"/>
                <a:gd name="T5" fmla="*/ 353 h 379"/>
                <a:gd name="T6" fmla="*/ 675 w 834"/>
                <a:gd name="T7" fmla="*/ 309 h 379"/>
                <a:gd name="T8" fmla="*/ 697 w 834"/>
                <a:gd name="T9" fmla="*/ 279 h 379"/>
                <a:gd name="T10" fmla="*/ 702 w 834"/>
                <a:gd name="T11" fmla="*/ 264 h 379"/>
                <a:gd name="T12" fmla="*/ 729 w 834"/>
                <a:gd name="T13" fmla="*/ 248 h 379"/>
                <a:gd name="T14" fmla="*/ 758 w 834"/>
                <a:gd name="T15" fmla="*/ 232 h 379"/>
                <a:gd name="T16" fmla="*/ 768 w 834"/>
                <a:gd name="T17" fmla="*/ 233 h 379"/>
                <a:gd name="T18" fmla="*/ 780 w 834"/>
                <a:gd name="T19" fmla="*/ 230 h 379"/>
                <a:gd name="T20" fmla="*/ 790 w 834"/>
                <a:gd name="T21" fmla="*/ 218 h 379"/>
                <a:gd name="T22" fmla="*/ 795 w 834"/>
                <a:gd name="T23" fmla="*/ 193 h 379"/>
                <a:gd name="T24" fmla="*/ 790 w 834"/>
                <a:gd name="T25" fmla="*/ 201 h 379"/>
                <a:gd name="T26" fmla="*/ 784 w 834"/>
                <a:gd name="T27" fmla="*/ 188 h 379"/>
                <a:gd name="T28" fmla="*/ 772 w 834"/>
                <a:gd name="T29" fmla="*/ 198 h 379"/>
                <a:gd name="T30" fmla="*/ 733 w 834"/>
                <a:gd name="T31" fmla="*/ 199 h 379"/>
                <a:gd name="T32" fmla="*/ 763 w 834"/>
                <a:gd name="T33" fmla="*/ 194 h 379"/>
                <a:gd name="T34" fmla="*/ 772 w 834"/>
                <a:gd name="T35" fmla="*/ 164 h 379"/>
                <a:gd name="T36" fmla="*/ 750 w 834"/>
                <a:gd name="T37" fmla="*/ 159 h 379"/>
                <a:gd name="T38" fmla="*/ 726 w 834"/>
                <a:gd name="T39" fmla="*/ 149 h 379"/>
                <a:gd name="T40" fmla="*/ 746 w 834"/>
                <a:gd name="T41" fmla="*/ 149 h 379"/>
                <a:gd name="T42" fmla="*/ 765 w 834"/>
                <a:gd name="T43" fmla="*/ 144 h 379"/>
                <a:gd name="T44" fmla="*/ 777 w 834"/>
                <a:gd name="T45" fmla="*/ 138 h 379"/>
                <a:gd name="T46" fmla="*/ 787 w 834"/>
                <a:gd name="T47" fmla="*/ 149 h 379"/>
                <a:gd name="T48" fmla="*/ 809 w 834"/>
                <a:gd name="T49" fmla="*/ 147 h 379"/>
                <a:gd name="T50" fmla="*/ 831 w 834"/>
                <a:gd name="T51" fmla="*/ 113 h 379"/>
                <a:gd name="T52" fmla="*/ 834 w 834"/>
                <a:gd name="T53" fmla="*/ 105 h 379"/>
                <a:gd name="T54" fmla="*/ 824 w 834"/>
                <a:gd name="T55" fmla="*/ 67 h 379"/>
                <a:gd name="T56" fmla="*/ 809 w 834"/>
                <a:gd name="T57" fmla="*/ 79 h 379"/>
                <a:gd name="T58" fmla="*/ 806 w 834"/>
                <a:gd name="T59" fmla="*/ 105 h 379"/>
                <a:gd name="T60" fmla="*/ 800 w 834"/>
                <a:gd name="T61" fmla="*/ 84 h 379"/>
                <a:gd name="T62" fmla="*/ 792 w 834"/>
                <a:gd name="T63" fmla="*/ 67 h 379"/>
                <a:gd name="T64" fmla="*/ 763 w 834"/>
                <a:gd name="T65" fmla="*/ 79 h 379"/>
                <a:gd name="T66" fmla="*/ 743 w 834"/>
                <a:gd name="T67" fmla="*/ 88 h 379"/>
                <a:gd name="T68" fmla="*/ 726 w 834"/>
                <a:gd name="T69" fmla="*/ 91 h 379"/>
                <a:gd name="T70" fmla="*/ 748 w 834"/>
                <a:gd name="T71" fmla="*/ 78 h 379"/>
                <a:gd name="T72" fmla="*/ 763 w 834"/>
                <a:gd name="T73" fmla="*/ 66 h 379"/>
                <a:gd name="T74" fmla="*/ 758 w 834"/>
                <a:gd name="T75" fmla="*/ 52 h 379"/>
                <a:gd name="T76" fmla="*/ 789 w 834"/>
                <a:gd name="T77" fmla="*/ 50 h 379"/>
                <a:gd name="T78" fmla="*/ 777 w 834"/>
                <a:gd name="T79" fmla="*/ 34 h 379"/>
                <a:gd name="T80" fmla="*/ 792 w 834"/>
                <a:gd name="T81" fmla="*/ 40 h 379"/>
                <a:gd name="T82" fmla="*/ 817 w 834"/>
                <a:gd name="T83" fmla="*/ 50 h 379"/>
                <a:gd name="T84" fmla="*/ 790 w 834"/>
                <a:gd name="T85" fmla="*/ 15 h 379"/>
                <a:gd name="T86" fmla="*/ 636 w 834"/>
                <a:gd name="T87" fmla="*/ 32 h 379"/>
                <a:gd name="T88" fmla="*/ 464 w 834"/>
                <a:gd name="T89" fmla="*/ 64 h 379"/>
                <a:gd name="T90" fmla="*/ 333 w 834"/>
                <a:gd name="T91" fmla="*/ 83 h 379"/>
                <a:gd name="T92" fmla="*/ 252 w 834"/>
                <a:gd name="T93" fmla="*/ 93 h 379"/>
                <a:gd name="T94" fmla="*/ 232 w 834"/>
                <a:gd name="T95" fmla="*/ 94 h 379"/>
                <a:gd name="T96" fmla="*/ 232 w 834"/>
                <a:gd name="T97" fmla="*/ 125 h 379"/>
                <a:gd name="T98" fmla="*/ 212 w 834"/>
                <a:gd name="T99" fmla="*/ 145 h 379"/>
                <a:gd name="T100" fmla="*/ 191 w 834"/>
                <a:gd name="T101" fmla="*/ 157 h 379"/>
                <a:gd name="T102" fmla="*/ 154 w 834"/>
                <a:gd name="T103" fmla="*/ 188 h 379"/>
                <a:gd name="T104" fmla="*/ 134 w 834"/>
                <a:gd name="T105" fmla="*/ 186 h 379"/>
                <a:gd name="T106" fmla="*/ 118 w 834"/>
                <a:gd name="T107" fmla="*/ 215 h 379"/>
                <a:gd name="T108" fmla="*/ 83 w 834"/>
                <a:gd name="T109" fmla="*/ 235 h 379"/>
                <a:gd name="T110" fmla="*/ 47 w 834"/>
                <a:gd name="T111" fmla="*/ 255 h 379"/>
                <a:gd name="T112" fmla="*/ 25 w 834"/>
                <a:gd name="T113" fmla="*/ 279 h 379"/>
                <a:gd name="T114" fmla="*/ 0 w 834"/>
                <a:gd name="T115" fmla="*/ 299 h 379"/>
                <a:gd name="T116" fmla="*/ 127 w 834"/>
                <a:gd name="T117" fmla="*/ 314 h 379"/>
                <a:gd name="T118" fmla="*/ 157 w 834"/>
                <a:gd name="T119" fmla="*/ 292 h 379"/>
                <a:gd name="T120" fmla="*/ 218 w 834"/>
                <a:gd name="T121" fmla="*/ 274 h 379"/>
                <a:gd name="T122" fmla="*/ 333 w 834"/>
                <a:gd name="T123" fmla="*/ 265 h 379"/>
                <a:gd name="T124" fmla="*/ 597 w 834"/>
                <a:gd name="T125" fmla="*/ 379 h 37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34"/>
                <a:gd name="T190" fmla="*/ 0 h 379"/>
                <a:gd name="T191" fmla="*/ 834 w 834"/>
                <a:gd name="T192" fmla="*/ 379 h 37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34" h="379">
                  <a:moveTo>
                    <a:pt x="604" y="377"/>
                  </a:moveTo>
                  <a:lnTo>
                    <a:pt x="604" y="377"/>
                  </a:lnTo>
                  <a:lnTo>
                    <a:pt x="618" y="369"/>
                  </a:lnTo>
                  <a:lnTo>
                    <a:pt x="628" y="362"/>
                  </a:lnTo>
                  <a:lnTo>
                    <a:pt x="636" y="360"/>
                  </a:lnTo>
                  <a:lnTo>
                    <a:pt x="643" y="360"/>
                  </a:lnTo>
                  <a:lnTo>
                    <a:pt x="648" y="360"/>
                  </a:lnTo>
                  <a:lnTo>
                    <a:pt x="650" y="362"/>
                  </a:lnTo>
                  <a:lnTo>
                    <a:pt x="653" y="364"/>
                  </a:lnTo>
                  <a:lnTo>
                    <a:pt x="653" y="365"/>
                  </a:lnTo>
                  <a:lnTo>
                    <a:pt x="653" y="333"/>
                  </a:lnTo>
                  <a:lnTo>
                    <a:pt x="657" y="333"/>
                  </a:lnTo>
                  <a:lnTo>
                    <a:pt x="658" y="335"/>
                  </a:lnTo>
                  <a:lnTo>
                    <a:pt x="658" y="338"/>
                  </a:lnTo>
                  <a:lnTo>
                    <a:pt x="658" y="340"/>
                  </a:lnTo>
                  <a:lnTo>
                    <a:pt x="660" y="345"/>
                  </a:lnTo>
                  <a:lnTo>
                    <a:pt x="662" y="348"/>
                  </a:lnTo>
                  <a:lnTo>
                    <a:pt x="662" y="352"/>
                  </a:lnTo>
                  <a:lnTo>
                    <a:pt x="662" y="353"/>
                  </a:lnTo>
                  <a:lnTo>
                    <a:pt x="663" y="345"/>
                  </a:lnTo>
                  <a:lnTo>
                    <a:pt x="663" y="338"/>
                  </a:lnTo>
                  <a:lnTo>
                    <a:pt x="667" y="330"/>
                  </a:lnTo>
                  <a:lnTo>
                    <a:pt x="668" y="323"/>
                  </a:lnTo>
                  <a:lnTo>
                    <a:pt x="672" y="316"/>
                  </a:lnTo>
                  <a:lnTo>
                    <a:pt x="675" y="309"/>
                  </a:lnTo>
                  <a:lnTo>
                    <a:pt x="679" y="303"/>
                  </a:lnTo>
                  <a:lnTo>
                    <a:pt x="682" y="298"/>
                  </a:lnTo>
                  <a:lnTo>
                    <a:pt x="685" y="292"/>
                  </a:lnTo>
                  <a:lnTo>
                    <a:pt x="689" y="289"/>
                  </a:lnTo>
                  <a:lnTo>
                    <a:pt x="692" y="286"/>
                  </a:lnTo>
                  <a:lnTo>
                    <a:pt x="696" y="282"/>
                  </a:lnTo>
                  <a:lnTo>
                    <a:pt x="697" y="279"/>
                  </a:lnTo>
                  <a:lnTo>
                    <a:pt x="699" y="277"/>
                  </a:lnTo>
                  <a:lnTo>
                    <a:pt x="701" y="277"/>
                  </a:lnTo>
                  <a:lnTo>
                    <a:pt x="701" y="276"/>
                  </a:lnTo>
                  <a:lnTo>
                    <a:pt x="696" y="267"/>
                  </a:lnTo>
                  <a:lnTo>
                    <a:pt x="702" y="262"/>
                  </a:lnTo>
                  <a:lnTo>
                    <a:pt x="702" y="264"/>
                  </a:lnTo>
                  <a:lnTo>
                    <a:pt x="704" y="267"/>
                  </a:lnTo>
                  <a:lnTo>
                    <a:pt x="706" y="270"/>
                  </a:lnTo>
                  <a:lnTo>
                    <a:pt x="707" y="270"/>
                  </a:lnTo>
                  <a:lnTo>
                    <a:pt x="714" y="262"/>
                  </a:lnTo>
                  <a:lnTo>
                    <a:pt x="721" y="254"/>
                  </a:lnTo>
                  <a:lnTo>
                    <a:pt x="729" y="248"/>
                  </a:lnTo>
                  <a:lnTo>
                    <a:pt x="738" y="243"/>
                  </a:lnTo>
                  <a:lnTo>
                    <a:pt x="745" y="242"/>
                  </a:lnTo>
                  <a:lnTo>
                    <a:pt x="751" y="240"/>
                  </a:lnTo>
                  <a:lnTo>
                    <a:pt x="756" y="238"/>
                  </a:lnTo>
                  <a:lnTo>
                    <a:pt x="758" y="238"/>
                  </a:lnTo>
                  <a:lnTo>
                    <a:pt x="758" y="232"/>
                  </a:lnTo>
                  <a:lnTo>
                    <a:pt x="760" y="230"/>
                  </a:lnTo>
                  <a:lnTo>
                    <a:pt x="762" y="228"/>
                  </a:lnTo>
                  <a:lnTo>
                    <a:pt x="763" y="228"/>
                  </a:lnTo>
                  <a:lnTo>
                    <a:pt x="765" y="230"/>
                  </a:lnTo>
                  <a:lnTo>
                    <a:pt x="767" y="230"/>
                  </a:lnTo>
                  <a:lnTo>
                    <a:pt x="768" y="232"/>
                  </a:lnTo>
                  <a:lnTo>
                    <a:pt x="768" y="233"/>
                  </a:lnTo>
                  <a:lnTo>
                    <a:pt x="770" y="230"/>
                  </a:lnTo>
                  <a:lnTo>
                    <a:pt x="772" y="228"/>
                  </a:lnTo>
                  <a:lnTo>
                    <a:pt x="773" y="226"/>
                  </a:lnTo>
                  <a:lnTo>
                    <a:pt x="775" y="228"/>
                  </a:lnTo>
                  <a:lnTo>
                    <a:pt x="778" y="228"/>
                  </a:lnTo>
                  <a:lnTo>
                    <a:pt x="780" y="230"/>
                  </a:lnTo>
                  <a:lnTo>
                    <a:pt x="782" y="230"/>
                  </a:lnTo>
                  <a:lnTo>
                    <a:pt x="784" y="230"/>
                  </a:lnTo>
                  <a:lnTo>
                    <a:pt x="785" y="226"/>
                  </a:lnTo>
                  <a:lnTo>
                    <a:pt x="787" y="223"/>
                  </a:lnTo>
                  <a:lnTo>
                    <a:pt x="790" y="218"/>
                  </a:lnTo>
                  <a:lnTo>
                    <a:pt x="792" y="215"/>
                  </a:lnTo>
                  <a:lnTo>
                    <a:pt x="795" y="210"/>
                  </a:lnTo>
                  <a:lnTo>
                    <a:pt x="797" y="208"/>
                  </a:lnTo>
                  <a:lnTo>
                    <a:pt x="797" y="204"/>
                  </a:lnTo>
                  <a:lnTo>
                    <a:pt x="797" y="196"/>
                  </a:lnTo>
                  <a:lnTo>
                    <a:pt x="795" y="193"/>
                  </a:lnTo>
                  <a:lnTo>
                    <a:pt x="795" y="191"/>
                  </a:lnTo>
                  <a:lnTo>
                    <a:pt x="794" y="193"/>
                  </a:lnTo>
                  <a:lnTo>
                    <a:pt x="792" y="194"/>
                  </a:lnTo>
                  <a:lnTo>
                    <a:pt x="790" y="198"/>
                  </a:lnTo>
                  <a:lnTo>
                    <a:pt x="790" y="199"/>
                  </a:lnTo>
                  <a:lnTo>
                    <a:pt x="790" y="201"/>
                  </a:lnTo>
                  <a:lnTo>
                    <a:pt x="789" y="201"/>
                  </a:lnTo>
                  <a:lnTo>
                    <a:pt x="787" y="199"/>
                  </a:lnTo>
                  <a:lnTo>
                    <a:pt x="785" y="199"/>
                  </a:lnTo>
                  <a:lnTo>
                    <a:pt x="785" y="198"/>
                  </a:lnTo>
                  <a:lnTo>
                    <a:pt x="784" y="191"/>
                  </a:lnTo>
                  <a:lnTo>
                    <a:pt x="784" y="188"/>
                  </a:lnTo>
                  <a:lnTo>
                    <a:pt x="784" y="186"/>
                  </a:lnTo>
                  <a:lnTo>
                    <a:pt x="782" y="188"/>
                  </a:lnTo>
                  <a:lnTo>
                    <a:pt x="780" y="189"/>
                  </a:lnTo>
                  <a:lnTo>
                    <a:pt x="780" y="193"/>
                  </a:lnTo>
                  <a:lnTo>
                    <a:pt x="780" y="194"/>
                  </a:lnTo>
                  <a:lnTo>
                    <a:pt x="780" y="196"/>
                  </a:lnTo>
                  <a:lnTo>
                    <a:pt x="772" y="198"/>
                  </a:lnTo>
                  <a:lnTo>
                    <a:pt x="753" y="215"/>
                  </a:lnTo>
                  <a:lnTo>
                    <a:pt x="741" y="213"/>
                  </a:lnTo>
                  <a:lnTo>
                    <a:pt x="724" y="198"/>
                  </a:lnTo>
                  <a:lnTo>
                    <a:pt x="726" y="198"/>
                  </a:lnTo>
                  <a:lnTo>
                    <a:pt x="729" y="199"/>
                  </a:lnTo>
                  <a:lnTo>
                    <a:pt x="733" y="199"/>
                  </a:lnTo>
                  <a:lnTo>
                    <a:pt x="736" y="201"/>
                  </a:lnTo>
                  <a:lnTo>
                    <a:pt x="741" y="204"/>
                  </a:lnTo>
                  <a:lnTo>
                    <a:pt x="748" y="204"/>
                  </a:lnTo>
                  <a:lnTo>
                    <a:pt x="753" y="203"/>
                  </a:lnTo>
                  <a:lnTo>
                    <a:pt x="758" y="199"/>
                  </a:lnTo>
                  <a:lnTo>
                    <a:pt x="763" y="194"/>
                  </a:lnTo>
                  <a:lnTo>
                    <a:pt x="767" y="191"/>
                  </a:lnTo>
                  <a:lnTo>
                    <a:pt x="770" y="188"/>
                  </a:lnTo>
                  <a:lnTo>
                    <a:pt x="770" y="186"/>
                  </a:lnTo>
                  <a:lnTo>
                    <a:pt x="760" y="182"/>
                  </a:lnTo>
                  <a:lnTo>
                    <a:pt x="758" y="177"/>
                  </a:lnTo>
                  <a:lnTo>
                    <a:pt x="768" y="176"/>
                  </a:lnTo>
                  <a:lnTo>
                    <a:pt x="772" y="164"/>
                  </a:lnTo>
                  <a:lnTo>
                    <a:pt x="770" y="164"/>
                  </a:lnTo>
                  <a:lnTo>
                    <a:pt x="768" y="164"/>
                  </a:lnTo>
                  <a:lnTo>
                    <a:pt x="767" y="164"/>
                  </a:lnTo>
                  <a:lnTo>
                    <a:pt x="763" y="162"/>
                  </a:lnTo>
                  <a:lnTo>
                    <a:pt x="750" y="159"/>
                  </a:lnTo>
                  <a:lnTo>
                    <a:pt x="740" y="155"/>
                  </a:lnTo>
                  <a:lnTo>
                    <a:pt x="731" y="154"/>
                  </a:lnTo>
                  <a:lnTo>
                    <a:pt x="728" y="152"/>
                  </a:lnTo>
                  <a:lnTo>
                    <a:pt x="724" y="150"/>
                  </a:lnTo>
                  <a:lnTo>
                    <a:pt x="723" y="150"/>
                  </a:lnTo>
                  <a:lnTo>
                    <a:pt x="724" y="149"/>
                  </a:lnTo>
                  <a:lnTo>
                    <a:pt x="726" y="149"/>
                  </a:lnTo>
                  <a:lnTo>
                    <a:pt x="728" y="149"/>
                  </a:lnTo>
                  <a:lnTo>
                    <a:pt x="731" y="147"/>
                  </a:lnTo>
                  <a:lnTo>
                    <a:pt x="736" y="149"/>
                  </a:lnTo>
                  <a:lnTo>
                    <a:pt x="740" y="149"/>
                  </a:lnTo>
                  <a:lnTo>
                    <a:pt x="743" y="149"/>
                  </a:lnTo>
                  <a:lnTo>
                    <a:pt x="745" y="149"/>
                  </a:lnTo>
                  <a:lnTo>
                    <a:pt x="746" y="149"/>
                  </a:lnTo>
                  <a:lnTo>
                    <a:pt x="748" y="149"/>
                  </a:lnTo>
                  <a:lnTo>
                    <a:pt x="746" y="138"/>
                  </a:lnTo>
                  <a:lnTo>
                    <a:pt x="755" y="135"/>
                  </a:lnTo>
                  <a:lnTo>
                    <a:pt x="760" y="144"/>
                  </a:lnTo>
                  <a:lnTo>
                    <a:pt x="762" y="144"/>
                  </a:lnTo>
                  <a:lnTo>
                    <a:pt x="765" y="144"/>
                  </a:lnTo>
                  <a:lnTo>
                    <a:pt x="767" y="145"/>
                  </a:lnTo>
                  <a:lnTo>
                    <a:pt x="768" y="144"/>
                  </a:lnTo>
                  <a:lnTo>
                    <a:pt x="770" y="138"/>
                  </a:lnTo>
                  <a:lnTo>
                    <a:pt x="772" y="135"/>
                  </a:lnTo>
                  <a:lnTo>
                    <a:pt x="773" y="137"/>
                  </a:lnTo>
                  <a:lnTo>
                    <a:pt x="777" y="138"/>
                  </a:lnTo>
                  <a:lnTo>
                    <a:pt x="778" y="142"/>
                  </a:lnTo>
                  <a:lnTo>
                    <a:pt x="782" y="145"/>
                  </a:lnTo>
                  <a:lnTo>
                    <a:pt x="784" y="147"/>
                  </a:lnTo>
                  <a:lnTo>
                    <a:pt x="784" y="149"/>
                  </a:lnTo>
                  <a:lnTo>
                    <a:pt x="785" y="149"/>
                  </a:lnTo>
                  <a:lnTo>
                    <a:pt x="787" y="149"/>
                  </a:lnTo>
                  <a:lnTo>
                    <a:pt x="792" y="149"/>
                  </a:lnTo>
                  <a:lnTo>
                    <a:pt x="795" y="149"/>
                  </a:lnTo>
                  <a:lnTo>
                    <a:pt x="800" y="149"/>
                  </a:lnTo>
                  <a:lnTo>
                    <a:pt x="804" y="147"/>
                  </a:lnTo>
                  <a:lnTo>
                    <a:pt x="807" y="147"/>
                  </a:lnTo>
                  <a:lnTo>
                    <a:pt x="809" y="147"/>
                  </a:lnTo>
                  <a:lnTo>
                    <a:pt x="814" y="130"/>
                  </a:lnTo>
                  <a:lnTo>
                    <a:pt x="819" y="120"/>
                  </a:lnTo>
                  <a:lnTo>
                    <a:pt x="824" y="113"/>
                  </a:lnTo>
                  <a:lnTo>
                    <a:pt x="826" y="110"/>
                  </a:lnTo>
                  <a:lnTo>
                    <a:pt x="828" y="110"/>
                  </a:lnTo>
                  <a:lnTo>
                    <a:pt x="829" y="111"/>
                  </a:lnTo>
                  <a:lnTo>
                    <a:pt x="831" y="113"/>
                  </a:lnTo>
                  <a:lnTo>
                    <a:pt x="831" y="111"/>
                  </a:lnTo>
                  <a:lnTo>
                    <a:pt x="833" y="110"/>
                  </a:lnTo>
                  <a:lnTo>
                    <a:pt x="834" y="106"/>
                  </a:lnTo>
                  <a:lnTo>
                    <a:pt x="834" y="105"/>
                  </a:lnTo>
                  <a:lnTo>
                    <a:pt x="834" y="96"/>
                  </a:lnTo>
                  <a:lnTo>
                    <a:pt x="833" y="88"/>
                  </a:lnTo>
                  <a:lnTo>
                    <a:pt x="831" y="81"/>
                  </a:lnTo>
                  <a:lnTo>
                    <a:pt x="829" y="76"/>
                  </a:lnTo>
                  <a:lnTo>
                    <a:pt x="828" y="72"/>
                  </a:lnTo>
                  <a:lnTo>
                    <a:pt x="826" y="69"/>
                  </a:lnTo>
                  <a:lnTo>
                    <a:pt x="824" y="67"/>
                  </a:lnTo>
                  <a:lnTo>
                    <a:pt x="817" y="72"/>
                  </a:lnTo>
                  <a:lnTo>
                    <a:pt x="816" y="72"/>
                  </a:lnTo>
                  <a:lnTo>
                    <a:pt x="814" y="74"/>
                  </a:lnTo>
                  <a:lnTo>
                    <a:pt x="811" y="76"/>
                  </a:lnTo>
                  <a:lnTo>
                    <a:pt x="809" y="79"/>
                  </a:lnTo>
                  <a:lnTo>
                    <a:pt x="809" y="89"/>
                  </a:lnTo>
                  <a:lnTo>
                    <a:pt x="809" y="96"/>
                  </a:lnTo>
                  <a:lnTo>
                    <a:pt x="807" y="101"/>
                  </a:lnTo>
                  <a:lnTo>
                    <a:pt x="807" y="105"/>
                  </a:lnTo>
                  <a:lnTo>
                    <a:pt x="807" y="106"/>
                  </a:lnTo>
                  <a:lnTo>
                    <a:pt x="806" y="105"/>
                  </a:lnTo>
                  <a:lnTo>
                    <a:pt x="806" y="101"/>
                  </a:lnTo>
                  <a:lnTo>
                    <a:pt x="804" y="98"/>
                  </a:lnTo>
                  <a:lnTo>
                    <a:pt x="802" y="94"/>
                  </a:lnTo>
                  <a:lnTo>
                    <a:pt x="802" y="91"/>
                  </a:lnTo>
                  <a:lnTo>
                    <a:pt x="802" y="88"/>
                  </a:lnTo>
                  <a:lnTo>
                    <a:pt x="800" y="84"/>
                  </a:lnTo>
                  <a:lnTo>
                    <a:pt x="800" y="81"/>
                  </a:lnTo>
                  <a:lnTo>
                    <a:pt x="800" y="79"/>
                  </a:lnTo>
                  <a:lnTo>
                    <a:pt x="800" y="78"/>
                  </a:lnTo>
                  <a:lnTo>
                    <a:pt x="799" y="71"/>
                  </a:lnTo>
                  <a:lnTo>
                    <a:pt x="797" y="67"/>
                  </a:lnTo>
                  <a:lnTo>
                    <a:pt x="792" y="67"/>
                  </a:lnTo>
                  <a:lnTo>
                    <a:pt x="789" y="69"/>
                  </a:lnTo>
                  <a:lnTo>
                    <a:pt x="784" y="72"/>
                  </a:lnTo>
                  <a:lnTo>
                    <a:pt x="778" y="76"/>
                  </a:lnTo>
                  <a:lnTo>
                    <a:pt x="777" y="78"/>
                  </a:lnTo>
                  <a:lnTo>
                    <a:pt x="775" y="79"/>
                  </a:lnTo>
                  <a:lnTo>
                    <a:pt x="763" y="79"/>
                  </a:lnTo>
                  <a:lnTo>
                    <a:pt x="762" y="81"/>
                  </a:lnTo>
                  <a:lnTo>
                    <a:pt x="760" y="81"/>
                  </a:lnTo>
                  <a:lnTo>
                    <a:pt x="756" y="83"/>
                  </a:lnTo>
                  <a:lnTo>
                    <a:pt x="753" y="83"/>
                  </a:lnTo>
                  <a:lnTo>
                    <a:pt x="750" y="84"/>
                  </a:lnTo>
                  <a:lnTo>
                    <a:pt x="745" y="86"/>
                  </a:lnTo>
                  <a:lnTo>
                    <a:pt x="743" y="88"/>
                  </a:lnTo>
                  <a:lnTo>
                    <a:pt x="741" y="88"/>
                  </a:lnTo>
                  <a:lnTo>
                    <a:pt x="731" y="94"/>
                  </a:lnTo>
                  <a:lnTo>
                    <a:pt x="726" y="96"/>
                  </a:lnTo>
                  <a:lnTo>
                    <a:pt x="724" y="96"/>
                  </a:lnTo>
                  <a:lnTo>
                    <a:pt x="724" y="94"/>
                  </a:lnTo>
                  <a:lnTo>
                    <a:pt x="726" y="91"/>
                  </a:lnTo>
                  <a:lnTo>
                    <a:pt x="729" y="88"/>
                  </a:lnTo>
                  <a:lnTo>
                    <a:pt x="731" y="84"/>
                  </a:lnTo>
                  <a:lnTo>
                    <a:pt x="733" y="84"/>
                  </a:lnTo>
                  <a:lnTo>
                    <a:pt x="724" y="66"/>
                  </a:lnTo>
                  <a:lnTo>
                    <a:pt x="731" y="61"/>
                  </a:lnTo>
                  <a:lnTo>
                    <a:pt x="736" y="71"/>
                  </a:lnTo>
                  <a:lnTo>
                    <a:pt x="748" y="78"/>
                  </a:lnTo>
                  <a:lnTo>
                    <a:pt x="751" y="76"/>
                  </a:lnTo>
                  <a:lnTo>
                    <a:pt x="755" y="72"/>
                  </a:lnTo>
                  <a:lnTo>
                    <a:pt x="758" y="71"/>
                  </a:lnTo>
                  <a:lnTo>
                    <a:pt x="762" y="67"/>
                  </a:lnTo>
                  <a:lnTo>
                    <a:pt x="763" y="66"/>
                  </a:lnTo>
                  <a:lnTo>
                    <a:pt x="765" y="64"/>
                  </a:lnTo>
                  <a:lnTo>
                    <a:pt x="765" y="62"/>
                  </a:lnTo>
                  <a:lnTo>
                    <a:pt x="756" y="56"/>
                  </a:lnTo>
                  <a:lnTo>
                    <a:pt x="753" y="52"/>
                  </a:lnTo>
                  <a:lnTo>
                    <a:pt x="755" y="52"/>
                  </a:lnTo>
                  <a:lnTo>
                    <a:pt x="758" y="52"/>
                  </a:lnTo>
                  <a:lnTo>
                    <a:pt x="763" y="54"/>
                  </a:lnTo>
                  <a:lnTo>
                    <a:pt x="768" y="56"/>
                  </a:lnTo>
                  <a:lnTo>
                    <a:pt x="772" y="57"/>
                  </a:lnTo>
                  <a:lnTo>
                    <a:pt x="775" y="59"/>
                  </a:lnTo>
                  <a:lnTo>
                    <a:pt x="789" y="52"/>
                  </a:lnTo>
                  <a:lnTo>
                    <a:pt x="789" y="50"/>
                  </a:lnTo>
                  <a:lnTo>
                    <a:pt x="789" y="49"/>
                  </a:lnTo>
                  <a:lnTo>
                    <a:pt x="787" y="47"/>
                  </a:lnTo>
                  <a:lnTo>
                    <a:pt x="787" y="45"/>
                  </a:lnTo>
                  <a:lnTo>
                    <a:pt x="780" y="39"/>
                  </a:lnTo>
                  <a:lnTo>
                    <a:pt x="777" y="34"/>
                  </a:lnTo>
                  <a:lnTo>
                    <a:pt x="780" y="34"/>
                  </a:lnTo>
                  <a:lnTo>
                    <a:pt x="784" y="35"/>
                  </a:lnTo>
                  <a:lnTo>
                    <a:pt x="787" y="37"/>
                  </a:lnTo>
                  <a:lnTo>
                    <a:pt x="790" y="39"/>
                  </a:lnTo>
                  <a:lnTo>
                    <a:pt x="790" y="40"/>
                  </a:lnTo>
                  <a:lnTo>
                    <a:pt x="792" y="40"/>
                  </a:lnTo>
                  <a:lnTo>
                    <a:pt x="795" y="39"/>
                  </a:lnTo>
                  <a:lnTo>
                    <a:pt x="800" y="39"/>
                  </a:lnTo>
                  <a:lnTo>
                    <a:pt x="802" y="39"/>
                  </a:lnTo>
                  <a:lnTo>
                    <a:pt x="811" y="47"/>
                  </a:lnTo>
                  <a:lnTo>
                    <a:pt x="816" y="50"/>
                  </a:lnTo>
                  <a:lnTo>
                    <a:pt x="817" y="50"/>
                  </a:lnTo>
                  <a:lnTo>
                    <a:pt x="817" y="47"/>
                  </a:lnTo>
                  <a:lnTo>
                    <a:pt x="814" y="44"/>
                  </a:lnTo>
                  <a:lnTo>
                    <a:pt x="811" y="39"/>
                  </a:lnTo>
                  <a:lnTo>
                    <a:pt x="809" y="35"/>
                  </a:lnTo>
                  <a:lnTo>
                    <a:pt x="807" y="34"/>
                  </a:lnTo>
                  <a:lnTo>
                    <a:pt x="800" y="17"/>
                  </a:lnTo>
                  <a:lnTo>
                    <a:pt x="790" y="15"/>
                  </a:lnTo>
                  <a:lnTo>
                    <a:pt x="780" y="0"/>
                  </a:lnTo>
                  <a:lnTo>
                    <a:pt x="750" y="8"/>
                  </a:lnTo>
                  <a:lnTo>
                    <a:pt x="721" y="15"/>
                  </a:lnTo>
                  <a:lnTo>
                    <a:pt x="692" y="20"/>
                  </a:lnTo>
                  <a:lnTo>
                    <a:pt x="663" y="27"/>
                  </a:lnTo>
                  <a:lnTo>
                    <a:pt x="636" y="32"/>
                  </a:lnTo>
                  <a:lnTo>
                    <a:pt x="609" y="39"/>
                  </a:lnTo>
                  <a:lnTo>
                    <a:pt x="584" y="44"/>
                  </a:lnTo>
                  <a:lnTo>
                    <a:pt x="558" y="47"/>
                  </a:lnTo>
                  <a:lnTo>
                    <a:pt x="533" y="52"/>
                  </a:lnTo>
                  <a:lnTo>
                    <a:pt x="509" y="56"/>
                  </a:lnTo>
                  <a:lnTo>
                    <a:pt x="486" y="61"/>
                  </a:lnTo>
                  <a:lnTo>
                    <a:pt x="464" y="64"/>
                  </a:lnTo>
                  <a:lnTo>
                    <a:pt x="443" y="67"/>
                  </a:lnTo>
                  <a:lnTo>
                    <a:pt x="423" y="71"/>
                  </a:lnTo>
                  <a:lnTo>
                    <a:pt x="403" y="74"/>
                  </a:lnTo>
                  <a:lnTo>
                    <a:pt x="384" y="76"/>
                  </a:lnTo>
                  <a:lnTo>
                    <a:pt x="366" y="79"/>
                  </a:lnTo>
                  <a:lnTo>
                    <a:pt x="349" y="81"/>
                  </a:lnTo>
                  <a:lnTo>
                    <a:pt x="333" y="83"/>
                  </a:lnTo>
                  <a:lnTo>
                    <a:pt x="318" y="84"/>
                  </a:lnTo>
                  <a:lnTo>
                    <a:pt x="305" y="86"/>
                  </a:lnTo>
                  <a:lnTo>
                    <a:pt x="293" y="88"/>
                  </a:lnTo>
                  <a:lnTo>
                    <a:pt x="281" y="89"/>
                  </a:lnTo>
                  <a:lnTo>
                    <a:pt x="271" y="91"/>
                  </a:lnTo>
                  <a:lnTo>
                    <a:pt x="261" y="91"/>
                  </a:lnTo>
                  <a:lnTo>
                    <a:pt x="252" y="93"/>
                  </a:lnTo>
                  <a:lnTo>
                    <a:pt x="245" y="93"/>
                  </a:lnTo>
                  <a:lnTo>
                    <a:pt x="240" y="94"/>
                  </a:lnTo>
                  <a:lnTo>
                    <a:pt x="235" y="94"/>
                  </a:lnTo>
                  <a:lnTo>
                    <a:pt x="232" y="94"/>
                  </a:lnTo>
                  <a:lnTo>
                    <a:pt x="230" y="94"/>
                  </a:lnTo>
                  <a:lnTo>
                    <a:pt x="232" y="94"/>
                  </a:lnTo>
                  <a:lnTo>
                    <a:pt x="232" y="96"/>
                  </a:lnTo>
                  <a:lnTo>
                    <a:pt x="232" y="100"/>
                  </a:lnTo>
                  <a:lnTo>
                    <a:pt x="232" y="106"/>
                  </a:lnTo>
                  <a:lnTo>
                    <a:pt x="232" y="111"/>
                  </a:lnTo>
                  <a:lnTo>
                    <a:pt x="234" y="118"/>
                  </a:lnTo>
                  <a:lnTo>
                    <a:pt x="232" y="125"/>
                  </a:lnTo>
                  <a:lnTo>
                    <a:pt x="232" y="128"/>
                  </a:lnTo>
                  <a:lnTo>
                    <a:pt x="232" y="130"/>
                  </a:lnTo>
                  <a:lnTo>
                    <a:pt x="225" y="130"/>
                  </a:lnTo>
                  <a:lnTo>
                    <a:pt x="220" y="133"/>
                  </a:lnTo>
                  <a:lnTo>
                    <a:pt x="215" y="138"/>
                  </a:lnTo>
                  <a:lnTo>
                    <a:pt x="212" y="145"/>
                  </a:lnTo>
                  <a:lnTo>
                    <a:pt x="208" y="152"/>
                  </a:lnTo>
                  <a:lnTo>
                    <a:pt x="206" y="157"/>
                  </a:lnTo>
                  <a:lnTo>
                    <a:pt x="205" y="160"/>
                  </a:lnTo>
                  <a:lnTo>
                    <a:pt x="198" y="157"/>
                  </a:lnTo>
                  <a:lnTo>
                    <a:pt x="191" y="157"/>
                  </a:lnTo>
                  <a:lnTo>
                    <a:pt x="183" y="162"/>
                  </a:lnTo>
                  <a:lnTo>
                    <a:pt x="174" y="169"/>
                  </a:lnTo>
                  <a:lnTo>
                    <a:pt x="168" y="177"/>
                  </a:lnTo>
                  <a:lnTo>
                    <a:pt x="161" y="184"/>
                  </a:lnTo>
                  <a:lnTo>
                    <a:pt x="156" y="188"/>
                  </a:lnTo>
                  <a:lnTo>
                    <a:pt x="154" y="188"/>
                  </a:lnTo>
                  <a:lnTo>
                    <a:pt x="152" y="182"/>
                  </a:lnTo>
                  <a:lnTo>
                    <a:pt x="149" y="181"/>
                  </a:lnTo>
                  <a:lnTo>
                    <a:pt x="147" y="179"/>
                  </a:lnTo>
                  <a:lnTo>
                    <a:pt x="144" y="179"/>
                  </a:lnTo>
                  <a:lnTo>
                    <a:pt x="140" y="181"/>
                  </a:lnTo>
                  <a:lnTo>
                    <a:pt x="137" y="182"/>
                  </a:lnTo>
                  <a:lnTo>
                    <a:pt x="134" y="186"/>
                  </a:lnTo>
                  <a:lnTo>
                    <a:pt x="132" y="191"/>
                  </a:lnTo>
                  <a:lnTo>
                    <a:pt x="129" y="194"/>
                  </a:lnTo>
                  <a:lnTo>
                    <a:pt x="125" y="199"/>
                  </a:lnTo>
                  <a:lnTo>
                    <a:pt x="124" y="204"/>
                  </a:lnTo>
                  <a:lnTo>
                    <a:pt x="122" y="208"/>
                  </a:lnTo>
                  <a:lnTo>
                    <a:pt x="118" y="213"/>
                  </a:lnTo>
                  <a:lnTo>
                    <a:pt x="118" y="215"/>
                  </a:lnTo>
                  <a:lnTo>
                    <a:pt x="117" y="216"/>
                  </a:lnTo>
                  <a:lnTo>
                    <a:pt x="117" y="218"/>
                  </a:lnTo>
                  <a:lnTo>
                    <a:pt x="108" y="220"/>
                  </a:lnTo>
                  <a:lnTo>
                    <a:pt x="100" y="223"/>
                  </a:lnTo>
                  <a:lnTo>
                    <a:pt x="91" y="228"/>
                  </a:lnTo>
                  <a:lnTo>
                    <a:pt x="83" y="235"/>
                  </a:lnTo>
                  <a:lnTo>
                    <a:pt x="78" y="240"/>
                  </a:lnTo>
                  <a:lnTo>
                    <a:pt x="71" y="247"/>
                  </a:lnTo>
                  <a:lnTo>
                    <a:pt x="68" y="250"/>
                  </a:lnTo>
                  <a:lnTo>
                    <a:pt x="66" y="252"/>
                  </a:lnTo>
                  <a:lnTo>
                    <a:pt x="56" y="252"/>
                  </a:lnTo>
                  <a:lnTo>
                    <a:pt x="47" y="255"/>
                  </a:lnTo>
                  <a:lnTo>
                    <a:pt x="41" y="259"/>
                  </a:lnTo>
                  <a:lnTo>
                    <a:pt x="34" y="264"/>
                  </a:lnTo>
                  <a:lnTo>
                    <a:pt x="31" y="269"/>
                  </a:lnTo>
                  <a:lnTo>
                    <a:pt x="27" y="274"/>
                  </a:lnTo>
                  <a:lnTo>
                    <a:pt x="25" y="277"/>
                  </a:lnTo>
                  <a:lnTo>
                    <a:pt x="25" y="279"/>
                  </a:lnTo>
                  <a:lnTo>
                    <a:pt x="24" y="286"/>
                  </a:lnTo>
                  <a:lnTo>
                    <a:pt x="20" y="291"/>
                  </a:lnTo>
                  <a:lnTo>
                    <a:pt x="17" y="296"/>
                  </a:lnTo>
                  <a:lnTo>
                    <a:pt x="12" y="298"/>
                  </a:lnTo>
                  <a:lnTo>
                    <a:pt x="9" y="299"/>
                  </a:lnTo>
                  <a:lnTo>
                    <a:pt x="3" y="299"/>
                  </a:lnTo>
                  <a:lnTo>
                    <a:pt x="0" y="299"/>
                  </a:lnTo>
                  <a:lnTo>
                    <a:pt x="0" y="333"/>
                  </a:lnTo>
                  <a:lnTo>
                    <a:pt x="124" y="314"/>
                  </a:lnTo>
                  <a:lnTo>
                    <a:pt x="125" y="316"/>
                  </a:lnTo>
                  <a:lnTo>
                    <a:pt x="127" y="314"/>
                  </a:lnTo>
                  <a:lnTo>
                    <a:pt x="129" y="313"/>
                  </a:lnTo>
                  <a:lnTo>
                    <a:pt x="132" y="309"/>
                  </a:lnTo>
                  <a:lnTo>
                    <a:pt x="135" y="306"/>
                  </a:lnTo>
                  <a:lnTo>
                    <a:pt x="140" y="303"/>
                  </a:lnTo>
                  <a:lnTo>
                    <a:pt x="146" y="299"/>
                  </a:lnTo>
                  <a:lnTo>
                    <a:pt x="152" y="296"/>
                  </a:lnTo>
                  <a:lnTo>
                    <a:pt x="157" y="292"/>
                  </a:lnTo>
                  <a:lnTo>
                    <a:pt x="166" y="287"/>
                  </a:lnTo>
                  <a:lnTo>
                    <a:pt x="173" y="284"/>
                  </a:lnTo>
                  <a:lnTo>
                    <a:pt x="181" y="281"/>
                  </a:lnTo>
                  <a:lnTo>
                    <a:pt x="190" y="279"/>
                  </a:lnTo>
                  <a:lnTo>
                    <a:pt x="200" y="277"/>
                  </a:lnTo>
                  <a:lnTo>
                    <a:pt x="210" y="274"/>
                  </a:lnTo>
                  <a:lnTo>
                    <a:pt x="218" y="274"/>
                  </a:lnTo>
                  <a:lnTo>
                    <a:pt x="311" y="265"/>
                  </a:lnTo>
                  <a:lnTo>
                    <a:pt x="313" y="265"/>
                  </a:lnTo>
                  <a:lnTo>
                    <a:pt x="315" y="264"/>
                  </a:lnTo>
                  <a:lnTo>
                    <a:pt x="320" y="264"/>
                  </a:lnTo>
                  <a:lnTo>
                    <a:pt x="327" y="264"/>
                  </a:lnTo>
                  <a:lnTo>
                    <a:pt x="333" y="265"/>
                  </a:lnTo>
                  <a:lnTo>
                    <a:pt x="340" y="269"/>
                  </a:lnTo>
                  <a:lnTo>
                    <a:pt x="347" y="276"/>
                  </a:lnTo>
                  <a:lnTo>
                    <a:pt x="355" y="287"/>
                  </a:lnTo>
                  <a:lnTo>
                    <a:pt x="359" y="301"/>
                  </a:lnTo>
                  <a:lnTo>
                    <a:pt x="467" y="284"/>
                  </a:lnTo>
                  <a:lnTo>
                    <a:pt x="597" y="379"/>
                  </a:lnTo>
                  <a:lnTo>
                    <a:pt x="601" y="379"/>
                  </a:lnTo>
                  <a:lnTo>
                    <a:pt x="602" y="379"/>
                  </a:lnTo>
                  <a:lnTo>
                    <a:pt x="604" y="377"/>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33" name="Freeform 137"/>
            <p:cNvSpPr>
              <a:spLocks/>
            </p:cNvSpPr>
            <p:nvPr/>
          </p:nvSpPr>
          <p:spPr bwMode="auto">
            <a:xfrm>
              <a:off x="4891" y="2263"/>
              <a:ext cx="39" cy="57"/>
            </a:xfrm>
            <a:custGeom>
              <a:avLst/>
              <a:gdLst>
                <a:gd name="T0" fmla="*/ 0 w 39"/>
                <a:gd name="T1" fmla="*/ 57 h 57"/>
                <a:gd name="T2" fmla="*/ 2 w 39"/>
                <a:gd name="T3" fmla="*/ 54 h 57"/>
                <a:gd name="T4" fmla="*/ 4 w 39"/>
                <a:gd name="T5" fmla="*/ 51 h 57"/>
                <a:gd name="T6" fmla="*/ 7 w 39"/>
                <a:gd name="T7" fmla="*/ 44 h 57"/>
                <a:gd name="T8" fmla="*/ 10 w 39"/>
                <a:gd name="T9" fmla="*/ 35 h 57"/>
                <a:gd name="T10" fmla="*/ 15 w 39"/>
                <a:gd name="T11" fmla="*/ 25 h 57"/>
                <a:gd name="T12" fmla="*/ 21 w 39"/>
                <a:gd name="T13" fmla="*/ 15 h 57"/>
                <a:gd name="T14" fmla="*/ 27 w 39"/>
                <a:gd name="T15" fmla="*/ 7 h 57"/>
                <a:gd name="T16" fmla="*/ 32 w 39"/>
                <a:gd name="T17" fmla="*/ 0 h 57"/>
                <a:gd name="T18" fmla="*/ 39 w 39"/>
                <a:gd name="T19" fmla="*/ 1 h 57"/>
                <a:gd name="T20" fmla="*/ 39 w 39"/>
                <a:gd name="T21" fmla="*/ 1 h 57"/>
                <a:gd name="T22" fmla="*/ 36 w 39"/>
                <a:gd name="T23" fmla="*/ 5 h 57"/>
                <a:gd name="T24" fmla="*/ 32 w 39"/>
                <a:gd name="T25" fmla="*/ 8 h 57"/>
                <a:gd name="T26" fmla="*/ 29 w 39"/>
                <a:gd name="T27" fmla="*/ 13 h 57"/>
                <a:gd name="T28" fmla="*/ 24 w 39"/>
                <a:gd name="T29" fmla="*/ 22 h 57"/>
                <a:gd name="T30" fmla="*/ 19 w 39"/>
                <a:gd name="T31" fmla="*/ 30 h 57"/>
                <a:gd name="T32" fmla="*/ 12 w 39"/>
                <a:gd name="T33" fmla="*/ 40 h 57"/>
                <a:gd name="T34" fmla="*/ 7 w 39"/>
                <a:gd name="T35" fmla="*/ 54 h 57"/>
                <a:gd name="T36" fmla="*/ 5 w 39"/>
                <a:gd name="T37" fmla="*/ 54 h 57"/>
                <a:gd name="T38" fmla="*/ 4 w 39"/>
                <a:gd name="T39" fmla="*/ 56 h 57"/>
                <a:gd name="T40" fmla="*/ 2 w 39"/>
                <a:gd name="T41" fmla="*/ 56 h 57"/>
                <a:gd name="T42" fmla="*/ 0 w 39"/>
                <a:gd name="T43" fmla="*/ 57 h 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9"/>
                <a:gd name="T67" fmla="*/ 0 h 57"/>
                <a:gd name="T68" fmla="*/ 39 w 39"/>
                <a:gd name="T69" fmla="*/ 57 h 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9" h="57">
                  <a:moveTo>
                    <a:pt x="0" y="57"/>
                  </a:moveTo>
                  <a:lnTo>
                    <a:pt x="2" y="54"/>
                  </a:lnTo>
                  <a:lnTo>
                    <a:pt x="4" y="51"/>
                  </a:lnTo>
                  <a:lnTo>
                    <a:pt x="7" y="44"/>
                  </a:lnTo>
                  <a:lnTo>
                    <a:pt x="10" y="35"/>
                  </a:lnTo>
                  <a:lnTo>
                    <a:pt x="15" y="25"/>
                  </a:lnTo>
                  <a:lnTo>
                    <a:pt x="21" y="15"/>
                  </a:lnTo>
                  <a:lnTo>
                    <a:pt x="27" y="7"/>
                  </a:lnTo>
                  <a:lnTo>
                    <a:pt x="32" y="0"/>
                  </a:lnTo>
                  <a:lnTo>
                    <a:pt x="39" y="1"/>
                  </a:lnTo>
                  <a:lnTo>
                    <a:pt x="36" y="5"/>
                  </a:lnTo>
                  <a:lnTo>
                    <a:pt x="32" y="8"/>
                  </a:lnTo>
                  <a:lnTo>
                    <a:pt x="29" y="13"/>
                  </a:lnTo>
                  <a:lnTo>
                    <a:pt x="24" y="22"/>
                  </a:lnTo>
                  <a:lnTo>
                    <a:pt x="19" y="30"/>
                  </a:lnTo>
                  <a:lnTo>
                    <a:pt x="12" y="40"/>
                  </a:lnTo>
                  <a:lnTo>
                    <a:pt x="7" y="54"/>
                  </a:lnTo>
                  <a:lnTo>
                    <a:pt x="5" y="54"/>
                  </a:lnTo>
                  <a:lnTo>
                    <a:pt x="4" y="56"/>
                  </a:lnTo>
                  <a:lnTo>
                    <a:pt x="2" y="56"/>
                  </a:lnTo>
                  <a:lnTo>
                    <a:pt x="0" y="57"/>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34" name="Freeform 138"/>
            <p:cNvSpPr>
              <a:spLocks/>
            </p:cNvSpPr>
            <p:nvPr/>
          </p:nvSpPr>
          <p:spPr bwMode="auto">
            <a:xfrm>
              <a:off x="4891" y="2263"/>
              <a:ext cx="39" cy="57"/>
            </a:xfrm>
            <a:custGeom>
              <a:avLst/>
              <a:gdLst>
                <a:gd name="T0" fmla="*/ 0 w 39"/>
                <a:gd name="T1" fmla="*/ 57 h 57"/>
                <a:gd name="T2" fmla="*/ 0 w 39"/>
                <a:gd name="T3" fmla="*/ 57 h 57"/>
                <a:gd name="T4" fmla="*/ 2 w 39"/>
                <a:gd name="T5" fmla="*/ 54 h 57"/>
                <a:gd name="T6" fmla="*/ 4 w 39"/>
                <a:gd name="T7" fmla="*/ 51 h 57"/>
                <a:gd name="T8" fmla="*/ 7 w 39"/>
                <a:gd name="T9" fmla="*/ 44 h 57"/>
                <a:gd name="T10" fmla="*/ 10 w 39"/>
                <a:gd name="T11" fmla="*/ 35 h 57"/>
                <a:gd name="T12" fmla="*/ 15 w 39"/>
                <a:gd name="T13" fmla="*/ 25 h 57"/>
                <a:gd name="T14" fmla="*/ 21 w 39"/>
                <a:gd name="T15" fmla="*/ 15 h 57"/>
                <a:gd name="T16" fmla="*/ 27 w 39"/>
                <a:gd name="T17" fmla="*/ 7 h 57"/>
                <a:gd name="T18" fmla="*/ 32 w 39"/>
                <a:gd name="T19" fmla="*/ 0 h 57"/>
                <a:gd name="T20" fmla="*/ 39 w 39"/>
                <a:gd name="T21" fmla="*/ 1 h 57"/>
                <a:gd name="T22" fmla="*/ 39 w 39"/>
                <a:gd name="T23" fmla="*/ 1 h 57"/>
                <a:gd name="T24" fmla="*/ 39 w 39"/>
                <a:gd name="T25" fmla="*/ 1 h 57"/>
                <a:gd name="T26" fmla="*/ 36 w 39"/>
                <a:gd name="T27" fmla="*/ 5 h 57"/>
                <a:gd name="T28" fmla="*/ 32 w 39"/>
                <a:gd name="T29" fmla="*/ 8 h 57"/>
                <a:gd name="T30" fmla="*/ 29 w 39"/>
                <a:gd name="T31" fmla="*/ 13 h 57"/>
                <a:gd name="T32" fmla="*/ 24 w 39"/>
                <a:gd name="T33" fmla="*/ 22 h 57"/>
                <a:gd name="T34" fmla="*/ 19 w 39"/>
                <a:gd name="T35" fmla="*/ 30 h 57"/>
                <a:gd name="T36" fmla="*/ 12 w 39"/>
                <a:gd name="T37" fmla="*/ 40 h 57"/>
                <a:gd name="T38" fmla="*/ 7 w 39"/>
                <a:gd name="T39" fmla="*/ 54 h 57"/>
                <a:gd name="T40" fmla="*/ 7 w 39"/>
                <a:gd name="T41" fmla="*/ 54 h 57"/>
                <a:gd name="T42" fmla="*/ 5 w 39"/>
                <a:gd name="T43" fmla="*/ 54 h 57"/>
                <a:gd name="T44" fmla="*/ 4 w 39"/>
                <a:gd name="T45" fmla="*/ 56 h 57"/>
                <a:gd name="T46" fmla="*/ 2 w 39"/>
                <a:gd name="T47" fmla="*/ 56 h 57"/>
                <a:gd name="T48" fmla="*/ 0 w 39"/>
                <a:gd name="T49" fmla="*/ 5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9"/>
                <a:gd name="T76" fmla="*/ 0 h 57"/>
                <a:gd name="T77" fmla="*/ 39 w 39"/>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9" h="57">
                  <a:moveTo>
                    <a:pt x="0" y="57"/>
                  </a:moveTo>
                  <a:lnTo>
                    <a:pt x="0" y="57"/>
                  </a:lnTo>
                  <a:lnTo>
                    <a:pt x="2" y="54"/>
                  </a:lnTo>
                  <a:lnTo>
                    <a:pt x="4" y="51"/>
                  </a:lnTo>
                  <a:lnTo>
                    <a:pt x="7" y="44"/>
                  </a:lnTo>
                  <a:lnTo>
                    <a:pt x="10" y="35"/>
                  </a:lnTo>
                  <a:lnTo>
                    <a:pt x="15" y="25"/>
                  </a:lnTo>
                  <a:lnTo>
                    <a:pt x="21" y="15"/>
                  </a:lnTo>
                  <a:lnTo>
                    <a:pt x="27" y="7"/>
                  </a:lnTo>
                  <a:lnTo>
                    <a:pt x="32" y="0"/>
                  </a:lnTo>
                  <a:lnTo>
                    <a:pt x="39" y="1"/>
                  </a:lnTo>
                  <a:lnTo>
                    <a:pt x="36" y="5"/>
                  </a:lnTo>
                  <a:lnTo>
                    <a:pt x="32" y="8"/>
                  </a:lnTo>
                  <a:lnTo>
                    <a:pt x="29" y="13"/>
                  </a:lnTo>
                  <a:lnTo>
                    <a:pt x="24" y="22"/>
                  </a:lnTo>
                  <a:lnTo>
                    <a:pt x="19" y="30"/>
                  </a:lnTo>
                  <a:lnTo>
                    <a:pt x="12" y="40"/>
                  </a:lnTo>
                  <a:lnTo>
                    <a:pt x="7" y="54"/>
                  </a:lnTo>
                  <a:lnTo>
                    <a:pt x="5" y="54"/>
                  </a:lnTo>
                  <a:lnTo>
                    <a:pt x="4" y="56"/>
                  </a:lnTo>
                  <a:lnTo>
                    <a:pt x="2" y="56"/>
                  </a:lnTo>
                  <a:lnTo>
                    <a:pt x="0" y="57"/>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35" name="Freeform 139"/>
            <p:cNvSpPr>
              <a:spLocks/>
            </p:cNvSpPr>
            <p:nvPr/>
          </p:nvSpPr>
          <p:spPr bwMode="auto">
            <a:xfrm>
              <a:off x="4905" y="2078"/>
              <a:ext cx="54" cy="82"/>
            </a:xfrm>
            <a:custGeom>
              <a:avLst/>
              <a:gdLst>
                <a:gd name="T0" fmla="*/ 5 w 54"/>
                <a:gd name="T1" fmla="*/ 0 h 82"/>
                <a:gd name="T2" fmla="*/ 5 w 54"/>
                <a:gd name="T3" fmla="*/ 0 h 82"/>
                <a:gd name="T4" fmla="*/ 5 w 54"/>
                <a:gd name="T5" fmla="*/ 2 h 82"/>
                <a:gd name="T6" fmla="*/ 7 w 54"/>
                <a:gd name="T7" fmla="*/ 4 h 82"/>
                <a:gd name="T8" fmla="*/ 7 w 54"/>
                <a:gd name="T9" fmla="*/ 7 h 82"/>
                <a:gd name="T10" fmla="*/ 8 w 54"/>
                <a:gd name="T11" fmla="*/ 10 h 82"/>
                <a:gd name="T12" fmla="*/ 10 w 54"/>
                <a:gd name="T13" fmla="*/ 14 h 82"/>
                <a:gd name="T14" fmla="*/ 13 w 54"/>
                <a:gd name="T15" fmla="*/ 19 h 82"/>
                <a:gd name="T16" fmla="*/ 15 w 54"/>
                <a:gd name="T17" fmla="*/ 22 h 82"/>
                <a:gd name="T18" fmla="*/ 17 w 54"/>
                <a:gd name="T19" fmla="*/ 27 h 82"/>
                <a:gd name="T20" fmla="*/ 20 w 54"/>
                <a:gd name="T21" fmla="*/ 32 h 82"/>
                <a:gd name="T22" fmla="*/ 23 w 54"/>
                <a:gd name="T23" fmla="*/ 38 h 82"/>
                <a:gd name="T24" fmla="*/ 25 w 54"/>
                <a:gd name="T25" fmla="*/ 43 h 82"/>
                <a:gd name="T26" fmla="*/ 29 w 54"/>
                <a:gd name="T27" fmla="*/ 48 h 82"/>
                <a:gd name="T28" fmla="*/ 32 w 54"/>
                <a:gd name="T29" fmla="*/ 51 h 82"/>
                <a:gd name="T30" fmla="*/ 35 w 54"/>
                <a:gd name="T31" fmla="*/ 56 h 82"/>
                <a:gd name="T32" fmla="*/ 39 w 54"/>
                <a:gd name="T33" fmla="*/ 60 h 82"/>
                <a:gd name="T34" fmla="*/ 40 w 54"/>
                <a:gd name="T35" fmla="*/ 63 h 82"/>
                <a:gd name="T36" fmla="*/ 44 w 54"/>
                <a:gd name="T37" fmla="*/ 66 h 82"/>
                <a:gd name="T38" fmla="*/ 47 w 54"/>
                <a:gd name="T39" fmla="*/ 73 h 82"/>
                <a:gd name="T40" fmla="*/ 52 w 54"/>
                <a:gd name="T41" fmla="*/ 78 h 82"/>
                <a:gd name="T42" fmla="*/ 54 w 54"/>
                <a:gd name="T43" fmla="*/ 82 h 82"/>
                <a:gd name="T44" fmla="*/ 52 w 54"/>
                <a:gd name="T45" fmla="*/ 82 h 82"/>
                <a:gd name="T46" fmla="*/ 45 w 54"/>
                <a:gd name="T47" fmla="*/ 76 h 82"/>
                <a:gd name="T48" fmla="*/ 34 w 54"/>
                <a:gd name="T49" fmla="*/ 65 h 82"/>
                <a:gd name="T50" fmla="*/ 34 w 54"/>
                <a:gd name="T51" fmla="*/ 65 h 82"/>
                <a:gd name="T52" fmla="*/ 32 w 54"/>
                <a:gd name="T53" fmla="*/ 63 h 82"/>
                <a:gd name="T54" fmla="*/ 30 w 54"/>
                <a:gd name="T55" fmla="*/ 60 h 82"/>
                <a:gd name="T56" fmla="*/ 27 w 54"/>
                <a:gd name="T57" fmla="*/ 56 h 82"/>
                <a:gd name="T58" fmla="*/ 25 w 54"/>
                <a:gd name="T59" fmla="*/ 53 h 82"/>
                <a:gd name="T60" fmla="*/ 22 w 54"/>
                <a:gd name="T61" fmla="*/ 48 h 82"/>
                <a:gd name="T62" fmla="*/ 18 w 54"/>
                <a:gd name="T63" fmla="*/ 43 h 82"/>
                <a:gd name="T64" fmla="*/ 15 w 54"/>
                <a:gd name="T65" fmla="*/ 38 h 82"/>
                <a:gd name="T66" fmla="*/ 12 w 54"/>
                <a:gd name="T67" fmla="*/ 32 h 82"/>
                <a:gd name="T68" fmla="*/ 10 w 54"/>
                <a:gd name="T69" fmla="*/ 27 h 82"/>
                <a:gd name="T70" fmla="*/ 7 w 54"/>
                <a:gd name="T71" fmla="*/ 22 h 82"/>
                <a:gd name="T72" fmla="*/ 5 w 54"/>
                <a:gd name="T73" fmla="*/ 19 h 82"/>
                <a:gd name="T74" fmla="*/ 1 w 54"/>
                <a:gd name="T75" fmla="*/ 14 h 82"/>
                <a:gd name="T76" fmla="*/ 1 w 54"/>
                <a:gd name="T77" fmla="*/ 10 h 82"/>
                <a:gd name="T78" fmla="*/ 0 w 54"/>
                <a:gd name="T79" fmla="*/ 7 h 82"/>
                <a:gd name="T80" fmla="*/ 0 w 54"/>
                <a:gd name="T81" fmla="*/ 4 h 82"/>
                <a:gd name="T82" fmla="*/ 0 w 54"/>
                <a:gd name="T83" fmla="*/ 2 h 82"/>
                <a:gd name="T84" fmla="*/ 1 w 54"/>
                <a:gd name="T85" fmla="*/ 0 h 82"/>
                <a:gd name="T86" fmla="*/ 3 w 54"/>
                <a:gd name="T87" fmla="*/ 0 h 82"/>
                <a:gd name="T88" fmla="*/ 5 w 54"/>
                <a:gd name="T89" fmla="*/ 0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4"/>
                <a:gd name="T136" fmla="*/ 0 h 82"/>
                <a:gd name="T137" fmla="*/ 54 w 54"/>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4" h="82">
                  <a:moveTo>
                    <a:pt x="5" y="0"/>
                  </a:moveTo>
                  <a:lnTo>
                    <a:pt x="5" y="0"/>
                  </a:lnTo>
                  <a:lnTo>
                    <a:pt x="5" y="2"/>
                  </a:lnTo>
                  <a:lnTo>
                    <a:pt x="7" y="4"/>
                  </a:lnTo>
                  <a:lnTo>
                    <a:pt x="7" y="7"/>
                  </a:lnTo>
                  <a:lnTo>
                    <a:pt x="8" y="10"/>
                  </a:lnTo>
                  <a:lnTo>
                    <a:pt x="10" y="14"/>
                  </a:lnTo>
                  <a:lnTo>
                    <a:pt x="13" y="19"/>
                  </a:lnTo>
                  <a:lnTo>
                    <a:pt x="15" y="22"/>
                  </a:lnTo>
                  <a:lnTo>
                    <a:pt x="17" y="27"/>
                  </a:lnTo>
                  <a:lnTo>
                    <a:pt x="20" y="32"/>
                  </a:lnTo>
                  <a:lnTo>
                    <a:pt x="23" y="38"/>
                  </a:lnTo>
                  <a:lnTo>
                    <a:pt x="25" y="43"/>
                  </a:lnTo>
                  <a:lnTo>
                    <a:pt x="29" y="48"/>
                  </a:lnTo>
                  <a:lnTo>
                    <a:pt x="32" y="51"/>
                  </a:lnTo>
                  <a:lnTo>
                    <a:pt x="35" y="56"/>
                  </a:lnTo>
                  <a:lnTo>
                    <a:pt x="39" y="60"/>
                  </a:lnTo>
                  <a:lnTo>
                    <a:pt x="40" y="63"/>
                  </a:lnTo>
                  <a:lnTo>
                    <a:pt x="44" y="66"/>
                  </a:lnTo>
                  <a:lnTo>
                    <a:pt x="47" y="73"/>
                  </a:lnTo>
                  <a:lnTo>
                    <a:pt x="52" y="78"/>
                  </a:lnTo>
                  <a:lnTo>
                    <a:pt x="54" y="82"/>
                  </a:lnTo>
                  <a:lnTo>
                    <a:pt x="52" y="82"/>
                  </a:lnTo>
                  <a:lnTo>
                    <a:pt x="45" y="76"/>
                  </a:lnTo>
                  <a:lnTo>
                    <a:pt x="34" y="65"/>
                  </a:lnTo>
                  <a:lnTo>
                    <a:pt x="32" y="63"/>
                  </a:lnTo>
                  <a:lnTo>
                    <a:pt x="30" y="60"/>
                  </a:lnTo>
                  <a:lnTo>
                    <a:pt x="27" y="56"/>
                  </a:lnTo>
                  <a:lnTo>
                    <a:pt x="25" y="53"/>
                  </a:lnTo>
                  <a:lnTo>
                    <a:pt x="22" y="48"/>
                  </a:lnTo>
                  <a:lnTo>
                    <a:pt x="18" y="43"/>
                  </a:lnTo>
                  <a:lnTo>
                    <a:pt x="15" y="38"/>
                  </a:lnTo>
                  <a:lnTo>
                    <a:pt x="12" y="32"/>
                  </a:lnTo>
                  <a:lnTo>
                    <a:pt x="10" y="27"/>
                  </a:lnTo>
                  <a:lnTo>
                    <a:pt x="7" y="22"/>
                  </a:lnTo>
                  <a:lnTo>
                    <a:pt x="5" y="19"/>
                  </a:lnTo>
                  <a:lnTo>
                    <a:pt x="1" y="14"/>
                  </a:lnTo>
                  <a:lnTo>
                    <a:pt x="1" y="10"/>
                  </a:lnTo>
                  <a:lnTo>
                    <a:pt x="0" y="7"/>
                  </a:lnTo>
                  <a:lnTo>
                    <a:pt x="0" y="4"/>
                  </a:lnTo>
                  <a:lnTo>
                    <a:pt x="0" y="2"/>
                  </a:lnTo>
                  <a:lnTo>
                    <a:pt x="1" y="0"/>
                  </a:lnTo>
                  <a:lnTo>
                    <a:pt x="3" y="0"/>
                  </a:lnTo>
                  <a:lnTo>
                    <a:pt x="5" y="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36" name="Freeform 140"/>
            <p:cNvSpPr>
              <a:spLocks/>
            </p:cNvSpPr>
            <p:nvPr/>
          </p:nvSpPr>
          <p:spPr bwMode="auto">
            <a:xfrm>
              <a:off x="4905" y="2078"/>
              <a:ext cx="54" cy="82"/>
            </a:xfrm>
            <a:custGeom>
              <a:avLst/>
              <a:gdLst>
                <a:gd name="T0" fmla="*/ 5 w 54"/>
                <a:gd name="T1" fmla="*/ 0 h 82"/>
                <a:gd name="T2" fmla="*/ 5 w 54"/>
                <a:gd name="T3" fmla="*/ 0 h 82"/>
                <a:gd name="T4" fmla="*/ 5 w 54"/>
                <a:gd name="T5" fmla="*/ 0 h 82"/>
                <a:gd name="T6" fmla="*/ 5 w 54"/>
                <a:gd name="T7" fmla="*/ 2 h 82"/>
                <a:gd name="T8" fmla="*/ 7 w 54"/>
                <a:gd name="T9" fmla="*/ 4 h 82"/>
                <a:gd name="T10" fmla="*/ 7 w 54"/>
                <a:gd name="T11" fmla="*/ 7 h 82"/>
                <a:gd name="T12" fmla="*/ 8 w 54"/>
                <a:gd name="T13" fmla="*/ 10 h 82"/>
                <a:gd name="T14" fmla="*/ 10 w 54"/>
                <a:gd name="T15" fmla="*/ 14 h 82"/>
                <a:gd name="T16" fmla="*/ 13 w 54"/>
                <a:gd name="T17" fmla="*/ 19 h 82"/>
                <a:gd name="T18" fmla="*/ 15 w 54"/>
                <a:gd name="T19" fmla="*/ 22 h 82"/>
                <a:gd name="T20" fmla="*/ 17 w 54"/>
                <a:gd name="T21" fmla="*/ 27 h 82"/>
                <a:gd name="T22" fmla="*/ 20 w 54"/>
                <a:gd name="T23" fmla="*/ 32 h 82"/>
                <a:gd name="T24" fmla="*/ 23 w 54"/>
                <a:gd name="T25" fmla="*/ 38 h 82"/>
                <a:gd name="T26" fmla="*/ 25 w 54"/>
                <a:gd name="T27" fmla="*/ 43 h 82"/>
                <a:gd name="T28" fmla="*/ 29 w 54"/>
                <a:gd name="T29" fmla="*/ 48 h 82"/>
                <a:gd name="T30" fmla="*/ 32 w 54"/>
                <a:gd name="T31" fmla="*/ 51 h 82"/>
                <a:gd name="T32" fmla="*/ 35 w 54"/>
                <a:gd name="T33" fmla="*/ 56 h 82"/>
                <a:gd name="T34" fmla="*/ 39 w 54"/>
                <a:gd name="T35" fmla="*/ 60 h 82"/>
                <a:gd name="T36" fmla="*/ 39 w 54"/>
                <a:gd name="T37" fmla="*/ 60 h 82"/>
                <a:gd name="T38" fmla="*/ 40 w 54"/>
                <a:gd name="T39" fmla="*/ 63 h 82"/>
                <a:gd name="T40" fmla="*/ 44 w 54"/>
                <a:gd name="T41" fmla="*/ 66 h 82"/>
                <a:gd name="T42" fmla="*/ 47 w 54"/>
                <a:gd name="T43" fmla="*/ 73 h 82"/>
                <a:gd name="T44" fmla="*/ 52 w 54"/>
                <a:gd name="T45" fmla="*/ 78 h 82"/>
                <a:gd name="T46" fmla="*/ 54 w 54"/>
                <a:gd name="T47" fmla="*/ 82 h 82"/>
                <a:gd name="T48" fmla="*/ 52 w 54"/>
                <a:gd name="T49" fmla="*/ 82 h 82"/>
                <a:gd name="T50" fmla="*/ 45 w 54"/>
                <a:gd name="T51" fmla="*/ 76 h 82"/>
                <a:gd name="T52" fmla="*/ 34 w 54"/>
                <a:gd name="T53" fmla="*/ 65 h 82"/>
                <a:gd name="T54" fmla="*/ 34 w 54"/>
                <a:gd name="T55" fmla="*/ 65 h 82"/>
                <a:gd name="T56" fmla="*/ 34 w 54"/>
                <a:gd name="T57" fmla="*/ 65 h 82"/>
                <a:gd name="T58" fmla="*/ 32 w 54"/>
                <a:gd name="T59" fmla="*/ 63 h 82"/>
                <a:gd name="T60" fmla="*/ 30 w 54"/>
                <a:gd name="T61" fmla="*/ 60 h 82"/>
                <a:gd name="T62" fmla="*/ 27 w 54"/>
                <a:gd name="T63" fmla="*/ 56 h 82"/>
                <a:gd name="T64" fmla="*/ 25 w 54"/>
                <a:gd name="T65" fmla="*/ 53 h 82"/>
                <a:gd name="T66" fmla="*/ 22 w 54"/>
                <a:gd name="T67" fmla="*/ 48 h 82"/>
                <a:gd name="T68" fmla="*/ 18 w 54"/>
                <a:gd name="T69" fmla="*/ 43 h 82"/>
                <a:gd name="T70" fmla="*/ 15 w 54"/>
                <a:gd name="T71" fmla="*/ 38 h 82"/>
                <a:gd name="T72" fmla="*/ 12 w 54"/>
                <a:gd name="T73" fmla="*/ 32 h 82"/>
                <a:gd name="T74" fmla="*/ 10 w 54"/>
                <a:gd name="T75" fmla="*/ 27 h 82"/>
                <a:gd name="T76" fmla="*/ 7 w 54"/>
                <a:gd name="T77" fmla="*/ 22 h 82"/>
                <a:gd name="T78" fmla="*/ 5 w 54"/>
                <a:gd name="T79" fmla="*/ 19 h 82"/>
                <a:gd name="T80" fmla="*/ 1 w 54"/>
                <a:gd name="T81" fmla="*/ 14 h 82"/>
                <a:gd name="T82" fmla="*/ 1 w 54"/>
                <a:gd name="T83" fmla="*/ 10 h 82"/>
                <a:gd name="T84" fmla="*/ 0 w 54"/>
                <a:gd name="T85" fmla="*/ 7 h 82"/>
                <a:gd name="T86" fmla="*/ 0 w 54"/>
                <a:gd name="T87" fmla="*/ 4 h 82"/>
                <a:gd name="T88" fmla="*/ 0 w 54"/>
                <a:gd name="T89" fmla="*/ 4 h 82"/>
                <a:gd name="T90" fmla="*/ 0 w 54"/>
                <a:gd name="T91" fmla="*/ 2 h 82"/>
                <a:gd name="T92" fmla="*/ 1 w 54"/>
                <a:gd name="T93" fmla="*/ 0 h 82"/>
                <a:gd name="T94" fmla="*/ 3 w 54"/>
                <a:gd name="T95" fmla="*/ 0 h 82"/>
                <a:gd name="T96" fmla="*/ 5 w 54"/>
                <a:gd name="T97" fmla="*/ 0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82"/>
                <a:gd name="T149" fmla="*/ 54 w 54"/>
                <a:gd name="T150" fmla="*/ 82 h 8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82">
                  <a:moveTo>
                    <a:pt x="5" y="0"/>
                  </a:moveTo>
                  <a:lnTo>
                    <a:pt x="5" y="0"/>
                  </a:lnTo>
                  <a:lnTo>
                    <a:pt x="5" y="2"/>
                  </a:lnTo>
                  <a:lnTo>
                    <a:pt x="7" y="4"/>
                  </a:lnTo>
                  <a:lnTo>
                    <a:pt x="7" y="7"/>
                  </a:lnTo>
                  <a:lnTo>
                    <a:pt x="8" y="10"/>
                  </a:lnTo>
                  <a:lnTo>
                    <a:pt x="10" y="14"/>
                  </a:lnTo>
                  <a:lnTo>
                    <a:pt x="13" y="19"/>
                  </a:lnTo>
                  <a:lnTo>
                    <a:pt x="15" y="22"/>
                  </a:lnTo>
                  <a:lnTo>
                    <a:pt x="17" y="27"/>
                  </a:lnTo>
                  <a:lnTo>
                    <a:pt x="20" y="32"/>
                  </a:lnTo>
                  <a:lnTo>
                    <a:pt x="23" y="38"/>
                  </a:lnTo>
                  <a:lnTo>
                    <a:pt x="25" y="43"/>
                  </a:lnTo>
                  <a:lnTo>
                    <a:pt x="29" y="48"/>
                  </a:lnTo>
                  <a:lnTo>
                    <a:pt x="32" y="51"/>
                  </a:lnTo>
                  <a:lnTo>
                    <a:pt x="35" y="56"/>
                  </a:lnTo>
                  <a:lnTo>
                    <a:pt x="39" y="60"/>
                  </a:lnTo>
                  <a:lnTo>
                    <a:pt x="40" y="63"/>
                  </a:lnTo>
                  <a:lnTo>
                    <a:pt x="44" y="66"/>
                  </a:lnTo>
                  <a:lnTo>
                    <a:pt x="47" y="73"/>
                  </a:lnTo>
                  <a:lnTo>
                    <a:pt x="52" y="78"/>
                  </a:lnTo>
                  <a:lnTo>
                    <a:pt x="54" y="82"/>
                  </a:lnTo>
                  <a:lnTo>
                    <a:pt x="52" y="82"/>
                  </a:lnTo>
                  <a:lnTo>
                    <a:pt x="45" y="76"/>
                  </a:lnTo>
                  <a:lnTo>
                    <a:pt x="34" y="65"/>
                  </a:lnTo>
                  <a:lnTo>
                    <a:pt x="32" y="63"/>
                  </a:lnTo>
                  <a:lnTo>
                    <a:pt x="30" y="60"/>
                  </a:lnTo>
                  <a:lnTo>
                    <a:pt x="27" y="56"/>
                  </a:lnTo>
                  <a:lnTo>
                    <a:pt x="25" y="53"/>
                  </a:lnTo>
                  <a:lnTo>
                    <a:pt x="22" y="48"/>
                  </a:lnTo>
                  <a:lnTo>
                    <a:pt x="18" y="43"/>
                  </a:lnTo>
                  <a:lnTo>
                    <a:pt x="15" y="38"/>
                  </a:lnTo>
                  <a:lnTo>
                    <a:pt x="12" y="32"/>
                  </a:lnTo>
                  <a:lnTo>
                    <a:pt x="10" y="27"/>
                  </a:lnTo>
                  <a:lnTo>
                    <a:pt x="7" y="22"/>
                  </a:lnTo>
                  <a:lnTo>
                    <a:pt x="5" y="19"/>
                  </a:lnTo>
                  <a:lnTo>
                    <a:pt x="1" y="14"/>
                  </a:lnTo>
                  <a:lnTo>
                    <a:pt x="1" y="10"/>
                  </a:lnTo>
                  <a:lnTo>
                    <a:pt x="0" y="7"/>
                  </a:lnTo>
                  <a:lnTo>
                    <a:pt x="0" y="4"/>
                  </a:lnTo>
                  <a:lnTo>
                    <a:pt x="0" y="2"/>
                  </a:lnTo>
                  <a:lnTo>
                    <a:pt x="1" y="0"/>
                  </a:lnTo>
                  <a:lnTo>
                    <a:pt x="3" y="0"/>
                  </a:lnTo>
                  <a:lnTo>
                    <a:pt x="5" y="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37" name="Freeform 141"/>
            <p:cNvSpPr>
              <a:spLocks/>
            </p:cNvSpPr>
            <p:nvPr/>
          </p:nvSpPr>
          <p:spPr bwMode="auto">
            <a:xfrm>
              <a:off x="4956" y="2165"/>
              <a:ext cx="20" cy="72"/>
            </a:xfrm>
            <a:custGeom>
              <a:avLst/>
              <a:gdLst>
                <a:gd name="T0" fmla="*/ 8 w 20"/>
                <a:gd name="T1" fmla="*/ 0 h 72"/>
                <a:gd name="T2" fmla="*/ 18 w 20"/>
                <a:gd name="T3" fmla="*/ 18 h 72"/>
                <a:gd name="T4" fmla="*/ 20 w 20"/>
                <a:gd name="T5" fmla="*/ 67 h 72"/>
                <a:gd name="T6" fmla="*/ 3 w 20"/>
                <a:gd name="T7" fmla="*/ 72 h 72"/>
                <a:gd name="T8" fmla="*/ 0 w 20"/>
                <a:gd name="T9" fmla="*/ 71 h 72"/>
                <a:gd name="T10" fmla="*/ 15 w 20"/>
                <a:gd name="T11" fmla="*/ 55 h 72"/>
                <a:gd name="T12" fmla="*/ 13 w 20"/>
                <a:gd name="T13" fmla="*/ 22 h 72"/>
                <a:gd name="T14" fmla="*/ 3 w 20"/>
                <a:gd name="T15" fmla="*/ 3 h 72"/>
                <a:gd name="T16" fmla="*/ 8 w 20"/>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72"/>
                <a:gd name="T29" fmla="*/ 20 w 20"/>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72">
                  <a:moveTo>
                    <a:pt x="8" y="0"/>
                  </a:moveTo>
                  <a:lnTo>
                    <a:pt x="18" y="18"/>
                  </a:lnTo>
                  <a:lnTo>
                    <a:pt x="20" y="67"/>
                  </a:lnTo>
                  <a:lnTo>
                    <a:pt x="3" y="72"/>
                  </a:lnTo>
                  <a:lnTo>
                    <a:pt x="0" y="71"/>
                  </a:lnTo>
                  <a:lnTo>
                    <a:pt x="15" y="55"/>
                  </a:lnTo>
                  <a:lnTo>
                    <a:pt x="13" y="22"/>
                  </a:lnTo>
                  <a:lnTo>
                    <a:pt x="3" y="3"/>
                  </a:lnTo>
                  <a:lnTo>
                    <a:pt x="8" y="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38" name="Freeform 142"/>
            <p:cNvSpPr>
              <a:spLocks/>
            </p:cNvSpPr>
            <p:nvPr/>
          </p:nvSpPr>
          <p:spPr bwMode="auto">
            <a:xfrm>
              <a:off x="4956" y="2165"/>
              <a:ext cx="20" cy="72"/>
            </a:xfrm>
            <a:custGeom>
              <a:avLst/>
              <a:gdLst>
                <a:gd name="T0" fmla="*/ 8 w 20"/>
                <a:gd name="T1" fmla="*/ 0 h 72"/>
                <a:gd name="T2" fmla="*/ 18 w 20"/>
                <a:gd name="T3" fmla="*/ 18 h 72"/>
                <a:gd name="T4" fmla="*/ 20 w 20"/>
                <a:gd name="T5" fmla="*/ 67 h 72"/>
                <a:gd name="T6" fmla="*/ 3 w 20"/>
                <a:gd name="T7" fmla="*/ 72 h 72"/>
                <a:gd name="T8" fmla="*/ 0 w 20"/>
                <a:gd name="T9" fmla="*/ 71 h 72"/>
                <a:gd name="T10" fmla="*/ 15 w 20"/>
                <a:gd name="T11" fmla="*/ 55 h 72"/>
                <a:gd name="T12" fmla="*/ 13 w 20"/>
                <a:gd name="T13" fmla="*/ 22 h 72"/>
                <a:gd name="T14" fmla="*/ 3 w 20"/>
                <a:gd name="T15" fmla="*/ 3 h 72"/>
                <a:gd name="T16" fmla="*/ 8 w 20"/>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72"/>
                <a:gd name="T29" fmla="*/ 20 w 20"/>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72">
                  <a:moveTo>
                    <a:pt x="8" y="0"/>
                  </a:moveTo>
                  <a:lnTo>
                    <a:pt x="18" y="18"/>
                  </a:lnTo>
                  <a:lnTo>
                    <a:pt x="20" y="67"/>
                  </a:lnTo>
                  <a:lnTo>
                    <a:pt x="3" y="72"/>
                  </a:lnTo>
                  <a:lnTo>
                    <a:pt x="0" y="71"/>
                  </a:lnTo>
                  <a:lnTo>
                    <a:pt x="15" y="55"/>
                  </a:lnTo>
                  <a:lnTo>
                    <a:pt x="13" y="22"/>
                  </a:lnTo>
                  <a:lnTo>
                    <a:pt x="3" y="3"/>
                  </a:lnTo>
                  <a:lnTo>
                    <a:pt x="8" y="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sp>
        <p:nvSpPr>
          <p:cNvPr id="54311" name="Freeform 143"/>
          <p:cNvSpPr>
            <a:spLocks/>
          </p:cNvSpPr>
          <p:nvPr/>
        </p:nvSpPr>
        <p:spPr bwMode="auto">
          <a:xfrm>
            <a:off x="762000" y="1271588"/>
            <a:ext cx="1139825" cy="750887"/>
          </a:xfrm>
          <a:custGeom>
            <a:avLst/>
            <a:gdLst>
              <a:gd name="T0" fmla="*/ 2147483647 w 656"/>
              <a:gd name="T1" fmla="*/ 2147483647 h 487"/>
              <a:gd name="T2" fmla="*/ 2147483647 w 656"/>
              <a:gd name="T3" fmla="*/ 2147483647 h 487"/>
              <a:gd name="T4" fmla="*/ 2147483647 w 656"/>
              <a:gd name="T5" fmla="*/ 2147483647 h 487"/>
              <a:gd name="T6" fmla="*/ 2147483647 w 656"/>
              <a:gd name="T7" fmla="*/ 2147483647 h 487"/>
              <a:gd name="T8" fmla="*/ 2147483647 w 656"/>
              <a:gd name="T9" fmla="*/ 2147483647 h 487"/>
              <a:gd name="T10" fmla="*/ 2147483647 w 656"/>
              <a:gd name="T11" fmla="*/ 2147483647 h 487"/>
              <a:gd name="T12" fmla="*/ 2147483647 w 656"/>
              <a:gd name="T13" fmla="*/ 2147483647 h 487"/>
              <a:gd name="T14" fmla="*/ 2147483647 w 656"/>
              <a:gd name="T15" fmla="*/ 2147483647 h 487"/>
              <a:gd name="T16" fmla="*/ 2147483647 w 656"/>
              <a:gd name="T17" fmla="*/ 2147483647 h 487"/>
              <a:gd name="T18" fmla="*/ 2147483647 w 656"/>
              <a:gd name="T19" fmla="*/ 2147483647 h 487"/>
              <a:gd name="T20" fmla="*/ 2147483647 w 656"/>
              <a:gd name="T21" fmla="*/ 2147483647 h 487"/>
              <a:gd name="T22" fmla="*/ 2147483647 w 656"/>
              <a:gd name="T23" fmla="*/ 2147483647 h 487"/>
              <a:gd name="T24" fmla="*/ 2147483647 w 656"/>
              <a:gd name="T25" fmla="*/ 2147483647 h 487"/>
              <a:gd name="T26" fmla="*/ 2147483647 w 656"/>
              <a:gd name="T27" fmla="*/ 2147483647 h 487"/>
              <a:gd name="T28" fmla="*/ 2147483647 w 656"/>
              <a:gd name="T29" fmla="*/ 2147483647 h 487"/>
              <a:gd name="T30" fmla="*/ 2147483647 w 656"/>
              <a:gd name="T31" fmla="*/ 2147483647 h 487"/>
              <a:gd name="T32" fmla="*/ 2147483647 w 656"/>
              <a:gd name="T33" fmla="*/ 2147483647 h 487"/>
              <a:gd name="T34" fmla="*/ 2147483647 w 656"/>
              <a:gd name="T35" fmla="*/ 2147483647 h 487"/>
              <a:gd name="T36" fmla="*/ 2147483647 w 656"/>
              <a:gd name="T37" fmla="*/ 2147483647 h 487"/>
              <a:gd name="T38" fmla="*/ 2147483647 w 656"/>
              <a:gd name="T39" fmla="*/ 2147483647 h 487"/>
              <a:gd name="T40" fmla="*/ 2147483647 w 656"/>
              <a:gd name="T41" fmla="*/ 2147483647 h 487"/>
              <a:gd name="T42" fmla="*/ 2147483647 w 656"/>
              <a:gd name="T43" fmla="*/ 2147483647 h 487"/>
              <a:gd name="T44" fmla="*/ 2147483647 w 656"/>
              <a:gd name="T45" fmla="*/ 2147483647 h 487"/>
              <a:gd name="T46" fmla="*/ 2147483647 w 656"/>
              <a:gd name="T47" fmla="*/ 2147483647 h 487"/>
              <a:gd name="T48" fmla="*/ 2147483647 w 656"/>
              <a:gd name="T49" fmla="*/ 2147483647 h 487"/>
              <a:gd name="T50" fmla="*/ 2147483647 w 656"/>
              <a:gd name="T51" fmla="*/ 2147483647 h 487"/>
              <a:gd name="T52" fmla="*/ 2147483647 w 656"/>
              <a:gd name="T53" fmla="*/ 2147483647 h 487"/>
              <a:gd name="T54" fmla="*/ 2147483647 w 656"/>
              <a:gd name="T55" fmla="*/ 2147483647 h 487"/>
              <a:gd name="T56" fmla="*/ 2147483647 w 656"/>
              <a:gd name="T57" fmla="*/ 2147483647 h 487"/>
              <a:gd name="T58" fmla="*/ 2147483647 w 656"/>
              <a:gd name="T59" fmla="*/ 2147483647 h 487"/>
              <a:gd name="T60" fmla="*/ 2147483647 w 656"/>
              <a:gd name="T61" fmla="*/ 2147483647 h 487"/>
              <a:gd name="T62" fmla="*/ 2147483647 w 656"/>
              <a:gd name="T63" fmla="*/ 2147483647 h 487"/>
              <a:gd name="T64" fmla="*/ 2147483647 w 656"/>
              <a:gd name="T65" fmla="*/ 2147483647 h 487"/>
              <a:gd name="T66" fmla="*/ 2147483647 w 656"/>
              <a:gd name="T67" fmla="*/ 2147483647 h 487"/>
              <a:gd name="T68" fmla="*/ 2147483647 w 656"/>
              <a:gd name="T69" fmla="*/ 2147483647 h 487"/>
              <a:gd name="T70" fmla="*/ 2147483647 w 656"/>
              <a:gd name="T71" fmla="*/ 2147483647 h 487"/>
              <a:gd name="T72" fmla="*/ 2147483647 w 656"/>
              <a:gd name="T73" fmla="*/ 2147483647 h 487"/>
              <a:gd name="T74" fmla="*/ 2147483647 w 656"/>
              <a:gd name="T75" fmla="*/ 2147483647 h 487"/>
              <a:gd name="T76" fmla="*/ 2147483647 w 656"/>
              <a:gd name="T77" fmla="*/ 2147483647 h 487"/>
              <a:gd name="T78" fmla="*/ 2147483647 w 656"/>
              <a:gd name="T79" fmla="*/ 2147483647 h 487"/>
              <a:gd name="T80" fmla="*/ 2147483647 w 656"/>
              <a:gd name="T81" fmla="*/ 2147483647 h 487"/>
              <a:gd name="T82" fmla="*/ 2147483647 w 656"/>
              <a:gd name="T83" fmla="*/ 2147483647 h 487"/>
              <a:gd name="T84" fmla="*/ 2147483647 w 656"/>
              <a:gd name="T85" fmla="*/ 2147483647 h 487"/>
              <a:gd name="T86" fmla="*/ 2147483647 w 656"/>
              <a:gd name="T87" fmla="*/ 2147483647 h 487"/>
              <a:gd name="T88" fmla="*/ 2147483647 w 656"/>
              <a:gd name="T89" fmla="*/ 2147483647 h 487"/>
              <a:gd name="T90" fmla="*/ 2147483647 w 656"/>
              <a:gd name="T91" fmla="*/ 2147483647 h 487"/>
              <a:gd name="T92" fmla="*/ 2147483647 w 656"/>
              <a:gd name="T93" fmla="*/ 2147483647 h 487"/>
              <a:gd name="T94" fmla="*/ 2147483647 w 656"/>
              <a:gd name="T95" fmla="*/ 2147483647 h 487"/>
              <a:gd name="T96" fmla="*/ 2147483647 w 656"/>
              <a:gd name="T97" fmla="*/ 2147483647 h 487"/>
              <a:gd name="T98" fmla="*/ 2147483647 w 656"/>
              <a:gd name="T99" fmla="*/ 2147483647 h 487"/>
              <a:gd name="T100" fmla="*/ 0 w 656"/>
              <a:gd name="T101" fmla="*/ 2147483647 h 487"/>
              <a:gd name="T102" fmla="*/ 2147483647 w 656"/>
              <a:gd name="T103" fmla="*/ 2147483647 h 487"/>
              <a:gd name="T104" fmla="*/ 2147483647 w 656"/>
              <a:gd name="T105" fmla="*/ 2147483647 h 487"/>
              <a:gd name="T106" fmla="*/ 2147483647 w 656"/>
              <a:gd name="T107" fmla="*/ 2147483647 h 487"/>
              <a:gd name="T108" fmla="*/ 2147483647 w 656"/>
              <a:gd name="T109" fmla="*/ 2147483647 h 487"/>
              <a:gd name="T110" fmla="*/ 2147483647 w 656"/>
              <a:gd name="T111" fmla="*/ 2147483647 h 487"/>
              <a:gd name="T112" fmla="*/ 2147483647 w 656"/>
              <a:gd name="T113" fmla="*/ 2147483647 h 487"/>
              <a:gd name="T114" fmla="*/ 2147483647 w 656"/>
              <a:gd name="T115" fmla="*/ 2147483647 h 487"/>
              <a:gd name="T116" fmla="*/ 2147483647 w 656"/>
              <a:gd name="T117" fmla="*/ 2147483647 h 487"/>
              <a:gd name="T118" fmla="*/ 2147483647 w 656"/>
              <a:gd name="T119" fmla="*/ 2147483647 h 487"/>
              <a:gd name="T120" fmla="*/ 2147483647 w 656"/>
              <a:gd name="T121" fmla="*/ 2147483647 h 487"/>
              <a:gd name="T122" fmla="*/ 2147483647 w 656"/>
              <a:gd name="T123" fmla="*/ 2147483647 h 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56"/>
              <a:gd name="T187" fmla="*/ 0 h 487"/>
              <a:gd name="T188" fmla="*/ 656 w 656"/>
              <a:gd name="T189" fmla="*/ 487 h 4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56" h="487">
                <a:moveTo>
                  <a:pt x="22" y="41"/>
                </a:moveTo>
                <a:lnTo>
                  <a:pt x="23" y="36"/>
                </a:lnTo>
                <a:lnTo>
                  <a:pt x="22" y="27"/>
                </a:lnTo>
                <a:lnTo>
                  <a:pt x="22" y="29"/>
                </a:lnTo>
                <a:lnTo>
                  <a:pt x="23" y="29"/>
                </a:lnTo>
                <a:lnTo>
                  <a:pt x="25" y="32"/>
                </a:lnTo>
                <a:lnTo>
                  <a:pt x="28" y="34"/>
                </a:lnTo>
                <a:lnTo>
                  <a:pt x="32" y="39"/>
                </a:lnTo>
                <a:lnTo>
                  <a:pt x="37" y="42"/>
                </a:lnTo>
                <a:lnTo>
                  <a:pt x="40" y="46"/>
                </a:lnTo>
                <a:lnTo>
                  <a:pt x="45" y="51"/>
                </a:lnTo>
                <a:lnTo>
                  <a:pt x="50" y="56"/>
                </a:lnTo>
                <a:lnTo>
                  <a:pt x="57" y="59"/>
                </a:lnTo>
                <a:lnTo>
                  <a:pt x="62" y="64"/>
                </a:lnTo>
                <a:lnTo>
                  <a:pt x="67" y="68"/>
                </a:lnTo>
                <a:lnTo>
                  <a:pt x="74" y="71"/>
                </a:lnTo>
                <a:lnTo>
                  <a:pt x="79" y="74"/>
                </a:lnTo>
                <a:lnTo>
                  <a:pt x="86" y="76"/>
                </a:lnTo>
                <a:lnTo>
                  <a:pt x="91" y="78"/>
                </a:lnTo>
                <a:lnTo>
                  <a:pt x="94" y="78"/>
                </a:lnTo>
                <a:lnTo>
                  <a:pt x="96" y="80"/>
                </a:lnTo>
                <a:lnTo>
                  <a:pt x="98" y="80"/>
                </a:lnTo>
                <a:lnTo>
                  <a:pt x="101" y="80"/>
                </a:lnTo>
                <a:lnTo>
                  <a:pt x="103" y="81"/>
                </a:lnTo>
                <a:lnTo>
                  <a:pt x="105" y="81"/>
                </a:lnTo>
                <a:lnTo>
                  <a:pt x="115" y="86"/>
                </a:lnTo>
                <a:lnTo>
                  <a:pt x="123" y="95"/>
                </a:lnTo>
                <a:lnTo>
                  <a:pt x="142" y="95"/>
                </a:lnTo>
                <a:lnTo>
                  <a:pt x="143" y="105"/>
                </a:lnTo>
                <a:lnTo>
                  <a:pt x="154" y="105"/>
                </a:lnTo>
                <a:lnTo>
                  <a:pt x="154" y="117"/>
                </a:lnTo>
                <a:lnTo>
                  <a:pt x="160" y="117"/>
                </a:lnTo>
                <a:lnTo>
                  <a:pt x="159" y="105"/>
                </a:lnTo>
                <a:lnTo>
                  <a:pt x="162" y="103"/>
                </a:lnTo>
                <a:lnTo>
                  <a:pt x="172" y="103"/>
                </a:lnTo>
                <a:lnTo>
                  <a:pt x="167" y="113"/>
                </a:lnTo>
                <a:lnTo>
                  <a:pt x="169" y="115"/>
                </a:lnTo>
                <a:lnTo>
                  <a:pt x="169" y="117"/>
                </a:lnTo>
                <a:lnTo>
                  <a:pt x="171" y="118"/>
                </a:lnTo>
                <a:lnTo>
                  <a:pt x="172" y="122"/>
                </a:lnTo>
                <a:lnTo>
                  <a:pt x="174" y="125"/>
                </a:lnTo>
                <a:lnTo>
                  <a:pt x="174" y="130"/>
                </a:lnTo>
                <a:lnTo>
                  <a:pt x="172" y="134"/>
                </a:lnTo>
                <a:lnTo>
                  <a:pt x="171" y="135"/>
                </a:lnTo>
                <a:lnTo>
                  <a:pt x="169" y="137"/>
                </a:lnTo>
                <a:lnTo>
                  <a:pt x="167" y="139"/>
                </a:lnTo>
                <a:lnTo>
                  <a:pt x="164" y="142"/>
                </a:lnTo>
                <a:lnTo>
                  <a:pt x="160" y="146"/>
                </a:lnTo>
                <a:lnTo>
                  <a:pt x="159" y="149"/>
                </a:lnTo>
                <a:lnTo>
                  <a:pt x="155" y="152"/>
                </a:lnTo>
                <a:lnTo>
                  <a:pt x="154" y="154"/>
                </a:lnTo>
                <a:lnTo>
                  <a:pt x="154" y="156"/>
                </a:lnTo>
                <a:lnTo>
                  <a:pt x="149" y="151"/>
                </a:lnTo>
                <a:lnTo>
                  <a:pt x="159" y="142"/>
                </a:lnTo>
                <a:lnTo>
                  <a:pt x="157" y="137"/>
                </a:lnTo>
                <a:lnTo>
                  <a:pt x="130" y="169"/>
                </a:lnTo>
                <a:lnTo>
                  <a:pt x="113" y="179"/>
                </a:lnTo>
                <a:lnTo>
                  <a:pt x="113" y="191"/>
                </a:lnTo>
                <a:lnTo>
                  <a:pt x="121" y="193"/>
                </a:lnTo>
                <a:lnTo>
                  <a:pt x="123" y="191"/>
                </a:lnTo>
                <a:lnTo>
                  <a:pt x="125" y="190"/>
                </a:lnTo>
                <a:lnTo>
                  <a:pt x="127" y="186"/>
                </a:lnTo>
                <a:lnTo>
                  <a:pt x="127" y="188"/>
                </a:lnTo>
                <a:lnTo>
                  <a:pt x="123" y="186"/>
                </a:lnTo>
                <a:lnTo>
                  <a:pt x="121" y="183"/>
                </a:lnTo>
                <a:lnTo>
                  <a:pt x="120" y="183"/>
                </a:lnTo>
                <a:lnTo>
                  <a:pt x="145" y="162"/>
                </a:lnTo>
                <a:lnTo>
                  <a:pt x="152" y="162"/>
                </a:lnTo>
                <a:lnTo>
                  <a:pt x="179" y="135"/>
                </a:lnTo>
                <a:lnTo>
                  <a:pt x="182" y="144"/>
                </a:lnTo>
                <a:lnTo>
                  <a:pt x="181" y="154"/>
                </a:lnTo>
                <a:lnTo>
                  <a:pt x="172" y="161"/>
                </a:lnTo>
                <a:lnTo>
                  <a:pt x="169" y="159"/>
                </a:lnTo>
                <a:lnTo>
                  <a:pt x="165" y="168"/>
                </a:lnTo>
                <a:lnTo>
                  <a:pt x="162" y="178"/>
                </a:lnTo>
                <a:lnTo>
                  <a:pt x="165" y="179"/>
                </a:lnTo>
                <a:lnTo>
                  <a:pt x="157" y="210"/>
                </a:lnTo>
                <a:lnTo>
                  <a:pt x="155" y="210"/>
                </a:lnTo>
                <a:lnTo>
                  <a:pt x="154" y="212"/>
                </a:lnTo>
                <a:lnTo>
                  <a:pt x="150" y="215"/>
                </a:lnTo>
                <a:lnTo>
                  <a:pt x="149" y="217"/>
                </a:lnTo>
                <a:lnTo>
                  <a:pt x="147" y="217"/>
                </a:lnTo>
                <a:lnTo>
                  <a:pt x="147" y="215"/>
                </a:lnTo>
                <a:lnTo>
                  <a:pt x="149" y="212"/>
                </a:lnTo>
                <a:lnTo>
                  <a:pt x="149" y="210"/>
                </a:lnTo>
                <a:lnTo>
                  <a:pt x="149" y="208"/>
                </a:lnTo>
                <a:lnTo>
                  <a:pt x="149" y="206"/>
                </a:lnTo>
                <a:lnTo>
                  <a:pt x="149" y="205"/>
                </a:lnTo>
                <a:lnTo>
                  <a:pt x="157" y="195"/>
                </a:lnTo>
                <a:lnTo>
                  <a:pt x="143" y="206"/>
                </a:lnTo>
                <a:lnTo>
                  <a:pt x="138" y="215"/>
                </a:lnTo>
                <a:lnTo>
                  <a:pt x="137" y="212"/>
                </a:lnTo>
                <a:lnTo>
                  <a:pt x="137" y="210"/>
                </a:lnTo>
                <a:lnTo>
                  <a:pt x="138" y="208"/>
                </a:lnTo>
                <a:lnTo>
                  <a:pt x="138" y="205"/>
                </a:lnTo>
                <a:lnTo>
                  <a:pt x="140" y="201"/>
                </a:lnTo>
                <a:lnTo>
                  <a:pt x="142" y="200"/>
                </a:lnTo>
                <a:lnTo>
                  <a:pt x="142" y="196"/>
                </a:lnTo>
                <a:lnTo>
                  <a:pt x="140" y="195"/>
                </a:lnTo>
                <a:lnTo>
                  <a:pt x="138" y="193"/>
                </a:lnTo>
                <a:lnTo>
                  <a:pt x="135" y="195"/>
                </a:lnTo>
                <a:lnTo>
                  <a:pt x="130" y="196"/>
                </a:lnTo>
                <a:lnTo>
                  <a:pt x="125" y="201"/>
                </a:lnTo>
                <a:lnTo>
                  <a:pt x="120" y="205"/>
                </a:lnTo>
                <a:lnTo>
                  <a:pt x="115" y="210"/>
                </a:lnTo>
                <a:lnTo>
                  <a:pt x="111" y="215"/>
                </a:lnTo>
                <a:lnTo>
                  <a:pt x="111" y="217"/>
                </a:lnTo>
                <a:lnTo>
                  <a:pt x="113" y="218"/>
                </a:lnTo>
                <a:lnTo>
                  <a:pt x="120" y="220"/>
                </a:lnTo>
                <a:lnTo>
                  <a:pt x="123" y="220"/>
                </a:lnTo>
                <a:lnTo>
                  <a:pt x="127" y="222"/>
                </a:lnTo>
                <a:lnTo>
                  <a:pt x="130" y="222"/>
                </a:lnTo>
                <a:lnTo>
                  <a:pt x="132" y="222"/>
                </a:lnTo>
                <a:lnTo>
                  <a:pt x="132" y="225"/>
                </a:lnTo>
                <a:lnTo>
                  <a:pt x="133" y="227"/>
                </a:lnTo>
                <a:lnTo>
                  <a:pt x="138" y="230"/>
                </a:lnTo>
                <a:lnTo>
                  <a:pt x="140" y="230"/>
                </a:lnTo>
                <a:lnTo>
                  <a:pt x="143" y="228"/>
                </a:lnTo>
                <a:lnTo>
                  <a:pt x="149" y="225"/>
                </a:lnTo>
                <a:lnTo>
                  <a:pt x="152" y="223"/>
                </a:lnTo>
                <a:lnTo>
                  <a:pt x="155" y="220"/>
                </a:lnTo>
                <a:lnTo>
                  <a:pt x="159" y="217"/>
                </a:lnTo>
                <a:lnTo>
                  <a:pt x="162" y="215"/>
                </a:lnTo>
                <a:lnTo>
                  <a:pt x="162" y="213"/>
                </a:lnTo>
                <a:lnTo>
                  <a:pt x="167" y="215"/>
                </a:lnTo>
                <a:lnTo>
                  <a:pt x="176" y="208"/>
                </a:lnTo>
                <a:lnTo>
                  <a:pt x="181" y="206"/>
                </a:lnTo>
                <a:lnTo>
                  <a:pt x="179" y="183"/>
                </a:lnTo>
                <a:lnTo>
                  <a:pt x="186" y="178"/>
                </a:lnTo>
                <a:lnTo>
                  <a:pt x="181" y="171"/>
                </a:lnTo>
                <a:lnTo>
                  <a:pt x="191" y="151"/>
                </a:lnTo>
                <a:lnTo>
                  <a:pt x="211" y="127"/>
                </a:lnTo>
                <a:lnTo>
                  <a:pt x="203" y="103"/>
                </a:lnTo>
                <a:lnTo>
                  <a:pt x="198" y="103"/>
                </a:lnTo>
                <a:lnTo>
                  <a:pt x="196" y="112"/>
                </a:lnTo>
                <a:lnTo>
                  <a:pt x="201" y="117"/>
                </a:lnTo>
                <a:lnTo>
                  <a:pt x="199" y="122"/>
                </a:lnTo>
                <a:lnTo>
                  <a:pt x="189" y="110"/>
                </a:lnTo>
                <a:lnTo>
                  <a:pt x="191" y="102"/>
                </a:lnTo>
                <a:lnTo>
                  <a:pt x="196" y="96"/>
                </a:lnTo>
                <a:lnTo>
                  <a:pt x="206" y="96"/>
                </a:lnTo>
                <a:lnTo>
                  <a:pt x="199" y="83"/>
                </a:lnTo>
                <a:lnTo>
                  <a:pt x="194" y="73"/>
                </a:lnTo>
                <a:lnTo>
                  <a:pt x="189" y="68"/>
                </a:lnTo>
                <a:lnTo>
                  <a:pt x="193" y="63"/>
                </a:lnTo>
                <a:lnTo>
                  <a:pt x="196" y="54"/>
                </a:lnTo>
                <a:lnTo>
                  <a:pt x="199" y="59"/>
                </a:lnTo>
                <a:lnTo>
                  <a:pt x="199" y="71"/>
                </a:lnTo>
                <a:lnTo>
                  <a:pt x="206" y="66"/>
                </a:lnTo>
                <a:lnTo>
                  <a:pt x="204" y="64"/>
                </a:lnTo>
                <a:lnTo>
                  <a:pt x="215" y="56"/>
                </a:lnTo>
                <a:lnTo>
                  <a:pt x="208" y="47"/>
                </a:lnTo>
                <a:lnTo>
                  <a:pt x="211" y="39"/>
                </a:lnTo>
                <a:lnTo>
                  <a:pt x="206" y="32"/>
                </a:lnTo>
                <a:lnTo>
                  <a:pt x="198" y="32"/>
                </a:lnTo>
                <a:lnTo>
                  <a:pt x="198" y="0"/>
                </a:lnTo>
                <a:lnTo>
                  <a:pt x="199" y="0"/>
                </a:lnTo>
                <a:lnTo>
                  <a:pt x="203" y="2"/>
                </a:lnTo>
                <a:lnTo>
                  <a:pt x="208" y="3"/>
                </a:lnTo>
                <a:lnTo>
                  <a:pt x="213" y="5"/>
                </a:lnTo>
                <a:lnTo>
                  <a:pt x="220" y="7"/>
                </a:lnTo>
                <a:lnTo>
                  <a:pt x="226" y="8"/>
                </a:lnTo>
                <a:lnTo>
                  <a:pt x="235" y="12"/>
                </a:lnTo>
                <a:lnTo>
                  <a:pt x="245" y="15"/>
                </a:lnTo>
                <a:lnTo>
                  <a:pt x="255" y="17"/>
                </a:lnTo>
                <a:lnTo>
                  <a:pt x="267" y="22"/>
                </a:lnTo>
                <a:lnTo>
                  <a:pt x="281" y="25"/>
                </a:lnTo>
                <a:lnTo>
                  <a:pt x="294" y="29"/>
                </a:lnTo>
                <a:lnTo>
                  <a:pt x="308" y="32"/>
                </a:lnTo>
                <a:lnTo>
                  <a:pt x="323" y="37"/>
                </a:lnTo>
                <a:lnTo>
                  <a:pt x="338" y="41"/>
                </a:lnTo>
                <a:lnTo>
                  <a:pt x="355" y="46"/>
                </a:lnTo>
                <a:lnTo>
                  <a:pt x="372" y="51"/>
                </a:lnTo>
                <a:lnTo>
                  <a:pt x="389" y="54"/>
                </a:lnTo>
                <a:lnTo>
                  <a:pt x="407" y="59"/>
                </a:lnTo>
                <a:lnTo>
                  <a:pt x="426" y="64"/>
                </a:lnTo>
                <a:lnTo>
                  <a:pt x="445" y="69"/>
                </a:lnTo>
                <a:lnTo>
                  <a:pt x="465" y="74"/>
                </a:lnTo>
                <a:lnTo>
                  <a:pt x="485" y="80"/>
                </a:lnTo>
                <a:lnTo>
                  <a:pt x="506" y="85"/>
                </a:lnTo>
                <a:lnTo>
                  <a:pt x="526" y="90"/>
                </a:lnTo>
                <a:lnTo>
                  <a:pt x="548" y="95"/>
                </a:lnTo>
                <a:lnTo>
                  <a:pt x="568" y="100"/>
                </a:lnTo>
                <a:lnTo>
                  <a:pt x="590" y="105"/>
                </a:lnTo>
                <a:lnTo>
                  <a:pt x="612" y="108"/>
                </a:lnTo>
                <a:lnTo>
                  <a:pt x="634" y="113"/>
                </a:lnTo>
                <a:lnTo>
                  <a:pt x="656" y="118"/>
                </a:lnTo>
                <a:lnTo>
                  <a:pt x="656" y="122"/>
                </a:lnTo>
                <a:lnTo>
                  <a:pt x="656" y="125"/>
                </a:lnTo>
                <a:lnTo>
                  <a:pt x="655" y="130"/>
                </a:lnTo>
                <a:lnTo>
                  <a:pt x="653" y="137"/>
                </a:lnTo>
                <a:lnTo>
                  <a:pt x="651" y="146"/>
                </a:lnTo>
                <a:lnTo>
                  <a:pt x="649" y="156"/>
                </a:lnTo>
                <a:lnTo>
                  <a:pt x="646" y="166"/>
                </a:lnTo>
                <a:lnTo>
                  <a:pt x="644" y="176"/>
                </a:lnTo>
                <a:lnTo>
                  <a:pt x="641" y="188"/>
                </a:lnTo>
                <a:lnTo>
                  <a:pt x="639" y="200"/>
                </a:lnTo>
                <a:lnTo>
                  <a:pt x="636" y="213"/>
                </a:lnTo>
                <a:lnTo>
                  <a:pt x="633" y="227"/>
                </a:lnTo>
                <a:lnTo>
                  <a:pt x="629" y="240"/>
                </a:lnTo>
                <a:lnTo>
                  <a:pt x="627" y="256"/>
                </a:lnTo>
                <a:lnTo>
                  <a:pt x="624" y="269"/>
                </a:lnTo>
                <a:lnTo>
                  <a:pt x="621" y="284"/>
                </a:lnTo>
                <a:lnTo>
                  <a:pt x="617" y="298"/>
                </a:lnTo>
                <a:lnTo>
                  <a:pt x="614" y="311"/>
                </a:lnTo>
                <a:lnTo>
                  <a:pt x="612" y="325"/>
                </a:lnTo>
                <a:lnTo>
                  <a:pt x="609" y="338"/>
                </a:lnTo>
                <a:lnTo>
                  <a:pt x="605" y="350"/>
                </a:lnTo>
                <a:lnTo>
                  <a:pt x="604" y="362"/>
                </a:lnTo>
                <a:lnTo>
                  <a:pt x="600" y="374"/>
                </a:lnTo>
                <a:lnTo>
                  <a:pt x="599" y="384"/>
                </a:lnTo>
                <a:lnTo>
                  <a:pt x="597" y="393"/>
                </a:lnTo>
                <a:lnTo>
                  <a:pt x="595" y="401"/>
                </a:lnTo>
                <a:lnTo>
                  <a:pt x="594" y="408"/>
                </a:lnTo>
                <a:lnTo>
                  <a:pt x="592" y="415"/>
                </a:lnTo>
                <a:lnTo>
                  <a:pt x="590" y="418"/>
                </a:lnTo>
                <a:lnTo>
                  <a:pt x="590" y="420"/>
                </a:lnTo>
                <a:lnTo>
                  <a:pt x="590" y="421"/>
                </a:lnTo>
                <a:lnTo>
                  <a:pt x="585" y="438"/>
                </a:lnTo>
                <a:lnTo>
                  <a:pt x="590" y="450"/>
                </a:lnTo>
                <a:lnTo>
                  <a:pt x="590" y="462"/>
                </a:lnTo>
                <a:lnTo>
                  <a:pt x="587" y="476"/>
                </a:lnTo>
                <a:lnTo>
                  <a:pt x="589" y="487"/>
                </a:lnTo>
                <a:lnTo>
                  <a:pt x="421" y="445"/>
                </a:lnTo>
                <a:lnTo>
                  <a:pt x="419" y="445"/>
                </a:lnTo>
                <a:lnTo>
                  <a:pt x="418" y="445"/>
                </a:lnTo>
                <a:lnTo>
                  <a:pt x="414" y="445"/>
                </a:lnTo>
                <a:lnTo>
                  <a:pt x="411" y="445"/>
                </a:lnTo>
                <a:lnTo>
                  <a:pt x="407" y="447"/>
                </a:lnTo>
                <a:lnTo>
                  <a:pt x="402" y="447"/>
                </a:lnTo>
                <a:lnTo>
                  <a:pt x="399" y="447"/>
                </a:lnTo>
                <a:lnTo>
                  <a:pt x="394" y="447"/>
                </a:lnTo>
                <a:lnTo>
                  <a:pt x="389" y="447"/>
                </a:lnTo>
                <a:lnTo>
                  <a:pt x="384" y="447"/>
                </a:lnTo>
                <a:lnTo>
                  <a:pt x="379" y="445"/>
                </a:lnTo>
                <a:lnTo>
                  <a:pt x="374" y="445"/>
                </a:lnTo>
                <a:lnTo>
                  <a:pt x="369" y="443"/>
                </a:lnTo>
                <a:lnTo>
                  <a:pt x="363" y="442"/>
                </a:lnTo>
                <a:lnTo>
                  <a:pt x="358" y="440"/>
                </a:lnTo>
                <a:lnTo>
                  <a:pt x="357" y="440"/>
                </a:lnTo>
                <a:lnTo>
                  <a:pt x="355" y="440"/>
                </a:lnTo>
                <a:lnTo>
                  <a:pt x="353" y="440"/>
                </a:lnTo>
                <a:lnTo>
                  <a:pt x="352" y="442"/>
                </a:lnTo>
                <a:lnTo>
                  <a:pt x="348" y="443"/>
                </a:lnTo>
                <a:lnTo>
                  <a:pt x="347" y="445"/>
                </a:lnTo>
                <a:lnTo>
                  <a:pt x="345" y="445"/>
                </a:lnTo>
                <a:lnTo>
                  <a:pt x="323" y="445"/>
                </a:lnTo>
                <a:lnTo>
                  <a:pt x="321" y="445"/>
                </a:lnTo>
                <a:lnTo>
                  <a:pt x="316" y="445"/>
                </a:lnTo>
                <a:lnTo>
                  <a:pt x="308" y="447"/>
                </a:lnTo>
                <a:lnTo>
                  <a:pt x="297" y="448"/>
                </a:lnTo>
                <a:lnTo>
                  <a:pt x="289" y="448"/>
                </a:lnTo>
                <a:lnTo>
                  <a:pt x="279" y="448"/>
                </a:lnTo>
                <a:lnTo>
                  <a:pt x="272" y="445"/>
                </a:lnTo>
                <a:lnTo>
                  <a:pt x="265" y="442"/>
                </a:lnTo>
                <a:lnTo>
                  <a:pt x="262" y="442"/>
                </a:lnTo>
                <a:lnTo>
                  <a:pt x="259" y="442"/>
                </a:lnTo>
                <a:lnTo>
                  <a:pt x="253" y="442"/>
                </a:lnTo>
                <a:lnTo>
                  <a:pt x="248" y="442"/>
                </a:lnTo>
                <a:lnTo>
                  <a:pt x="245" y="443"/>
                </a:lnTo>
                <a:lnTo>
                  <a:pt x="242" y="443"/>
                </a:lnTo>
                <a:lnTo>
                  <a:pt x="233" y="442"/>
                </a:lnTo>
                <a:lnTo>
                  <a:pt x="220" y="445"/>
                </a:lnTo>
                <a:lnTo>
                  <a:pt x="220" y="443"/>
                </a:lnTo>
                <a:lnTo>
                  <a:pt x="215" y="440"/>
                </a:lnTo>
                <a:lnTo>
                  <a:pt x="209" y="435"/>
                </a:lnTo>
                <a:lnTo>
                  <a:pt x="201" y="430"/>
                </a:lnTo>
                <a:lnTo>
                  <a:pt x="194" y="425"/>
                </a:lnTo>
                <a:lnTo>
                  <a:pt x="186" y="421"/>
                </a:lnTo>
                <a:lnTo>
                  <a:pt x="177" y="418"/>
                </a:lnTo>
                <a:lnTo>
                  <a:pt x="171" y="418"/>
                </a:lnTo>
                <a:lnTo>
                  <a:pt x="169" y="418"/>
                </a:lnTo>
                <a:lnTo>
                  <a:pt x="167" y="418"/>
                </a:lnTo>
                <a:lnTo>
                  <a:pt x="164" y="420"/>
                </a:lnTo>
                <a:lnTo>
                  <a:pt x="160" y="420"/>
                </a:lnTo>
                <a:lnTo>
                  <a:pt x="157" y="421"/>
                </a:lnTo>
                <a:lnTo>
                  <a:pt x="152" y="421"/>
                </a:lnTo>
                <a:lnTo>
                  <a:pt x="145" y="423"/>
                </a:lnTo>
                <a:lnTo>
                  <a:pt x="140" y="423"/>
                </a:lnTo>
                <a:lnTo>
                  <a:pt x="135" y="423"/>
                </a:lnTo>
                <a:lnTo>
                  <a:pt x="128" y="423"/>
                </a:lnTo>
                <a:lnTo>
                  <a:pt x="123" y="423"/>
                </a:lnTo>
                <a:lnTo>
                  <a:pt x="118" y="423"/>
                </a:lnTo>
                <a:lnTo>
                  <a:pt x="113" y="421"/>
                </a:lnTo>
                <a:lnTo>
                  <a:pt x="108" y="420"/>
                </a:lnTo>
                <a:lnTo>
                  <a:pt x="105" y="418"/>
                </a:lnTo>
                <a:lnTo>
                  <a:pt x="103" y="415"/>
                </a:lnTo>
                <a:lnTo>
                  <a:pt x="101" y="413"/>
                </a:lnTo>
                <a:lnTo>
                  <a:pt x="99" y="413"/>
                </a:lnTo>
                <a:lnTo>
                  <a:pt x="98" y="411"/>
                </a:lnTo>
                <a:lnTo>
                  <a:pt x="94" y="408"/>
                </a:lnTo>
                <a:lnTo>
                  <a:pt x="93" y="406"/>
                </a:lnTo>
                <a:lnTo>
                  <a:pt x="91" y="404"/>
                </a:lnTo>
                <a:lnTo>
                  <a:pt x="89" y="404"/>
                </a:lnTo>
                <a:lnTo>
                  <a:pt x="84" y="393"/>
                </a:lnTo>
                <a:lnTo>
                  <a:pt x="84" y="391"/>
                </a:lnTo>
                <a:lnTo>
                  <a:pt x="86" y="388"/>
                </a:lnTo>
                <a:lnTo>
                  <a:pt x="86" y="384"/>
                </a:lnTo>
                <a:lnTo>
                  <a:pt x="88" y="379"/>
                </a:lnTo>
                <a:lnTo>
                  <a:pt x="88" y="374"/>
                </a:lnTo>
                <a:lnTo>
                  <a:pt x="88" y="369"/>
                </a:lnTo>
                <a:lnTo>
                  <a:pt x="88" y="364"/>
                </a:lnTo>
                <a:lnTo>
                  <a:pt x="88" y="357"/>
                </a:lnTo>
                <a:lnTo>
                  <a:pt x="86" y="352"/>
                </a:lnTo>
                <a:lnTo>
                  <a:pt x="86" y="347"/>
                </a:lnTo>
                <a:lnTo>
                  <a:pt x="83" y="342"/>
                </a:lnTo>
                <a:lnTo>
                  <a:pt x="79" y="337"/>
                </a:lnTo>
                <a:lnTo>
                  <a:pt x="76" y="333"/>
                </a:lnTo>
                <a:lnTo>
                  <a:pt x="71" y="330"/>
                </a:lnTo>
                <a:lnTo>
                  <a:pt x="64" y="328"/>
                </a:lnTo>
                <a:lnTo>
                  <a:pt x="62" y="328"/>
                </a:lnTo>
                <a:lnTo>
                  <a:pt x="61" y="328"/>
                </a:lnTo>
                <a:lnTo>
                  <a:pt x="57" y="327"/>
                </a:lnTo>
                <a:lnTo>
                  <a:pt x="55" y="327"/>
                </a:lnTo>
                <a:lnTo>
                  <a:pt x="54" y="327"/>
                </a:lnTo>
                <a:lnTo>
                  <a:pt x="52" y="327"/>
                </a:lnTo>
                <a:lnTo>
                  <a:pt x="52" y="325"/>
                </a:lnTo>
                <a:lnTo>
                  <a:pt x="54" y="323"/>
                </a:lnTo>
                <a:lnTo>
                  <a:pt x="54" y="322"/>
                </a:lnTo>
                <a:lnTo>
                  <a:pt x="52" y="318"/>
                </a:lnTo>
                <a:lnTo>
                  <a:pt x="52" y="315"/>
                </a:lnTo>
                <a:lnTo>
                  <a:pt x="49" y="311"/>
                </a:lnTo>
                <a:lnTo>
                  <a:pt x="45" y="310"/>
                </a:lnTo>
                <a:lnTo>
                  <a:pt x="40" y="308"/>
                </a:lnTo>
                <a:lnTo>
                  <a:pt x="39" y="306"/>
                </a:lnTo>
                <a:lnTo>
                  <a:pt x="37" y="305"/>
                </a:lnTo>
                <a:lnTo>
                  <a:pt x="33" y="303"/>
                </a:lnTo>
                <a:lnTo>
                  <a:pt x="32" y="301"/>
                </a:lnTo>
                <a:lnTo>
                  <a:pt x="23" y="303"/>
                </a:lnTo>
                <a:lnTo>
                  <a:pt x="22" y="300"/>
                </a:lnTo>
                <a:lnTo>
                  <a:pt x="18" y="303"/>
                </a:lnTo>
                <a:lnTo>
                  <a:pt x="11" y="300"/>
                </a:lnTo>
                <a:lnTo>
                  <a:pt x="6" y="291"/>
                </a:lnTo>
                <a:lnTo>
                  <a:pt x="6" y="293"/>
                </a:lnTo>
                <a:lnTo>
                  <a:pt x="3" y="293"/>
                </a:lnTo>
                <a:lnTo>
                  <a:pt x="0" y="294"/>
                </a:lnTo>
                <a:lnTo>
                  <a:pt x="0" y="293"/>
                </a:lnTo>
                <a:lnTo>
                  <a:pt x="0" y="291"/>
                </a:lnTo>
                <a:lnTo>
                  <a:pt x="0" y="289"/>
                </a:lnTo>
                <a:lnTo>
                  <a:pt x="1" y="288"/>
                </a:lnTo>
                <a:lnTo>
                  <a:pt x="1" y="284"/>
                </a:lnTo>
                <a:lnTo>
                  <a:pt x="3" y="281"/>
                </a:lnTo>
                <a:lnTo>
                  <a:pt x="3" y="278"/>
                </a:lnTo>
                <a:lnTo>
                  <a:pt x="5" y="271"/>
                </a:lnTo>
                <a:lnTo>
                  <a:pt x="6" y="266"/>
                </a:lnTo>
                <a:lnTo>
                  <a:pt x="8" y="261"/>
                </a:lnTo>
                <a:lnTo>
                  <a:pt x="10" y="256"/>
                </a:lnTo>
                <a:lnTo>
                  <a:pt x="11" y="252"/>
                </a:lnTo>
                <a:lnTo>
                  <a:pt x="15" y="252"/>
                </a:lnTo>
                <a:lnTo>
                  <a:pt x="15" y="256"/>
                </a:lnTo>
                <a:lnTo>
                  <a:pt x="15" y="257"/>
                </a:lnTo>
                <a:lnTo>
                  <a:pt x="13" y="261"/>
                </a:lnTo>
                <a:lnTo>
                  <a:pt x="13" y="264"/>
                </a:lnTo>
                <a:lnTo>
                  <a:pt x="11" y="267"/>
                </a:lnTo>
                <a:lnTo>
                  <a:pt x="11" y="271"/>
                </a:lnTo>
                <a:lnTo>
                  <a:pt x="11" y="276"/>
                </a:lnTo>
                <a:lnTo>
                  <a:pt x="10" y="279"/>
                </a:lnTo>
                <a:lnTo>
                  <a:pt x="8" y="281"/>
                </a:lnTo>
                <a:lnTo>
                  <a:pt x="8" y="284"/>
                </a:lnTo>
                <a:lnTo>
                  <a:pt x="10" y="284"/>
                </a:lnTo>
                <a:lnTo>
                  <a:pt x="13" y="284"/>
                </a:lnTo>
                <a:lnTo>
                  <a:pt x="15" y="283"/>
                </a:lnTo>
                <a:lnTo>
                  <a:pt x="17" y="283"/>
                </a:lnTo>
                <a:lnTo>
                  <a:pt x="17" y="278"/>
                </a:lnTo>
                <a:lnTo>
                  <a:pt x="22" y="271"/>
                </a:lnTo>
                <a:lnTo>
                  <a:pt x="25" y="266"/>
                </a:lnTo>
                <a:lnTo>
                  <a:pt x="25" y="254"/>
                </a:lnTo>
                <a:lnTo>
                  <a:pt x="27" y="250"/>
                </a:lnTo>
                <a:lnTo>
                  <a:pt x="33" y="249"/>
                </a:lnTo>
                <a:lnTo>
                  <a:pt x="30" y="240"/>
                </a:lnTo>
                <a:lnTo>
                  <a:pt x="25" y="244"/>
                </a:lnTo>
                <a:lnTo>
                  <a:pt x="15" y="244"/>
                </a:lnTo>
                <a:lnTo>
                  <a:pt x="17" y="218"/>
                </a:lnTo>
                <a:lnTo>
                  <a:pt x="18" y="218"/>
                </a:lnTo>
                <a:lnTo>
                  <a:pt x="20" y="223"/>
                </a:lnTo>
                <a:lnTo>
                  <a:pt x="27" y="220"/>
                </a:lnTo>
                <a:lnTo>
                  <a:pt x="42" y="222"/>
                </a:lnTo>
                <a:lnTo>
                  <a:pt x="42" y="217"/>
                </a:lnTo>
                <a:lnTo>
                  <a:pt x="30" y="212"/>
                </a:lnTo>
                <a:lnTo>
                  <a:pt x="30" y="205"/>
                </a:lnTo>
                <a:lnTo>
                  <a:pt x="22" y="203"/>
                </a:lnTo>
                <a:lnTo>
                  <a:pt x="18" y="213"/>
                </a:lnTo>
                <a:lnTo>
                  <a:pt x="17" y="212"/>
                </a:lnTo>
                <a:lnTo>
                  <a:pt x="17" y="200"/>
                </a:lnTo>
                <a:lnTo>
                  <a:pt x="18" y="198"/>
                </a:lnTo>
                <a:lnTo>
                  <a:pt x="18" y="195"/>
                </a:lnTo>
                <a:lnTo>
                  <a:pt x="20" y="190"/>
                </a:lnTo>
                <a:lnTo>
                  <a:pt x="20" y="184"/>
                </a:lnTo>
                <a:lnTo>
                  <a:pt x="22" y="179"/>
                </a:lnTo>
                <a:lnTo>
                  <a:pt x="22" y="173"/>
                </a:lnTo>
                <a:lnTo>
                  <a:pt x="22" y="168"/>
                </a:lnTo>
                <a:lnTo>
                  <a:pt x="20" y="164"/>
                </a:lnTo>
                <a:lnTo>
                  <a:pt x="20" y="161"/>
                </a:lnTo>
                <a:lnTo>
                  <a:pt x="20" y="154"/>
                </a:lnTo>
                <a:lnTo>
                  <a:pt x="20" y="146"/>
                </a:lnTo>
                <a:lnTo>
                  <a:pt x="20" y="135"/>
                </a:lnTo>
                <a:lnTo>
                  <a:pt x="22" y="125"/>
                </a:lnTo>
                <a:lnTo>
                  <a:pt x="22" y="115"/>
                </a:lnTo>
                <a:lnTo>
                  <a:pt x="22" y="108"/>
                </a:lnTo>
                <a:lnTo>
                  <a:pt x="22" y="107"/>
                </a:lnTo>
                <a:lnTo>
                  <a:pt x="22" y="105"/>
                </a:lnTo>
                <a:lnTo>
                  <a:pt x="20" y="102"/>
                </a:lnTo>
                <a:lnTo>
                  <a:pt x="17" y="96"/>
                </a:lnTo>
                <a:lnTo>
                  <a:pt x="13" y="91"/>
                </a:lnTo>
                <a:lnTo>
                  <a:pt x="11" y="83"/>
                </a:lnTo>
                <a:lnTo>
                  <a:pt x="10" y="74"/>
                </a:lnTo>
                <a:lnTo>
                  <a:pt x="11" y="64"/>
                </a:lnTo>
                <a:lnTo>
                  <a:pt x="15" y="54"/>
                </a:lnTo>
                <a:lnTo>
                  <a:pt x="15" y="52"/>
                </a:lnTo>
                <a:lnTo>
                  <a:pt x="17" y="51"/>
                </a:lnTo>
                <a:lnTo>
                  <a:pt x="18" y="47"/>
                </a:lnTo>
                <a:lnTo>
                  <a:pt x="20" y="46"/>
                </a:lnTo>
                <a:lnTo>
                  <a:pt x="20" y="42"/>
                </a:lnTo>
                <a:lnTo>
                  <a:pt x="22" y="42"/>
                </a:lnTo>
                <a:lnTo>
                  <a:pt x="22" y="41"/>
                </a:lnTo>
                <a:close/>
              </a:path>
            </a:pathLst>
          </a:custGeom>
          <a:solidFill>
            <a:schemeClr val="bg1"/>
          </a:solidFill>
          <a:ln w="9525">
            <a:solidFill>
              <a:schemeClr val="tx1"/>
            </a:solidFill>
            <a:round/>
            <a:headEnd/>
            <a:tailEnd/>
          </a:ln>
        </p:spPr>
        <p:txBody>
          <a:bodyPr/>
          <a:lstStyle/>
          <a:p>
            <a:endParaRPr lang="en-US"/>
          </a:p>
        </p:txBody>
      </p:sp>
      <p:sp>
        <p:nvSpPr>
          <p:cNvPr id="54312" name="Freeform 144"/>
          <p:cNvSpPr>
            <a:spLocks/>
          </p:cNvSpPr>
          <p:nvPr/>
        </p:nvSpPr>
        <p:spPr bwMode="auto">
          <a:xfrm>
            <a:off x="342900" y="2508250"/>
            <a:ext cx="1368425" cy="2085975"/>
          </a:xfrm>
          <a:custGeom>
            <a:avLst/>
            <a:gdLst>
              <a:gd name="T0" fmla="*/ 2147483647 w 788"/>
              <a:gd name="T1" fmla="*/ 2147483647 h 1354"/>
              <a:gd name="T2" fmla="*/ 2147483647 w 788"/>
              <a:gd name="T3" fmla="*/ 2147483647 h 1354"/>
              <a:gd name="T4" fmla="*/ 2147483647 w 788"/>
              <a:gd name="T5" fmla="*/ 2147483647 h 1354"/>
              <a:gd name="T6" fmla="*/ 2147483647 w 788"/>
              <a:gd name="T7" fmla="*/ 2147483647 h 1354"/>
              <a:gd name="T8" fmla="*/ 2147483647 w 788"/>
              <a:gd name="T9" fmla="*/ 2147483647 h 1354"/>
              <a:gd name="T10" fmla="*/ 2147483647 w 788"/>
              <a:gd name="T11" fmla="*/ 2147483647 h 1354"/>
              <a:gd name="T12" fmla="*/ 2147483647 w 788"/>
              <a:gd name="T13" fmla="*/ 2147483647 h 1354"/>
              <a:gd name="T14" fmla="*/ 2147483647 w 788"/>
              <a:gd name="T15" fmla="*/ 2147483647 h 1354"/>
              <a:gd name="T16" fmla="*/ 2147483647 w 788"/>
              <a:gd name="T17" fmla="*/ 2147483647 h 1354"/>
              <a:gd name="T18" fmla="*/ 2147483647 w 788"/>
              <a:gd name="T19" fmla="*/ 2147483647 h 1354"/>
              <a:gd name="T20" fmla="*/ 2147483647 w 788"/>
              <a:gd name="T21" fmla="*/ 2147483647 h 1354"/>
              <a:gd name="T22" fmla="*/ 2147483647 w 788"/>
              <a:gd name="T23" fmla="*/ 2147483647 h 1354"/>
              <a:gd name="T24" fmla="*/ 2147483647 w 788"/>
              <a:gd name="T25" fmla="*/ 2147483647 h 1354"/>
              <a:gd name="T26" fmla="*/ 2147483647 w 788"/>
              <a:gd name="T27" fmla="*/ 2147483647 h 1354"/>
              <a:gd name="T28" fmla="*/ 2147483647 w 788"/>
              <a:gd name="T29" fmla="*/ 2147483647 h 1354"/>
              <a:gd name="T30" fmla="*/ 2147483647 w 788"/>
              <a:gd name="T31" fmla="*/ 2147483647 h 1354"/>
              <a:gd name="T32" fmla="*/ 2147483647 w 788"/>
              <a:gd name="T33" fmla="*/ 2147483647 h 1354"/>
              <a:gd name="T34" fmla="*/ 2147483647 w 788"/>
              <a:gd name="T35" fmla="*/ 2147483647 h 1354"/>
              <a:gd name="T36" fmla="*/ 2147483647 w 788"/>
              <a:gd name="T37" fmla="*/ 2147483647 h 1354"/>
              <a:gd name="T38" fmla="*/ 2147483647 w 788"/>
              <a:gd name="T39" fmla="*/ 2147483647 h 1354"/>
              <a:gd name="T40" fmla="*/ 2147483647 w 788"/>
              <a:gd name="T41" fmla="*/ 2147483647 h 1354"/>
              <a:gd name="T42" fmla="*/ 2147483647 w 788"/>
              <a:gd name="T43" fmla="*/ 2147483647 h 1354"/>
              <a:gd name="T44" fmla="*/ 2147483647 w 788"/>
              <a:gd name="T45" fmla="*/ 2147483647 h 1354"/>
              <a:gd name="T46" fmla="*/ 2147483647 w 788"/>
              <a:gd name="T47" fmla="*/ 2147483647 h 1354"/>
              <a:gd name="T48" fmla="*/ 2147483647 w 788"/>
              <a:gd name="T49" fmla="*/ 2147483647 h 1354"/>
              <a:gd name="T50" fmla="*/ 2147483647 w 788"/>
              <a:gd name="T51" fmla="*/ 2147483647 h 1354"/>
              <a:gd name="T52" fmla="*/ 2147483647 w 788"/>
              <a:gd name="T53" fmla="*/ 2147483647 h 1354"/>
              <a:gd name="T54" fmla="*/ 2147483647 w 788"/>
              <a:gd name="T55" fmla="*/ 2147483647 h 1354"/>
              <a:gd name="T56" fmla="*/ 2147483647 w 788"/>
              <a:gd name="T57" fmla="*/ 2147483647 h 1354"/>
              <a:gd name="T58" fmla="*/ 2147483647 w 788"/>
              <a:gd name="T59" fmla="*/ 2147483647 h 1354"/>
              <a:gd name="T60" fmla="*/ 2147483647 w 788"/>
              <a:gd name="T61" fmla="*/ 2147483647 h 1354"/>
              <a:gd name="T62" fmla="*/ 2147483647 w 788"/>
              <a:gd name="T63" fmla="*/ 2147483647 h 1354"/>
              <a:gd name="T64" fmla="*/ 2147483647 w 788"/>
              <a:gd name="T65" fmla="*/ 2147483647 h 1354"/>
              <a:gd name="T66" fmla="*/ 2147483647 w 788"/>
              <a:gd name="T67" fmla="*/ 2147483647 h 1354"/>
              <a:gd name="T68" fmla="*/ 2147483647 w 788"/>
              <a:gd name="T69" fmla="*/ 2147483647 h 1354"/>
              <a:gd name="T70" fmla="*/ 2147483647 w 788"/>
              <a:gd name="T71" fmla="*/ 2147483647 h 1354"/>
              <a:gd name="T72" fmla="*/ 2147483647 w 788"/>
              <a:gd name="T73" fmla="*/ 2147483647 h 1354"/>
              <a:gd name="T74" fmla="*/ 2147483647 w 788"/>
              <a:gd name="T75" fmla="*/ 2147483647 h 1354"/>
              <a:gd name="T76" fmla="*/ 2147483647 w 788"/>
              <a:gd name="T77" fmla="*/ 2147483647 h 1354"/>
              <a:gd name="T78" fmla="*/ 2147483647 w 788"/>
              <a:gd name="T79" fmla="*/ 2147483647 h 1354"/>
              <a:gd name="T80" fmla="*/ 2147483647 w 788"/>
              <a:gd name="T81" fmla="*/ 2147483647 h 1354"/>
              <a:gd name="T82" fmla="*/ 2147483647 w 788"/>
              <a:gd name="T83" fmla="*/ 2147483647 h 1354"/>
              <a:gd name="T84" fmla="*/ 2147483647 w 788"/>
              <a:gd name="T85" fmla="*/ 2147483647 h 1354"/>
              <a:gd name="T86" fmla="*/ 2147483647 w 788"/>
              <a:gd name="T87" fmla="*/ 2147483647 h 1354"/>
              <a:gd name="T88" fmla="*/ 2147483647 w 788"/>
              <a:gd name="T89" fmla="*/ 2147483647 h 1354"/>
              <a:gd name="T90" fmla="*/ 2147483647 w 788"/>
              <a:gd name="T91" fmla="*/ 2147483647 h 1354"/>
              <a:gd name="T92" fmla="*/ 2147483647 w 788"/>
              <a:gd name="T93" fmla="*/ 2147483647 h 1354"/>
              <a:gd name="T94" fmla="*/ 2147483647 w 788"/>
              <a:gd name="T95" fmla="*/ 2147483647 h 1354"/>
              <a:gd name="T96" fmla="*/ 2147483647 w 788"/>
              <a:gd name="T97" fmla="*/ 2147483647 h 1354"/>
              <a:gd name="T98" fmla="*/ 2147483647 w 788"/>
              <a:gd name="T99" fmla="*/ 2147483647 h 1354"/>
              <a:gd name="T100" fmla="*/ 2147483647 w 788"/>
              <a:gd name="T101" fmla="*/ 2147483647 h 1354"/>
              <a:gd name="T102" fmla="*/ 2147483647 w 788"/>
              <a:gd name="T103" fmla="*/ 2147483647 h 1354"/>
              <a:gd name="T104" fmla="*/ 2147483647 w 788"/>
              <a:gd name="T105" fmla="*/ 2147483647 h 1354"/>
              <a:gd name="T106" fmla="*/ 2147483647 w 788"/>
              <a:gd name="T107" fmla="*/ 2147483647 h 1354"/>
              <a:gd name="T108" fmla="*/ 2147483647 w 788"/>
              <a:gd name="T109" fmla="*/ 2147483647 h 1354"/>
              <a:gd name="T110" fmla="*/ 2147483647 w 788"/>
              <a:gd name="T111" fmla="*/ 2147483647 h 1354"/>
              <a:gd name="T112" fmla="*/ 2147483647 w 788"/>
              <a:gd name="T113" fmla="*/ 2147483647 h 1354"/>
              <a:gd name="T114" fmla="*/ 2147483647 w 788"/>
              <a:gd name="T115" fmla="*/ 2147483647 h 1354"/>
              <a:gd name="T116" fmla="*/ 2147483647 w 788"/>
              <a:gd name="T117" fmla="*/ 2147483647 h 1354"/>
              <a:gd name="T118" fmla="*/ 2147483647 w 788"/>
              <a:gd name="T119" fmla="*/ 2147483647 h 1354"/>
              <a:gd name="T120" fmla="*/ 2147483647 w 788"/>
              <a:gd name="T121" fmla="*/ 0 h 13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88"/>
              <a:gd name="T184" fmla="*/ 0 h 1354"/>
              <a:gd name="T185" fmla="*/ 788 w 788"/>
              <a:gd name="T186" fmla="*/ 1354 h 135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88" h="1354">
                <a:moveTo>
                  <a:pt x="74" y="0"/>
                </a:moveTo>
                <a:lnTo>
                  <a:pt x="77" y="2"/>
                </a:lnTo>
                <a:lnTo>
                  <a:pt x="83" y="2"/>
                </a:lnTo>
                <a:lnTo>
                  <a:pt x="88" y="5"/>
                </a:lnTo>
                <a:lnTo>
                  <a:pt x="93" y="7"/>
                </a:lnTo>
                <a:lnTo>
                  <a:pt x="99" y="9"/>
                </a:lnTo>
                <a:lnTo>
                  <a:pt x="106" y="10"/>
                </a:lnTo>
                <a:lnTo>
                  <a:pt x="115" y="14"/>
                </a:lnTo>
                <a:lnTo>
                  <a:pt x="123" y="15"/>
                </a:lnTo>
                <a:lnTo>
                  <a:pt x="133" y="19"/>
                </a:lnTo>
                <a:lnTo>
                  <a:pt x="143" y="20"/>
                </a:lnTo>
                <a:lnTo>
                  <a:pt x="154" y="24"/>
                </a:lnTo>
                <a:lnTo>
                  <a:pt x="164" y="27"/>
                </a:lnTo>
                <a:lnTo>
                  <a:pt x="176" y="31"/>
                </a:lnTo>
                <a:lnTo>
                  <a:pt x="187" y="34"/>
                </a:lnTo>
                <a:lnTo>
                  <a:pt x="199" y="37"/>
                </a:lnTo>
                <a:lnTo>
                  <a:pt x="213" y="41"/>
                </a:lnTo>
                <a:lnTo>
                  <a:pt x="226" y="44"/>
                </a:lnTo>
                <a:lnTo>
                  <a:pt x="240" y="48"/>
                </a:lnTo>
                <a:lnTo>
                  <a:pt x="253" y="51"/>
                </a:lnTo>
                <a:lnTo>
                  <a:pt x="267" y="54"/>
                </a:lnTo>
                <a:lnTo>
                  <a:pt x="281" y="59"/>
                </a:lnTo>
                <a:lnTo>
                  <a:pt x="296" y="63"/>
                </a:lnTo>
                <a:lnTo>
                  <a:pt x="311" y="66"/>
                </a:lnTo>
                <a:lnTo>
                  <a:pt x="326" y="71"/>
                </a:lnTo>
                <a:lnTo>
                  <a:pt x="341" y="75"/>
                </a:lnTo>
                <a:lnTo>
                  <a:pt x="355" y="78"/>
                </a:lnTo>
                <a:lnTo>
                  <a:pt x="372" y="83"/>
                </a:lnTo>
                <a:lnTo>
                  <a:pt x="385" y="86"/>
                </a:lnTo>
                <a:lnTo>
                  <a:pt x="402" y="90"/>
                </a:lnTo>
                <a:lnTo>
                  <a:pt x="416" y="93"/>
                </a:lnTo>
                <a:lnTo>
                  <a:pt x="433" y="98"/>
                </a:lnTo>
                <a:lnTo>
                  <a:pt x="446" y="102"/>
                </a:lnTo>
                <a:lnTo>
                  <a:pt x="448" y="100"/>
                </a:lnTo>
                <a:lnTo>
                  <a:pt x="353" y="466"/>
                </a:lnTo>
                <a:lnTo>
                  <a:pt x="753" y="1070"/>
                </a:lnTo>
                <a:lnTo>
                  <a:pt x="756" y="1085"/>
                </a:lnTo>
                <a:lnTo>
                  <a:pt x="761" y="1098"/>
                </a:lnTo>
                <a:lnTo>
                  <a:pt x="773" y="1124"/>
                </a:lnTo>
                <a:lnTo>
                  <a:pt x="771" y="1142"/>
                </a:lnTo>
                <a:lnTo>
                  <a:pt x="788" y="1166"/>
                </a:lnTo>
                <a:lnTo>
                  <a:pt x="788" y="1175"/>
                </a:lnTo>
                <a:lnTo>
                  <a:pt x="781" y="1183"/>
                </a:lnTo>
                <a:lnTo>
                  <a:pt x="780" y="1185"/>
                </a:lnTo>
                <a:lnTo>
                  <a:pt x="775" y="1185"/>
                </a:lnTo>
                <a:lnTo>
                  <a:pt x="768" y="1186"/>
                </a:lnTo>
                <a:lnTo>
                  <a:pt x="761" y="1190"/>
                </a:lnTo>
                <a:lnTo>
                  <a:pt x="753" y="1195"/>
                </a:lnTo>
                <a:lnTo>
                  <a:pt x="746" y="1202"/>
                </a:lnTo>
                <a:lnTo>
                  <a:pt x="743" y="1210"/>
                </a:lnTo>
                <a:lnTo>
                  <a:pt x="741" y="1219"/>
                </a:lnTo>
                <a:lnTo>
                  <a:pt x="741" y="1220"/>
                </a:lnTo>
                <a:lnTo>
                  <a:pt x="741" y="1225"/>
                </a:lnTo>
                <a:lnTo>
                  <a:pt x="741" y="1230"/>
                </a:lnTo>
                <a:lnTo>
                  <a:pt x="739" y="1237"/>
                </a:lnTo>
                <a:lnTo>
                  <a:pt x="737" y="1244"/>
                </a:lnTo>
                <a:lnTo>
                  <a:pt x="736" y="1251"/>
                </a:lnTo>
                <a:lnTo>
                  <a:pt x="731" y="1256"/>
                </a:lnTo>
                <a:lnTo>
                  <a:pt x="726" y="1261"/>
                </a:lnTo>
                <a:lnTo>
                  <a:pt x="724" y="1263"/>
                </a:lnTo>
                <a:lnTo>
                  <a:pt x="722" y="1264"/>
                </a:lnTo>
                <a:lnTo>
                  <a:pt x="721" y="1266"/>
                </a:lnTo>
                <a:lnTo>
                  <a:pt x="717" y="1268"/>
                </a:lnTo>
                <a:lnTo>
                  <a:pt x="715" y="1271"/>
                </a:lnTo>
                <a:lnTo>
                  <a:pt x="712" y="1273"/>
                </a:lnTo>
                <a:lnTo>
                  <a:pt x="710" y="1274"/>
                </a:lnTo>
                <a:lnTo>
                  <a:pt x="707" y="1285"/>
                </a:lnTo>
                <a:lnTo>
                  <a:pt x="709" y="1296"/>
                </a:lnTo>
                <a:lnTo>
                  <a:pt x="704" y="1313"/>
                </a:lnTo>
                <a:lnTo>
                  <a:pt x="721" y="1322"/>
                </a:lnTo>
                <a:lnTo>
                  <a:pt x="722" y="1324"/>
                </a:lnTo>
                <a:lnTo>
                  <a:pt x="722" y="1327"/>
                </a:lnTo>
                <a:lnTo>
                  <a:pt x="722" y="1332"/>
                </a:lnTo>
                <a:lnTo>
                  <a:pt x="722" y="1337"/>
                </a:lnTo>
                <a:lnTo>
                  <a:pt x="721" y="1344"/>
                </a:lnTo>
                <a:lnTo>
                  <a:pt x="719" y="1349"/>
                </a:lnTo>
                <a:lnTo>
                  <a:pt x="714" y="1352"/>
                </a:lnTo>
                <a:lnTo>
                  <a:pt x="709" y="1354"/>
                </a:lnTo>
                <a:lnTo>
                  <a:pt x="693" y="1354"/>
                </a:lnTo>
                <a:lnTo>
                  <a:pt x="450" y="1325"/>
                </a:lnTo>
                <a:lnTo>
                  <a:pt x="445" y="1317"/>
                </a:lnTo>
                <a:lnTo>
                  <a:pt x="450" y="1317"/>
                </a:lnTo>
                <a:lnTo>
                  <a:pt x="450" y="1305"/>
                </a:lnTo>
                <a:lnTo>
                  <a:pt x="443" y="1300"/>
                </a:lnTo>
                <a:lnTo>
                  <a:pt x="436" y="1305"/>
                </a:lnTo>
                <a:lnTo>
                  <a:pt x="436" y="1290"/>
                </a:lnTo>
                <a:lnTo>
                  <a:pt x="436" y="1288"/>
                </a:lnTo>
                <a:lnTo>
                  <a:pt x="438" y="1286"/>
                </a:lnTo>
                <a:lnTo>
                  <a:pt x="440" y="1285"/>
                </a:lnTo>
                <a:lnTo>
                  <a:pt x="441" y="1283"/>
                </a:lnTo>
                <a:lnTo>
                  <a:pt x="441" y="1280"/>
                </a:lnTo>
                <a:lnTo>
                  <a:pt x="443" y="1276"/>
                </a:lnTo>
                <a:lnTo>
                  <a:pt x="445" y="1271"/>
                </a:lnTo>
                <a:lnTo>
                  <a:pt x="445" y="1266"/>
                </a:lnTo>
                <a:lnTo>
                  <a:pt x="445" y="1261"/>
                </a:lnTo>
                <a:lnTo>
                  <a:pt x="445" y="1254"/>
                </a:lnTo>
                <a:lnTo>
                  <a:pt x="441" y="1247"/>
                </a:lnTo>
                <a:lnTo>
                  <a:pt x="440" y="1239"/>
                </a:lnTo>
                <a:lnTo>
                  <a:pt x="436" y="1230"/>
                </a:lnTo>
                <a:lnTo>
                  <a:pt x="431" y="1222"/>
                </a:lnTo>
                <a:lnTo>
                  <a:pt x="424" y="1212"/>
                </a:lnTo>
                <a:lnTo>
                  <a:pt x="423" y="1210"/>
                </a:lnTo>
                <a:lnTo>
                  <a:pt x="421" y="1207"/>
                </a:lnTo>
                <a:lnTo>
                  <a:pt x="416" y="1203"/>
                </a:lnTo>
                <a:lnTo>
                  <a:pt x="413" y="1198"/>
                </a:lnTo>
                <a:lnTo>
                  <a:pt x="409" y="1193"/>
                </a:lnTo>
                <a:lnTo>
                  <a:pt x="406" y="1190"/>
                </a:lnTo>
                <a:lnTo>
                  <a:pt x="402" y="1186"/>
                </a:lnTo>
                <a:lnTo>
                  <a:pt x="401" y="1186"/>
                </a:lnTo>
                <a:lnTo>
                  <a:pt x="380" y="1153"/>
                </a:lnTo>
                <a:lnTo>
                  <a:pt x="379" y="1151"/>
                </a:lnTo>
                <a:lnTo>
                  <a:pt x="379" y="1149"/>
                </a:lnTo>
                <a:lnTo>
                  <a:pt x="375" y="1148"/>
                </a:lnTo>
                <a:lnTo>
                  <a:pt x="374" y="1148"/>
                </a:lnTo>
                <a:lnTo>
                  <a:pt x="370" y="1148"/>
                </a:lnTo>
                <a:lnTo>
                  <a:pt x="365" y="1149"/>
                </a:lnTo>
                <a:lnTo>
                  <a:pt x="360" y="1153"/>
                </a:lnTo>
                <a:lnTo>
                  <a:pt x="358" y="1153"/>
                </a:lnTo>
                <a:lnTo>
                  <a:pt x="357" y="1151"/>
                </a:lnTo>
                <a:lnTo>
                  <a:pt x="355" y="1149"/>
                </a:lnTo>
                <a:lnTo>
                  <a:pt x="353" y="1146"/>
                </a:lnTo>
                <a:lnTo>
                  <a:pt x="352" y="1144"/>
                </a:lnTo>
                <a:lnTo>
                  <a:pt x="350" y="1142"/>
                </a:lnTo>
                <a:lnTo>
                  <a:pt x="355" y="1136"/>
                </a:lnTo>
                <a:lnTo>
                  <a:pt x="355" y="1129"/>
                </a:lnTo>
                <a:lnTo>
                  <a:pt x="353" y="1126"/>
                </a:lnTo>
                <a:lnTo>
                  <a:pt x="353" y="1122"/>
                </a:lnTo>
                <a:lnTo>
                  <a:pt x="350" y="1117"/>
                </a:lnTo>
                <a:lnTo>
                  <a:pt x="347" y="1114"/>
                </a:lnTo>
                <a:lnTo>
                  <a:pt x="341" y="1109"/>
                </a:lnTo>
                <a:lnTo>
                  <a:pt x="335" y="1107"/>
                </a:lnTo>
                <a:lnTo>
                  <a:pt x="325" y="1105"/>
                </a:lnTo>
                <a:lnTo>
                  <a:pt x="323" y="1105"/>
                </a:lnTo>
                <a:lnTo>
                  <a:pt x="319" y="1105"/>
                </a:lnTo>
                <a:lnTo>
                  <a:pt x="314" y="1104"/>
                </a:lnTo>
                <a:lnTo>
                  <a:pt x="309" y="1100"/>
                </a:lnTo>
                <a:lnTo>
                  <a:pt x="301" y="1095"/>
                </a:lnTo>
                <a:lnTo>
                  <a:pt x="292" y="1087"/>
                </a:lnTo>
                <a:lnTo>
                  <a:pt x="281" y="1075"/>
                </a:lnTo>
                <a:lnTo>
                  <a:pt x="281" y="1073"/>
                </a:lnTo>
                <a:lnTo>
                  <a:pt x="281" y="1071"/>
                </a:lnTo>
                <a:lnTo>
                  <a:pt x="279" y="1066"/>
                </a:lnTo>
                <a:lnTo>
                  <a:pt x="277" y="1060"/>
                </a:lnTo>
                <a:lnTo>
                  <a:pt x="274" y="1054"/>
                </a:lnTo>
                <a:lnTo>
                  <a:pt x="269" y="1048"/>
                </a:lnTo>
                <a:lnTo>
                  <a:pt x="262" y="1041"/>
                </a:lnTo>
                <a:lnTo>
                  <a:pt x="253" y="1034"/>
                </a:lnTo>
                <a:lnTo>
                  <a:pt x="252" y="1034"/>
                </a:lnTo>
                <a:lnTo>
                  <a:pt x="250" y="1034"/>
                </a:lnTo>
                <a:lnTo>
                  <a:pt x="248" y="1034"/>
                </a:lnTo>
                <a:lnTo>
                  <a:pt x="245" y="1034"/>
                </a:lnTo>
                <a:lnTo>
                  <a:pt x="243" y="1034"/>
                </a:lnTo>
                <a:lnTo>
                  <a:pt x="242" y="1034"/>
                </a:lnTo>
                <a:lnTo>
                  <a:pt x="240" y="1034"/>
                </a:lnTo>
                <a:lnTo>
                  <a:pt x="233" y="1029"/>
                </a:lnTo>
                <a:lnTo>
                  <a:pt x="223" y="1029"/>
                </a:lnTo>
                <a:lnTo>
                  <a:pt x="221" y="1027"/>
                </a:lnTo>
                <a:lnTo>
                  <a:pt x="220" y="1026"/>
                </a:lnTo>
                <a:lnTo>
                  <a:pt x="216" y="1022"/>
                </a:lnTo>
                <a:lnTo>
                  <a:pt x="209" y="1019"/>
                </a:lnTo>
                <a:lnTo>
                  <a:pt x="203" y="1014"/>
                </a:lnTo>
                <a:lnTo>
                  <a:pt x="194" y="1012"/>
                </a:lnTo>
                <a:lnTo>
                  <a:pt x="182" y="1010"/>
                </a:lnTo>
                <a:lnTo>
                  <a:pt x="171" y="1010"/>
                </a:lnTo>
                <a:lnTo>
                  <a:pt x="169" y="1009"/>
                </a:lnTo>
                <a:lnTo>
                  <a:pt x="169" y="1007"/>
                </a:lnTo>
                <a:lnTo>
                  <a:pt x="167" y="1005"/>
                </a:lnTo>
                <a:lnTo>
                  <a:pt x="167" y="1004"/>
                </a:lnTo>
                <a:lnTo>
                  <a:pt x="165" y="1002"/>
                </a:lnTo>
                <a:lnTo>
                  <a:pt x="165" y="1000"/>
                </a:lnTo>
                <a:lnTo>
                  <a:pt x="160" y="994"/>
                </a:lnTo>
                <a:lnTo>
                  <a:pt x="155" y="994"/>
                </a:lnTo>
                <a:lnTo>
                  <a:pt x="155" y="985"/>
                </a:lnTo>
                <a:lnTo>
                  <a:pt x="164" y="977"/>
                </a:lnTo>
                <a:lnTo>
                  <a:pt x="162" y="965"/>
                </a:lnTo>
                <a:lnTo>
                  <a:pt x="169" y="958"/>
                </a:lnTo>
                <a:lnTo>
                  <a:pt x="165" y="944"/>
                </a:lnTo>
                <a:lnTo>
                  <a:pt x="165" y="943"/>
                </a:lnTo>
                <a:lnTo>
                  <a:pt x="169" y="939"/>
                </a:lnTo>
                <a:lnTo>
                  <a:pt x="171" y="933"/>
                </a:lnTo>
                <a:lnTo>
                  <a:pt x="172" y="928"/>
                </a:lnTo>
                <a:lnTo>
                  <a:pt x="174" y="921"/>
                </a:lnTo>
                <a:lnTo>
                  <a:pt x="172" y="917"/>
                </a:lnTo>
                <a:lnTo>
                  <a:pt x="169" y="914"/>
                </a:lnTo>
                <a:lnTo>
                  <a:pt x="162" y="916"/>
                </a:lnTo>
                <a:lnTo>
                  <a:pt x="160" y="914"/>
                </a:lnTo>
                <a:lnTo>
                  <a:pt x="159" y="912"/>
                </a:lnTo>
                <a:lnTo>
                  <a:pt x="157" y="911"/>
                </a:lnTo>
                <a:lnTo>
                  <a:pt x="155" y="909"/>
                </a:lnTo>
                <a:lnTo>
                  <a:pt x="154" y="907"/>
                </a:lnTo>
                <a:lnTo>
                  <a:pt x="154" y="906"/>
                </a:lnTo>
                <a:lnTo>
                  <a:pt x="152" y="906"/>
                </a:lnTo>
                <a:lnTo>
                  <a:pt x="154" y="904"/>
                </a:lnTo>
                <a:lnTo>
                  <a:pt x="155" y="900"/>
                </a:lnTo>
                <a:lnTo>
                  <a:pt x="157" y="895"/>
                </a:lnTo>
                <a:lnTo>
                  <a:pt x="160" y="890"/>
                </a:lnTo>
                <a:lnTo>
                  <a:pt x="162" y="885"/>
                </a:lnTo>
                <a:lnTo>
                  <a:pt x="160" y="880"/>
                </a:lnTo>
                <a:lnTo>
                  <a:pt x="159" y="877"/>
                </a:lnTo>
                <a:lnTo>
                  <a:pt x="154" y="875"/>
                </a:lnTo>
                <a:lnTo>
                  <a:pt x="150" y="872"/>
                </a:lnTo>
                <a:lnTo>
                  <a:pt x="149" y="868"/>
                </a:lnTo>
                <a:lnTo>
                  <a:pt x="147" y="863"/>
                </a:lnTo>
                <a:lnTo>
                  <a:pt x="145" y="860"/>
                </a:lnTo>
                <a:lnTo>
                  <a:pt x="143" y="855"/>
                </a:lnTo>
                <a:lnTo>
                  <a:pt x="142" y="853"/>
                </a:lnTo>
                <a:lnTo>
                  <a:pt x="142" y="851"/>
                </a:lnTo>
                <a:lnTo>
                  <a:pt x="130" y="840"/>
                </a:lnTo>
                <a:lnTo>
                  <a:pt x="128" y="823"/>
                </a:lnTo>
                <a:lnTo>
                  <a:pt x="120" y="804"/>
                </a:lnTo>
                <a:lnTo>
                  <a:pt x="118" y="796"/>
                </a:lnTo>
                <a:lnTo>
                  <a:pt x="111" y="785"/>
                </a:lnTo>
                <a:lnTo>
                  <a:pt x="113" y="785"/>
                </a:lnTo>
                <a:lnTo>
                  <a:pt x="113" y="784"/>
                </a:lnTo>
                <a:lnTo>
                  <a:pt x="113" y="782"/>
                </a:lnTo>
                <a:lnTo>
                  <a:pt x="113" y="779"/>
                </a:lnTo>
                <a:lnTo>
                  <a:pt x="110" y="775"/>
                </a:lnTo>
                <a:lnTo>
                  <a:pt x="108" y="770"/>
                </a:lnTo>
                <a:lnTo>
                  <a:pt x="103" y="765"/>
                </a:lnTo>
                <a:lnTo>
                  <a:pt x="96" y="758"/>
                </a:lnTo>
                <a:lnTo>
                  <a:pt x="94" y="757"/>
                </a:lnTo>
                <a:lnTo>
                  <a:pt x="93" y="755"/>
                </a:lnTo>
                <a:lnTo>
                  <a:pt x="93" y="753"/>
                </a:lnTo>
                <a:lnTo>
                  <a:pt x="93" y="752"/>
                </a:lnTo>
                <a:lnTo>
                  <a:pt x="91" y="748"/>
                </a:lnTo>
                <a:lnTo>
                  <a:pt x="91" y="746"/>
                </a:lnTo>
                <a:lnTo>
                  <a:pt x="91" y="745"/>
                </a:lnTo>
                <a:lnTo>
                  <a:pt x="96" y="740"/>
                </a:lnTo>
                <a:lnTo>
                  <a:pt x="93" y="721"/>
                </a:lnTo>
                <a:lnTo>
                  <a:pt x="98" y="718"/>
                </a:lnTo>
                <a:lnTo>
                  <a:pt x="94" y="713"/>
                </a:lnTo>
                <a:lnTo>
                  <a:pt x="99" y="708"/>
                </a:lnTo>
                <a:lnTo>
                  <a:pt x="99" y="709"/>
                </a:lnTo>
                <a:lnTo>
                  <a:pt x="99" y="711"/>
                </a:lnTo>
                <a:lnTo>
                  <a:pt x="101" y="713"/>
                </a:lnTo>
                <a:lnTo>
                  <a:pt x="105" y="713"/>
                </a:lnTo>
                <a:lnTo>
                  <a:pt x="108" y="709"/>
                </a:lnTo>
                <a:lnTo>
                  <a:pt x="113" y="704"/>
                </a:lnTo>
                <a:lnTo>
                  <a:pt x="115" y="696"/>
                </a:lnTo>
                <a:lnTo>
                  <a:pt x="116" y="687"/>
                </a:lnTo>
                <a:lnTo>
                  <a:pt x="118" y="680"/>
                </a:lnTo>
                <a:lnTo>
                  <a:pt x="116" y="674"/>
                </a:lnTo>
                <a:lnTo>
                  <a:pt x="113" y="669"/>
                </a:lnTo>
                <a:lnTo>
                  <a:pt x="108" y="667"/>
                </a:lnTo>
                <a:lnTo>
                  <a:pt x="106" y="667"/>
                </a:lnTo>
                <a:lnTo>
                  <a:pt x="108" y="667"/>
                </a:lnTo>
                <a:lnTo>
                  <a:pt x="96" y="665"/>
                </a:lnTo>
                <a:lnTo>
                  <a:pt x="76" y="638"/>
                </a:lnTo>
                <a:lnTo>
                  <a:pt x="76" y="631"/>
                </a:lnTo>
                <a:lnTo>
                  <a:pt x="76" y="630"/>
                </a:lnTo>
                <a:lnTo>
                  <a:pt x="74" y="628"/>
                </a:lnTo>
                <a:lnTo>
                  <a:pt x="74" y="626"/>
                </a:lnTo>
                <a:lnTo>
                  <a:pt x="74" y="623"/>
                </a:lnTo>
                <a:lnTo>
                  <a:pt x="74" y="620"/>
                </a:lnTo>
                <a:lnTo>
                  <a:pt x="76" y="616"/>
                </a:lnTo>
                <a:lnTo>
                  <a:pt x="77" y="611"/>
                </a:lnTo>
                <a:lnTo>
                  <a:pt x="77" y="609"/>
                </a:lnTo>
                <a:lnTo>
                  <a:pt x="77" y="608"/>
                </a:lnTo>
                <a:lnTo>
                  <a:pt x="77" y="604"/>
                </a:lnTo>
                <a:lnTo>
                  <a:pt x="77" y="601"/>
                </a:lnTo>
                <a:lnTo>
                  <a:pt x="77" y="598"/>
                </a:lnTo>
                <a:lnTo>
                  <a:pt x="77" y="594"/>
                </a:lnTo>
                <a:lnTo>
                  <a:pt x="77" y="592"/>
                </a:lnTo>
                <a:lnTo>
                  <a:pt x="77" y="591"/>
                </a:lnTo>
                <a:lnTo>
                  <a:pt x="76" y="586"/>
                </a:lnTo>
                <a:lnTo>
                  <a:pt x="76" y="577"/>
                </a:lnTo>
                <a:lnTo>
                  <a:pt x="79" y="572"/>
                </a:lnTo>
                <a:lnTo>
                  <a:pt x="83" y="559"/>
                </a:lnTo>
                <a:lnTo>
                  <a:pt x="83" y="557"/>
                </a:lnTo>
                <a:lnTo>
                  <a:pt x="84" y="555"/>
                </a:lnTo>
                <a:lnTo>
                  <a:pt x="86" y="554"/>
                </a:lnTo>
                <a:lnTo>
                  <a:pt x="88" y="554"/>
                </a:lnTo>
                <a:lnTo>
                  <a:pt x="89" y="554"/>
                </a:lnTo>
                <a:lnTo>
                  <a:pt x="91" y="555"/>
                </a:lnTo>
                <a:lnTo>
                  <a:pt x="93" y="560"/>
                </a:lnTo>
                <a:lnTo>
                  <a:pt x="93" y="562"/>
                </a:lnTo>
                <a:lnTo>
                  <a:pt x="93" y="564"/>
                </a:lnTo>
                <a:lnTo>
                  <a:pt x="93" y="565"/>
                </a:lnTo>
                <a:lnTo>
                  <a:pt x="91" y="569"/>
                </a:lnTo>
                <a:lnTo>
                  <a:pt x="91" y="570"/>
                </a:lnTo>
                <a:lnTo>
                  <a:pt x="89" y="574"/>
                </a:lnTo>
                <a:lnTo>
                  <a:pt x="89" y="576"/>
                </a:lnTo>
                <a:lnTo>
                  <a:pt x="91" y="579"/>
                </a:lnTo>
                <a:lnTo>
                  <a:pt x="99" y="587"/>
                </a:lnTo>
                <a:lnTo>
                  <a:pt x="101" y="592"/>
                </a:lnTo>
                <a:lnTo>
                  <a:pt x="113" y="606"/>
                </a:lnTo>
                <a:lnTo>
                  <a:pt x="115" y="608"/>
                </a:lnTo>
                <a:lnTo>
                  <a:pt x="116" y="608"/>
                </a:lnTo>
                <a:lnTo>
                  <a:pt x="120" y="606"/>
                </a:lnTo>
                <a:lnTo>
                  <a:pt x="118" y="601"/>
                </a:lnTo>
                <a:lnTo>
                  <a:pt x="116" y="599"/>
                </a:lnTo>
                <a:lnTo>
                  <a:pt x="115" y="596"/>
                </a:lnTo>
                <a:lnTo>
                  <a:pt x="113" y="594"/>
                </a:lnTo>
                <a:lnTo>
                  <a:pt x="111" y="591"/>
                </a:lnTo>
                <a:lnTo>
                  <a:pt x="110" y="587"/>
                </a:lnTo>
                <a:lnTo>
                  <a:pt x="110" y="582"/>
                </a:lnTo>
                <a:lnTo>
                  <a:pt x="110" y="579"/>
                </a:lnTo>
                <a:lnTo>
                  <a:pt x="110" y="577"/>
                </a:lnTo>
                <a:lnTo>
                  <a:pt x="110" y="574"/>
                </a:lnTo>
                <a:lnTo>
                  <a:pt x="110" y="572"/>
                </a:lnTo>
                <a:lnTo>
                  <a:pt x="108" y="570"/>
                </a:lnTo>
                <a:lnTo>
                  <a:pt x="106" y="569"/>
                </a:lnTo>
                <a:lnTo>
                  <a:pt x="105" y="565"/>
                </a:lnTo>
                <a:lnTo>
                  <a:pt x="105" y="564"/>
                </a:lnTo>
                <a:lnTo>
                  <a:pt x="105" y="562"/>
                </a:lnTo>
                <a:lnTo>
                  <a:pt x="105" y="560"/>
                </a:lnTo>
                <a:lnTo>
                  <a:pt x="105" y="559"/>
                </a:lnTo>
                <a:lnTo>
                  <a:pt x="105" y="557"/>
                </a:lnTo>
                <a:lnTo>
                  <a:pt x="105" y="555"/>
                </a:lnTo>
                <a:lnTo>
                  <a:pt x="99" y="543"/>
                </a:lnTo>
                <a:lnTo>
                  <a:pt x="99" y="535"/>
                </a:lnTo>
                <a:lnTo>
                  <a:pt x="105" y="533"/>
                </a:lnTo>
                <a:lnTo>
                  <a:pt x="118" y="528"/>
                </a:lnTo>
                <a:lnTo>
                  <a:pt x="121" y="530"/>
                </a:lnTo>
                <a:lnTo>
                  <a:pt x="125" y="533"/>
                </a:lnTo>
                <a:lnTo>
                  <a:pt x="143" y="537"/>
                </a:lnTo>
                <a:lnTo>
                  <a:pt x="149" y="537"/>
                </a:lnTo>
                <a:lnTo>
                  <a:pt x="155" y="542"/>
                </a:lnTo>
                <a:lnTo>
                  <a:pt x="147" y="532"/>
                </a:lnTo>
                <a:lnTo>
                  <a:pt x="147" y="525"/>
                </a:lnTo>
                <a:lnTo>
                  <a:pt x="137" y="525"/>
                </a:lnTo>
                <a:lnTo>
                  <a:pt x="130" y="528"/>
                </a:lnTo>
                <a:lnTo>
                  <a:pt x="123" y="528"/>
                </a:lnTo>
                <a:lnTo>
                  <a:pt x="120" y="525"/>
                </a:lnTo>
                <a:lnTo>
                  <a:pt x="118" y="523"/>
                </a:lnTo>
                <a:lnTo>
                  <a:pt x="116" y="521"/>
                </a:lnTo>
                <a:lnTo>
                  <a:pt x="113" y="518"/>
                </a:lnTo>
                <a:lnTo>
                  <a:pt x="110" y="516"/>
                </a:lnTo>
                <a:lnTo>
                  <a:pt x="106" y="513"/>
                </a:lnTo>
                <a:lnTo>
                  <a:pt x="103" y="513"/>
                </a:lnTo>
                <a:lnTo>
                  <a:pt x="98" y="515"/>
                </a:lnTo>
                <a:lnTo>
                  <a:pt x="96" y="518"/>
                </a:lnTo>
                <a:lnTo>
                  <a:pt x="94" y="520"/>
                </a:lnTo>
                <a:lnTo>
                  <a:pt x="93" y="521"/>
                </a:lnTo>
                <a:lnTo>
                  <a:pt x="93" y="523"/>
                </a:lnTo>
                <a:lnTo>
                  <a:pt x="93" y="545"/>
                </a:lnTo>
                <a:lnTo>
                  <a:pt x="89" y="548"/>
                </a:lnTo>
                <a:lnTo>
                  <a:pt x="83" y="547"/>
                </a:lnTo>
                <a:lnTo>
                  <a:pt x="76" y="537"/>
                </a:lnTo>
                <a:lnTo>
                  <a:pt x="72" y="533"/>
                </a:lnTo>
                <a:lnTo>
                  <a:pt x="66" y="533"/>
                </a:lnTo>
                <a:lnTo>
                  <a:pt x="66" y="532"/>
                </a:lnTo>
                <a:lnTo>
                  <a:pt x="64" y="528"/>
                </a:lnTo>
                <a:lnTo>
                  <a:pt x="62" y="525"/>
                </a:lnTo>
                <a:lnTo>
                  <a:pt x="61" y="521"/>
                </a:lnTo>
                <a:lnTo>
                  <a:pt x="57" y="516"/>
                </a:lnTo>
                <a:lnTo>
                  <a:pt x="54" y="513"/>
                </a:lnTo>
                <a:lnTo>
                  <a:pt x="50" y="513"/>
                </a:lnTo>
                <a:lnTo>
                  <a:pt x="45" y="513"/>
                </a:lnTo>
                <a:lnTo>
                  <a:pt x="45" y="511"/>
                </a:lnTo>
                <a:lnTo>
                  <a:pt x="52" y="503"/>
                </a:lnTo>
                <a:lnTo>
                  <a:pt x="55" y="498"/>
                </a:lnTo>
                <a:lnTo>
                  <a:pt x="54" y="491"/>
                </a:lnTo>
                <a:lnTo>
                  <a:pt x="57" y="484"/>
                </a:lnTo>
                <a:lnTo>
                  <a:pt x="49" y="474"/>
                </a:lnTo>
                <a:lnTo>
                  <a:pt x="50" y="462"/>
                </a:lnTo>
                <a:lnTo>
                  <a:pt x="42" y="452"/>
                </a:lnTo>
                <a:lnTo>
                  <a:pt x="42" y="449"/>
                </a:lnTo>
                <a:lnTo>
                  <a:pt x="40" y="447"/>
                </a:lnTo>
                <a:lnTo>
                  <a:pt x="37" y="444"/>
                </a:lnTo>
                <a:lnTo>
                  <a:pt x="35" y="440"/>
                </a:lnTo>
                <a:lnTo>
                  <a:pt x="32" y="437"/>
                </a:lnTo>
                <a:lnTo>
                  <a:pt x="30" y="432"/>
                </a:lnTo>
                <a:lnTo>
                  <a:pt x="28" y="427"/>
                </a:lnTo>
                <a:lnTo>
                  <a:pt x="28" y="420"/>
                </a:lnTo>
                <a:lnTo>
                  <a:pt x="27" y="416"/>
                </a:lnTo>
                <a:lnTo>
                  <a:pt x="27" y="413"/>
                </a:lnTo>
                <a:lnTo>
                  <a:pt x="23" y="408"/>
                </a:lnTo>
                <a:lnTo>
                  <a:pt x="22" y="405"/>
                </a:lnTo>
                <a:lnTo>
                  <a:pt x="18" y="400"/>
                </a:lnTo>
                <a:lnTo>
                  <a:pt x="17" y="394"/>
                </a:lnTo>
                <a:lnTo>
                  <a:pt x="13" y="391"/>
                </a:lnTo>
                <a:lnTo>
                  <a:pt x="13" y="389"/>
                </a:lnTo>
                <a:lnTo>
                  <a:pt x="11" y="388"/>
                </a:lnTo>
                <a:lnTo>
                  <a:pt x="11" y="386"/>
                </a:lnTo>
                <a:lnTo>
                  <a:pt x="11" y="384"/>
                </a:lnTo>
                <a:lnTo>
                  <a:pt x="10" y="383"/>
                </a:lnTo>
                <a:lnTo>
                  <a:pt x="10" y="379"/>
                </a:lnTo>
                <a:lnTo>
                  <a:pt x="20" y="369"/>
                </a:lnTo>
                <a:lnTo>
                  <a:pt x="20" y="367"/>
                </a:lnTo>
                <a:lnTo>
                  <a:pt x="20" y="364"/>
                </a:lnTo>
                <a:lnTo>
                  <a:pt x="18" y="362"/>
                </a:lnTo>
                <a:lnTo>
                  <a:pt x="18" y="357"/>
                </a:lnTo>
                <a:lnTo>
                  <a:pt x="18" y="354"/>
                </a:lnTo>
                <a:lnTo>
                  <a:pt x="18" y="349"/>
                </a:lnTo>
                <a:lnTo>
                  <a:pt x="17" y="344"/>
                </a:lnTo>
                <a:lnTo>
                  <a:pt x="17" y="337"/>
                </a:lnTo>
                <a:lnTo>
                  <a:pt x="18" y="332"/>
                </a:lnTo>
                <a:lnTo>
                  <a:pt x="18" y="327"/>
                </a:lnTo>
                <a:lnTo>
                  <a:pt x="18" y="322"/>
                </a:lnTo>
                <a:lnTo>
                  <a:pt x="20" y="317"/>
                </a:lnTo>
                <a:lnTo>
                  <a:pt x="23" y="312"/>
                </a:lnTo>
                <a:lnTo>
                  <a:pt x="25" y="306"/>
                </a:lnTo>
                <a:lnTo>
                  <a:pt x="28" y="303"/>
                </a:lnTo>
                <a:lnTo>
                  <a:pt x="28" y="301"/>
                </a:lnTo>
                <a:lnTo>
                  <a:pt x="28" y="296"/>
                </a:lnTo>
                <a:lnTo>
                  <a:pt x="28" y="291"/>
                </a:lnTo>
                <a:lnTo>
                  <a:pt x="30" y="284"/>
                </a:lnTo>
                <a:lnTo>
                  <a:pt x="30" y="278"/>
                </a:lnTo>
                <a:lnTo>
                  <a:pt x="30" y="271"/>
                </a:lnTo>
                <a:lnTo>
                  <a:pt x="30" y="268"/>
                </a:lnTo>
                <a:lnTo>
                  <a:pt x="30" y="266"/>
                </a:lnTo>
                <a:lnTo>
                  <a:pt x="30" y="264"/>
                </a:lnTo>
                <a:lnTo>
                  <a:pt x="28" y="262"/>
                </a:lnTo>
                <a:lnTo>
                  <a:pt x="28" y="259"/>
                </a:lnTo>
                <a:lnTo>
                  <a:pt x="27" y="256"/>
                </a:lnTo>
                <a:lnTo>
                  <a:pt x="23" y="251"/>
                </a:lnTo>
                <a:lnTo>
                  <a:pt x="22" y="247"/>
                </a:lnTo>
                <a:lnTo>
                  <a:pt x="18" y="244"/>
                </a:lnTo>
                <a:lnTo>
                  <a:pt x="17" y="242"/>
                </a:lnTo>
                <a:lnTo>
                  <a:pt x="17" y="240"/>
                </a:lnTo>
                <a:lnTo>
                  <a:pt x="17" y="237"/>
                </a:lnTo>
                <a:lnTo>
                  <a:pt x="17" y="234"/>
                </a:lnTo>
                <a:lnTo>
                  <a:pt x="15" y="232"/>
                </a:lnTo>
                <a:lnTo>
                  <a:pt x="13" y="230"/>
                </a:lnTo>
                <a:lnTo>
                  <a:pt x="10" y="227"/>
                </a:lnTo>
                <a:lnTo>
                  <a:pt x="6" y="224"/>
                </a:lnTo>
                <a:lnTo>
                  <a:pt x="5" y="218"/>
                </a:lnTo>
                <a:lnTo>
                  <a:pt x="3" y="213"/>
                </a:lnTo>
                <a:lnTo>
                  <a:pt x="1" y="208"/>
                </a:lnTo>
                <a:lnTo>
                  <a:pt x="0" y="202"/>
                </a:lnTo>
                <a:lnTo>
                  <a:pt x="0" y="195"/>
                </a:lnTo>
                <a:lnTo>
                  <a:pt x="1" y="186"/>
                </a:lnTo>
                <a:lnTo>
                  <a:pt x="5" y="178"/>
                </a:lnTo>
                <a:lnTo>
                  <a:pt x="10" y="169"/>
                </a:lnTo>
                <a:lnTo>
                  <a:pt x="17" y="159"/>
                </a:lnTo>
                <a:lnTo>
                  <a:pt x="27" y="149"/>
                </a:lnTo>
                <a:lnTo>
                  <a:pt x="39" y="139"/>
                </a:lnTo>
                <a:lnTo>
                  <a:pt x="40" y="137"/>
                </a:lnTo>
                <a:lnTo>
                  <a:pt x="42" y="136"/>
                </a:lnTo>
                <a:lnTo>
                  <a:pt x="44" y="132"/>
                </a:lnTo>
                <a:lnTo>
                  <a:pt x="45" y="127"/>
                </a:lnTo>
                <a:lnTo>
                  <a:pt x="47" y="122"/>
                </a:lnTo>
                <a:lnTo>
                  <a:pt x="49" y="117"/>
                </a:lnTo>
                <a:lnTo>
                  <a:pt x="49" y="112"/>
                </a:lnTo>
                <a:lnTo>
                  <a:pt x="49" y="107"/>
                </a:lnTo>
                <a:lnTo>
                  <a:pt x="49" y="105"/>
                </a:lnTo>
                <a:lnTo>
                  <a:pt x="52" y="100"/>
                </a:lnTo>
                <a:lnTo>
                  <a:pt x="55" y="93"/>
                </a:lnTo>
                <a:lnTo>
                  <a:pt x="61" y="86"/>
                </a:lnTo>
                <a:lnTo>
                  <a:pt x="66" y="78"/>
                </a:lnTo>
                <a:lnTo>
                  <a:pt x="67" y="70"/>
                </a:lnTo>
                <a:lnTo>
                  <a:pt x="69" y="61"/>
                </a:lnTo>
                <a:lnTo>
                  <a:pt x="69" y="53"/>
                </a:lnTo>
                <a:lnTo>
                  <a:pt x="69" y="51"/>
                </a:lnTo>
                <a:lnTo>
                  <a:pt x="69" y="49"/>
                </a:lnTo>
                <a:lnTo>
                  <a:pt x="71" y="46"/>
                </a:lnTo>
                <a:lnTo>
                  <a:pt x="69" y="44"/>
                </a:lnTo>
                <a:lnTo>
                  <a:pt x="69" y="34"/>
                </a:lnTo>
                <a:lnTo>
                  <a:pt x="64" y="27"/>
                </a:lnTo>
                <a:lnTo>
                  <a:pt x="66" y="24"/>
                </a:lnTo>
                <a:lnTo>
                  <a:pt x="74" y="10"/>
                </a:lnTo>
                <a:lnTo>
                  <a:pt x="76" y="4"/>
                </a:lnTo>
                <a:lnTo>
                  <a:pt x="74" y="0"/>
                </a:lnTo>
                <a:close/>
              </a:path>
            </a:pathLst>
          </a:custGeom>
          <a:solidFill>
            <a:schemeClr val="bg1"/>
          </a:solidFill>
          <a:ln w="9525">
            <a:solidFill>
              <a:schemeClr val="tx1"/>
            </a:solidFill>
            <a:round/>
            <a:headEnd/>
            <a:tailEnd/>
          </a:ln>
        </p:spPr>
        <p:txBody>
          <a:bodyPr/>
          <a:lstStyle/>
          <a:p>
            <a:endParaRPr lang="en-US"/>
          </a:p>
        </p:txBody>
      </p:sp>
      <p:sp>
        <p:nvSpPr>
          <p:cNvPr id="54313" name="Freeform 145"/>
          <p:cNvSpPr>
            <a:spLocks/>
          </p:cNvSpPr>
          <p:nvPr/>
        </p:nvSpPr>
        <p:spPr bwMode="auto">
          <a:xfrm>
            <a:off x="5626100" y="2936875"/>
            <a:ext cx="685800" cy="1073150"/>
          </a:xfrm>
          <a:custGeom>
            <a:avLst/>
            <a:gdLst>
              <a:gd name="T0" fmla="*/ 2147483647 w 395"/>
              <a:gd name="T1" fmla="*/ 2147483647 h 697"/>
              <a:gd name="T2" fmla="*/ 2147483647 w 395"/>
              <a:gd name="T3" fmla="*/ 2147483647 h 697"/>
              <a:gd name="T4" fmla="*/ 2147483647 w 395"/>
              <a:gd name="T5" fmla="*/ 2147483647 h 697"/>
              <a:gd name="T6" fmla="*/ 2147483647 w 395"/>
              <a:gd name="T7" fmla="*/ 2147483647 h 697"/>
              <a:gd name="T8" fmla="*/ 2147483647 w 395"/>
              <a:gd name="T9" fmla="*/ 2147483647 h 697"/>
              <a:gd name="T10" fmla="*/ 2147483647 w 395"/>
              <a:gd name="T11" fmla="*/ 2147483647 h 697"/>
              <a:gd name="T12" fmla="*/ 2147483647 w 395"/>
              <a:gd name="T13" fmla="*/ 2147483647 h 697"/>
              <a:gd name="T14" fmla="*/ 2147483647 w 395"/>
              <a:gd name="T15" fmla="*/ 2147483647 h 697"/>
              <a:gd name="T16" fmla="*/ 2147483647 w 395"/>
              <a:gd name="T17" fmla="*/ 2147483647 h 697"/>
              <a:gd name="T18" fmla="*/ 2147483647 w 395"/>
              <a:gd name="T19" fmla="*/ 2147483647 h 697"/>
              <a:gd name="T20" fmla="*/ 2147483647 w 395"/>
              <a:gd name="T21" fmla="*/ 2147483647 h 697"/>
              <a:gd name="T22" fmla="*/ 2147483647 w 395"/>
              <a:gd name="T23" fmla="*/ 2147483647 h 697"/>
              <a:gd name="T24" fmla="*/ 2147483647 w 395"/>
              <a:gd name="T25" fmla="*/ 2147483647 h 697"/>
              <a:gd name="T26" fmla="*/ 2147483647 w 395"/>
              <a:gd name="T27" fmla="*/ 2147483647 h 697"/>
              <a:gd name="T28" fmla="*/ 2147483647 w 395"/>
              <a:gd name="T29" fmla="*/ 2147483647 h 697"/>
              <a:gd name="T30" fmla="*/ 2147483647 w 395"/>
              <a:gd name="T31" fmla="*/ 2147483647 h 697"/>
              <a:gd name="T32" fmla="*/ 2147483647 w 395"/>
              <a:gd name="T33" fmla="*/ 2147483647 h 697"/>
              <a:gd name="T34" fmla="*/ 2147483647 w 395"/>
              <a:gd name="T35" fmla="*/ 2147483647 h 697"/>
              <a:gd name="T36" fmla="*/ 2147483647 w 395"/>
              <a:gd name="T37" fmla="*/ 2147483647 h 697"/>
              <a:gd name="T38" fmla="*/ 2147483647 w 395"/>
              <a:gd name="T39" fmla="*/ 2147483647 h 697"/>
              <a:gd name="T40" fmla="*/ 2147483647 w 395"/>
              <a:gd name="T41" fmla="*/ 2147483647 h 697"/>
              <a:gd name="T42" fmla="*/ 2147483647 w 395"/>
              <a:gd name="T43" fmla="*/ 2147483647 h 697"/>
              <a:gd name="T44" fmla="*/ 2147483647 w 395"/>
              <a:gd name="T45" fmla="*/ 2147483647 h 697"/>
              <a:gd name="T46" fmla="*/ 2147483647 w 395"/>
              <a:gd name="T47" fmla="*/ 2147483647 h 697"/>
              <a:gd name="T48" fmla="*/ 2147483647 w 395"/>
              <a:gd name="T49" fmla="*/ 2147483647 h 697"/>
              <a:gd name="T50" fmla="*/ 2147483647 w 395"/>
              <a:gd name="T51" fmla="*/ 2147483647 h 697"/>
              <a:gd name="T52" fmla="*/ 2147483647 w 395"/>
              <a:gd name="T53" fmla="*/ 2147483647 h 697"/>
              <a:gd name="T54" fmla="*/ 2147483647 w 395"/>
              <a:gd name="T55" fmla="*/ 2147483647 h 697"/>
              <a:gd name="T56" fmla="*/ 2147483647 w 395"/>
              <a:gd name="T57" fmla="*/ 2147483647 h 697"/>
              <a:gd name="T58" fmla="*/ 2147483647 w 395"/>
              <a:gd name="T59" fmla="*/ 2147483647 h 697"/>
              <a:gd name="T60" fmla="*/ 2147483647 w 395"/>
              <a:gd name="T61" fmla="*/ 2147483647 h 697"/>
              <a:gd name="T62" fmla="*/ 2147483647 w 395"/>
              <a:gd name="T63" fmla="*/ 2147483647 h 697"/>
              <a:gd name="T64" fmla="*/ 2147483647 w 395"/>
              <a:gd name="T65" fmla="*/ 2147483647 h 697"/>
              <a:gd name="T66" fmla="*/ 2147483647 w 395"/>
              <a:gd name="T67" fmla="*/ 2147483647 h 697"/>
              <a:gd name="T68" fmla="*/ 2147483647 w 395"/>
              <a:gd name="T69" fmla="*/ 2147483647 h 697"/>
              <a:gd name="T70" fmla="*/ 2147483647 w 395"/>
              <a:gd name="T71" fmla="*/ 2147483647 h 697"/>
              <a:gd name="T72" fmla="*/ 2147483647 w 395"/>
              <a:gd name="T73" fmla="*/ 2147483647 h 697"/>
              <a:gd name="T74" fmla="*/ 2147483647 w 395"/>
              <a:gd name="T75" fmla="*/ 2147483647 h 697"/>
              <a:gd name="T76" fmla="*/ 2147483647 w 395"/>
              <a:gd name="T77" fmla="*/ 2147483647 h 697"/>
              <a:gd name="T78" fmla="*/ 2147483647 w 395"/>
              <a:gd name="T79" fmla="*/ 2147483647 h 697"/>
              <a:gd name="T80" fmla="*/ 2147483647 w 395"/>
              <a:gd name="T81" fmla="*/ 2147483647 h 697"/>
              <a:gd name="T82" fmla="*/ 2147483647 w 395"/>
              <a:gd name="T83" fmla="*/ 2147483647 h 697"/>
              <a:gd name="T84" fmla="*/ 2147483647 w 395"/>
              <a:gd name="T85" fmla="*/ 2147483647 h 697"/>
              <a:gd name="T86" fmla="*/ 2147483647 w 395"/>
              <a:gd name="T87" fmla="*/ 2147483647 h 697"/>
              <a:gd name="T88" fmla="*/ 2147483647 w 395"/>
              <a:gd name="T89" fmla="*/ 2147483647 h 697"/>
              <a:gd name="T90" fmla="*/ 2147483647 w 395"/>
              <a:gd name="T91" fmla="*/ 2147483647 h 697"/>
              <a:gd name="T92" fmla="*/ 2147483647 w 395"/>
              <a:gd name="T93" fmla="*/ 2147483647 h 697"/>
              <a:gd name="T94" fmla="*/ 2147483647 w 395"/>
              <a:gd name="T95" fmla="*/ 2147483647 h 697"/>
              <a:gd name="T96" fmla="*/ 2147483647 w 395"/>
              <a:gd name="T97" fmla="*/ 2147483647 h 697"/>
              <a:gd name="T98" fmla="*/ 2147483647 w 395"/>
              <a:gd name="T99" fmla="*/ 2147483647 h 697"/>
              <a:gd name="T100" fmla="*/ 2147483647 w 395"/>
              <a:gd name="T101" fmla="*/ 2147483647 h 697"/>
              <a:gd name="T102" fmla="*/ 2147483647 w 395"/>
              <a:gd name="T103" fmla="*/ 2147483647 h 697"/>
              <a:gd name="T104" fmla="*/ 2147483647 w 395"/>
              <a:gd name="T105" fmla="*/ 2147483647 h 697"/>
              <a:gd name="T106" fmla="*/ 2147483647 w 395"/>
              <a:gd name="T107" fmla="*/ 2147483647 h 6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95"/>
              <a:gd name="T163" fmla="*/ 0 h 697"/>
              <a:gd name="T164" fmla="*/ 395 w 395"/>
              <a:gd name="T165" fmla="*/ 697 h 6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95" h="697">
                <a:moveTo>
                  <a:pt x="258" y="678"/>
                </a:moveTo>
                <a:lnTo>
                  <a:pt x="264" y="672"/>
                </a:lnTo>
                <a:lnTo>
                  <a:pt x="269" y="668"/>
                </a:lnTo>
                <a:lnTo>
                  <a:pt x="274" y="668"/>
                </a:lnTo>
                <a:lnTo>
                  <a:pt x="280" y="668"/>
                </a:lnTo>
                <a:lnTo>
                  <a:pt x="285" y="672"/>
                </a:lnTo>
                <a:lnTo>
                  <a:pt x="288" y="673"/>
                </a:lnTo>
                <a:lnTo>
                  <a:pt x="291" y="677"/>
                </a:lnTo>
                <a:lnTo>
                  <a:pt x="295" y="678"/>
                </a:lnTo>
                <a:lnTo>
                  <a:pt x="308" y="683"/>
                </a:lnTo>
                <a:lnTo>
                  <a:pt x="318" y="685"/>
                </a:lnTo>
                <a:lnTo>
                  <a:pt x="324" y="683"/>
                </a:lnTo>
                <a:lnTo>
                  <a:pt x="325" y="680"/>
                </a:lnTo>
                <a:lnTo>
                  <a:pt x="324" y="677"/>
                </a:lnTo>
                <a:lnTo>
                  <a:pt x="324" y="673"/>
                </a:lnTo>
                <a:lnTo>
                  <a:pt x="320" y="670"/>
                </a:lnTo>
                <a:lnTo>
                  <a:pt x="320" y="668"/>
                </a:lnTo>
                <a:lnTo>
                  <a:pt x="315" y="660"/>
                </a:lnTo>
                <a:lnTo>
                  <a:pt x="315" y="651"/>
                </a:lnTo>
                <a:lnTo>
                  <a:pt x="317" y="646"/>
                </a:lnTo>
                <a:lnTo>
                  <a:pt x="322" y="641"/>
                </a:lnTo>
                <a:lnTo>
                  <a:pt x="327" y="639"/>
                </a:lnTo>
                <a:lnTo>
                  <a:pt x="332" y="636"/>
                </a:lnTo>
                <a:lnTo>
                  <a:pt x="337" y="636"/>
                </a:lnTo>
                <a:lnTo>
                  <a:pt x="339" y="636"/>
                </a:lnTo>
                <a:lnTo>
                  <a:pt x="347" y="634"/>
                </a:lnTo>
                <a:lnTo>
                  <a:pt x="354" y="633"/>
                </a:lnTo>
                <a:lnTo>
                  <a:pt x="356" y="631"/>
                </a:lnTo>
                <a:lnTo>
                  <a:pt x="356" y="628"/>
                </a:lnTo>
                <a:lnTo>
                  <a:pt x="354" y="624"/>
                </a:lnTo>
                <a:lnTo>
                  <a:pt x="354" y="622"/>
                </a:lnTo>
                <a:lnTo>
                  <a:pt x="352" y="621"/>
                </a:lnTo>
                <a:lnTo>
                  <a:pt x="351" y="619"/>
                </a:lnTo>
                <a:lnTo>
                  <a:pt x="347" y="614"/>
                </a:lnTo>
                <a:lnTo>
                  <a:pt x="349" y="606"/>
                </a:lnTo>
                <a:lnTo>
                  <a:pt x="349" y="604"/>
                </a:lnTo>
                <a:lnTo>
                  <a:pt x="351" y="602"/>
                </a:lnTo>
                <a:lnTo>
                  <a:pt x="352" y="600"/>
                </a:lnTo>
                <a:lnTo>
                  <a:pt x="354" y="597"/>
                </a:lnTo>
                <a:lnTo>
                  <a:pt x="354" y="595"/>
                </a:lnTo>
                <a:lnTo>
                  <a:pt x="356" y="594"/>
                </a:lnTo>
                <a:lnTo>
                  <a:pt x="356" y="592"/>
                </a:lnTo>
                <a:lnTo>
                  <a:pt x="356" y="590"/>
                </a:lnTo>
                <a:lnTo>
                  <a:pt x="352" y="585"/>
                </a:lnTo>
                <a:lnTo>
                  <a:pt x="351" y="580"/>
                </a:lnTo>
                <a:lnTo>
                  <a:pt x="351" y="575"/>
                </a:lnTo>
                <a:lnTo>
                  <a:pt x="351" y="572"/>
                </a:lnTo>
                <a:lnTo>
                  <a:pt x="354" y="568"/>
                </a:lnTo>
                <a:lnTo>
                  <a:pt x="356" y="567"/>
                </a:lnTo>
                <a:lnTo>
                  <a:pt x="356" y="565"/>
                </a:lnTo>
                <a:lnTo>
                  <a:pt x="357" y="565"/>
                </a:lnTo>
                <a:lnTo>
                  <a:pt x="359" y="555"/>
                </a:lnTo>
                <a:lnTo>
                  <a:pt x="359" y="553"/>
                </a:lnTo>
                <a:lnTo>
                  <a:pt x="359" y="551"/>
                </a:lnTo>
                <a:lnTo>
                  <a:pt x="359" y="548"/>
                </a:lnTo>
                <a:lnTo>
                  <a:pt x="361" y="543"/>
                </a:lnTo>
                <a:lnTo>
                  <a:pt x="361" y="540"/>
                </a:lnTo>
                <a:lnTo>
                  <a:pt x="362" y="536"/>
                </a:lnTo>
                <a:lnTo>
                  <a:pt x="362" y="533"/>
                </a:lnTo>
                <a:lnTo>
                  <a:pt x="362" y="531"/>
                </a:lnTo>
                <a:lnTo>
                  <a:pt x="369" y="526"/>
                </a:lnTo>
                <a:lnTo>
                  <a:pt x="374" y="518"/>
                </a:lnTo>
                <a:lnTo>
                  <a:pt x="378" y="509"/>
                </a:lnTo>
                <a:lnTo>
                  <a:pt x="381" y="502"/>
                </a:lnTo>
                <a:lnTo>
                  <a:pt x="384" y="494"/>
                </a:lnTo>
                <a:lnTo>
                  <a:pt x="386" y="489"/>
                </a:lnTo>
                <a:lnTo>
                  <a:pt x="388" y="484"/>
                </a:lnTo>
                <a:lnTo>
                  <a:pt x="388" y="482"/>
                </a:lnTo>
                <a:lnTo>
                  <a:pt x="390" y="479"/>
                </a:lnTo>
                <a:lnTo>
                  <a:pt x="391" y="475"/>
                </a:lnTo>
                <a:lnTo>
                  <a:pt x="393" y="474"/>
                </a:lnTo>
                <a:lnTo>
                  <a:pt x="395" y="463"/>
                </a:lnTo>
                <a:lnTo>
                  <a:pt x="395" y="455"/>
                </a:lnTo>
                <a:lnTo>
                  <a:pt x="393" y="446"/>
                </a:lnTo>
                <a:lnTo>
                  <a:pt x="390" y="440"/>
                </a:lnTo>
                <a:lnTo>
                  <a:pt x="388" y="433"/>
                </a:lnTo>
                <a:lnTo>
                  <a:pt x="384" y="428"/>
                </a:lnTo>
                <a:lnTo>
                  <a:pt x="383" y="424"/>
                </a:lnTo>
                <a:lnTo>
                  <a:pt x="381" y="423"/>
                </a:lnTo>
                <a:lnTo>
                  <a:pt x="381" y="419"/>
                </a:lnTo>
                <a:lnTo>
                  <a:pt x="381" y="396"/>
                </a:lnTo>
                <a:lnTo>
                  <a:pt x="384" y="391"/>
                </a:lnTo>
                <a:lnTo>
                  <a:pt x="384" y="389"/>
                </a:lnTo>
                <a:lnTo>
                  <a:pt x="384" y="387"/>
                </a:lnTo>
                <a:lnTo>
                  <a:pt x="384" y="382"/>
                </a:lnTo>
                <a:lnTo>
                  <a:pt x="383" y="377"/>
                </a:lnTo>
                <a:lnTo>
                  <a:pt x="383" y="370"/>
                </a:lnTo>
                <a:lnTo>
                  <a:pt x="383" y="362"/>
                </a:lnTo>
                <a:lnTo>
                  <a:pt x="381" y="353"/>
                </a:lnTo>
                <a:lnTo>
                  <a:pt x="381" y="343"/>
                </a:lnTo>
                <a:lnTo>
                  <a:pt x="379" y="333"/>
                </a:lnTo>
                <a:lnTo>
                  <a:pt x="379" y="321"/>
                </a:lnTo>
                <a:lnTo>
                  <a:pt x="378" y="309"/>
                </a:lnTo>
                <a:lnTo>
                  <a:pt x="376" y="296"/>
                </a:lnTo>
                <a:lnTo>
                  <a:pt x="376" y="284"/>
                </a:lnTo>
                <a:lnTo>
                  <a:pt x="374" y="270"/>
                </a:lnTo>
                <a:lnTo>
                  <a:pt x="373" y="257"/>
                </a:lnTo>
                <a:lnTo>
                  <a:pt x="373" y="243"/>
                </a:lnTo>
                <a:lnTo>
                  <a:pt x="371" y="228"/>
                </a:lnTo>
                <a:lnTo>
                  <a:pt x="369" y="215"/>
                </a:lnTo>
                <a:lnTo>
                  <a:pt x="369" y="201"/>
                </a:lnTo>
                <a:lnTo>
                  <a:pt x="368" y="189"/>
                </a:lnTo>
                <a:lnTo>
                  <a:pt x="366" y="176"/>
                </a:lnTo>
                <a:lnTo>
                  <a:pt x="366" y="164"/>
                </a:lnTo>
                <a:lnTo>
                  <a:pt x="364" y="152"/>
                </a:lnTo>
                <a:lnTo>
                  <a:pt x="364" y="142"/>
                </a:lnTo>
                <a:lnTo>
                  <a:pt x="362" y="132"/>
                </a:lnTo>
                <a:lnTo>
                  <a:pt x="362" y="122"/>
                </a:lnTo>
                <a:lnTo>
                  <a:pt x="361" y="115"/>
                </a:lnTo>
                <a:lnTo>
                  <a:pt x="361" y="108"/>
                </a:lnTo>
                <a:lnTo>
                  <a:pt x="361" y="103"/>
                </a:lnTo>
                <a:lnTo>
                  <a:pt x="359" y="98"/>
                </a:lnTo>
                <a:lnTo>
                  <a:pt x="359" y="96"/>
                </a:lnTo>
                <a:lnTo>
                  <a:pt x="359" y="94"/>
                </a:lnTo>
                <a:lnTo>
                  <a:pt x="354" y="89"/>
                </a:lnTo>
                <a:lnTo>
                  <a:pt x="351" y="84"/>
                </a:lnTo>
                <a:lnTo>
                  <a:pt x="349" y="79"/>
                </a:lnTo>
                <a:lnTo>
                  <a:pt x="347" y="74"/>
                </a:lnTo>
                <a:lnTo>
                  <a:pt x="346" y="69"/>
                </a:lnTo>
                <a:lnTo>
                  <a:pt x="346" y="66"/>
                </a:lnTo>
                <a:lnTo>
                  <a:pt x="346" y="64"/>
                </a:lnTo>
                <a:lnTo>
                  <a:pt x="346" y="62"/>
                </a:lnTo>
                <a:lnTo>
                  <a:pt x="344" y="61"/>
                </a:lnTo>
                <a:lnTo>
                  <a:pt x="344" y="57"/>
                </a:lnTo>
                <a:lnTo>
                  <a:pt x="342" y="54"/>
                </a:lnTo>
                <a:lnTo>
                  <a:pt x="342" y="52"/>
                </a:lnTo>
                <a:lnTo>
                  <a:pt x="334" y="47"/>
                </a:lnTo>
                <a:lnTo>
                  <a:pt x="329" y="42"/>
                </a:lnTo>
                <a:lnTo>
                  <a:pt x="325" y="37"/>
                </a:lnTo>
                <a:lnTo>
                  <a:pt x="325" y="30"/>
                </a:lnTo>
                <a:lnTo>
                  <a:pt x="325" y="25"/>
                </a:lnTo>
                <a:lnTo>
                  <a:pt x="325" y="22"/>
                </a:lnTo>
                <a:lnTo>
                  <a:pt x="325" y="18"/>
                </a:lnTo>
                <a:lnTo>
                  <a:pt x="325" y="0"/>
                </a:lnTo>
                <a:lnTo>
                  <a:pt x="325" y="1"/>
                </a:lnTo>
                <a:lnTo>
                  <a:pt x="66" y="20"/>
                </a:lnTo>
                <a:lnTo>
                  <a:pt x="66" y="22"/>
                </a:lnTo>
                <a:lnTo>
                  <a:pt x="66" y="23"/>
                </a:lnTo>
                <a:lnTo>
                  <a:pt x="68" y="25"/>
                </a:lnTo>
                <a:lnTo>
                  <a:pt x="71" y="27"/>
                </a:lnTo>
                <a:lnTo>
                  <a:pt x="73" y="28"/>
                </a:lnTo>
                <a:lnTo>
                  <a:pt x="78" y="30"/>
                </a:lnTo>
                <a:lnTo>
                  <a:pt x="82" y="34"/>
                </a:lnTo>
                <a:lnTo>
                  <a:pt x="87" y="37"/>
                </a:lnTo>
                <a:lnTo>
                  <a:pt x="90" y="40"/>
                </a:lnTo>
                <a:lnTo>
                  <a:pt x="90" y="44"/>
                </a:lnTo>
                <a:lnTo>
                  <a:pt x="90" y="45"/>
                </a:lnTo>
                <a:lnTo>
                  <a:pt x="90" y="47"/>
                </a:lnTo>
                <a:lnTo>
                  <a:pt x="88" y="49"/>
                </a:lnTo>
                <a:lnTo>
                  <a:pt x="88" y="50"/>
                </a:lnTo>
                <a:lnTo>
                  <a:pt x="98" y="57"/>
                </a:lnTo>
                <a:lnTo>
                  <a:pt x="100" y="57"/>
                </a:lnTo>
                <a:lnTo>
                  <a:pt x="102" y="59"/>
                </a:lnTo>
                <a:lnTo>
                  <a:pt x="105" y="61"/>
                </a:lnTo>
                <a:lnTo>
                  <a:pt x="110" y="64"/>
                </a:lnTo>
                <a:lnTo>
                  <a:pt x="112" y="69"/>
                </a:lnTo>
                <a:lnTo>
                  <a:pt x="114" y="76"/>
                </a:lnTo>
                <a:lnTo>
                  <a:pt x="114" y="84"/>
                </a:lnTo>
                <a:lnTo>
                  <a:pt x="112" y="96"/>
                </a:lnTo>
                <a:lnTo>
                  <a:pt x="109" y="105"/>
                </a:lnTo>
                <a:lnTo>
                  <a:pt x="105" y="108"/>
                </a:lnTo>
                <a:lnTo>
                  <a:pt x="102" y="110"/>
                </a:lnTo>
                <a:lnTo>
                  <a:pt x="100" y="108"/>
                </a:lnTo>
                <a:lnTo>
                  <a:pt x="98" y="110"/>
                </a:lnTo>
                <a:lnTo>
                  <a:pt x="98" y="111"/>
                </a:lnTo>
                <a:lnTo>
                  <a:pt x="97" y="120"/>
                </a:lnTo>
                <a:lnTo>
                  <a:pt x="97" y="133"/>
                </a:lnTo>
                <a:lnTo>
                  <a:pt x="97" y="135"/>
                </a:lnTo>
                <a:lnTo>
                  <a:pt x="95" y="137"/>
                </a:lnTo>
                <a:lnTo>
                  <a:pt x="93" y="138"/>
                </a:lnTo>
                <a:lnTo>
                  <a:pt x="90" y="140"/>
                </a:lnTo>
                <a:lnTo>
                  <a:pt x="87" y="142"/>
                </a:lnTo>
                <a:lnTo>
                  <a:pt x="80" y="142"/>
                </a:lnTo>
                <a:lnTo>
                  <a:pt x="78" y="142"/>
                </a:lnTo>
                <a:lnTo>
                  <a:pt x="78" y="144"/>
                </a:lnTo>
                <a:lnTo>
                  <a:pt x="78" y="145"/>
                </a:lnTo>
                <a:lnTo>
                  <a:pt x="76" y="147"/>
                </a:lnTo>
                <a:lnTo>
                  <a:pt x="75" y="149"/>
                </a:lnTo>
                <a:lnTo>
                  <a:pt x="70" y="150"/>
                </a:lnTo>
                <a:lnTo>
                  <a:pt x="63" y="152"/>
                </a:lnTo>
                <a:lnTo>
                  <a:pt x="56" y="152"/>
                </a:lnTo>
                <a:lnTo>
                  <a:pt x="49" y="154"/>
                </a:lnTo>
                <a:lnTo>
                  <a:pt x="43" y="157"/>
                </a:lnTo>
                <a:lnTo>
                  <a:pt x="38" y="160"/>
                </a:lnTo>
                <a:lnTo>
                  <a:pt x="34" y="164"/>
                </a:lnTo>
                <a:lnTo>
                  <a:pt x="34" y="171"/>
                </a:lnTo>
                <a:lnTo>
                  <a:pt x="34" y="177"/>
                </a:lnTo>
                <a:lnTo>
                  <a:pt x="38" y="186"/>
                </a:lnTo>
                <a:lnTo>
                  <a:pt x="41" y="194"/>
                </a:lnTo>
                <a:lnTo>
                  <a:pt x="46" y="199"/>
                </a:lnTo>
                <a:lnTo>
                  <a:pt x="48" y="204"/>
                </a:lnTo>
                <a:lnTo>
                  <a:pt x="49" y="208"/>
                </a:lnTo>
                <a:lnTo>
                  <a:pt x="51" y="213"/>
                </a:lnTo>
                <a:lnTo>
                  <a:pt x="49" y="216"/>
                </a:lnTo>
                <a:lnTo>
                  <a:pt x="46" y="220"/>
                </a:lnTo>
                <a:lnTo>
                  <a:pt x="41" y="226"/>
                </a:lnTo>
                <a:lnTo>
                  <a:pt x="41" y="230"/>
                </a:lnTo>
                <a:lnTo>
                  <a:pt x="39" y="232"/>
                </a:lnTo>
                <a:lnTo>
                  <a:pt x="38" y="235"/>
                </a:lnTo>
                <a:lnTo>
                  <a:pt x="38" y="237"/>
                </a:lnTo>
                <a:lnTo>
                  <a:pt x="36" y="238"/>
                </a:lnTo>
                <a:lnTo>
                  <a:pt x="36" y="240"/>
                </a:lnTo>
                <a:lnTo>
                  <a:pt x="36" y="242"/>
                </a:lnTo>
                <a:lnTo>
                  <a:pt x="34" y="243"/>
                </a:lnTo>
                <a:lnTo>
                  <a:pt x="34" y="247"/>
                </a:lnTo>
                <a:lnTo>
                  <a:pt x="34" y="248"/>
                </a:lnTo>
                <a:lnTo>
                  <a:pt x="32" y="252"/>
                </a:lnTo>
                <a:lnTo>
                  <a:pt x="29" y="254"/>
                </a:lnTo>
                <a:lnTo>
                  <a:pt x="24" y="255"/>
                </a:lnTo>
                <a:lnTo>
                  <a:pt x="19" y="257"/>
                </a:lnTo>
                <a:lnTo>
                  <a:pt x="14" y="259"/>
                </a:lnTo>
                <a:lnTo>
                  <a:pt x="10" y="260"/>
                </a:lnTo>
                <a:lnTo>
                  <a:pt x="9" y="264"/>
                </a:lnTo>
                <a:lnTo>
                  <a:pt x="9" y="267"/>
                </a:lnTo>
                <a:lnTo>
                  <a:pt x="9" y="270"/>
                </a:lnTo>
                <a:lnTo>
                  <a:pt x="10" y="272"/>
                </a:lnTo>
                <a:lnTo>
                  <a:pt x="12" y="276"/>
                </a:lnTo>
                <a:lnTo>
                  <a:pt x="14" y="277"/>
                </a:lnTo>
                <a:lnTo>
                  <a:pt x="14" y="279"/>
                </a:lnTo>
                <a:lnTo>
                  <a:pt x="14" y="282"/>
                </a:lnTo>
                <a:lnTo>
                  <a:pt x="12" y="284"/>
                </a:lnTo>
                <a:lnTo>
                  <a:pt x="10" y="287"/>
                </a:lnTo>
                <a:lnTo>
                  <a:pt x="9" y="289"/>
                </a:lnTo>
                <a:lnTo>
                  <a:pt x="7" y="291"/>
                </a:lnTo>
                <a:lnTo>
                  <a:pt x="5" y="292"/>
                </a:lnTo>
                <a:lnTo>
                  <a:pt x="4" y="294"/>
                </a:lnTo>
                <a:lnTo>
                  <a:pt x="4" y="296"/>
                </a:lnTo>
                <a:lnTo>
                  <a:pt x="4" y="299"/>
                </a:lnTo>
                <a:lnTo>
                  <a:pt x="2" y="304"/>
                </a:lnTo>
                <a:lnTo>
                  <a:pt x="2" y="309"/>
                </a:lnTo>
                <a:lnTo>
                  <a:pt x="0" y="316"/>
                </a:lnTo>
                <a:lnTo>
                  <a:pt x="2" y="325"/>
                </a:lnTo>
                <a:lnTo>
                  <a:pt x="2" y="333"/>
                </a:lnTo>
                <a:lnTo>
                  <a:pt x="4" y="342"/>
                </a:lnTo>
                <a:lnTo>
                  <a:pt x="7" y="352"/>
                </a:lnTo>
                <a:lnTo>
                  <a:pt x="12" y="360"/>
                </a:lnTo>
                <a:lnTo>
                  <a:pt x="17" y="370"/>
                </a:lnTo>
                <a:lnTo>
                  <a:pt x="26" y="380"/>
                </a:lnTo>
                <a:lnTo>
                  <a:pt x="34" y="391"/>
                </a:lnTo>
                <a:lnTo>
                  <a:pt x="46" y="401"/>
                </a:lnTo>
                <a:lnTo>
                  <a:pt x="60" y="411"/>
                </a:lnTo>
                <a:lnTo>
                  <a:pt x="63" y="413"/>
                </a:lnTo>
                <a:lnTo>
                  <a:pt x="68" y="414"/>
                </a:lnTo>
                <a:lnTo>
                  <a:pt x="71" y="416"/>
                </a:lnTo>
                <a:lnTo>
                  <a:pt x="75" y="419"/>
                </a:lnTo>
                <a:lnTo>
                  <a:pt x="78" y="423"/>
                </a:lnTo>
                <a:lnTo>
                  <a:pt x="82" y="430"/>
                </a:lnTo>
                <a:lnTo>
                  <a:pt x="83" y="440"/>
                </a:lnTo>
                <a:lnTo>
                  <a:pt x="85" y="453"/>
                </a:lnTo>
                <a:lnTo>
                  <a:pt x="85" y="462"/>
                </a:lnTo>
                <a:lnTo>
                  <a:pt x="88" y="468"/>
                </a:lnTo>
                <a:lnTo>
                  <a:pt x="90" y="472"/>
                </a:lnTo>
                <a:lnTo>
                  <a:pt x="93" y="474"/>
                </a:lnTo>
                <a:lnTo>
                  <a:pt x="97" y="474"/>
                </a:lnTo>
                <a:lnTo>
                  <a:pt x="102" y="470"/>
                </a:lnTo>
                <a:lnTo>
                  <a:pt x="105" y="467"/>
                </a:lnTo>
                <a:lnTo>
                  <a:pt x="109" y="463"/>
                </a:lnTo>
                <a:lnTo>
                  <a:pt x="112" y="462"/>
                </a:lnTo>
                <a:lnTo>
                  <a:pt x="117" y="462"/>
                </a:lnTo>
                <a:lnTo>
                  <a:pt x="122" y="463"/>
                </a:lnTo>
                <a:lnTo>
                  <a:pt x="129" y="467"/>
                </a:lnTo>
                <a:lnTo>
                  <a:pt x="134" y="470"/>
                </a:lnTo>
                <a:lnTo>
                  <a:pt x="137" y="475"/>
                </a:lnTo>
                <a:lnTo>
                  <a:pt x="141" y="479"/>
                </a:lnTo>
                <a:lnTo>
                  <a:pt x="141" y="482"/>
                </a:lnTo>
                <a:lnTo>
                  <a:pt x="141" y="485"/>
                </a:lnTo>
                <a:lnTo>
                  <a:pt x="137" y="492"/>
                </a:lnTo>
                <a:lnTo>
                  <a:pt x="136" y="499"/>
                </a:lnTo>
                <a:lnTo>
                  <a:pt x="134" y="507"/>
                </a:lnTo>
                <a:lnTo>
                  <a:pt x="132" y="516"/>
                </a:lnTo>
                <a:lnTo>
                  <a:pt x="131" y="523"/>
                </a:lnTo>
                <a:lnTo>
                  <a:pt x="129" y="526"/>
                </a:lnTo>
                <a:lnTo>
                  <a:pt x="129" y="528"/>
                </a:lnTo>
                <a:lnTo>
                  <a:pt x="127" y="529"/>
                </a:lnTo>
                <a:lnTo>
                  <a:pt x="126" y="533"/>
                </a:lnTo>
                <a:lnTo>
                  <a:pt x="124" y="540"/>
                </a:lnTo>
                <a:lnTo>
                  <a:pt x="124" y="546"/>
                </a:lnTo>
                <a:lnTo>
                  <a:pt x="126" y="553"/>
                </a:lnTo>
                <a:lnTo>
                  <a:pt x="129" y="562"/>
                </a:lnTo>
                <a:lnTo>
                  <a:pt x="139" y="570"/>
                </a:lnTo>
                <a:lnTo>
                  <a:pt x="153" y="577"/>
                </a:lnTo>
                <a:lnTo>
                  <a:pt x="156" y="578"/>
                </a:lnTo>
                <a:lnTo>
                  <a:pt x="159" y="580"/>
                </a:lnTo>
                <a:lnTo>
                  <a:pt x="163" y="582"/>
                </a:lnTo>
                <a:lnTo>
                  <a:pt x="164" y="584"/>
                </a:lnTo>
                <a:lnTo>
                  <a:pt x="166" y="585"/>
                </a:lnTo>
                <a:lnTo>
                  <a:pt x="166" y="594"/>
                </a:lnTo>
                <a:lnTo>
                  <a:pt x="183" y="594"/>
                </a:lnTo>
                <a:lnTo>
                  <a:pt x="198" y="609"/>
                </a:lnTo>
                <a:lnTo>
                  <a:pt x="214" y="614"/>
                </a:lnTo>
                <a:lnTo>
                  <a:pt x="215" y="636"/>
                </a:lnTo>
                <a:lnTo>
                  <a:pt x="222" y="648"/>
                </a:lnTo>
                <a:lnTo>
                  <a:pt x="217" y="665"/>
                </a:lnTo>
                <a:lnTo>
                  <a:pt x="217" y="673"/>
                </a:lnTo>
                <a:lnTo>
                  <a:pt x="227" y="683"/>
                </a:lnTo>
                <a:lnTo>
                  <a:pt x="230" y="692"/>
                </a:lnTo>
                <a:lnTo>
                  <a:pt x="237" y="697"/>
                </a:lnTo>
                <a:lnTo>
                  <a:pt x="237" y="694"/>
                </a:lnTo>
                <a:lnTo>
                  <a:pt x="237" y="690"/>
                </a:lnTo>
                <a:lnTo>
                  <a:pt x="237" y="687"/>
                </a:lnTo>
                <a:lnTo>
                  <a:pt x="237" y="685"/>
                </a:lnTo>
                <a:lnTo>
                  <a:pt x="239" y="685"/>
                </a:lnTo>
                <a:lnTo>
                  <a:pt x="242" y="687"/>
                </a:lnTo>
                <a:lnTo>
                  <a:pt x="244" y="692"/>
                </a:lnTo>
                <a:lnTo>
                  <a:pt x="246" y="692"/>
                </a:lnTo>
                <a:lnTo>
                  <a:pt x="246" y="690"/>
                </a:lnTo>
                <a:lnTo>
                  <a:pt x="247" y="688"/>
                </a:lnTo>
                <a:lnTo>
                  <a:pt x="251" y="685"/>
                </a:lnTo>
                <a:lnTo>
                  <a:pt x="252" y="683"/>
                </a:lnTo>
                <a:lnTo>
                  <a:pt x="256" y="682"/>
                </a:lnTo>
                <a:lnTo>
                  <a:pt x="258" y="680"/>
                </a:lnTo>
                <a:lnTo>
                  <a:pt x="258" y="678"/>
                </a:lnTo>
                <a:close/>
              </a:path>
            </a:pathLst>
          </a:custGeom>
          <a:solidFill>
            <a:schemeClr val="bg1"/>
          </a:solidFill>
          <a:ln w="9525">
            <a:solidFill>
              <a:schemeClr val="tx1"/>
            </a:solidFill>
            <a:round/>
            <a:headEnd/>
            <a:tailEnd/>
          </a:ln>
        </p:spPr>
        <p:txBody>
          <a:bodyPr/>
          <a:lstStyle/>
          <a:p>
            <a:endParaRPr lang="en-US"/>
          </a:p>
        </p:txBody>
      </p:sp>
      <p:sp>
        <p:nvSpPr>
          <p:cNvPr id="54314" name="Freeform 146"/>
          <p:cNvSpPr>
            <a:spLocks/>
          </p:cNvSpPr>
          <p:nvPr/>
        </p:nvSpPr>
        <p:spPr bwMode="auto">
          <a:xfrm>
            <a:off x="5357813" y="2111375"/>
            <a:ext cx="908050" cy="855663"/>
          </a:xfrm>
          <a:custGeom>
            <a:avLst/>
            <a:gdLst>
              <a:gd name="T0" fmla="*/ 2147483647 w 522"/>
              <a:gd name="T1" fmla="*/ 2147483647 h 555"/>
              <a:gd name="T2" fmla="*/ 2147483647 w 522"/>
              <a:gd name="T3" fmla="*/ 2147483647 h 555"/>
              <a:gd name="T4" fmla="*/ 2147483647 w 522"/>
              <a:gd name="T5" fmla="*/ 2147483647 h 555"/>
              <a:gd name="T6" fmla="*/ 2147483647 w 522"/>
              <a:gd name="T7" fmla="*/ 2147483647 h 555"/>
              <a:gd name="T8" fmla="*/ 2147483647 w 522"/>
              <a:gd name="T9" fmla="*/ 2147483647 h 555"/>
              <a:gd name="T10" fmla="*/ 2147483647 w 522"/>
              <a:gd name="T11" fmla="*/ 2147483647 h 555"/>
              <a:gd name="T12" fmla="*/ 2147483647 w 522"/>
              <a:gd name="T13" fmla="*/ 2147483647 h 555"/>
              <a:gd name="T14" fmla="*/ 2147483647 w 522"/>
              <a:gd name="T15" fmla="*/ 2147483647 h 555"/>
              <a:gd name="T16" fmla="*/ 2147483647 w 522"/>
              <a:gd name="T17" fmla="*/ 2147483647 h 555"/>
              <a:gd name="T18" fmla="*/ 2147483647 w 522"/>
              <a:gd name="T19" fmla="*/ 2147483647 h 555"/>
              <a:gd name="T20" fmla="*/ 2147483647 w 522"/>
              <a:gd name="T21" fmla="*/ 2147483647 h 555"/>
              <a:gd name="T22" fmla="*/ 2147483647 w 522"/>
              <a:gd name="T23" fmla="*/ 2147483647 h 555"/>
              <a:gd name="T24" fmla="*/ 2147483647 w 522"/>
              <a:gd name="T25" fmla="*/ 2147483647 h 555"/>
              <a:gd name="T26" fmla="*/ 2147483647 w 522"/>
              <a:gd name="T27" fmla="*/ 2147483647 h 555"/>
              <a:gd name="T28" fmla="*/ 2147483647 w 522"/>
              <a:gd name="T29" fmla="*/ 2147483647 h 555"/>
              <a:gd name="T30" fmla="*/ 2147483647 w 522"/>
              <a:gd name="T31" fmla="*/ 2147483647 h 555"/>
              <a:gd name="T32" fmla="*/ 2147483647 w 522"/>
              <a:gd name="T33" fmla="*/ 2147483647 h 555"/>
              <a:gd name="T34" fmla="*/ 2147483647 w 522"/>
              <a:gd name="T35" fmla="*/ 2147483647 h 555"/>
              <a:gd name="T36" fmla="*/ 2147483647 w 522"/>
              <a:gd name="T37" fmla="*/ 2147483647 h 555"/>
              <a:gd name="T38" fmla="*/ 2147483647 w 522"/>
              <a:gd name="T39" fmla="*/ 2147483647 h 555"/>
              <a:gd name="T40" fmla="*/ 2147483647 w 522"/>
              <a:gd name="T41" fmla="*/ 2147483647 h 555"/>
              <a:gd name="T42" fmla="*/ 2147483647 w 522"/>
              <a:gd name="T43" fmla="*/ 2147483647 h 555"/>
              <a:gd name="T44" fmla="*/ 2147483647 w 522"/>
              <a:gd name="T45" fmla="*/ 2147483647 h 555"/>
              <a:gd name="T46" fmla="*/ 2147483647 w 522"/>
              <a:gd name="T47" fmla="*/ 2147483647 h 555"/>
              <a:gd name="T48" fmla="*/ 2147483647 w 522"/>
              <a:gd name="T49" fmla="*/ 2147483647 h 555"/>
              <a:gd name="T50" fmla="*/ 2147483647 w 522"/>
              <a:gd name="T51" fmla="*/ 2147483647 h 555"/>
              <a:gd name="T52" fmla="*/ 2147483647 w 522"/>
              <a:gd name="T53" fmla="*/ 2147483647 h 555"/>
              <a:gd name="T54" fmla="*/ 2147483647 w 522"/>
              <a:gd name="T55" fmla="*/ 2147483647 h 555"/>
              <a:gd name="T56" fmla="*/ 2147483647 w 522"/>
              <a:gd name="T57" fmla="*/ 2147483647 h 555"/>
              <a:gd name="T58" fmla="*/ 2147483647 w 522"/>
              <a:gd name="T59" fmla="*/ 2147483647 h 555"/>
              <a:gd name="T60" fmla="*/ 2147483647 w 522"/>
              <a:gd name="T61" fmla="*/ 2147483647 h 555"/>
              <a:gd name="T62" fmla="*/ 2147483647 w 522"/>
              <a:gd name="T63" fmla="*/ 2147483647 h 555"/>
              <a:gd name="T64" fmla="*/ 2147483647 w 522"/>
              <a:gd name="T65" fmla="*/ 2147483647 h 555"/>
              <a:gd name="T66" fmla="*/ 2147483647 w 522"/>
              <a:gd name="T67" fmla="*/ 2147483647 h 555"/>
              <a:gd name="T68" fmla="*/ 2147483647 w 522"/>
              <a:gd name="T69" fmla="*/ 2147483647 h 555"/>
              <a:gd name="T70" fmla="*/ 2147483647 w 522"/>
              <a:gd name="T71" fmla="*/ 2147483647 h 555"/>
              <a:gd name="T72" fmla="*/ 2147483647 w 522"/>
              <a:gd name="T73" fmla="*/ 2147483647 h 555"/>
              <a:gd name="T74" fmla="*/ 2147483647 w 522"/>
              <a:gd name="T75" fmla="*/ 2147483647 h 555"/>
              <a:gd name="T76" fmla="*/ 2147483647 w 522"/>
              <a:gd name="T77" fmla="*/ 2147483647 h 555"/>
              <a:gd name="T78" fmla="*/ 2147483647 w 522"/>
              <a:gd name="T79" fmla="*/ 2147483647 h 555"/>
              <a:gd name="T80" fmla="*/ 2147483647 w 522"/>
              <a:gd name="T81" fmla="*/ 2147483647 h 555"/>
              <a:gd name="T82" fmla="*/ 2147483647 w 522"/>
              <a:gd name="T83" fmla="*/ 2147483647 h 555"/>
              <a:gd name="T84" fmla="*/ 2147483647 w 522"/>
              <a:gd name="T85" fmla="*/ 2147483647 h 555"/>
              <a:gd name="T86" fmla="*/ 2147483647 w 522"/>
              <a:gd name="T87" fmla="*/ 2147483647 h 555"/>
              <a:gd name="T88" fmla="*/ 2147483647 w 522"/>
              <a:gd name="T89" fmla="*/ 2147483647 h 555"/>
              <a:gd name="T90" fmla="*/ 2147483647 w 522"/>
              <a:gd name="T91" fmla="*/ 2147483647 h 555"/>
              <a:gd name="T92" fmla="*/ 2147483647 w 522"/>
              <a:gd name="T93" fmla="*/ 2147483647 h 555"/>
              <a:gd name="T94" fmla="*/ 2147483647 w 522"/>
              <a:gd name="T95" fmla="*/ 2147483647 h 555"/>
              <a:gd name="T96" fmla="*/ 2147483647 w 522"/>
              <a:gd name="T97" fmla="*/ 2147483647 h 555"/>
              <a:gd name="T98" fmla="*/ 2147483647 w 522"/>
              <a:gd name="T99" fmla="*/ 2147483647 h 555"/>
              <a:gd name="T100" fmla="*/ 2147483647 w 522"/>
              <a:gd name="T101" fmla="*/ 2147483647 h 555"/>
              <a:gd name="T102" fmla="*/ 2147483647 w 522"/>
              <a:gd name="T103" fmla="*/ 2147483647 h 555"/>
              <a:gd name="T104" fmla="*/ 2147483647 w 522"/>
              <a:gd name="T105" fmla="*/ 2147483647 h 555"/>
              <a:gd name="T106" fmla="*/ 2147483647 w 522"/>
              <a:gd name="T107" fmla="*/ 2147483647 h 555"/>
              <a:gd name="T108" fmla="*/ 2147483647 w 522"/>
              <a:gd name="T109" fmla="*/ 2147483647 h 555"/>
              <a:gd name="T110" fmla="*/ 2147483647 w 522"/>
              <a:gd name="T111" fmla="*/ 2147483647 h 555"/>
              <a:gd name="T112" fmla="*/ 2147483647 w 522"/>
              <a:gd name="T113" fmla="*/ 2147483647 h 555"/>
              <a:gd name="T114" fmla="*/ 2147483647 w 522"/>
              <a:gd name="T115" fmla="*/ 2147483647 h 555"/>
              <a:gd name="T116" fmla="*/ 2147483647 w 522"/>
              <a:gd name="T117" fmla="*/ 2147483647 h 55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22"/>
              <a:gd name="T178" fmla="*/ 0 h 555"/>
              <a:gd name="T179" fmla="*/ 522 w 522"/>
              <a:gd name="T180" fmla="*/ 555 h 55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22" h="555">
                <a:moveTo>
                  <a:pt x="220" y="555"/>
                </a:moveTo>
                <a:lnTo>
                  <a:pt x="219" y="550"/>
                </a:lnTo>
                <a:lnTo>
                  <a:pt x="217" y="545"/>
                </a:lnTo>
                <a:lnTo>
                  <a:pt x="215" y="541"/>
                </a:lnTo>
                <a:lnTo>
                  <a:pt x="212" y="538"/>
                </a:lnTo>
                <a:lnTo>
                  <a:pt x="210" y="536"/>
                </a:lnTo>
                <a:lnTo>
                  <a:pt x="207" y="536"/>
                </a:lnTo>
                <a:lnTo>
                  <a:pt x="205" y="535"/>
                </a:lnTo>
                <a:lnTo>
                  <a:pt x="181" y="528"/>
                </a:lnTo>
                <a:lnTo>
                  <a:pt x="181" y="526"/>
                </a:lnTo>
                <a:lnTo>
                  <a:pt x="181" y="525"/>
                </a:lnTo>
                <a:lnTo>
                  <a:pt x="181" y="521"/>
                </a:lnTo>
                <a:lnTo>
                  <a:pt x="181" y="519"/>
                </a:lnTo>
                <a:lnTo>
                  <a:pt x="180" y="514"/>
                </a:lnTo>
                <a:lnTo>
                  <a:pt x="176" y="511"/>
                </a:lnTo>
                <a:lnTo>
                  <a:pt x="175" y="506"/>
                </a:lnTo>
                <a:lnTo>
                  <a:pt x="171" y="503"/>
                </a:lnTo>
                <a:lnTo>
                  <a:pt x="170" y="499"/>
                </a:lnTo>
                <a:lnTo>
                  <a:pt x="168" y="494"/>
                </a:lnTo>
                <a:lnTo>
                  <a:pt x="168" y="491"/>
                </a:lnTo>
                <a:lnTo>
                  <a:pt x="166" y="486"/>
                </a:lnTo>
                <a:lnTo>
                  <a:pt x="168" y="482"/>
                </a:lnTo>
                <a:lnTo>
                  <a:pt x="170" y="477"/>
                </a:lnTo>
                <a:lnTo>
                  <a:pt x="173" y="469"/>
                </a:lnTo>
                <a:lnTo>
                  <a:pt x="175" y="464"/>
                </a:lnTo>
                <a:lnTo>
                  <a:pt x="175" y="459"/>
                </a:lnTo>
                <a:lnTo>
                  <a:pt x="173" y="455"/>
                </a:lnTo>
                <a:lnTo>
                  <a:pt x="171" y="453"/>
                </a:lnTo>
                <a:lnTo>
                  <a:pt x="170" y="453"/>
                </a:lnTo>
                <a:lnTo>
                  <a:pt x="170" y="452"/>
                </a:lnTo>
                <a:lnTo>
                  <a:pt x="168" y="452"/>
                </a:lnTo>
                <a:lnTo>
                  <a:pt x="159" y="431"/>
                </a:lnTo>
                <a:lnTo>
                  <a:pt x="159" y="430"/>
                </a:lnTo>
                <a:lnTo>
                  <a:pt x="161" y="428"/>
                </a:lnTo>
                <a:lnTo>
                  <a:pt x="161" y="421"/>
                </a:lnTo>
                <a:lnTo>
                  <a:pt x="158" y="413"/>
                </a:lnTo>
                <a:lnTo>
                  <a:pt x="156" y="403"/>
                </a:lnTo>
                <a:lnTo>
                  <a:pt x="153" y="394"/>
                </a:lnTo>
                <a:lnTo>
                  <a:pt x="151" y="386"/>
                </a:lnTo>
                <a:lnTo>
                  <a:pt x="148" y="379"/>
                </a:lnTo>
                <a:lnTo>
                  <a:pt x="146" y="377"/>
                </a:lnTo>
                <a:lnTo>
                  <a:pt x="132" y="372"/>
                </a:lnTo>
                <a:lnTo>
                  <a:pt x="120" y="365"/>
                </a:lnTo>
                <a:lnTo>
                  <a:pt x="112" y="357"/>
                </a:lnTo>
                <a:lnTo>
                  <a:pt x="104" y="349"/>
                </a:lnTo>
                <a:lnTo>
                  <a:pt x="98" y="340"/>
                </a:lnTo>
                <a:lnTo>
                  <a:pt x="93" y="332"/>
                </a:lnTo>
                <a:lnTo>
                  <a:pt x="90" y="328"/>
                </a:lnTo>
                <a:lnTo>
                  <a:pt x="90" y="325"/>
                </a:lnTo>
                <a:lnTo>
                  <a:pt x="60" y="313"/>
                </a:lnTo>
                <a:lnTo>
                  <a:pt x="58" y="305"/>
                </a:lnTo>
                <a:lnTo>
                  <a:pt x="56" y="305"/>
                </a:lnTo>
                <a:lnTo>
                  <a:pt x="56" y="303"/>
                </a:lnTo>
                <a:lnTo>
                  <a:pt x="54" y="303"/>
                </a:lnTo>
                <a:lnTo>
                  <a:pt x="51" y="303"/>
                </a:lnTo>
                <a:lnTo>
                  <a:pt x="49" y="303"/>
                </a:lnTo>
                <a:lnTo>
                  <a:pt x="46" y="305"/>
                </a:lnTo>
                <a:lnTo>
                  <a:pt x="43" y="303"/>
                </a:lnTo>
                <a:lnTo>
                  <a:pt x="38" y="301"/>
                </a:lnTo>
                <a:lnTo>
                  <a:pt x="31" y="299"/>
                </a:lnTo>
                <a:lnTo>
                  <a:pt x="26" y="294"/>
                </a:lnTo>
                <a:lnTo>
                  <a:pt x="21" y="289"/>
                </a:lnTo>
                <a:lnTo>
                  <a:pt x="17" y="286"/>
                </a:lnTo>
                <a:lnTo>
                  <a:pt x="16" y="281"/>
                </a:lnTo>
                <a:lnTo>
                  <a:pt x="16" y="276"/>
                </a:lnTo>
                <a:lnTo>
                  <a:pt x="19" y="267"/>
                </a:lnTo>
                <a:lnTo>
                  <a:pt x="21" y="262"/>
                </a:lnTo>
                <a:lnTo>
                  <a:pt x="21" y="257"/>
                </a:lnTo>
                <a:lnTo>
                  <a:pt x="21" y="254"/>
                </a:lnTo>
                <a:lnTo>
                  <a:pt x="19" y="250"/>
                </a:lnTo>
                <a:lnTo>
                  <a:pt x="17" y="247"/>
                </a:lnTo>
                <a:lnTo>
                  <a:pt x="16" y="244"/>
                </a:lnTo>
                <a:lnTo>
                  <a:pt x="12" y="240"/>
                </a:lnTo>
                <a:lnTo>
                  <a:pt x="12" y="235"/>
                </a:lnTo>
                <a:lnTo>
                  <a:pt x="12" y="227"/>
                </a:lnTo>
                <a:lnTo>
                  <a:pt x="12" y="220"/>
                </a:lnTo>
                <a:lnTo>
                  <a:pt x="16" y="211"/>
                </a:lnTo>
                <a:lnTo>
                  <a:pt x="17" y="205"/>
                </a:lnTo>
                <a:lnTo>
                  <a:pt x="21" y="198"/>
                </a:lnTo>
                <a:lnTo>
                  <a:pt x="21" y="193"/>
                </a:lnTo>
                <a:lnTo>
                  <a:pt x="22" y="193"/>
                </a:lnTo>
                <a:lnTo>
                  <a:pt x="14" y="179"/>
                </a:lnTo>
                <a:lnTo>
                  <a:pt x="0" y="179"/>
                </a:lnTo>
                <a:lnTo>
                  <a:pt x="0" y="159"/>
                </a:lnTo>
                <a:lnTo>
                  <a:pt x="2" y="159"/>
                </a:lnTo>
                <a:lnTo>
                  <a:pt x="4" y="157"/>
                </a:lnTo>
                <a:lnTo>
                  <a:pt x="5" y="157"/>
                </a:lnTo>
                <a:lnTo>
                  <a:pt x="7" y="154"/>
                </a:lnTo>
                <a:lnTo>
                  <a:pt x="7" y="152"/>
                </a:lnTo>
                <a:lnTo>
                  <a:pt x="9" y="149"/>
                </a:lnTo>
                <a:lnTo>
                  <a:pt x="10" y="144"/>
                </a:lnTo>
                <a:lnTo>
                  <a:pt x="17" y="139"/>
                </a:lnTo>
                <a:lnTo>
                  <a:pt x="22" y="134"/>
                </a:lnTo>
                <a:lnTo>
                  <a:pt x="31" y="127"/>
                </a:lnTo>
                <a:lnTo>
                  <a:pt x="38" y="122"/>
                </a:lnTo>
                <a:lnTo>
                  <a:pt x="44" y="118"/>
                </a:lnTo>
                <a:lnTo>
                  <a:pt x="48" y="115"/>
                </a:lnTo>
                <a:lnTo>
                  <a:pt x="51" y="115"/>
                </a:lnTo>
                <a:lnTo>
                  <a:pt x="49" y="44"/>
                </a:lnTo>
                <a:lnTo>
                  <a:pt x="48" y="44"/>
                </a:lnTo>
                <a:lnTo>
                  <a:pt x="48" y="42"/>
                </a:lnTo>
                <a:lnTo>
                  <a:pt x="49" y="41"/>
                </a:lnTo>
                <a:lnTo>
                  <a:pt x="51" y="37"/>
                </a:lnTo>
                <a:lnTo>
                  <a:pt x="56" y="34"/>
                </a:lnTo>
                <a:lnTo>
                  <a:pt x="63" y="29"/>
                </a:lnTo>
                <a:lnTo>
                  <a:pt x="65" y="27"/>
                </a:lnTo>
                <a:lnTo>
                  <a:pt x="68" y="30"/>
                </a:lnTo>
                <a:lnTo>
                  <a:pt x="73" y="32"/>
                </a:lnTo>
                <a:lnTo>
                  <a:pt x="78" y="35"/>
                </a:lnTo>
                <a:lnTo>
                  <a:pt x="83" y="37"/>
                </a:lnTo>
                <a:lnTo>
                  <a:pt x="90" y="39"/>
                </a:lnTo>
                <a:lnTo>
                  <a:pt x="97" y="37"/>
                </a:lnTo>
                <a:lnTo>
                  <a:pt x="102" y="34"/>
                </a:lnTo>
                <a:lnTo>
                  <a:pt x="102" y="32"/>
                </a:lnTo>
                <a:lnTo>
                  <a:pt x="104" y="30"/>
                </a:lnTo>
                <a:lnTo>
                  <a:pt x="105" y="30"/>
                </a:lnTo>
                <a:lnTo>
                  <a:pt x="109" y="27"/>
                </a:lnTo>
                <a:lnTo>
                  <a:pt x="112" y="27"/>
                </a:lnTo>
                <a:lnTo>
                  <a:pt x="115" y="25"/>
                </a:lnTo>
                <a:lnTo>
                  <a:pt x="119" y="25"/>
                </a:lnTo>
                <a:lnTo>
                  <a:pt x="124" y="25"/>
                </a:lnTo>
                <a:lnTo>
                  <a:pt x="126" y="25"/>
                </a:lnTo>
                <a:lnTo>
                  <a:pt x="127" y="24"/>
                </a:lnTo>
                <a:lnTo>
                  <a:pt x="129" y="22"/>
                </a:lnTo>
                <a:lnTo>
                  <a:pt x="131" y="20"/>
                </a:lnTo>
                <a:lnTo>
                  <a:pt x="132" y="19"/>
                </a:lnTo>
                <a:lnTo>
                  <a:pt x="136" y="17"/>
                </a:lnTo>
                <a:lnTo>
                  <a:pt x="141" y="13"/>
                </a:lnTo>
                <a:lnTo>
                  <a:pt x="148" y="12"/>
                </a:lnTo>
                <a:lnTo>
                  <a:pt x="154" y="10"/>
                </a:lnTo>
                <a:lnTo>
                  <a:pt x="158" y="8"/>
                </a:lnTo>
                <a:lnTo>
                  <a:pt x="161" y="8"/>
                </a:lnTo>
                <a:lnTo>
                  <a:pt x="163" y="7"/>
                </a:lnTo>
                <a:lnTo>
                  <a:pt x="164" y="5"/>
                </a:lnTo>
                <a:lnTo>
                  <a:pt x="168" y="3"/>
                </a:lnTo>
                <a:lnTo>
                  <a:pt x="173" y="0"/>
                </a:lnTo>
                <a:lnTo>
                  <a:pt x="176" y="0"/>
                </a:lnTo>
                <a:lnTo>
                  <a:pt x="180" y="3"/>
                </a:lnTo>
                <a:lnTo>
                  <a:pt x="181" y="7"/>
                </a:lnTo>
                <a:lnTo>
                  <a:pt x="183" y="8"/>
                </a:lnTo>
                <a:lnTo>
                  <a:pt x="176" y="20"/>
                </a:lnTo>
                <a:lnTo>
                  <a:pt x="175" y="29"/>
                </a:lnTo>
                <a:lnTo>
                  <a:pt x="173" y="37"/>
                </a:lnTo>
                <a:lnTo>
                  <a:pt x="173" y="39"/>
                </a:lnTo>
                <a:lnTo>
                  <a:pt x="171" y="41"/>
                </a:lnTo>
                <a:lnTo>
                  <a:pt x="171" y="44"/>
                </a:lnTo>
                <a:lnTo>
                  <a:pt x="171" y="46"/>
                </a:lnTo>
                <a:lnTo>
                  <a:pt x="175" y="44"/>
                </a:lnTo>
                <a:lnTo>
                  <a:pt x="178" y="42"/>
                </a:lnTo>
                <a:lnTo>
                  <a:pt x="180" y="41"/>
                </a:lnTo>
                <a:lnTo>
                  <a:pt x="181" y="39"/>
                </a:lnTo>
                <a:lnTo>
                  <a:pt x="185" y="39"/>
                </a:lnTo>
                <a:lnTo>
                  <a:pt x="186" y="37"/>
                </a:lnTo>
                <a:lnTo>
                  <a:pt x="188" y="35"/>
                </a:lnTo>
                <a:lnTo>
                  <a:pt x="190" y="34"/>
                </a:lnTo>
                <a:lnTo>
                  <a:pt x="192" y="34"/>
                </a:lnTo>
                <a:lnTo>
                  <a:pt x="210" y="46"/>
                </a:lnTo>
                <a:lnTo>
                  <a:pt x="212" y="46"/>
                </a:lnTo>
                <a:lnTo>
                  <a:pt x="214" y="46"/>
                </a:lnTo>
                <a:lnTo>
                  <a:pt x="217" y="46"/>
                </a:lnTo>
                <a:lnTo>
                  <a:pt x="220" y="46"/>
                </a:lnTo>
                <a:lnTo>
                  <a:pt x="225" y="47"/>
                </a:lnTo>
                <a:lnTo>
                  <a:pt x="229" y="52"/>
                </a:lnTo>
                <a:lnTo>
                  <a:pt x="234" y="57"/>
                </a:lnTo>
                <a:lnTo>
                  <a:pt x="237" y="66"/>
                </a:lnTo>
                <a:lnTo>
                  <a:pt x="239" y="68"/>
                </a:lnTo>
                <a:lnTo>
                  <a:pt x="239" y="69"/>
                </a:lnTo>
                <a:lnTo>
                  <a:pt x="242" y="71"/>
                </a:lnTo>
                <a:lnTo>
                  <a:pt x="244" y="73"/>
                </a:lnTo>
                <a:lnTo>
                  <a:pt x="246" y="74"/>
                </a:lnTo>
                <a:lnTo>
                  <a:pt x="247" y="76"/>
                </a:lnTo>
                <a:lnTo>
                  <a:pt x="249" y="76"/>
                </a:lnTo>
                <a:lnTo>
                  <a:pt x="249" y="78"/>
                </a:lnTo>
                <a:lnTo>
                  <a:pt x="252" y="78"/>
                </a:lnTo>
                <a:lnTo>
                  <a:pt x="256" y="78"/>
                </a:lnTo>
                <a:lnTo>
                  <a:pt x="261" y="78"/>
                </a:lnTo>
                <a:lnTo>
                  <a:pt x="268" y="79"/>
                </a:lnTo>
                <a:lnTo>
                  <a:pt x="274" y="79"/>
                </a:lnTo>
                <a:lnTo>
                  <a:pt x="283" y="81"/>
                </a:lnTo>
                <a:lnTo>
                  <a:pt x="291" y="83"/>
                </a:lnTo>
                <a:lnTo>
                  <a:pt x="300" y="85"/>
                </a:lnTo>
                <a:lnTo>
                  <a:pt x="308" y="86"/>
                </a:lnTo>
                <a:lnTo>
                  <a:pt x="317" y="88"/>
                </a:lnTo>
                <a:lnTo>
                  <a:pt x="325" y="91"/>
                </a:lnTo>
                <a:lnTo>
                  <a:pt x="334" y="93"/>
                </a:lnTo>
                <a:lnTo>
                  <a:pt x="340" y="96"/>
                </a:lnTo>
                <a:lnTo>
                  <a:pt x="347" y="100"/>
                </a:lnTo>
                <a:lnTo>
                  <a:pt x="354" y="103"/>
                </a:lnTo>
                <a:lnTo>
                  <a:pt x="356" y="103"/>
                </a:lnTo>
                <a:lnTo>
                  <a:pt x="362" y="105"/>
                </a:lnTo>
                <a:lnTo>
                  <a:pt x="373" y="107"/>
                </a:lnTo>
                <a:lnTo>
                  <a:pt x="383" y="107"/>
                </a:lnTo>
                <a:lnTo>
                  <a:pt x="393" y="108"/>
                </a:lnTo>
                <a:lnTo>
                  <a:pt x="401" y="110"/>
                </a:lnTo>
                <a:lnTo>
                  <a:pt x="408" y="110"/>
                </a:lnTo>
                <a:lnTo>
                  <a:pt x="412" y="110"/>
                </a:lnTo>
                <a:lnTo>
                  <a:pt x="415" y="115"/>
                </a:lnTo>
                <a:lnTo>
                  <a:pt x="418" y="127"/>
                </a:lnTo>
                <a:lnTo>
                  <a:pt x="420" y="127"/>
                </a:lnTo>
                <a:lnTo>
                  <a:pt x="422" y="127"/>
                </a:lnTo>
                <a:lnTo>
                  <a:pt x="427" y="127"/>
                </a:lnTo>
                <a:lnTo>
                  <a:pt x="430" y="129"/>
                </a:lnTo>
                <a:lnTo>
                  <a:pt x="435" y="132"/>
                </a:lnTo>
                <a:lnTo>
                  <a:pt x="439" y="139"/>
                </a:lnTo>
                <a:lnTo>
                  <a:pt x="442" y="147"/>
                </a:lnTo>
                <a:lnTo>
                  <a:pt x="444" y="159"/>
                </a:lnTo>
                <a:lnTo>
                  <a:pt x="444" y="161"/>
                </a:lnTo>
                <a:lnTo>
                  <a:pt x="442" y="164"/>
                </a:lnTo>
                <a:lnTo>
                  <a:pt x="442" y="167"/>
                </a:lnTo>
                <a:lnTo>
                  <a:pt x="442" y="173"/>
                </a:lnTo>
                <a:lnTo>
                  <a:pt x="440" y="176"/>
                </a:lnTo>
                <a:lnTo>
                  <a:pt x="440" y="179"/>
                </a:lnTo>
                <a:lnTo>
                  <a:pt x="439" y="183"/>
                </a:lnTo>
                <a:lnTo>
                  <a:pt x="461" y="183"/>
                </a:lnTo>
                <a:lnTo>
                  <a:pt x="461" y="184"/>
                </a:lnTo>
                <a:lnTo>
                  <a:pt x="459" y="188"/>
                </a:lnTo>
                <a:lnTo>
                  <a:pt x="459" y="191"/>
                </a:lnTo>
                <a:lnTo>
                  <a:pt x="457" y="196"/>
                </a:lnTo>
                <a:lnTo>
                  <a:pt x="459" y="201"/>
                </a:lnTo>
                <a:lnTo>
                  <a:pt x="461" y="205"/>
                </a:lnTo>
                <a:lnTo>
                  <a:pt x="464" y="208"/>
                </a:lnTo>
                <a:lnTo>
                  <a:pt x="469" y="210"/>
                </a:lnTo>
                <a:lnTo>
                  <a:pt x="469" y="211"/>
                </a:lnTo>
                <a:lnTo>
                  <a:pt x="469" y="213"/>
                </a:lnTo>
                <a:lnTo>
                  <a:pt x="471" y="217"/>
                </a:lnTo>
                <a:lnTo>
                  <a:pt x="471" y="218"/>
                </a:lnTo>
                <a:lnTo>
                  <a:pt x="457" y="228"/>
                </a:lnTo>
                <a:lnTo>
                  <a:pt x="450" y="239"/>
                </a:lnTo>
                <a:lnTo>
                  <a:pt x="449" y="244"/>
                </a:lnTo>
                <a:lnTo>
                  <a:pt x="449" y="245"/>
                </a:lnTo>
                <a:lnTo>
                  <a:pt x="447" y="247"/>
                </a:lnTo>
                <a:lnTo>
                  <a:pt x="444" y="250"/>
                </a:lnTo>
                <a:lnTo>
                  <a:pt x="442" y="255"/>
                </a:lnTo>
                <a:lnTo>
                  <a:pt x="439" y="261"/>
                </a:lnTo>
                <a:lnTo>
                  <a:pt x="437" y="267"/>
                </a:lnTo>
                <a:lnTo>
                  <a:pt x="437" y="274"/>
                </a:lnTo>
                <a:lnTo>
                  <a:pt x="439" y="283"/>
                </a:lnTo>
                <a:lnTo>
                  <a:pt x="440" y="284"/>
                </a:lnTo>
                <a:lnTo>
                  <a:pt x="442" y="284"/>
                </a:lnTo>
                <a:lnTo>
                  <a:pt x="444" y="283"/>
                </a:lnTo>
                <a:lnTo>
                  <a:pt x="447" y="279"/>
                </a:lnTo>
                <a:lnTo>
                  <a:pt x="450" y="276"/>
                </a:lnTo>
                <a:lnTo>
                  <a:pt x="454" y="271"/>
                </a:lnTo>
                <a:lnTo>
                  <a:pt x="459" y="266"/>
                </a:lnTo>
                <a:lnTo>
                  <a:pt x="462" y="261"/>
                </a:lnTo>
                <a:lnTo>
                  <a:pt x="464" y="259"/>
                </a:lnTo>
                <a:lnTo>
                  <a:pt x="464" y="255"/>
                </a:lnTo>
                <a:lnTo>
                  <a:pt x="464" y="252"/>
                </a:lnTo>
                <a:lnTo>
                  <a:pt x="466" y="247"/>
                </a:lnTo>
                <a:lnTo>
                  <a:pt x="469" y="244"/>
                </a:lnTo>
                <a:lnTo>
                  <a:pt x="474" y="240"/>
                </a:lnTo>
                <a:lnTo>
                  <a:pt x="481" y="237"/>
                </a:lnTo>
                <a:lnTo>
                  <a:pt x="491" y="235"/>
                </a:lnTo>
                <a:lnTo>
                  <a:pt x="491" y="232"/>
                </a:lnTo>
                <a:lnTo>
                  <a:pt x="491" y="228"/>
                </a:lnTo>
                <a:lnTo>
                  <a:pt x="491" y="223"/>
                </a:lnTo>
                <a:lnTo>
                  <a:pt x="491" y="217"/>
                </a:lnTo>
                <a:lnTo>
                  <a:pt x="494" y="208"/>
                </a:lnTo>
                <a:lnTo>
                  <a:pt x="500" y="198"/>
                </a:lnTo>
                <a:lnTo>
                  <a:pt x="501" y="198"/>
                </a:lnTo>
                <a:lnTo>
                  <a:pt x="503" y="196"/>
                </a:lnTo>
                <a:lnTo>
                  <a:pt x="506" y="193"/>
                </a:lnTo>
                <a:lnTo>
                  <a:pt x="508" y="189"/>
                </a:lnTo>
                <a:lnTo>
                  <a:pt x="511" y="186"/>
                </a:lnTo>
                <a:lnTo>
                  <a:pt x="513" y="183"/>
                </a:lnTo>
                <a:lnTo>
                  <a:pt x="515" y="181"/>
                </a:lnTo>
                <a:lnTo>
                  <a:pt x="516" y="181"/>
                </a:lnTo>
                <a:lnTo>
                  <a:pt x="522" y="181"/>
                </a:lnTo>
                <a:lnTo>
                  <a:pt x="522" y="191"/>
                </a:lnTo>
                <a:lnTo>
                  <a:pt x="518" y="193"/>
                </a:lnTo>
                <a:lnTo>
                  <a:pt x="518" y="206"/>
                </a:lnTo>
                <a:lnTo>
                  <a:pt x="516" y="206"/>
                </a:lnTo>
                <a:lnTo>
                  <a:pt x="515" y="210"/>
                </a:lnTo>
                <a:lnTo>
                  <a:pt x="513" y="213"/>
                </a:lnTo>
                <a:lnTo>
                  <a:pt x="510" y="217"/>
                </a:lnTo>
                <a:lnTo>
                  <a:pt x="508" y="222"/>
                </a:lnTo>
                <a:lnTo>
                  <a:pt x="506" y="227"/>
                </a:lnTo>
                <a:lnTo>
                  <a:pt x="506" y="232"/>
                </a:lnTo>
                <a:lnTo>
                  <a:pt x="508" y="235"/>
                </a:lnTo>
                <a:lnTo>
                  <a:pt x="506" y="235"/>
                </a:lnTo>
                <a:lnTo>
                  <a:pt x="506" y="237"/>
                </a:lnTo>
                <a:lnTo>
                  <a:pt x="505" y="239"/>
                </a:lnTo>
                <a:lnTo>
                  <a:pt x="503" y="240"/>
                </a:lnTo>
                <a:lnTo>
                  <a:pt x="501" y="244"/>
                </a:lnTo>
                <a:lnTo>
                  <a:pt x="500" y="247"/>
                </a:lnTo>
                <a:lnTo>
                  <a:pt x="498" y="252"/>
                </a:lnTo>
                <a:lnTo>
                  <a:pt x="494" y="257"/>
                </a:lnTo>
                <a:lnTo>
                  <a:pt x="493" y="262"/>
                </a:lnTo>
                <a:lnTo>
                  <a:pt x="491" y="269"/>
                </a:lnTo>
                <a:lnTo>
                  <a:pt x="489" y="276"/>
                </a:lnTo>
                <a:lnTo>
                  <a:pt x="488" y="284"/>
                </a:lnTo>
                <a:lnTo>
                  <a:pt x="486" y="293"/>
                </a:lnTo>
                <a:lnTo>
                  <a:pt x="486" y="303"/>
                </a:lnTo>
                <a:lnTo>
                  <a:pt x="486" y="311"/>
                </a:lnTo>
                <a:lnTo>
                  <a:pt x="486" y="323"/>
                </a:lnTo>
                <a:lnTo>
                  <a:pt x="486" y="325"/>
                </a:lnTo>
                <a:lnTo>
                  <a:pt x="484" y="325"/>
                </a:lnTo>
                <a:lnTo>
                  <a:pt x="483" y="328"/>
                </a:lnTo>
                <a:lnTo>
                  <a:pt x="481" y="330"/>
                </a:lnTo>
                <a:lnTo>
                  <a:pt x="479" y="333"/>
                </a:lnTo>
                <a:lnTo>
                  <a:pt x="478" y="337"/>
                </a:lnTo>
                <a:lnTo>
                  <a:pt x="476" y="340"/>
                </a:lnTo>
                <a:lnTo>
                  <a:pt x="474" y="345"/>
                </a:lnTo>
                <a:lnTo>
                  <a:pt x="472" y="349"/>
                </a:lnTo>
                <a:lnTo>
                  <a:pt x="472" y="355"/>
                </a:lnTo>
                <a:lnTo>
                  <a:pt x="471" y="360"/>
                </a:lnTo>
                <a:lnTo>
                  <a:pt x="471" y="367"/>
                </a:lnTo>
                <a:lnTo>
                  <a:pt x="472" y="374"/>
                </a:lnTo>
                <a:lnTo>
                  <a:pt x="474" y="381"/>
                </a:lnTo>
                <a:lnTo>
                  <a:pt x="476" y="389"/>
                </a:lnTo>
                <a:lnTo>
                  <a:pt x="476" y="391"/>
                </a:lnTo>
                <a:lnTo>
                  <a:pt x="474" y="393"/>
                </a:lnTo>
                <a:lnTo>
                  <a:pt x="474" y="396"/>
                </a:lnTo>
                <a:lnTo>
                  <a:pt x="472" y="399"/>
                </a:lnTo>
                <a:lnTo>
                  <a:pt x="471" y="404"/>
                </a:lnTo>
                <a:lnTo>
                  <a:pt x="469" y="409"/>
                </a:lnTo>
                <a:lnTo>
                  <a:pt x="467" y="415"/>
                </a:lnTo>
                <a:lnTo>
                  <a:pt x="466" y="421"/>
                </a:lnTo>
                <a:lnTo>
                  <a:pt x="464" y="428"/>
                </a:lnTo>
                <a:lnTo>
                  <a:pt x="464" y="437"/>
                </a:lnTo>
                <a:lnTo>
                  <a:pt x="462" y="443"/>
                </a:lnTo>
                <a:lnTo>
                  <a:pt x="462" y="452"/>
                </a:lnTo>
                <a:lnTo>
                  <a:pt x="464" y="460"/>
                </a:lnTo>
                <a:lnTo>
                  <a:pt x="466" y="469"/>
                </a:lnTo>
                <a:lnTo>
                  <a:pt x="467" y="477"/>
                </a:lnTo>
                <a:lnTo>
                  <a:pt x="471" y="484"/>
                </a:lnTo>
                <a:lnTo>
                  <a:pt x="472" y="486"/>
                </a:lnTo>
                <a:lnTo>
                  <a:pt x="472" y="487"/>
                </a:lnTo>
                <a:lnTo>
                  <a:pt x="474" y="491"/>
                </a:lnTo>
                <a:lnTo>
                  <a:pt x="476" y="492"/>
                </a:lnTo>
                <a:lnTo>
                  <a:pt x="478" y="496"/>
                </a:lnTo>
                <a:lnTo>
                  <a:pt x="478" y="497"/>
                </a:lnTo>
                <a:lnTo>
                  <a:pt x="479" y="499"/>
                </a:lnTo>
                <a:lnTo>
                  <a:pt x="479" y="506"/>
                </a:lnTo>
                <a:lnTo>
                  <a:pt x="478" y="525"/>
                </a:lnTo>
                <a:lnTo>
                  <a:pt x="479" y="536"/>
                </a:lnTo>
                <a:lnTo>
                  <a:pt x="220" y="555"/>
                </a:lnTo>
                <a:close/>
              </a:path>
            </a:pathLst>
          </a:custGeom>
          <a:solidFill>
            <a:schemeClr val="bg1"/>
          </a:solidFill>
          <a:ln w="9525">
            <a:solidFill>
              <a:schemeClr val="tx1"/>
            </a:solidFill>
            <a:round/>
            <a:headEnd/>
            <a:tailEnd/>
          </a:ln>
        </p:spPr>
        <p:txBody>
          <a:bodyPr/>
          <a:lstStyle/>
          <a:p>
            <a:endParaRPr lang="en-US"/>
          </a:p>
        </p:txBody>
      </p:sp>
      <p:grpSp>
        <p:nvGrpSpPr>
          <p:cNvPr id="12" name="Group 147"/>
          <p:cNvGrpSpPr>
            <a:grpSpLocks/>
          </p:cNvGrpSpPr>
          <p:nvPr/>
        </p:nvGrpSpPr>
        <p:grpSpPr bwMode="auto">
          <a:xfrm>
            <a:off x="7345374" y="2767013"/>
            <a:ext cx="997327" cy="569912"/>
            <a:chOff x="4341" y="1400"/>
            <a:chExt cx="574" cy="370"/>
          </a:xfrm>
          <a:solidFill>
            <a:schemeClr val="bg1"/>
          </a:solidFill>
        </p:grpSpPr>
        <p:sp>
          <p:nvSpPr>
            <p:cNvPr id="844" name="Freeform 148"/>
            <p:cNvSpPr>
              <a:spLocks/>
            </p:cNvSpPr>
            <p:nvPr/>
          </p:nvSpPr>
          <p:spPr bwMode="auto">
            <a:xfrm>
              <a:off x="4341" y="1400"/>
              <a:ext cx="574" cy="370"/>
            </a:xfrm>
            <a:custGeom>
              <a:avLst/>
              <a:gdLst>
                <a:gd name="T0" fmla="*/ 491 w 574"/>
                <a:gd name="T1" fmla="*/ 287 h 370"/>
                <a:gd name="T2" fmla="*/ 501 w 574"/>
                <a:gd name="T3" fmla="*/ 269 h 370"/>
                <a:gd name="T4" fmla="*/ 518 w 574"/>
                <a:gd name="T5" fmla="*/ 265 h 370"/>
                <a:gd name="T6" fmla="*/ 523 w 574"/>
                <a:gd name="T7" fmla="*/ 265 h 370"/>
                <a:gd name="T8" fmla="*/ 535 w 574"/>
                <a:gd name="T9" fmla="*/ 257 h 370"/>
                <a:gd name="T10" fmla="*/ 545 w 574"/>
                <a:gd name="T11" fmla="*/ 248 h 370"/>
                <a:gd name="T12" fmla="*/ 550 w 574"/>
                <a:gd name="T13" fmla="*/ 238 h 370"/>
                <a:gd name="T14" fmla="*/ 560 w 574"/>
                <a:gd name="T15" fmla="*/ 225 h 370"/>
                <a:gd name="T16" fmla="*/ 569 w 574"/>
                <a:gd name="T17" fmla="*/ 218 h 370"/>
                <a:gd name="T18" fmla="*/ 574 w 574"/>
                <a:gd name="T19" fmla="*/ 211 h 370"/>
                <a:gd name="T20" fmla="*/ 571 w 574"/>
                <a:gd name="T21" fmla="*/ 204 h 370"/>
                <a:gd name="T22" fmla="*/ 567 w 574"/>
                <a:gd name="T23" fmla="*/ 201 h 370"/>
                <a:gd name="T24" fmla="*/ 554 w 574"/>
                <a:gd name="T25" fmla="*/ 189 h 370"/>
                <a:gd name="T26" fmla="*/ 537 w 574"/>
                <a:gd name="T27" fmla="*/ 176 h 370"/>
                <a:gd name="T28" fmla="*/ 520 w 574"/>
                <a:gd name="T29" fmla="*/ 162 h 370"/>
                <a:gd name="T30" fmla="*/ 520 w 574"/>
                <a:gd name="T31" fmla="*/ 144 h 370"/>
                <a:gd name="T32" fmla="*/ 525 w 574"/>
                <a:gd name="T33" fmla="*/ 135 h 370"/>
                <a:gd name="T34" fmla="*/ 538 w 574"/>
                <a:gd name="T35" fmla="*/ 71 h 370"/>
                <a:gd name="T36" fmla="*/ 525 w 574"/>
                <a:gd name="T37" fmla="*/ 56 h 370"/>
                <a:gd name="T38" fmla="*/ 520 w 574"/>
                <a:gd name="T39" fmla="*/ 54 h 370"/>
                <a:gd name="T40" fmla="*/ 511 w 574"/>
                <a:gd name="T41" fmla="*/ 44 h 370"/>
                <a:gd name="T42" fmla="*/ 503 w 574"/>
                <a:gd name="T43" fmla="*/ 30 h 370"/>
                <a:gd name="T44" fmla="*/ 501 w 574"/>
                <a:gd name="T45" fmla="*/ 22 h 370"/>
                <a:gd name="T46" fmla="*/ 493 w 574"/>
                <a:gd name="T47" fmla="*/ 15 h 370"/>
                <a:gd name="T48" fmla="*/ 483 w 574"/>
                <a:gd name="T49" fmla="*/ 12 h 370"/>
                <a:gd name="T50" fmla="*/ 476 w 574"/>
                <a:gd name="T51" fmla="*/ 1 h 370"/>
                <a:gd name="T52" fmla="*/ 459 w 574"/>
                <a:gd name="T53" fmla="*/ 0 h 370"/>
                <a:gd name="T54" fmla="*/ 449 w 574"/>
                <a:gd name="T55" fmla="*/ 3 h 370"/>
                <a:gd name="T56" fmla="*/ 422 w 574"/>
                <a:gd name="T57" fmla="*/ 8 h 370"/>
                <a:gd name="T58" fmla="*/ 383 w 574"/>
                <a:gd name="T59" fmla="*/ 15 h 370"/>
                <a:gd name="T60" fmla="*/ 335 w 574"/>
                <a:gd name="T61" fmla="*/ 25 h 370"/>
                <a:gd name="T62" fmla="*/ 283 w 574"/>
                <a:gd name="T63" fmla="*/ 35 h 370"/>
                <a:gd name="T64" fmla="*/ 230 w 574"/>
                <a:gd name="T65" fmla="*/ 45 h 370"/>
                <a:gd name="T66" fmla="*/ 178 w 574"/>
                <a:gd name="T67" fmla="*/ 56 h 370"/>
                <a:gd name="T68" fmla="*/ 134 w 574"/>
                <a:gd name="T69" fmla="*/ 64 h 370"/>
                <a:gd name="T70" fmla="*/ 98 w 574"/>
                <a:gd name="T71" fmla="*/ 71 h 370"/>
                <a:gd name="T72" fmla="*/ 78 w 574"/>
                <a:gd name="T73" fmla="*/ 74 h 370"/>
                <a:gd name="T74" fmla="*/ 66 w 574"/>
                <a:gd name="T75" fmla="*/ 44 h 370"/>
                <a:gd name="T76" fmla="*/ 49 w 574"/>
                <a:gd name="T77" fmla="*/ 56 h 370"/>
                <a:gd name="T78" fmla="*/ 34 w 574"/>
                <a:gd name="T79" fmla="*/ 67 h 370"/>
                <a:gd name="T80" fmla="*/ 21 w 574"/>
                <a:gd name="T81" fmla="*/ 78 h 370"/>
                <a:gd name="T82" fmla="*/ 9 w 574"/>
                <a:gd name="T83" fmla="*/ 86 h 370"/>
                <a:gd name="T84" fmla="*/ 2 w 574"/>
                <a:gd name="T85" fmla="*/ 91 h 370"/>
                <a:gd name="T86" fmla="*/ 32 w 574"/>
                <a:gd name="T87" fmla="*/ 259 h 3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74"/>
                <a:gd name="T133" fmla="*/ 0 h 370"/>
                <a:gd name="T134" fmla="*/ 574 w 574"/>
                <a:gd name="T135" fmla="*/ 370 h 3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74" h="370">
                  <a:moveTo>
                    <a:pt x="51" y="370"/>
                  </a:moveTo>
                  <a:lnTo>
                    <a:pt x="146" y="352"/>
                  </a:lnTo>
                  <a:lnTo>
                    <a:pt x="491" y="287"/>
                  </a:lnTo>
                  <a:lnTo>
                    <a:pt x="493" y="277"/>
                  </a:lnTo>
                  <a:lnTo>
                    <a:pt x="496" y="272"/>
                  </a:lnTo>
                  <a:lnTo>
                    <a:pt x="501" y="269"/>
                  </a:lnTo>
                  <a:lnTo>
                    <a:pt x="506" y="265"/>
                  </a:lnTo>
                  <a:lnTo>
                    <a:pt x="513" y="265"/>
                  </a:lnTo>
                  <a:lnTo>
                    <a:pt x="518" y="265"/>
                  </a:lnTo>
                  <a:lnTo>
                    <a:pt x="521" y="265"/>
                  </a:lnTo>
                  <a:lnTo>
                    <a:pt x="523" y="267"/>
                  </a:lnTo>
                  <a:lnTo>
                    <a:pt x="523" y="265"/>
                  </a:lnTo>
                  <a:lnTo>
                    <a:pt x="527" y="264"/>
                  </a:lnTo>
                  <a:lnTo>
                    <a:pt x="530" y="260"/>
                  </a:lnTo>
                  <a:lnTo>
                    <a:pt x="535" y="257"/>
                  </a:lnTo>
                  <a:lnTo>
                    <a:pt x="538" y="254"/>
                  </a:lnTo>
                  <a:lnTo>
                    <a:pt x="543" y="252"/>
                  </a:lnTo>
                  <a:lnTo>
                    <a:pt x="545" y="248"/>
                  </a:lnTo>
                  <a:lnTo>
                    <a:pt x="547" y="248"/>
                  </a:lnTo>
                  <a:lnTo>
                    <a:pt x="547" y="243"/>
                  </a:lnTo>
                  <a:lnTo>
                    <a:pt x="550" y="238"/>
                  </a:lnTo>
                  <a:lnTo>
                    <a:pt x="554" y="233"/>
                  </a:lnTo>
                  <a:lnTo>
                    <a:pt x="557" y="228"/>
                  </a:lnTo>
                  <a:lnTo>
                    <a:pt x="560" y="225"/>
                  </a:lnTo>
                  <a:lnTo>
                    <a:pt x="564" y="221"/>
                  </a:lnTo>
                  <a:lnTo>
                    <a:pt x="567" y="220"/>
                  </a:lnTo>
                  <a:lnTo>
                    <a:pt x="569" y="218"/>
                  </a:lnTo>
                  <a:lnTo>
                    <a:pt x="572" y="216"/>
                  </a:lnTo>
                  <a:lnTo>
                    <a:pt x="574" y="213"/>
                  </a:lnTo>
                  <a:lnTo>
                    <a:pt x="574" y="211"/>
                  </a:lnTo>
                  <a:lnTo>
                    <a:pt x="574" y="208"/>
                  </a:lnTo>
                  <a:lnTo>
                    <a:pt x="572" y="206"/>
                  </a:lnTo>
                  <a:lnTo>
                    <a:pt x="571" y="204"/>
                  </a:lnTo>
                  <a:lnTo>
                    <a:pt x="571" y="203"/>
                  </a:lnTo>
                  <a:lnTo>
                    <a:pt x="569" y="203"/>
                  </a:lnTo>
                  <a:lnTo>
                    <a:pt x="567" y="201"/>
                  </a:lnTo>
                  <a:lnTo>
                    <a:pt x="564" y="199"/>
                  </a:lnTo>
                  <a:lnTo>
                    <a:pt x="559" y="194"/>
                  </a:lnTo>
                  <a:lnTo>
                    <a:pt x="554" y="189"/>
                  </a:lnTo>
                  <a:lnTo>
                    <a:pt x="547" y="184"/>
                  </a:lnTo>
                  <a:lnTo>
                    <a:pt x="542" y="179"/>
                  </a:lnTo>
                  <a:lnTo>
                    <a:pt x="537" y="176"/>
                  </a:lnTo>
                  <a:lnTo>
                    <a:pt x="535" y="174"/>
                  </a:lnTo>
                  <a:lnTo>
                    <a:pt x="525" y="169"/>
                  </a:lnTo>
                  <a:lnTo>
                    <a:pt x="520" y="162"/>
                  </a:lnTo>
                  <a:lnTo>
                    <a:pt x="518" y="155"/>
                  </a:lnTo>
                  <a:lnTo>
                    <a:pt x="518" y="149"/>
                  </a:lnTo>
                  <a:lnTo>
                    <a:pt x="520" y="144"/>
                  </a:lnTo>
                  <a:lnTo>
                    <a:pt x="521" y="138"/>
                  </a:lnTo>
                  <a:lnTo>
                    <a:pt x="523" y="135"/>
                  </a:lnTo>
                  <a:lnTo>
                    <a:pt x="525" y="135"/>
                  </a:lnTo>
                  <a:lnTo>
                    <a:pt x="515" y="118"/>
                  </a:lnTo>
                  <a:lnTo>
                    <a:pt x="532" y="93"/>
                  </a:lnTo>
                  <a:lnTo>
                    <a:pt x="538" y="71"/>
                  </a:lnTo>
                  <a:lnTo>
                    <a:pt x="543" y="62"/>
                  </a:lnTo>
                  <a:lnTo>
                    <a:pt x="525" y="56"/>
                  </a:lnTo>
                  <a:lnTo>
                    <a:pt x="523" y="56"/>
                  </a:lnTo>
                  <a:lnTo>
                    <a:pt x="520" y="54"/>
                  </a:lnTo>
                  <a:lnTo>
                    <a:pt x="518" y="50"/>
                  </a:lnTo>
                  <a:lnTo>
                    <a:pt x="515" y="47"/>
                  </a:lnTo>
                  <a:lnTo>
                    <a:pt x="511" y="44"/>
                  </a:lnTo>
                  <a:lnTo>
                    <a:pt x="508" y="39"/>
                  </a:lnTo>
                  <a:lnTo>
                    <a:pt x="505" y="32"/>
                  </a:lnTo>
                  <a:lnTo>
                    <a:pt x="503" y="30"/>
                  </a:lnTo>
                  <a:lnTo>
                    <a:pt x="503" y="28"/>
                  </a:lnTo>
                  <a:lnTo>
                    <a:pt x="503" y="25"/>
                  </a:lnTo>
                  <a:lnTo>
                    <a:pt x="501" y="22"/>
                  </a:lnTo>
                  <a:lnTo>
                    <a:pt x="499" y="20"/>
                  </a:lnTo>
                  <a:lnTo>
                    <a:pt x="496" y="17"/>
                  </a:lnTo>
                  <a:lnTo>
                    <a:pt x="493" y="15"/>
                  </a:lnTo>
                  <a:lnTo>
                    <a:pt x="486" y="15"/>
                  </a:lnTo>
                  <a:lnTo>
                    <a:pt x="484" y="13"/>
                  </a:lnTo>
                  <a:lnTo>
                    <a:pt x="483" y="12"/>
                  </a:lnTo>
                  <a:lnTo>
                    <a:pt x="481" y="8"/>
                  </a:lnTo>
                  <a:lnTo>
                    <a:pt x="479" y="5"/>
                  </a:lnTo>
                  <a:lnTo>
                    <a:pt x="476" y="1"/>
                  </a:lnTo>
                  <a:lnTo>
                    <a:pt x="471" y="0"/>
                  </a:lnTo>
                  <a:lnTo>
                    <a:pt x="466" y="0"/>
                  </a:lnTo>
                  <a:lnTo>
                    <a:pt x="459" y="0"/>
                  </a:lnTo>
                  <a:lnTo>
                    <a:pt x="457" y="0"/>
                  </a:lnTo>
                  <a:lnTo>
                    <a:pt x="454" y="1"/>
                  </a:lnTo>
                  <a:lnTo>
                    <a:pt x="449" y="3"/>
                  </a:lnTo>
                  <a:lnTo>
                    <a:pt x="442" y="3"/>
                  </a:lnTo>
                  <a:lnTo>
                    <a:pt x="432" y="5"/>
                  </a:lnTo>
                  <a:lnTo>
                    <a:pt x="422" y="8"/>
                  </a:lnTo>
                  <a:lnTo>
                    <a:pt x="410" y="10"/>
                  </a:lnTo>
                  <a:lnTo>
                    <a:pt x="398" y="12"/>
                  </a:lnTo>
                  <a:lnTo>
                    <a:pt x="383" y="15"/>
                  </a:lnTo>
                  <a:lnTo>
                    <a:pt x="367" y="18"/>
                  </a:lnTo>
                  <a:lnTo>
                    <a:pt x="352" y="22"/>
                  </a:lnTo>
                  <a:lnTo>
                    <a:pt x="335" y="25"/>
                  </a:lnTo>
                  <a:lnTo>
                    <a:pt x="318" y="28"/>
                  </a:lnTo>
                  <a:lnTo>
                    <a:pt x="301" y="32"/>
                  </a:lnTo>
                  <a:lnTo>
                    <a:pt x="283" y="35"/>
                  </a:lnTo>
                  <a:lnTo>
                    <a:pt x="266" y="39"/>
                  </a:lnTo>
                  <a:lnTo>
                    <a:pt x="247" y="42"/>
                  </a:lnTo>
                  <a:lnTo>
                    <a:pt x="230" y="45"/>
                  </a:lnTo>
                  <a:lnTo>
                    <a:pt x="212" y="49"/>
                  </a:lnTo>
                  <a:lnTo>
                    <a:pt x="195" y="52"/>
                  </a:lnTo>
                  <a:lnTo>
                    <a:pt x="178" y="56"/>
                  </a:lnTo>
                  <a:lnTo>
                    <a:pt x="163" y="59"/>
                  </a:lnTo>
                  <a:lnTo>
                    <a:pt x="147" y="61"/>
                  </a:lnTo>
                  <a:lnTo>
                    <a:pt x="134" y="64"/>
                  </a:lnTo>
                  <a:lnTo>
                    <a:pt x="120" y="66"/>
                  </a:lnTo>
                  <a:lnTo>
                    <a:pt x="109" y="69"/>
                  </a:lnTo>
                  <a:lnTo>
                    <a:pt x="98" y="71"/>
                  </a:lnTo>
                  <a:lnTo>
                    <a:pt x="90" y="72"/>
                  </a:lnTo>
                  <a:lnTo>
                    <a:pt x="83" y="74"/>
                  </a:lnTo>
                  <a:lnTo>
                    <a:pt x="78" y="74"/>
                  </a:lnTo>
                  <a:lnTo>
                    <a:pt x="75" y="74"/>
                  </a:lnTo>
                  <a:lnTo>
                    <a:pt x="75" y="76"/>
                  </a:lnTo>
                  <a:lnTo>
                    <a:pt x="66" y="44"/>
                  </a:lnTo>
                  <a:lnTo>
                    <a:pt x="61" y="47"/>
                  </a:lnTo>
                  <a:lnTo>
                    <a:pt x="56" y="52"/>
                  </a:lnTo>
                  <a:lnTo>
                    <a:pt x="49" y="56"/>
                  </a:lnTo>
                  <a:lnTo>
                    <a:pt x="44" y="59"/>
                  </a:lnTo>
                  <a:lnTo>
                    <a:pt x="39" y="64"/>
                  </a:lnTo>
                  <a:lnTo>
                    <a:pt x="34" y="67"/>
                  </a:lnTo>
                  <a:lnTo>
                    <a:pt x="29" y="71"/>
                  </a:lnTo>
                  <a:lnTo>
                    <a:pt x="26" y="74"/>
                  </a:lnTo>
                  <a:lnTo>
                    <a:pt x="21" y="78"/>
                  </a:lnTo>
                  <a:lnTo>
                    <a:pt x="15" y="81"/>
                  </a:lnTo>
                  <a:lnTo>
                    <a:pt x="12" y="84"/>
                  </a:lnTo>
                  <a:lnTo>
                    <a:pt x="9" y="86"/>
                  </a:lnTo>
                  <a:lnTo>
                    <a:pt x="7" y="89"/>
                  </a:lnTo>
                  <a:lnTo>
                    <a:pt x="4" y="91"/>
                  </a:lnTo>
                  <a:lnTo>
                    <a:pt x="2" y="91"/>
                  </a:lnTo>
                  <a:lnTo>
                    <a:pt x="2" y="93"/>
                  </a:lnTo>
                  <a:lnTo>
                    <a:pt x="0" y="93"/>
                  </a:lnTo>
                  <a:lnTo>
                    <a:pt x="32" y="259"/>
                  </a:lnTo>
                  <a:lnTo>
                    <a:pt x="51" y="37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45" name="Freeform 149"/>
            <p:cNvSpPr>
              <a:spLocks/>
            </p:cNvSpPr>
            <p:nvPr/>
          </p:nvSpPr>
          <p:spPr bwMode="auto">
            <a:xfrm>
              <a:off x="4341" y="1400"/>
              <a:ext cx="574" cy="370"/>
            </a:xfrm>
            <a:custGeom>
              <a:avLst/>
              <a:gdLst>
                <a:gd name="T0" fmla="*/ 491 w 574"/>
                <a:gd name="T1" fmla="*/ 287 h 370"/>
                <a:gd name="T2" fmla="*/ 496 w 574"/>
                <a:gd name="T3" fmla="*/ 272 h 370"/>
                <a:gd name="T4" fmla="*/ 513 w 574"/>
                <a:gd name="T5" fmla="*/ 265 h 370"/>
                <a:gd name="T6" fmla="*/ 523 w 574"/>
                <a:gd name="T7" fmla="*/ 267 h 370"/>
                <a:gd name="T8" fmla="*/ 527 w 574"/>
                <a:gd name="T9" fmla="*/ 264 h 370"/>
                <a:gd name="T10" fmla="*/ 538 w 574"/>
                <a:gd name="T11" fmla="*/ 254 h 370"/>
                <a:gd name="T12" fmla="*/ 547 w 574"/>
                <a:gd name="T13" fmla="*/ 248 h 370"/>
                <a:gd name="T14" fmla="*/ 550 w 574"/>
                <a:gd name="T15" fmla="*/ 238 h 370"/>
                <a:gd name="T16" fmla="*/ 560 w 574"/>
                <a:gd name="T17" fmla="*/ 225 h 370"/>
                <a:gd name="T18" fmla="*/ 569 w 574"/>
                <a:gd name="T19" fmla="*/ 218 h 370"/>
                <a:gd name="T20" fmla="*/ 574 w 574"/>
                <a:gd name="T21" fmla="*/ 213 h 370"/>
                <a:gd name="T22" fmla="*/ 572 w 574"/>
                <a:gd name="T23" fmla="*/ 206 h 370"/>
                <a:gd name="T24" fmla="*/ 569 w 574"/>
                <a:gd name="T25" fmla="*/ 203 h 370"/>
                <a:gd name="T26" fmla="*/ 564 w 574"/>
                <a:gd name="T27" fmla="*/ 199 h 370"/>
                <a:gd name="T28" fmla="*/ 547 w 574"/>
                <a:gd name="T29" fmla="*/ 184 h 370"/>
                <a:gd name="T30" fmla="*/ 535 w 574"/>
                <a:gd name="T31" fmla="*/ 174 h 370"/>
                <a:gd name="T32" fmla="*/ 520 w 574"/>
                <a:gd name="T33" fmla="*/ 162 h 370"/>
                <a:gd name="T34" fmla="*/ 520 w 574"/>
                <a:gd name="T35" fmla="*/ 144 h 370"/>
                <a:gd name="T36" fmla="*/ 525 w 574"/>
                <a:gd name="T37" fmla="*/ 135 h 370"/>
                <a:gd name="T38" fmla="*/ 538 w 574"/>
                <a:gd name="T39" fmla="*/ 71 h 370"/>
                <a:gd name="T40" fmla="*/ 525 w 574"/>
                <a:gd name="T41" fmla="*/ 56 h 370"/>
                <a:gd name="T42" fmla="*/ 523 w 574"/>
                <a:gd name="T43" fmla="*/ 56 h 370"/>
                <a:gd name="T44" fmla="*/ 515 w 574"/>
                <a:gd name="T45" fmla="*/ 47 h 370"/>
                <a:gd name="T46" fmla="*/ 505 w 574"/>
                <a:gd name="T47" fmla="*/ 32 h 370"/>
                <a:gd name="T48" fmla="*/ 503 w 574"/>
                <a:gd name="T49" fmla="*/ 28 h 370"/>
                <a:gd name="T50" fmla="*/ 499 w 574"/>
                <a:gd name="T51" fmla="*/ 20 h 370"/>
                <a:gd name="T52" fmla="*/ 486 w 574"/>
                <a:gd name="T53" fmla="*/ 15 h 370"/>
                <a:gd name="T54" fmla="*/ 483 w 574"/>
                <a:gd name="T55" fmla="*/ 12 h 370"/>
                <a:gd name="T56" fmla="*/ 476 w 574"/>
                <a:gd name="T57" fmla="*/ 1 h 370"/>
                <a:gd name="T58" fmla="*/ 459 w 574"/>
                <a:gd name="T59" fmla="*/ 0 h 370"/>
                <a:gd name="T60" fmla="*/ 454 w 574"/>
                <a:gd name="T61" fmla="*/ 1 h 370"/>
                <a:gd name="T62" fmla="*/ 432 w 574"/>
                <a:gd name="T63" fmla="*/ 5 h 370"/>
                <a:gd name="T64" fmla="*/ 398 w 574"/>
                <a:gd name="T65" fmla="*/ 12 h 370"/>
                <a:gd name="T66" fmla="*/ 352 w 574"/>
                <a:gd name="T67" fmla="*/ 22 h 370"/>
                <a:gd name="T68" fmla="*/ 301 w 574"/>
                <a:gd name="T69" fmla="*/ 32 h 370"/>
                <a:gd name="T70" fmla="*/ 247 w 574"/>
                <a:gd name="T71" fmla="*/ 42 h 370"/>
                <a:gd name="T72" fmla="*/ 195 w 574"/>
                <a:gd name="T73" fmla="*/ 52 h 370"/>
                <a:gd name="T74" fmla="*/ 147 w 574"/>
                <a:gd name="T75" fmla="*/ 61 h 370"/>
                <a:gd name="T76" fmla="*/ 109 w 574"/>
                <a:gd name="T77" fmla="*/ 69 h 370"/>
                <a:gd name="T78" fmla="*/ 83 w 574"/>
                <a:gd name="T79" fmla="*/ 74 h 370"/>
                <a:gd name="T80" fmla="*/ 75 w 574"/>
                <a:gd name="T81" fmla="*/ 76 h 370"/>
                <a:gd name="T82" fmla="*/ 61 w 574"/>
                <a:gd name="T83" fmla="*/ 47 h 370"/>
                <a:gd name="T84" fmla="*/ 44 w 574"/>
                <a:gd name="T85" fmla="*/ 59 h 370"/>
                <a:gd name="T86" fmla="*/ 29 w 574"/>
                <a:gd name="T87" fmla="*/ 71 h 370"/>
                <a:gd name="T88" fmla="*/ 15 w 574"/>
                <a:gd name="T89" fmla="*/ 81 h 370"/>
                <a:gd name="T90" fmla="*/ 7 w 574"/>
                <a:gd name="T91" fmla="*/ 89 h 370"/>
                <a:gd name="T92" fmla="*/ 2 w 574"/>
                <a:gd name="T93" fmla="*/ 93 h 370"/>
                <a:gd name="T94" fmla="*/ 51 w 574"/>
                <a:gd name="T95" fmla="*/ 370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74"/>
                <a:gd name="T145" fmla="*/ 0 h 370"/>
                <a:gd name="T146" fmla="*/ 574 w 574"/>
                <a:gd name="T147" fmla="*/ 370 h 37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74" h="370">
                  <a:moveTo>
                    <a:pt x="51" y="370"/>
                  </a:moveTo>
                  <a:lnTo>
                    <a:pt x="146" y="352"/>
                  </a:lnTo>
                  <a:lnTo>
                    <a:pt x="491" y="287"/>
                  </a:lnTo>
                  <a:lnTo>
                    <a:pt x="493" y="277"/>
                  </a:lnTo>
                  <a:lnTo>
                    <a:pt x="496" y="272"/>
                  </a:lnTo>
                  <a:lnTo>
                    <a:pt x="501" y="269"/>
                  </a:lnTo>
                  <a:lnTo>
                    <a:pt x="506" y="265"/>
                  </a:lnTo>
                  <a:lnTo>
                    <a:pt x="513" y="265"/>
                  </a:lnTo>
                  <a:lnTo>
                    <a:pt x="518" y="265"/>
                  </a:lnTo>
                  <a:lnTo>
                    <a:pt x="521" y="265"/>
                  </a:lnTo>
                  <a:lnTo>
                    <a:pt x="523" y="267"/>
                  </a:lnTo>
                  <a:lnTo>
                    <a:pt x="523" y="265"/>
                  </a:lnTo>
                  <a:lnTo>
                    <a:pt x="527" y="264"/>
                  </a:lnTo>
                  <a:lnTo>
                    <a:pt x="530" y="260"/>
                  </a:lnTo>
                  <a:lnTo>
                    <a:pt x="535" y="257"/>
                  </a:lnTo>
                  <a:lnTo>
                    <a:pt x="538" y="254"/>
                  </a:lnTo>
                  <a:lnTo>
                    <a:pt x="543" y="252"/>
                  </a:lnTo>
                  <a:lnTo>
                    <a:pt x="545" y="248"/>
                  </a:lnTo>
                  <a:lnTo>
                    <a:pt x="547" y="248"/>
                  </a:lnTo>
                  <a:lnTo>
                    <a:pt x="547" y="243"/>
                  </a:lnTo>
                  <a:lnTo>
                    <a:pt x="550" y="238"/>
                  </a:lnTo>
                  <a:lnTo>
                    <a:pt x="554" y="233"/>
                  </a:lnTo>
                  <a:lnTo>
                    <a:pt x="557" y="228"/>
                  </a:lnTo>
                  <a:lnTo>
                    <a:pt x="560" y="225"/>
                  </a:lnTo>
                  <a:lnTo>
                    <a:pt x="564" y="221"/>
                  </a:lnTo>
                  <a:lnTo>
                    <a:pt x="567" y="220"/>
                  </a:lnTo>
                  <a:lnTo>
                    <a:pt x="569" y="218"/>
                  </a:lnTo>
                  <a:lnTo>
                    <a:pt x="572" y="216"/>
                  </a:lnTo>
                  <a:lnTo>
                    <a:pt x="574" y="213"/>
                  </a:lnTo>
                  <a:lnTo>
                    <a:pt x="574" y="211"/>
                  </a:lnTo>
                  <a:lnTo>
                    <a:pt x="574" y="208"/>
                  </a:lnTo>
                  <a:lnTo>
                    <a:pt x="572" y="206"/>
                  </a:lnTo>
                  <a:lnTo>
                    <a:pt x="571" y="204"/>
                  </a:lnTo>
                  <a:lnTo>
                    <a:pt x="571" y="203"/>
                  </a:lnTo>
                  <a:lnTo>
                    <a:pt x="569" y="203"/>
                  </a:lnTo>
                  <a:lnTo>
                    <a:pt x="567" y="201"/>
                  </a:lnTo>
                  <a:lnTo>
                    <a:pt x="564" y="199"/>
                  </a:lnTo>
                  <a:lnTo>
                    <a:pt x="559" y="194"/>
                  </a:lnTo>
                  <a:lnTo>
                    <a:pt x="554" y="189"/>
                  </a:lnTo>
                  <a:lnTo>
                    <a:pt x="547" y="184"/>
                  </a:lnTo>
                  <a:lnTo>
                    <a:pt x="542" y="179"/>
                  </a:lnTo>
                  <a:lnTo>
                    <a:pt x="537" y="176"/>
                  </a:lnTo>
                  <a:lnTo>
                    <a:pt x="535" y="174"/>
                  </a:lnTo>
                  <a:lnTo>
                    <a:pt x="525" y="169"/>
                  </a:lnTo>
                  <a:lnTo>
                    <a:pt x="520" y="162"/>
                  </a:lnTo>
                  <a:lnTo>
                    <a:pt x="518" y="155"/>
                  </a:lnTo>
                  <a:lnTo>
                    <a:pt x="518" y="149"/>
                  </a:lnTo>
                  <a:lnTo>
                    <a:pt x="520" y="144"/>
                  </a:lnTo>
                  <a:lnTo>
                    <a:pt x="521" y="138"/>
                  </a:lnTo>
                  <a:lnTo>
                    <a:pt x="523" y="135"/>
                  </a:lnTo>
                  <a:lnTo>
                    <a:pt x="525" y="135"/>
                  </a:lnTo>
                  <a:lnTo>
                    <a:pt x="515" y="118"/>
                  </a:lnTo>
                  <a:lnTo>
                    <a:pt x="532" y="93"/>
                  </a:lnTo>
                  <a:lnTo>
                    <a:pt x="538" y="71"/>
                  </a:lnTo>
                  <a:lnTo>
                    <a:pt x="543" y="62"/>
                  </a:lnTo>
                  <a:lnTo>
                    <a:pt x="525" y="56"/>
                  </a:lnTo>
                  <a:lnTo>
                    <a:pt x="523" y="56"/>
                  </a:lnTo>
                  <a:lnTo>
                    <a:pt x="520" y="54"/>
                  </a:lnTo>
                  <a:lnTo>
                    <a:pt x="518" y="50"/>
                  </a:lnTo>
                  <a:lnTo>
                    <a:pt x="515" y="47"/>
                  </a:lnTo>
                  <a:lnTo>
                    <a:pt x="511" y="44"/>
                  </a:lnTo>
                  <a:lnTo>
                    <a:pt x="508" y="39"/>
                  </a:lnTo>
                  <a:lnTo>
                    <a:pt x="505" y="32"/>
                  </a:lnTo>
                  <a:lnTo>
                    <a:pt x="503" y="30"/>
                  </a:lnTo>
                  <a:lnTo>
                    <a:pt x="503" y="28"/>
                  </a:lnTo>
                  <a:lnTo>
                    <a:pt x="503" y="25"/>
                  </a:lnTo>
                  <a:lnTo>
                    <a:pt x="501" y="22"/>
                  </a:lnTo>
                  <a:lnTo>
                    <a:pt x="499" y="20"/>
                  </a:lnTo>
                  <a:lnTo>
                    <a:pt x="496" y="17"/>
                  </a:lnTo>
                  <a:lnTo>
                    <a:pt x="493" y="15"/>
                  </a:lnTo>
                  <a:lnTo>
                    <a:pt x="486" y="15"/>
                  </a:lnTo>
                  <a:lnTo>
                    <a:pt x="484" y="13"/>
                  </a:lnTo>
                  <a:lnTo>
                    <a:pt x="483" y="12"/>
                  </a:lnTo>
                  <a:lnTo>
                    <a:pt x="481" y="8"/>
                  </a:lnTo>
                  <a:lnTo>
                    <a:pt x="479" y="5"/>
                  </a:lnTo>
                  <a:lnTo>
                    <a:pt x="476" y="1"/>
                  </a:lnTo>
                  <a:lnTo>
                    <a:pt x="471" y="0"/>
                  </a:lnTo>
                  <a:lnTo>
                    <a:pt x="466" y="0"/>
                  </a:lnTo>
                  <a:lnTo>
                    <a:pt x="459" y="0"/>
                  </a:lnTo>
                  <a:lnTo>
                    <a:pt x="457" y="0"/>
                  </a:lnTo>
                  <a:lnTo>
                    <a:pt x="454" y="1"/>
                  </a:lnTo>
                  <a:lnTo>
                    <a:pt x="449" y="3"/>
                  </a:lnTo>
                  <a:lnTo>
                    <a:pt x="442" y="3"/>
                  </a:lnTo>
                  <a:lnTo>
                    <a:pt x="432" y="5"/>
                  </a:lnTo>
                  <a:lnTo>
                    <a:pt x="422" y="8"/>
                  </a:lnTo>
                  <a:lnTo>
                    <a:pt x="410" y="10"/>
                  </a:lnTo>
                  <a:lnTo>
                    <a:pt x="398" y="12"/>
                  </a:lnTo>
                  <a:lnTo>
                    <a:pt x="383" y="15"/>
                  </a:lnTo>
                  <a:lnTo>
                    <a:pt x="367" y="18"/>
                  </a:lnTo>
                  <a:lnTo>
                    <a:pt x="352" y="22"/>
                  </a:lnTo>
                  <a:lnTo>
                    <a:pt x="335" y="25"/>
                  </a:lnTo>
                  <a:lnTo>
                    <a:pt x="318" y="28"/>
                  </a:lnTo>
                  <a:lnTo>
                    <a:pt x="301" y="32"/>
                  </a:lnTo>
                  <a:lnTo>
                    <a:pt x="283" y="35"/>
                  </a:lnTo>
                  <a:lnTo>
                    <a:pt x="266" y="39"/>
                  </a:lnTo>
                  <a:lnTo>
                    <a:pt x="247" y="42"/>
                  </a:lnTo>
                  <a:lnTo>
                    <a:pt x="230" y="45"/>
                  </a:lnTo>
                  <a:lnTo>
                    <a:pt x="212" y="49"/>
                  </a:lnTo>
                  <a:lnTo>
                    <a:pt x="195" y="52"/>
                  </a:lnTo>
                  <a:lnTo>
                    <a:pt x="178" y="56"/>
                  </a:lnTo>
                  <a:lnTo>
                    <a:pt x="163" y="59"/>
                  </a:lnTo>
                  <a:lnTo>
                    <a:pt x="147" y="61"/>
                  </a:lnTo>
                  <a:lnTo>
                    <a:pt x="134" y="64"/>
                  </a:lnTo>
                  <a:lnTo>
                    <a:pt x="120" y="66"/>
                  </a:lnTo>
                  <a:lnTo>
                    <a:pt x="109" y="69"/>
                  </a:lnTo>
                  <a:lnTo>
                    <a:pt x="98" y="71"/>
                  </a:lnTo>
                  <a:lnTo>
                    <a:pt x="90" y="72"/>
                  </a:lnTo>
                  <a:lnTo>
                    <a:pt x="83" y="74"/>
                  </a:lnTo>
                  <a:lnTo>
                    <a:pt x="78" y="74"/>
                  </a:lnTo>
                  <a:lnTo>
                    <a:pt x="75" y="74"/>
                  </a:lnTo>
                  <a:lnTo>
                    <a:pt x="75" y="76"/>
                  </a:lnTo>
                  <a:lnTo>
                    <a:pt x="66" y="44"/>
                  </a:lnTo>
                  <a:lnTo>
                    <a:pt x="61" y="47"/>
                  </a:lnTo>
                  <a:lnTo>
                    <a:pt x="56" y="52"/>
                  </a:lnTo>
                  <a:lnTo>
                    <a:pt x="49" y="56"/>
                  </a:lnTo>
                  <a:lnTo>
                    <a:pt x="44" y="59"/>
                  </a:lnTo>
                  <a:lnTo>
                    <a:pt x="39" y="64"/>
                  </a:lnTo>
                  <a:lnTo>
                    <a:pt x="34" y="67"/>
                  </a:lnTo>
                  <a:lnTo>
                    <a:pt x="29" y="71"/>
                  </a:lnTo>
                  <a:lnTo>
                    <a:pt x="26" y="74"/>
                  </a:lnTo>
                  <a:lnTo>
                    <a:pt x="21" y="78"/>
                  </a:lnTo>
                  <a:lnTo>
                    <a:pt x="15" y="81"/>
                  </a:lnTo>
                  <a:lnTo>
                    <a:pt x="12" y="84"/>
                  </a:lnTo>
                  <a:lnTo>
                    <a:pt x="9" y="86"/>
                  </a:lnTo>
                  <a:lnTo>
                    <a:pt x="7" y="89"/>
                  </a:lnTo>
                  <a:lnTo>
                    <a:pt x="4" y="91"/>
                  </a:lnTo>
                  <a:lnTo>
                    <a:pt x="2" y="91"/>
                  </a:lnTo>
                  <a:lnTo>
                    <a:pt x="2" y="93"/>
                  </a:lnTo>
                  <a:lnTo>
                    <a:pt x="0" y="93"/>
                  </a:lnTo>
                  <a:lnTo>
                    <a:pt x="32" y="259"/>
                  </a:lnTo>
                  <a:lnTo>
                    <a:pt x="51" y="37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grpSp>
        <p:nvGrpSpPr>
          <p:cNvPr id="13" name="Group 150"/>
          <p:cNvGrpSpPr>
            <a:grpSpLocks/>
          </p:cNvGrpSpPr>
          <p:nvPr/>
        </p:nvGrpSpPr>
        <p:grpSpPr bwMode="auto">
          <a:xfrm>
            <a:off x="7459476" y="2132013"/>
            <a:ext cx="1292399" cy="857250"/>
            <a:chOff x="4407" y="988"/>
            <a:chExt cx="743" cy="556"/>
          </a:xfrm>
          <a:solidFill>
            <a:schemeClr val="bg1"/>
          </a:solidFill>
        </p:grpSpPr>
        <p:sp>
          <p:nvSpPr>
            <p:cNvPr id="847" name="Freeform 151"/>
            <p:cNvSpPr>
              <a:spLocks/>
            </p:cNvSpPr>
            <p:nvPr/>
          </p:nvSpPr>
          <p:spPr bwMode="auto">
            <a:xfrm>
              <a:off x="4972" y="1435"/>
              <a:ext cx="178" cy="109"/>
            </a:xfrm>
            <a:custGeom>
              <a:avLst/>
              <a:gdLst>
                <a:gd name="T0" fmla="*/ 2 w 178"/>
                <a:gd name="T1" fmla="*/ 109 h 109"/>
                <a:gd name="T2" fmla="*/ 0 w 178"/>
                <a:gd name="T3" fmla="*/ 107 h 109"/>
                <a:gd name="T4" fmla="*/ 0 w 178"/>
                <a:gd name="T5" fmla="*/ 102 h 109"/>
                <a:gd name="T6" fmla="*/ 0 w 178"/>
                <a:gd name="T7" fmla="*/ 95 h 109"/>
                <a:gd name="T8" fmla="*/ 4 w 178"/>
                <a:gd name="T9" fmla="*/ 88 h 109"/>
                <a:gd name="T10" fmla="*/ 9 w 178"/>
                <a:gd name="T11" fmla="*/ 81 h 109"/>
                <a:gd name="T12" fmla="*/ 12 w 178"/>
                <a:gd name="T13" fmla="*/ 80 h 109"/>
                <a:gd name="T14" fmla="*/ 21 w 178"/>
                <a:gd name="T15" fmla="*/ 73 h 109"/>
                <a:gd name="T16" fmla="*/ 24 w 178"/>
                <a:gd name="T17" fmla="*/ 65 h 109"/>
                <a:gd name="T18" fmla="*/ 26 w 178"/>
                <a:gd name="T19" fmla="*/ 61 h 109"/>
                <a:gd name="T20" fmla="*/ 28 w 178"/>
                <a:gd name="T21" fmla="*/ 59 h 109"/>
                <a:gd name="T22" fmla="*/ 38 w 178"/>
                <a:gd name="T23" fmla="*/ 56 h 109"/>
                <a:gd name="T24" fmla="*/ 41 w 178"/>
                <a:gd name="T25" fmla="*/ 53 h 109"/>
                <a:gd name="T26" fmla="*/ 63 w 178"/>
                <a:gd name="T27" fmla="*/ 53 h 109"/>
                <a:gd name="T28" fmla="*/ 65 w 178"/>
                <a:gd name="T29" fmla="*/ 49 h 109"/>
                <a:gd name="T30" fmla="*/ 68 w 178"/>
                <a:gd name="T31" fmla="*/ 43 h 109"/>
                <a:gd name="T32" fmla="*/ 77 w 178"/>
                <a:gd name="T33" fmla="*/ 39 h 109"/>
                <a:gd name="T34" fmla="*/ 83 w 178"/>
                <a:gd name="T35" fmla="*/ 37 h 109"/>
                <a:gd name="T36" fmla="*/ 105 w 178"/>
                <a:gd name="T37" fmla="*/ 31 h 109"/>
                <a:gd name="T38" fmla="*/ 116 w 178"/>
                <a:gd name="T39" fmla="*/ 24 h 109"/>
                <a:gd name="T40" fmla="*/ 132 w 178"/>
                <a:gd name="T41" fmla="*/ 4 h 109"/>
                <a:gd name="T42" fmla="*/ 138 w 178"/>
                <a:gd name="T43" fmla="*/ 2 h 109"/>
                <a:gd name="T44" fmla="*/ 131 w 178"/>
                <a:gd name="T45" fmla="*/ 14 h 109"/>
                <a:gd name="T46" fmla="*/ 127 w 178"/>
                <a:gd name="T47" fmla="*/ 19 h 109"/>
                <a:gd name="T48" fmla="*/ 122 w 178"/>
                <a:gd name="T49" fmla="*/ 26 h 109"/>
                <a:gd name="T50" fmla="*/ 116 w 178"/>
                <a:gd name="T51" fmla="*/ 34 h 109"/>
                <a:gd name="T52" fmla="*/ 116 w 178"/>
                <a:gd name="T53" fmla="*/ 37 h 109"/>
                <a:gd name="T54" fmla="*/ 122 w 178"/>
                <a:gd name="T55" fmla="*/ 36 h 109"/>
                <a:gd name="T56" fmla="*/ 122 w 178"/>
                <a:gd name="T57" fmla="*/ 39 h 109"/>
                <a:gd name="T58" fmla="*/ 122 w 178"/>
                <a:gd name="T59" fmla="*/ 43 h 109"/>
                <a:gd name="T60" fmla="*/ 122 w 178"/>
                <a:gd name="T61" fmla="*/ 48 h 109"/>
                <a:gd name="T62" fmla="*/ 129 w 178"/>
                <a:gd name="T63" fmla="*/ 43 h 109"/>
                <a:gd name="T64" fmla="*/ 129 w 178"/>
                <a:gd name="T65" fmla="*/ 34 h 109"/>
                <a:gd name="T66" fmla="*/ 136 w 178"/>
                <a:gd name="T67" fmla="*/ 22 h 109"/>
                <a:gd name="T68" fmla="*/ 148 w 178"/>
                <a:gd name="T69" fmla="*/ 14 h 109"/>
                <a:gd name="T70" fmla="*/ 160 w 178"/>
                <a:gd name="T71" fmla="*/ 14 h 109"/>
                <a:gd name="T72" fmla="*/ 165 w 178"/>
                <a:gd name="T73" fmla="*/ 9 h 109"/>
                <a:gd name="T74" fmla="*/ 175 w 178"/>
                <a:gd name="T75" fmla="*/ 0 h 109"/>
                <a:gd name="T76" fmla="*/ 178 w 178"/>
                <a:gd name="T77" fmla="*/ 4 h 109"/>
                <a:gd name="T78" fmla="*/ 175 w 178"/>
                <a:gd name="T79" fmla="*/ 9 h 109"/>
                <a:gd name="T80" fmla="*/ 160 w 178"/>
                <a:gd name="T81" fmla="*/ 22 h 109"/>
                <a:gd name="T82" fmla="*/ 143 w 178"/>
                <a:gd name="T83" fmla="*/ 36 h 109"/>
                <a:gd name="T84" fmla="*/ 127 w 178"/>
                <a:gd name="T85" fmla="*/ 48 h 109"/>
                <a:gd name="T86" fmla="*/ 116 w 178"/>
                <a:gd name="T87" fmla="*/ 58 h 109"/>
                <a:gd name="T88" fmla="*/ 109 w 178"/>
                <a:gd name="T89" fmla="*/ 63 h 109"/>
                <a:gd name="T90" fmla="*/ 88 w 178"/>
                <a:gd name="T91" fmla="*/ 76 h 109"/>
                <a:gd name="T92" fmla="*/ 85 w 178"/>
                <a:gd name="T93" fmla="*/ 76 h 109"/>
                <a:gd name="T94" fmla="*/ 90 w 178"/>
                <a:gd name="T95" fmla="*/ 70 h 109"/>
                <a:gd name="T96" fmla="*/ 97 w 178"/>
                <a:gd name="T97" fmla="*/ 58 h 109"/>
                <a:gd name="T98" fmla="*/ 80 w 178"/>
                <a:gd name="T99" fmla="*/ 68 h 109"/>
                <a:gd name="T100" fmla="*/ 61 w 178"/>
                <a:gd name="T101" fmla="*/ 76 h 109"/>
                <a:gd name="T102" fmla="*/ 55 w 178"/>
                <a:gd name="T103" fmla="*/ 81 h 109"/>
                <a:gd name="T104" fmla="*/ 44 w 178"/>
                <a:gd name="T105" fmla="*/ 90 h 109"/>
                <a:gd name="T106" fmla="*/ 29 w 178"/>
                <a:gd name="T107" fmla="*/ 100 h 109"/>
                <a:gd name="T108" fmla="*/ 14 w 178"/>
                <a:gd name="T109" fmla="*/ 109 h 109"/>
                <a:gd name="T110" fmla="*/ 14 w 178"/>
                <a:gd name="T111" fmla="*/ 105 h 109"/>
                <a:gd name="T112" fmla="*/ 17 w 178"/>
                <a:gd name="T113" fmla="*/ 102 h 109"/>
                <a:gd name="T114" fmla="*/ 19 w 178"/>
                <a:gd name="T115" fmla="*/ 95 h 109"/>
                <a:gd name="T116" fmla="*/ 7 w 178"/>
                <a:gd name="T117" fmla="*/ 105 h 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8"/>
                <a:gd name="T178" fmla="*/ 0 h 109"/>
                <a:gd name="T179" fmla="*/ 178 w 178"/>
                <a:gd name="T180" fmla="*/ 109 h 1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8" h="109">
                  <a:moveTo>
                    <a:pt x="7" y="105"/>
                  </a:moveTo>
                  <a:lnTo>
                    <a:pt x="4" y="107"/>
                  </a:lnTo>
                  <a:lnTo>
                    <a:pt x="2" y="109"/>
                  </a:lnTo>
                  <a:lnTo>
                    <a:pt x="0" y="107"/>
                  </a:lnTo>
                  <a:lnTo>
                    <a:pt x="0" y="105"/>
                  </a:lnTo>
                  <a:lnTo>
                    <a:pt x="0" y="103"/>
                  </a:lnTo>
                  <a:lnTo>
                    <a:pt x="0" y="102"/>
                  </a:lnTo>
                  <a:lnTo>
                    <a:pt x="0" y="98"/>
                  </a:lnTo>
                  <a:lnTo>
                    <a:pt x="0" y="97"/>
                  </a:lnTo>
                  <a:lnTo>
                    <a:pt x="0" y="95"/>
                  </a:lnTo>
                  <a:lnTo>
                    <a:pt x="2" y="92"/>
                  </a:lnTo>
                  <a:lnTo>
                    <a:pt x="4" y="88"/>
                  </a:lnTo>
                  <a:lnTo>
                    <a:pt x="6" y="85"/>
                  </a:lnTo>
                  <a:lnTo>
                    <a:pt x="7" y="83"/>
                  </a:lnTo>
                  <a:lnTo>
                    <a:pt x="9" y="81"/>
                  </a:lnTo>
                  <a:lnTo>
                    <a:pt x="11" y="80"/>
                  </a:lnTo>
                  <a:lnTo>
                    <a:pt x="12" y="80"/>
                  </a:lnTo>
                  <a:lnTo>
                    <a:pt x="16" y="78"/>
                  </a:lnTo>
                  <a:lnTo>
                    <a:pt x="19" y="76"/>
                  </a:lnTo>
                  <a:lnTo>
                    <a:pt x="21" y="73"/>
                  </a:lnTo>
                  <a:lnTo>
                    <a:pt x="22" y="70"/>
                  </a:lnTo>
                  <a:lnTo>
                    <a:pt x="22" y="68"/>
                  </a:lnTo>
                  <a:lnTo>
                    <a:pt x="24" y="65"/>
                  </a:lnTo>
                  <a:lnTo>
                    <a:pt x="24" y="61"/>
                  </a:lnTo>
                  <a:lnTo>
                    <a:pt x="26" y="61"/>
                  </a:lnTo>
                  <a:lnTo>
                    <a:pt x="26" y="59"/>
                  </a:lnTo>
                  <a:lnTo>
                    <a:pt x="28" y="59"/>
                  </a:lnTo>
                  <a:lnTo>
                    <a:pt x="31" y="58"/>
                  </a:lnTo>
                  <a:lnTo>
                    <a:pt x="34" y="58"/>
                  </a:lnTo>
                  <a:lnTo>
                    <a:pt x="38" y="56"/>
                  </a:lnTo>
                  <a:lnTo>
                    <a:pt x="39" y="54"/>
                  </a:lnTo>
                  <a:lnTo>
                    <a:pt x="41" y="53"/>
                  </a:lnTo>
                  <a:lnTo>
                    <a:pt x="43" y="51"/>
                  </a:lnTo>
                  <a:lnTo>
                    <a:pt x="63" y="53"/>
                  </a:lnTo>
                  <a:lnTo>
                    <a:pt x="63" y="51"/>
                  </a:lnTo>
                  <a:lnTo>
                    <a:pt x="65" y="49"/>
                  </a:lnTo>
                  <a:lnTo>
                    <a:pt x="65" y="48"/>
                  </a:lnTo>
                  <a:lnTo>
                    <a:pt x="66" y="46"/>
                  </a:lnTo>
                  <a:lnTo>
                    <a:pt x="68" y="43"/>
                  </a:lnTo>
                  <a:lnTo>
                    <a:pt x="70" y="41"/>
                  </a:lnTo>
                  <a:lnTo>
                    <a:pt x="73" y="39"/>
                  </a:lnTo>
                  <a:lnTo>
                    <a:pt x="77" y="39"/>
                  </a:lnTo>
                  <a:lnTo>
                    <a:pt x="80" y="39"/>
                  </a:lnTo>
                  <a:lnTo>
                    <a:pt x="82" y="37"/>
                  </a:lnTo>
                  <a:lnTo>
                    <a:pt x="83" y="37"/>
                  </a:lnTo>
                  <a:lnTo>
                    <a:pt x="94" y="36"/>
                  </a:lnTo>
                  <a:lnTo>
                    <a:pt x="100" y="34"/>
                  </a:lnTo>
                  <a:lnTo>
                    <a:pt x="105" y="31"/>
                  </a:lnTo>
                  <a:lnTo>
                    <a:pt x="109" y="29"/>
                  </a:lnTo>
                  <a:lnTo>
                    <a:pt x="112" y="27"/>
                  </a:lnTo>
                  <a:lnTo>
                    <a:pt x="116" y="24"/>
                  </a:lnTo>
                  <a:lnTo>
                    <a:pt x="119" y="19"/>
                  </a:lnTo>
                  <a:lnTo>
                    <a:pt x="124" y="12"/>
                  </a:lnTo>
                  <a:lnTo>
                    <a:pt x="132" y="4"/>
                  </a:lnTo>
                  <a:lnTo>
                    <a:pt x="138" y="0"/>
                  </a:lnTo>
                  <a:lnTo>
                    <a:pt x="138" y="2"/>
                  </a:lnTo>
                  <a:lnTo>
                    <a:pt x="136" y="7"/>
                  </a:lnTo>
                  <a:lnTo>
                    <a:pt x="132" y="10"/>
                  </a:lnTo>
                  <a:lnTo>
                    <a:pt x="131" y="14"/>
                  </a:lnTo>
                  <a:lnTo>
                    <a:pt x="129" y="15"/>
                  </a:lnTo>
                  <a:lnTo>
                    <a:pt x="129" y="17"/>
                  </a:lnTo>
                  <a:lnTo>
                    <a:pt x="127" y="19"/>
                  </a:lnTo>
                  <a:lnTo>
                    <a:pt x="127" y="21"/>
                  </a:lnTo>
                  <a:lnTo>
                    <a:pt x="126" y="21"/>
                  </a:lnTo>
                  <a:lnTo>
                    <a:pt x="122" y="26"/>
                  </a:lnTo>
                  <a:lnTo>
                    <a:pt x="119" y="29"/>
                  </a:lnTo>
                  <a:lnTo>
                    <a:pt x="117" y="32"/>
                  </a:lnTo>
                  <a:lnTo>
                    <a:pt x="116" y="34"/>
                  </a:lnTo>
                  <a:lnTo>
                    <a:pt x="116" y="36"/>
                  </a:lnTo>
                  <a:lnTo>
                    <a:pt x="116" y="37"/>
                  </a:lnTo>
                  <a:lnTo>
                    <a:pt x="119" y="36"/>
                  </a:lnTo>
                  <a:lnTo>
                    <a:pt x="122" y="36"/>
                  </a:lnTo>
                  <a:lnTo>
                    <a:pt x="124" y="37"/>
                  </a:lnTo>
                  <a:lnTo>
                    <a:pt x="122" y="39"/>
                  </a:lnTo>
                  <a:lnTo>
                    <a:pt x="122" y="41"/>
                  </a:lnTo>
                  <a:lnTo>
                    <a:pt x="122" y="43"/>
                  </a:lnTo>
                  <a:lnTo>
                    <a:pt x="121" y="48"/>
                  </a:lnTo>
                  <a:lnTo>
                    <a:pt x="122" y="48"/>
                  </a:lnTo>
                  <a:lnTo>
                    <a:pt x="124" y="46"/>
                  </a:lnTo>
                  <a:lnTo>
                    <a:pt x="126" y="46"/>
                  </a:lnTo>
                  <a:lnTo>
                    <a:pt x="129" y="43"/>
                  </a:lnTo>
                  <a:lnTo>
                    <a:pt x="132" y="41"/>
                  </a:lnTo>
                  <a:lnTo>
                    <a:pt x="132" y="39"/>
                  </a:lnTo>
                  <a:lnTo>
                    <a:pt x="129" y="34"/>
                  </a:lnTo>
                  <a:lnTo>
                    <a:pt x="129" y="31"/>
                  </a:lnTo>
                  <a:lnTo>
                    <a:pt x="131" y="26"/>
                  </a:lnTo>
                  <a:lnTo>
                    <a:pt x="136" y="22"/>
                  </a:lnTo>
                  <a:lnTo>
                    <a:pt x="139" y="19"/>
                  </a:lnTo>
                  <a:lnTo>
                    <a:pt x="144" y="15"/>
                  </a:lnTo>
                  <a:lnTo>
                    <a:pt x="148" y="14"/>
                  </a:lnTo>
                  <a:lnTo>
                    <a:pt x="149" y="12"/>
                  </a:lnTo>
                  <a:lnTo>
                    <a:pt x="154" y="12"/>
                  </a:lnTo>
                  <a:lnTo>
                    <a:pt x="160" y="14"/>
                  </a:lnTo>
                  <a:lnTo>
                    <a:pt x="161" y="14"/>
                  </a:lnTo>
                  <a:lnTo>
                    <a:pt x="163" y="12"/>
                  </a:lnTo>
                  <a:lnTo>
                    <a:pt x="165" y="9"/>
                  </a:lnTo>
                  <a:lnTo>
                    <a:pt x="166" y="9"/>
                  </a:lnTo>
                  <a:lnTo>
                    <a:pt x="171" y="4"/>
                  </a:lnTo>
                  <a:lnTo>
                    <a:pt x="175" y="0"/>
                  </a:lnTo>
                  <a:lnTo>
                    <a:pt x="176" y="0"/>
                  </a:lnTo>
                  <a:lnTo>
                    <a:pt x="178" y="2"/>
                  </a:lnTo>
                  <a:lnTo>
                    <a:pt x="178" y="4"/>
                  </a:lnTo>
                  <a:lnTo>
                    <a:pt x="176" y="7"/>
                  </a:lnTo>
                  <a:lnTo>
                    <a:pt x="175" y="9"/>
                  </a:lnTo>
                  <a:lnTo>
                    <a:pt x="170" y="14"/>
                  </a:lnTo>
                  <a:lnTo>
                    <a:pt x="165" y="17"/>
                  </a:lnTo>
                  <a:lnTo>
                    <a:pt x="160" y="22"/>
                  </a:lnTo>
                  <a:lnTo>
                    <a:pt x="154" y="27"/>
                  </a:lnTo>
                  <a:lnTo>
                    <a:pt x="148" y="31"/>
                  </a:lnTo>
                  <a:lnTo>
                    <a:pt x="143" y="36"/>
                  </a:lnTo>
                  <a:lnTo>
                    <a:pt x="138" y="39"/>
                  </a:lnTo>
                  <a:lnTo>
                    <a:pt x="132" y="44"/>
                  </a:lnTo>
                  <a:lnTo>
                    <a:pt x="127" y="48"/>
                  </a:lnTo>
                  <a:lnTo>
                    <a:pt x="122" y="51"/>
                  </a:lnTo>
                  <a:lnTo>
                    <a:pt x="119" y="54"/>
                  </a:lnTo>
                  <a:lnTo>
                    <a:pt x="116" y="58"/>
                  </a:lnTo>
                  <a:lnTo>
                    <a:pt x="112" y="59"/>
                  </a:lnTo>
                  <a:lnTo>
                    <a:pt x="110" y="61"/>
                  </a:lnTo>
                  <a:lnTo>
                    <a:pt x="109" y="63"/>
                  </a:lnTo>
                  <a:lnTo>
                    <a:pt x="97" y="71"/>
                  </a:lnTo>
                  <a:lnTo>
                    <a:pt x="88" y="76"/>
                  </a:lnTo>
                  <a:lnTo>
                    <a:pt x="85" y="78"/>
                  </a:lnTo>
                  <a:lnTo>
                    <a:pt x="85" y="76"/>
                  </a:lnTo>
                  <a:lnTo>
                    <a:pt x="87" y="73"/>
                  </a:lnTo>
                  <a:lnTo>
                    <a:pt x="88" y="71"/>
                  </a:lnTo>
                  <a:lnTo>
                    <a:pt x="90" y="70"/>
                  </a:lnTo>
                  <a:lnTo>
                    <a:pt x="97" y="61"/>
                  </a:lnTo>
                  <a:lnTo>
                    <a:pt x="100" y="58"/>
                  </a:lnTo>
                  <a:lnTo>
                    <a:pt x="97" y="58"/>
                  </a:lnTo>
                  <a:lnTo>
                    <a:pt x="94" y="59"/>
                  </a:lnTo>
                  <a:lnTo>
                    <a:pt x="87" y="65"/>
                  </a:lnTo>
                  <a:lnTo>
                    <a:pt x="80" y="68"/>
                  </a:lnTo>
                  <a:lnTo>
                    <a:pt x="75" y="71"/>
                  </a:lnTo>
                  <a:lnTo>
                    <a:pt x="73" y="73"/>
                  </a:lnTo>
                  <a:lnTo>
                    <a:pt x="61" y="76"/>
                  </a:lnTo>
                  <a:lnTo>
                    <a:pt x="61" y="78"/>
                  </a:lnTo>
                  <a:lnTo>
                    <a:pt x="58" y="80"/>
                  </a:lnTo>
                  <a:lnTo>
                    <a:pt x="55" y="81"/>
                  </a:lnTo>
                  <a:lnTo>
                    <a:pt x="51" y="85"/>
                  </a:lnTo>
                  <a:lnTo>
                    <a:pt x="48" y="87"/>
                  </a:lnTo>
                  <a:lnTo>
                    <a:pt x="44" y="90"/>
                  </a:lnTo>
                  <a:lnTo>
                    <a:pt x="41" y="92"/>
                  </a:lnTo>
                  <a:lnTo>
                    <a:pt x="39" y="92"/>
                  </a:lnTo>
                  <a:lnTo>
                    <a:pt x="29" y="100"/>
                  </a:lnTo>
                  <a:lnTo>
                    <a:pt x="21" y="105"/>
                  </a:lnTo>
                  <a:lnTo>
                    <a:pt x="16" y="109"/>
                  </a:lnTo>
                  <a:lnTo>
                    <a:pt x="14" y="109"/>
                  </a:lnTo>
                  <a:lnTo>
                    <a:pt x="12" y="109"/>
                  </a:lnTo>
                  <a:lnTo>
                    <a:pt x="12" y="107"/>
                  </a:lnTo>
                  <a:lnTo>
                    <a:pt x="14" y="105"/>
                  </a:lnTo>
                  <a:lnTo>
                    <a:pt x="16" y="103"/>
                  </a:lnTo>
                  <a:lnTo>
                    <a:pt x="17" y="102"/>
                  </a:lnTo>
                  <a:lnTo>
                    <a:pt x="19" y="98"/>
                  </a:lnTo>
                  <a:lnTo>
                    <a:pt x="19" y="97"/>
                  </a:lnTo>
                  <a:lnTo>
                    <a:pt x="19" y="95"/>
                  </a:lnTo>
                  <a:lnTo>
                    <a:pt x="16" y="97"/>
                  </a:lnTo>
                  <a:lnTo>
                    <a:pt x="12" y="98"/>
                  </a:lnTo>
                  <a:lnTo>
                    <a:pt x="7" y="105"/>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48" name="Freeform 152"/>
            <p:cNvSpPr>
              <a:spLocks/>
            </p:cNvSpPr>
            <p:nvPr/>
          </p:nvSpPr>
          <p:spPr bwMode="auto">
            <a:xfrm>
              <a:off x="4407" y="988"/>
              <a:ext cx="591" cy="534"/>
            </a:xfrm>
            <a:custGeom>
              <a:avLst/>
              <a:gdLst>
                <a:gd name="T0" fmla="*/ 17 w 591"/>
                <a:gd name="T1" fmla="*/ 486 h 534"/>
                <a:gd name="T2" fmla="*/ 54 w 591"/>
                <a:gd name="T3" fmla="*/ 478 h 534"/>
                <a:gd name="T4" fmla="*/ 112 w 591"/>
                <a:gd name="T5" fmla="*/ 468 h 534"/>
                <a:gd name="T6" fmla="*/ 181 w 591"/>
                <a:gd name="T7" fmla="*/ 454 h 534"/>
                <a:gd name="T8" fmla="*/ 252 w 591"/>
                <a:gd name="T9" fmla="*/ 440 h 534"/>
                <a:gd name="T10" fmla="*/ 317 w 591"/>
                <a:gd name="T11" fmla="*/ 427 h 534"/>
                <a:gd name="T12" fmla="*/ 366 w 591"/>
                <a:gd name="T13" fmla="*/ 417 h 534"/>
                <a:gd name="T14" fmla="*/ 391 w 591"/>
                <a:gd name="T15" fmla="*/ 412 h 534"/>
                <a:gd name="T16" fmla="*/ 410 w 591"/>
                <a:gd name="T17" fmla="*/ 413 h 534"/>
                <a:gd name="T18" fmla="*/ 418 w 591"/>
                <a:gd name="T19" fmla="*/ 425 h 534"/>
                <a:gd name="T20" fmla="*/ 433 w 591"/>
                <a:gd name="T21" fmla="*/ 432 h 534"/>
                <a:gd name="T22" fmla="*/ 437 w 591"/>
                <a:gd name="T23" fmla="*/ 442 h 534"/>
                <a:gd name="T24" fmla="*/ 449 w 591"/>
                <a:gd name="T25" fmla="*/ 459 h 534"/>
                <a:gd name="T26" fmla="*/ 459 w 591"/>
                <a:gd name="T27" fmla="*/ 468 h 534"/>
                <a:gd name="T28" fmla="*/ 564 w 591"/>
                <a:gd name="T29" fmla="*/ 534 h 534"/>
                <a:gd name="T30" fmla="*/ 591 w 591"/>
                <a:gd name="T31" fmla="*/ 468 h 534"/>
                <a:gd name="T32" fmla="*/ 567 w 591"/>
                <a:gd name="T33" fmla="*/ 278 h 534"/>
                <a:gd name="T34" fmla="*/ 564 w 591"/>
                <a:gd name="T35" fmla="*/ 263 h 534"/>
                <a:gd name="T36" fmla="*/ 557 w 591"/>
                <a:gd name="T37" fmla="*/ 232 h 534"/>
                <a:gd name="T38" fmla="*/ 552 w 591"/>
                <a:gd name="T39" fmla="*/ 202 h 534"/>
                <a:gd name="T40" fmla="*/ 547 w 591"/>
                <a:gd name="T41" fmla="*/ 185 h 534"/>
                <a:gd name="T42" fmla="*/ 537 w 591"/>
                <a:gd name="T43" fmla="*/ 170 h 534"/>
                <a:gd name="T44" fmla="*/ 532 w 591"/>
                <a:gd name="T45" fmla="*/ 176 h 534"/>
                <a:gd name="T46" fmla="*/ 510 w 591"/>
                <a:gd name="T47" fmla="*/ 73 h 534"/>
                <a:gd name="T48" fmla="*/ 484 w 591"/>
                <a:gd name="T49" fmla="*/ 4 h 534"/>
                <a:gd name="T50" fmla="*/ 452 w 591"/>
                <a:gd name="T51" fmla="*/ 12 h 534"/>
                <a:gd name="T52" fmla="*/ 413 w 591"/>
                <a:gd name="T53" fmla="*/ 21 h 534"/>
                <a:gd name="T54" fmla="*/ 389 w 591"/>
                <a:gd name="T55" fmla="*/ 28 h 534"/>
                <a:gd name="T56" fmla="*/ 364 w 591"/>
                <a:gd name="T57" fmla="*/ 38 h 534"/>
                <a:gd name="T58" fmla="*/ 335 w 591"/>
                <a:gd name="T59" fmla="*/ 66 h 534"/>
                <a:gd name="T60" fmla="*/ 313 w 591"/>
                <a:gd name="T61" fmla="*/ 99 h 534"/>
                <a:gd name="T62" fmla="*/ 305 w 591"/>
                <a:gd name="T63" fmla="*/ 117 h 534"/>
                <a:gd name="T64" fmla="*/ 261 w 591"/>
                <a:gd name="T65" fmla="*/ 173 h 534"/>
                <a:gd name="T66" fmla="*/ 278 w 591"/>
                <a:gd name="T67" fmla="*/ 198 h 534"/>
                <a:gd name="T68" fmla="*/ 278 w 591"/>
                <a:gd name="T69" fmla="*/ 209 h 534"/>
                <a:gd name="T70" fmla="*/ 285 w 591"/>
                <a:gd name="T71" fmla="*/ 231 h 534"/>
                <a:gd name="T72" fmla="*/ 276 w 591"/>
                <a:gd name="T73" fmla="*/ 241 h 534"/>
                <a:gd name="T74" fmla="*/ 252 w 591"/>
                <a:gd name="T75" fmla="*/ 263 h 534"/>
                <a:gd name="T76" fmla="*/ 244 w 591"/>
                <a:gd name="T77" fmla="*/ 275 h 534"/>
                <a:gd name="T78" fmla="*/ 230 w 591"/>
                <a:gd name="T79" fmla="*/ 283 h 534"/>
                <a:gd name="T80" fmla="*/ 215 w 591"/>
                <a:gd name="T81" fmla="*/ 285 h 534"/>
                <a:gd name="T82" fmla="*/ 191 w 591"/>
                <a:gd name="T83" fmla="*/ 292 h 534"/>
                <a:gd name="T84" fmla="*/ 181 w 591"/>
                <a:gd name="T85" fmla="*/ 298 h 534"/>
                <a:gd name="T86" fmla="*/ 158 w 591"/>
                <a:gd name="T87" fmla="*/ 293 h 534"/>
                <a:gd name="T88" fmla="*/ 109 w 591"/>
                <a:gd name="T89" fmla="*/ 297 h 534"/>
                <a:gd name="T90" fmla="*/ 70 w 591"/>
                <a:gd name="T91" fmla="*/ 307 h 534"/>
                <a:gd name="T92" fmla="*/ 51 w 591"/>
                <a:gd name="T93" fmla="*/ 319 h 534"/>
                <a:gd name="T94" fmla="*/ 44 w 591"/>
                <a:gd name="T95" fmla="*/ 327 h 534"/>
                <a:gd name="T96" fmla="*/ 49 w 591"/>
                <a:gd name="T97" fmla="*/ 342 h 534"/>
                <a:gd name="T98" fmla="*/ 59 w 591"/>
                <a:gd name="T99" fmla="*/ 354 h 534"/>
                <a:gd name="T100" fmla="*/ 66 w 591"/>
                <a:gd name="T101" fmla="*/ 363 h 534"/>
                <a:gd name="T102" fmla="*/ 66 w 591"/>
                <a:gd name="T103" fmla="*/ 380 h 534"/>
                <a:gd name="T104" fmla="*/ 59 w 591"/>
                <a:gd name="T105" fmla="*/ 388 h 534"/>
                <a:gd name="T106" fmla="*/ 31 w 591"/>
                <a:gd name="T107" fmla="*/ 427 h 534"/>
                <a:gd name="T108" fmla="*/ 31 w 591"/>
                <a:gd name="T109" fmla="*/ 425 h 534"/>
                <a:gd name="T110" fmla="*/ 9 w 591"/>
                <a:gd name="T111" fmla="*/ 451 h 534"/>
                <a:gd name="T112" fmla="*/ 0 w 591"/>
                <a:gd name="T113" fmla="*/ 456 h 5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91"/>
                <a:gd name="T172" fmla="*/ 0 h 534"/>
                <a:gd name="T173" fmla="*/ 591 w 591"/>
                <a:gd name="T174" fmla="*/ 534 h 5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91" h="534">
                  <a:moveTo>
                    <a:pt x="9" y="488"/>
                  </a:moveTo>
                  <a:lnTo>
                    <a:pt x="9" y="486"/>
                  </a:lnTo>
                  <a:lnTo>
                    <a:pt x="12" y="486"/>
                  </a:lnTo>
                  <a:lnTo>
                    <a:pt x="17" y="486"/>
                  </a:lnTo>
                  <a:lnTo>
                    <a:pt x="24" y="484"/>
                  </a:lnTo>
                  <a:lnTo>
                    <a:pt x="32" y="483"/>
                  </a:lnTo>
                  <a:lnTo>
                    <a:pt x="43" y="481"/>
                  </a:lnTo>
                  <a:lnTo>
                    <a:pt x="54" y="478"/>
                  </a:lnTo>
                  <a:lnTo>
                    <a:pt x="68" y="476"/>
                  </a:lnTo>
                  <a:lnTo>
                    <a:pt x="81" y="473"/>
                  </a:lnTo>
                  <a:lnTo>
                    <a:pt x="97" y="471"/>
                  </a:lnTo>
                  <a:lnTo>
                    <a:pt x="112" y="468"/>
                  </a:lnTo>
                  <a:lnTo>
                    <a:pt x="129" y="464"/>
                  </a:lnTo>
                  <a:lnTo>
                    <a:pt x="146" y="461"/>
                  </a:lnTo>
                  <a:lnTo>
                    <a:pt x="164" y="457"/>
                  </a:lnTo>
                  <a:lnTo>
                    <a:pt x="181" y="454"/>
                  </a:lnTo>
                  <a:lnTo>
                    <a:pt x="200" y="451"/>
                  </a:lnTo>
                  <a:lnTo>
                    <a:pt x="217" y="447"/>
                  </a:lnTo>
                  <a:lnTo>
                    <a:pt x="235" y="444"/>
                  </a:lnTo>
                  <a:lnTo>
                    <a:pt x="252" y="440"/>
                  </a:lnTo>
                  <a:lnTo>
                    <a:pt x="269" y="437"/>
                  </a:lnTo>
                  <a:lnTo>
                    <a:pt x="286" y="434"/>
                  </a:lnTo>
                  <a:lnTo>
                    <a:pt x="301" y="430"/>
                  </a:lnTo>
                  <a:lnTo>
                    <a:pt x="317" y="427"/>
                  </a:lnTo>
                  <a:lnTo>
                    <a:pt x="332" y="424"/>
                  </a:lnTo>
                  <a:lnTo>
                    <a:pt x="344" y="422"/>
                  </a:lnTo>
                  <a:lnTo>
                    <a:pt x="356" y="420"/>
                  </a:lnTo>
                  <a:lnTo>
                    <a:pt x="366" y="417"/>
                  </a:lnTo>
                  <a:lnTo>
                    <a:pt x="376" y="415"/>
                  </a:lnTo>
                  <a:lnTo>
                    <a:pt x="383" y="415"/>
                  </a:lnTo>
                  <a:lnTo>
                    <a:pt x="388" y="413"/>
                  </a:lnTo>
                  <a:lnTo>
                    <a:pt x="391" y="412"/>
                  </a:lnTo>
                  <a:lnTo>
                    <a:pt x="393" y="412"/>
                  </a:lnTo>
                  <a:lnTo>
                    <a:pt x="400" y="412"/>
                  </a:lnTo>
                  <a:lnTo>
                    <a:pt x="405" y="412"/>
                  </a:lnTo>
                  <a:lnTo>
                    <a:pt x="410" y="413"/>
                  </a:lnTo>
                  <a:lnTo>
                    <a:pt x="413" y="417"/>
                  </a:lnTo>
                  <a:lnTo>
                    <a:pt x="415" y="420"/>
                  </a:lnTo>
                  <a:lnTo>
                    <a:pt x="417" y="424"/>
                  </a:lnTo>
                  <a:lnTo>
                    <a:pt x="418" y="425"/>
                  </a:lnTo>
                  <a:lnTo>
                    <a:pt x="420" y="427"/>
                  </a:lnTo>
                  <a:lnTo>
                    <a:pt x="427" y="427"/>
                  </a:lnTo>
                  <a:lnTo>
                    <a:pt x="430" y="429"/>
                  </a:lnTo>
                  <a:lnTo>
                    <a:pt x="433" y="432"/>
                  </a:lnTo>
                  <a:lnTo>
                    <a:pt x="435" y="434"/>
                  </a:lnTo>
                  <a:lnTo>
                    <a:pt x="437" y="437"/>
                  </a:lnTo>
                  <a:lnTo>
                    <a:pt x="437" y="440"/>
                  </a:lnTo>
                  <a:lnTo>
                    <a:pt x="437" y="442"/>
                  </a:lnTo>
                  <a:lnTo>
                    <a:pt x="439" y="444"/>
                  </a:lnTo>
                  <a:lnTo>
                    <a:pt x="442" y="451"/>
                  </a:lnTo>
                  <a:lnTo>
                    <a:pt x="445" y="456"/>
                  </a:lnTo>
                  <a:lnTo>
                    <a:pt x="449" y="459"/>
                  </a:lnTo>
                  <a:lnTo>
                    <a:pt x="452" y="462"/>
                  </a:lnTo>
                  <a:lnTo>
                    <a:pt x="454" y="466"/>
                  </a:lnTo>
                  <a:lnTo>
                    <a:pt x="457" y="468"/>
                  </a:lnTo>
                  <a:lnTo>
                    <a:pt x="459" y="468"/>
                  </a:lnTo>
                  <a:lnTo>
                    <a:pt x="477" y="474"/>
                  </a:lnTo>
                  <a:lnTo>
                    <a:pt x="562" y="501"/>
                  </a:lnTo>
                  <a:lnTo>
                    <a:pt x="564" y="534"/>
                  </a:lnTo>
                  <a:lnTo>
                    <a:pt x="574" y="520"/>
                  </a:lnTo>
                  <a:lnTo>
                    <a:pt x="584" y="496"/>
                  </a:lnTo>
                  <a:lnTo>
                    <a:pt x="577" y="484"/>
                  </a:lnTo>
                  <a:lnTo>
                    <a:pt x="591" y="468"/>
                  </a:lnTo>
                  <a:lnTo>
                    <a:pt x="584" y="459"/>
                  </a:lnTo>
                  <a:lnTo>
                    <a:pt x="571" y="364"/>
                  </a:lnTo>
                  <a:lnTo>
                    <a:pt x="565" y="364"/>
                  </a:lnTo>
                  <a:lnTo>
                    <a:pt x="567" y="278"/>
                  </a:lnTo>
                  <a:lnTo>
                    <a:pt x="567" y="276"/>
                  </a:lnTo>
                  <a:lnTo>
                    <a:pt x="567" y="275"/>
                  </a:lnTo>
                  <a:lnTo>
                    <a:pt x="565" y="270"/>
                  </a:lnTo>
                  <a:lnTo>
                    <a:pt x="564" y="263"/>
                  </a:lnTo>
                  <a:lnTo>
                    <a:pt x="562" y="256"/>
                  </a:lnTo>
                  <a:lnTo>
                    <a:pt x="562" y="249"/>
                  </a:lnTo>
                  <a:lnTo>
                    <a:pt x="560" y="241"/>
                  </a:lnTo>
                  <a:lnTo>
                    <a:pt x="557" y="232"/>
                  </a:lnTo>
                  <a:lnTo>
                    <a:pt x="555" y="224"/>
                  </a:lnTo>
                  <a:lnTo>
                    <a:pt x="554" y="215"/>
                  </a:lnTo>
                  <a:lnTo>
                    <a:pt x="552" y="209"/>
                  </a:lnTo>
                  <a:lnTo>
                    <a:pt x="552" y="202"/>
                  </a:lnTo>
                  <a:lnTo>
                    <a:pt x="550" y="195"/>
                  </a:lnTo>
                  <a:lnTo>
                    <a:pt x="549" y="190"/>
                  </a:lnTo>
                  <a:lnTo>
                    <a:pt x="549" y="187"/>
                  </a:lnTo>
                  <a:lnTo>
                    <a:pt x="547" y="185"/>
                  </a:lnTo>
                  <a:lnTo>
                    <a:pt x="543" y="176"/>
                  </a:lnTo>
                  <a:lnTo>
                    <a:pt x="540" y="171"/>
                  </a:lnTo>
                  <a:lnTo>
                    <a:pt x="538" y="170"/>
                  </a:lnTo>
                  <a:lnTo>
                    <a:pt x="537" y="170"/>
                  </a:lnTo>
                  <a:lnTo>
                    <a:pt x="535" y="171"/>
                  </a:lnTo>
                  <a:lnTo>
                    <a:pt x="533" y="175"/>
                  </a:lnTo>
                  <a:lnTo>
                    <a:pt x="532" y="176"/>
                  </a:lnTo>
                  <a:lnTo>
                    <a:pt x="528" y="173"/>
                  </a:lnTo>
                  <a:lnTo>
                    <a:pt x="520" y="124"/>
                  </a:lnTo>
                  <a:lnTo>
                    <a:pt x="516" y="88"/>
                  </a:lnTo>
                  <a:lnTo>
                    <a:pt x="510" y="73"/>
                  </a:lnTo>
                  <a:lnTo>
                    <a:pt x="494" y="0"/>
                  </a:lnTo>
                  <a:lnTo>
                    <a:pt x="493" y="2"/>
                  </a:lnTo>
                  <a:lnTo>
                    <a:pt x="489" y="2"/>
                  </a:lnTo>
                  <a:lnTo>
                    <a:pt x="484" y="4"/>
                  </a:lnTo>
                  <a:lnTo>
                    <a:pt x="477" y="6"/>
                  </a:lnTo>
                  <a:lnTo>
                    <a:pt x="471" y="7"/>
                  </a:lnTo>
                  <a:lnTo>
                    <a:pt x="461" y="9"/>
                  </a:lnTo>
                  <a:lnTo>
                    <a:pt x="452" y="12"/>
                  </a:lnTo>
                  <a:lnTo>
                    <a:pt x="442" y="14"/>
                  </a:lnTo>
                  <a:lnTo>
                    <a:pt x="432" y="17"/>
                  </a:lnTo>
                  <a:lnTo>
                    <a:pt x="423" y="19"/>
                  </a:lnTo>
                  <a:lnTo>
                    <a:pt x="413" y="21"/>
                  </a:lnTo>
                  <a:lnTo>
                    <a:pt x="406" y="22"/>
                  </a:lnTo>
                  <a:lnTo>
                    <a:pt x="400" y="26"/>
                  </a:lnTo>
                  <a:lnTo>
                    <a:pt x="393" y="26"/>
                  </a:lnTo>
                  <a:lnTo>
                    <a:pt x="389" y="28"/>
                  </a:lnTo>
                  <a:lnTo>
                    <a:pt x="388" y="28"/>
                  </a:lnTo>
                  <a:lnTo>
                    <a:pt x="379" y="29"/>
                  </a:lnTo>
                  <a:lnTo>
                    <a:pt x="371" y="33"/>
                  </a:lnTo>
                  <a:lnTo>
                    <a:pt x="364" y="38"/>
                  </a:lnTo>
                  <a:lnTo>
                    <a:pt x="356" y="43"/>
                  </a:lnTo>
                  <a:lnTo>
                    <a:pt x="349" y="50"/>
                  </a:lnTo>
                  <a:lnTo>
                    <a:pt x="342" y="58"/>
                  </a:lnTo>
                  <a:lnTo>
                    <a:pt x="335" y="66"/>
                  </a:lnTo>
                  <a:lnTo>
                    <a:pt x="329" y="75"/>
                  </a:lnTo>
                  <a:lnTo>
                    <a:pt x="323" y="83"/>
                  </a:lnTo>
                  <a:lnTo>
                    <a:pt x="318" y="90"/>
                  </a:lnTo>
                  <a:lnTo>
                    <a:pt x="313" y="99"/>
                  </a:lnTo>
                  <a:lnTo>
                    <a:pt x="310" y="105"/>
                  </a:lnTo>
                  <a:lnTo>
                    <a:pt x="308" y="110"/>
                  </a:lnTo>
                  <a:lnTo>
                    <a:pt x="305" y="116"/>
                  </a:lnTo>
                  <a:lnTo>
                    <a:pt x="305" y="117"/>
                  </a:lnTo>
                  <a:lnTo>
                    <a:pt x="303" y="119"/>
                  </a:lnTo>
                  <a:lnTo>
                    <a:pt x="288" y="139"/>
                  </a:lnTo>
                  <a:lnTo>
                    <a:pt x="290" y="139"/>
                  </a:lnTo>
                  <a:lnTo>
                    <a:pt x="261" y="173"/>
                  </a:lnTo>
                  <a:lnTo>
                    <a:pt x="274" y="173"/>
                  </a:lnTo>
                  <a:lnTo>
                    <a:pt x="285" y="182"/>
                  </a:lnTo>
                  <a:lnTo>
                    <a:pt x="279" y="197"/>
                  </a:lnTo>
                  <a:lnTo>
                    <a:pt x="278" y="198"/>
                  </a:lnTo>
                  <a:lnTo>
                    <a:pt x="274" y="200"/>
                  </a:lnTo>
                  <a:lnTo>
                    <a:pt x="271" y="202"/>
                  </a:lnTo>
                  <a:lnTo>
                    <a:pt x="271" y="204"/>
                  </a:lnTo>
                  <a:lnTo>
                    <a:pt x="278" y="209"/>
                  </a:lnTo>
                  <a:lnTo>
                    <a:pt x="281" y="214"/>
                  </a:lnTo>
                  <a:lnTo>
                    <a:pt x="285" y="219"/>
                  </a:lnTo>
                  <a:lnTo>
                    <a:pt x="285" y="226"/>
                  </a:lnTo>
                  <a:lnTo>
                    <a:pt x="285" y="231"/>
                  </a:lnTo>
                  <a:lnTo>
                    <a:pt x="285" y="236"/>
                  </a:lnTo>
                  <a:lnTo>
                    <a:pt x="285" y="239"/>
                  </a:lnTo>
                  <a:lnTo>
                    <a:pt x="276" y="241"/>
                  </a:lnTo>
                  <a:lnTo>
                    <a:pt x="269" y="244"/>
                  </a:lnTo>
                  <a:lnTo>
                    <a:pt x="263" y="251"/>
                  </a:lnTo>
                  <a:lnTo>
                    <a:pt x="257" y="256"/>
                  </a:lnTo>
                  <a:lnTo>
                    <a:pt x="252" y="263"/>
                  </a:lnTo>
                  <a:lnTo>
                    <a:pt x="249" y="268"/>
                  </a:lnTo>
                  <a:lnTo>
                    <a:pt x="246" y="271"/>
                  </a:lnTo>
                  <a:lnTo>
                    <a:pt x="246" y="273"/>
                  </a:lnTo>
                  <a:lnTo>
                    <a:pt x="244" y="275"/>
                  </a:lnTo>
                  <a:lnTo>
                    <a:pt x="242" y="276"/>
                  </a:lnTo>
                  <a:lnTo>
                    <a:pt x="239" y="278"/>
                  </a:lnTo>
                  <a:lnTo>
                    <a:pt x="235" y="281"/>
                  </a:lnTo>
                  <a:lnTo>
                    <a:pt x="230" y="283"/>
                  </a:lnTo>
                  <a:lnTo>
                    <a:pt x="227" y="286"/>
                  </a:lnTo>
                  <a:lnTo>
                    <a:pt x="224" y="288"/>
                  </a:lnTo>
                  <a:lnTo>
                    <a:pt x="222" y="288"/>
                  </a:lnTo>
                  <a:lnTo>
                    <a:pt x="215" y="285"/>
                  </a:lnTo>
                  <a:lnTo>
                    <a:pt x="208" y="285"/>
                  </a:lnTo>
                  <a:lnTo>
                    <a:pt x="202" y="286"/>
                  </a:lnTo>
                  <a:lnTo>
                    <a:pt x="197" y="288"/>
                  </a:lnTo>
                  <a:lnTo>
                    <a:pt x="191" y="292"/>
                  </a:lnTo>
                  <a:lnTo>
                    <a:pt x="186" y="293"/>
                  </a:lnTo>
                  <a:lnTo>
                    <a:pt x="183" y="295"/>
                  </a:lnTo>
                  <a:lnTo>
                    <a:pt x="183" y="297"/>
                  </a:lnTo>
                  <a:lnTo>
                    <a:pt x="181" y="298"/>
                  </a:lnTo>
                  <a:lnTo>
                    <a:pt x="163" y="297"/>
                  </a:lnTo>
                  <a:lnTo>
                    <a:pt x="161" y="295"/>
                  </a:lnTo>
                  <a:lnTo>
                    <a:pt x="158" y="293"/>
                  </a:lnTo>
                  <a:lnTo>
                    <a:pt x="156" y="293"/>
                  </a:lnTo>
                  <a:lnTo>
                    <a:pt x="139" y="293"/>
                  </a:lnTo>
                  <a:lnTo>
                    <a:pt x="122" y="295"/>
                  </a:lnTo>
                  <a:lnTo>
                    <a:pt x="109" y="297"/>
                  </a:lnTo>
                  <a:lnTo>
                    <a:pt x="97" y="298"/>
                  </a:lnTo>
                  <a:lnTo>
                    <a:pt x="87" y="300"/>
                  </a:lnTo>
                  <a:lnTo>
                    <a:pt x="76" y="303"/>
                  </a:lnTo>
                  <a:lnTo>
                    <a:pt x="70" y="307"/>
                  </a:lnTo>
                  <a:lnTo>
                    <a:pt x="63" y="310"/>
                  </a:lnTo>
                  <a:lnTo>
                    <a:pt x="58" y="312"/>
                  </a:lnTo>
                  <a:lnTo>
                    <a:pt x="54" y="315"/>
                  </a:lnTo>
                  <a:lnTo>
                    <a:pt x="51" y="319"/>
                  </a:lnTo>
                  <a:lnTo>
                    <a:pt x="48" y="320"/>
                  </a:lnTo>
                  <a:lnTo>
                    <a:pt x="48" y="324"/>
                  </a:lnTo>
                  <a:lnTo>
                    <a:pt x="46" y="325"/>
                  </a:lnTo>
                  <a:lnTo>
                    <a:pt x="44" y="327"/>
                  </a:lnTo>
                  <a:lnTo>
                    <a:pt x="46" y="332"/>
                  </a:lnTo>
                  <a:lnTo>
                    <a:pt x="48" y="337"/>
                  </a:lnTo>
                  <a:lnTo>
                    <a:pt x="49" y="342"/>
                  </a:lnTo>
                  <a:lnTo>
                    <a:pt x="53" y="347"/>
                  </a:lnTo>
                  <a:lnTo>
                    <a:pt x="54" y="351"/>
                  </a:lnTo>
                  <a:lnTo>
                    <a:pt x="58" y="354"/>
                  </a:lnTo>
                  <a:lnTo>
                    <a:pt x="59" y="354"/>
                  </a:lnTo>
                  <a:lnTo>
                    <a:pt x="59" y="356"/>
                  </a:lnTo>
                  <a:lnTo>
                    <a:pt x="61" y="358"/>
                  </a:lnTo>
                  <a:lnTo>
                    <a:pt x="65" y="359"/>
                  </a:lnTo>
                  <a:lnTo>
                    <a:pt x="66" y="363"/>
                  </a:lnTo>
                  <a:lnTo>
                    <a:pt x="68" y="364"/>
                  </a:lnTo>
                  <a:lnTo>
                    <a:pt x="68" y="371"/>
                  </a:lnTo>
                  <a:lnTo>
                    <a:pt x="66" y="376"/>
                  </a:lnTo>
                  <a:lnTo>
                    <a:pt x="66" y="380"/>
                  </a:lnTo>
                  <a:lnTo>
                    <a:pt x="65" y="383"/>
                  </a:lnTo>
                  <a:lnTo>
                    <a:pt x="63" y="385"/>
                  </a:lnTo>
                  <a:lnTo>
                    <a:pt x="61" y="386"/>
                  </a:lnTo>
                  <a:lnTo>
                    <a:pt x="59" y="388"/>
                  </a:lnTo>
                  <a:lnTo>
                    <a:pt x="54" y="395"/>
                  </a:lnTo>
                  <a:lnTo>
                    <a:pt x="46" y="412"/>
                  </a:lnTo>
                  <a:lnTo>
                    <a:pt x="31" y="427"/>
                  </a:lnTo>
                  <a:lnTo>
                    <a:pt x="32" y="425"/>
                  </a:lnTo>
                  <a:lnTo>
                    <a:pt x="31" y="425"/>
                  </a:lnTo>
                  <a:lnTo>
                    <a:pt x="24" y="435"/>
                  </a:lnTo>
                  <a:lnTo>
                    <a:pt x="17" y="442"/>
                  </a:lnTo>
                  <a:lnTo>
                    <a:pt x="12" y="447"/>
                  </a:lnTo>
                  <a:lnTo>
                    <a:pt x="9" y="451"/>
                  </a:lnTo>
                  <a:lnTo>
                    <a:pt x="5" y="452"/>
                  </a:lnTo>
                  <a:lnTo>
                    <a:pt x="2" y="454"/>
                  </a:lnTo>
                  <a:lnTo>
                    <a:pt x="0" y="456"/>
                  </a:lnTo>
                  <a:lnTo>
                    <a:pt x="9" y="488"/>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grpSp>
        <p:nvGrpSpPr>
          <p:cNvPr id="14" name="Group 153"/>
          <p:cNvGrpSpPr>
            <a:grpSpLocks/>
          </p:cNvGrpSpPr>
          <p:nvPr/>
        </p:nvGrpSpPr>
        <p:grpSpPr bwMode="auto">
          <a:xfrm>
            <a:off x="6980039" y="3336925"/>
            <a:ext cx="1359099" cy="677863"/>
            <a:chOff x="4130" y="1770"/>
            <a:chExt cx="783" cy="440"/>
          </a:xfrm>
          <a:solidFill>
            <a:schemeClr val="bg1"/>
          </a:solidFill>
        </p:grpSpPr>
        <p:sp>
          <p:nvSpPr>
            <p:cNvPr id="850" name="Freeform 154"/>
            <p:cNvSpPr>
              <a:spLocks/>
            </p:cNvSpPr>
            <p:nvPr/>
          </p:nvSpPr>
          <p:spPr bwMode="auto">
            <a:xfrm>
              <a:off x="4873" y="1889"/>
              <a:ext cx="40" cy="120"/>
            </a:xfrm>
            <a:custGeom>
              <a:avLst/>
              <a:gdLst>
                <a:gd name="T0" fmla="*/ 8 w 40"/>
                <a:gd name="T1" fmla="*/ 17 h 120"/>
                <a:gd name="T2" fmla="*/ 11 w 40"/>
                <a:gd name="T3" fmla="*/ 13 h 120"/>
                <a:gd name="T4" fmla="*/ 13 w 40"/>
                <a:gd name="T5" fmla="*/ 12 h 120"/>
                <a:gd name="T6" fmla="*/ 17 w 40"/>
                <a:gd name="T7" fmla="*/ 8 h 120"/>
                <a:gd name="T8" fmla="*/ 20 w 40"/>
                <a:gd name="T9" fmla="*/ 7 h 120"/>
                <a:gd name="T10" fmla="*/ 23 w 40"/>
                <a:gd name="T11" fmla="*/ 3 h 120"/>
                <a:gd name="T12" fmla="*/ 27 w 40"/>
                <a:gd name="T13" fmla="*/ 1 h 120"/>
                <a:gd name="T14" fmla="*/ 32 w 40"/>
                <a:gd name="T15" fmla="*/ 0 h 120"/>
                <a:gd name="T16" fmla="*/ 39 w 40"/>
                <a:gd name="T17" fmla="*/ 0 h 120"/>
                <a:gd name="T18" fmla="*/ 39 w 40"/>
                <a:gd name="T19" fmla="*/ 0 h 120"/>
                <a:gd name="T20" fmla="*/ 39 w 40"/>
                <a:gd name="T21" fmla="*/ 1 h 120"/>
                <a:gd name="T22" fmla="*/ 39 w 40"/>
                <a:gd name="T23" fmla="*/ 5 h 120"/>
                <a:gd name="T24" fmla="*/ 40 w 40"/>
                <a:gd name="T25" fmla="*/ 7 h 120"/>
                <a:gd name="T26" fmla="*/ 40 w 40"/>
                <a:gd name="T27" fmla="*/ 10 h 120"/>
                <a:gd name="T28" fmla="*/ 40 w 40"/>
                <a:gd name="T29" fmla="*/ 12 h 120"/>
                <a:gd name="T30" fmla="*/ 40 w 40"/>
                <a:gd name="T31" fmla="*/ 13 h 120"/>
                <a:gd name="T32" fmla="*/ 40 w 40"/>
                <a:gd name="T33" fmla="*/ 15 h 120"/>
                <a:gd name="T34" fmla="*/ 35 w 40"/>
                <a:gd name="T35" fmla="*/ 23 h 120"/>
                <a:gd name="T36" fmla="*/ 33 w 40"/>
                <a:gd name="T37" fmla="*/ 30 h 120"/>
                <a:gd name="T38" fmla="*/ 35 w 40"/>
                <a:gd name="T39" fmla="*/ 37 h 120"/>
                <a:gd name="T40" fmla="*/ 32 w 40"/>
                <a:gd name="T41" fmla="*/ 49 h 120"/>
                <a:gd name="T42" fmla="*/ 27 w 40"/>
                <a:gd name="T43" fmla="*/ 57 h 120"/>
                <a:gd name="T44" fmla="*/ 25 w 40"/>
                <a:gd name="T45" fmla="*/ 64 h 120"/>
                <a:gd name="T46" fmla="*/ 15 w 40"/>
                <a:gd name="T47" fmla="*/ 73 h 120"/>
                <a:gd name="T48" fmla="*/ 15 w 40"/>
                <a:gd name="T49" fmla="*/ 81 h 120"/>
                <a:gd name="T50" fmla="*/ 8 w 40"/>
                <a:gd name="T51" fmla="*/ 93 h 120"/>
                <a:gd name="T52" fmla="*/ 8 w 40"/>
                <a:gd name="T53" fmla="*/ 98 h 120"/>
                <a:gd name="T54" fmla="*/ 8 w 40"/>
                <a:gd name="T55" fmla="*/ 100 h 120"/>
                <a:gd name="T56" fmla="*/ 8 w 40"/>
                <a:gd name="T57" fmla="*/ 105 h 120"/>
                <a:gd name="T58" fmla="*/ 8 w 40"/>
                <a:gd name="T59" fmla="*/ 110 h 120"/>
                <a:gd name="T60" fmla="*/ 8 w 40"/>
                <a:gd name="T61" fmla="*/ 117 h 120"/>
                <a:gd name="T62" fmla="*/ 8 w 40"/>
                <a:gd name="T63" fmla="*/ 120 h 120"/>
                <a:gd name="T64" fmla="*/ 6 w 40"/>
                <a:gd name="T65" fmla="*/ 120 h 120"/>
                <a:gd name="T66" fmla="*/ 5 w 40"/>
                <a:gd name="T67" fmla="*/ 115 h 120"/>
                <a:gd name="T68" fmla="*/ 1 w 40"/>
                <a:gd name="T69" fmla="*/ 101 h 120"/>
                <a:gd name="T70" fmla="*/ 1 w 40"/>
                <a:gd name="T71" fmla="*/ 98 h 120"/>
                <a:gd name="T72" fmla="*/ 0 w 40"/>
                <a:gd name="T73" fmla="*/ 95 h 120"/>
                <a:gd name="T74" fmla="*/ 0 w 40"/>
                <a:gd name="T75" fmla="*/ 88 h 120"/>
                <a:gd name="T76" fmla="*/ 0 w 40"/>
                <a:gd name="T77" fmla="*/ 83 h 120"/>
                <a:gd name="T78" fmla="*/ 0 w 40"/>
                <a:gd name="T79" fmla="*/ 78 h 120"/>
                <a:gd name="T80" fmla="*/ 0 w 40"/>
                <a:gd name="T81" fmla="*/ 73 h 120"/>
                <a:gd name="T82" fmla="*/ 0 w 40"/>
                <a:gd name="T83" fmla="*/ 69 h 120"/>
                <a:gd name="T84" fmla="*/ 0 w 40"/>
                <a:gd name="T85" fmla="*/ 67 h 120"/>
                <a:gd name="T86" fmla="*/ 1 w 40"/>
                <a:gd name="T87" fmla="*/ 56 h 120"/>
                <a:gd name="T88" fmla="*/ 8 w 40"/>
                <a:gd name="T89" fmla="*/ 52 h 120"/>
                <a:gd name="T90" fmla="*/ 8 w 40"/>
                <a:gd name="T91" fmla="*/ 40 h 120"/>
                <a:gd name="T92" fmla="*/ 15 w 40"/>
                <a:gd name="T93" fmla="*/ 30 h 120"/>
                <a:gd name="T94" fmla="*/ 17 w 40"/>
                <a:gd name="T95" fmla="*/ 27 h 120"/>
                <a:gd name="T96" fmla="*/ 17 w 40"/>
                <a:gd name="T97" fmla="*/ 23 h 120"/>
                <a:gd name="T98" fmla="*/ 17 w 40"/>
                <a:gd name="T99" fmla="*/ 20 h 120"/>
                <a:gd name="T100" fmla="*/ 13 w 40"/>
                <a:gd name="T101" fmla="*/ 20 h 120"/>
                <a:gd name="T102" fmla="*/ 11 w 40"/>
                <a:gd name="T103" fmla="*/ 18 h 120"/>
                <a:gd name="T104" fmla="*/ 8 w 40"/>
                <a:gd name="T105" fmla="*/ 17 h 120"/>
                <a:gd name="T106" fmla="*/ 8 w 40"/>
                <a:gd name="T107" fmla="*/ 17 h 120"/>
                <a:gd name="T108" fmla="*/ 8 w 40"/>
                <a:gd name="T109" fmla="*/ 17 h 1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120"/>
                <a:gd name="T167" fmla="*/ 40 w 40"/>
                <a:gd name="T168" fmla="*/ 120 h 12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120">
                  <a:moveTo>
                    <a:pt x="8" y="17"/>
                  </a:moveTo>
                  <a:lnTo>
                    <a:pt x="11" y="13"/>
                  </a:lnTo>
                  <a:lnTo>
                    <a:pt x="13" y="12"/>
                  </a:lnTo>
                  <a:lnTo>
                    <a:pt x="17" y="8"/>
                  </a:lnTo>
                  <a:lnTo>
                    <a:pt x="20" y="7"/>
                  </a:lnTo>
                  <a:lnTo>
                    <a:pt x="23" y="3"/>
                  </a:lnTo>
                  <a:lnTo>
                    <a:pt x="27" y="1"/>
                  </a:lnTo>
                  <a:lnTo>
                    <a:pt x="32" y="0"/>
                  </a:lnTo>
                  <a:lnTo>
                    <a:pt x="39" y="0"/>
                  </a:lnTo>
                  <a:lnTo>
                    <a:pt x="39" y="1"/>
                  </a:lnTo>
                  <a:lnTo>
                    <a:pt x="39" y="5"/>
                  </a:lnTo>
                  <a:lnTo>
                    <a:pt x="40" y="7"/>
                  </a:lnTo>
                  <a:lnTo>
                    <a:pt x="40" y="10"/>
                  </a:lnTo>
                  <a:lnTo>
                    <a:pt x="40" y="12"/>
                  </a:lnTo>
                  <a:lnTo>
                    <a:pt x="40" y="13"/>
                  </a:lnTo>
                  <a:lnTo>
                    <a:pt x="40" y="15"/>
                  </a:lnTo>
                  <a:lnTo>
                    <a:pt x="35" y="23"/>
                  </a:lnTo>
                  <a:lnTo>
                    <a:pt x="33" y="30"/>
                  </a:lnTo>
                  <a:lnTo>
                    <a:pt x="35" y="37"/>
                  </a:lnTo>
                  <a:lnTo>
                    <a:pt x="32" y="49"/>
                  </a:lnTo>
                  <a:lnTo>
                    <a:pt x="27" y="57"/>
                  </a:lnTo>
                  <a:lnTo>
                    <a:pt x="25" y="64"/>
                  </a:lnTo>
                  <a:lnTo>
                    <a:pt x="15" y="73"/>
                  </a:lnTo>
                  <a:lnTo>
                    <a:pt x="15" y="81"/>
                  </a:lnTo>
                  <a:lnTo>
                    <a:pt x="8" y="93"/>
                  </a:lnTo>
                  <a:lnTo>
                    <a:pt x="8" y="98"/>
                  </a:lnTo>
                  <a:lnTo>
                    <a:pt x="8" y="100"/>
                  </a:lnTo>
                  <a:lnTo>
                    <a:pt x="8" y="105"/>
                  </a:lnTo>
                  <a:lnTo>
                    <a:pt x="8" y="110"/>
                  </a:lnTo>
                  <a:lnTo>
                    <a:pt x="8" y="117"/>
                  </a:lnTo>
                  <a:lnTo>
                    <a:pt x="8" y="120"/>
                  </a:lnTo>
                  <a:lnTo>
                    <a:pt x="6" y="120"/>
                  </a:lnTo>
                  <a:lnTo>
                    <a:pt x="5" y="115"/>
                  </a:lnTo>
                  <a:lnTo>
                    <a:pt x="1" y="101"/>
                  </a:lnTo>
                  <a:lnTo>
                    <a:pt x="1" y="98"/>
                  </a:lnTo>
                  <a:lnTo>
                    <a:pt x="0" y="95"/>
                  </a:lnTo>
                  <a:lnTo>
                    <a:pt x="0" y="88"/>
                  </a:lnTo>
                  <a:lnTo>
                    <a:pt x="0" y="83"/>
                  </a:lnTo>
                  <a:lnTo>
                    <a:pt x="0" y="78"/>
                  </a:lnTo>
                  <a:lnTo>
                    <a:pt x="0" y="73"/>
                  </a:lnTo>
                  <a:lnTo>
                    <a:pt x="0" y="69"/>
                  </a:lnTo>
                  <a:lnTo>
                    <a:pt x="0" y="67"/>
                  </a:lnTo>
                  <a:lnTo>
                    <a:pt x="1" y="56"/>
                  </a:lnTo>
                  <a:lnTo>
                    <a:pt x="8" y="52"/>
                  </a:lnTo>
                  <a:lnTo>
                    <a:pt x="8" y="40"/>
                  </a:lnTo>
                  <a:lnTo>
                    <a:pt x="15" y="30"/>
                  </a:lnTo>
                  <a:lnTo>
                    <a:pt x="17" y="27"/>
                  </a:lnTo>
                  <a:lnTo>
                    <a:pt x="17" y="23"/>
                  </a:lnTo>
                  <a:lnTo>
                    <a:pt x="17" y="20"/>
                  </a:lnTo>
                  <a:lnTo>
                    <a:pt x="13" y="20"/>
                  </a:lnTo>
                  <a:lnTo>
                    <a:pt x="11" y="18"/>
                  </a:lnTo>
                  <a:lnTo>
                    <a:pt x="8" y="17"/>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51" name="Freeform 155"/>
            <p:cNvSpPr>
              <a:spLocks/>
            </p:cNvSpPr>
            <p:nvPr/>
          </p:nvSpPr>
          <p:spPr bwMode="auto">
            <a:xfrm>
              <a:off x="4873" y="1889"/>
              <a:ext cx="40" cy="120"/>
            </a:xfrm>
            <a:custGeom>
              <a:avLst/>
              <a:gdLst>
                <a:gd name="T0" fmla="*/ 8 w 40"/>
                <a:gd name="T1" fmla="*/ 17 h 120"/>
                <a:gd name="T2" fmla="*/ 8 w 40"/>
                <a:gd name="T3" fmla="*/ 17 h 120"/>
                <a:gd name="T4" fmla="*/ 11 w 40"/>
                <a:gd name="T5" fmla="*/ 13 h 120"/>
                <a:gd name="T6" fmla="*/ 13 w 40"/>
                <a:gd name="T7" fmla="*/ 12 h 120"/>
                <a:gd name="T8" fmla="*/ 17 w 40"/>
                <a:gd name="T9" fmla="*/ 8 h 120"/>
                <a:gd name="T10" fmla="*/ 20 w 40"/>
                <a:gd name="T11" fmla="*/ 7 h 120"/>
                <a:gd name="T12" fmla="*/ 23 w 40"/>
                <a:gd name="T13" fmla="*/ 3 h 120"/>
                <a:gd name="T14" fmla="*/ 27 w 40"/>
                <a:gd name="T15" fmla="*/ 1 h 120"/>
                <a:gd name="T16" fmla="*/ 32 w 40"/>
                <a:gd name="T17" fmla="*/ 0 h 120"/>
                <a:gd name="T18" fmla="*/ 39 w 40"/>
                <a:gd name="T19" fmla="*/ 0 h 120"/>
                <a:gd name="T20" fmla="*/ 39 w 40"/>
                <a:gd name="T21" fmla="*/ 0 h 120"/>
                <a:gd name="T22" fmla="*/ 39 w 40"/>
                <a:gd name="T23" fmla="*/ 0 h 120"/>
                <a:gd name="T24" fmla="*/ 39 w 40"/>
                <a:gd name="T25" fmla="*/ 1 h 120"/>
                <a:gd name="T26" fmla="*/ 39 w 40"/>
                <a:gd name="T27" fmla="*/ 5 h 120"/>
                <a:gd name="T28" fmla="*/ 40 w 40"/>
                <a:gd name="T29" fmla="*/ 7 h 120"/>
                <a:gd name="T30" fmla="*/ 40 w 40"/>
                <a:gd name="T31" fmla="*/ 10 h 120"/>
                <a:gd name="T32" fmla="*/ 40 w 40"/>
                <a:gd name="T33" fmla="*/ 12 h 120"/>
                <a:gd name="T34" fmla="*/ 40 w 40"/>
                <a:gd name="T35" fmla="*/ 13 h 120"/>
                <a:gd name="T36" fmla="*/ 40 w 40"/>
                <a:gd name="T37" fmla="*/ 15 h 120"/>
                <a:gd name="T38" fmla="*/ 35 w 40"/>
                <a:gd name="T39" fmla="*/ 23 h 120"/>
                <a:gd name="T40" fmla="*/ 33 w 40"/>
                <a:gd name="T41" fmla="*/ 30 h 120"/>
                <a:gd name="T42" fmla="*/ 35 w 40"/>
                <a:gd name="T43" fmla="*/ 37 h 120"/>
                <a:gd name="T44" fmla="*/ 32 w 40"/>
                <a:gd name="T45" fmla="*/ 49 h 120"/>
                <a:gd name="T46" fmla="*/ 27 w 40"/>
                <a:gd name="T47" fmla="*/ 57 h 120"/>
                <a:gd name="T48" fmla="*/ 25 w 40"/>
                <a:gd name="T49" fmla="*/ 64 h 120"/>
                <a:gd name="T50" fmla="*/ 15 w 40"/>
                <a:gd name="T51" fmla="*/ 73 h 120"/>
                <a:gd name="T52" fmla="*/ 15 w 40"/>
                <a:gd name="T53" fmla="*/ 81 h 120"/>
                <a:gd name="T54" fmla="*/ 8 w 40"/>
                <a:gd name="T55" fmla="*/ 93 h 120"/>
                <a:gd name="T56" fmla="*/ 8 w 40"/>
                <a:gd name="T57" fmla="*/ 98 h 120"/>
                <a:gd name="T58" fmla="*/ 8 w 40"/>
                <a:gd name="T59" fmla="*/ 98 h 120"/>
                <a:gd name="T60" fmla="*/ 8 w 40"/>
                <a:gd name="T61" fmla="*/ 100 h 120"/>
                <a:gd name="T62" fmla="*/ 8 w 40"/>
                <a:gd name="T63" fmla="*/ 105 h 120"/>
                <a:gd name="T64" fmla="*/ 8 w 40"/>
                <a:gd name="T65" fmla="*/ 110 h 120"/>
                <a:gd name="T66" fmla="*/ 8 w 40"/>
                <a:gd name="T67" fmla="*/ 117 h 120"/>
                <a:gd name="T68" fmla="*/ 8 w 40"/>
                <a:gd name="T69" fmla="*/ 120 h 120"/>
                <a:gd name="T70" fmla="*/ 6 w 40"/>
                <a:gd name="T71" fmla="*/ 120 h 120"/>
                <a:gd name="T72" fmla="*/ 5 w 40"/>
                <a:gd name="T73" fmla="*/ 115 h 120"/>
                <a:gd name="T74" fmla="*/ 1 w 40"/>
                <a:gd name="T75" fmla="*/ 101 h 120"/>
                <a:gd name="T76" fmla="*/ 1 w 40"/>
                <a:gd name="T77" fmla="*/ 101 h 120"/>
                <a:gd name="T78" fmla="*/ 1 w 40"/>
                <a:gd name="T79" fmla="*/ 98 h 120"/>
                <a:gd name="T80" fmla="*/ 0 w 40"/>
                <a:gd name="T81" fmla="*/ 95 h 120"/>
                <a:gd name="T82" fmla="*/ 0 w 40"/>
                <a:gd name="T83" fmla="*/ 88 h 120"/>
                <a:gd name="T84" fmla="*/ 0 w 40"/>
                <a:gd name="T85" fmla="*/ 83 h 120"/>
                <a:gd name="T86" fmla="*/ 0 w 40"/>
                <a:gd name="T87" fmla="*/ 78 h 120"/>
                <a:gd name="T88" fmla="*/ 0 w 40"/>
                <a:gd name="T89" fmla="*/ 73 h 120"/>
                <a:gd name="T90" fmla="*/ 0 w 40"/>
                <a:gd name="T91" fmla="*/ 69 h 120"/>
                <a:gd name="T92" fmla="*/ 0 w 40"/>
                <a:gd name="T93" fmla="*/ 67 h 120"/>
                <a:gd name="T94" fmla="*/ 1 w 40"/>
                <a:gd name="T95" fmla="*/ 56 h 120"/>
                <a:gd name="T96" fmla="*/ 8 w 40"/>
                <a:gd name="T97" fmla="*/ 52 h 120"/>
                <a:gd name="T98" fmla="*/ 8 w 40"/>
                <a:gd name="T99" fmla="*/ 40 h 120"/>
                <a:gd name="T100" fmla="*/ 15 w 40"/>
                <a:gd name="T101" fmla="*/ 30 h 120"/>
                <a:gd name="T102" fmla="*/ 15 w 40"/>
                <a:gd name="T103" fmla="*/ 30 h 120"/>
                <a:gd name="T104" fmla="*/ 17 w 40"/>
                <a:gd name="T105" fmla="*/ 27 h 120"/>
                <a:gd name="T106" fmla="*/ 17 w 40"/>
                <a:gd name="T107" fmla="*/ 23 h 120"/>
                <a:gd name="T108" fmla="*/ 17 w 40"/>
                <a:gd name="T109" fmla="*/ 20 h 120"/>
                <a:gd name="T110" fmla="*/ 13 w 40"/>
                <a:gd name="T111" fmla="*/ 20 h 120"/>
                <a:gd name="T112" fmla="*/ 11 w 40"/>
                <a:gd name="T113" fmla="*/ 18 h 120"/>
                <a:gd name="T114" fmla="*/ 8 w 40"/>
                <a:gd name="T115" fmla="*/ 17 h 120"/>
                <a:gd name="T116" fmla="*/ 8 w 40"/>
                <a:gd name="T117" fmla="*/ 17 h 120"/>
                <a:gd name="T118" fmla="*/ 8 w 40"/>
                <a:gd name="T119" fmla="*/ 17 h 1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0"/>
                <a:gd name="T181" fmla="*/ 0 h 120"/>
                <a:gd name="T182" fmla="*/ 40 w 40"/>
                <a:gd name="T183" fmla="*/ 120 h 1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0" h="120">
                  <a:moveTo>
                    <a:pt x="8" y="17"/>
                  </a:moveTo>
                  <a:lnTo>
                    <a:pt x="8" y="17"/>
                  </a:lnTo>
                  <a:lnTo>
                    <a:pt x="11" y="13"/>
                  </a:lnTo>
                  <a:lnTo>
                    <a:pt x="13" y="12"/>
                  </a:lnTo>
                  <a:lnTo>
                    <a:pt x="17" y="8"/>
                  </a:lnTo>
                  <a:lnTo>
                    <a:pt x="20" y="7"/>
                  </a:lnTo>
                  <a:lnTo>
                    <a:pt x="23" y="3"/>
                  </a:lnTo>
                  <a:lnTo>
                    <a:pt x="27" y="1"/>
                  </a:lnTo>
                  <a:lnTo>
                    <a:pt x="32" y="0"/>
                  </a:lnTo>
                  <a:lnTo>
                    <a:pt x="39" y="0"/>
                  </a:lnTo>
                  <a:lnTo>
                    <a:pt x="39" y="1"/>
                  </a:lnTo>
                  <a:lnTo>
                    <a:pt x="39" y="5"/>
                  </a:lnTo>
                  <a:lnTo>
                    <a:pt x="40" y="7"/>
                  </a:lnTo>
                  <a:lnTo>
                    <a:pt x="40" y="10"/>
                  </a:lnTo>
                  <a:lnTo>
                    <a:pt x="40" y="12"/>
                  </a:lnTo>
                  <a:lnTo>
                    <a:pt x="40" y="13"/>
                  </a:lnTo>
                  <a:lnTo>
                    <a:pt x="40" y="15"/>
                  </a:lnTo>
                  <a:lnTo>
                    <a:pt x="35" y="23"/>
                  </a:lnTo>
                  <a:lnTo>
                    <a:pt x="33" y="30"/>
                  </a:lnTo>
                  <a:lnTo>
                    <a:pt x="35" y="37"/>
                  </a:lnTo>
                  <a:lnTo>
                    <a:pt x="32" y="49"/>
                  </a:lnTo>
                  <a:lnTo>
                    <a:pt x="27" y="57"/>
                  </a:lnTo>
                  <a:lnTo>
                    <a:pt x="25" y="64"/>
                  </a:lnTo>
                  <a:lnTo>
                    <a:pt x="15" y="73"/>
                  </a:lnTo>
                  <a:lnTo>
                    <a:pt x="15" y="81"/>
                  </a:lnTo>
                  <a:lnTo>
                    <a:pt x="8" y="93"/>
                  </a:lnTo>
                  <a:lnTo>
                    <a:pt x="8" y="98"/>
                  </a:lnTo>
                  <a:lnTo>
                    <a:pt x="8" y="100"/>
                  </a:lnTo>
                  <a:lnTo>
                    <a:pt x="8" y="105"/>
                  </a:lnTo>
                  <a:lnTo>
                    <a:pt x="8" y="110"/>
                  </a:lnTo>
                  <a:lnTo>
                    <a:pt x="8" y="117"/>
                  </a:lnTo>
                  <a:lnTo>
                    <a:pt x="8" y="120"/>
                  </a:lnTo>
                  <a:lnTo>
                    <a:pt x="6" y="120"/>
                  </a:lnTo>
                  <a:lnTo>
                    <a:pt x="5" y="115"/>
                  </a:lnTo>
                  <a:lnTo>
                    <a:pt x="1" y="101"/>
                  </a:lnTo>
                  <a:lnTo>
                    <a:pt x="1" y="98"/>
                  </a:lnTo>
                  <a:lnTo>
                    <a:pt x="0" y="95"/>
                  </a:lnTo>
                  <a:lnTo>
                    <a:pt x="0" y="88"/>
                  </a:lnTo>
                  <a:lnTo>
                    <a:pt x="0" y="83"/>
                  </a:lnTo>
                  <a:lnTo>
                    <a:pt x="0" y="78"/>
                  </a:lnTo>
                  <a:lnTo>
                    <a:pt x="0" y="73"/>
                  </a:lnTo>
                  <a:lnTo>
                    <a:pt x="0" y="69"/>
                  </a:lnTo>
                  <a:lnTo>
                    <a:pt x="0" y="67"/>
                  </a:lnTo>
                  <a:lnTo>
                    <a:pt x="1" y="56"/>
                  </a:lnTo>
                  <a:lnTo>
                    <a:pt x="8" y="52"/>
                  </a:lnTo>
                  <a:lnTo>
                    <a:pt x="8" y="40"/>
                  </a:lnTo>
                  <a:lnTo>
                    <a:pt x="15" y="30"/>
                  </a:lnTo>
                  <a:lnTo>
                    <a:pt x="17" y="27"/>
                  </a:lnTo>
                  <a:lnTo>
                    <a:pt x="17" y="23"/>
                  </a:lnTo>
                  <a:lnTo>
                    <a:pt x="17" y="20"/>
                  </a:lnTo>
                  <a:lnTo>
                    <a:pt x="13" y="20"/>
                  </a:lnTo>
                  <a:lnTo>
                    <a:pt x="11" y="18"/>
                  </a:lnTo>
                  <a:lnTo>
                    <a:pt x="8" y="17"/>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52" name="Freeform 156"/>
            <p:cNvSpPr>
              <a:spLocks/>
            </p:cNvSpPr>
            <p:nvPr/>
          </p:nvSpPr>
          <p:spPr bwMode="auto">
            <a:xfrm>
              <a:off x="4130" y="1770"/>
              <a:ext cx="776" cy="440"/>
            </a:xfrm>
            <a:custGeom>
              <a:avLst/>
              <a:gdLst>
                <a:gd name="T0" fmla="*/ 763 w 776"/>
                <a:gd name="T1" fmla="*/ 298 h 440"/>
                <a:gd name="T2" fmla="*/ 773 w 776"/>
                <a:gd name="T3" fmla="*/ 308 h 440"/>
                <a:gd name="T4" fmla="*/ 741 w 776"/>
                <a:gd name="T5" fmla="*/ 268 h 440"/>
                <a:gd name="T6" fmla="*/ 724 w 776"/>
                <a:gd name="T7" fmla="*/ 264 h 440"/>
                <a:gd name="T8" fmla="*/ 726 w 776"/>
                <a:gd name="T9" fmla="*/ 276 h 440"/>
                <a:gd name="T10" fmla="*/ 717 w 776"/>
                <a:gd name="T11" fmla="*/ 278 h 440"/>
                <a:gd name="T12" fmla="*/ 663 w 776"/>
                <a:gd name="T13" fmla="*/ 249 h 440"/>
                <a:gd name="T14" fmla="*/ 722 w 776"/>
                <a:gd name="T15" fmla="*/ 252 h 440"/>
                <a:gd name="T16" fmla="*/ 700 w 776"/>
                <a:gd name="T17" fmla="*/ 234 h 440"/>
                <a:gd name="T18" fmla="*/ 704 w 776"/>
                <a:gd name="T19" fmla="*/ 198 h 440"/>
                <a:gd name="T20" fmla="*/ 683 w 776"/>
                <a:gd name="T21" fmla="*/ 183 h 440"/>
                <a:gd name="T22" fmla="*/ 692 w 776"/>
                <a:gd name="T23" fmla="*/ 146 h 440"/>
                <a:gd name="T24" fmla="*/ 660 w 776"/>
                <a:gd name="T25" fmla="*/ 127 h 440"/>
                <a:gd name="T26" fmla="*/ 619 w 776"/>
                <a:gd name="T27" fmla="*/ 112 h 440"/>
                <a:gd name="T28" fmla="*/ 607 w 776"/>
                <a:gd name="T29" fmla="*/ 112 h 440"/>
                <a:gd name="T30" fmla="*/ 590 w 776"/>
                <a:gd name="T31" fmla="*/ 110 h 440"/>
                <a:gd name="T32" fmla="*/ 590 w 776"/>
                <a:gd name="T33" fmla="*/ 80 h 440"/>
                <a:gd name="T34" fmla="*/ 607 w 776"/>
                <a:gd name="T35" fmla="*/ 56 h 440"/>
                <a:gd name="T36" fmla="*/ 578 w 776"/>
                <a:gd name="T37" fmla="*/ 29 h 440"/>
                <a:gd name="T38" fmla="*/ 555 w 776"/>
                <a:gd name="T39" fmla="*/ 14 h 440"/>
                <a:gd name="T40" fmla="*/ 541 w 776"/>
                <a:gd name="T41" fmla="*/ 4 h 440"/>
                <a:gd name="T42" fmla="*/ 531 w 776"/>
                <a:gd name="T43" fmla="*/ 10 h 440"/>
                <a:gd name="T44" fmla="*/ 512 w 776"/>
                <a:gd name="T45" fmla="*/ 19 h 440"/>
                <a:gd name="T46" fmla="*/ 480 w 776"/>
                <a:gd name="T47" fmla="*/ 4 h 440"/>
                <a:gd name="T48" fmla="*/ 463 w 776"/>
                <a:gd name="T49" fmla="*/ 41 h 440"/>
                <a:gd name="T50" fmla="*/ 446 w 776"/>
                <a:gd name="T51" fmla="*/ 71 h 440"/>
                <a:gd name="T52" fmla="*/ 438 w 776"/>
                <a:gd name="T53" fmla="*/ 88 h 440"/>
                <a:gd name="T54" fmla="*/ 424 w 776"/>
                <a:gd name="T55" fmla="*/ 85 h 440"/>
                <a:gd name="T56" fmla="*/ 414 w 776"/>
                <a:gd name="T57" fmla="*/ 107 h 440"/>
                <a:gd name="T58" fmla="*/ 411 w 776"/>
                <a:gd name="T59" fmla="*/ 119 h 440"/>
                <a:gd name="T60" fmla="*/ 401 w 776"/>
                <a:gd name="T61" fmla="*/ 139 h 440"/>
                <a:gd name="T62" fmla="*/ 370 w 776"/>
                <a:gd name="T63" fmla="*/ 127 h 440"/>
                <a:gd name="T64" fmla="*/ 364 w 776"/>
                <a:gd name="T65" fmla="*/ 151 h 440"/>
                <a:gd name="T66" fmla="*/ 358 w 776"/>
                <a:gd name="T67" fmla="*/ 164 h 440"/>
                <a:gd name="T68" fmla="*/ 352 w 776"/>
                <a:gd name="T69" fmla="*/ 181 h 440"/>
                <a:gd name="T70" fmla="*/ 343 w 776"/>
                <a:gd name="T71" fmla="*/ 210 h 440"/>
                <a:gd name="T72" fmla="*/ 326 w 776"/>
                <a:gd name="T73" fmla="*/ 241 h 440"/>
                <a:gd name="T74" fmla="*/ 326 w 776"/>
                <a:gd name="T75" fmla="*/ 252 h 440"/>
                <a:gd name="T76" fmla="*/ 313 w 776"/>
                <a:gd name="T77" fmla="*/ 285 h 440"/>
                <a:gd name="T78" fmla="*/ 296 w 776"/>
                <a:gd name="T79" fmla="*/ 285 h 440"/>
                <a:gd name="T80" fmla="*/ 277 w 776"/>
                <a:gd name="T81" fmla="*/ 291 h 440"/>
                <a:gd name="T82" fmla="*/ 272 w 776"/>
                <a:gd name="T83" fmla="*/ 307 h 440"/>
                <a:gd name="T84" fmla="*/ 260 w 776"/>
                <a:gd name="T85" fmla="*/ 312 h 440"/>
                <a:gd name="T86" fmla="*/ 233 w 776"/>
                <a:gd name="T87" fmla="*/ 318 h 440"/>
                <a:gd name="T88" fmla="*/ 220 w 776"/>
                <a:gd name="T89" fmla="*/ 322 h 440"/>
                <a:gd name="T90" fmla="*/ 193 w 776"/>
                <a:gd name="T91" fmla="*/ 327 h 440"/>
                <a:gd name="T92" fmla="*/ 167 w 776"/>
                <a:gd name="T93" fmla="*/ 305 h 440"/>
                <a:gd name="T94" fmla="*/ 140 w 776"/>
                <a:gd name="T95" fmla="*/ 324 h 440"/>
                <a:gd name="T96" fmla="*/ 142 w 776"/>
                <a:gd name="T97" fmla="*/ 320 h 440"/>
                <a:gd name="T98" fmla="*/ 113 w 776"/>
                <a:gd name="T99" fmla="*/ 344 h 440"/>
                <a:gd name="T100" fmla="*/ 98 w 776"/>
                <a:gd name="T101" fmla="*/ 368 h 440"/>
                <a:gd name="T102" fmla="*/ 89 w 776"/>
                <a:gd name="T103" fmla="*/ 381 h 440"/>
                <a:gd name="T104" fmla="*/ 84 w 776"/>
                <a:gd name="T105" fmla="*/ 391 h 440"/>
                <a:gd name="T106" fmla="*/ 64 w 776"/>
                <a:gd name="T107" fmla="*/ 405 h 440"/>
                <a:gd name="T108" fmla="*/ 52 w 776"/>
                <a:gd name="T109" fmla="*/ 413 h 440"/>
                <a:gd name="T110" fmla="*/ 22 w 776"/>
                <a:gd name="T111" fmla="*/ 428 h 440"/>
                <a:gd name="T112" fmla="*/ 0 w 776"/>
                <a:gd name="T113" fmla="*/ 440 h 440"/>
                <a:gd name="T114" fmla="*/ 210 w 776"/>
                <a:gd name="T115" fmla="*/ 406 h 440"/>
                <a:gd name="T116" fmla="*/ 248 w 776"/>
                <a:gd name="T117" fmla="*/ 403 h 440"/>
                <a:gd name="T118" fmla="*/ 326 w 776"/>
                <a:gd name="T119" fmla="*/ 393 h 440"/>
                <a:gd name="T120" fmla="*/ 441 w 776"/>
                <a:gd name="T121" fmla="*/ 376 h 440"/>
                <a:gd name="T122" fmla="*/ 585 w 776"/>
                <a:gd name="T123" fmla="*/ 351 h 440"/>
                <a:gd name="T124" fmla="*/ 756 w 776"/>
                <a:gd name="T125" fmla="*/ 312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6"/>
                <a:gd name="T190" fmla="*/ 0 h 440"/>
                <a:gd name="T191" fmla="*/ 776 w 776"/>
                <a:gd name="T192" fmla="*/ 440 h 4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6" h="440">
                  <a:moveTo>
                    <a:pt x="761" y="310"/>
                  </a:moveTo>
                  <a:lnTo>
                    <a:pt x="763" y="310"/>
                  </a:lnTo>
                  <a:lnTo>
                    <a:pt x="765" y="312"/>
                  </a:lnTo>
                  <a:lnTo>
                    <a:pt x="766" y="312"/>
                  </a:lnTo>
                  <a:lnTo>
                    <a:pt x="766" y="310"/>
                  </a:lnTo>
                  <a:lnTo>
                    <a:pt x="763" y="298"/>
                  </a:lnTo>
                  <a:lnTo>
                    <a:pt x="763" y="293"/>
                  </a:lnTo>
                  <a:lnTo>
                    <a:pt x="765" y="295"/>
                  </a:lnTo>
                  <a:lnTo>
                    <a:pt x="768" y="298"/>
                  </a:lnTo>
                  <a:lnTo>
                    <a:pt x="770" y="305"/>
                  </a:lnTo>
                  <a:lnTo>
                    <a:pt x="773" y="308"/>
                  </a:lnTo>
                  <a:lnTo>
                    <a:pt x="773" y="310"/>
                  </a:lnTo>
                  <a:lnTo>
                    <a:pt x="776" y="305"/>
                  </a:lnTo>
                  <a:lnTo>
                    <a:pt x="758" y="264"/>
                  </a:lnTo>
                  <a:lnTo>
                    <a:pt x="749" y="263"/>
                  </a:lnTo>
                  <a:lnTo>
                    <a:pt x="743" y="268"/>
                  </a:lnTo>
                  <a:lnTo>
                    <a:pt x="741" y="268"/>
                  </a:lnTo>
                  <a:lnTo>
                    <a:pt x="739" y="268"/>
                  </a:lnTo>
                  <a:lnTo>
                    <a:pt x="736" y="268"/>
                  </a:lnTo>
                  <a:lnTo>
                    <a:pt x="734" y="268"/>
                  </a:lnTo>
                  <a:lnTo>
                    <a:pt x="729" y="264"/>
                  </a:lnTo>
                  <a:lnTo>
                    <a:pt x="726" y="263"/>
                  </a:lnTo>
                  <a:lnTo>
                    <a:pt x="724" y="264"/>
                  </a:lnTo>
                  <a:lnTo>
                    <a:pt x="722" y="266"/>
                  </a:lnTo>
                  <a:lnTo>
                    <a:pt x="722" y="268"/>
                  </a:lnTo>
                  <a:lnTo>
                    <a:pt x="722" y="269"/>
                  </a:lnTo>
                  <a:lnTo>
                    <a:pt x="722" y="271"/>
                  </a:lnTo>
                  <a:lnTo>
                    <a:pt x="722" y="273"/>
                  </a:lnTo>
                  <a:lnTo>
                    <a:pt x="726" y="276"/>
                  </a:lnTo>
                  <a:lnTo>
                    <a:pt x="727" y="280"/>
                  </a:lnTo>
                  <a:lnTo>
                    <a:pt x="726" y="280"/>
                  </a:lnTo>
                  <a:lnTo>
                    <a:pt x="724" y="280"/>
                  </a:lnTo>
                  <a:lnTo>
                    <a:pt x="722" y="280"/>
                  </a:lnTo>
                  <a:lnTo>
                    <a:pt x="719" y="278"/>
                  </a:lnTo>
                  <a:lnTo>
                    <a:pt x="717" y="278"/>
                  </a:lnTo>
                  <a:lnTo>
                    <a:pt x="717" y="276"/>
                  </a:lnTo>
                  <a:lnTo>
                    <a:pt x="707" y="276"/>
                  </a:lnTo>
                  <a:lnTo>
                    <a:pt x="700" y="269"/>
                  </a:lnTo>
                  <a:lnTo>
                    <a:pt x="692" y="266"/>
                  </a:lnTo>
                  <a:lnTo>
                    <a:pt x="682" y="251"/>
                  </a:lnTo>
                  <a:lnTo>
                    <a:pt x="663" y="249"/>
                  </a:lnTo>
                  <a:lnTo>
                    <a:pt x="651" y="247"/>
                  </a:lnTo>
                  <a:lnTo>
                    <a:pt x="633" y="241"/>
                  </a:lnTo>
                  <a:lnTo>
                    <a:pt x="648" y="239"/>
                  </a:lnTo>
                  <a:lnTo>
                    <a:pt x="685" y="244"/>
                  </a:lnTo>
                  <a:lnTo>
                    <a:pt x="710" y="266"/>
                  </a:lnTo>
                  <a:lnTo>
                    <a:pt x="722" y="252"/>
                  </a:lnTo>
                  <a:lnTo>
                    <a:pt x="704" y="239"/>
                  </a:lnTo>
                  <a:lnTo>
                    <a:pt x="683" y="230"/>
                  </a:lnTo>
                  <a:lnTo>
                    <a:pt x="663" y="212"/>
                  </a:lnTo>
                  <a:lnTo>
                    <a:pt x="670" y="214"/>
                  </a:lnTo>
                  <a:lnTo>
                    <a:pt x="690" y="229"/>
                  </a:lnTo>
                  <a:lnTo>
                    <a:pt x="700" y="234"/>
                  </a:lnTo>
                  <a:lnTo>
                    <a:pt x="707" y="229"/>
                  </a:lnTo>
                  <a:lnTo>
                    <a:pt x="699" y="222"/>
                  </a:lnTo>
                  <a:lnTo>
                    <a:pt x="699" y="212"/>
                  </a:lnTo>
                  <a:lnTo>
                    <a:pt x="716" y="220"/>
                  </a:lnTo>
                  <a:lnTo>
                    <a:pt x="716" y="207"/>
                  </a:lnTo>
                  <a:lnTo>
                    <a:pt x="704" y="198"/>
                  </a:lnTo>
                  <a:lnTo>
                    <a:pt x="700" y="190"/>
                  </a:lnTo>
                  <a:lnTo>
                    <a:pt x="682" y="188"/>
                  </a:lnTo>
                  <a:lnTo>
                    <a:pt x="656" y="170"/>
                  </a:lnTo>
                  <a:lnTo>
                    <a:pt x="639" y="151"/>
                  </a:lnTo>
                  <a:lnTo>
                    <a:pt x="661" y="168"/>
                  </a:lnTo>
                  <a:lnTo>
                    <a:pt x="683" y="183"/>
                  </a:lnTo>
                  <a:lnTo>
                    <a:pt x="700" y="185"/>
                  </a:lnTo>
                  <a:lnTo>
                    <a:pt x="700" y="163"/>
                  </a:lnTo>
                  <a:lnTo>
                    <a:pt x="707" y="154"/>
                  </a:lnTo>
                  <a:lnTo>
                    <a:pt x="707" y="149"/>
                  </a:lnTo>
                  <a:lnTo>
                    <a:pt x="700" y="149"/>
                  </a:lnTo>
                  <a:lnTo>
                    <a:pt x="692" y="146"/>
                  </a:lnTo>
                  <a:lnTo>
                    <a:pt x="685" y="142"/>
                  </a:lnTo>
                  <a:lnTo>
                    <a:pt x="677" y="139"/>
                  </a:lnTo>
                  <a:lnTo>
                    <a:pt x="672" y="134"/>
                  </a:lnTo>
                  <a:lnTo>
                    <a:pt x="665" y="131"/>
                  </a:lnTo>
                  <a:lnTo>
                    <a:pt x="661" y="129"/>
                  </a:lnTo>
                  <a:lnTo>
                    <a:pt x="660" y="127"/>
                  </a:lnTo>
                  <a:lnTo>
                    <a:pt x="648" y="127"/>
                  </a:lnTo>
                  <a:lnTo>
                    <a:pt x="638" y="124"/>
                  </a:lnTo>
                  <a:lnTo>
                    <a:pt x="629" y="122"/>
                  </a:lnTo>
                  <a:lnTo>
                    <a:pt x="624" y="119"/>
                  </a:lnTo>
                  <a:lnTo>
                    <a:pt x="621" y="115"/>
                  </a:lnTo>
                  <a:lnTo>
                    <a:pt x="619" y="112"/>
                  </a:lnTo>
                  <a:lnTo>
                    <a:pt x="617" y="110"/>
                  </a:lnTo>
                  <a:lnTo>
                    <a:pt x="614" y="110"/>
                  </a:lnTo>
                  <a:lnTo>
                    <a:pt x="611" y="112"/>
                  </a:lnTo>
                  <a:lnTo>
                    <a:pt x="607" y="112"/>
                  </a:lnTo>
                  <a:lnTo>
                    <a:pt x="604" y="114"/>
                  </a:lnTo>
                  <a:lnTo>
                    <a:pt x="600" y="114"/>
                  </a:lnTo>
                  <a:lnTo>
                    <a:pt x="597" y="115"/>
                  </a:lnTo>
                  <a:lnTo>
                    <a:pt x="592" y="114"/>
                  </a:lnTo>
                  <a:lnTo>
                    <a:pt x="590" y="110"/>
                  </a:lnTo>
                  <a:lnTo>
                    <a:pt x="589" y="104"/>
                  </a:lnTo>
                  <a:lnTo>
                    <a:pt x="589" y="98"/>
                  </a:lnTo>
                  <a:lnTo>
                    <a:pt x="589" y="92"/>
                  </a:lnTo>
                  <a:lnTo>
                    <a:pt x="589" y="87"/>
                  </a:lnTo>
                  <a:lnTo>
                    <a:pt x="590" y="82"/>
                  </a:lnTo>
                  <a:lnTo>
                    <a:pt x="590" y="80"/>
                  </a:lnTo>
                  <a:lnTo>
                    <a:pt x="592" y="80"/>
                  </a:lnTo>
                  <a:lnTo>
                    <a:pt x="594" y="78"/>
                  </a:lnTo>
                  <a:lnTo>
                    <a:pt x="597" y="76"/>
                  </a:lnTo>
                  <a:lnTo>
                    <a:pt x="599" y="75"/>
                  </a:lnTo>
                  <a:lnTo>
                    <a:pt x="606" y="65"/>
                  </a:lnTo>
                  <a:lnTo>
                    <a:pt x="607" y="56"/>
                  </a:lnTo>
                  <a:lnTo>
                    <a:pt x="606" y="48"/>
                  </a:lnTo>
                  <a:lnTo>
                    <a:pt x="600" y="41"/>
                  </a:lnTo>
                  <a:lnTo>
                    <a:pt x="594" y="36"/>
                  </a:lnTo>
                  <a:lnTo>
                    <a:pt x="587" y="32"/>
                  </a:lnTo>
                  <a:lnTo>
                    <a:pt x="582" y="31"/>
                  </a:lnTo>
                  <a:lnTo>
                    <a:pt x="578" y="29"/>
                  </a:lnTo>
                  <a:lnTo>
                    <a:pt x="567" y="29"/>
                  </a:lnTo>
                  <a:lnTo>
                    <a:pt x="560" y="26"/>
                  </a:lnTo>
                  <a:lnTo>
                    <a:pt x="555" y="24"/>
                  </a:lnTo>
                  <a:lnTo>
                    <a:pt x="555" y="19"/>
                  </a:lnTo>
                  <a:lnTo>
                    <a:pt x="555" y="16"/>
                  </a:lnTo>
                  <a:lnTo>
                    <a:pt x="555" y="14"/>
                  </a:lnTo>
                  <a:lnTo>
                    <a:pt x="556" y="10"/>
                  </a:lnTo>
                  <a:lnTo>
                    <a:pt x="556" y="9"/>
                  </a:lnTo>
                  <a:lnTo>
                    <a:pt x="553" y="5"/>
                  </a:lnTo>
                  <a:lnTo>
                    <a:pt x="550" y="2"/>
                  </a:lnTo>
                  <a:lnTo>
                    <a:pt x="545" y="2"/>
                  </a:lnTo>
                  <a:lnTo>
                    <a:pt x="541" y="4"/>
                  </a:lnTo>
                  <a:lnTo>
                    <a:pt x="536" y="5"/>
                  </a:lnTo>
                  <a:lnTo>
                    <a:pt x="533" y="5"/>
                  </a:lnTo>
                  <a:lnTo>
                    <a:pt x="531" y="7"/>
                  </a:lnTo>
                  <a:lnTo>
                    <a:pt x="529" y="9"/>
                  </a:lnTo>
                  <a:lnTo>
                    <a:pt x="531" y="9"/>
                  </a:lnTo>
                  <a:lnTo>
                    <a:pt x="531" y="10"/>
                  </a:lnTo>
                  <a:lnTo>
                    <a:pt x="531" y="14"/>
                  </a:lnTo>
                  <a:lnTo>
                    <a:pt x="531" y="17"/>
                  </a:lnTo>
                  <a:lnTo>
                    <a:pt x="529" y="19"/>
                  </a:lnTo>
                  <a:lnTo>
                    <a:pt x="526" y="21"/>
                  </a:lnTo>
                  <a:lnTo>
                    <a:pt x="521" y="22"/>
                  </a:lnTo>
                  <a:lnTo>
                    <a:pt x="512" y="19"/>
                  </a:lnTo>
                  <a:lnTo>
                    <a:pt x="499" y="14"/>
                  </a:lnTo>
                  <a:lnTo>
                    <a:pt x="497" y="12"/>
                  </a:lnTo>
                  <a:lnTo>
                    <a:pt x="494" y="10"/>
                  </a:lnTo>
                  <a:lnTo>
                    <a:pt x="489" y="9"/>
                  </a:lnTo>
                  <a:lnTo>
                    <a:pt x="484" y="7"/>
                  </a:lnTo>
                  <a:lnTo>
                    <a:pt x="480" y="4"/>
                  </a:lnTo>
                  <a:lnTo>
                    <a:pt x="475" y="2"/>
                  </a:lnTo>
                  <a:lnTo>
                    <a:pt x="472" y="0"/>
                  </a:lnTo>
                  <a:lnTo>
                    <a:pt x="468" y="34"/>
                  </a:lnTo>
                  <a:lnTo>
                    <a:pt x="463" y="39"/>
                  </a:lnTo>
                  <a:lnTo>
                    <a:pt x="463" y="41"/>
                  </a:lnTo>
                  <a:lnTo>
                    <a:pt x="462" y="46"/>
                  </a:lnTo>
                  <a:lnTo>
                    <a:pt x="460" y="51"/>
                  </a:lnTo>
                  <a:lnTo>
                    <a:pt x="457" y="58"/>
                  </a:lnTo>
                  <a:lnTo>
                    <a:pt x="453" y="65"/>
                  </a:lnTo>
                  <a:lnTo>
                    <a:pt x="450" y="68"/>
                  </a:lnTo>
                  <a:lnTo>
                    <a:pt x="446" y="71"/>
                  </a:lnTo>
                  <a:lnTo>
                    <a:pt x="443" y="70"/>
                  </a:lnTo>
                  <a:lnTo>
                    <a:pt x="443" y="71"/>
                  </a:lnTo>
                  <a:lnTo>
                    <a:pt x="443" y="75"/>
                  </a:lnTo>
                  <a:lnTo>
                    <a:pt x="441" y="78"/>
                  </a:lnTo>
                  <a:lnTo>
                    <a:pt x="440" y="83"/>
                  </a:lnTo>
                  <a:lnTo>
                    <a:pt x="438" y="88"/>
                  </a:lnTo>
                  <a:lnTo>
                    <a:pt x="435" y="92"/>
                  </a:lnTo>
                  <a:lnTo>
                    <a:pt x="433" y="92"/>
                  </a:lnTo>
                  <a:lnTo>
                    <a:pt x="430" y="88"/>
                  </a:lnTo>
                  <a:lnTo>
                    <a:pt x="428" y="88"/>
                  </a:lnTo>
                  <a:lnTo>
                    <a:pt x="426" y="87"/>
                  </a:lnTo>
                  <a:lnTo>
                    <a:pt x="424" y="85"/>
                  </a:lnTo>
                  <a:lnTo>
                    <a:pt x="421" y="85"/>
                  </a:lnTo>
                  <a:lnTo>
                    <a:pt x="419" y="87"/>
                  </a:lnTo>
                  <a:lnTo>
                    <a:pt x="416" y="88"/>
                  </a:lnTo>
                  <a:lnTo>
                    <a:pt x="414" y="95"/>
                  </a:lnTo>
                  <a:lnTo>
                    <a:pt x="414" y="105"/>
                  </a:lnTo>
                  <a:lnTo>
                    <a:pt x="414" y="107"/>
                  </a:lnTo>
                  <a:lnTo>
                    <a:pt x="414" y="109"/>
                  </a:lnTo>
                  <a:lnTo>
                    <a:pt x="413" y="112"/>
                  </a:lnTo>
                  <a:lnTo>
                    <a:pt x="413" y="114"/>
                  </a:lnTo>
                  <a:lnTo>
                    <a:pt x="411" y="115"/>
                  </a:lnTo>
                  <a:lnTo>
                    <a:pt x="411" y="117"/>
                  </a:lnTo>
                  <a:lnTo>
                    <a:pt x="411" y="119"/>
                  </a:lnTo>
                  <a:lnTo>
                    <a:pt x="411" y="120"/>
                  </a:lnTo>
                  <a:lnTo>
                    <a:pt x="409" y="124"/>
                  </a:lnTo>
                  <a:lnTo>
                    <a:pt x="408" y="131"/>
                  </a:lnTo>
                  <a:lnTo>
                    <a:pt x="406" y="136"/>
                  </a:lnTo>
                  <a:lnTo>
                    <a:pt x="401" y="139"/>
                  </a:lnTo>
                  <a:lnTo>
                    <a:pt x="396" y="141"/>
                  </a:lnTo>
                  <a:lnTo>
                    <a:pt x="389" y="139"/>
                  </a:lnTo>
                  <a:lnTo>
                    <a:pt x="379" y="132"/>
                  </a:lnTo>
                  <a:lnTo>
                    <a:pt x="377" y="131"/>
                  </a:lnTo>
                  <a:lnTo>
                    <a:pt x="374" y="129"/>
                  </a:lnTo>
                  <a:lnTo>
                    <a:pt x="370" y="127"/>
                  </a:lnTo>
                  <a:lnTo>
                    <a:pt x="367" y="127"/>
                  </a:lnTo>
                  <a:lnTo>
                    <a:pt x="364" y="129"/>
                  </a:lnTo>
                  <a:lnTo>
                    <a:pt x="362" y="132"/>
                  </a:lnTo>
                  <a:lnTo>
                    <a:pt x="362" y="139"/>
                  </a:lnTo>
                  <a:lnTo>
                    <a:pt x="364" y="149"/>
                  </a:lnTo>
                  <a:lnTo>
                    <a:pt x="364" y="151"/>
                  </a:lnTo>
                  <a:lnTo>
                    <a:pt x="364" y="154"/>
                  </a:lnTo>
                  <a:lnTo>
                    <a:pt x="362" y="156"/>
                  </a:lnTo>
                  <a:lnTo>
                    <a:pt x="360" y="158"/>
                  </a:lnTo>
                  <a:lnTo>
                    <a:pt x="360" y="161"/>
                  </a:lnTo>
                  <a:lnTo>
                    <a:pt x="358" y="163"/>
                  </a:lnTo>
                  <a:lnTo>
                    <a:pt x="358" y="164"/>
                  </a:lnTo>
                  <a:lnTo>
                    <a:pt x="357" y="164"/>
                  </a:lnTo>
                  <a:lnTo>
                    <a:pt x="355" y="176"/>
                  </a:lnTo>
                  <a:lnTo>
                    <a:pt x="353" y="178"/>
                  </a:lnTo>
                  <a:lnTo>
                    <a:pt x="352" y="180"/>
                  </a:lnTo>
                  <a:lnTo>
                    <a:pt x="352" y="181"/>
                  </a:lnTo>
                  <a:lnTo>
                    <a:pt x="350" y="185"/>
                  </a:lnTo>
                  <a:lnTo>
                    <a:pt x="348" y="190"/>
                  </a:lnTo>
                  <a:lnTo>
                    <a:pt x="347" y="197"/>
                  </a:lnTo>
                  <a:lnTo>
                    <a:pt x="347" y="203"/>
                  </a:lnTo>
                  <a:lnTo>
                    <a:pt x="347" y="207"/>
                  </a:lnTo>
                  <a:lnTo>
                    <a:pt x="343" y="210"/>
                  </a:lnTo>
                  <a:lnTo>
                    <a:pt x="340" y="215"/>
                  </a:lnTo>
                  <a:lnTo>
                    <a:pt x="336" y="220"/>
                  </a:lnTo>
                  <a:lnTo>
                    <a:pt x="333" y="225"/>
                  </a:lnTo>
                  <a:lnTo>
                    <a:pt x="330" y="230"/>
                  </a:lnTo>
                  <a:lnTo>
                    <a:pt x="328" y="236"/>
                  </a:lnTo>
                  <a:lnTo>
                    <a:pt x="326" y="241"/>
                  </a:lnTo>
                  <a:lnTo>
                    <a:pt x="326" y="242"/>
                  </a:lnTo>
                  <a:lnTo>
                    <a:pt x="326" y="244"/>
                  </a:lnTo>
                  <a:lnTo>
                    <a:pt x="326" y="246"/>
                  </a:lnTo>
                  <a:lnTo>
                    <a:pt x="326" y="249"/>
                  </a:lnTo>
                  <a:lnTo>
                    <a:pt x="326" y="251"/>
                  </a:lnTo>
                  <a:lnTo>
                    <a:pt x="326" y="252"/>
                  </a:lnTo>
                  <a:lnTo>
                    <a:pt x="326" y="254"/>
                  </a:lnTo>
                  <a:lnTo>
                    <a:pt x="331" y="258"/>
                  </a:lnTo>
                  <a:lnTo>
                    <a:pt x="325" y="266"/>
                  </a:lnTo>
                  <a:lnTo>
                    <a:pt x="330" y="273"/>
                  </a:lnTo>
                  <a:lnTo>
                    <a:pt x="313" y="285"/>
                  </a:lnTo>
                  <a:lnTo>
                    <a:pt x="311" y="285"/>
                  </a:lnTo>
                  <a:lnTo>
                    <a:pt x="308" y="283"/>
                  </a:lnTo>
                  <a:lnTo>
                    <a:pt x="304" y="283"/>
                  </a:lnTo>
                  <a:lnTo>
                    <a:pt x="299" y="283"/>
                  </a:lnTo>
                  <a:lnTo>
                    <a:pt x="296" y="285"/>
                  </a:lnTo>
                  <a:lnTo>
                    <a:pt x="291" y="290"/>
                  </a:lnTo>
                  <a:lnTo>
                    <a:pt x="289" y="296"/>
                  </a:lnTo>
                  <a:lnTo>
                    <a:pt x="287" y="295"/>
                  </a:lnTo>
                  <a:lnTo>
                    <a:pt x="286" y="293"/>
                  </a:lnTo>
                  <a:lnTo>
                    <a:pt x="282" y="293"/>
                  </a:lnTo>
                  <a:lnTo>
                    <a:pt x="277" y="291"/>
                  </a:lnTo>
                  <a:lnTo>
                    <a:pt x="274" y="291"/>
                  </a:lnTo>
                  <a:lnTo>
                    <a:pt x="272" y="293"/>
                  </a:lnTo>
                  <a:lnTo>
                    <a:pt x="272" y="296"/>
                  </a:lnTo>
                  <a:lnTo>
                    <a:pt x="274" y="303"/>
                  </a:lnTo>
                  <a:lnTo>
                    <a:pt x="274" y="305"/>
                  </a:lnTo>
                  <a:lnTo>
                    <a:pt x="272" y="307"/>
                  </a:lnTo>
                  <a:lnTo>
                    <a:pt x="270" y="307"/>
                  </a:lnTo>
                  <a:lnTo>
                    <a:pt x="267" y="308"/>
                  </a:lnTo>
                  <a:lnTo>
                    <a:pt x="264" y="310"/>
                  </a:lnTo>
                  <a:lnTo>
                    <a:pt x="262" y="312"/>
                  </a:lnTo>
                  <a:lnTo>
                    <a:pt x="260" y="312"/>
                  </a:lnTo>
                  <a:lnTo>
                    <a:pt x="259" y="313"/>
                  </a:lnTo>
                  <a:lnTo>
                    <a:pt x="255" y="315"/>
                  </a:lnTo>
                  <a:lnTo>
                    <a:pt x="250" y="317"/>
                  </a:lnTo>
                  <a:lnTo>
                    <a:pt x="243" y="318"/>
                  </a:lnTo>
                  <a:lnTo>
                    <a:pt x="238" y="318"/>
                  </a:lnTo>
                  <a:lnTo>
                    <a:pt x="233" y="318"/>
                  </a:lnTo>
                  <a:lnTo>
                    <a:pt x="230" y="317"/>
                  </a:lnTo>
                  <a:lnTo>
                    <a:pt x="228" y="312"/>
                  </a:lnTo>
                  <a:lnTo>
                    <a:pt x="226" y="315"/>
                  </a:lnTo>
                  <a:lnTo>
                    <a:pt x="223" y="318"/>
                  </a:lnTo>
                  <a:lnTo>
                    <a:pt x="220" y="322"/>
                  </a:lnTo>
                  <a:lnTo>
                    <a:pt x="215" y="327"/>
                  </a:lnTo>
                  <a:lnTo>
                    <a:pt x="210" y="329"/>
                  </a:lnTo>
                  <a:lnTo>
                    <a:pt x="204" y="329"/>
                  </a:lnTo>
                  <a:lnTo>
                    <a:pt x="198" y="327"/>
                  </a:lnTo>
                  <a:lnTo>
                    <a:pt x="196" y="327"/>
                  </a:lnTo>
                  <a:lnTo>
                    <a:pt x="193" y="327"/>
                  </a:lnTo>
                  <a:lnTo>
                    <a:pt x="189" y="325"/>
                  </a:lnTo>
                  <a:lnTo>
                    <a:pt x="186" y="324"/>
                  </a:lnTo>
                  <a:lnTo>
                    <a:pt x="181" y="322"/>
                  </a:lnTo>
                  <a:lnTo>
                    <a:pt x="176" y="317"/>
                  </a:lnTo>
                  <a:lnTo>
                    <a:pt x="171" y="312"/>
                  </a:lnTo>
                  <a:lnTo>
                    <a:pt x="167" y="305"/>
                  </a:lnTo>
                  <a:lnTo>
                    <a:pt x="166" y="302"/>
                  </a:lnTo>
                  <a:lnTo>
                    <a:pt x="166" y="298"/>
                  </a:lnTo>
                  <a:lnTo>
                    <a:pt x="166" y="295"/>
                  </a:lnTo>
                  <a:lnTo>
                    <a:pt x="164" y="293"/>
                  </a:lnTo>
                  <a:lnTo>
                    <a:pt x="140" y="325"/>
                  </a:lnTo>
                  <a:lnTo>
                    <a:pt x="140" y="324"/>
                  </a:lnTo>
                  <a:lnTo>
                    <a:pt x="142" y="324"/>
                  </a:lnTo>
                  <a:lnTo>
                    <a:pt x="142" y="322"/>
                  </a:lnTo>
                  <a:lnTo>
                    <a:pt x="144" y="320"/>
                  </a:lnTo>
                  <a:lnTo>
                    <a:pt x="145" y="318"/>
                  </a:lnTo>
                  <a:lnTo>
                    <a:pt x="144" y="318"/>
                  </a:lnTo>
                  <a:lnTo>
                    <a:pt x="142" y="320"/>
                  </a:lnTo>
                  <a:lnTo>
                    <a:pt x="140" y="325"/>
                  </a:lnTo>
                  <a:lnTo>
                    <a:pt x="135" y="330"/>
                  </a:lnTo>
                  <a:lnTo>
                    <a:pt x="130" y="334"/>
                  </a:lnTo>
                  <a:lnTo>
                    <a:pt x="125" y="337"/>
                  </a:lnTo>
                  <a:lnTo>
                    <a:pt x="118" y="340"/>
                  </a:lnTo>
                  <a:lnTo>
                    <a:pt x="113" y="344"/>
                  </a:lnTo>
                  <a:lnTo>
                    <a:pt x="108" y="347"/>
                  </a:lnTo>
                  <a:lnTo>
                    <a:pt x="105" y="351"/>
                  </a:lnTo>
                  <a:lnTo>
                    <a:pt x="103" y="357"/>
                  </a:lnTo>
                  <a:lnTo>
                    <a:pt x="101" y="361"/>
                  </a:lnTo>
                  <a:lnTo>
                    <a:pt x="100" y="364"/>
                  </a:lnTo>
                  <a:lnTo>
                    <a:pt x="98" y="368"/>
                  </a:lnTo>
                  <a:lnTo>
                    <a:pt x="96" y="371"/>
                  </a:lnTo>
                  <a:lnTo>
                    <a:pt x="94" y="373"/>
                  </a:lnTo>
                  <a:lnTo>
                    <a:pt x="93" y="374"/>
                  </a:lnTo>
                  <a:lnTo>
                    <a:pt x="91" y="376"/>
                  </a:lnTo>
                  <a:lnTo>
                    <a:pt x="89" y="379"/>
                  </a:lnTo>
                  <a:lnTo>
                    <a:pt x="89" y="381"/>
                  </a:lnTo>
                  <a:lnTo>
                    <a:pt x="88" y="383"/>
                  </a:lnTo>
                  <a:lnTo>
                    <a:pt x="88" y="384"/>
                  </a:lnTo>
                  <a:lnTo>
                    <a:pt x="88" y="388"/>
                  </a:lnTo>
                  <a:lnTo>
                    <a:pt x="86" y="388"/>
                  </a:lnTo>
                  <a:lnTo>
                    <a:pt x="84" y="390"/>
                  </a:lnTo>
                  <a:lnTo>
                    <a:pt x="84" y="391"/>
                  </a:lnTo>
                  <a:lnTo>
                    <a:pt x="81" y="391"/>
                  </a:lnTo>
                  <a:lnTo>
                    <a:pt x="76" y="395"/>
                  </a:lnTo>
                  <a:lnTo>
                    <a:pt x="71" y="396"/>
                  </a:lnTo>
                  <a:lnTo>
                    <a:pt x="67" y="400"/>
                  </a:lnTo>
                  <a:lnTo>
                    <a:pt x="66" y="401"/>
                  </a:lnTo>
                  <a:lnTo>
                    <a:pt x="64" y="405"/>
                  </a:lnTo>
                  <a:lnTo>
                    <a:pt x="62" y="406"/>
                  </a:lnTo>
                  <a:lnTo>
                    <a:pt x="62" y="408"/>
                  </a:lnTo>
                  <a:lnTo>
                    <a:pt x="61" y="410"/>
                  </a:lnTo>
                  <a:lnTo>
                    <a:pt x="59" y="410"/>
                  </a:lnTo>
                  <a:lnTo>
                    <a:pt x="56" y="412"/>
                  </a:lnTo>
                  <a:lnTo>
                    <a:pt x="52" y="413"/>
                  </a:lnTo>
                  <a:lnTo>
                    <a:pt x="47" y="417"/>
                  </a:lnTo>
                  <a:lnTo>
                    <a:pt x="42" y="418"/>
                  </a:lnTo>
                  <a:lnTo>
                    <a:pt x="37" y="422"/>
                  </a:lnTo>
                  <a:lnTo>
                    <a:pt x="32" y="423"/>
                  </a:lnTo>
                  <a:lnTo>
                    <a:pt x="27" y="427"/>
                  </a:lnTo>
                  <a:lnTo>
                    <a:pt x="22" y="428"/>
                  </a:lnTo>
                  <a:lnTo>
                    <a:pt x="17" y="432"/>
                  </a:lnTo>
                  <a:lnTo>
                    <a:pt x="12" y="434"/>
                  </a:lnTo>
                  <a:lnTo>
                    <a:pt x="8" y="435"/>
                  </a:lnTo>
                  <a:lnTo>
                    <a:pt x="5" y="437"/>
                  </a:lnTo>
                  <a:lnTo>
                    <a:pt x="1" y="439"/>
                  </a:lnTo>
                  <a:lnTo>
                    <a:pt x="0" y="440"/>
                  </a:lnTo>
                  <a:lnTo>
                    <a:pt x="181" y="413"/>
                  </a:lnTo>
                  <a:lnTo>
                    <a:pt x="193" y="406"/>
                  </a:lnTo>
                  <a:lnTo>
                    <a:pt x="208" y="406"/>
                  </a:lnTo>
                  <a:lnTo>
                    <a:pt x="210" y="406"/>
                  </a:lnTo>
                  <a:lnTo>
                    <a:pt x="213" y="406"/>
                  </a:lnTo>
                  <a:lnTo>
                    <a:pt x="218" y="406"/>
                  </a:lnTo>
                  <a:lnTo>
                    <a:pt x="223" y="405"/>
                  </a:lnTo>
                  <a:lnTo>
                    <a:pt x="230" y="405"/>
                  </a:lnTo>
                  <a:lnTo>
                    <a:pt x="238" y="403"/>
                  </a:lnTo>
                  <a:lnTo>
                    <a:pt x="248" y="403"/>
                  </a:lnTo>
                  <a:lnTo>
                    <a:pt x="259" y="401"/>
                  </a:lnTo>
                  <a:lnTo>
                    <a:pt x="270" y="400"/>
                  </a:lnTo>
                  <a:lnTo>
                    <a:pt x="282" y="398"/>
                  </a:lnTo>
                  <a:lnTo>
                    <a:pt x="296" y="396"/>
                  </a:lnTo>
                  <a:lnTo>
                    <a:pt x="311" y="395"/>
                  </a:lnTo>
                  <a:lnTo>
                    <a:pt x="326" y="393"/>
                  </a:lnTo>
                  <a:lnTo>
                    <a:pt x="343" y="391"/>
                  </a:lnTo>
                  <a:lnTo>
                    <a:pt x="360" y="388"/>
                  </a:lnTo>
                  <a:lnTo>
                    <a:pt x="379" y="386"/>
                  </a:lnTo>
                  <a:lnTo>
                    <a:pt x="399" y="383"/>
                  </a:lnTo>
                  <a:lnTo>
                    <a:pt x="419" y="379"/>
                  </a:lnTo>
                  <a:lnTo>
                    <a:pt x="441" y="376"/>
                  </a:lnTo>
                  <a:lnTo>
                    <a:pt x="463" y="373"/>
                  </a:lnTo>
                  <a:lnTo>
                    <a:pt x="485" y="368"/>
                  </a:lnTo>
                  <a:lnTo>
                    <a:pt x="509" y="364"/>
                  </a:lnTo>
                  <a:lnTo>
                    <a:pt x="534" y="359"/>
                  </a:lnTo>
                  <a:lnTo>
                    <a:pt x="560" y="356"/>
                  </a:lnTo>
                  <a:lnTo>
                    <a:pt x="585" y="351"/>
                  </a:lnTo>
                  <a:lnTo>
                    <a:pt x="612" y="344"/>
                  </a:lnTo>
                  <a:lnTo>
                    <a:pt x="639" y="339"/>
                  </a:lnTo>
                  <a:lnTo>
                    <a:pt x="668" y="332"/>
                  </a:lnTo>
                  <a:lnTo>
                    <a:pt x="697" y="327"/>
                  </a:lnTo>
                  <a:lnTo>
                    <a:pt x="726" y="320"/>
                  </a:lnTo>
                  <a:lnTo>
                    <a:pt x="756" y="312"/>
                  </a:lnTo>
                  <a:lnTo>
                    <a:pt x="761" y="310"/>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53" name="Freeform 157"/>
            <p:cNvSpPr>
              <a:spLocks/>
            </p:cNvSpPr>
            <p:nvPr/>
          </p:nvSpPr>
          <p:spPr bwMode="auto">
            <a:xfrm>
              <a:off x="4130" y="1770"/>
              <a:ext cx="776" cy="440"/>
            </a:xfrm>
            <a:custGeom>
              <a:avLst/>
              <a:gdLst>
                <a:gd name="T0" fmla="*/ 766 w 776"/>
                <a:gd name="T1" fmla="*/ 310 h 440"/>
                <a:gd name="T2" fmla="*/ 773 w 776"/>
                <a:gd name="T3" fmla="*/ 308 h 440"/>
                <a:gd name="T4" fmla="*/ 741 w 776"/>
                <a:gd name="T5" fmla="*/ 268 h 440"/>
                <a:gd name="T6" fmla="*/ 724 w 776"/>
                <a:gd name="T7" fmla="*/ 264 h 440"/>
                <a:gd name="T8" fmla="*/ 726 w 776"/>
                <a:gd name="T9" fmla="*/ 276 h 440"/>
                <a:gd name="T10" fmla="*/ 717 w 776"/>
                <a:gd name="T11" fmla="*/ 276 h 440"/>
                <a:gd name="T12" fmla="*/ 633 w 776"/>
                <a:gd name="T13" fmla="*/ 241 h 440"/>
                <a:gd name="T14" fmla="*/ 663 w 776"/>
                <a:gd name="T15" fmla="*/ 212 h 440"/>
                <a:gd name="T16" fmla="*/ 716 w 776"/>
                <a:gd name="T17" fmla="*/ 220 h 440"/>
                <a:gd name="T18" fmla="*/ 661 w 776"/>
                <a:gd name="T19" fmla="*/ 168 h 440"/>
                <a:gd name="T20" fmla="*/ 700 w 776"/>
                <a:gd name="T21" fmla="*/ 149 h 440"/>
                <a:gd name="T22" fmla="*/ 660 w 776"/>
                <a:gd name="T23" fmla="*/ 127 h 440"/>
                <a:gd name="T24" fmla="*/ 619 w 776"/>
                <a:gd name="T25" fmla="*/ 112 h 440"/>
                <a:gd name="T26" fmla="*/ 607 w 776"/>
                <a:gd name="T27" fmla="*/ 112 h 440"/>
                <a:gd name="T28" fmla="*/ 590 w 776"/>
                <a:gd name="T29" fmla="*/ 110 h 440"/>
                <a:gd name="T30" fmla="*/ 590 w 776"/>
                <a:gd name="T31" fmla="*/ 80 h 440"/>
                <a:gd name="T32" fmla="*/ 607 w 776"/>
                <a:gd name="T33" fmla="*/ 56 h 440"/>
                <a:gd name="T34" fmla="*/ 578 w 776"/>
                <a:gd name="T35" fmla="*/ 29 h 440"/>
                <a:gd name="T36" fmla="*/ 556 w 776"/>
                <a:gd name="T37" fmla="*/ 10 h 440"/>
                <a:gd name="T38" fmla="*/ 536 w 776"/>
                <a:gd name="T39" fmla="*/ 5 h 440"/>
                <a:gd name="T40" fmla="*/ 531 w 776"/>
                <a:gd name="T41" fmla="*/ 14 h 440"/>
                <a:gd name="T42" fmla="*/ 499 w 776"/>
                <a:gd name="T43" fmla="*/ 14 h 440"/>
                <a:gd name="T44" fmla="*/ 472 w 776"/>
                <a:gd name="T45" fmla="*/ 0 h 440"/>
                <a:gd name="T46" fmla="*/ 460 w 776"/>
                <a:gd name="T47" fmla="*/ 51 h 440"/>
                <a:gd name="T48" fmla="*/ 443 w 776"/>
                <a:gd name="T49" fmla="*/ 71 h 440"/>
                <a:gd name="T50" fmla="*/ 430 w 776"/>
                <a:gd name="T51" fmla="*/ 88 h 440"/>
                <a:gd name="T52" fmla="*/ 416 w 776"/>
                <a:gd name="T53" fmla="*/ 88 h 440"/>
                <a:gd name="T54" fmla="*/ 413 w 776"/>
                <a:gd name="T55" fmla="*/ 114 h 440"/>
                <a:gd name="T56" fmla="*/ 409 w 776"/>
                <a:gd name="T57" fmla="*/ 124 h 440"/>
                <a:gd name="T58" fmla="*/ 379 w 776"/>
                <a:gd name="T59" fmla="*/ 132 h 440"/>
                <a:gd name="T60" fmla="*/ 362 w 776"/>
                <a:gd name="T61" fmla="*/ 139 h 440"/>
                <a:gd name="T62" fmla="*/ 360 w 776"/>
                <a:gd name="T63" fmla="*/ 161 h 440"/>
                <a:gd name="T64" fmla="*/ 353 w 776"/>
                <a:gd name="T65" fmla="*/ 178 h 440"/>
                <a:gd name="T66" fmla="*/ 347 w 776"/>
                <a:gd name="T67" fmla="*/ 203 h 440"/>
                <a:gd name="T68" fmla="*/ 328 w 776"/>
                <a:gd name="T69" fmla="*/ 236 h 440"/>
                <a:gd name="T70" fmla="*/ 326 w 776"/>
                <a:gd name="T71" fmla="*/ 251 h 440"/>
                <a:gd name="T72" fmla="*/ 313 w 776"/>
                <a:gd name="T73" fmla="*/ 285 h 440"/>
                <a:gd name="T74" fmla="*/ 296 w 776"/>
                <a:gd name="T75" fmla="*/ 285 h 440"/>
                <a:gd name="T76" fmla="*/ 277 w 776"/>
                <a:gd name="T77" fmla="*/ 291 h 440"/>
                <a:gd name="T78" fmla="*/ 272 w 776"/>
                <a:gd name="T79" fmla="*/ 307 h 440"/>
                <a:gd name="T80" fmla="*/ 260 w 776"/>
                <a:gd name="T81" fmla="*/ 312 h 440"/>
                <a:gd name="T82" fmla="*/ 230 w 776"/>
                <a:gd name="T83" fmla="*/ 317 h 440"/>
                <a:gd name="T84" fmla="*/ 215 w 776"/>
                <a:gd name="T85" fmla="*/ 327 h 440"/>
                <a:gd name="T86" fmla="*/ 189 w 776"/>
                <a:gd name="T87" fmla="*/ 325 h 440"/>
                <a:gd name="T88" fmla="*/ 166 w 776"/>
                <a:gd name="T89" fmla="*/ 302 h 440"/>
                <a:gd name="T90" fmla="*/ 142 w 776"/>
                <a:gd name="T91" fmla="*/ 324 h 440"/>
                <a:gd name="T92" fmla="*/ 140 w 776"/>
                <a:gd name="T93" fmla="*/ 325 h 440"/>
                <a:gd name="T94" fmla="*/ 105 w 776"/>
                <a:gd name="T95" fmla="*/ 351 h 440"/>
                <a:gd name="T96" fmla="*/ 94 w 776"/>
                <a:gd name="T97" fmla="*/ 373 h 440"/>
                <a:gd name="T98" fmla="*/ 88 w 776"/>
                <a:gd name="T99" fmla="*/ 384 h 440"/>
                <a:gd name="T100" fmla="*/ 76 w 776"/>
                <a:gd name="T101" fmla="*/ 395 h 440"/>
                <a:gd name="T102" fmla="*/ 61 w 776"/>
                <a:gd name="T103" fmla="*/ 410 h 440"/>
                <a:gd name="T104" fmla="*/ 37 w 776"/>
                <a:gd name="T105" fmla="*/ 422 h 440"/>
                <a:gd name="T106" fmla="*/ 5 w 776"/>
                <a:gd name="T107" fmla="*/ 437 h 440"/>
                <a:gd name="T108" fmla="*/ 208 w 776"/>
                <a:gd name="T109" fmla="*/ 406 h 440"/>
                <a:gd name="T110" fmla="*/ 238 w 776"/>
                <a:gd name="T111" fmla="*/ 403 h 440"/>
                <a:gd name="T112" fmla="*/ 326 w 776"/>
                <a:gd name="T113" fmla="*/ 393 h 440"/>
                <a:gd name="T114" fmla="*/ 463 w 776"/>
                <a:gd name="T115" fmla="*/ 373 h 440"/>
                <a:gd name="T116" fmla="*/ 639 w 776"/>
                <a:gd name="T117" fmla="*/ 339 h 4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76"/>
                <a:gd name="T178" fmla="*/ 0 h 440"/>
                <a:gd name="T179" fmla="*/ 776 w 776"/>
                <a:gd name="T180" fmla="*/ 440 h 44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76" h="440">
                  <a:moveTo>
                    <a:pt x="761" y="310"/>
                  </a:moveTo>
                  <a:lnTo>
                    <a:pt x="761" y="310"/>
                  </a:lnTo>
                  <a:lnTo>
                    <a:pt x="763" y="310"/>
                  </a:lnTo>
                  <a:lnTo>
                    <a:pt x="765" y="312"/>
                  </a:lnTo>
                  <a:lnTo>
                    <a:pt x="766" y="312"/>
                  </a:lnTo>
                  <a:lnTo>
                    <a:pt x="766" y="310"/>
                  </a:lnTo>
                  <a:lnTo>
                    <a:pt x="763" y="298"/>
                  </a:lnTo>
                  <a:lnTo>
                    <a:pt x="763" y="293"/>
                  </a:lnTo>
                  <a:lnTo>
                    <a:pt x="765" y="295"/>
                  </a:lnTo>
                  <a:lnTo>
                    <a:pt x="768" y="298"/>
                  </a:lnTo>
                  <a:lnTo>
                    <a:pt x="770" y="305"/>
                  </a:lnTo>
                  <a:lnTo>
                    <a:pt x="773" y="308"/>
                  </a:lnTo>
                  <a:lnTo>
                    <a:pt x="773" y="310"/>
                  </a:lnTo>
                  <a:lnTo>
                    <a:pt x="776" y="305"/>
                  </a:lnTo>
                  <a:lnTo>
                    <a:pt x="758" y="264"/>
                  </a:lnTo>
                  <a:lnTo>
                    <a:pt x="749" y="263"/>
                  </a:lnTo>
                  <a:lnTo>
                    <a:pt x="743" y="268"/>
                  </a:lnTo>
                  <a:lnTo>
                    <a:pt x="741" y="268"/>
                  </a:lnTo>
                  <a:lnTo>
                    <a:pt x="739" y="268"/>
                  </a:lnTo>
                  <a:lnTo>
                    <a:pt x="736" y="268"/>
                  </a:lnTo>
                  <a:lnTo>
                    <a:pt x="734" y="268"/>
                  </a:lnTo>
                  <a:lnTo>
                    <a:pt x="729" y="264"/>
                  </a:lnTo>
                  <a:lnTo>
                    <a:pt x="726" y="263"/>
                  </a:lnTo>
                  <a:lnTo>
                    <a:pt x="724" y="264"/>
                  </a:lnTo>
                  <a:lnTo>
                    <a:pt x="722" y="266"/>
                  </a:lnTo>
                  <a:lnTo>
                    <a:pt x="722" y="268"/>
                  </a:lnTo>
                  <a:lnTo>
                    <a:pt x="722" y="269"/>
                  </a:lnTo>
                  <a:lnTo>
                    <a:pt x="722" y="271"/>
                  </a:lnTo>
                  <a:lnTo>
                    <a:pt x="722" y="273"/>
                  </a:lnTo>
                  <a:lnTo>
                    <a:pt x="726" y="276"/>
                  </a:lnTo>
                  <a:lnTo>
                    <a:pt x="727" y="280"/>
                  </a:lnTo>
                  <a:lnTo>
                    <a:pt x="726" y="280"/>
                  </a:lnTo>
                  <a:lnTo>
                    <a:pt x="724" y="280"/>
                  </a:lnTo>
                  <a:lnTo>
                    <a:pt x="722" y="280"/>
                  </a:lnTo>
                  <a:lnTo>
                    <a:pt x="719" y="278"/>
                  </a:lnTo>
                  <a:lnTo>
                    <a:pt x="717" y="278"/>
                  </a:lnTo>
                  <a:lnTo>
                    <a:pt x="717" y="276"/>
                  </a:lnTo>
                  <a:lnTo>
                    <a:pt x="707" y="276"/>
                  </a:lnTo>
                  <a:lnTo>
                    <a:pt x="700" y="269"/>
                  </a:lnTo>
                  <a:lnTo>
                    <a:pt x="692" y="266"/>
                  </a:lnTo>
                  <a:lnTo>
                    <a:pt x="682" y="251"/>
                  </a:lnTo>
                  <a:lnTo>
                    <a:pt x="663" y="249"/>
                  </a:lnTo>
                  <a:lnTo>
                    <a:pt x="651" y="247"/>
                  </a:lnTo>
                  <a:lnTo>
                    <a:pt x="633" y="241"/>
                  </a:lnTo>
                  <a:lnTo>
                    <a:pt x="648" y="239"/>
                  </a:lnTo>
                  <a:lnTo>
                    <a:pt x="685" y="244"/>
                  </a:lnTo>
                  <a:lnTo>
                    <a:pt x="710" y="266"/>
                  </a:lnTo>
                  <a:lnTo>
                    <a:pt x="722" y="252"/>
                  </a:lnTo>
                  <a:lnTo>
                    <a:pt x="704" y="239"/>
                  </a:lnTo>
                  <a:lnTo>
                    <a:pt x="683" y="230"/>
                  </a:lnTo>
                  <a:lnTo>
                    <a:pt x="663" y="212"/>
                  </a:lnTo>
                  <a:lnTo>
                    <a:pt x="670" y="214"/>
                  </a:lnTo>
                  <a:lnTo>
                    <a:pt x="690" y="229"/>
                  </a:lnTo>
                  <a:lnTo>
                    <a:pt x="700" y="234"/>
                  </a:lnTo>
                  <a:lnTo>
                    <a:pt x="707" y="229"/>
                  </a:lnTo>
                  <a:lnTo>
                    <a:pt x="699" y="222"/>
                  </a:lnTo>
                  <a:lnTo>
                    <a:pt x="699" y="212"/>
                  </a:lnTo>
                  <a:lnTo>
                    <a:pt x="716" y="220"/>
                  </a:lnTo>
                  <a:lnTo>
                    <a:pt x="716" y="207"/>
                  </a:lnTo>
                  <a:lnTo>
                    <a:pt x="704" y="198"/>
                  </a:lnTo>
                  <a:lnTo>
                    <a:pt x="700" y="190"/>
                  </a:lnTo>
                  <a:lnTo>
                    <a:pt x="682" y="188"/>
                  </a:lnTo>
                  <a:lnTo>
                    <a:pt x="656" y="170"/>
                  </a:lnTo>
                  <a:lnTo>
                    <a:pt x="639" y="151"/>
                  </a:lnTo>
                  <a:lnTo>
                    <a:pt x="661" y="168"/>
                  </a:lnTo>
                  <a:lnTo>
                    <a:pt x="683" y="183"/>
                  </a:lnTo>
                  <a:lnTo>
                    <a:pt x="700" y="185"/>
                  </a:lnTo>
                  <a:lnTo>
                    <a:pt x="700" y="163"/>
                  </a:lnTo>
                  <a:lnTo>
                    <a:pt x="707" y="154"/>
                  </a:lnTo>
                  <a:lnTo>
                    <a:pt x="707" y="149"/>
                  </a:lnTo>
                  <a:lnTo>
                    <a:pt x="700" y="149"/>
                  </a:lnTo>
                  <a:lnTo>
                    <a:pt x="692" y="146"/>
                  </a:lnTo>
                  <a:lnTo>
                    <a:pt x="685" y="142"/>
                  </a:lnTo>
                  <a:lnTo>
                    <a:pt x="677" y="139"/>
                  </a:lnTo>
                  <a:lnTo>
                    <a:pt x="672" y="134"/>
                  </a:lnTo>
                  <a:lnTo>
                    <a:pt x="665" y="131"/>
                  </a:lnTo>
                  <a:lnTo>
                    <a:pt x="661" y="129"/>
                  </a:lnTo>
                  <a:lnTo>
                    <a:pt x="660" y="127"/>
                  </a:lnTo>
                  <a:lnTo>
                    <a:pt x="648" y="127"/>
                  </a:lnTo>
                  <a:lnTo>
                    <a:pt x="638" y="124"/>
                  </a:lnTo>
                  <a:lnTo>
                    <a:pt x="629" y="122"/>
                  </a:lnTo>
                  <a:lnTo>
                    <a:pt x="624" y="119"/>
                  </a:lnTo>
                  <a:lnTo>
                    <a:pt x="621" y="115"/>
                  </a:lnTo>
                  <a:lnTo>
                    <a:pt x="619" y="112"/>
                  </a:lnTo>
                  <a:lnTo>
                    <a:pt x="617" y="110"/>
                  </a:lnTo>
                  <a:lnTo>
                    <a:pt x="614" y="110"/>
                  </a:lnTo>
                  <a:lnTo>
                    <a:pt x="611" y="112"/>
                  </a:lnTo>
                  <a:lnTo>
                    <a:pt x="607" y="112"/>
                  </a:lnTo>
                  <a:lnTo>
                    <a:pt x="604" y="114"/>
                  </a:lnTo>
                  <a:lnTo>
                    <a:pt x="600" y="114"/>
                  </a:lnTo>
                  <a:lnTo>
                    <a:pt x="597" y="115"/>
                  </a:lnTo>
                  <a:lnTo>
                    <a:pt x="592" y="114"/>
                  </a:lnTo>
                  <a:lnTo>
                    <a:pt x="590" y="110"/>
                  </a:lnTo>
                  <a:lnTo>
                    <a:pt x="589" y="104"/>
                  </a:lnTo>
                  <a:lnTo>
                    <a:pt x="589" y="98"/>
                  </a:lnTo>
                  <a:lnTo>
                    <a:pt x="589" y="92"/>
                  </a:lnTo>
                  <a:lnTo>
                    <a:pt x="589" y="87"/>
                  </a:lnTo>
                  <a:lnTo>
                    <a:pt x="590" y="82"/>
                  </a:lnTo>
                  <a:lnTo>
                    <a:pt x="590" y="80"/>
                  </a:lnTo>
                  <a:lnTo>
                    <a:pt x="592" y="80"/>
                  </a:lnTo>
                  <a:lnTo>
                    <a:pt x="594" y="78"/>
                  </a:lnTo>
                  <a:lnTo>
                    <a:pt x="597" y="76"/>
                  </a:lnTo>
                  <a:lnTo>
                    <a:pt x="599" y="75"/>
                  </a:lnTo>
                  <a:lnTo>
                    <a:pt x="606" y="65"/>
                  </a:lnTo>
                  <a:lnTo>
                    <a:pt x="607" y="56"/>
                  </a:lnTo>
                  <a:lnTo>
                    <a:pt x="606" y="48"/>
                  </a:lnTo>
                  <a:lnTo>
                    <a:pt x="600" y="41"/>
                  </a:lnTo>
                  <a:lnTo>
                    <a:pt x="594" y="36"/>
                  </a:lnTo>
                  <a:lnTo>
                    <a:pt x="587" y="32"/>
                  </a:lnTo>
                  <a:lnTo>
                    <a:pt x="582" y="31"/>
                  </a:lnTo>
                  <a:lnTo>
                    <a:pt x="578" y="29"/>
                  </a:lnTo>
                  <a:lnTo>
                    <a:pt x="567" y="29"/>
                  </a:lnTo>
                  <a:lnTo>
                    <a:pt x="560" y="26"/>
                  </a:lnTo>
                  <a:lnTo>
                    <a:pt x="555" y="24"/>
                  </a:lnTo>
                  <a:lnTo>
                    <a:pt x="555" y="19"/>
                  </a:lnTo>
                  <a:lnTo>
                    <a:pt x="555" y="16"/>
                  </a:lnTo>
                  <a:lnTo>
                    <a:pt x="555" y="14"/>
                  </a:lnTo>
                  <a:lnTo>
                    <a:pt x="556" y="10"/>
                  </a:lnTo>
                  <a:lnTo>
                    <a:pt x="556" y="9"/>
                  </a:lnTo>
                  <a:lnTo>
                    <a:pt x="553" y="5"/>
                  </a:lnTo>
                  <a:lnTo>
                    <a:pt x="550" y="2"/>
                  </a:lnTo>
                  <a:lnTo>
                    <a:pt x="545" y="2"/>
                  </a:lnTo>
                  <a:lnTo>
                    <a:pt x="541" y="4"/>
                  </a:lnTo>
                  <a:lnTo>
                    <a:pt x="536" y="5"/>
                  </a:lnTo>
                  <a:lnTo>
                    <a:pt x="533" y="5"/>
                  </a:lnTo>
                  <a:lnTo>
                    <a:pt x="531" y="7"/>
                  </a:lnTo>
                  <a:lnTo>
                    <a:pt x="529" y="9"/>
                  </a:lnTo>
                  <a:lnTo>
                    <a:pt x="531" y="9"/>
                  </a:lnTo>
                  <a:lnTo>
                    <a:pt x="531" y="10"/>
                  </a:lnTo>
                  <a:lnTo>
                    <a:pt x="531" y="14"/>
                  </a:lnTo>
                  <a:lnTo>
                    <a:pt x="531" y="17"/>
                  </a:lnTo>
                  <a:lnTo>
                    <a:pt x="529" y="19"/>
                  </a:lnTo>
                  <a:lnTo>
                    <a:pt x="526" y="21"/>
                  </a:lnTo>
                  <a:lnTo>
                    <a:pt x="521" y="22"/>
                  </a:lnTo>
                  <a:lnTo>
                    <a:pt x="512" y="19"/>
                  </a:lnTo>
                  <a:lnTo>
                    <a:pt x="499" y="14"/>
                  </a:lnTo>
                  <a:lnTo>
                    <a:pt x="497" y="12"/>
                  </a:lnTo>
                  <a:lnTo>
                    <a:pt x="494" y="10"/>
                  </a:lnTo>
                  <a:lnTo>
                    <a:pt x="489" y="9"/>
                  </a:lnTo>
                  <a:lnTo>
                    <a:pt x="484" y="7"/>
                  </a:lnTo>
                  <a:lnTo>
                    <a:pt x="480" y="4"/>
                  </a:lnTo>
                  <a:lnTo>
                    <a:pt x="475" y="2"/>
                  </a:lnTo>
                  <a:lnTo>
                    <a:pt x="472" y="0"/>
                  </a:lnTo>
                  <a:lnTo>
                    <a:pt x="468" y="34"/>
                  </a:lnTo>
                  <a:lnTo>
                    <a:pt x="463" y="39"/>
                  </a:lnTo>
                  <a:lnTo>
                    <a:pt x="463" y="41"/>
                  </a:lnTo>
                  <a:lnTo>
                    <a:pt x="462" y="46"/>
                  </a:lnTo>
                  <a:lnTo>
                    <a:pt x="460" y="51"/>
                  </a:lnTo>
                  <a:lnTo>
                    <a:pt x="457" y="58"/>
                  </a:lnTo>
                  <a:lnTo>
                    <a:pt x="453" y="65"/>
                  </a:lnTo>
                  <a:lnTo>
                    <a:pt x="450" y="68"/>
                  </a:lnTo>
                  <a:lnTo>
                    <a:pt x="446" y="71"/>
                  </a:lnTo>
                  <a:lnTo>
                    <a:pt x="443" y="70"/>
                  </a:lnTo>
                  <a:lnTo>
                    <a:pt x="443" y="71"/>
                  </a:lnTo>
                  <a:lnTo>
                    <a:pt x="443" y="75"/>
                  </a:lnTo>
                  <a:lnTo>
                    <a:pt x="441" y="78"/>
                  </a:lnTo>
                  <a:lnTo>
                    <a:pt x="440" y="83"/>
                  </a:lnTo>
                  <a:lnTo>
                    <a:pt x="438" y="88"/>
                  </a:lnTo>
                  <a:lnTo>
                    <a:pt x="435" y="92"/>
                  </a:lnTo>
                  <a:lnTo>
                    <a:pt x="433" y="92"/>
                  </a:lnTo>
                  <a:lnTo>
                    <a:pt x="430" y="88"/>
                  </a:lnTo>
                  <a:lnTo>
                    <a:pt x="428" y="88"/>
                  </a:lnTo>
                  <a:lnTo>
                    <a:pt x="426" y="87"/>
                  </a:lnTo>
                  <a:lnTo>
                    <a:pt x="424" y="85"/>
                  </a:lnTo>
                  <a:lnTo>
                    <a:pt x="421" y="85"/>
                  </a:lnTo>
                  <a:lnTo>
                    <a:pt x="419" y="87"/>
                  </a:lnTo>
                  <a:lnTo>
                    <a:pt x="416" y="88"/>
                  </a:lnTo>
                  <a:lnTo>
                    <a:pt x="414" y="95"/>
                  </a:lnTo>
                  <a:lnTo>
                    <a:pt x="414" y="105"/>
                  </a:lnTo>
                  <a:lnTo>
                    <a:pt x="414" y="107"/>
                  </a:lnTo>
                  <a:lnTo>
                    <a:pt x="414" y="109"/>
                  </a:lnTo>
                  <a:lnTo>
                    <a:pt x="413" y="112"/>
                  </a:lnTo>
                  <a:lnTo>
                    <a:pt x="413" y="114"/>
                  </a:lnTo>
                  <a:lnTo>
                    <a:pt x="411" y="115"/>
                  </a:lnTo>
                  <a:lnTo>
                    <a:pt x="411" y="117"/>
                  </a:lnTo>
                  <a:lnTo>
                    <a:pt x="411" y="119"/>
                  </a:lnTo>
                  <a:lnTo>
                    <a:pt x="411" y="120"/>
                  </a:lnTo>
                  <a:lnTo>
                    <a:pt x="409" y="124"/>
                  </a:lnTo>
                  <a:lnTo>
                    <a:pt x="408" y="131"/>
                  </a:lnTo>
                  <a:lnTo>
                    <a:pt x="406" y="136"/>
                  </a:lnTo>
                  <a:lnTo>
                    <a:pt x="401" y="139"/>
                  </a:lnTo>
                  <a:lnTo>
                    <a:pt x="396" y="141"/>
                  </a:lnTo>
                  <a:lnTo>
                    <a:pt x="389" y="139"/>
                  </a:lnTo>
                  <a:lnTo>
                    <a:pt x="379" y="132"/>
                  </a:lnTo>
                  <a:lnTo>
                    <a:pt x="377" y="131"/>
                  </a:lnTo>
                  <a:lnTo>
                    <a:pt x="374" y="129"/>
                  </a:lnTo>
                  <a:lnTo>
                    <a:pt x="370" y="127"/>
                  </a:lnTo>
                  <a:lnTo>
                    <a:pt x="367" y="127"/>
                  </a:lnTo>
                  <a:lnTo>
                    <a:pt x="364" y="129"/>
                  </a:lnTo>
                  <a:lnTo>
                    <a:pt x="362" y="132"/>
                  </a:lnTo>
                  <a:lnTo>
                    <a:pt x="362" y="139"/>
                  </a:lnTo>
                  <a:lnTo>
                    <a:pt x="364" y="149"/>
                  </a:lnTo>
                  <a:lnTo>
                    <a:pt x="364" y="151"/>
                  </a:lnTo>
                  <a:lnTo>
                    <a:pt x="364" y="154"/>
                  </a:lnTo>
                  <a:lnTo>
                    <a:pt x="362" y="156"/>
                  </a:lnTo>
                  <a:lnTo>
                    <a:pt x="360" y="158"/>
                  </a:lnTo>
                  <a:lnTo>
                    <a:pt x="360" y="161"/>
                  </a:lnTo>
                  <a:lnTo>
                    <a:pt x="358" y="163"/>
                  </a:lnTo>
                  <a:lnTo>
                    <a:pt x="358" y="164"/>
                  </a:lnTo>
                  <a:lnTo>
                    <a:pt x="357" y="164"/>
                  </a:lnTo>
                  <a:lnTo>
                    <a:pt x="355" y="176"/>
                  </a:lnTo>
                  <a:lnTo>
                    <a:pt x="353" y="178"/>
                  </a:lnTo>
                  <a:lnTo>
                    <a:pt x="352" y="180"/>
                  </a:lnTo>
                  <a:lnTo>
                    <a:pt x="352" y="181"/>
                  </a:lnTo>
                  <a:lnTo>
                    <a:pt x="350" y="185"/>
                  </a:lnTo>
                  <a:lnTo>
                    <a:pt x="348" y="190"/>
                  </a:lnTo>
                  <a:lnTo>
                    <a:pt x="347" y="197"/>
                  </a:lnTo>
                  <a:lnTo>
                    <a:pt x="347" y="203"/>
                  </a:lnTo>
                  <a:lnTo>
                    <a:pt x="347" y="207"/>
                  </a:lnTo>
                  <a:lnTo>
                    <a:pt x="343" y="210"/>
                  </a:lnTo>
                  <a:lnTo>
                    <a:pt x="340" y="215"/>
                  </a:lnTo>
                  <a:lnTo>
                    <a:pt x="336" y="220"/>
                  </a:lnTo>
                  <a:lnTo>
                    <a:pt x="333" y="225"/>
                  </a:lnTo>
                  <a:lnTo>
                    <a:pt x="330" y="230"/>
                  </a:lnTo>
                  <a:lnTo>
                    <a:pt x="328" y="236"/>
                  </a:lnTo>
                  <a:lnTo>
                    <a:pt x="326" y="241"/>
                  </a:lnTo>
                  <a:lnTo>
                    <a:pt x="326" y="242"/>
                  </a:lnTo>
                  <a:lnTo>
                    <a:pt x="326" y="244"/>
                  </a:lnTo>
                  <a:lnTo>
                    <a:pt x="326" y="246"/>
                  </a:lnTo>
                  <a:lnTo>
                    <a:pt x="326" y="249"/>
                  </a:lnTo>
                  <a:lnTo>
                    <a:pt x="326" y="251"/>
                  </a:lnTo>
                  <a:lnTo>
                    <a:pt x="326" y="252"/>
                  </a:lnTo>
                  <a:lnTo>
                    <a:pt x="326" y="254"/>
                  </a:lnTo>
                  <a:lnTo>
                    <a:pt x="331" y="258"/>
                  </a:lnTo>
                  <a:lnTo>
                    <a:pt x="325" y="266"/>
                  </a:lnTo>
                  <a:lnTo>
                    <a:pt x="330" y="273"/>
                  </a:lnTo>
                  <a:lnTo>
                    <a:pt x="313" y="285"/>
                  </a:lnTo>
                  <a:lnTo>
                    <a:pt x="311" y="285"/>
                  </a:lnTo>
                  <a:lnTo>
                    <a:pt x="308" y="283"/>
                  </a:lnTo>
                  <a:lnTo>
                    <a:pt x="304" y="283"/>
                  </a:lnTo>
                  <a:lnTo>
                    <a:pt x="299" y="283"/>
                  </a:lnTo>
                  <a:lnTo>
                    <a:pt x="296" y="285"/>
                  </a:lnTo>
                  <a:lnTo>
                    <a:pt x="291" y="290"/>
                  </a:lnTo>
                  <a:lnTo>
                    <a:pt x="289" y="296"/>
                  </a:lnTo>
                  <a:lnTo>
                    <a:pt x="287" y="295"/>
                  </a:lnTo>
                  <a:lnTo>
                    <a:pt x="286" y="293"/>
                  </a:lnTo>
                  <a:lnTo>
                    <a:pt x="282" y="293"/>
                  </a:lnTo>
                  <a:lnTo>
                    <a:pt x="277" y="291"/>
                  </a:lnTo>
                  <a:lnTo>
                    <a:pt x="274" y="291"/>
                  </a:lnTo>
                  <a:lnTo>
                    <a:pt x="272" y="293"/>
                  </a:lnTo>
                  <a:lnTo>
                    <a:pt x="272" y="296"/>
                  </a:lnTo>
                  <a:lnTo>
                    <a:pt x="274" y="303"/>
                  </a:lnTo>
                  <a:lnTo>
                    <a:pt x="274" y="305"/>
                  </a:lnTo>
                  <a:lnTo>
                    <a:pt x="272" y="307"/>
                  </a:lnTo>
                  <a:lnTo>
                    <a:pt x="270" y="307"/>
                  </a:lnTo>
                  <a:lnTo>
                    <a:pt x="267" y="308"/>
                  </a:lnTo>
                  <a:lnTo>
                    <a:pt x="264" y="310"/>
                  </a:lnTo>
                  <a:lnTo>
                    <a:pt x="262" y="312"/>
                  </a:lnTo>
                  <a:lnTo>
                    <a:pt x="260" y="312"/>
                  </a:lnTo>
                  <a:lnTo>
                    <a:pt x="259" y="313"/>
                  </a:lnTo>
                  <a:lnTo>
                    <a:pt x="255" y="315"/>
                  </a:lnTo>
                  <a:lnTo>
                    <a:pt x="250" y="317"/>
                  </a:lnTo>
                  <a:lnTo>
                    <a:pt x="243" y="318"/>
                  </a:lnTo>
                  <a:lnTo>
                    <a:pt x="238" y="318"/>
                  </a:lnTo>
                  <a:lnTo>
                    <a:pt x="233" y="318"/>
                  </a:lnTo>
                  <a:lnTo>
                    <a:pt x="230" y="317"/>
                  </a:lnTo>
                  <a:lnTo>
                    <a:pt x="228" y="312"/>
                  </a:lnTo>
                  <a:lnTo>
                    <a:pt x="226" y="315"/>
                  </a:lnTo>
                  <a:lnTo>
                    <a:pt x="223" y="318"/>
                  </a:lnTo>
                  <a:lnTo>
                    <a:pt x="220" y="322"/>
                  </a:lnTo>
                  <a:lnTo>
                    <a:pt x="215" y="327"/>
                  </a:lnTo>
                  <a:lnTo>
                    <a:pt x="210" y="329"/>
                  </a:lnTo>
                  <a:lnTo>
                    <a:pt x="204" y="329"/>
                  </a:lnTo>
                  <a:lnTo>
                    <a:pt x="198" y="327"/>
                  </a:lnTo>
                  <a:lnTo>
                    <a:pt x="196" y="327"/>
                  </a:lnTo>
                  <a:lnTo>
                    <a:pt x="193" y="327"/>
                  </a:lnTo>
                  <a:lnTo>
                    <a:pt x="189" y="325"/>
                  </a:lnTo>
                  <a:lnTo>
                    <a:pt x="186" y="324"/>
                  </a:lnTo>
                  <a:lnTo>
                    <a:pt x="181" y="322"/>
                  </a:lnTo>
                  <a:lnTo>
                    <a:pt x="176" y="317"/>
                  </a:lnTo>
                  <a:lnTo>
                    <a:pt x="171" y="312"/>
                  </a:lnTo>
                  <a:lnTo>
                    <a:pt x="167" y="305"/>
                  </a:lnTo>
                  <a:lnTo>
                    <a:pt x="166" y="302"/>
                  </a:lnTo>
                  <a:lnTo>
                    <a:pt x="166" y="298"/>
                  </a:lnTo>
                  <a:lnTo>
                    <a:pt x="166" y="295"/>
                  </a:lnTo>
                  <a:lnTo>
                    <a:pt x="164" y="293"/>
                  </a:lnTo>
                  <a:lnTo>
                    <a:pt x="140" y="325"/>
                  </a:lnTo>
                  <a:lnTo>
                    <a:pt x="140" y="324"/>
                  </a:lnTo>
                  <a:lnTo>
                    <a:pt x="142" y="324"/>
                  </a:lnTo>
                  <a:lnTo>
                    <a:pt x="142" y="322"/>
                  </a:lnTo>
                  <a:lnTo>
                    <a:pt x="144" y="320"/>
                  </a:lnTo>
                  <a:lnTo>
                    <a:pt x="145" y="318"/>
                  </a:lnTo>
                  <a:lnTo>
                    <a:pt x="144" y="318"/>
                  </a:lnTo>
                  <a:lnTo>
                    <a:pt x="142" y="320"/>
                  </a:lnTo>
                  <a:lnTo>
                    <a:pt x="140" y="325"/>
                  </a:lnTo>
                  <a:lnTo>
                    <a:pt x="135" y="330"/>
                  </a:lnTo>
                  <a:lnTo>
                    <a:pt x="130" y="334"/>
                  </a:lnTo>
                  <a:lnTo>
                    <a:pt x="125" y="337"/>
                  </a:lnTo>
                  <a:lnTo>
                    <a:pt x="118" y="340"/>
                  </a:lnTo>
                  <a:lnTo>
                    <a:pt x="113" y="344"/>
                  </a:lnTo>
                  <a:lnTo>
                    <a:pt x="108" y="347"/>
                  </a:lnTo>
                  <a:lnTo>
                    <a:pt x="105" y="351"/>
                  </a:lnTo>
                  <a:lnTo>
                    <a:pt x="103" y="357"/>
                  </a:lnTo>
                  <a:lnTo>
                    <a:pt x="101" y="361"/>
                  </a:lnTo>
                  <a:lnTo>
                    <a:pt x="100" y="364"/>
                  </a:lnTo>
                  <a:lnTo>
                    <a:pt x="98" y="368"/>
                  </a:lnTo>
                  <a:lnTo>
                    <a:pt x="96" y="371"/>
                  </a:lnTo>
                  <a:lnTo>
                    <a:pt x="94" y="373"/>
                  </a:lnTo>
                  <a:lnTo>
                    <a:pt x="93" y="374"/>
                  </a:lnTo>
                  <a:lnTo>
                    <a:pt x="91" y="376"/>
                  </a:lnTo>
                  <a:lnTo>
                    <a:pt x="89" y="379"/>
                  </a:lnTo>
                  <a:lnTo>
                    <a:pt x="89" y="381"/>
                  </a:lnTo>
                  <a:lnTo>
                    <a:pt x="88" y="383"/>
                  </a:lnTo>
                  <a:lnTo>
                    <a:pt x="88" y="384"/>
                  </a:lnTo>
                  <a:lnTo>
                    <a:pt x="88" y="388"/>
                  </a:lnTo>
                  <a:lnTo>
                    <a:pt x="86" y="388"/>
                  </a:lnTo>
                  <a:lnTo>
                    <a:pt x="84" y="390"/>
                  </a:lnTo>
                  <a:lnTo>
                    <a:pt x="84" y="391"/>
                  </a:lnTo>
                  <a:lnTo>
                    <a:pt x="81" y="391"/>
                  </a:lnTo>
                  <a:lnTo>
                    <a:pt x="76" y="395"/>
                  </a:lnTo>
                  <a:lnTo>
                    <a:pt x="71" y="396"/>
                  </a:lnTo>
                  <a:lnTo>
                    <a:pt x="67" y="400"/>
                  </a:lnTo>
                  <a:lnTo>
                    <a:pt x="66" y="401"/>
                  </a:lnTo>
                  <a:lnTo>
                    <a:pt x="64" y="405"/>
                  </a:lnTo>
                  <a:lnTo>
                    <a:pt x="62" y="406"/>
                  </a:lnTo>
                  <a:lnTo>
                    <a:pt x="62" y="408"/>
                  </a:lnTo>
                  <a:lnTo>
                    <a:pt x="61" y="410"/>
                  </a:lnTo>
                  <a:lnTo>
                    <a:pt x="59" y="410"/>
                  </a:lnTo>
                  <a:lnTo>
                    <a:pt x="56" y="412"/>
                  </a:lnTo>
                  <a:lnTo>
                    <a:pt x="52" y="413"/>
                  </a:lnTo>
                  <a:lnTo>
                    <a:pt x="47" y="417"/>
                  </a:lnTo>
                  <a:lnTo>
                    <a:pt x="42" y="418"/>
                  </a:lnTo>
                  <a:lnTo>
                    <a:pt x="37" y="422"/>
                  </a:lnTo>
                  <a:lnTo>
                    <a:pt x="32" y="423"/>
                  </a:lnTo>
                  <a:lnTo>
                    <a:pt x="27" y="427"/>
                  </a:lnTo>
                  <a:lnTo>
                    <a:pt x="22" y="428"/>
                  </a:lnTo>
                  <a:lnTo>
                    <a:pt x="17" y="432"/>
                  </a:lnTo>
                  <a:lnTo>
                    <a:pt x="12" y="434"/>
                  </a:lnTo>
                  <a:lnTo>
                    <a:pt x="8" y="435"/>
                  </a:lnTo>
                  <a:lnTo>
                    <a:pt x="5" y="437"/>
                  </a:lnTo>
                  <a:lnTo>
                    <a:pt x="1" y="439"/>
                  </a:lnTo>
                  <a:lnTo>
                    <a:pt x="0" y="440"/>
                  </a:lnTo>
                  <a:lnTo>
                    <a:pt x="181" y="413"/>
                  </a:lnTo>
                  <a:lnTo>
                    <a:pt x="193" y="406"/>
                  </a:lnTo>
                  <a:lnTo>
                    <a:pt x="208" y="406"/>
                  </a:lnTo>
                  <a:lnTo>
                    <a:pt x="210" y="406"/>
                  </a:lnTo>
                  <a:lnTo>
                    <a:pt x="213" y="406"/>
                  </a:lnTo>
                  <a:lnTo>
                    <a:pt x="218" y="406"/>
                  </a:lnTo>
                  <a:lnTo>
                    <a:pt x="223" y="405"/>
                  </a:lnTo>
                  <a:lnTo>
                    <a:pt x="230" y="405"/>
                  </a:lnTo>
                  <a:lnTo>
                    <a:pt x="238" y="403"/>
                  </a:lnTo>
                  <a:lnTo>
                    <a:pt x="248" y="403"/>
                  </a:lnTo>
                  <a:lnTo>
                    <a:pt x="259" y="401"/>
                  </a:lnTo>
                  <a:lnTo>
                    <a:pt x="270" y="400"/>
                  </a:lnTo>
                  <a:lnTo>
                    <a:pt x="282" y="398"/>
                  </a:lnTo>
                  <a:lnTo>
                    <a:pt x="296" y="396"/>
                  </a:lnTo>
                  <a:lnTo>
                    <a:pt x="311" y="395"/>
                  </a:lnTo>
                  <a:lnTo>
                    <a:pt x="326" y="393"/>
                  </a:lnTo>
                  <a:lnTo>
                    <a:pt x="343" y="391"/>
                  </a:lnTo>
                  <a:lnTo>
                    <a:pt x="360" y="388"/>
                  </a:lnTo>
                  <a:lnTo>
                    <a:pt x="379" y="386"/>
                  </a:lnTo>
                  <a:lnTo>
                    <a:pt x="399" y="383"/>
                  </a:lnTo>
                  <a:lnTo>
                    <a:pt x="419" y="379"/>
                  </a:lnTo>
                  <a:lnTo>
                    <a:pt x="441" y="376"/>
                  </a:lnTo>
                  <a:lnTo>
                    <a:pt x="463" y="373"/>
                  </a:lnTo>
                  <a:lnTo>
                    <a:pt x="485" y="368"/>
                  </a:lnTo>
                  <a:lnTo>
                    <a:pt x="509" y="364"/>
                  </a:lnTo>
                  <a:lnTo>
                    <a:pt x="534" y="359"/>
                  </a:lnTo>
                  <a:lnTo>
                    <a:pt x="560" y="356"/>
                  </a:lnTo>
                  <a:lnTo>
                    <a:pt x="585" y="351"/>
                  </a:lnTo>
                  <a:lnTo>
                    <a:pt x="612" y="344"/>
                  </a:lnTo>
                  <a:lnTo>
                    <a:pt x="639" y="339"/>
                  </a:lnTo>
                  <a:lnTo>
                    <a:pt x="668" y="332"/>
                  </a:lnTo>
                  <a:lnTo>
                    <a:pt x="697" y="327"/>
                  </a:lnTo>
                  <a:lnTo>
                    <a:pt x="726" y="320"/>
                  </a:lnTo>
                  <a:lnTo>
                    <a:pt x="756" y="312"/>
                  </a:lnTo>
                  <a:lnTo>
                    <a:pt x="761" y="310"/>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sp>
        <p:nvSpPr>
          <p:cNvPr id="54318" name="Freeform 158"/>
          <p:cNvSpPr>
            <a:spLocks/>
          </p:cNvSpPr>
          <p:nvPr/>
        </p:nvSpPr>
        <p:spPr bwMode="auto">
          <a:xfrm>
            <a:off x="8537575" y="2009775"/>
            <a:ext cx="277813" cy="523875"/>
          </a:xfrm>
          <a:custGeom>
            <a:avLst/>
            <a:gdLst>
              <a:gd name="T0" fmla="*/ 2147483647 w 160"/>
              <a:gd name="T1" fmla="*/ 2147483647 h 340"/>
              <a:gd name="T2" fmla="*/ 2147483647 w 160"/>
              <a:gd name="T3" fmla="*/ 2147483647 h 340"/>
              <a:gd name="T4" fmla="*/ 2147483647 w 160"/>
              <a:gd name="T5" fmla="*/ 2147483647 h 340"/>
              <a:gd name="T6" fmla="*/ 2147483647 w 160"/>
              <a:gd name="T7" fmla="*/ 2147483647 h 340"/>
              <a:gd name="T8" fmla="*/ 2147483647 w 160"/>
              <a:gd name="T9" fmla="*/ 2147483647 h 340"/>
              <a:gd name="T10" fmla="*/ 2147483647 w 160"/>
              <a:gd name="T11" fmla="*/ 2147483647 h 340"/>
              <a:gd name="T12" fmla="*/ 2147483647 w 160"/>
              <a:gd name="T13" fmla="*/ 2147483647 h 340"/>
              <a:gd name="T14" fmla="*/ 2147483647 w 160"/>
              <a:gd name="T15" fmla="*/ 2147483647 h 340"/>
              <a:gd name="T16" fmla="*/ 2147483647 w 160"/>
              <a:gd name="T17" fmla="*/ 2147483647 h 340"/>
              <a:gd name="T18" fmla="*/ 2147483647 w 160"/>
              <a:gd name="T19" fmla="*/ 2147483647 h 340"/>
              <a:gd name="T20" fmla="*/ 2147483647 w 160"/>
              <a:gd name="T21" fmla="*/ 2147483647 h 340"/>
              <a:gd name="T22" fmla="*/ 2147483647 w 160"/>
              <a:gd name="T23" fmla="*/ 2147483647 h 340"/>
              <a:gd name="T24" fmla="*/ 2147483647 w 160"/>
              <a:gd name="T25" fmla="*/ 0 h 340"/>
              <a:gd name="T26" fmla="*/ 2147483647 w 160"/>
              <a:gd name="T27" fmla="*/ 2147483647 h 340"/>
              <a:gd name="T28" fmla="*/ 2147483647 w 160"/>
              <a:gd name="T29" fmla="*/ 2147483647 h 340"/>
              <a:gd name="T30" fmla="*/ 2147483647 w 160"/>
              <a:gd name="T31" fmla="*/ 2147483647 h 340"/>
              <a:gd name="T32" fmla="*/ 2147483647 w 160"/>
              <a:gd name="T33" fmla="*/ 2147483647 h 340"/>
              <a:gd name="T34" fmla="*/ 2147483647 w 160"/>
              <a:gd name="T35" fmla="*/ 2147483647 h 340"/>
              <a:gd name="T36" fmla="*/ 2147483647 w 160"/>
              <a:gd name="T37" fmla="*/ 2147483647 h 340"/>
              <a:gd name="T38" fmla="*/ 2147483647 w 160"/>
              <a:gd name="T39" fmla="*/ 2147483647 h 340"/>
              <a:gd name="T40" fmla="*/ 2147483647 w 160"/>
              <a:gd name="T41" fmla="*/ 2147483647 h 340"/>
              <a:gd name="T42" fmla="*/ 2147483647 w 160"/>
              <a:gd name="T43" fmla="*/ 2147483647 h 340"/>
              <a:gd name="T44" fmla="*/ 2147483647 w 160"/>
              <a:gd name="T45" fmla="*/ 2147483647 h 340"/>
              <a:gd name="T46" fmla="*/ 2147483647 w 160"/>
              <a:gd name="T47" fmla="*/ 2147483647 h 340"/>
              <a:gd name="T48" fmla="*/ 2147483647 w 160"/>
              <a:gd name="T49" fmla="*/ 2147483647 h 340"/>
              <a:gd name="T50" fmla="*/ 2147483647 w 160"/>
              <a:gd name="T51" fmla="*/ 2147483647 h 340"/>
              <a:gd name="T52" fmla="*/ 2147483647 w 160"/>
              <a:gd name="T53" fmla="*/ 2147483647 h 340"/>
              <a:gd name="T54" fmla="*/ 2147483647 w 160"/>
              <a:gd name="T55" fmla="*/ 2147483647 h 340"/>
              <a:gd name="T56" fmla="*/ 2147483647 w 160"/>
              <a:gd name="T57" fmla="*/ 2147483647 h 340"/>
              <a:gd name="T58" fmla="*/ 2147483647 w 160"/>
              <a:gd name="T59" fmla="*/ 2147483647 h 340"/>
              <a:gd name="T60" fmla="*/ 2147483647 w 160"/>
              <a:gd name="T61" fmla="*/ 2147483647 h 340"/>
              <a:gd name="T62" fmla="*/ 2147483647 w 160"/>
              <a:gd name="T63" fmla="*/ 2147483647 h 340"/>
              <a:gd name="T64" fmla="*/ 2147483647 w 160"/>
              <a:gd name="T65" fmla="*/ 2147483647 h 340"/>
              <a:gd name="T66" fmla="*/ 2147483647 w 160"/>
              <a:gd name="T67" fmla="*/ 2147483647 h 340"/>
              <a:gd name="T68" fmla="*/ 2147483647 w 160"/>
              <a:gd name="T69" fmla="*/ 2147483647 h 340"/>
              <a:gd name="T70" fmla="*/ 0 w 160"/>
              <a:gd name="T71" fmla="*/ 2147483647 h 340"/>
              <a:gd name="T72" fmla="*/ 2147483647 w 160"/>
              <a:gd name="T73" fmla="*/ 2147483647 h 340"/>
              <a:gd name="T74" fmla="*/ 2147483647 w 160"/>
              <a:gd name="T75" fmla="*/ 2147483647 h 340"/>
              <a:gd name="T76" fmla="*/ 2147483647 w 160"/>
              <a:gd name="T77" fmla="*/ 2147483647 h 340"/>
              <a:gd name="T78" fmla="*/ 2147483647 w 160"/>
              <a:gd name="T79" fmla="*/ 2147483647 h 340"/>
              <a:gd name="T80" fmla="*/ 2147483647 w 160"/>
              <a:gd name="T81" fmla="*/ 2147483647 h 340"/>
              <a:gd name="T82" fmla="*/ 2147483647 w 160"/>
              <a:gd name="T83" fmla="*/ 2147483647 h 340"/>
              <a:gd name="T84" fmla="*/ 2147483647 w 160"/>
              <a:gd name="T85" fmla="*/ 2147483647 h 340"/>
              <a:gd name="T86" fmla="*/ 2147483647 w 160"/>
              <a:gd name="T87" fmla="*/ 2147483647 h 340"/>
              <a:gd name="T88" fmla="*/ 2147483647 w 160"/>
              <a:gd name="T89" fmla="*/ 2147483647 h 34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0"/>
              <a:gd name="T136" fmla="*/ 0 h 340"/>
              <a:gd name="T137" fmla="*/ 160 w 160"/>
              <a:gd name="T138" fmla="*/ 340 h 34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0" h="340">
                <a:moveTo>
                  <a:pt x="116" y="318"/>
                </a:moveTo>
                <a:lnTo>
                  <a:pt x="123" y="311"/>
                </a:lnTo>
                <a:lnTo>
                  <a:pt x="125" y="311"/>
                </a:lnTo>
                <a:lnTo>
                  <a:pt x="125" y="308"/>
                </a:lnTo>
                <a:lnTo>
                  <a:pt x="127" y="306"/>
                </a:lnTo>
                <a:lnTo>
                  <a:pt x="128" y="305"/>
                </a:lnTo>
                <a:lnTo>
                  <a:pt x="132" y="298"/>
                </a:lnTo>
                <a:lnTo>
                  <a:pt x="137" y="293"/>
                </a:lnTo>
                <a:lnTo>
                  <a:pt x="142" y="289"/>
                </a:lnTo>
                <a:lnTo>
                  <a:pt x="147" y="286"/>
                </a:lnTo>
                <a:lnTo>
                  <a:pt x="150" y="286"/>
                </a:lnTo>
                <a:lnTo>
                  <a:pt x="154" y="286"/>
                </a:lnTo>
                <a:lnTo>
                  <a:pt x="155" y="286"/>
                </a:lnTo>
                <a:lnTo>
                  <a:pt x="157" y="286"/>
                </a:lnTo>
                <a:lnTo>
                  <a:pt x="155" y="283"/>
                </a:lnTo>
                <a:lnTo>
                  <a:pt x="155" y="279"/>
                </a:lnTo>
                <a:lnTo>
                  <a:pt x="157" y="274"/>
                </a:lnTo>
                <a:lnTo>
                  <a:pt x="157" y="271"/>
                </a:lnTo>
                <a:lnTo>
                  <a:pt x="159" y="269"/>
                </a:lnTo>
                <a:lnTo>
                  <a:pt x="159" y="266"/>
                </a:lnTo>
                <a:lnTo>
                  <a:pt x="160" y="264"/>
                </a:lnTo>
                <a:lnTo>
                  <a:pt x="157" y="261"/>
                </a:lnTo>
                <a:lnTo>
                  <a:pt x="155" y="259"/>
                </a:lnTo>
                <a:lnTo>
                  <a:pt x="154" y="257"/>
                </a:lnTo>
                <a:lnTo>
                  <a:pt x="150" y="255"/>
                </a:lnTo>
                <a:lnTo>
                  <a:pt x="149" y="254"/>
                </a:lnTo>
                <a:lnTo>
                  <a:pt x="149" y="247"/>
                </a:lnTo>
                <a:lnTo>
                  <a:pt x="147" y="242"/>
                </a:lnTo>
                <a:lnTo>
                  <a:pt x="143" y="239"/>
                </a:lnTo>
                <a:lnTo>
                  <a:pt x="142" y="235"/>
                </a:lnTo>
                <a:lnTo>
                  <a:pt x="138" y="233"/>
                </a:lnTo>
                <a:lnTo>
                  <a:pt x="137" y="233"/>
                </a:lnTo>
                <a:lnTo>
                  <a:pt x="133" y="232"/>
                </a:lnTo>
                <a:lnTo>
                  <a:pt x="127" y="223"/>
                </a:lnTo>
                <a:lnTo>
                  <a:pt x="61" y="5"/>
                </a:lnTo>
                <a:lnTo>
                  <a:pt x="54" y="2"/>
                </a:lnTo>
                <a:lnTo>
                  <a:pt x="47" y="0"/>
                </a:lnTo>
                <a:lnTo>
                  <a:pt x="42" y="2"/>
                </a:lnTo>
                <a:lnTo>
                  <a:pt x="37" y="5"/>
                </a:lnTo>
                <a:lnTo>
                  <a:pt x="33" y="8"/>
                </a:lnTo>
                <a:lnTo>
                  <a:pt x="32" y="10"/>
                </a:lnTo>
                <a:lnTo>
                  <a:pt x="30" y="13"/>
                </a:lnTo>
                <a:lnTo>
                  <a:pt x="33" y="15"/>
                </a:lnTo>
                <a:lnTo>
                  <a:pt x="37" y="24"/>
                </a:lnTo>
                <a:lnTo>
                  <a:pt x="32" y="25"/>
                </a:lnTo>
                <a:lnTo>
                  <a:pt x="33" y="32"/>
                </a:lnTo>
                <a:lnTo>
                  <a:pt x="28" y="34"/>
                </a:lnTo>
                <a:lnTo>
                  <a:pt x="28" y="39"/>
                </a:lnTo>
                <a:lnTo>
                  <a:pt x="30" y="39"/>
                </a:lnTo>
                <a:lnTo>
                  <a:pt x="32" y="49"/>
                </a:lnTo>
                <a:lnTo>
                  <a:pt x="32" y="51"/>
                </a:lnTo>
                <a:lnTo>
                  <a:pt x="33" y="54"/>
                </a:lnTo>
                <a:lnTo>
                  <a:pt x="33" y="56"/>
                </a:lnTo>
                <a:lnTo>
                  <a:pt x="33" y="61"/>
                </a:lnTo>
                <a:lnTo>
                  <a:pt x="33" y="64"/>
                </a:lnTo>
                <a:lnTo>
                  <a:pt x="32" y="68"/>
                </a:lnTo>
                <a:lnTo>
                  <a:pt x="28" y="73"/>
                </a:lnTo>
                <a:lnTo>
                  <a:pt x="28" y="74"/>
                </a:lnTo>
                <a:lnTo>
                  <a:pt x="30" y="74"/>
                </a:lnTo>
                <a:lnTo>
                  <a:pt x="32" y="76"/>
                </a:lnTo>
                <a:lnTo>
                  <a:pt x="32" y="79"/>
                </a:lnTo>
                <a:lnTo>
                  <a:pt x="33" y="83"/>
                </a:lnTo>
                <a:lnTo>
                  <a:pt x="35" y="85"/>
                </a:lnTo>
                <a:lnTo>
                  <a:pt x="37" y="90"/>
                </a:lnTo>
                <a:lnTo>
                  <a:pt x="39" y="93"/>
                </a:lnTo>
                <a:lnTo>
                  <a:pt x="39" y="98"/>
                </a:lnTo>
                <a:lnTo>
                  <a:pt x="39" y="101"/>
                </a:lnTo>
                <a:lnTo>
                  <a:pt x="39" y="107"/>
                </a:lnTo>
                <a:lnTo>
                  <a:pt x="37" y="112"/>
                </a:lnTo>
                <a:lnTo>
                  <a:pt x="33" y="117"/>
                </a:lnTo>
                <a:lnTo>
                  <a:pt x="30" y="122"/>
                </a:lnTo>
                <a:lnTo>
                  <a:pt x="23" y="127"/>
                </a:lnTo>
                <a:lnTo>
                  <a:pt x="17" y="132"/>
                </a:lnTo>
                <a:lnTo>
                  <a:pt x="17" y="134"/>
                </a:lnTo>
                <a:lnTo>
                  <a:pt x="17" y="132"/>
                </a:lnTo>
                <a:lnTo>
                  <a:pt x="10" y="139"/>
                </a:lnTo>
                <a:lnTo>
                  <a:pt x="10" y="140"/>
                </a:lnTo>
                <a:lnTo>
                  <a:pt x="10" y="144"/>
                </a:lnTo>
                <a:lnTo>
                  <a:pt x="11" y="147"/>
                </a:lnTo>
                <a:lnTo>
                  <a:pt x="11" y="152"/>
                </a:lnTo>
                <a:lnTo>
                  <a:pt x="11" y="157"/>
                </a:lnTo>
                <a:lnTo>
                  <a:pt x="11" y="162"/>
                </a:lnTo>
                <a:lnTo>
                  <a:pt x="11" y="167"/>
                </a:lnTo>
                <a:lnTo>
                  <a:pt x="11" y="174"/>
                </a:lnTo>
                <a:lnTo>
                  <a:pt x="11" y="179"/>
                </a:lnTo>
                <a:lnTo>
                  <a:pt x="11" y="186"/>
                </a:lnTo>
                <a:lnTo>
                  <a:pt x="10" y="193"/>
                </a:lnTo>
                <a:lnTo>
                  <a:pt x="10" y="198"/>
                </a:lnTo>
                <a:lnTo>
                  <a:pt x="8" y="203"/>
                </a:lnTo>
                <a:lnTo>
                  <a:pt x="8" y="208"/>
                </a:lnTo>
                <a:lnTo>
                  <a:pt x="6" y="211"/>
                </a:lnTo>
                <a:lnTo>
                  <a:pt x="6" y="215"/>
                </a:lnTo>
                <a:lnTo>
                  <a:pt x="5" y="218"/>
                </a:lnTo>
                <a:lnTo>
                  <a:pt x="5" y="222"/>
                </a:lnTo>
                <a:lnTo>
                  <a:pt x="5" y="223"/>
                </a:lnTo>
                <a:lnTo>
                  <a:pt x="3" y="228"/>
                </a:lnTo>
                <a:lnTo>
                  <a:pt x="1" y="233"/>
                </a:lnTo>
                <a:lnTo>
                  <a:pt x="0" y="240"/>
                </a:lnTo>
                <a:lnTo>
                  <a:pt x="0" y="247"/>
                </a:lnTo>
                <a:lnTo>
                  <a:pt x="0" y="254"/>
                </a:lnTo>
                <a:lnTo>
                  <a:pt x="1" y="261"/>
                </a:lnTo>
                <a:lnTo>
                  <a:pt x="5" y="267"/>
                </a:lnTo>
                <a:lnTo>
                  <a:pt x="6" y="267"/>
                </a:lnTo>
                <a:lnTo>
                  <a:pt x="6" y="271"/>
                </a:lnTo>
                <a:lnTo>
                  <a:pt x="6" y="274"/>
                </a:lnTo>
                <a:lnTo>
                  <a:pt x="6" y="277"/>
                </a:lnTo>
                <a:lnTo>
                  <a:pt x="6" y="281"/>
                </a:lnTo>
                <a:lnTo>
                  <a:pt x="6" y="284"/>
                </a:lnTo>
                <a:lnTo>
                  <a:pt x="6" y="286"/>
                </a:lnTo>
                <a:lnTo>
                  <a:pt x="6" y="288"/>
                </a:lnTo>
                <a:lnTo>
                  <a:pt x="8" y="289"/>
                </a:lnTo>
                <a:lnTo>
                  <a:pt x="8" y="293"/>
                </a:lnTo>
                <a:lnTo>
                  <a:pt x="10" y="296"/>
                </a:lnTo>
                <a:lnTo>
                  <a:pt x="10" y="299"/>
                </a:lnTo>
                <a:lnTo>
                  <a:pt x="10" y="305"/>
                </a:lnTo>
                <a:lnTo>
                  <a:pt x="10" y="308"/>
                </a:lnTo>
                <a:lnTo>
                  <a:pt x="6" y="311"/>
                </a:lnTo>
                <a:lnTo>
                  <a:pt x="6" y="313"/>
                </a:lnTo>
                <a:lnTo>
                  <a:pt x="6" y="315"/>
                </a:lnTo>
                <a:lnTo>
                  <a:pt x="6" y="320"/>
                </a:lnTo>
                <a:lnTo>
                  <a:pt x="6" y="323"/>
                </a:lnTo>
                <a:lnTo>
                  <a:pt x="6" y="328"/>
                </a:lnTo>
                <a:lnTo>
                  <a:pt x="8" y="333"/>
                </a:lnTo>
                <a:lnTo>
                  <a:pt x="10" y="337"/>
                </a:lnTo>
                <a:lnTo>
                  <a:pt x="15" y="340"/>
                </a:lnTo>
                <a:lnTo>
                  <a:pt x="116" y="318"/>
                </a:lnTo>
                <a:close/>
              </a:path>
            </a:pathLst>
          </a:custGeom>
          <a:solidFill>
            <a:schemeClr val="bg1"/>
          </a:solidFill>
          <a:ln w="9525">
            <a:solidFill>
              <a:schemeClr val="tx1"/>
            </a:solidFill>
            <a:round/>
            <a:headEnd/>
            <a:tailEnd/>
          </a:ln>
        </p:spPr>
        <p:txBody>
          <a:bodyPr/>
          <a:lstStyle/>
          <a:p>
            <a:endParaRPr lang="en-US"/>
          </a:p>
        </p:txBody>
      </p:sp>
      <p:grpSp>
        <p:nvGrpSpPr>
          <p:cNvPr id="54319" name="Group 159"/>
          <p:cNvGrpSpPr>
            <a:grpSpLocks/>
          </p:cNvGrpSpPr>
          <p:nvPr/>
        </p:nvGrpSpPr>
        <p:grpSpPr bwMode="auto">
          <a:xfrm>
            <a:off x="6267450" y="4352925"/>
            <a:ext cx="657225" cy="949325"/>
            <a:chOff x="3720" y="2429"/>
            <a:chExt cx="378" cy="616"/>
          </a:xfrm>
        </p:grpSpPr>
        <p:sp>
          <p:nvSpPr>
            <p:cNvPr id="54394" name="Freeform 160"/>
            <p:cNvSpPr>
              <a:spLocks/>
            </p:cNvSpPr>
            <p:nvPr/>
          </p:nvSpPr>
          <p:spPr bwMode="auto">
            <a:xfrm>
              <a:off x="3720" y="2429"/>
              <a:ext cx="378" cy="616"/>
            </a:xfrm>
            <a:custGeom>
              <a:avLst/>
              <a:gdLst>
                <a:gd name="T0" fmla="*/ 51 w 378"/>
                <a:gd name="T1" fmla="*/ 607 h 616"/>
                <a:gd name="T2" fmla="*/ 54 w 378"/>
                <a:gd name="T3" fmla="*/ 592 h 616"/>
                <a:gd name="T4" fmla="*/ 75 w 378"/>
                <a:gd name="T5" fmla="*/ 548 h 616"/>
                <a:gd name="T6" fmla="*/ 97 w 378"/>
                <a:gd name="T7" fmla="*/ 605 h 616"/>
                <a:gd name="T8" fmla="*/ 92 w 378"/>
                <a:gd name="T9" fmla="*/ 607 h 616"/>
                <a:gd name="T10" fmla="*/ 81 w 378"/>
                <a:gd name="T11" fmla="*/ 611 h 616"/>
                <a:gd name="T12" fmla="*/ 73 w 378"/>
                <a:gd name="T13" fmla="*/ 614 h 616"/>
                <a:gd name="T14" fmla="*/ 70 w 378"/>
                <a:gd name="T15" fmla="*/ 616 h 616"/>
                <a:gd name="T16" fmla="*/ 83 w 378"/>
                <a:gd name="T17" fmla="*/ 614 h 616"/>
                <a:gd name="T18" fmla="*/ 98 w 378"/>
                <a:gd name="T19" fmla="*/ 611 h 616"/>
                <a:gd name="T20" fmla="*/ 110 w 378"/>
                <a:gd name="T21" fmla="*/ 607 h 616"/>
                <a:gd name="T22" fmla="*/ 115 w 378"/>
                <a:gd name="T23" fmla="*/ 607 h 616"/>
                <a:gd name="T24" fmla="*/ 114 w 378"/>
                <a:gd name="T25" fmla="*/ 604 h 616"/>
                <a:gd name="T26" fmla="*/ 112 w 378"/>
                <a:gd name="T27" fmla="*/ 600 h 616"/>
                <a:gd name="T28" fmla="*/ 122 w 378"/>
                <a:gd name="T29" fmla="*/ 590 h 616"/>
                <a:gd name="T30" fmla="*/ 125 w 378"/>
                <a:gd name="T31" fmla="*/ 585 h 616"/>
                <a:gd name="T32" fmla="*/ 125 w 378"/>
                <a:gd name="T33" fmla="*/ 582 h 616"/>
                <a:gd name="T34" fmla="*/ 125 w 378"/>
                <a:gd name="T35" fmla="*/ 582 h 616"/>
                <a:gd name="T36" fmla="*/ 125 w 378"/>
                <a:gd name="T37" fmla="*/ 580 h 616"/>
                <a:gd name="T38" fmla="*/ 125 w 378"/>
                <a:gd name="T39" fmla="*/ 577 h 616"/>
                <a:gd name="T40" fmla="*/ 124 w 378"/>
                <a:gd name="T41" fmla="*/ 572 h 616"/>
                <a:gd name="T42" fmla="*/ 124 w 378"/>
                <a:gd name="T43" fmla="*/ 570 h 616"/>
                <a:gd name="T44" fmla="*/ 127 w 378"/>
                <a:gd name="T45" fmla="*/ 558 h 616"/>
                <a:gd name="T46" fmla="*/ 119 w 378"/>
                <a:gd name="T47" fmla="*/ 548 h 616"/>
                <a:gd name="T48" fmla="*/ 109 w 378"/>
                <a:gd name="T49" fmla="*/ 539 h 616"/>
                <a:gd name="T50" fmla="*/ 103 w 378"/>
                <a:gd name="T51" fmla="*/ 538 h 616"/>
                <a:gd name="T52" fmla="*/ 378 w 378"/>
                <a:gd name="T53" fmla="*/ 489 h 616"/>
                <a:gd name="T54" fmla="*/ 361 w 378"/>
                <a:gd name="T55" fmla="*/ 455 h 616"/>
                <a:gd name="T56" fmla="*/ 361 w 378"/>
                <a:gd name="T57" fmla="*/ 445 h 616"/>
                <a:gd name="T58" fmla="*/ 361 w 378"/>
                <a:gd name="T59" fmla="*/ 431 h 616"/>
                <a:gd name="T60" fmla="*/ 359 w 378"/>
                <a:gd name="T61" fmla="*/ 421 h 616"/>
                <a:gd name="T62" fmla="*/ 354 w 378"/>
                <a:gd name="T63" fmla="*/ 413 h 616"/>
                <a:gd name="T64" fmla="*/ 349 w 378"/>
                <a:gd name="T65" fmla="*/ 399 h 616"/>
                <a:gd name="T66" fmla="*/ 349 w 378"/>
                <a:gd name="T67" fmla="*/ 385 h 616"/>
                <a:gd name="T68" fmla="*/ 351 w 378"/>
                <a:gd name="T69" fmla="*/ 377 h 616"/>
                <a:gd name="T70" fmla="*/ 351 w 378"/>
                <a:gd name="T71" fmla="*/ 367 h 616"/>
                <a:gd name="T72" fmla="*/ 351 w 378"/>
                <a:gd name="T73" fmla="*/ 355 h 616"/>
                <a:gd name="T74" fmla="*/ 352 w 378"/>
                <a:gd name="T75" fmla="*/ 348 h 616"/>
                <a:gd name="T76" fmla="*/ 354 w 378"/>
                <a:gd name="T77" fmla="*/ 345 h 616"/>
                <a:gd name="T78" fmla="*/ 361 w 378"/>
                <a:gd name="T79" fmla="*/ 336 h 616"/>
                <a:gd name="T80" fmla="*/ 364 w 378"/>
                <a:gd name="T81" fmla="*/ 328 h 616"/>
                <a:gd name="T82" fmla="*/ 361 w 378"/>
                <a:gd name="T83" fmla="*/ 323 h 616"/>
                <a:gd name="T84" fmla="*/ 357 w 378"/>
                <a:gd name="T85" fmla="*/ 321 h 616"/>
                <a:gd name="T86" fmla="*/ 356 w 378"/>
                <a:gd name="T87" fmla="*/ 314 h 616"/>
                <a:gd name="T88" fmla="*/ 352 w 378"/>
                <a:gd name="T89" fmla="*/ 304 h 616"/>
                <a:gd name="T90" fmla="*/ 349 w 378"/>
                <a:gd name="T91" fmla="*/ 297 h 616"/>
                <a:gd name="T92" fmla="*/ 347 w 378"/>
                <a:gd name="T93" fmla="*/ 296 h 616"/>
                <a:gd name="T94" fmla="*/ 329 w 378"/>
                <a:gd name="T95" fmla="*/ 257 h 616"/>
                <a:gd name="T96" fmla="*/ 257 w 378"/>
                <a:gd name="T97" fmla="*/ 0 h 616"/>
                <a:gd name="T98" fmla="*/ 0 w 378"/>
                <a:gd name="T99" fmla="*/ 414 h 616"/>
                <a:gd name="T100" fmla="*/ 44 w 378"/>
                <a:gd name="T101" fmla="*/ 599 h 6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616"/>
                <a:gd name="T155" fmla="*/ 378 w 378"/>
                <a:gd name="T156" fmla="*/ 616 h 6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616">
                  <a:moveTo>
                    <a:pt x="44" y="599"/>
                  </a:moveTo>
                  <a:lnTo>
                    <a:pt x="51" y="607"/>
                  </a:lnTo>
                  <a:lnTo>
                    <a:pt x="58" y="600"/>
                  </a:lnTo>
                  <a:lnTo>
                    <a:pt x="54" y="592"/>
                  </a:lnTo>
                  <a:lnTo>
                    <a:pt x="61" y="550"/>
                  </a:lnTo>
                  <a:lnTo>
                    <a:pt x="75" y="548"/>
                  </a:lnTo>
                  <a:lnTo>
                    <a:pt x="73" y="587"/>
                  </a:lnTo>
                  <a:lnTo>
                    <a:pt x="97" y="605"/>
                  </a:lnTo>
                  <a:lnTo>
                    <a:pt x="95" y="605"/>
                  </a:lnTo>
                  <a:lnTo>
                    <a:pt x="92" y="607"/>
                  </a:lnTo>
                  <a:lnTo>
                    <a:pt x="87" y="609"/>
                  </a:lnTo>
                  <a:lnTo>
                    <a:pt x="81" y="611"/>
                  </a:lnTo>
                  <a:lnTo>
                    <a:pt x="76" y="612"/>
                  </a:lnTo>
                  <a:lnTo>
                    <a:pt x="73" y="614"/>
                  </a:lnTo>
                  <a:lnTo>
                    <a:pt x="70" y="616"/>
                  </a:lnTo>
                  <a:lnTo>
                    <a:pt x="76" y="616"/>
                  </a:lnTo>
                  <a:lnTo>
                    <a:pt x="83" y="614"/>
                  </a:lnTo>
                  <a:lnTo>
                    <a:pt x="92" y="612"/>
                  </a:lnTo>
                  <a:lnTo>
                    <a:pt x="98" y="611"/>
                  </a:lnTo>
                  <a:lnTo>
                    <a:pt x="105" y="609"/>
                  </a:lnTo>
                  <a:lnTo>
                    <a:pt x="110" y="607"/>
                  </a:lnTo>
                  <a:lnTo>
                    <a:pt x="114" y="607"/>
                  </a:lnTo>
                  <a:lnTo>
                    <a:pt x="115" y="607"/>
                  </a:lnTo>
                  <a:lnTo>
                    <a:pt x="115" y="605"/>
                  </a:lnTo>
                  <a:lnTo>
                    <a:pt x="114" y="604"/>
                  </a:lnTo>
                  <a:lnTo>
                    <a:pt x="112" y="602"/>
                  </a:lnTo>
                  <a:lnTo>
                    <a:pt x="112" y="600"/>
                  </a:lnTo>
                  <a:lnTo>
                    <a:pt x="117" y="595"/>
                  </a:lnTo>
                  <a:lnTo>
                    <a:pt x="122" y="590"/>
                  </a:lnTo>
                  <a:lnTo>
                    <a:pt x="124" y="587"/>
                  </a:lnTo>
                  <a:lnTo>
                    <a:pt x="125" y="585"/>
                  </a:lnTo>
                  <a:lnTo>
                    <a:pt x="125" y="583"/>
                  </a:lnTo>
                  <a:lnTo>
                    <a:pt x="125" y="582"/>
                  </a:lnTo>
                  <a:lnTo>
                    <a:pt x="125" y="580"/>
                  </a:lnTo>
                  <a:lnTo>
                    <a:pt x="125" y="578"/>
                  </a:lnTo>
                  <a:lnTo>
                    <a:pt x="125" y="577"/>
                  </a:lnTo>
                  <a:lnTo>
                    <a:pt x="124" y="573"/>
                  </a:lnTo>
                  <a:lnTo>
                    <a:pt x="124" y="572"/>
                  </a:lnTo>
                  <a:lnTo>
                    <a:pt x="124" y="570"/>
                  </a:lnTo>
                  <a:lnTo>
                    <a:pt x="127" y="565"/>
                  </a:lnTo>
                  <a:lnTo>
                    <a:pt x="127" y="558"/>
                  </a:lnTo>
                  <a:lnTo>
                    <a:pt x="124" y="553"/>
                  </a:lnTo>
                  <a:lnTo>
                    <a:pt x="119" y="548"/>
                  </a:lnTo>
                  <a:lnTo>
                    <a:pt x="114" y="545"/>
                  </a:lnTo>
                  <a:lnTo>
                    <a:pt x="109" y="539"/>
                  </a:lnTo>
                  <a:lnTo>
                    <a:pt x="105" y="538"/>
                  </a:lnTo>
                  <a:lnTo>
                    <a:pt x="103" y="538"/>
                  </a:lnTo>
                  <a:lnTo>
                    <a:pt x="102" y="516"/>
                  </a:lnTo>
                  <a:lnTo>
                    <a:pt x="378" y="489"/>
                  </a:lnTo>
                  <a:lnTo>
                    <a:pt x="361" y="457"/>
                  </a:lnTo>
                  <a:lnTo>
                    <a:pt x="361" y="455"/>
                  </a:lnTo>
                  <a:lnTo>
                    <a:pt x="361" y="450"/>
                  </a:lnTo>
                  <a:lnTo>
                    <a:pt x="361" y="445"/>
                  </a:lnTo>
                  <a:lnTo>
                    <a:pt x="361" y="438"/>
                  </a:lnTo>
                  <a:lnTo>
                    <a:pt x="361" y="431"/>
                  </a:lnTo>
                  <a:lnTo>
                    <a:pt x="359" y="424"/>
                  </a:lnTo>
                  <a:lnTo>
                    <a:pt x="359" y="421"/>
                  </a:lnTo>
                  <a:lnTo>
                    <a:pt x="359" y="418"/>
                  </a:lnTo>
                  <a:lnTo>
                    <a:pt x="354" y="413"/>
                  </a:lnTo>
                  <a:lnTo>
                    <a:pt x="351" y="406"/>
                  </a:lnTo>
                  <a:lnTo>
                    <a:pt x="349" y="399"/>
                  </a:lnTo>
                  <a:lnTo>
                    <a:pt x="349" y="391"/>
                  </a:lnTo>
                  <a:lnTo>
                    <a:pt x="349" y="385"/>
                  </a:lnTo>
                  <a:lnTo>
                    <a:pt x="349" y="380"/>
                  </a:lnTo>
                  <a:lnTo>
                    <a:pt x="351" y="377"/>
                  </a:lnTo>
                  <a:lnTo>
                    <a:pt x="351" y="374"/>
                  </a:lnTo>
                  <a:lnTo>
                    <a:pt x="351" y="367"/>
                  </a:lnTo>
                  <a:lnTo>
                    <a:pt x="351" y="360"/>
                  </a:lnTo>
                  <a:lnTo>
                    <a:pt x="351" y="355"/>
                  </a:lnTo>
                  <a:lnTo>
                    <a:pt x="352" y="350"/>
                  </a:lnTo>
                  <a:lnTo>
                    <a:pt x="352" y="348"/>
                  </a:lnTo>
                  <a:lnTo>
                    <a:pt x="352" y="345"/>
                  </a:lnTo>
                  <a:lnTo>
                    <a:pt x="354" y="345"/>
                  </a:lnTo>
                  <a:lnTo>
                    <a:pt x="354" y="343"/>
                  </a:lnTo>
                  <a:lnTo>
                    <a:pt x="361" y="336"/>
                  </a:lnTo>
                  <a:lnTo>
                    <a:pt x="364" y="331"/>
                  </a:lnTo>
                  <a:lnTo>
                    <a:pt x="364" y="328"/>
                  </a:lnTo>
                  <a:lnTo>
                    <a:pt x="364" y="325"/>
                  </a:lnTo>
                  <a:lnTo>
                    <a:pt x="361" y="323"/>
                  </a:lnTo>
                  <a:lnTo>
                    <a:pt x="359" y="323"/>
                  </a:lnTo>
                  <a:lnTo>
                    <a:pt x="357" y="321"/>
                  </a:lnTo>
                  <a:lnTo>
                    <a:pt x="356" y="319"/>
                  </a:lnTo>
                  <a:lnTo>
                    <a:pt x="356" y="314"/>
                  </a:lnTo>
                  <a:lnTo>
                    <a:pt x="356" y="308"/>
                  </a:lnTo>
                  <a:lnTo>
                    <a:pt x="352" y="304"/>
                  </a:lnTo>
                  <a:lnTo>
                    <a:pt x="351" y="301"/>
                  </a:lnTo>
                  <a:lnTo>
                    <a:pt x="349" y="297"/>
                  </a:lnTo>
                  <a:lnTo>
                    <a:pt x="347" y="296"/>
                  </a:lnTo>
                  <a:lnTo>
                    <a:pt x="345" y="294"/>
                  </a:lnTo>
                  <a:lnTo>
                    <a:pt x="329" y="257"/>
                  </a:lnTo>
                  <a:lnTo>
                    <a:pt x="256" y="0"/>
                  </a:lnTo>
                  <a:lnTo>
                    <a:pt x="257" y="0"/>
                  </a:lnTo>
                  <a:lnTo>
                    <a:pt x="5" y="22"/>
                  </a:lnTo>
                  <a:lnTo>
                    <a:pt x="0" y="414"/>
                  </a:lnTo>
                  <a:lnTo>
                    <a:pt x="24" y="599"/>
                  </a:lnTo>
                  <a:lnTo>
                    <a:pt x="44" y="599"/>
                  </a:lnTo>
                  <a:close/>
                </a:path>
              </a:pathLst>
            </a:custGeom>
            <a:solidFill>
              <a:schemeClr val="bg1"/>
            </a:solidFill>
            <a:ln w="9525">
              <a:solidFill>
                <a:schemeClr val="tx1"/>
              </a:solidFill>
              <a:round/>
              <a:headEnd/>
              <a:tailEnd/>
            </a:ln>
          </p:spPr>
          <p:txBody>
            <a:bodyPr/>
            <a:lstStyle/>
            <a:p>
              <a:endParaRPr lang="en-US"/>
            </a:p>
          </p:txBody>
        </p:sp>
        <p:sp>
          <p:nvSpPr>
            <p:cNvPr id="54395" name="Freeform 161"/>
            <p:cNvSpPr>
              <a:spLocks/>
            </p:cNvSpPr>
            <p:nvPr/>
          </p:nvSpPr>
          <p:spPr bwMode="auto">
            <a:xfrm>
              <a:off x="3720" y="2429"/>
              <a:ext cx="378" cy="616"/>
            </a:xfrm>
            <a:custGeom>
              <a:avLst/>
              <a:gdLst>
                <a:gd name="T0" fmla="*/ 51 w 378"/>
                <a:gd name="T1" fmla="*/ 607 h 616"/>
                <a:gd name="T2" fmla="*/ 54 w 378"/>
                <a:gd name="T3" fmla="*/ 592 h 616"/>
                <a:gd name="T4" fmla="*/ 75 w 378"/>
                <a:gd name="T5" fmla="*/ 548 h 616"/>
                <a:gd name="T6" fmla="*/ 97 w 378"/>
                <a:gd name="T7" fmla="*/ 605 h 616"/>
                <a:gd name="T8" fmla="*/ 95 w 378"/>
                <a:gd name="T9" fmla="*/ 605 h 616"/>
                <a:gd name="T10" fmla="*/ 87 w 378"/>
                <a:gd name="T11" fmla="*/ 609 h 616"/>
                <a:gd name="T12" fmla="*/ 76 w 378"/>
                <a:gd name="T13" fmla="*/ 612 h 616"/>
                <a:gd name="T14" fmla="*/ 70 w 378"/>
                <a:gd name="T15" fmla="*/ 616 h 616"/>
                <a:gd name="T16" fmla="*/ 70 w 378"/>
                <a:gd name="T17" fmla="*/ 616 h 616"/>
                <a:gd name="T18" fmla="*/ 83 w 378"/>
                <a:gd name="T19" fmla="*/ 614 h 616"/>
                <a:gd name="T20" fmla="*/ 98 w 378"/>
                <a:gd name="T21" fmla="*/ 611 h 616"/>
                <a:gd name="T22" fmla="*/ 110 w 378"/>
                <a:gd name="T23" fmla="*/ 607 h 616"/>
                <a:gd name="T24" fmla="*/ 115 w 378"/>
                <a:gd name="T25" fmla="*/ 607 h 616"/>
                <a:gd name="T26" fmla="*/ 115 w 378"/>
                <a:gd name="T27" fmla="*/ 605 h 616"/>
                <a:gd name="T28" fmla="*/ 112 w 378"/>
                <a:gd name="T29" fmla="*/ 602 h 616"/>
                <a:gd name="T30" fmla="*/ 112 w 378"/>
                <a:gd name="T31" fmla="*/ 600 h 616"/>
                <a:gd name="T32" fmla="*/ 122 w 378"/>
                <a:gd name="T33" fmla="*/ 590 h 616"/>
                <a:gd name="T34" fmla="*/ 125 w 378"/>
                <a:gd name="T35" fmla="*/ 585 h 616"/>
                <a:gd name="T36" fmla="*/ 125 w 378"/>
                <a:gd name="T37" fmla="*/ 582 h 616"/>
                <a:gd name="T38" fmla="*/ 125 w 378"/>
                <a:gd name="T39" fmla="*/ 582 h 616"/>
                <a:gd name="T40" fmla="*/ 125 w 378"/>
                <a:gd name="T41" fmla="*/ 582 h 616"/>
                <a:gd name="T42" fmla="*/ 125 w 378"/>
                <a:gd name="T43" fmla="*/ 578 h 616"/>
                <a:gd name="T44" fmla="*/ 124 w 378"/>
                <a:gd name="T45" fmla="*/ 573 h 616"/>
                <a:gd name="T46" fmla="*/ 124 w 378"/>
                <a:gd name="T47" fmla="*/ 570 h 616"/>
                <a:gd name="T48" fmla="*/ 124 w 378"/>
                <a:gd name="T49" fmla="*/ 570 h 616"/>
                <a:gd name="T50" fmla="*/ 127 w 378"/>
                <a:gd name="T51" fmla="*/ 558 h 616"/>
                <a:gd name="T52" fmla="*/ 119 w 378"/>
                <a:gd name="T53" fmla="*/ 548 h 616"/>
                <a:gd name="T54" fmla="*/ 109 w 378"/>
                <a:gd name="T55" fmla="*/ 539 h 616"/>
                <a:gd name="T56" fmla="*/ 103 w 378"/>
                <a:gd name="T57" fmla="*/ 538 h 616"/>
                <a:gd name="T58" fmla="*/ 378 w 378"/>
                <a:gd name="T59" fmla="*/ 489 h 616"/>
                <a:gd name="T60" fmla="*/ 361 w 378"/>
                <a:gd name="T61" fmla="*/ 457 h 616"/>
                <a:gd name="T62" fmla="*/ 361 w 378"/>
                <a:gd name="T63" fmla="*/ 450 h 616"/>
                <a:gd name="T64" fmla="*/ 361 w 378"/>
                <a:gd name="T65" fmla="*/ 438 h 616"/>
                <a:gd name="T66" fmla="*/ 359 w 378"/>
                <a:gd name="T67" fmla="*/ 424 h 616"/>
                <a:gd name="T68" fmla="*/ 359 w 378"/>
                <a:gd name="T69" fmla="*/ 418 h 616"/>
                <a:gd name="T70" fmla="*/ 354 w 378"/>
                <a:gd name="T71" fmla="*/ 413 h 616"/>
                <a:gd name="T72" fmla="*/ 349 w 378"/>
                <a:gd name="T73" fmla="*/ 399 h 616"/>
                <a:gd name="T74" fmla="*/ 349 w 378"/>
                <a:gd name="T75" fmla="*/ 385 h 616"/>
                <a:gd name="T76" fmla="*/ 351 w 378"/>
                <a:gd name="T77" fmla="*/ 377 h 616"/>
                <a:gd name="T78" fmla="*/ 351 w 378"/>
                <a:gd name="T79" fmla="*/ 374 h 616"/>
                <a:gd name="T80" fmla="*/ 351 w 378"/>
                <a:gd name="T81" fmla="*/ 360 h 616"/>
                <a:gd name="T82" fmla="*/ 352 w 378"/>
                <a:gd name="T83" fmla="*/ 350 h 616"/>
                <a:gd name="T84" fmla="*/ 352 w 378"/>
                <a:gd name="T85" fmla="*/ 345 h 616"/>
                <a:gd name="T86" fmla="*/ 354 w 378"/>
                <a:gd name="T87" fmla="*/ 343 h 616"/>
                <a:gd name="T88" fmla="*/ 361 w 378"/>
                <a:gd name="T89" fmla="*/ 336 h 616"/>
                <a:gd name="T90" fmla="*/ 364 w 378"/>
                <a:gd name="T91" fmla="*/ 328 h 616"/>
                <a:gd name="T92" fmla="*/ 361 w 378"/>
                <a:gd name="T93" fmla="*/ 323 h 616"/>
                <a:gd name="T94" fmla="*/ 357 w 378"/>
                <a:gd name="T95" fmla="*/ 321 h 616"/>
                <a:gd name="T96" fmla="*/ 356 w 378"/>
                <a:gd name="T97" fmla="*/ 319 h 616"/>
                <a:gd name="T98" fmla="*/ 356 w 378"/>
                <a:gd name="T99" fmla="*/ 308 h 616"/>
                <a:gd name="T100" fmla="*/ 351 w 378"/>
                <a:gd name="T101" fmla="*/ 301 h 616"/>
                <a:gd name="T102" fmla="*/ 347 w 378"/>
                <a:gd name="T103" fmla="*/ 296 h 616"/>
                <a:gd name="T104" fmla="*/ 345 w 378"/>
                <a:gd name="T105" fmla="*/ 294 h 616"/>
                <a:gd name="T106" fmla="*/ 256 w 378"/>
                <a:gd name="T107" fmla="*/ 0 h 616"/>
                <a:gd name="T108" fmla="*/ 5 w 378"/>
                <a:gd name="T109" fmla="*/ 22 h 616"/>
                <a:gd name="T110" fmla="*/ 24 w 378"/>
                <a:gd name="T111" fmla="*/ 599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16"/>
                <a:gd name="T170" fmla="*/ 378 w 378"/>
                <a:gd name="T171" fmla="*/ 616 h 6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16">
                  <a:moveTo>
                    <a:pt x="44" y="599"/>
                  </a:moveTo>
                  <a:lnTo>
                    <a:pt x="51" y="607"/>
                  </a:lnTo>
                  <a:lnTo>
                    <a:pt x="58" y="600"/>
                  </a:lnTo>
                  <a:lnTo>
                    <a:pt x="54" y="592"/>
                  </a:lnTo>
                  <a:lnTo>
                    <a:pt x="61" y="550"/>
                  </a:lnTo>
                  <a:lnTo>
                    <a:pt x="75" y="548"/>
                  </a:lnTo>
                  <a:lnTo>
                    <a:pt x="73" y="587"/>
                  </a:lnTo>
                  <a:lnTo>
                    <a:pt x="97" y="605"/>
                  </a:lnTo>
                  <a:lnTo>
                    <a:pt x="95" y="605"/>
                  </a:lnTo>
                  <a:lnTo>
                    <a:pt x="92" y="607"/>
                  </a:lnTo>
                  <a:lnTo>
                    <a:pt x="87" y="609"/>
                  </a:lnTo>
                  <a:lnTo>
                    <a:pt x="81" y="611"/>
                  </a:lnTo>
                  <a:lnTo>
                    <a:pt x="76" y="612"/>
                  </a:lnTo>
                  <a:lnTo>
                    <a:pt x="73" y="614"/>
                  </a:lnTo>
                  <a:lnTo>
                    <a:pt x="70" y="616"/>
                  </a:lnTo>
                  <a:lnTo>
                    <a:pt x="76" y="616"/>
                  </a:lnTo>
                  <a:lnTo>
                    <a:pt x="83" y="614"/>
                  </a:lnTo>
                  <a:lnTo>
                    <a:pt x="92" y="612"/>
                  </a:lnTo>
                  <a:lnTo>
                    <a:pt x="98" y="611"/>
                  </a:lnTo>
                  <a:lnTo>
                    <a:pt x="105" y="609"/>
                  </a:lnTo>
                  <a:lnTo>
                    <a:pt x="110" y="607"/>
                  </a:lnTo>
                  <a:lnTo>
                    <a:pt x="114" y="607"/>
                  </a:lnTo>
                  <a:lnTo>
                    <a:pt x="115" y="607"/>
                  </a:lnTo>
                  <a:lnTo>
                    <a:pt x="115" y="605"/>
                  </a:lnTo>
                  <a:lnTo>
                    <a:pt x="114" y="604"/>
                  </a:lnTo>
                  <a:lnTo>
                    <a:pt x="112" y="602"/>
                  </a:lnTo>
                  <a:lnTo>
                    <a:pt x="112" y="600"/>
                  </a:lnTo>
                  <a:lnTo>
                    <a:pt x="117" y="595"/>
                  </a:lnTo>
                  <a:lnTo>
                    <a:pt x="122" y="590"/>
                  </a:lnTo>
                  <a:lnTo>
                    <a:pt x="124" y="587"/>
                  </a:lnTo>
                  <a:lnTo>
                    <a:pt x="125" y="585"/>
                  </a:lnTo>
                  <a:lnTo>
                    <a:pt x="125" y="583"/>
                  </a:lnTo>
                  <a:lnTo>
                    <a:pt x="125" y="582"/>
                  </a:lnTo>
                  <a:lnTo>
                    <a:pt x="125" y="580"/>
                  </a:lnTo>
                  <a:lnTo>
                    <a:pt x="125" y="578"/>
                  </a:lnTo>
                  <a:lnTo>
                    <a:pt x="125" y="577"/>
                  </a:lnTo>
                  <a:lnTo>
                    <a:pt x="124" y="573"/>
                  </a:lnTo>
                  <a:lnTo>
                    <a:pt x="124" y="572"/>
                  </a:lnTo>
                  <a:lnTo>
                    <a:pt x="124" y="570"/>
                  </a:lnTo>
                  <a:lnTo>
                    <a:pt x="127" y="565"/>
                  </a:lnTo>
                  <a:lnTo>
                    <a:pt x="127" y="558"/>
                  </a:lnTo>
                  <a:lnTo>
                    <a:pt x="124" y="553"/>
                  </a:lnTo>
                  <a:lnTo>
                    <a:pt x="119" y="548"/>
                  </a:lnTo>
                  <a:lnTo>
                    <a:pt x="114" y="545"/>
                  </a:lnTo>
                  <a:lnTo>
                    <a:pt x="109" y="539"/>
                  </a:lnTo>
                  <a:lnTo>
                    <a:pt x="105" y="538"/>
                  </a:lnTo>
                  <a:lnTo>
                    <a:pt x="103" y="538"/>
                  </a:lnTo>
                  <a:lnTo>
                    <a:pt x="102" y="516"/>
                  </a:lnTo>
                  <a:lnTo>
                    <a:pt x="378" y="489"/>
                  </a:lnTo>
                  <a:lnTo>
                    <a:pt x="361" y="457"/>
                  </a:lnTo>
                  <a:lnTo>
                    <a:pt x="361" y="455"/>
                  </a:lnTo>
                  <a:lnTo>
                    <a:pt x="361" y="450"/>
                  </a:lnTo>
                  <a:lnTo>
                    <a:pt x="361" y="445"/>
                  </a:lnTo>
                  <a:lnTo>
                    <a:pt x="361" y="438"/>
                  </a:lnTo>
                  <a:lnTo>
                    <a:pt x="361" y="431"/>
                  </a:lnTo>
                  <a:lnTo>
                    <a:pt x="359" y="424"/>
                  </a:lnTo>
                  <a:lnTo>
                    <a:pt x="359" y="421"/>
                  </a:lnTo>
                  <a:lnTo>
                    <a:pt x="359" y="418"/>
                  </a:lnTo>
                  <a:lnTo>
                    <a:pt x="354" y="413"/>
                  </a:lnTo>
                  <a:lnTo>
                    <a:pt x="351" y="406"/>
                  </a:lnTo>
                  <a:lnTo>
                    <a:pt x="349" y="399"/>
                  </a:lnTo>
                  <a:lnTo>
                    <a:pt x="349" y="391"/>
                  </a:lnTo>
                  <a:lnTo>
                    <a:pt x="349" y="385"/>
                  </a:lnTo>
                  <a:lnTo>
                    <a:pt x="349" y="380"/>
                  </a:lnTo>
                  <a:lnTo>
                    <a:pt x="351" y="377"/>
                  </a:lnTo>
                  <a:lnTo>
                    <a:pt x="351" y="374"/>
                  </a:lnTo>
                  <a:lnTo>
                    <a:pt x="351" y="367"/>
                  </a:lnTo>
                  <a:lnTo>
                    <a:pt x="351" y="360"/>
                  </a:lnTo>
                  <a:lnTo>
                    <a:pt x="351" y="355"/>
                  </a:lnTo>
                  <a:lnTo>
                    <a:pt x="352" y="350"/>
                  </a:lnTo>
                  <a:lnTo>
                    <a:pt x="352" y="348"/>
                  </a:lnTo>
                  <a:lnTo>
                    <a:pt x="352" y="345"/>
                  </a:lnTo>
                  <a:lnTo>
                    <a:pt x="354" y="345"/>
                  </a:lnTo>
                  <a:lnTo>
                    <a:pt x="354" y="343"/>
                  </a:lnTo>
                  <a:lnTo>
                    <a:pt x="361" y="336"/>
                  </a:lnTo>
                  <a:lnTo>
                    <a:pt x="364" y="331"/>
                  </a:lnTo>
                  <a:lnTo>
                    <a:pt x="364" y="328"/>
                  </a:lnTo>
                  <a:lnTo>
                    <a:pt x="364" y="325"/>
                  </a:lnTo>
                  <a:lnTo>
                    <a:pt x="361" y="323"/>
                  </a:lnTo>
                  <a:lnTo>
                    <a:pt x="359" y="323"/>
                  </a:lnTo>
                  <a:lnTo>
                    <a:pt x="357" y="321"/>
                  </a:lnTo>
                  <a:lnTo>
                    <a:pt x="356" y="319"/>
                  </a:lnTo>
                  <a:lnTo>
                    <a:pt x="356" y="314"/>
                  </a:lnTo>
                  <a:lnTo>
                    <a:pt x="356" y="308"/>
                  </a:lnTo>
                  <a:lnTo>
                    <a:pt x="352" y="304"/>
                  </a:lnTo>
                  <a:lnTo>
                    <a:pt x="351" y="301"/>
                  </a:lnTo>
                  <a:lnTo>
                    <a:pt x="349" y="297"/>
                  </a:lnTo>
                  <a:lnTo>
                    <a:pt x="347" y="296"/>
                  </a:lnTo>
                  <a:lnTo>
                    <a:pt x="345" y="294"/>
                  </a:lnTo>
                  <a:lnTo>
                    <a:pt x="329" y="257"/>
                  </a:lnTo>
                  <a:lnTo>
                    <a:pt x="256" y="0"/>
                  </a:lnTo>
                  <a:lnTo>
                    <a:pt x="257" y="0"/>
                  </a:lnTo>
                  <a:lnTo>
                    <a:pt x="5" y="22"/>
                  </a:lnTo>
                  <a:lnTo>
                    <a:pt x="0" y="414"/>
                  </a:lnTo>
                  <a:lnTo>
                    <a:pt x="24" y="599"/>
                  </a:lnTo>
                  <a:lnTo>
                    <a:pt x="44" y="599"/>
                  </a:lnTo>
                </a:path>
              </a:pathLst>
            </a:custGeom>
            <a:solidFill>
              <a:schemeClr val="bg1"/>
            </a:solidFill>
            <a:ln w="3175">
              <a:solidFill>
                <a:schemeClr val="tx1"/>
              </a:solidFill>
              <a:prstDash val="solid"/>
              <a:round/>
              <a:headEnd/>
              <a:tailEnd/>
            </a:ln>
          </p:spPr>
          <p:txBody>
            <a:bodyPr/>
            <a:lstStyle/>
            <a:p>
              <a:endParaRPr lang="en-US"/>
            </a:p>
          </p:txBody>
        </p:sp>
      </p:grpSp>
      <p:grpSp>
        <p:nvGrpSpPr>
          <p:cNvPr id="54320" name="Group 162"/>
          <p:cNvGrpSpPr>
            <a:grpSpLocks/>
          </p:cNvGrpSpPr>
          <p:nvPr/>
        </p:nvGrpSpPr>
        <p:grpSpPr bwMode="auto">
          <a:xfrm>
            <a:off x="6711950" y="4302125"/>
            <a:ext cx="896938" cy="858838"/>
            <a:chOff x="3976" y="2396"/>
            <a:chExt cx="516" cy="557"/>
          </a:xfrm>
        </p:grpSpPr>
        <p:sp>
          <p:nvSpPr>
            <p:cNvPr id="54392" name="Freeform 163"/>
            <p:cNvSpPr>
              <a:spLocks/>
            </p:cNvSpPr>
            <p:nvPr/>
          </p:nvSpPr>
          <p:spPr bwMode="auto">
            <a:xfrm>
              <a:off x="3976" y="2396"/>
              <a:ext cx="516" cy="557"/>
            </a:xfrm>
            <a:custGeom>
              <a:avLst/>
              <a:gdLst>
                <a:gd name="T0" fmla="*/ 490 w 516"/>
                <a:gd name="T1" fmla="*/ 488 h 557"/>
                <a:gd name="T2" fmla="*/ 490 w 516"/>
                <a:gd name="T3" fmla="*/ 464 h 557"/>
                <a:gd name="T4" fmla="*/ 487 w 516"/>
                <a:gd name="T5" fmla="*/ 468 h 557"/>
                <a:gd name="T6" fmla="*/ 485 w 516"/>
                <a:gd name="T7" fmla="*/ 464 h 557"/>
                <a:gd name="T8" fmla="*/ 480 w 516"/>
                <a:gd name="T9" fmla="*/ 444 h 557"/>
                <a:gd name="T10" fmla="*/ 489 w 516"/>
                <a:gd name="T11" fmla="*/ 451 h 557"/>
                <a:gd name="T12" fmla="*/ 485 w 516"/>
                <a:gd name="T13" fmla="*/ 425 h 557"/>
                <a:gd name="T14" fmla="*/ 494 w 516"/>
                <a:gd name="T15" fmla="*/ 427 h 557"/>
                <a:gd name="T16" fmla="*/ 497 w 516"/>
                <a:gd name="T17" fmla="*/ 418 h 557"/>
                <a:gd name="T18" fmla="*/ 497 w 516"/>
                <a:gd name="T19" fmla="*/ 400 h 557"/>
                <a:gd name="T20" fmla="*/ 504 w 516"/>
                <a:gd name="T21" fmla="*/ 398 h 557"/>
                <a:gd name="T22" fmla="*/ 507 w 516"/>
                <a:gd name="T23" fmla="*/ 391 h 557"/>
                <a:gd name="T24" fmla="*/ 499 w 516"/>
                <a:gd name="T25" fmla="*/ 386 h 557"/>
                <a:gd name="T26" fmla="*/ 499 w 516"/>
                <a:gd name="T27" fmla="*/ 380 h 557"/>
                <a:gd name="T28" fmla="*/ 501 w 516"/>
                <a:gd name="T29" fmla="*/ 371 h 557"/>
                <a:gd name="T30" fmla="*/ 506 w 516"/>
                <a:gd name="T31" fmla="*/ 354 h 557"/>
                <a:gd name="T32" fmla="*/ 509 w 516"/>
                <a:gd name="T33" fmla="*/ 344 h 557"/>
                <a:gd name="T34" fmla="*/ 502 w 516"/>
                <a:gd name="T35" fmla="*/ 324 h 557"/>
                <a:gd name="T36" fmla="*/ 502 w 516"/>
                <a:gd name="T37" fmla="*/ 319 h 557"/>
                <a:gd name="T38" fmla="*/ 502 w 516"/>
                <a:gd name="T39" fmla="*/ 312 h 557"/>
                <a:gd name="T40" fmla="*/ 490 w 516"/>
                <a:gd name="T41" fmla="*/ 280 h 557"/>
                <a:gd name="T42" fmla="*/ 467 w 516"/>
                <a:gd name="T43" fmla="*/ 259 h 557"/>
                <a:gd name="T44" fmla="*/ 453 w 516"/>
                <a:gd name="T45" fmla="*/ 224 h 557"/>
                <a:gd name="T46" fmla="*/ 430 w 516"/>
                <a:gd name="T47" fmla="*/ 212 h 557"/>
                <a:gd name="T48" fmla="*/ 419 w 516"/>
                <a:gd name="T49" fmla="*/ 204 h 557"/>
                <a:gd name="T50" fmla="*/ 402 w 516"/>
                <a:gd name="T51" fmla="*/ 187 h 557"/>
                <a:gd name="T52" fmla="*/ 389 w 516"/>
                <a:gd name="T53" fmla="*/ 163 h 557"/>
                <a:gd name="T54" fmla="*/ 374 w 516"/>
                <a:gd name="T55" fmla="*/ 160 h 557"/>
                <a:gd name="T56" fmla="*/ 367 w 516"/>
                <a:gd name="T57" fmla="*/ 153 h 557"/>
                <a:gd name="T58" fmla="*/ 355 w 516"/>
                <a:gd name="T59" fmla="*/ 134 h 557"/>
                <a:gd name="T60" fmla="*/ 343 w 516"/>
                <a:gd name="T61" fmla="*/ 132 h 557"/>
                <a:gd name="T62" fmla="*/ 328 w 516"/>
                <a:gd name="T63" fmla="*/ 124 h 557"/>
                <a:gd name="T64" fmla="*/ 318 w 516"/>
                <a:gd name="T65" fmla="*/ 107 h 557"/>
                <a:gd name="T66" fmla="*/ 301 w 516"/>
                <a:gd name="T67" fmla="*/ 88 h 557"/>
                <a:gd name="T68" fmla="*/ 287 w 516"/>
                <a:gd name="T69" fmla="*/ 65 h 557"/>
                <a:gd name="T70" fmla="*/ 282 w 516"/>
                <a:gd name="T71" fmla="*/ 61 h 557"/>
                <a:gd name="T72" fmla="*/ 262 w 516"/>
                <a:gd name="T73" fmla="*/ 56 h 557"/>
                <a:gd name="T74" fmla="*/ 252 w 516"/>
                <a:gd name="T75" fmla="*/ 50 h 557"/>
                <a:gd name="T76" fmla="*/ 235 w 516"/>
                <a:gd name="T77" fmla="*/ 34 h 557"/>
                <a:gd name="T78" fmla="*/ 252 w 516"/>
                <a:gd name="T79" fmla="*/ 2 h 557"/>
                <a:gd name="T80" fmla="*/ 73 w 516"/>
                <a:gd name="T81" fmla="*/ 290 h 557"/>
                <a:gd name="T82" fmla="*/ 93 w 516"/>
                <a:gd name="T83" fmla="*/ 330 h 557"/>
                <a:gd name="T84" fmla="*/ 100 w 516"/>
                <a:gd name="T85" fmla="*/ 347 h 557"/>
                <a:gd name="T86" fmla="*/ 105 w 516"/>
                <a:gd name="T87" fmla="*/ 356 h 557"/>
                <a:gd name="T88" fmla="*/ 105 w 516"/>
                <a:gd name="T89" fmla="*/ 369 h 557"/>
                <a:gd name="T90" fmla="*/ 96 w 516"/>
                <a:gd name="T91" fmla="*/ 381 h 557"/>
                <a:gd name="T92" fmla="*/ 95 w 516"/>
                <a:gd name="T93" fmla="*/ 400 h 557"/>
                <a:gd name="T94" fmla="*/ 93 w 516"/>
                <a:gd name="T95" fmla="*/ 418 h 557"/>
                <a:gd name="T96" fmla="*/ 98 w 516"/>
                <a:gd name="T97" fmla="*/ 446 h 557"/>
                <a:gd name="T98" fmla="*/ 105 w 516"/>
                <a:gd name="T99" fmla="*/ 464 h 557"/>
                <a:gd name="T100" fmla="*/ 105 w 516"/>
                <a:gd name="T101" fmla="*/ 488 h 557"/>
                <a:gd name="T102" fmla="*/ 418 w 516"/>
                <a:gd name="T103" fmla="*/ 535 h 557"/>
                <a:gd name="T104" fmla="*/ 441 w 516"/>
                <a:gd name="T105" fmla="*/ 552 h 557"/>
                <a:gd name="T106" fmla="*/ 440 w 516"/>
                <a:gd name="T107" fmla="*/ 534 h 557"/>
                <a:gd name="T108" fmla="*/ 435 w 516"/>
                <a:gd name="T109" fmla="*/ 512 h 557"/>
                <a:gd name="T110" fmla="*/ 443 w 516"/>
                <a:gd name="T111" fmla="*/ 498 h 557"/>
                <a:gd name="T112" fmla="*/ 462 w 516"/>
                <a:gd name="T113" fmla="*/ 503 h 557"/>
                <a:gd name="T114" fmla="*/ 485 w 516"/>
                <a:gd name="T115" fmla="*/ 506 h 5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6"/>
                <a:gd name="T175" fmla="*/ 0 h 557"/>
                <a:gd name="T176" fmla="*/ 516 w 516"/>
                <a:gd name="T177" fmla="*/ 557 h 5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6" h="557">
                  <a:moveTo>
                    <a:pt x="492" y="498"/>
                  </a:moveTo>
                  <a:lnTo>
                    <a:pt x="487" y="493"/>
                  </a:lnTo>
                  <a:lnTo>
                    <a:pt x="485" y="490"/>
                  </a:lnTo>
                  <a:lnTo>
                    <a:pt x="490" y="488"/>
                  </a:lnTo>
                  <a:lnTo>
                    <a:pt x="492" y="474"/>
                  </a:lnTo>
                  <a:lnTo>
                    <a:pt x="489" y="474"/>
                  </a:lnTo>
                  <a:lnTo>
                    <a:pt x="489" y="471"/>
                  </a:lnTo>
                  <a:lnTo>
                    <a:pt x="490" y="464"/>
                  </a:lnTo>
                  <a:lnTo>
                    <a:pt x="485" y="462"/>
                  </a:lnTo>
                  <a:lnTo>
                    <a:pt x="487" y="464"/>
                  </a:lnTo>
                  <a:lnTo>
                    <a:pt x="487" y="466"/>
                  </a:lnTo>
                  <a:lnTo>
                    <a:pt x="487" y="468"/>
                  </a:lnTo>
                  <a:lnTo>
                    <a:pt x="487" y="469"/>
                  </a:lnTo>
                  <a:lnTo>
                    <a:pt x="487" y="468"/>
                  </a:lnTo>
                  <a:lnTo>
                    <a:pt x="485" y="464"/>
                  </a:lnTo>
                  <a:lnTo>
                    <a:pt x="482" y="457"/>
                  </a:lnTo>
                  <a:lnTo>
                    <a:pt x="480" y="449"/>
                  </a:lnTo>
                  <a:lnTo>
                    <a:pt x="480" y="446"/>
                  </a:lnTo>
                  <a:lnTo>
                    <a:pt x="480" y="444"/>
                  </a:lnTo>
                  <a:lnTo>
                    <a:pt x="482" y="444"/>
                  </a:lnTo>
                  <a:lnTo>
                    <a:pt x="485" y="446"/>
                  </a:lnTo>
                  <a:lnTo>
                    <a:pt x="487" y="449"/>
                  </a:lnTo>
                  <a:lnTo>
                    <a:pt x="489" y="451"/>
                  </a:lnTo>
                  <a:lnTo>
                    <a:pt x="489" y="432"/>
                  </a:lnTo>
                  <a:lnTo>
                    <a:pt x="485" y="425"/>
                  </a:lnTo>
                  <a:lnTo>
                    <a:pt x="487" y="427"/>
                  </a:lnTo>
                  <a:lnTo>
                    <a:pt x="489" y="427"/>
                  </a:lnTo>
                  <a:lnTo>
                    <a:pt x="490" y="427"/>
                  </a:lnTo>
                  <a:lnTo>
                    <a:pt x="494" y="427"/>
                  </a:lnTo>
                  <a:lnTo>
                    <a:pt x="496" y="427"/>
                  </a:lnTo>
                  <a:lnTo>
                    <a:pt x="497" y="427"/>
                  </a:lnTo>
                  <a:lnTo>
                    <a:pt x="497" y="418"/>
                  </a:lnTo>
                  <a:lnTo>
                    <a:pt x="497" y="412"/>
                  </a:lnTo>
                  <a:lnTo>
                    <a:pt x="497" y="407"/>
                  </a:lnTo>
                  <a:lnTo>
                    <a:pt x="497" y="403"/>
                  </a:lnTo>
                  <a:lnTo>
                    <a:pt x="497" y="400"/>
                  </a:lnTo>
                  <a:lnTo>
                    <a:pt x="499" y="398"/>
                  </a:lnTo>
                  <a:lnTo>
                    <a:pt x="504" y="398"/>
                  </a:lnTo>
                  <a:lnTo>
                    <a:pt x="506" y="396"/>
                  </a:lnTo>
                  <a:lnTo>
                    <a:pt x="507" y="395"/>
                  </a:lnTo>
                  <a:lnTo>
                    <a:pt x="507" y="393"/>
                  </a:lnTo>
                  <a:lnTo>
                    <a:pt x="507" y="391"/>
                  </a:lnTo>
                  <a:lnTo>
                    <a:pt x="506" y="391"/>
                  </a:lnTo>
                  <a:lnTo>
                    <a:pt x="506" y="390"/>
                  </a:lnTo>
                  <a:lnTo>
                    <a:pt x="504" y="390"/>
                  </a:lnTo>
                  <a:lnTo>
                    <a:pt x="499" y="386"/>
                  </a:lnTo>
                  <a:lnTo>
                    <a:pt x="497" y="385"/>
                  </a:lnTo>
                  <a:lnTo>
                    <a:pt x="496" y="383"/>
                  </a:lnTo>
                  <a:lnTo>
                    <a:pt x="497" y="381"/>
                  </a:lnTo>
                  <a:lnTo>
                    <a:pt x="499" y="380"/>
                  </a:lnTo>
                  <a:lnTo>
                    <a:pt x="501" y="380"/>
                  </a:lnTo>
                  <a:lnTo>
                    <a:pt x="502" y="380"/>
                  </a:lnTo>
                  <a:lnTo>
                    <a:pt x="504" y="378"/>
                  </a:lnTo>
                  <a:lnTo>
                    <a:pt x="501" y="371"/>
                  </a:lnTo>
                  <a:lnTo>
                    <a:pt x="501" y="364"/>
                  </a:lnTo>
                  <a:lnTo>
                    <a:pt x="502" y="361"/>
                  </a:lnTo>
                  <a:lnTo>
                    <a:pt x="504" y="356"/>
                  </a:lnTo>
                  <a:lnTo>
                    <a:pt x="506" y="354"/>
                  </a:lnTo>
                  <a:lnTo>
                    <a:pt x="507" y="352"/>
                  </a:lnTo>
                  <a:lnTo>
                    <a:pt x="509" y="352"/>
                  </a:lnTo>
                  <a:lnTo>
                    <a:pt x="509" y="351"/>
                  </a:lnTo>
                  <a:lnTo>
                    <a:pt x="509" y="344"/>
                  </a:lnTo>
                  <a:lnTo>
                    <a:pt x="516" y="339"/>
                  </a:lnTo>
                  <a:lnTo>
                    <a:pt x="514" y="330"/>
                  </a:lnTo>
                  <a:lnTo>
                    <a:pt x="506" y="329"/>
                  </a:lnTo>
                  <a:lnTo>
                    <a:pt x="502" y="324"/>
                  </a:lnTo>
                  <a:lnTo>
                    <a:pt x="504" y="324"/>
                  </a:lnTo>
                  <a:lnTo>
                    <a:pt x="504" y="322"/>
                  </a:lnTo>
                  <a:lnTo>
                    <a:pt x="502" y="320"/>
                  </a:lnTo>
                  <a:lnTo>
                    <a:pt x="502" y="319"/>
                  </a:lnTo>
                  <a:lnTo>
                    <a:pt x="502" y="317"/>
                  </a:lnTo>
                  <a:lnTo>
                    <a:pt x="502" y="315"/>
                  </a:lnTo>
                  <a:lnTo>
                    <a:pt x="502" y="314"/>
                  </a:lnTo>
                  <a:lnTo>
                    <a:pt x="502" y="312"/>
                  </a:lnTo>
                  <a:lnTo>
                    <a:pt x="501" y="298"/>
                  </a:lnTo>
                  <a:lnTo>
                    <a:pt x="496" y="288"/>
                  </a:lnTo>
                  <a:lnTo>
                    <a:pt x="490" y="280"/>
                  </a:lnTo>
                  <a:lnTo>
                    <a:pt x="484" y="271"/>
                  </a:lnTo>
                  <a:lnTo>
                    <a:pt x="477" y="266"/>
                  </a:lnTo>
                  <a:lnTo>
                    <a:pt x="470" y="263"/>
                  </a:lnTo>
                  <a:lnTo>
                    <a:pt x="467" y="259"/>
                  </a:lnTo>
                  <a:lnTo>
                    <a:pt x="465" y="258"/>
                  </a:lnTo>
                  <a:lnTo>
                    <a:pt x="463" y="242"/>
                  </a:lnTo>
                  <a:lnTo>
                    <a:pt x="460" y="232"/>
                  </a:lnTo>
                  <a:lnTo>
                    <a:pt x="453" y="224"/>
                  </a:lnTo>
                  <a:lnTo>
                    <a:pt x="446" y="219"/>
                  </a:lnTo>
                  <a:lnTo>
                    <a:pt x="440" y="215"/>
                  </a:lnTo>
                  <a:lnTo>
                    <a:pt x="435" y="214"/>
                  </a:lnTo>
                  <a:lnTo>
                    <a:pt x="430" y="212"/>
                  </a:lnTo>
                  <a:lnTo>
                    <a:pt x="428" y="212"/>
                  </a:lnTo>
                  <a:lnTo>
                    <a:pt x="428" y="210"/>
                  </a:lnTo>
                  <a:lnTo>
                    <a:pt x="424" y="209"/>
                  </a:lnTo>
                  <a:lnTo>
                    <a:pt x="419" y="204"/>
                  </a:lnTo>
                  <a:lnTo>
                    <a:pt x="414" y="200"/>
                  </a:lnTo>
                  <a:lnTo>
                    <a:pt x="409" y="195"/>
                  </a:lnTo>
                  <a:lnTo>
                    <a:pt x="406" y="190"/>
                  </a:lnTo>
                  <a:lnTo>
                    <a:pt x="402" y="187"/>
                  </a:lnTo>
                  <a:lnTo>
                    <a:pt x="401" y="183"/>
                  </a:lnTo>
                  <a:lnTo>
                    <a:pt x="397" y="175"/>
                  </a:lnTo>
                  <a:lnTo>
                    <a:pt x="392" y="168"/>
                  </a:lnTo>
                  <a:lnTo>
                    <a:pt x="389" y="163"/>
                  </a:lnTo>
                  <a:lnTo>
                    <a:pt x="384" y="161"/>
                  </a:lnTo>
                  <a:lnTo>
                    <a:pt x="380" y="160"/>
                  </a:lnTo>
                  <a:lnTo>
                    <a:pt x="377" y="160"/>
                  </a:lnTo>
                  <a:lnTo>
                    <a:pt x="374" y="160"/>
                  </a:lnTo>
                  <a:lnTo>
                    <a:pt x="372" y="158"/>
                  </a:lnTo>
                  <a:lnTo>
                    <a:pt x="370" y="154"/>
                  </a:lnTo>
                  <a:lnTo>
                    <a:pt x="367" y="153"/>
                  </a:lnTo>
                  <a:lnTo>
                    <a:pt x="365" y="149"/>
                  </a:lnTo>
                  <a:lnTo>
                    <a:pt x="362" y="143"/>
                  </a:lnTo>
                  <a:lnTo>
                    <a:pt x="358" y="138"/>
                  </a:lnTo>
                  <a:lnTo>
                    <a:pt x="355" y="134"/>
                  </a:lnTo>
                  <a:lnTo>
                    <a:pt x="352" y="132"/>
                  </a:lnTo>
                  <a:lnTo>
                    <a:pt x="348" y="131"/>
                  </a:lnTo>
                  <a:lnTo>
                    <a:pt x="347" y="132"/>
                  </a:lnTo>
                  <a:lnTo>
                    <a:pt x="343" y="132"/>
                  </a:lnTo>
                  <a:lnTo>
                    <a:pt x="336" y="131"/>
                  </a:lnTo>
                  <a:lnTo>
                    <a:pt x="331" y="129"/>
                  </a:lnTo>
                  <a:lnTo>
                    <a:pt x="328" y="124"/>
                  </a:lnTo>
                  <a:lnTo>
                    <a:pt x="325" y="119"/>
                  </a:lnTo>
                  <a:lnTo>
                    <a:pt x="321" y="114"/>
                  </a:lnTo>
                  <a:lnTo>
                    <a:pt x="320" y="110"/>
                  </a:lnTo>
                  <a:lnTo>
                    <a:pt x="318" y="107"/>
                  </a:lnTo>
                  <a:lnTo>
                    <a:pt x="318" y="105"/>
                  </a:lnTo>
                  <a:lnTo>
                    <a:pt x="313" y="102"/>
                  </a:lnTo>
                  <a:lnTo>
                    <a:pt x="306" y="95"/>
                  </a:lnTo>
                  <a:lnTo>
                    <a:pt x="301" y="88"/>
                  </a:lnTo>
                  <a:lnTo>
                    <a:pt x="296" y="82"/>
                  </a:lnTo>
                  <a:lnTo>
                    <a:pt x="292" y="75"/>
                  </a:lnTo>
                  <a:lnTo>
                    <a:pt x="291" y="68"/>
                  </a:lnTo>
                  <a:lnTo>
                    <a:pt x="287" y="65"/>
                  </a:lnTo>
                  <a:lnTo>
                    <a:pt x="287" y="63"/>
                  </a:lnTo>
                  <a:lnTo>
                    <a:pt x="287" y="61"/>
                  </a:lnTo>
                  <a:lnTo>
                    <a:pt x="284" y="61"/>
                  </a:lnTo>
                  <a:lnTo>
                    <a:pt x="282" y="61"/>
                  </a:lnTo>
                  <a:lnTo>
                    <a:pt x="281" y="60"/>
                  </a:lnTo>
                  <a:lnTo>
                    <a:pt x="274" y="60"/>
                  </a:lnTo>
                  <a:lnTo>
                    <a:pt x="267" y="58"/>
                  </a:lnTo>
                  <a:lnTo>
                    <a:pt x="262" y="56"/>
                  </a:lnTo>
                  <a:lnTo>
                    <a:pt x="259" y="55"/>
                  </a:lnTo>
                  <a:lnTo>
                    <a:pt x="255" y="53"/>
                  </a:lnTo>
                  <a:lnTo>
                    <a:pt x="254" y="51"/>
                  </a:lnTo>
                  <a:lnTo>
                    <a:pt x="252" y="50"/>
                  </a:lnTo>
                  <a:lnTo>
                    <a:pt x="240" y="48"/>
                  </a:lnTo>
                  <a:lnTo>
                    <a:pt x="235" y="43"/>
                  </a:lnTo>
                  <a:lnTo>
                    <a:pt x="235" y="34"/>
                  </a:lnTo>
                  <a:lnTo>
                    <a:pt x="237" y="24"/>
                  </a:lnTo>
                  <a:lnTo>
                    <a:pt x="242" y="16"/>
                  </a:lnTo>
                  <a:lnTo>
                    <a:pt x="248" y="7"/>
                  </a:lnTo>
                  <a:lnTo>
                    <a:pt x="252" y="2"/>
                  </a:lnTo>
                  <a:lnTo>
                    <a:pt x="254" y="0"/>
                  </a:lnTo>
                  <a:lnTo>
                    <a:pt x="130" y="19"/>
                  </a:lnTo>
                  <a:lnTo>
                    <a:pt x="0" y="33"/>
                  </a:lnTo>
                  <a:lnTo>
                    <a:pt x="73" y="290"/>
                  </a:lnTo>
                  <a:lnTo>
                    <a:pt x="89" y="327"/>
                  </a:lnTo>
                  <a:lnTo>
                    <a:pt x="91" y="329"/>
                  </a:lnTo>
                  <a:lnTo>
                    <a:pt x="93" y="330"/>
                  </a:lnTo>
                  <a:lnTo>
                    <a:pt x="95" y="334"/>
                  </a:lnTo>
                  <a:lnTo>
                    <a:pt x="96" y="337"/>
                  </a:lnTo>
                  <a:lnTo>
                    <a:pt x="100" y="341"/>
                  </a:lnTo>
                  <a:lnTo>
                    <a:pt x="100" y="347"/>
                  </a:lnTo>
                  <a:lnTo>
                    <a:pt x="100" y="352"/>
                  </a:lnTo>
                  <a:lnTo>
                    <a:pt x="101" y="354"/>
                  </a:lnTo>
                  <a:lnTo>
                    <a:pt x="103" y="356"/>
                  </a:lnTo>
                  <a:lnTo>
                    <a:pt x="105" y="356"/>
                  </a:lnTo>
                  <a:lnTo>
                    <a:pt x="108" y="358"/>
                  </a:lnTo>
                  <a:lnTo>
                    <a:pt x="108" y="361"/>
                  </a:lnTo>
                  <a:lnTo>
                    <a:pt x="108" y="364"/>
                  </a:lnTo>
                  <a:lnTo>
                    <a:pt x="105" y="369"/>
                  </a:lnTo>
                  <a:lnTo>
                    <a:pt x="98" y="376"/>
                  </a:lnTo>
                  <a:lnTo>
                    <a:pt x="98" y="378"/>
                  </a:lnTo>
                  <a:lnTo>
                    <a:pt x="96" y="378"/>
                  </a:lnTo>
                  <a:lnTo>
                    <a:pt x="96" y="381"/>
                  </a:lnTo>
                  <a:lnTo>
                    <a:pt x="96" y="383"/>
                  </a:lnTo>
                  <a:lnTo>
                    <a:pt x="95" y="388"/>
                  </a:lnTo>
                  <a:lnTo>
                    <a:pt x="95" y="393"/>
                  </a:lnTo>
                  <a:lnTo>
                    <a:pt x="95" y="400"/>
                  </a:lnTo>
                  <a:lnTo>
                    <a:pt x="95" y="407"/>
                  </a:lnTo>
                  <a:lnTo>
                    <a:pt x="95" y="410"/>
                  </a:lnTo>
                  <a:lnTo>
                    <a:pt x="93" y="413"/>
                  </a:lnTo>
                  <a:lnTo>
                    <a:pt x="93" y="418"/>
                  </a:lnTo>
                  <a:lnTo>
                    <a:pt x="93" y="424"/>
                  </a:lnTo>
                  <a:lnTo>
                    <a:pt x="93" y="432"/>
                  </a:lnTo>
                  <a:lnTo>
                    <a:pt x="95" y="439"/>
                  </a:lnTo>
                  <a:lnTo>
                    <a:pt x="98" y="446"/>
                  </a:lnTo>
                  <a:lnTo>
                    <a:pt x="103" y="451"/>
                  </a:lnTo>
                  <a:lnTo>
                    <a:pt x="103" y="454"/>
                  </a:lnTo>
                  <a:lnTo>
                    <a:pt x="103" y="457"/>
                  </a:lnTo>
                  <a:lnTo>
                    <a:pt x="105" y="464"/>
                  </a:lnTo>
                  <a:lnTo>
                    <a:pt x="105" y="471"/>
                  </a:lnTo>
                  <a:lnTo>
                    <a:pt x="105" y="478"/>
                  </a:lnTo>
                  <a:lnTo>
                    <a:pt x="105" y="483"/>
                  </a:lnTo>
                  <a:lnTo>
                    <a:pt x="105" y="488"/>
                  </a:lnTo>
                  <a:lnTo>
                    <a:pt x="105" y="490"/>
                  </a:lnTo>
                  <a:lnTo>
                    <a:pt x="122" y="522"/>
                  </a:lnTo>
                  <a:lnTo>
                    <a:pt x="139" y="554"/>
                  </a:lnTo>
                  <a:lnTo>
                    <a:pt x="418" y="535"/>
                  </a:lnTo>
                  <a:lnTo>
                    <a:pt x="428" y="557"/>
                  </a:lnTo>
                  <a:lnTo>
                    <a:pt x="443" y="557"/>
                  </a:lnTo>
                  <a:lnTo>
                    <a:pt x="443" y="556"/>
                  </a:lnTo>
                  <a:lnTo>
                    <a:pt x="441" y="552"/>
                  </a:lnTo>
                  <a:lnTo>
                    <a:pt x="441" y="549"/>
                  </a:lnTo>
                  <a:lnTo>
                    <a:pt x="441" y="544"/>
                  </a:lnTo>
                  <a:lnTo>
                    <a:pt x="440" y="539"/>
                  </a:lnTo>
                  <a:lnTo>
                    <a:pt x="440" y="534"/>
                  </a:lnTo>
                  <a:lnTo>
                    <a:pt x="440" y="530"/>
                  </a:lnTo>
                  <a:lnTo>
                    <a:pt x="440" y="528"/>
                  </a:lnTo>
                  <a:lnTo>
                    <a:pt x="435" y="520"/>
                  </a:lnTo>
                  <a:lnTo>
                    <a:pt x="435" y="512"/>
                  </a:lnTo>
                  <a:lnTo>
                    <a:pt x="435" y="506"/>
                  </a:lnTo>
                  <a:lnTo>
                    <a:pt x="438" y="503"/>
                  </a:lnTo>
                  <a:lnTo>
                    <a:pt x="441" y="500"/>
                  </a:lnTo>
                  <a:lnTo>
                    <a:pt x="443" y="498"/>
                  </a:lnTo>
                  <a:lnTo>
                    <a:pt x="446" y="498"/>
                  </a:lnTo>
                  <a:lnTo>
                    <a:pt x="448" y="498"/>
                  </a:lnTo>
                  <a:lnTo>
                    <a:pt x="453" y="501"/>
                  </a:lnTo>
                  <a:lnTo>
                    <a:pt x="462" y="503"/>
                  </a:lnTo>
                  <a:lnTo>
                    <a:pt x="468" y="505"/>
                  </a:lnTo>
                  <a:lnTo>
                    <a:pt x="475" y="506"/>
                  </a:lnTo>
                  <a:lnTo>
                    <a:pt x="482" y="506"/>
                  </a:lnTo>
                  <a:lnTo>
                    <a:pt x="485" y="506"/>
                  </a:lnTo>
                  <a:lnTo>
                    <a:pt x="489" y="506"/>
                  </a:lnTo>
                  <a:lnTo>
                    <a:pt x="490" y="506"/>
                  </a:lnTo>
                  <a:lnTo>
                    <a:pt x="492" y="498"/>
                  </a:lnTo>
                  <a:close/>
                </a:path>
              </a:pathLst>
            </a:custGeom>
            <a:solidFill>
              <a:schemeClr val="bg1"/>
            </a:solidFill>
            <a:ln w="9525">
              <a:solidFill>
                <a:schemeClr val="tx1"/>
              </a:solidFill>
              <a:round/>
              <a:headEnd/>
              <a:tailEnd/>
            </a:ln>
          </p:spPr>
          <p:txBody>
            <a:bodyPr/>
            <a:lstStyle/>
            <a:p>
              <a:endParaRPr lang="en-US"/>
            </a:p>
          </p:txBody>
        </p:sp>
        <p:sp>
          <p:nvSpPr>
            <p:cNvPr id="54393" name="Freeform 164"/>
            <p:cNvSpPr>
              <a:spLocks/>
            </p:cNvSpPr>
            <p:nvPr/>
          </p:nvSpPr>
          <p:spPr bwMode="auto">
            <a:xfrm>
              <a:off x="3976" y="2396"/>
              <a:ext cx="516" cy="557"/>
            </a:xfrm>
            <a:custGeom>
              <a:avLst/>
              <a:gdLst>
                <a:gd name="T0" fmla="*/ 492 w 516"/>
                <a:gd name="T1" fmla="*/ 474 h 557"/>
                <a:gd name="T2" fmla="*/ 485 w 516"/>
                <a:gd name="T3" fmla="*/ 462 h 557"/>
                <a:gd name="T4" fmla="*/ 487 w 516"/>
                <a:gd name="T5" fmla="*/ 469 h 557"/>
                <a:gd name="T6" fmla="*/ 480 w 516"/>
                <a:gd name="T7" fmla="*/ 449 h 557"/>
                <a:gd name="T8" fmla="*/ 487 w 516"/>
                <a:gd name="T9" fmla="*/ 449 h 557"/>
                <a:gd name="T10" fmla="*/ 485 w 516"/>
                <a:gd name="T11" fmla="*/ 425 h 557"/>
                <a:gd name="T12" fmla="*/ 494 w 516"/>
                <a:gd name="T13" fmla="*/ 427 h 557"/>
                <a:gd name="T14" fmla="*/ 497 w 516"/>
                <a:gd name="T15" fmla="*/ 418 h 557"/>
                <a:gd name="T16" fmla="*/ 499 w 516"/>
                <a:gd name="T17" fmla="*/ 398 h 557"/>
                <a:gd name="T18" fmla="*/ 506 w 516"/>
                <a:gd name="T19" fmla="*/ 396 h 557"/>
                <a:gd name="T20" fmla="*/ 506 w 516"/>
                <a:gd name="T21" fmla="*/ 390 h 557"/>
                <a:gd name="T22" fmla="*/ 496 w 516"/>
                <a:gd name="T23" fmla="*/ 383 h 557"/>
                <a:gd name="T24" fmla="*/ 504 w 516"/>
                <a:gd name="T25" fmla="*/ 378 h 557"/>
                <a:gd name="T26" fmla="*/ 504 w 516"/>
                <a:gd name="T27" fmla="*/ 356 h 557"/>
                <a:gd name="T28" fmla="*/ 509 w 516"/>
                <a:gd name="T29" fmla="*/ 344 h 557"/>
                <a:gd name="T30" fmla="*/ 504 w 516"/>
                <a:gd name="T31" fmla="*/ 324 h 557"/>
                <a:gd name="T32" fmla="*/ 502 w 516"/>
                <a:gd name="T33" fmla="*/ 317 h 557"/>
                <a:gd name="T34" fmla="*/ 502 w 516"/>
                <a:gd name="T35" fmla="*/ 312 h 557"/>
                <a:gd name="T36" fmla="*/ 477 w 516"/>
                <a:gd name="T37" fmla="*/ 266 h 557"/>
                <a:gd name="T38" fmla="*/ 463 w 516"/>
                <a:gd name="T39" fmla="*/ 242 h 557"/>
                <a:gd name="T40" fmla="*/ 435 w 516"/>
                <a:gd name="T41" fmla="*/ 214 h 557"/>
                <a:gd name="T42" fmla="*/ 424 w 516"/>
                <a:gd name="T43" fmla="*/ 209 h 557"/>
                <a:gd name="T44" fmla="*/ 402 w 516"/>
                <a:gd name="T45" fmla="*/ 187 h 557"/>
                <a:gd name="T46" fmla="*/ 389 w 516"/>
                <a:gd name="T47" fmla="*/ 163 h 557"/>
                <a:gd name="T48" fmla="*/ 374 w 516"/>
                <a:gd name="T49" fmla="*/ 160 h 557"/>
                <a:gd name="T50" fmla="*/ 365 w 516"/>
                <a:gd name="T51" fmla="*/ 149 h 557"/>
                <a:gd name="T52" fmla="*/ 352 w 516"/>
                <a:gd name="T53" fmla="*/ 132 h 557"/>
                <a:gd name="T54" fmla="*/ 343 w 516"/>
                <a:gd name="T55" fmla="*/ 132 h 557"/>
                <a:gd name="T56" fmla="*/ 321 w 516"/>
                <a:gd name="T57" fmla="*/ 114 h 557"/>
                <a:gd name="T58" fmla="*/ 313 w 516"/>
                <a:gd name="T59" fmla="*/ 102 h 557"/>
                <a:gd name="T60" fmla="*/ 291 w 516"/>
                <a:gd name="T61" fmla="*/ 68 h 557"/>
                <a:gd name="T62" fmla="*/ 284 w 516"/>
                <a:gd name="T63" fmla="*/ 61 h 557"/>
                <a:gd name="T64" fmla="*/ 267 w 516"/>
                <a:gd name="T65" fmla="*/ 58 h 557"/>
                <a:gd name="T66" fmla="*/ 252 w 516"/>
                <a:gd name="T67" fmla="*/ 50 h 557"/>
                <a:gd name="T68" fmla="*/ 235 w 516"/>
                <a:gd name="T69" fmla="*/ 34 h 557"/>
                <a:gd name="T70" fmla="*/ 254 w 516"/>
                <a:gd name="T71" fmla="*/ 0 h 557"/>
                <a:gd name="T72" fmla="*/ 89 w 516"/>
                <a:gd name="T73" fmla="*/ 327 h 557"/>
                <a:gd name="T74" fmla="*/ 96 w 516"/>
                <a:gd name="T75" fmla="*/ 337 h 557"/>
                <a:gd name="T76" fmla="*/ 101 w 516"/>
                <a:gd name="T77" fmla="*/ 354 h 557"/>
                <a:gd name="T78" fmla="*/ 108 w 516"/>
                <a:gd name="T79" fmla="*/ 364 h 557"/>
                <a:gd name="T80" fmla="*/ 96 w 516"/>
                <a:gd name="T81" fmla="*/ 378 h 557"/>
                <a:gd name="T82" fmla="*/ 95 w 516"/>
                <a:gd name="T83" fmla="*/ 400 h 557"/>
                <a:gd name="T84" fmla="*/ 93 w 516"/>
                <a:gd name="T85" fmla="*/ 418 h 557"/>
                <a:gd name="T86" fmla="*/ 103 w 516"/>
                <a:gd name="T87" fmla="*/ 451 h 557"/>
                <a:gd name="T88" fmla="*/ 105 w 516"/>
                <a:gd name="T89" fmla="*/ 471 h 557"/>
                <a:gd name="T90" fmla="*/ 122 w 516"/>
                <a:gd name="T91" fmla="*/ 522 h 557"/>
                <a:gd name="T92" fmla="*/ 443 w 516"/>
                <a:gd name="T93" fmla="*/ 557 h 557"/>
                <a:gd name="T94" fmla="*/ 440 w 516"/>
                <a:gd name="T95" fmla="*/ 539 h 557"/>
                <a:gd name="T96" fmla="*/ 435 w 516"/>
                <a:gd name="T97" fmla="*/ 520 h 557"/>
                <a:gd name="T98" fmla="*/ 443 w 516"/>
                <a:gd name="T99" fmla="*/ 498 h 557"/>
                <a:gd name="T100" fmla="*/ 462 w 516"/>
                <a:gd name="T101" fmla="*/ 503 h 557"/>
                <a:gd name="T102" fmla="*/ 489 w 516"/>
                <a:gd name="T103" fmla="*/ 506 h 5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6"/>
                <a:gd name="T157" fmla="*/ 0 h 557"/>
                <a:gd name="T158" fmla="*/ 516 w 516"/>
                <a:gd name="T159" fmla="*/ 557 h 55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6" h="557">
                  <a:moveTo>
                    <a:pt x="492" y="498"/>
                  </a:moveTo>
                  <a:lnTo>
                    <a:pt x="487" y="493"/>
                  </a:lnTo>
                  <a:lnTo>
                    <a:pt x="485" y="490"/>
                  </a:lnTo>
                  <a:lnTo>
                    <a:pt x="490" y="488"/>
                  </a:lnTo>
                  <a:lnTo>
                    <a:pt x="492" y="474"/>
                  </a:lnTo>
                  <a:lnTo>
                    <a:pt x="489" y="474"/>
                  </a:lnTo>
                  <a:lnTo>
                    <a:pt x="489" y="471"/>
                  </a:lnTo>
                  <a:lnTo>
                    <a:pt x="490" y="464"/>
                  </a:lnTo>
                  <a:lnTo>
                    <a:pt x="485" y="462"/>
                  </a:lnTo>
                  <a:lnTo>
                    <a:pt x="487" y="464"/>
                  </a:lnTo>
                  <a:lnTo>
                    <a:pt x="487" y="466"/>
                  </a:lnTo>
                  <a:lnTo>
                    <a:pt x="487" y="468"/>
                  </a:lnTo>
                  <a:lnTo>
                    <a:pt x="487" y="469"/>
                  </a:lnTo>
                  <a:lnTo>
                    <a:pt x="487" y="468"/>
                  </a:lnTo>
                  <a:lnTo>
                    <a:pt x="485" y="464"/>
                  </a:lnTo>
                  <a:lnTo>
                    <a:pt x="482" y="457"/>
                  </a:lnTo>
                  <a:lnTo>
                    <a:pt x="480" y="449"/>
                  </a:lnTo>
                  <a:lnTo>
                    <a:pt x="480" y="446"/>
                  </a:lnTo>
                  <a:lnTo>
                    <a:pt x="480" y="444"/>
                  </a:lnTo>
                  <a:lnTo>
                    <a:pt x="482" y="444"/>
                  </a:lnTo>
                  <a:lnTo>
                    <a:pt x="485" y="446"/>
                  </a:lnTo>
                  <a:lnTo>
                    <a:pt x="487" y="449"/>
                  </a:lnTo>
                  <a:lnTo>
                    <a:pt x="489" y="451"/>
                  </a:lnTo>
                  <a:lnTo>
                    <a:pt x="489" y="432"/>
                  </a:lnTo>
                  <a:lnTo>
                    <a:pt x="485" y="425"/>
                  </a:lnTo>
                  <a:lnTo>
                    <a:pt x="487" y="427"/>
                  </a:lnTo>
                  <a:lnTo>
                    <a:pt x="489" y="427"/>
                  </a:lnTo>
                  <a:lnTo>
                    <a:pt x="490" y="427"/>
                  </a:lnTo>
                  <a:lnTo>
                    <a:pt x="494" y="427"/>
                  </a:lnTo>
                  <a:lnTo>
                    <a:pt x="496" y="427"/>
                  </a:lnTo>
                  <a:lnTo>
                    <a:pt x="497" y="427"/>
                  </a:lnTo>
                  <a:lnTo>
                    <a:pt x="497" y="418"/>
                  </a:lnTo>
                  <a:lnTo>
                    <a:pt x="497" y="412"/>
                  </a:lnTo>
                  <a:lnTo>
                    <a:pt x="497" y="407"/>
                  </a:lnTo>
                  <a:lnTo>
                    <a:pt x="497" y="403"/>
                  </a:lnTo>
                  <a:lnTo>
                    <a:pt x="497" y="400"/>
                  </a:lnTo>
                  <a:lnTo>
                    <a:pt x="499" y="398"/>
                  </a:lnTo>
                  <a:lnTo>
                    <a:pt x="504" y="398"/>
                  </a:lnTo>
                  <a:lnTo>
                    <a:pt x="506" y="396"/>
                  </a:lnTo>
                  <a:lnTo>
                    <a:pt x="507" y="395"/>
                  </a:lnTo>
                  <a:lnTo>
                    <a:pt x="507" y="393"/>
                  </a:lnTo>
                  <a:lnTo>
                    <a:pt x="507" y="391"/>
                  </a:lnTo>
                  <a:lnTo>
                    <a:pt x="506" y="391"/>
                  </a:lnTo>
                  <a:lnTo>
                    <a:pt x="506" y="390"/>
                  </a:lnTo>
                  <a:lnTo>
                    <a:pt x="504" y="390"/>
                  </a:lnTo>
                  <a:lnTo>
                    <a:pt x="499" y="386"/>
                  </a:lnTo>
                  <a:lnTo>
                    <a:pt x="497" y="385"/>
                  </a:lnTo>
                  <a:lnTo>
                    <a:pt x="496" y="383"/>
                  </a:lnTo>
                  <a:lnTo>
                    <a:pt x="497" y="381"/>
                  </a:lnTo>
                  <a:lnTo>
                    <a:pt x="499" y="380"/>
                  </a:lnTo>
                  <a:lnTo>
                    <a:pt x="501" y="380"/>
                  </a:lnTo>
                  <a:lnTo>
                    <a:pt x="502" y="380"/>
                  </a:lnTo>
                  <a:lnTo>
                    <a:pt x="504" y="378"/>
                  </a:lnTo>
                  <a:lnTo>
                    <a:pt x="501" y="371"/>
                  </a:lnTo>
                  <a:lnTo>
                    <a:pt x="501" y="364"/>
                  </a:lnTo>
                  <a:lnTo>
                    <a:pt x="502" y="361"/>
                  </a:lnTo>
                  <a:lnTo>
                    <a:pt x="504" y="356"/>
                  </a:lnTo>
                  <a:lnTo>
                    <a:pt x="506" y="354"/>
                  </a:lnTo>
                  <a:lnTo>
                    <a:pt x="507" y="352"/>
                  </a:lnTo>
                  <a:lnTo>
                    <a:pt x="509" y="352"/>
                  </a:lnTo>
                  <a:lnTo>
                    <a:pt x="509" y="351"/>
                  </a:lnTo>
                  <a:lnTo>
                    <a:pt x="509" y="344"/>
                  </a:lnTo>
                  <a:lnTo>
                    <a:pt x="516" y="339"/>
                  </a:lnTo>
                  <a:lnTo>
                    <a:pt x="514" y="330"/>
                  </a:lnTo>
                  <a:lnTo>
                    <a:pt x="506" y="329"/>
                  </a:lnTo>
                  <a:lnTo>
                    <a:pt x="502" y="324"/>
                  </a:lnTo>
                  <a:lnTo>
                    <a:pt x="504" y="324"/>
                  </a:lnTo>
                  <a:lnTo>
                    <a:pt x="504" y="322"/>
                  </a:lnTo>
                  <a:lnTo>
                    <a:pt x="502" y="320"/>
                  </a:lnTo>
                  <a:lnTo>
                    <a:pt x="502" y="319"/>
                  </a:lnTo>
                  <a:lnTo>
                    <a:pt x="502" y="317"/>
                  </a:lnTo>
                  <a:lnTo>
                    <a:pt x="502" y="315"/>
                  </a:lnTo>
                  <a:lnTo>
                    <a:pt x="502" y="314"/>
                  </a:lnTo>
                  <a:lnTo>
                    <a:pt x="502" y="312"/>
                  </a:lnTo>
                  <a:lnTo>
                    <a:pt x="501" y="298"/>
                  </a:lnTo>
                  <a:lnTo>
                    <a:pt x="496" y="288"/>
                  </a:lnTo>
                  <a:lnTo>
                    <a:pt x="490" y="280"/>
                  </a:lnTo>
                  <a:lnTo>
                    <a:pt x="484" y="271"/>
                  </a:lnTo>
                  <a:lnTo>
                    <a:pt x="477" y="266"/>
                  </a:lnTo>
                  <a:lnTo>
                    <a:pt x="470" y="263"/>
                  </a:lnTo>
                  <a:lnTo>
                    <a:pt x="467" y="259"/>
                  </a:lnTo>
                  <a:lnTo>
                    <a:pt x="465" y="258"/>
                  </a:lnTo>
                  <a:lnTo>
                    <a:pt x="463" y="242"/>
                  </a:lnTo>
                  <a:lnTo>
                    <a:pt x="460" y="232"/>
                  </a:lnTo>
                  <a:lnTo>
                    <a:pt x="453" y="224"/>
                  </a:lnTo>
                  <a:lnTo>
                    <a:pt x="446" y="219"/>
                  </a:lnTo>
                  <a:lnTo>
                    <a:pt x="440" y="215"/>
                  </a:lnTo>
                  <a:lnTo>
                    <a:pt x="435" y="214"/>
                  </a:lnTo>
                  <a:lnTo>
                    <a:pt x="430" y="212"/>
                  </a:lnTo>
                  <a:lnTo>
                    <a:pt x="428" y="212"/>
                  </a:lnTo>
                  <a:lnTo>
                    <a:pt x="428" y="210"/>
                  </a:lnTo>
                  <a:lnTo>
                    <a:pt x="424" y="209"/>
                  </a:lnTo>
                  <a:lnTo>
                    <a:pt x="419" y="204"/>
                  </a:lnTo>
                  <a:lnTo>
                    <a:pt x="414" y="200"/>
                  </a:lnTo>
                  <a:lnTo>
                    <a:pt x="409" y="195"/>
                  </a:lnTo>
                  <a:lnTo>
                    <a:pt x="406" y="190"/>
                  </a:lnTo>
                  <a:lnTo>
                    <a:pt x="402" y="187"/>
                  </a:lnTo>
                  <a:lnTo>
                    <a:pt x="401" y="183"/>
                  </a:lnTo>
                  <a:lnTo>
                    <a:pt x="397" y="175"/>
                  </a:lnTo>
                  <a:lnTo>
                    <a:pt x="392" y="168"/>
                  </a:lnTo>
                  <a:lnTo>
                    <a:pt x="389" y="163"/>
                  </a:lnTo>
                  <a:lnTo>
                    <a:pt x="384" y="161"/>
                  </a:lnTo>
                  <a:lnTo>
                    <a:pt x="380" y="160"/>
                  </a:lnTo>
                  <a:lnTo>
                    <a:pt x="377" y="160"/>
                  </a:lnTo>
                  <a:lnTo>
                    <a:pt x="374" y="160"/>
                  </a:lnTo>
                  <a:lnTo>
                    <a:pt x="372" y="158"/>
                  </a:lnTo>
                  <a:lnTo>
                    <a:pt x="370" y="154"/>
                  </a:lnTo>
                  <a:lnTo>
                    <a:pt x="367" y="153"/>
                  </a:lnTo>
                  <a:lnTo>
                    <a:pt x="365" y="149"/>
                  </a:lnTo>
                  <a:lnTo>
                    <a:pt x="362" y="143"/>
                  </a:lnTo>
                  <a:lnTo>
                    <a:pt x="358" y="138"/>
                  </a:lnTo>
                  <a:lnTo>
                    <a:pt x="355" y="134"/>
                  </a:lnTo>
                  <a:lnTo>
                    <a:pt x="352" y="132"/>
                  </a:lnTo>
                  <a:lnTo>
                    <a:pt x="348" y="131"/>
                  </a:lnTo>
                  <a:lnTo>
                    <a:pt x="347" y="132"/>
                  </a:lnTo>
                  <a:lnTo>
                    <a:pt x="343" y="132"/>
                  </a:lnTo>
                  <a:lnTo>
                    <a:pt x="336" y="131"/>
                  </a:lnTo>
                  <a:lnTo>
                    <a:pt x="331" y="129"/>
                  </a:lnTo>
                  <a:lnTo>
                    <a:pt x="328" y="124"/>
                  </a:lnTo>
                  <a:lnTo>
                    <a:pt x="325" y="119"/>
                  </a:lnTo>
                  <a:lnTo>
                    <a:pt x="321" y="114"/>
                  </a:lnTo>
                  <a:lnTo>
                    <a:pt x="320" y="110"/>
                  </a:lnTo>
                  <a:lnTo>
                    <a:pt x="318" y="107"/>
                  </a:lnTo>
                  <a:lnTo>
                    <a:pt x="318" y="105"/>
                  </a:lnTo>
                  <a:lnTo>
                    <a:pt x="313" y="102"/>
                  </a:lnTo>
                  <a:lnTo>
                    <a:pt x="306" y="95"/>
                  </a:lnTo>
                  <a:lnTo>
                    <a:pt x="301" y="88"/>
                  </a:lnTo>
                  <a:lnTo>
                    <a:pt x="296" y="82"/>
                  </a:lnTo>
                  <a:lnTo>
                    <a:pt x="292" y="75"/>
                  </a:lnTo>
                  <a:lnTo>
                    <a:pt x="291" y="68"/>
                  </a:lnTo>
                  <a:lnTo>
                    <a:pt x="287" y="65"/>
                  </a:lnTo>
                  <a:lnTo>
                    <a:pt x="287" y="63"/>
                  </a:lnTo>
                  <a:lnTo>
                    <a:pt x="287" y="61"/>
                  </a:lnTo>
                  <a:lnTo>
                    <a:pt x="284" y="61"/>
                  </a:lnTo>
                  <a:lnTo>
                    <a:pt x="282" y="61"/>
                  </a:lnTo>
                  <a:lnTo>
                    <a:pt x="281" y="60"/>
                  </a:lnTo>
                  <a:lnTo>
                    <a:pt x="274" y="60"/>
                  </a:lnTo>
                  <a:lnTo>
                    <a:pt x="267" y="58"/>
                  </a:lnTo>
                  <a:lnTo>
                    <a:pt x="262" y="56"/>
                  </a:lnTo>
                  <a:lnTo>
                    <a:pt x="259" y="55"/>
                  </a:lnTo>
                  <a:lnTo>
                    <a:pt x="255" y="53"/>
                  </a:lnTo>
                  <a:lnTo>
                    <a:pt x="254" y="51"/>
                  </a:lnTo>
                  <a:lnTo>
                    <a:pt x="252" y="50"/>
                  </a:lnTo>
                  <a:lnTo>
                    <a:pt x="240" y="48"/>
                  </a:lnTo>
                  <a:lnTo>
                    <a:pt x="235" y="43"/>
                  </a:lnTo>
                  <a:lnTo>
                    <a:pt x="235" y="34"/>
                  </a:lnTo>
                  <a:lnTo>
                    <a:pt x="237" y="24"/>
                  </a:lnTo>
                  <a:lnTo>
                    <a:pt x="242" y="16"/>
                  </a:lnTo>
                  <a:lnTo>
                    <a:pt x="248" y="7"/>
                  </a:lnTo>
                  <a:lnTo>
                    <a:pt x="252" y="2"/>
                  </a:lnTo>
                  <a:lnTo>
                    <a:pt x="254" y="0"/>
                  </a:lnTo>
                  <a:lnTo>
                    <a:pt x="130" y="19"/>
                  </a:lnTo>
                  <a:lnTo>
                    <a:pt x="0" y="33"/>
                  </a:lnTo>
                  <a:lnTo>
                    <a:pt x="73" y="290"/>
                  </a:lnTo>
                  <a:lnTo>
                    <a:pt x="89" y="327"/>
                  </a:lnTo>
                  <a:lnTo>
                    <a:pt x="91" y="329"/>
                  </a:lnTo>
                  <a:lnTo>
                    <a:pt x="93" y="330"/>
                  </a:lnTo>
                  <a:lnTo>
                    <a:pt x="95" y="334"/>
                  </a:lnTo>
                  <a:lnTo>
                    <a:pt x="96" y="337"/>
                  </a:lnTo>
                  <a:lnTo>
                    <a:pt x="100" y="341"/>
                  </a:lnTo>
                  <a:lnTo>
                    <a:pt x="100" y="347"/>
                  </a:lnTo>
                  <a:lnTo>
                    <a:pt x="100" y="352"/>
                  </a:lnTo>
                  <a:lnTo>
                    <a:pt x="101" y="354"/>
                  </a:lnTo>
                  <a:lnTo>
                    <a:pt x="103" y="356"/>
                  </a:lnTo>
                  <a:lnTo>
                    <a:pt x="105" y="356"/>
                  </a:lnTo>
                  <a:lnTo>
                    <a:pt x="108" y="358"/>
                  </a:lnTo>
                  <a:lnTo>
                    <a:pt x="108" y="361"/>
                  </a:lnTo>
                  <a:lnTo>
                    <a:pt x="108" y="364"/>
                  </a:lnTo>
                  <a:lnTo>
                    <a:pt x="105" y="369"/>
                  </a:lnTo>
                  <a:lnTo>
                    <a:pt x="98" y="376"/>
                  </a:lnTo>
                  <a:lnTo>
                    <a:pt x="98" y="378"/>
                  </a:lnTo>
                  <a:lnTo>
                    <a:pt x="96" y="378"/>
                  </a:lnTo>
                  <a:lnTo>
                    <a:pt x="96" y="381"/>
                  </a:lnTo>
                  <a:lnTo>
                    <a:pt x="96" y="383"/>
                  </a:lnTo>
                  <a:lnTo>
                    <a:pt x="95" y="388"/>
                  </a:lnTo>
                  <a:lnTo>
                    <a:pt x="95" y="393"/>
                  </a:lnTo>
                  <a:lnTo>
                    <a:pt x="95" y="400"/>
                  </a:lnTo>
                  <a:lnTo>
                    <a:pt x="95" y="407"/>
                  </a:lnTo>
                  <a:lnTo>
                    <a:pt x="95" y="410"/>
                  </a:lnTo>
                  <a:lnTo>
                    <a:pt x="93" y="413"/>
                  </a:lnTo>
                  <a:lnTo>
                    <a:pt x="93" y="418"/>
                  </a:lnTo>
                  <a:lnTo>
                    <a:pt x="93" y="424"/>
                  </a:lnTo>
                  <a:lnTo>
                    <a:pt x="93" y="432"/>
                  </a:lnTo>
                  <a:lnTo>
                    <a:pt x="95" y="439"/>
                  </a:lnTo>
                  <a:lnTo>
                    <a:pt x="98" y="446"/>
                  </a:lnTo>
                  <a:lnTo>
                    <a:pt x="103" y="451"/>
                  </a:lnTo>
                  <a:lnTo>
                    <a:pt x="103" y="454"/>
                  </a:lnTo>
                  <a:lnTo>
                    <a:pt x="103" y="457"/>
                  </a:lnTo>
                  <a:lnTo>
                    <a:pt x="105" y="464"/>
                  </a:lnTo>
                  <a:lnTo>
                    <a:pt x="105" y="471"/>
                  </a:lnTo>
                  <a:lnTo>
                    <a:pt x="105" y="478"/>
                  </a:lnTo>
                  <a:lnTo>
                    <a:pt x="105" y="483"/>
                  </a:lnTo>
                  <a:lnTo>
                    <a:pt x="105" y="488"/>
                  </a:lnTo>
                  <a:lnTo>
                    <a:pt x="105" y="490"/>
                  </a:lnTo>
                  <a:lnTo>
                    <a:pt x="122" y="522"/>
                  </a:lnTo>
                  <a:lnTo>
                    <a:pt x="139" y="554"/>
                  </a:lnTo>
                  <a:lnTo>
                    <a:pt x="418" y="535"/>
                  </a:lnTo>
                  <a:lnTo>
                    <a:pt x="428" y="557"/>
                  </a:lnTo>
                  <a:lnTo>
                    <a:pt x="443" y="557"/>
                  </a:lnTo>
                  <a:lnTo>
                    <a:pt x="443" y="556"/>
                  </a:lnTo>
                  <a:lnTo>
                    <a:pt x="441" y="552"/>
                  </a:lnTo>
                  <a:lnTo>
                    <a:pt x="441" y="549"/>
                  </a:lnTo>
                  <a:lnTo>
                    <a:pt x="441" y="544"/>
                  </a:lnTo>
                  <a:lnTo>
                    <a:pt x="440" y="539"/>
                  </a:lnTo>
                  <a:lnTo>
                    <a:pt x="440" y="534"/>
                  </a:lnTo>
                  <a:lnTo>
                    <a:pt x="440" y="530"/>
                  </a:lnTo>
                  <a:lnTo>
                    <a:pt x="440" y="528"/>
                  </a:lnTo>
                  <a:lnTo>
                    <a:pt x="435" y="520"/>
                  </a:lnTo>
                  <a:lnTo>
                    <a:pt x="435" y="512"/>
                  </a:lnTo>
                  <a:lnTo>
                    <a:pt x="435" y="506"/>
                  </a:lnTo>
                  <a:lnTo>
                    <a:pt x="438" y="503"/>
                  </a:lnTo>
                  <a:lnTo>
                    <a:pt x="441" y="500"/>
                  </a:lnTo>
                  <a:lnTo>
                    <a:pt x="443" y="498"/>
                  </a:lnTo>
                  <a:lnTo>
                    <a:pt x="446" y="498"/>
                  </a:lnTo>
                  <a:lnTo>
                    <a:pt x="448" y="498"/>
                  </a:lnTo>
                  <a:lnTo>
                    <a:pt x="453" y="501"/>
                  </a:lnTo>
                  <a:lnTo>
                    <a:pt x="462" y="503"/>
                  </a:lnTo>
                  <a:lnTo>
                    <a:pt x="468" y="505"/>
                  </a:lnTo>
                  <a:lnTo>
                    <a:pt x="475" y="506"/>
                  </a:lnTo>
                  <a:lnTo>
                    <a:pt x="482" y="506"/>
                  </a:lnTo>
                  <a:lnTo>
                    <a:pt x="485" y="506"/>
                  </a:lnTo>
                  <a:lnTo>
                    <a:pt x="489" y="506"/>
                  </a:lnTo>
                  <a:lnTo>
                    <a:pt x="490" y="506"/>
                  </a:lnTo>
                  <a:lnTo>
                    <a:pt x="492" y="498"/>
                  </a:lnTo>
                </a:path>
              </a:pathLst>
            </a:custGeom>
            <a:solidFill>
              <a:schemeClr val="bg1"/>
            </a:solidFill>
            <a:ln w="3175">
              <a:solidFill>
                <a:schemeClr val="tx1"/>
              </a:solidFill>
              <a:prstDash val="solid"/>
              <a:round/>
              <a:headEnd/>
              <a:tailEnd/>
            </a:ln>
          </p:spPr>
          <p:txBody>
            <a:bodyPr/>
            <a:lstStyle/>
            <a:p>
              <a:endParaRPr lang="en-US"/>
            </a:p>
          </p:txBody>
        </p:sp>
      </p:grpSp>
      <p:grpSp>
        <p:nvGrpSpPr>
          <p:cNvPr id="17" name="Group 165"/>
          <p:cNvGrpSpPr>
            <a:grpSpLocks/>
          </p:cNvGrpSpPr>
          <p:nvPr/>
        </p:nvGrpSpPr>
        <p:grpSpPr bwMode="auto">
          <a:xfrm>
            <a:off x="8442316" y="2451100"/>
            <a:ext cx="592550" cy="288925"/>
            <a:chOff x="4972" y="1195"/>
            <a:chExt cx="342" cy="188"/>
          </a:xfrm>
          <a:solidFill>
            <a:schemeClr val="bg1"/>
          </a:solidFill>
        </p:grpSpPr>
        <p:sp>
          <p:nvSpPr>
            <p:cNvPr id="862" name="Freeform 166"/>
            <p:cNvSpPr>
              <a:spLocks/>
            </p:cNvSpPr>
            <p:nvPr/>
          </p:nvSpPr>
          <p:spPr bwMode="auto">
            <a:xfrm>
              <a:off x="5289" y="1356"/>
              <a:ext cx="25" cy="17"/>
            </a:xfrm>
            <a:custGeom>
              <a:avLst/>
              <a:gdLst>
                <a:gd name="T0" fmla="*/ 0 w 25"/>
                <a:gd name="T1" fmla="*/ 17 h 17"/>
                <a:gd name="T2" fmla="*/ 2 w 25"/>
                <a:gd name="T3" fmla="*/ 17 h 17"/>
                <a:gd name="T4" fmla="*/ 7 w 25"/>
                <a:gd name="T5" fmla="*/ 17 h 17"/>
                <a:gd name="T6" fmla="*/ 12 w 25"/>
                <a:gd name="T7" fmla="*/ 17 h 17"/>
                <a:gd name="T8" fmla="*/ 19 w 25"/>
                <a:gd name="T9" fmla="*/ 15 h 17"/>
                <a:gd name="T10" fmla="*/ 24 w 25"/>
                <a:gd name="T11" fmla="*/ 13 h 17"/>
                <a:gd name="T12" fmla="*/ 25 w 25"/>
                <a:gd name="T13" fmla="*/ 10 h 17"/>
                <a:gd name="T14" fmla="*/ 24 w 25"/>
                <a:gd name="T15" fmla="*/ 6 h 17"/>
                <a:gd name="T16" fmla="*/ 19 w 25"/>
                <a:gd name="T17" fmla="*/ 1 h 17"/>
                <a:gd name="T18" fmla="*/ 19 w 25"/>
                <a:gd name="T19" fmla="*/ 0 h 17"/>
                <a:gd name="T20" fmla="*/ 17 w 25"/>
                <a:gd name="T21" fmla="*/ 0 h 17"/>
                <a:gd name="T22" fmla="*/ 15 w 25"/>
                <a:gd name="T23" fmla="*/ 3 h 17"/>
                <a:gd name="T24" fmla="*/ 15 w 25"/>
                <a:gd name="T25" fmla="*/ 8 h 17"/>
                <a:gd name="T26" fmla="*/ 13 w 25"/>
                <a:gd name="T27" fmla="*/ 8 h 17"/>
                <a:gd name="T28" fmla="*/ 12 w 25"/>
                <a:gd name="T29" fmla="*/ 8 h 17"/>
                <a:gd name="T30" fmla="*/ 8 w 25"/>
                <a:gd name="T31" fmla="*/ 8 h 17"/>
                <a:gd name="T32" fmla="*/ 7 w 25"/>
                <a:gd name="T33" fmla="*/ 8 h 17"/>
                <a:gd name="T34" fmla="*/ 3 w 25"/>
                <a:gd name="T35" fmla="*/ 10 h 17"/>
                <a:gd name="T36" fmla="*/ 0 w 25"/>
                <a:gd name="T37" fmla="*/ 12 h 17"/>
                <a:gd name="T38" fmla="*/ 0 w 25"/>
                <a:gd name="T39" fmla="*/ 13 h 17"/>
                <a:gd name="T40" fmla="*/ 0 w 25"/>
                <a:gd name="T41" fmla="*/ 17 h 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17"/>
                <a:gd name="T65" fmla="*/ 25 w 25"/>
                <a:gd name="T66" fmla="*/ 17 h 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17">
                  <a:moveTo>
                    <a:pt x="0" y="17"/>
                  </a:moveTo>
                  <a:lnTo>
                    <a:pt x="2" y="17"/>
                  </a:lnTo>
                  <a:lnTo>
                    <a:pt x="7" y="17"/>
                  </a:lnTo>
                  <a:lnTo>
                    <a:pt x="12" y="17"/>
                  </a:lnTo>
                  <a:lnTo>
                    <a:pt x="19" y="15"/>
                  </a:lnTo>
                  <a:lnTo>
                    <a:pt x="24" y="13"/>
                  </a:lnTo>
                  <a:lnTo>
                    <a:pt x="25" y="10"/>
                  </a:lnTo>
                  <a:lnTo>
                    <a:pt x="24" y="6"/>
                  </a:lnTo>
                  <a:lnTo>
                    <a:pt x="19" y="1"/>
                  </a:lnTo>
                  <a:lnTo>
                    <a:pt x="19" y="0"/>
                  </a:lnTo>
                  <a:lnTo>
                    <a:pt x="17" y="0"/>
                  </a:lnTo>
                  <a:lnTo>
                    <a:pt x="15" y="3"/>
                  </a:lnTo>
                  <a:lnTo>
                    <a:pt x="15" y="8"/>
                  </a:lnTo>
                  <a:lnTo>
                    <a:pt x="13" y="8"/>
                  </a:lnTo>
                  <a:lnTo>
                    <a:pt x="12" y="8"/>
                  </a:lnTo>
                  <a:lnTo>
                    <a:pt x="8" y="8"/>
                  </a:lnTo>
                  <a:lnTo>
                    <a:pt x="7" y="8"/>
                  </a:lnTo>
                  <a:lnTo>
                    <a:pt x="3" y="10"/>
                  </a:lnTo>
                  <a:lnTo>
                    <a:pt x="0" y="12"/>
                  </a:lnTo>
                  <a:lnTo>
                    <a:pt x="0" y="13"/>
                  </a:lnTo>
                  <a:lnTo>
                    <a:pt x="0" y="17"/>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63" name="Freeform 167"/>
            <p:cNvSpPr>
              <a:spLocks/>
            </p:cNvSpPr>
            <p:nvPr/>
          </p:nvSpPr>
          <p:spPr bwMode="auto">
            <a:xfrm>
              <a:off x="5289" y="1356"/>
              <a:ext cx="25" cy="17"/>
            </a:xfrm>
            <a:custGeom>
              <a:avLst/>
              <a:gdLst>
                <a:gd name="T0" fmla="*/ 0 w 25"/>
                <a:gd name="T1" fmla="*/ 17 h 17"/>
                <a:gd name="T2" fmla="*/ 0 w 25"/>
                <a:gd name="T3" fmla="*/ 17 h 17"/>
                <a:gd name="T4" fmla="*/ 2 w 25"/>
                <a:gd name="T5" fmla="*/ 17 h 17"/>
                <a:gd name="T6" fmla="*/ 7 w 25"/>
                <a:gd name="T7" fmla="*/ 17 h 17"/>
                <a:gd name="T8" fmla="*/ 12 w 25"/>
                <a:gd name="T9" fmla="*/ 17 h 17"/>
                <a:gd name="T10" fmla="*/ 19 w 25"/>
                <a:gd name="T11" fmla="*/ 15 h 17"/>
                <a:gd name="T12" fmla="*/ 24 w 25"/>
                <a:gd name="T13" fmla="*/ 13 h 17"/>
                <a:gd name="T14" fmla="*/ 25 w 25"/>
                <a:gd name="T15" fmla="*/ 10 h 17"/>
                <a:gd name="T16" fmla="*/ 24 w 25"/>
                <a:gd name="T17" fmla="*/ 6 h 17"/>
                <a:gd name="T18" fmla="*/ 19 w 25"/>
                <a:gd name="T19" fmla="*/ 1 h 17"/>
                <a:gd name="T20" fmla="*/ 19 w 25"/>
                <a:gd name="T21" fmla="*/ 1 h 17"/>
                <a:gd name="T22" fmla="*/ 19 w 25"/>
                <a:gd name="T23" fmla="*/ 0 h 17"/>
                <a:gd name="T24" fmla="*/ 17 w 25"/>
                <a:gd name="T25" fmla="*/ 0 h 17"/>
                <a:gd name="T26" fmla="*/ 15 w 25"/>
                <a:gd name="T27" fmla="*/ 3 h 17"/>
                <a:gd name="T28" fmla="*/ 15 w 25"/>
                <a:gd name="T29" fmla="*/ 8 h 17"/>
                <a:gd name="T30" fmla="*/ 15 w 25"/>
                <a:gd name="T31" fmla="*/ 8 h 17"/>
                <a:gd name="T32" fmla="*/ 13 w 25"/>
                <a:gd name="T33" fmla="*/ 8 h 17"/>
                <a:gd name="T34" fmla="*/ 12 w 25"/>
                <a:gd name="T35" fmla="*/ 8 h 17"/>
                <a:gd name="T36" fmla="*/ 8 w 25"/>
                <a:gd name="T37" fmla="*/ 8 h 17"/>
                <a:gd name="T38" fmla="*/ 7 w 25"/>
                <a:gd name="T39" fmla="*/ 8 h 17"/>
                <a:gd name="T40" fmla="*/ 3 w 25"/>
                <a:gd name="T41" fmla="*/ 10 h 17"/>
                <a:gd name="T42" fmla="*/ 0 w 25"/>
                <a:gd name="T43" fmla="*/ 12 h 17"/>
                <a:gd name="T44" fmla="*/ 0 w 25"/>
                <a:gd name="T45" fmla="*/ 13 h 17"/>
                <a:gd name="T46" fmla="*/ 0 w 25"/>
                <a:gd name="T47" fmla="*/ 17 h 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
                <a:gd name="T73" fmla="*/ 0 h 17"/>
                <a:gd name="T74" fmla="*/ 25 w 25"/>
                <a:gd name="T75" fmla="*/ 17 h 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 h="17">
                  <a:moveTo>
                    <a:pt x="0" y="17"/>
                  </a:moveTo>
                  <a:lnTo>
                    <a:pt x="0" y="17"/>
                  </a:lnTo>
                  <a:lnTo>
                    <a:pt x="2" y="17"/>
                  </a:lnTo>
                  <a:lnTo>
                    <a:pt x="7" y="17"/>
                  </a:lnTo>
                  <a:lnTo>
                    <a:pt x="12" y="17"/>
                  </a:lnTo>
                  <a:lnTo>
                    <a:pt x="19" y="15"/>
                  </a:lnTo>
                  <a:lnTo>
                    <a:pt x="24" y="13"/>
                  </a:lnTo>
                  <a:lnTo>
                    <a:pt x="25" y="10"/>
                  </a:lnTo>
                  <a:lnTo>
                    <a:pt x="24" y="6"/>
                  </a:lnTo>
                  <a:lnTo>
                    <a:pt x="19" y="1"/>
                  </a:lnTo>
                  <a:lnTo>
                    <a:pt x="19" y="0"/>
                  </a:lnTo>
                  <a:lnTo>
                    <a:pt x="17" y="0"/>
                  </a:lnTo>
                  <a:lnTo>
                    <a:pt x="15" y="3"/>
                  </a:lnTo>
                  <a:lnTo>
                    <a:pt x="15" y="8"/>
                  </a:lnTo>
                  <a:lnTo>
                    <a:pt x="13" y="8"/>
                  </a:lnTo>
                  <a:lnTo>
                    <a:pt x="12" y="8"/>
                  </a:lnTo>
                  <a:lnTo>
                    <a:pt x="8" y="8"/>
                  </a:lnTo>
                  <a:lnTo>
                    <a:pt x="7" y="8"/>
                  </a:lnTo>
                  <a:lnTo>
                    <a:pt x="3" y="10"/>
                  </a:lnTo>
                  <a:lnTo>
                    <a:pt x="0" y="12"/>
                  </a:lnTo>
                  <a:lnTo>
                    <a:pt x="0" y="13"/>
                  </a:lnTo>
                  <a:lnTo>
                    <a:pt x="0" y="17"/>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64" name="Freeform 168"/>
            <p:cNvSpPr>
              <a:spLocks/>
            </p:cNvSpPr>
            <p:nvPr/>
          </p:nvSpPr>
          <p:spPr bwMode="auto">
            <a:xfrm>
              <a:off x="5235" y="1357"/>
              <a:ext cx="29" cy="26"/>
            </a:xfrm>
            <a:custGeom>
              <a:avLst/>
              <a:gdLst>
                <a:gd name="T0" fmla="*/ 0 w 29"/>
                <a:gd name="T1" fmla="*/ 19 h 26"/>
                <a:gd name="T2" fmla="*/ 3 w 29"/>
                <a:gd name="T3" fmla="*/ 26 h 26"/>
                <a:gd name="T4" fmla="*/ 5 w 29"/>
                <a:gd name="T5" fmla="*/ 26 h 26"/>
                <a:gd name="T6" fmla="*/ 7 w 29"/>
                <a:gd name="T7" fmla="*/ 24 h 26"/>
                <a:gd name="T8" fmla="*/ 8 w 29"/>
                <a:gd name="T9" fmla="*/ 21 h 26"/>
                <a:gd name="T10" fmla="*/ 12 w 29"/>
                <a:gd name="T11" fmla="*/ 19 h 26"/>
                <a:gd name="T12" fmla="*/ 17 w 29"/>
                <a:gd name="T13" fmla="*/ 16 h 26"/>
                <a:gd name="T14" fmla="*/ 20 w 29"/>
                <a:gd name="T15" fmla="*/ 12 h 26"/>
                <a:gd name="T16" fmla="*/ 25 w 29"/>
                <a:gd name="T17" fmla="*/ 12 h 26"/>
                <a:gd name="T18" fmla="*/ 29 w 29"/>
                <a:gd name="T19" fmla="*/ 11 h 26"/>
                <a:gd name="T20" fmla="*/ 29 w 29"/>
                <a:gd name="T21" fmla="*/ 9 h 26"/>
                <a:gd name="T22" fmla="*/ 29 w 29"/>
                <a:gd name="T23" fmla="*/ 5 h 26"/>
                <a:gd name="T24" fmla="*/ 27 w 29"/>
                <a:gd name="T25" fmla="*/ 4 h 26"/>
                <a:gd name="T26" fmla="*/ 22 w 29"/>
                <a:gd name="T27" fmla="*/ 4 h 26"/>
                <a:gd name="T28" fmla="*/ 20 w 29"/>
                <a:gd name="T29" fmla="*/ 4 h 26"/>
                <a:gd name="T30" fmla="*/ 18 w 29"/>
                <a:gd name="T31" fmla="*/ 2 h 26"/>
                <a:gd name="T32" fmla="*/ 15 w 29"/>
                <a:gd name="T33" fmla="*/ 0 h 26"/>
                <a:gd name="T34" fmla="*/ 13 w 29"/>
                <a:gd name="T35" fmla="*/ 0 h 26"/>
                <a:gd name="T36" fmla="*/ 10 w 29"/>
                <a:gd name="T37" fmla="*/ 4 h 26"/>
                <a:gd name="T38" fmla="*/ 10 w 29"/>
                <a:gd name="T39" fmla="*/ 7 h 26"/>
                <a:gd name="T40" fmla="*/ 8 w 29"/>
                <a:gd name="T41" fmla="*/ 11 h 26"/>
                <a:gd name="T42" fmla="*/ 8 w 29"/>
                <a:gd name="T43" fmla="*/ 14 h 26"/>
                <a:gd name="T44" fmla="*/ 3 w 29"/>
                <a:gd name="T45" fmla="*/ 17 h 26"/>
                <a:gd name="T46" fmla="*/ 0 w 29"/>
                <a:gd name="T47" fmla="*/ 19 h 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
                <a:gd name="T73" fmla="*/ 0 h 26"/>
                <a:gd name="T74" fmla="*/ 29 w 29"/>
                <a:gd name="T75" fmla="*/ 26 h 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 h="26">
                  <a:moveTo>
                    <a:pt x="0" y="19"/>
                  </a:moveTo>
                  <a:lnTo>
                    <a:pt x="3" y="26"/>
                  </a:lnTo>
                  <a:lnTo>
                    <a:pt x="5" y="26"/>
                  </a:lnTo>
                  <a:lnTo>
                    <a:pt x="7" y="24"/>
                  </a:lnTo>
                  <a:lnTo>
                    <a:pt x="8" y="21"/>
                  </a:lnTo>
                  <a:lnTo>
                    <a:pt x="12" y="19"/>
                  </a:lnTo>
                  <a:lnTo>
                    <a:pt x="17" y="16"/>
                  </a:lnTo>
                  <a:lnTo>
                    <a:pt x="20" y="12"/>
                  </a:lnTo>
                  <a:lnTo>
                    <a:pt x="25" y="12"/>
                  </a:lnTo>
                  <a:lnTo>
                    <a:pt x="29" y="11"/>
                  </a:lnTo>
                  <a:lnTo>
                    <a:pt x="29" y="9"/>
                  </a:lnTo>
                  <a:lnTo>
                    <a:pt x="29" y="5"/>
                  </a:lnTo>
                  <a:lnTo>
                    <a:pt x="27" y="4"/>
                  </a:lnTo>
                  <a:lnTo>
                    <a:pt x="22" y="4"/>
                  </a:lnTo>
                  <a:lnTo>
                    <a:pt x="20" y="4"/>
                  </a:lnTo>
                  <a:lnTo>
                    <a:pt x="18" y="2"/>
                  </a:lnTo>
                  <a:lnTo>
                    <a:pt x="15" y="0"/>
                  </a:lnTo>
                  <a:lnTo>
                    <a:pt x="13" y="0"/>
                  </a:lnTo>
                  <a:lnTo>
                    <a:pt x="10" y="4"/>
                  </a:lnTo>
                  <a:lnTo>
                    <a:pt x="10" y="7"/>
                  </a:lnTo>
                  <a:lnTo>
                    <a:pt x="8" y="11"/>
                  </a:lnTo>
                  <a:lnTo>
                    <a:pt x="8" y="14"/>
                  </a:lnTo>
                  <a:lnTo>
                    <a:pt x="3" y="17"/>
                  </a:lnTo>
                  <a:lnTo>
                    <a:pt x="0" y="19"/>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65" name="Freeform 169"/>
            <p:cNvSpPr>
              <a:spLocks/>
            </p:cNvSpPr>
            <p:nvPr/>
          </p:nvSpPr>
          <p:spPr bwMode="auto">
            <a:xfrm>
              <a:off x="5235" y="1357"/>
              <a:ext cx="29" cy="26"/>
            </a:xfrm>
            <a:custGeom>
              <a:avLst/>
              <a:gdLst>
                <a:gd name="T0" fmla="*/ 0 w 29"/>
                <a:gd name="T1" fmla="*/ 19 h 26"/>
                <a:gd name="T2" fmla="*/ 3 w 29"/>
                <a:gd name="T3" fmla="*/ 26 h 26"/>
                <a:gd name="T4" fmla="*/ 3 w 29"/>
                <a:gd name="T5" fmla="*/ 26 h 26"/>
                <a:gd name="T6" fmla="*/ 5 w 29"/>
                <a:gd name="T7" fmla="*/ 26 h 26"/>
                <a:gd name="T8" fmla="*/ 7 w 29"/>
                <a:gd name="T9" fmla="*/ 24 h 26"/>
                <a:gd name="T10" fmla="*/ 8 w 29"/>
                <a:gd name="T11" fmla="*/ 21 h 26"/>
                <a:gd name="T12" fmla="*/ 12 w 29"/>
                <a:gd name="T13" fmla="*/ 19 h 26"/>
                <a:gd name="T14" fmla="*/ 17 w 29"/>
                <a:gd name="T15" fmla="*/ 16 h 26"/>
                <a:gd name="T16" fmla="*/ 20 w 29"/>
                <a:gd name="T17" fmla="*/ 12 h 26"/>
                <a:gd name="T18" fmla="*/ 25 w 29"/>
                <a:gd name="T19" fmla="*/ 12 h 26"/>
                <a:gd name="T20" fmla="*/ 29 w 29"/>
                <a:gd name="T21" fmla="*/ 11 h 26"/>
                <a:gd name="T22" fmla="*/ 29 w 29"/>
                <a:gd name="T23" fmla="*/ 11 h 26"/>
                <a:gd name="T24" fmla="*/ 29 w 29"/>
                <a:gd name="T25" fmla="*/ 9 h 26"/>
                <a:gd name="T26" fmla="*/ 29 w 29"/>
                <a:gd name="T27" fmla="*/ 5 h 26"/>
                <a:gd name="T28" fmla="*/ 27 w 29"/>
                <a:gd name="T29" fmla="*/ 4 h 26"/>
                <a:gd name="T30" fmla="*/ 22 w 29"/>
                <a:gd name="T31" fmla="*/ 4 h 26"/>
                <a:gd name="T32" fmla="*/ 22 w 29"/>
                <a:gd name="T33" fmla="*/ 4 h 26"/>
                <a:gd name="T34" fmla="*/ 20 w 29"/>
                <a:gd name="T35" fmla="*/ 4 h 26"/>
                <a:gd name="T36" fmla="*/ 18 w 29"/>
                <a:gd name="T37" fmla="*/ 2 h 26"/>
                <a:gd name="T38" fmla="*/ 15 w 29"/>
                <a:gd name="T39" fmla="*/ 0 h 26"/>
                <a:gd name="T40" fmla="*/ 13 w 29"/>
                <a:gd name="T41" fmla="*/ 0 h 26"/>
                <a:gd name="T42" fmla="*/ 10 w 29"/>
                <a:gd name="T43" fmla="*/ 4 h 26"/>
                <a:gd name="T44" fmla="*/ 10 w 29"/>
                <a:gd name="T45" fmla="*/ 7 h 26"/>
                <a:gd name="T46" fmla="*/ 8 w 29"/>
                <a:gd name="T47" fmla="*/ 11 h 26"/>
                <a:gd name="T48" fmla="*/ 8 w 29"/>
                <a:gd name="T49" fmla="*/ 14 h 26"/>
                <a:gd name="T50" fmla="*/ 3 w 29"/>
                <a:gd name="T51" fmla="*/ 17 h 26"/>
                <a:gd name="T52" fmla="*/ 0 w 29"/>
                <a:gd name="T53" fmla="*/ 19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9"/>
                <a:gd name="T82" fmla="*/ 0 h 26"/>
                <a:gd name="T83" fmla="*/ 29 w 29"/>
                <a:gd name="T84" fmla="*/ 26 h 2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9" h="26">
                  <a:moveTo>
                    <a:pt x="0" y="19"/>
                  </a:moveTo>
                  <a:lnTo>
                    <a:pt x="3" y="26"/>
                  </a:lnTo>
                  <a:lnTo>
                    <a:pt x="5" y="26"/>
                  </a:lnTo>
                  <a:lnTo>
                    <a:pt x="7" y="24"/>
                  </a:lnTo>
                  <a:lnTo>
                    <a:pt x="8" y="21"/>
                  </a:lnTo>
                  <a:lnTo>
                    <a:pt x="12" y="19"/>
                  </a:lnTo>
                  <a:lnTo>
                    <a:pt x="17" y="16"/>
                  </a:lnTo>
                  <a:lnTo>
                    <a:pt x="20" y="12"/>
                  </a:lnTo>
                  <a:lnTo>
                    <a:pt x="25" y="12"/>
                  </a:lnTo>
                  <a:lnTo>
                    <a:pt x="29" y="11"/>
                  </a:lnTo>
                  <a:lnTo>
                    <a:pt x="29" y="9"/>
                  </a:lnTo>
                  <a:lnTo>
                    <a:pt x="29" y="5"/>
                  </a:lnTo>
                  <a:lnTo>
                    <a:pt x="27" y="4"/>
                  </a:lnTo>
                  <a:lnTo>
                    <a:pt x="22" y="4"/>
                  </a:lnTo>
                  <a:lnTo>
                    <a:pt x="20" y="4"/>
                  </a:lnTo>
                  <a:lnTo>
                    <a:pt x="18" y="2"/>
                  </a:lnTo>
                  <a:lnTo>
                    <a:pt x="15" y="0"/>
                  </a:lnTo>
                  <a:lnTo>
                    <a:pt x="13" y="0"/>
                  </a:lnTo>
                  <a:lnTo>
                    <a:pt x="10" y="4"/>
                  </a:lnTo>
                  <a:lnTo>
                    <a:pt x="10" y="7"/>
                  </a:lnTo>
                  <a:lnTo>
                    <a:pt x="8" y="11"/>
                  </a:lnTo>
                  <a:lnTo>
                    <a:pt x="8" y="14"/>
                  </a:lnTo>
                  <a:lnTo>
                    <a:pt x="3" y="17"/>
                  </a:lnTo>
                  <a:lnTo>
                    <a:pt x="0" y="19"/>
                  </a:lnTo>
                </a:path>
              </a:pathLst>
            </a:custGeom>
            <a:grpFill/>
            <a:ln w="3175">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66" name="Freeform 170"/>
            <p:cNvSpPr>
              <a:spLocks/>
            </p:cNvSpPr>
            <p:nvPr/>
          </p:nvSpPr>
          <p:spPr bwMode="auto">
            <a:xfrm>
              <a:off x="4972" y="1195"/>
              <a:ext cx="329" cy="167"/>
            </a:xfrm>
            <a:custGeom>
              <a:avLst/>
              <a:gdLst>
                <a:gd name="T0" fmla="*/ 2 w 329"/>
                <a:gd name="T1" fmla="*/ 69 h 167"/>
                <a:gd name="T2" fmla="*/ 17 w 329"/>
                <a:gd name="T3" fmla="*/ 68 h 167"/>
                <a:gd name="T4" fmla="*/ 43 w 329"/>
                <a:gd name="T5" fmla="*/ 61 h 167"/>
                <a:gd name="T6" fmla="*/ 63 w 329"/>
                <a:gd name="T7" fmla="*/ 56 h 167"/>
                <a:gd name="T8" fmla="*/ 171 w 329"/>
                <a:gd name="T9" fmla="*/ 32 h 167"/>
                <a:gd name="T10" fmla="*/ 182 w 329"/>
                <a:gd name="T11" fmla="*/ 20 h 167"/>
                <a:gd name="T12" fmla="*/ 197 w 329"/>
                <a:gd name="T13" fmla="*/ 3 h 167"/>
                <a:gd name="T14" fmla="*/ 210 w 329"/>
                <a:gd name="T15" fmla="*/ 0 h 167"/>
                <a:gd name="T16" fmla="*/ 210 w 329"/>
                <a:gd name="T17" fmla="*/ 2 h 167"/>
                <a:gd name="T18" fmla="*/ 215 w 329"/>
                <a:gd name="T19" fmla="*/ 13 h 167"/>
                <a:gd name="T20" fmla="*/ 227 w 329"/>
                <a:gd name="T21" fmla="*/ 22 h 167"/>
                <a:gd name="T22" fmla="*/ 232 w 329"/>
                <a:gd name="T23" fmla="*/ 27 h 167"/>
                <a:gd name="T24" fmla="*/ 220 w 329"/>
                <a:gd name="T25" fmla="*/ 41 h 167"/>
                <a:gd name="T26" fmla="*/ 217 w 329"/>
                <a:gd name="T27" fmla="*/ 52 h 167"/>
                <a:gd name="T28" fmla="*/ 214 w 329"/>
                <a:gd name="T29" fmla="*/ 73 h 167"/>
                <a:gd name="T30" fmla="*/ 242 w 329"/>
                <a:gd name="T31" fmla="*/ 78 h 167"/>
                <a:gd name="T32" fmla="*/ 254 w 329"/>
                <a:gd name="T33" fmla="*/ 91 h 167"/>
                <a:gd name="T34" fmla="*/ 259 w 329"/>
                <a:gd name="T35" fmla="*/ 107 h 167"/>
                <a:gd name="T36" fmla="*/ 268 w 329"/>
                <a:gd name="T37" fmla="*/ 107 h 167"/>
                <a:gd name="T38" fmla="*/ 268 w 329"/>
                <a:gd name="T39" fmla="*/ 112 h 167"/>
                <a:gd name="T40" fmla="*/ 280 w 329"/>
                <a:gd name="T41" fmla="*/ 120 h 167"/>
                <a:gd name="T42" fmla="*/ 305 w 329"/>
                <a:gd name="T43" fmla="*/ 120 h 167"/>
                <a:gd name="T44" fmla="*/ 319 w 329"/>
                <a:gd name="T45" fmla="*/ 105 h 167"/>
                <a:gd name="T46" fmla="*/ 312 w 329"/>
                <a:gd name="T47" fmla="*/ 91 h 167"/>
                <a:gd name="T48" fmla="*/ 298 w 329"/>
                <a:gd name="T49" fmla="*/ 81 h 167"/>
                <a:gd name="T50" fmla="*/ 293 w 329"/>
                <a:gd name="T51" fmla="*/ 85 h 167"/>
                <a:gd name="T52" fmla="*/ 292 w 329"/>
                <a:gd name="T53" fmla="*/ 78 h 167"/>
                <a:gd name="T54" fmla="*/ 310 w 329"/>
                <a:gd name="T55" fmla="*/ 81 h 167"/>
                <a:gd name="T56" fmla="*/ 329 w 329"/>
                <a:gd name="T57" fmla="*/ 113 h 167"/>
                <a:gd name="T58" fmla="*/ 329 w 329"/>
                <a:gd name="T59" fmla="*/ 122 h 167"/>
                <a:gd name="T60" fmla="*/ 329 w 329"/>
                <a:gd name="T61" fmla="*/ 125 h 167"/>
                <a:gd name="T62" fmla="*/ 322 w 329"/>
                <a:gd name="T63" fmla="*/ 123 h 167"/>
                <a:gd name="T64" fmla="*/ 308 w 329"/>
                <a:gd name="T65" fmla="*/ 132 h 167"/>
                <a:gd name="T66" fmla="*/ 297 w 329"/>
                <a:gd name="T67" fmla="*/ 135 h 167"/>
                <a:gd name="T68" fmla="*/ 286 w 329"/>
                <a:gd name="T69" fmla="*/ 147 h 167"/>
                <a:gd name="T70" fmla="*/ 273 w 329"/>
                <a:gd name="T71" fmla="*/ 157 h 167"/>
                <a:gd name="T72" fmla="*/ 270 w 329"/>
                <a:gd name="T73" fmla="*/ 134 h 167"/>
                <a:gd name="T74" fmla="*/ 259 w 329"/>
                <a:gd name="T75" fmla="*/ 130 h 167"/>
                <a:gd name="T76" fmla="*/ 258 w 329"/>
                <a:gd name="T77" fmla="*/ 152 h 167"/>
                <a:gd name="T78" fmla="*/ 258 w 329"/>
                <a:gd name="T79" fmla="*/ 145 h 167"/>
                <a:gd name="T80" fmla="*/ 246 w 329"/>
                <a:gd name="T81" fmla="*/ 151 h 167"/>
                <a:gd name="T82" fmla="*/ 246 w 329"/>
                <a:gd name="T83" fmla="*/ 159 h 167"/>
                <a:gd name="T84" fmla="*/ 232 w 329"/>
                <a:gd name="T85" fmla="*/ 167 h 167"/>
                <a:gd name="T86" fmla="*/ 229 w 329"/>
                <a:gd name="T87" fmla="*/ 161 h 167"/>
                <a:gd name="T88" fmla="*/ 227 w 329"/>
                <a:gd name="T89" fmla="*/ 156 h 167"/>
                <a:gd name="T90" fmla="*/ 200 w 329"/>
                <a:gd name="T91" fmla="*/ 129 h 167"/>
                <a:gd name="T92" fmla="*/ 154 w 329"/>
                <a:gd name="T93" fmla="*/ 122 h 167"/>
                <a:gd name="T94" fmla="*/ 66 w 329"/>
                <a:gd name="T95" fmla="*/ 144 h 1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29"/>
                <a:gd name="T145" fmla="*/ 0 h 167"/>
                <a:gd name="T146" fmla="*/ 329 w 329"/>
                <a:gd name="T147" fmla="*/ 167 h 1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29" h="167">
                  <a:moveTo>
                    <a:pt x="6" y="157"/>
                  </a:moveTo>
                  <a:lnTo>
                    <a:pt x="0" y="157"/>
                  </a:lnTo>
                  <a:lnTo>
                    <a:pt x="2" y="71"/>
                  </a:lnTo>
                  <a:lnTo>
                    <a:pt x="2" y="69"/>
                  </a:lnTo>
                  <a:lnTo>
                    <a:pt x="6" y="69"/>
                  </a:lnTo>
                  <a:lnTo>
                    <a:pt x="9" y="69"/>
                  </a:lnTo>
                  <a:lnTo>
                    <a:pt x="12" y="68"/>
                  </a:lnTo>
                  <a:lnTo>
                    <a:pt x="17" y="68"/>
                  </a:lnTo>
                  <a:lnTo>
                    <a:pt x="24" y="66"/>
                  </a:lnTo>
                  <a:lnTo>
                    <a:pt x="29" y="64"/>
                  </a:lnTo>
                  <a:lnTo>
                    <a:pt x="36" y="63"/>
                  </a:lnTo>
                  <a:lnTo>
                    <a:pt x="43" y="61"/>
                  </a:lnTo>
                  <a:lnTo>
                    <a:pt x="48" y="59"/>
                  </a:lnTo>
                  <a:lnTo>
                    <a:pt x="55" y="57"/>
                  </a:lnTo>
                  <a:lnTo>
                    <a:pt x="60" y="56"/>
                  </a:lnTo>
                  <a:lnTo>
                    <a:pt x="63" y="56"/>
                  </a:lnTo>
                  <a:lnTo>
                    <a:pt x="66" y="54"/>
                  </a:lnTo>
                  <a:lnTo>
                    <a:pt x="68" y="54"/>
                  </a:lnTo>
                  <a:lnTo>
                    <a:pt x="70" y="54"/>
                  </a:lnTo>
                  <a:lnTo>
                    <a:pt x="171" y="32"/>
                  </a:lnTo>
                  <a:lnTo>
                    <a:pt x="178" y="25"/>
                  </a:lnTo>
                  <a:lnTo>
                    <a:pt x="180" y="25"/>
                  </a:lnTo>
                  <a:lnTo>
                    <a:pt x="180" y="22"/>
                  </a:lnTo>
                  <a:lnTo>
                    <a:pt x="182" y="20"/>
                  </a:lnTo>
                  <a:lnTo>
                    <a:pt x="183" y="19"/>
                  </a:lnTo>
                  <a:lnTo>
                    <a:pt x="187" y="12"/>
                  </a:lnTo>
                  <a:lnTo>
                    <a:pt x="192" y="7"/>
                  </a:lnTo>
                  <a:lnTo>
                    <a:pt x="197" y="3"/>
                  </a:lnTo>
                  <a:lnTo>
                    <a:pt x="202" y="0"/>
                  </a:lnTo>
                  <a:lnTo>
                    <a:pt x="205" y="0"/>
                  </a:lnTo>
                  <a:lnTo>
                    <a:pt x="209" y="0"/>
                  </a:lnTo>
                  <a:lnTo>
                    <a:pt x="210" y="0"/>
                  </a:lnTo>
                  <a:lnTo>
                    <a:pt x="212" y="0"/>
                  </a:lnTo>
                  <a:lnTo>
                    <a:pt x="210" y="0"/>
                  </a:lnTo>
                  <a:lnTo>
                    <a:pt x="210" y="2"/>
                  </a:lnTo>
                  <a:lnTo>
                    <a:pt x="210" y="3"/>
                  </a:lnTo>
                  <a:lnTo>
                    <a:pt x="212" y="7"/>
                  </a:lnTo>
                  <a:lnTo>
                    <a:pt x="214" y="10"/>
                  </a:lnTo>
                  <a:lnTo>
                    <a:pt x="215" y="13"/>
                  </a:lnTo>
                  <a:lnTo>
                    <a:pt x="220" y="17"/>
                  </a:lnTo>
                  <a:lnTo>
                    <a:pt x="226" y="22"/>
                  </a:lnTo>
                  <a:lnTo>
                    <a:pt x="227" y="22"/>
                  </a:lnTo>
                  <a:lnTo>
                    <a:pt x="231" y="22"/>
                  </a:lnTo>
                  <a:lnTo>
                    <a:pt x="232" y="24"/>
                  </a:lnTo>
                  <a:lnTo>
                    <a:pt x="234" y="24"/>
                  </a:lnTo>
                  <a:lnTo>
                    <a:pt x="232" y="27"/>
                  </a:lnTo>
                  <a:lnTo>
                    <a:pt x="229" y="30"/>
                  </a:lnTo>
                  <a:lnTo>
                    <a:pt x="220" y="35"/>
                  </a:lnTo>
                  <a:lnTo>
                    <a:pt x="220" y="37"/>
                  </a:lnTo>
                  <a:lnTo>
                    <a:pt x="220" y="41"/>
                  </a:lnTo>
                  <a:lnTo>
                    <a:pt x="220" y="46"/>
                  </a:lnTo>
                  <a:lnTo>
                    <a:pt x="219" y="47"/>
                  </a:lnTo>
                  <a:lnTo>
                    <a:pt x="217" y="52"/>
                  </a:lnTo>
                  <a:lnTo>
                    <a:pt x="214" y="57"/>
                  </a:lnTo>
                  <a:lnTo>
                    <a:pt x="212" y="64"/>
                  </a:lnTo>
                  <a:lnTo>
                    <a:pt x="212" y="69"/>
                  </a:lnTo>
                  <a:lnTo>
                    <a:pt x="214" y="73"/>
                  </a:lnTo>
                  <a:lnTo>
                    <a:pt x="219" y="73"/>
                  </a:lnTo>
                  <a:lnTo>
                    <a:pt x="227" y="71"/>
                  </a:lnTo>
                  <a:lnTo>
                    <a:pt x="234" y="73"/>
                  </a:lnTo>
                  <a:lnTo>
                    <a:pt x="242" y="78"/>
                  </a:lnTo>
                  <a:lnTo>
                    <a:pt x="248" y="86"/>
                  </a:lnTo>
                  <a:lnTo>
                    <a:pt x="253" y="86"/>
                  </a:lnTo>
                  <a:lnTo>
                    <a:pt x="253" y="88"/>
                  </a:lnTo>
                  <a:lnTo>
                    <a:pt x="254" y="91"/>
                  </a:lnTo>
                  <a:lnTo>
                    <a:pt x="254" y="95"/>
                  </a:lnTo>
                  <a:lnTo>
                    <a:pt x="256" y="100"/>
                  </a:lnTo>
                  <a:lnTo>
                    <a:pt x="258" y="103"/>
                  </a:lnTo>
                  <a:lnTo>
                    <a:pt x="259" y="107"/>
                  </a:lnTo>
                  <a:lnTo>
                    <a:pt x="261" y="107"/>
                  </a:lnTo>
                  <a:lnTo>
                    <a:pt x="264" y="105"/>
                  </a:lnTo>
                  <a:lnTo>
                    <a:pt x="266" y="105"/>
                  </a:lnTo>
                  <a:lnTo>
                    <a:pt x="268" y="107"/>
                  </a:lnTo>
                  <a:lnTo>
                    <a:pt x="268" y="108"/>
                  </a:lnTo>
                  <a:lnTo>
                    <a:pt x="268" y="110"/>
                  </a:lnTo>
                  <a:lnTo>
                    <a:pt x="268" y="112"/>
                  </a:lnTo>
                  <a:lnTo>
                    <a:pt x="270" y="113"/>
                  </a:lnTo>
                  <a:lnTo>
                    <a:pt x="271" y="115"/>
                  </a:lnTo>
                  <a:lnTo>
                    <a:pt x="275" y="118"/>
                  </a:lnTo>
                  <a:lnTo>
                    <a:pt x="280" y="120"/>
                  </a:lnTo>
                  <a:lnTo>
                    <a:pt x="288" y="122"/>
                  </a:lnTo>
                  <a:lnTo>
                    <a:pt x="298" y="122"/>
                  </a:lnTo>
                  <a:lnTo>
                    <a:pt x="302" y="120"/>
                  </a:lnTo>
                  <a:lnTo>
                    <a:pt x="305" y="120"/>
                  </a:lnTo>
                  <a:lnTo>
                    <a:pt x="308" y="117"/>
                  </a:lnTo>
                  <a:lnTo>
                    <a:pt x="314" y="113"/>
                  </a:lnTo>
                  <a:lnTo>
                    <a:pt x="317" y="110"/>
                  </a:lnTo>
                  <a:lnTo>
                    <a:pt x="319" y="105"/>
                  </a:lnTo>
                  <a:lnTo>
                    <a:pt x="319" y="101"/>
                  </a:lnTo>
                  <a:lnTo>
                    <a:pt x="315" y="96"/>
                  </a:lnTo>
                  <a:lnTo>
                    <a:pt x="314" y="95"/>
                  </a:lnTo>
                  <a:lnTo>
                    <a:pt x="312" y="91"/>
                  </a:lnTo>
                  <a:lnTo>
                    <a:pt x="308" y="90"/>
                  </a:lnTo>
                  <a:lnTo>
                    <a:pt x="305" y="85"/>
                  </a:lnTo>
                  <a:lnTo>
                    <a:pt x="302" y="83"/>
                  </a:lnTo>
                  <a:lnTo>
                    <a:pt x="298" y="81"/>
                  </a:lnTo>
                  <a:lnTo>
                    <a:pt x="297" y="81"/>
                  </a:lnTo>
                  <a:lnTo>
                    <a:pt x="293" y="85"/>
                  </a:lnTo>
                  <a:lnTo>
                    <a:pt x="292" y="86"/>
                  </a:lnTo>
                  <a:lnTo>
                    <a:pt x="292" y="78"/>
                  </a:lnTo>
                  <a:lnTo>
                    <a:pt x="295" y="76"/>
                  </a:lnTo>
                  <a:lnTo>
                    <a:pt x="298" y="76"/>
                  </a:lnTo>
                  <a:lnTo>
                    <a:pt x="305" y="78"/>
                  </a:lnTo>
                  <a:lnTo>
                    <a:pt x="310" y="81"/>
                  </a:lnTo>
                  <a:lnTo>
                    <a:pt x="317" y="88"/>
                  </a:lnTo>
                  <a:lnTo>
                    <a:pt x="324" y="98"/>
                  </a:lnTo>
                  <a:lnTo>
                    <a:pt x="329" y="113"/>
                  </a:lnTo>
                  <a:lnTo>
                    <a:pt x="329" y="115"/>
                  </a:lnTo>
                  <a:lnTo>
                    <a:pt x="329" y="117"/>
                  </a:lnTo>
                  <a:lnTo>
                    <a:pt x="329" y="120"/>
                  </a:lnTo>
                  <a:lnTo>
                    <a:pt x="329" y="122"/>
                  </a:lnTo>
                  <a:lnTo>
                    <a:pt x="329" y="123"/>
                  </a:lnTo>
                  <a:lnTo>
                    <a:pt x="329" y="125"/>
                  </a:lnTo>
                  <a:lnTo>
                    <a:pt x="327" y="125"/>
                  </a:lnTo>
                  <a:lnTo>
                    <a:pt x="325" y="123"/>
                  </a:lnTo>
                  <a:lnTo>
                    <a:pt x="324" y="123"/>
                  </a:lnTo>
                  <a:lnTo>
                    <a:pt x="322" y="123"/>
                  </a:lnTo>
                  <a:lnTo>
                    <a:pt x="319" y="125"/>
                  </a:lnTo>
                  <a:lnTo>
                    <a:pt x="314" y="127"/>
                  </a:lnTo>
                  <a:lnTo>
                    <a:pt x="310" y="130"/>
                  </a:lnTo>
                  <a:lnTo>
                    <a:pt x="308" y="132"/>
                  </a:lnTo>
                  <a:lnTo>
                    <a:pt x="307" y="132"/>
                  </a:lnTo>
                  <a:lnTo>
                    <a:pt x="303" y="132"/>
                  </a:lnTo>
                  <a:lnTo>
                    <a:pt x="300" y="134"/>
                  </a:lnTo>
                  <a:lnTo>
                    <a:pt x="297" y="135"/>
                  </a:lnTo>
                  <a:lnTo>
                    <a:pt x="293" y="139"/>
                  </a:lnTo>
                  <a:lnTo>
                    <a:pt x="290" y="142"/>
                  </a:lnTo>
                  <a:lnTo>
                    <a:pt x="286" y="145"/>
                  </a:lnTo>
                  <a:lnTo>
                    <a:pt x="286" y="147"/>
                  </a:lnTo>
                  <a:lnTo>
                    <a:pt x="285" y="147"/>
                  </a:lnTo>
                  <a:lnTo>
                    <a:pt x="283" y="147"/>
                  </a:lnTo>
                  <a:lnTo>
                    <a:pt x="283" y="149"/>
                  </a:lnTo>
                  <a:lnTo>
                    <a:pt x="273" y="157"/>
                  </a:lnTo>
                  <a:lnTo>
                    <a:pt x="268" y="154"/>
                  </a:lnTo>
                  <a:lnTo>
                    <a:pt x="270" y="140"/>
                  </a:lnTo>
                  <a:lnTo>
                    <a:pt x="270" y="137"/>
                  </a:lnTo>
                  <a:lnTo>
                    <a:pt x="270" y="134"/>
                  </a:lnTo>
                  <a:lnTo>
                    <a:pt x="268" y="132"/>
                  </a:lnTo>
                  <a:lnTo>
                    <a:pt x="264" y="129"/>
                  </a:lnTo>
                  <a:lnTo>
                    <a:pt x="263" y="129"/>
                  </a:lnTo>
                  <a:lnTo>
                    <a:pt x="259" y="130"/>
                  </a:lnTo>
                  <a:lnTo>
                    <a:pt x="258" y="135"/>
                  </a:lnTo>
                  <a:lnTo>
                    <a:pt x="258" y="142"/>
                  </a:lnTo>
                  <a:lnTo>
                    <a:pt x="258" y="151"/>
                  </a:lnTo>
                  <a:lnTo>
                    <a:pt x="258" y="152"/>
                  </a:lnTo>
                  <a:lnTo>
                    <a:pt x="258" y="154"/>
                  </a:lnTo>
                  <a:lnTo>
                    <a:pt x="258" y="152"/>
                  </a:lnTo>
                  <a:lnTo>
                    <a:pt x="258" y="149"/>
                  </a:lnTo>
                  <a:lnTo>
                    <a:pt x="258" y="145"/>
                  </a:lnTo>
                  <a:lnTo>
                    <a:pt x="258" y="144"/>
                  </a:lnTo>
                  <a:lnTo>
                    <a:pt x="258" y="142"/>
                  </a:lnTo>
                  <a:lnTo>
                    <a:pt x="249" y="151"/>
                  </a:lnTo>
                  <a:lnTo>
                    <a:pt x="246" y="151"/>
                  </a:lnTo>
                  <a:lnTo>
                    <a:pt x="246" y="152"/>
                  </a:lnTo>
                  <a:lnTo>
                    <a:pt x="246" y="156"/>
                  </a:lnTo>
                  <a:lnTo>
                    <a:pt x="246" y="159"/>
                  </a:lnTo>
                  <a:lnTo>
                    <a:pt x="244" y="162"/>
                  </a:lnTo>
                  <a:lnTo>
                    <a:pt x="241" y="166"/>
                  </a:lnTo>
                  <a:lnTo>
                    <a:pt x="237" y="167"/>
                  </a:lnTo>
                  <a:lnTo>
                    <a:pt x="232" y="167"/>
                  </a:lnTo>
                  <a:lnTo>
                    <a:pt x="231" y="167"/>
                  </a:lnTo>
                  <a:lnTo>
                    <a:pt x="231" y="166"/>
                  </a:lnTo>
                  <a:lnTo>
                    <a:pt x="231" y="164"/>
                  </a:lnTo>
                  <a:lnTo>
                    <a:pt x="229" y="161"/>
                  </a:lnTo>
                  <a:lnTo>
                    <a:pt x="227" y="159"/>
                  </a:lnTo>
                  <a:lnTo>
                    <a:pt x="227" y="157"/>
                  </a:lnTo>
                  <a:lnTo>
                    <a:pt x="227" y="156"/>
                  </a:lnTo>
                  <a:lnTo>
                    <a:pt x="220" y="151"/>
                  </a:lnTo>
                  <a:lnTo>
                    <a:pt x="212" y="145"/>
                  </a:lnTo>
                  <a:lnTo>
                    <a:pt x="205" y="144"/>
                  </a:lnTo>
                  <a:lnTo>
                    <a:pt x="200" y="129"/>
                  </a:lnTo>
                  <a:lnTo>
                    <a:pt x="193" y="129"/>
                  </a:lnTo>
                  <a:lnTo>
                    <a:pt x="188" y="115"/>
                  </a:lnTo>
                  <a:lnTo>
                    <a:pt x="154" y="123"/>
                  </a:lnTo>
                  <a:lnTo>
                    <a:pt x="154" y="122"/>
                  </a:lnTo>
                  <a:lnTo>
                    <a:pt x="70" y="144"/>
                  </a:lnTo>
                  <a:lnTo>
                    <a:pt x="72" y="147"/>
                  </a:lnTo>
                  <a:lnTo>
                    <a:pt x="66" y="149"/>
                  </a:lnTo>
                  <a:lnTo>
                    <a:pt x="66" y="144"/>
                  </a:lnTo>
                  <a:lnTo>
                    <a:pt x="6" y="157"/>
                  </a:lnTo>
                  <a:close/>
                </a:path>
              </a:pathLst>
            </a:custGeom>
            <a:grpFill/>
            <a:ln w="9525">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sp>
        <p:nvSpPr>
          <p:cNvPr id="54322" name="Freeform 171"/>
          <p:cNvSpPr>
            <a:spLocks/>
          </p:cNvSpPr>
          <p:nvPr/>
        </p:nvSpPr>
        <p:spPr bwMode="auto">
          <a:xfrm>
            <a:off x="8451850" y="2638425"/>
            <a:ext cx="293688" cy="257175"/>
          </a:xfrm>
          <a:custGeom>
            <a:avLst/>
            <a:gdLst>
              <a:gd name="T0" fmla="*/ 2147483647 w 169"/>
              <a:gd name="T1" fmla="*/ 2147483647 h 167"/>
              <a:gd name="T2" fmla="*/ 2147483647 w 169"/>
              <a:gd name="T3" fmla="*/ 2147483647 h 167"/>
              <a:gd name="T4" fmla="*/ 2147483647 w 169"/>
              <a:gd name="T5" fmla="*/ 2147483647 h 167"/>
              <a:gd name="T6" fmla="*/ 2147483647 w 169"/>
              <a:gd name="T7" fmla="*/ 2147483647 h 167"/>
              <a:gd name="T8" fmla="*/ 2147483647 w 169"/>
              <a:gd name="T9" fmla="*/ 2147483647 h 167"/>
              <a:gd name="T10" fmla="*/ 2147483647 w 169"/>
              <a:gd name="T11" fmla="*/ 2147483647 h 167"/>
              <a:gd name="T12" fmla="*/ 2147483647 w 169"/>
              <a:gd name="T13" fmla="*/ 2147483647 h 167"/>
              <a:gd name="T14" fmla="*/ 2147483647 w 169"/>
              <a:gd name="T15" fmla="*/ 2147483647 h 167"/>
              <a:gd name="T16" fmla="*/ 2147483647 w 169"/>
              <a:gd name="T17" fmla="*/ 2147483647 h 167"/>
              <a:gd name="T18" fmla="*/ 2147483647 w 169"/>
              <a:gd name="T19" fmla="*/ 2147483647 h 167"/>
              <a:gd name="T20" fmla="*/ 2147483647 w 169"/>
              <a:gd name="T21" fmla="*/ 2147483647 h 167"/>
              <a:gd name="T22" fmla="*/ 2147483647 w 169"/>
              <a:gd name="T23" fmla="*/ 2147483647 h 167"/>
              <a:gd name="T24" fmla="*/ 2147483647 w 169"/>
              <a:gd name="T25" fmla="*/ 2147483647 h 167"/>
              <a:gd name="T26" fmla="*/ 2147483647 w 169"/>
              <a:gd name="T27" fmla="*/ 2147483647 h 167"/>
              <a:gd name="T28" fmla="*/ 2147483647 w 169"/>
              <a:gd name="T29" fmla="*/ 2147483647 h 167"/>
              <a:gd name="T30" fmla="*/ 2147483647 w 169"/>
              <a:gd name="T31" fmla="*/ 2147483647 h 167"/>
              <a:gd name="T32" fmla="*/ 2147483647 w 169"/>
              <a:gd name="T33" fmla="*/ 2147483647 h 167"/>
              <a:gd name="T34" fmla="*/ 2147483647 w 169"/>
              <a:gd name="T35" fmla="*/ 2147483647 h 167"/>
              <a:gd name="T36" fmla="*/ 2147483647 w 169"/>
              <a:gd name="T37" fmla="*/ 2147483647 h 167"/>
              <a:gd name="T38" fmla="*/ 2147483647 w 169"/>
              <a:gd name="T39" fmla="*/ 2147483647 h 167"/>
              <a:gd name="T40" fmla="*/ 2147483647 w 169"/>
              <a:gd name="T41" fmla="*/ 2147483647 h 167"/>
              <a:gd name="T42" fmla="*/ 2147483647 w 169"/>
              <a:gd name="T43" fmla="*/ 2147483647 h 167"/>
              <a:gd name="T44" fmla="*/ 2147483647 w 169"/>
              <a:gd name="T45" fmla="*/ 2147483647 h 167"/>
              <a:gd name="T46" fmla="*/ 2147483647 w 169"/>
              <a:gd name="T47" fmla="*/ 2147483647 h 167"/>
              <a:gd name="T48" fmla="*/ 2147483647 w 169"/>
              <a:gd name="T49" fmla="*/ 2147483647 h 167"/>
              <a:gd name="T50" fmla="*/ 0 w 169"/>
              <a:gd name="T51" fmla="*/ 2147483647 h 167"/>
              <a:gd name="T52" fmla="*/ 2147483647 w 169"/>
              <a:gd name="T53" fmla="*/ 2147483647 h 167"/>
              <a:gd name="T54" fmla="*/ 2147483647 w 169"/>
              <a:gd name="T55" fmla="*/ 2147483647 h 167"/>
              <a:gd name="T56" fmla="*/ 2147483647 w 169"/>
              <a:gd name="T57" fmla="*/ 2147483647 h 167"/>
              <a:gd name="T58" fmla="*/ 2147483647 w 169"/>
              <a:gd name="T59" fmla="*/ 2147483647 h 167"/>
              <a:gd name="T60" fmla="*/ 2147483647 w 169"/>
              <a:gd name="T61" fmla="*/ 0 h 167"/>
              <a:gd name="T62" fmla="*/ 2147483647 w 169"/>
              <a:gd name="T63" fmla="*/ 2147483647 h 167"/>
              <a:gd name="T64" fmla="*/ 2147483647 w 169"/>
              <a:gd name="T65" fmla="*/ 2147483647 h 167"/>
              <a:gd name="T66" fmla="*/ 2147483647 w 169"/>
              <a:gd name="T67" fmla="*/ 2147483647 h 167"/>
              <a:gd name="T68" fmla="*/ 2147483647 w 169"/>
              <a:gd name="T69" fmla="*/ 2147483647 h 167"/>
              <a:gd name="T70" fmla="*/ 2147483647 w 169"/>
              <a:gd name="T71" fmla="*/ 2147483647 h 167"/>
              <a:gd name="T72" fmla="*/ 2147483647 w 169"/>
              <a:gd name="T73" fmla="*/ 2147483647 h 167"/>
              <a:gd name="T74" fmla="*/ 2147483647 w 169"/>
              <a:gd name="T75" fmla="*/ 2147483647 h 167"/>
              <a:gd name="T76" fmla="*/ 2147483647 w 169"/>
              <a:gd name="T77" fmla="*/ 2147483647 h 167"/>
              <a:gd name="T78" fmla="*/ 2147483647 w 169"/>
              <a:gd name="T79" fmla="*/ 2147483647 h 167"/>
              <a:gd name="T80" fmla="*/ 2147483647 w 169"/>
              <a:gd name="T81" fmla="*/ 2147483647 h 167"/>
              <a:gd name="T82" fmla="*/ 2147483647 w 169"/>
              <a:gd name="T83" fmla="*/ 2147483647 h 167"/>
              <a:gd name="T84" fmla="*/ 2147483647 w 169"/>
              <a:gd name="T85" fmla="*/ 2147483647 h 1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9"/>
              <a:gd name="T130" fmla="*/ 0 h 167"/>
              <a:gd name="T131" fmla="*/ 169 w 169"/>
              <a:gd name="T132" fmla="*/ 167 h 16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9" h="167">
                <a:moveTo>
                  <a:pt x="159" y="86"/>
                </a:moveTo>
                <a:lnTo>
                  <a:pt x="157" y="88"/>
                </a:lnTo>
                <a:lnTo>
                  <a:pt x="154" y="89"/>
                </a:lnTo>
                <a:lnTo>
                  <a:pt x="148" y="91"/>
                </a:lnTo>
                <a:lnTo>
                  <a:pt x="142" y="95"/>
                </a:lnTo>
                <a:lnTo>
                  <a:pt x="135" y="98"/>
                </a:lnTo>
                <a:lnTo>
                  <a:pt x="130" y="100"/>
                </a:lnTo>
                <a:lnTo>
                  <a:pt x="125" y="103"/>
                </a:lnTo>
                <a:lnTo>
                  <a:pt x="123" y="103"/>
                </a:lnTo>
                <a:lnTo>
                  <a:pt x="113" y="108"/>
                </a:lnTo>
                <a:lnTo>
                  <a:pt x="103" y="111"/>
                </a:lnTo>
                <a:lnTo>
                  <a:pt x="94" y="115"/>
                </a:lnTo>
                <a:lnTo>
                  <a:pt x="86" y="117"/>
                </a:lnTo>
                <a:lnTo>
                  <a:pt x="79" y="118"/>
                </a:lnTo>
                <a:lnTo>
                  <a:pt x="74" y="120"/>
                </a:lnTo>
                <a:lnTo>
                  <a:pt x="72" y="120"/>
                </a:lnTo>
                <a:lnTo>
                  <a:pt x="71" y="120"/>
                </a:lnTo>
                <a:lnTo>
                  <a:pt x="44" y="142"/>
                </a:lnTo>
                <a:lnTo>
                  <a:pt x="42" y="142"/>
                </a:lnTo>
                <a:lnTo>
                  <a:pt x="20" y="162"/>
                </a:lnTo>
                <a:lnTo>
                  <a:pt x="13" y="167"/>
                </a:lnTo>
                <a:lnTo>
                  <a:pt x="6" y="155"/>
                </a:lnTo>
                <a:lnTo>
                  <a:pt x="20" y="139"/>
                </a:lnTo>
                <a:lnTo>
                  <a:pt x="13" y="130"/>
                </a:lnTo>
                <a:lnTo>
                  <a:pt x="0" y="35"/>
                </a:lnTo>
                <a:lnTo>
                  <a:pt x="60" y="22"/>
                </a:lnTo>
                <a:lnTo>
                  <a:pt x="60" y="27"/>
                </a:lnTo>
                <a:lnTo>
                  <a:pt x="66" y="25"/>
                </a:lnTo>
                <a:lnTo>
                  <a:pt x="64" y="22"/>
                </a:lnTo>
                <a:lnTo>
                  <a:pt x="148" y="0"/>
                </a:lnTo>
                <a:lnTo>
                  <a:pt x="148" y="1"/>
                </a:lnTo>
                <a:lnTo>
                  <a:pt x="169" y="73"/>
                </a:lnTo>
                <a:lnTo>
                  <a:pt x="164" y="76"/>
                </a:lnTo>
                <a:lnTo>
                  <a:pt x="164" y="78"/>
                </a:lnTo>
                <a:lnTo>
                  <a:pt x="164" y="79"/>
                </a:lnTo>
                <a:lnTo>
                  <a:pt x="164" y="81"/>
                </a:lnTo>
                <a:lnTo>
                  <a:pt x="164" y="83"/>
                </a:lnTo>
                <a:lnTo>
                  <a:pt x="164" y="86"/>
                </a:lnTo>
                <a:lnTo>
                  <a:pt x="165" y="88"/>
                </a:lnTo>
                <a:lnTo>
                  <a:pt x="159" y="86"/>
                </a:lnTo>
                <a:close/>
              </a:path>
            </a:pathLst>
          </a:custGeom>
          <a:solidFill>
            <a:schemeClr val="bg1"/>
          </a:solidFill>
          <a:ln w="9525">
            <a:solidFill>
              <a:schemeClr val="tx1"/>
            </a:solidFill>
            <a:round/>
            <a:headEnd/>
            <a:tailEnd/>
          </a:ln>
        </p:spPr>
        <p:txBody>
          <a:bodyPr/>
          <a:lstStyle/>
          <a:p>
            <a:endParaRPr lang="en-US"/>
          </a:p>
        </p:txBody>
      </p:sp>
      <p:sp>
        <p:nvSpPr>
          <p:cNvPr id="54323" name="Freeform 172"/>
          <p:cNvSpPr>
            <a:spLocks/>
          </p:cNvSpPr>
          <p:nvPr/>
        </p:nvSpPr>
        <p:spPr bwMode="auto">
          <a:xfrm>
            <a:off x="8709025" y="2627313"/>
            <a:ext cx="134938" cy="147637"/>
          </a:xfrm>
          <a:custGeom>
            <a:avLst/>
            <a:gdLst>
              <a:gd name="T0" fmla="*/ 2147483647 w 78"/>
              <a:gd name="T1" fmla="*/ 2147483647 h 95"/>
              <a:gd name="T2" fmla="*/ 2147483647 w 78"/>
              <a:gd name="T3" fmla="*/ 2147483647 h 95"/>
              <a:gd name="T4" fmla="*/ 2147483647 w 78"/>
              <a:gd name="T5" fmla="*/ 2147483647 h 95"/>
              <a:gd name="T6" fmla="*/ 2147483647 w 78"/>
              <a:gd name="T7" fmla="*/ 2147483647 h 95"/>
              <a:gd name="T8" fmla="*/ 2147483647 w 78"/>
              <a:gd name="T9" fmla="*/ 2147483647 h 95"/>
              <a:gd name="T10" fmla="*/ 2147483647 w 78"/>
              <a:gd name="T11" fmla="*/ 2147483647 h 95"/>
              <a:gd name="T12" fmla="*/ 2147483647 w 78"/>
              <a:gd name="T13" fmla="*/ 2147483647 h 95"/>
              <a:gd name="T14" fmla="*/ 2147483647 w 78"/>
              <a:gd name="T15" fmla="*/ 2147483647 h 95"/>
              <a:gd name="T16" fmla="*/ 2147483647 w 78"/>
              <a:gd name="T17" fmla="*/ 2147483647 h 95"/>
              <a:gd name="T18" fmla="*/ 2147483647 w 78"/>
              <a:gd name="T19" fmla="*/ 2147483647 h 95"/>
              <a:gd name="T20" fmla="*/ 2147483647 w 78"/>
              <a:gd name="T21" fmla="*/ 2147483647 h 95"/>
              <a:gd name="T22" fmla="*/ 2147483647 w 78"/>
              <a:gd name="T23" fmla="*/ 2147483647 h 95"/>
              <a:gd name="T24" fmla="*/ 2147483647 w 78"/>
              <a:gd name="T25" fmla="*/ 2147483647 h 95"/>
              <a:gd name="T26" fmla="*/ 2147483647 w 78"/>
              <a:gd name="T27" fmla="*/ 2147483647 h 95"/>
              <a:gd name="T28" fmla="*/ 2147483647 w 78"/>
              <a:gd name="T29" fmla="*/ 2147483647 h 95"/>
              <a:gd name="T30" fmla="*/ 2147483647 w 78"/>
              <a:gd name="T31" fmla="*/ 2147483647 h 95"/>
              <a:gd name="T32" fmla="*/ 2147483647 w 78"/>
              <a:gd name="T33" fmla="*/ 2147483647 h 95"/>
              <a:gd name="T34" fmla="*/ 2147483647 w 78"/>
              <a:gd name="T35" fmla="*/ 2147483647 h 95"/>
              <a:gd name="T36" fmla="*/ 2147483647 w 78"/>
              <a:gd name="T37" fmla="*/ 2147483647 h 95"/>
              <a:gd name="T38" fmla="*/ 2147483647 w 78"/>
              <a:gd name="T39" fmla="*/ 2147483647 h 95"/>
              <a:gd name="T40" fmla="*/ 2147483647 w 78"/>
              <a:gd name="T41" fmla="*/ 2147483647 h 95"/>
              <a:gd name="T42" fmla="*/ 2147483647 w 78"/>
              <a:gd name="T43" fmla="*/ 2147483647 h 95"/>
              <a:gd name="T44" fmla="*/ 2147483647 w 78"/>
              <a:gd name="T45" fmla="*/ 2147483647 h 95"/>
              <a:gd name="T46" fmla="*/ 2147483647 w 78"/>
              <a:gd name="T47" fmla="*/ 2147483647 h 95"/>
              <a:gd name="T48" fmla="*/ 2147483647 w 78"/>
              <a:gd name="T49" fmla="*/ 2147483647 h 95"/>
              <a:gd name="T50" fmla="*/ 2147483647 w 78"/>
              <a:gd name="T51" fmla="*/ 2147483647 h 95"/>
              <a:gd name="T52" fmla="*/ 2147483647 w 78"/>
              <a:gd name="T53" fmla="*/ 2147483647 h 95"/>
              <a:gd name="T54" fmla="*/ 2147483647 w 78"/>
              <a:gd name="T55" fmla="*/ 2147483647 h 95"/>
              <a:gd name="T56" fmla="*/ 2147483647 w 78"/>
              <a:gd name="T57" fmla="*/ 2147483647 h 95"/>
              <a:gd name="T58" fmla="*/ 2147483647 w 78"/>
              <a:gd name="T59" fmla="*/ 2147483647 h 95"/>
              <a:gd name="T60" fmla="*/ 2147483647 w 78"/>
              <a:gd name="T61" fmla="*/ 2147483647 h 95"/>
              <a:gd name="T62" fmla="*/ 2147483647 w 78"/>
              <a:gd name="T63" fmla="*/ 2147483647 h 95"/>
              <a:gd name="T64" fmla="*/ 2147483647 w 78"/>
              <a:gd name="T65" fmla="*/ 2147483647 h 95"/>
              <a:gd name="T66" fmla="*/ 2147483647 w 78"/>
              <a:gd name="T67" fmla="*/ 2147483647 h 95"/>
              <a:gd name="T68" fmla="*/ 2147483647 w 78"/>
              <a:gd name="T69" fmla="*/ 2147483647 h 95"/>
              <a:gd name="T70" fmla="*/ 2147483647 w 78"/>
              <a:gd name="T71" fmla="*/ 2147483647 h 95"/>
              <a:gd name="T72" fmla="*/ 2147483647 w 78"/>
              <a:gd name="T73" fmla="*/ 2147483647 h 95"/>
              <a:gd name="T74" fmla="*/ 2147483647 w 78"/>
              <a:gd name="T75" fmla="*/ 2147483647 h 95"/>
              <a:gd name="T76" fmla="*/ 2147483647 w 78"/>
              <a:gd name="T77" fmla="*/ 2147483647 h 95"/>
              <a:gd name="T78" fmla="*/ 2147483647 w 78"/>
              <a:gd name="T79" fmla="*/ 2147483647 h 95"/>
              <a:gd name="T80" fmla="*/ 2147483647 w 78"/>
              <a:gd name="T81" fmla="*/ 2147483647 h 95"/>
              <a:gd name="T82" fmla="*/ 2147483647 w 78"/>
              <a:gd name="T83" fmla="*/ 2147483647 h 95"/>
              <a:gd name="T84" fmla="*/ 2147483647 w 78"/>
              <a:gd name="T85" fmla="*/ 2147483647 h 95"/>
              <a:gd name="T86" fmla="*/ 2147483647 w 78"/>
              <a:gd name="T87" fmla="*/ 2147483647 h 95"/>
              <a:gd name="T88" fmla="*/ 2147483647 w 78"/>
              <a:gd name="T89" fmla="*/ 2147483647 h 95"/>
              <a:gd name="T90" fmla="*/ 2147483647 w 78"/>
              <a:gd name="T91" fmla="*/ 2147483647 h 95"/>
              <a:gd name="T92" fmla="*/ 2147483647 w 78"/>
              <a:gd name="T93" fmla="*/ 2147483647 h 95"/>
              <a:gd name="T94" fmla="*/ 2147483647 w 78"/>
              <a:gd name="T95" fmla="*/ 2147483647 h 95"/>
              <a:gd name="T96" fmla="*/ 2147483647 w 78"/>
              <a:gd name="T97" fmla="*/ 2147483647 h 95"/>
              <a:gd name="T98" fmla="*/ 2147483647 w 78"/>
              <a:gd name="T99" fmla="*/ 2147483647 h 95"/>
              <a:gd name="T100" fmla="*/ 2147483647 w 78"/>
              <a:gd name="T101" fmla="*/ 2147483647 h 95"/>
              <a:gd name="T102" fmla="*/ 2147483647 w 78"/>
              <a:gd name="T103" fmla="*/ 2147483647 h 95"/>
              <a:gd name="T104" fmla="*/ 2147483647 w 78"/>
              <a:gd name="T105" fmla="*/ 2147483647 h 95"/>
              <a:gd name="T106" fmla="*/ 2147483647 w 78"/>
              <a:gd name="T107" fmla="*/ 2147483647 h 95"/>
              <a:gd name="T108" fmla="*/ 2147483647 w 78"/>
              <a:gd name="T109" fmla="*/ 2147483647 h 95"/>
              <a:gd name="T110" fmla="*/ 2147483647 w 78"/>
              <a:gd name="T111" fmla="*/ 0 h 95"/>
              <a:gd name="T112" fmla="*/ 0 w 78"/>
              <a:gd name="T113" fmla="*/ 2147483647 h 95"/>
              <a:gd name="T114" fmla="*/ 2147483647 w 78"/>
              <a:gd name="T115" fmla="*/ 2147483647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8"/>
              <a:gd name="T175" fmla="*/ 0 h 95"/>
              <a:gd name="T176" fmla="*/ 78 w 78"/>
              <a:gd name="T177" fmla="*/ 95 h 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8" h="95">
                <a:moveTo>
                  <a:pt x="21" y="80"/>
                </a:moveTo>
                <a:lnTo>
                  <a:pt x="16" y="83"/>
                </a:lnTo>
                <a:lnTo>
                  <a:pt x="16" y="85"/>
                </a:lnTo>
                <a:lnTo>
                  <a:pt x="16" y="86"/>
                </a:lnTo>
                <a:lnTo>
                  <a:pt x="16" y="88"/>
                </a:lnTo>
                <a:lnTo>
                  <a:pt x="16" y="90"/>
                </a:lnTo>
                <a:lnTo>
                  <a:pt x="16" y="93"/>
                </a:lnTo>
                <a:lnTo>
                  <a:pt x="17" y="95"/>
                </a:lnTo>
                <a:lnTo>
                  <a:pt x="22" y="95"/>
                </a:lnTo>
                <a:lnTo>
                  <a:pt x="28" y="93"/>
                </a:lnTo>
                <a:lnTo>
                  <a:pt x="31" y="90"/>
                </a:lnTo>
                <a:lnTo>
                  <a:pt x="36" y="86"/>
                </a:lnTo>
                <a:lnTo>
                  <a:pt x="39" y="83"/>
                </a:lnTo>
                <a:lnTo>
                  <a:pt x="41" y="80"/>
                </a:lnTo>
                <a:lnTo>
                  <a:pt x="43" y="78"/>
                </a:lnTo>
                <a:lnTo>
                  <a:pt x="44" y="76"/>
                </a:lnTo>
                <a:lnTo>
                  <a:pt x="50" y="76"/>
                </a:lnTo>
                <a:lnTo>
                  <a:pt x="50" y="64"/>
                </a:lnTo>
                <a:lnTo>
                  <a:pt x="39" y="30"/>
                </a:lnTo>
                <a:lnTo>
                  <a:pt x="48" y="29"/>
                </a:lnTo>
                <a:lnTo>
                  <a:pt x="55" y="36"/>
                </a:lnTo>
                <a:lnTo>
                  <a:pt x="58" y="36"/>
                </a:lnTo>
                <a:lnTo>
                  <a:pt x="60" y="36"/>
                </a:lnTo>
                <a:lnTo>
                  <a:pt x="61" y="37"/>
                </a:lnTo>
                <a:lnTo>
                  <a:pt x="65" y="39"/>
                </a:lnTo>
                <a:lnTo>
                  <a:pt x="66" y="42"/>
                </a:lnTo>
                <a:lnTo>
                  <a:pt x="68" y="52"/>
                </a:lnTo>
                <a:lnTo>
                  <a:pt x="72" y="58"/>
                </a:lnTo>
                <a:lnTo>
                  <a:pt x="73" y="61"/>
                </a:lnTo>
                <a:lnTo>
                  <a:pt x="75" y="59"/>
                </a:lnTo>
                <a:lnTo>
                  <a:pt x="77" y="58"/>
                </a:lnTo>
                <a:lnTo>
                  <a:pt x="77" y="54"/>
                </a:lnTo>
                <a:lnTo>
                  <a:pt x="78" y="52"/>
                </a:lnTo>
                <a:lnTo>
                  <a:pt x="78" y="51"/>
                </a:lnTo>
                <a:lnTo>
                  <a:pt x="78" y="52"/>
                </a:lnTo>
                <a:lnTo>
                  <a:pt x="77" y="52"/>
                </a:lnTo>
                <a:lnTo>
                  <a:pt x="77" y="51"/>
                </a:lnTo>
                <a:lnTo>
                  <a:pt x="77" y="49"/>
                </a:lnTo>
                <a:lnTo>
                  <a:pt x="75" y="46"/>
                </a:lnTo>
                <a:lnTo>
                  <a:pt x="73" y="44"/>
                </a:lnTo>
                <a:lnTo>
                  <a:pt x="73" y="42"/>
                </a:lnTo>
                <a:lnTo>
                  <a:pt x="73" y="41"/>
                </a:lnTo>
                <a:lnTo>
                  <a:pt x="66" y="36"/>
                </a:lnTo>
                <a:lnTo>
                  <a:pt x="58" y="30"/>
                </a:lnTo>
                <a:lnTo>
                  <a:pt x="51" y="29"/>
                </a:lnTo>
                <a:lnTo>
                  <a:pt x="46" y="14"/>
                </a:lnTo>
                <a:lnTo>
                  <a:pt x="39" y="14"/>
                </a:lnTo>
                <a:lnTo>
                  <a:pt x="34" y="0"/>
                </a:lnTo>
                <a:lnTo>
                  <a:pt x="0" y="8"/>
                </a:lnTo>
                <a:lnTo>
                  <a:pt x="21" y="80"/>
                </a:lnTo>
              </a:path>
            </a:pathLst>
          </a:custGeom>
          <a:solidFill>
            <a:srgbClr val="C0C0C0"/>
          </a:solidFill>
          <a:ln w="3175">
            <a:solidFill>
              <a:schemeClr val="tx1"/>
            </a:solidFill>
            <a:prstDash val="solid"/>
            <a:round/>
            <a:headEnd/>
            <a:tailEnd/>
          </a:ln>
        </p:spPr>
        <p:txBody>
          <a:bodyPr/>
          <a:lstStyle/>
          <a:p>
            <a:endParaRPr lang="en-US"/>
          </a:p>
        </p:txBody>
      </p:sp>
      <p:sp>
        <p:nvSpPr>
          <p:cNvPr id="54324" name="Freeform 173" descr="Dark upward diagonal"/>
          <p:cNvSpPr>
            <a:spLocks/>
          </p:cNvSpPr>
          <p:nvPr/>
        </p:nvSpPr>
        <p:spPr bwMode="auto">
          <a:xfrm>
            <a:off x="8709025" y="2627313"/>
            <a:ext cx="134938" cy="147637"/>
          </a:xfrm>
          <a:custGeom>
            <a:avLst/>
            <a:gdLst>
              <a:gd name="T0" fmla="*/ 2147483647 w 78"/>
              <a:gd name="T1" fmla="*/ 2147483647 h 95"/>
              <a:gd name="T2" fmla="*/ 2147483647 w 78"/>
              <a:gd name="T3" fmla="*/ 2147483647 h 95"/>
              <a:gd name="T4" fmla="*/ 2147483647 w 78"/>
              <a:gd name="T5" fmla="*/ 2147483647 h 95"/>
              <a:gd name="T6" fmla="*/ 2147483647 w 78"/>
              <a:gd name="T7" fmla="*/ 2147483647 h 95"/>
              <a:gd name="T8" fmla="*/ 2147483647 w 78"/>
              <a:gd name="T9" fmla="*/ 2147483647 h 95"/>
              <a:gd name="T10" fmla="*/ 2147483647 w 78"/>
              <a:gd name="T11" fmla="*/ 2147483647 h 95"/>
              <a:gd name="T12" fmla="*/ 2147483647 w 78"/>
              <a:gd name="T13" fmla="*/ 2147483647 h 95"/>
              <a:gd name="T14" fmla="*/ 2147483647 w 78"/>
              <a:gd name="T15" fmla="*/ 2147483647 h 95"/>
              <a:gd name="T16" fmla="*/ 2147483647 w 78"/>
              <a:gd name="T17" fmla="*/ 2147483647 h 95"/>
              <a:gd name="T18" fmla="*/ 2147483647 w 78"/>
              <a:gd name="T19" fmla="*/ 2147483647 h 95"/>
              <a:gd name="T20" fmla="*/ 2147483647 w 78"/>
              <a:gd name="T21" fmla="*/ 2147483647 h 95"/>
              <a:gd name="T22" fmla="*/ 2147483647 w 78"/>
              <a:gd name="T23" fmla="*/ 2147483647 h 95"/>
              <a:gd name="T24" fmla="*/ 2147483647 w 78"/>
              <a:gd name="T25" fmla="*/ 2147483647 h 95"/>
              <a:gd name="T26" fmla="*/ 2147483647 w 78"/>
              <a:gd name="T27" fmla="*/ 2147483647 h 95"/>
              <a:gd name="T28" fmla="*/ 2147483647 w 78"/>
              <a:gd name="T29" fmla="*/ 2147483647 h 95"/>
              <a:gd name="T30" fmla="*/ 2147483647 w 78"/>
              <a:gd name="T31" fmla="*/ 2147483647 h 95"/>
              <a:gd name="T32" fmla="*/ 2147483647 w 78"/>
              <a:gd name="T33" fmla="*/ 2147483647 h 95"/>
              <a:gd name="T34" fmla="*/ 2147483647 w 78"/>
              <a:gd name="T35" fmla="*/ 2147483647 h 95"/>
              <a:gd name="T36" fmla="*/ 2147483647 w 78"/>
              <a:gd name="T37" fmla="*/ 2147483647 h 95"/>
              <a:gd name="T38" fmla="*/ 2147483647 w 78"/>
              <a:gd name="T39" fmla="*/ 2147483647 h 95"/>
              <a:gd name="T40" fmla="*/ 2147483647 w 78"/>
              <a:gd name="T41" fmla="*/ 2147483647 h 95"/>
              <a:gd name="T42" fmla="*/ 2147483647 w 78"/>
              <a:gd name="T43" fmla="*/ 2147483647 h 95"/>
              <a:gd name="T44" fmla="*/ 2147483647 w 78"/>
              <a:gd name="T45" fmla="*/ 2147483647 h 95"/>
              <a:gd name="T46" fmla="*/ 2147483647 w 78"/>
              <a:gd name="T47" fmla="*/ 2147483647 h 95"/>
              <a:gd name="T48" fmla="*/ 2147483647 w 78"/>
              <a:gd name="T49" fmla="*/ 2147483647 h 95"/>
              <a:gd name="T50" fmla="*/ 2147483647 w 78"/>
              <a:gd name="T51" fmla="*/ 2147483647 h 95"/>
              <a:gd name="T52" fmla="*/ 2147483647 w 78"/>
              <a:gd name="T53" fmla="*/ 2147483647 h 95"/>
              <a:gd name="T54" fmla="*/ 2147483647 w 78"/>
              <a:gd name="T55" fmla="*/ 2147483647 h 95"/>
              <a:gd name="T56" fmla="*/ 2147483647 w 78"/>
              <a:gd name="T57" fmla="*/ 2147483647 h 95"/>
              <a:gd name="T58" fmla="*/ 2147483647 w 78"/>
              <a:gd name="T59" fmla="*/ 2147483647 h 95"/>
              <a:gd name="T60" fmla="*/ 2147483647 w 78"/>
              <a:gd name="T61" fmla="*/ 2147483647 h 95"/>
              <a:gd name="T62" fmla="*/ 2147483647 w 78"/>
              <a:gd name="T63" fmla="*/ 2147483647 h 95"/>
              <a:gd name="T64" fmla="*/ 2147483647 w 78"/>
              <a:gd name="T65" fmla="*/ 2147483647 h 95"/>
              <a:gd name="T66" fmla="*/ 2147483647 w 78"/>
              <a:gd name="T67" fmla="*/ 2147483647 h 95"/>
              <a:gd name="T68" fmla="*/ 2147483647 w 78"/>
              <a:gd name="T69" fmla="*/ 2147483647 h 95"/>
              <a:gd name="T70" fmla="*/ 2147483647 w 78"/>
              <a:gd name="T71" fmla="*/ 2147483647 h 95"/>
              <a:gd name="T72" fmla="*/ 2147483647 w 78"/>
              <a:gd name="T73" fmla="*/ 2147483647 h 95"/>
              <a:gd name="T74" fmla="*/ 2147483647 w 78"/>
              <a:gd name="T75" fmla="*/ 2147483647 h 95"/>
              <a:gd name="T76" fmla="*/ 2147483647 w 78"/>
              <a:gd name="T77" fmla="*/ 2147483647 h 95"/>
              <a:gd name="T78" fmla="*/ 2147483647 w 78"/>
              <a:gd name="T79" fmla="*/ 2147483647 h 95"/>
              <a:gd name="T80" fmla="*/ 2147483647 w 78"/>
              <a:gd name="T81" fmla="*/ 2147483647 h 95"/>
              <a:gd name="T82" fmla="*/ 2147483647 w 78"/>
              <a:gd name="T83" fmla="*/ 2147483647 h 95"/>
              <a:gd name="T84" fmla="*/ 2147483647 w 78"/>
              <a:gd name="T85" fmla="*/ 2147483647 h 95"/>
              <a:gd name="T86" fmla="*/ 2147483647 w 78"/>
              <a:gd name="T87" fmla="*/ 2147483647 h 95"/>
              <a:gd name="T88" fmla="*/ 2147483647 w 78"/>
              <a:gd name="T89" fmla="*/ 2147483647 h 95"/>
              <a:gd name="T90" fmla="*/ 2147483647 w 78"/>
              <a:gd name="T91" fmla="*/ 2147483647 h 95"/>
              <a:gd name="T92" fmla="*/ 2147483647 w 78"/>
              <a:gd name="T93" fmla="*/ 2147483647 h 95"/>
              <a:gd name="T94" fmla="*/ 2147483647 w 78"/>
              <a:gd name="T95" fmla="*/ 2147483647 h 95"/>
              <a:gd name="T96" fmla="*/ 2147483647 w 78"/>
              <a:gd name="T97" fmla="*/ 2147483647 h 95"/>
              <a:gd name="T98" fmla="*/ 2147483647 w 78"/>
              <a:gd name="T99" fmla="*/ 2147483647 h 95"/>
              <a:gd name="T100" fmla="*/ 2147483647 w 78"/>
              <a:gd name="T101" fmla="*/ 0 h 95"/>
              <a:gd name="T102" fmla="*/ 0 w 78"/>
              <a:gd name="T103" fmla="*/ 2147483647 h 95"/>
              <a:gd name="T104" fmla="*/ 2147483647 w 78"/>
              <a:gd name="T105" fmla="*/ 2147483647 h 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8"/>
              <a:gd name="T160" fmla="*/ 0 h 95"/>
              <a:gd name="T161" fmla="*/ 78 w 78"/>
              <a:gd name="T162" fmla="*/ 95 h 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8" h="95">
                <a:moveTo>
                  <a:pt x="21" y="80"/>
                </a:moveTo>
                <a:lnTo>
                  <a:pt x="16" y="83"/>
                </a:lnTo>
                <a:lnTo>
                  <a:pt x="16" y="85"/>
                </a:lnTo>
                <a:lnTo>
                  <a:pt x="16" y="86"/>
                </a:lnTo>
                <a:lnTo>
                  <a:pt x="16" y="88"/>
                </a:lnTo>
                <a:lnTo>
                  <a:pt x="16" y="90"/>
                </a:lnTo>
                <a:lnTo>
                  <a:pt x="16" y="93"/>
                </a:lnTo>
                <a:lnTo>
                  <a:pt x="17" y="95"/>
                </a:lnTo>
                <a:lnTo>
                  <a:pt x="22" y="95"/>
                </a:lnTo>
                <a:lnTo>
                  <a:pt x="28" y="93"/>
                </a:lnTo>
                <a:lnTo>
                  <a:pt x="31" y="90"/>
                </a:lnTo>
                <a:lnTo>
                  <a:pt x="36" y="86"/>
                </a:lnTo>
                <a:lnTo>
                  <a:pt x="39" y="83"/>
                </a:lnTo>
                <a:lnTo>
                  <a:pt x="41" y="80"/>
                </a:lnTo>
                <a:lnTo>
                  <a:pt x="43" y="78"/>
                </a:lnTo>
                <a:lnTo>
                  <a:pt x="44" y="76"/>
                </a:lnTo>
                <a:lnTo>
                  <a:pt x="50" y="76"/>
                </a:lnTo>
                <a:lnTo>
                  <a:pt x="50" y="64"/>
                </a:lnTo>
                <a:lnTo>
                  <a:pt x="39" y="30"/>
                </a:lnTo>
                <a:lnTo>
                  <a:pt x="48" y="29"/>
                </a:lnTo>
                <a:lnTo>
                  <a:pt x="55" y="36"/>
                </a:lnTo>
                <a:lnTo>
                  <a:pt x="58" y="36"/>
                </a:lnTo>
                <a:lnTo>
                  <a:pt x="60" y="36"/>
                </a:lnTo>
                <a:lnTo>
                  <a:pt x="61" y="37"/>
                </a:lnTo>
                <a:lnTo>
                  <a:pt x="65" y="39"/>
                </a:lnTo>
                <a:lnTo>
                  <a:pt x="66" y="42"/>
                </a:lnTo>
                <a:lnTo>
                  <a:pt x="68" y="52"/>
                </a:lnTo>
                <a:lnTo>
                  <a:pt x="72" y="58"/>
                </a:lnTo>
                <a:lnTo>
                  <a:pt x="73" y="61"/>
                </a:lnTo>
                <a:lnTo>
                  <a:pt x="75" y="59"/>
                </a:lnTo>
                <a:lnTo>
                  <a:pt x="77" y="58"/>
                </a:lnTo>
                <a:lnTo>
                  <a:pt x="77" y="54"/>
                </a:lnTo>
                <a:lnTo>
                  <a:pt x="78" y="52"/>
                </a:lnTo>
                <a:lnTo>
                  <a:pt x="78" y="51"/>
                </a:lnTo>
                <a:lnTo>
                  <a:pt x="78" y="52"/>
                </a:lnTo>
                <a:lnTo>
                  <a:pt x="77" y="52"/>
                </a:lnTo>
                <a:lnTo>
                  <a:pt x="77" y="51"/>
                </a:lnTo>
                <a:lnTo>
                  <a:pt x="77" y="49"/>
                </a:lnTo>
                <a:lnTo>
                  <a:pt x="75" y="46"/>
                </a:lnTo>
                <a:lnTo>
                  <a:pt x="73" y="44"/>
                </a:lnTo>
                <a:lnTo>
                  <a:pt x="73" y="42"/>
                </a:lnTo>
                <a:lnTo>
                  <a:pt x="73" y="41"/>
                </a:lnTo>
                <a:lnTo>
                  <a:pt x="66" y="36"/>
                </a:lnTo>
                <a:lnTo>
                  <a:pt x="58" y="30"/>
                </a:lnTo>
                <a:lnTo>
                  <a:pt x="51" y="29"/>
                </a:lnTo>
                <a:lnTo>
                  <a:pt x="46" y="14"/>
                </a:lnTo>
                <a:lnTo>
                  <a:pt x="39" y="14"/>
                </a:lnTo>
                <a:lnTo>
                  <a:pt x="34" y="0"/>
                </a:lnTo>
                <a:lnTo>
                  <a:pt x="0" y="8"/>
                </a:lnTo>
                <a:lnTo>
                  <a:pt x="21" y="80"/>
                </a:lnTo>
                <a:close/>
              </a:path>
            </a:pathLst>
          </a:custGeom>
          <a:solidFill>
            <a:schemeClr val="bg1"/>
          </a:solidFill>
          <a:ln w="9525">
            <a:solidFill>
              <a:schemeClr val="tx1"/>
            </a:solidFill>
            <a:round/>
            <a:headEnd/>
            <a:tailEnd/>
          </a:ln>
        </p:spPr>
        <p:txBody>
          <a:bodyPr/>
          <a:lstStyle/>
          <a:p>
            <a:endParaRPr lang="en-US"/>
          </a:p>
        </p:txBody>
      </p:sp>
      <p:grpSp>
        <p:nvGrpSpPr>
          <p:cNvPr id="54325" name="Group 174"/>
          <p:cNvGrpSpPr>
            <a:grpSpLocks/>
          </p:cNvGrpSpPr>
          <p:nvPr/>
        </p:nvGrpSpPr>
        <p:grpSpPr bwMode="auto">
          <a:xfrm>
            <a:off x="5472113" y="1697038"/>
            <a:ext cx="2490787" cy="1404937"/>
            <a:chOff x="3262" y="1228"/>
            <a:chExt cx="1435" cy="912"/>
          </a:xfrm>
        </p:grpSpPr>
        <p:sp>
          <p:nvSpPr>
            <p:cNvPr id="54388" name="Freeform 175"/>
            <p:cNvSpPr>
              <a:spLocks/>
            </p:cNvSpPr>
            <p:nvPr/>
          </p:nvSpPr>
          <p:spPr bwMode="auto">
            <a:xfrm>
              <a:off x="3262" y="1228"/>
              <a:ext cx="680" cy="315"/>
            </a:xfrm>
            <a:custGeom>
              <a:avLst/>
              <a:gdLst>
                <a:gd name="T0" fmla="*/ 639 w 680"/>
                <a:gd name="T1" fmla="*/ 284 h 315"/>
                <a:gd name="T2" fmla="*/ 609 w 680"/>
                <a:gd name="T3" fmla="*/ 254 h 315"/>
                <a:gd name="T4" fmla="*/ 592 w 680"/>
                <a:gd name="T5" fmla="*/ 252 h 315"/>
                <a:gd name="T6" fmla="*/ 556 w 680"/>
                <a:gd name="T7" fmla="*/ 264 h 315"/>
                <a:gd name="T8" fmla="*/ 517 w 680"/>
                <a:gd name="T9" fmla="*/ 269 h 315"/>
                <a:gd name="T10" fmla="*/ 467 w 680"/>
                <a:gd name="T11" fmla="*/ 303 h 315"/>
                <a:gd name="T12" fmla="*/ 446 w 680"/>
                <a:gd name="T13" fmla="*/ 296 h 315"/>
                <a:gd name="T14" fmla="*/ 409 w 680"/>
                <a:gd name="T15" fmla="*/ 301 h 315"/>
                <a:gd name="T16" fmla="*/ 392 w 680"/>
                <a:gd name="T17" fmla="*/ 279 h 315"/>
                <a:gd name="T18" fmla="*/ 343 w 680"/>
                <a:gd name="T19" fmla="*/ 259 h 315"/>
                <a:gd name="T20" fmla="*/ 335 w 680"/>
                <a:gd name="T21" fmla="*/ 259 h 315"/>
                <a:gd name="T22" fmla="*/ 323 w 680"/>
                <a:gd name="T23" fmla="*/ 260 h 315"/>
                <a:gd name="T24" fmla="*/ 311 w 680"/>
                <a:gd name="T25" fmla="*/ 250 h 315"/>
                <a:gd name="T26" fmla="*/ 306 w 680"/>
                <a:gd name="T27" fmla="*/ 242 h 315"/>
                <a:gd name="T28" fmla="*/ 311 w 680"/>
                <a:gd name="T29" fmla="*/ 240 h 315"/>
                <a:gd name="T30" fmla="*/ 309 w 680"/>
                <a:gd name="T31" fmla="*/ 233 h 315"/>
                <a:gd name="T32" fmla="*/ 318 w 680"/>
                <a:gd name="T33" fmla="*/ 244 h 315"/>
                <a:gd name="T34" fmla="*/ 357 w 680"/>
                <a:gd name="T35" fmla="*/ 194 h 315"/>
                <a:gd name="T36" fmla="*/ 370 w 680"/>
                <a:gd name="T37" fmla="*/ 189 h 315"/>
                <a:gd name="T38" fmla="*/ 328 w 680"/>
                <a:gd name="T39" fmla="*/ 191 h 315"/>
                <a:gd name="T40" fmla="*/ 289 w 680"/>
                <a:gd name="T41" fmla="*/ 223 h 315"/>
                <a:gd name="T42" fmla="*/ 265 w 680"/>
                <a:gd name="T43" fmla="*/ 252 h 315"/>
                <a:gd name="T44" fmla="*/ 235 w 680"/>
                <a:gd name="T45" fmla="*/ 274 h 315"/>
                <a:gd name="T46" fmla="*/ 208 w 680"/>
                <a:gd name="T47" fmla="*/ 279 h 315"/>
                <a:gd name="T48" fmla="*/ 172 w 680"/>
                <a:gd name="T49" fmla="*/ 303 h 315"/>
                <a:gd name="T50" fmla="*/ 127 w 680"/>
                <a:gd name="T51" fmla="*/ 303 h 315"/>
                <a:gd name="T52" fmla="*/ 115 w 680"/>
                <a:gd name="T53" fmla="*/ 310 h 315"/>
                <a:gd name="T54" fmla="*/ 108 w 680"/>
                <a:gd name="T55" fmla="*/ 308 h 315"/>
                <a:gd name="T56" fmla="*/ 115 w 680"/>
                <a:gd name="T57" fmla="*/ 272 h 315"/>
                <a:gd name="T58" fmla="*/ 96 w 680"/>
                <a:gd name="T59" fmla="*/ 277 h 315"/>
                <a:gd name="T60" fmla="*/ 66 w 680"/>
                <a:gd name="T61" fmla="*/ 289 h 315"/>
                <a:gd name="T62" fmla="*/ 47 w 680"/>
                <a:gd name="T63" fmla="*/ 296 h 315"/>
                <a:gd name="T64" fmla="*/ 25 w 680"/>
                <a:gd name="T65" fmla="*/ 308 h 315"/>
                <a:gd name="T66" fmla="*/ 3 w 680"/>
                <a:gd name="T67" fmla="*/ 293 h 315"/>
                <a:gd name="T68" fmla="*/ 47 w 680"/>
                <a:gd name="T69" fmla="*/ 255 h 315"/>
                <a:gd name="T70" fmla="*/ 83 w 680"/>
                <a:gd name="T71" fmla="*/ 216 h 315"/>
                <a:gd name="T72" fmla="*/ 101 w 680"/>
                <a:gd name="T73" fmla="*/ 191 h 315"/>
                <a:gd name="T74" fmla="*/ 133 w 680"/>
                <a:gd name="T75" fmla="*/ 171 h 315"/>
                <a:gd name="T76" fmla="*/ 165 w 680"/>
                <a:gd name="T77" fmla="*/ 161 h 315"/>
                <a:gd name="T78" fmla="*/ 199 w 680"/>
                <a:gd name="T79" fmla="*/ 139 h 315"/>
                <a:gd name="T80" fmla="*/ 213 w 680"/>
                <a:gd name="T81" fmla="*/ 128 h 315"/>
                <a:gd name="T82" fmla="*/ 238 w 680"/>
                <a:gd name="T83" fmla="*/ 83 h 315"/>
                <a:gd name="T84" fmla="*/ 253 w 680"/>
                <a:gd name="T85" fmla="*/ 68 h 315"/>
                <a:gd name="T86" fmla="*/ 264 w 680"/>
                <a:gd name="T87" fmla="*/ 81 h 315"/>
                <a:gd name="T88" fmla="*/ 291 w 680"/>
                <a:gd name="T89" fmla="*/ 42 h 315"/>
                <a:gd name="T90" fmla="*/ 297 w 680"/>
                <a:gd name="T91" fmla="*/ 42 h 315"/>
                <a:gd name="T92" fmla="*/ 291 w 680"/>
                <a:gd name="T93" fmla="*/ 69 h 315"/>
                <a:gd name="T94" fmla="*/ 321 w 680"/>
                <a:gd name="T95" fmla="*/ 39 h 315"/>
                <a:gd name="T96" fmla="*/ 318 w 680"/>
                <a:gd name="T97" fmla="*/ 2 h 315"/>
                <a:gd name="T98" fmla="*/ 367 w 680"/>
                <a:gd name="T99" fmla="*/ 15 h 315"/>
                <a:gd name="T100" fmla="*/ 421 w 680"/>
                <a:gd name="T101" fmla="*/ 17 h 315"/>
                <a:gd name="T102" fmla="*/ 455 w 680"/>
                <a:gd name="T103" fmla="*/ 17 h 315"/>
                <a:gd name="T104" fmla="*/ 473 w 680"/>
                <a:gd name="T105" fmla="*/ 35 h 315"/>
                <a:gd name="T106" fmla="*/ 526 w 680"/>
                <a:gd name="T107" fmla="*/ 112 h 315"/>
                <a:gd name="T108" fmla="*/ 567 w 680"/>
                <a:gd name="T109" fmla="*/ 106 h 315"/>
                <a:gd name="T110" fmla="*/ 594 w 680"/>
                <a:gd name="T111" fmla="*/ 103 h 315"/>
                <a:gd name="T112" fmla="*/ 595 w 680"/>
                <a:gd name="T113" fmla="*/ 149 h 315"/>
                <a:gd name="T114" fmla="*/ 629 w 680"/>
                <a:gd name="T115" fmla="*/ 176 h 315"/>
                <a:gd name="T116" fmla="*/ 622 w 680"/>
                <a:gd name="T117" fmla="*/ 211 h 315"/>
                <a:gd name="T118" fmla="*/ 653 w 680"/>
                <a:gd name="T119" fmla="*/ 225 h 315"/>
                <a:gd name="T120" fmla="*/ 648 w 680"/>
                <a:gd name="T121" fmla="*/ 235 h 315"/>
                <a:gd name="T122" fmla="*/ 656 w 680"/>
                <a:gd name="T123" fmla="*/ 252 h 315"/>
                <a:gd name="T124" fmla="*/ 673 w 680"/>
                <a:gd name="T125" fmla="*/ 269 h 3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80"/>
                <a:gd name="T190" fmla="*/ 0 h 315"/>
                <a:gd name="T191" fmla="*/ 680 w 680"/>
                <a:gd name="T192" fmla="*/ 315 h 3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80" h="315">
                  <a:moveTo>
                    <a:pt x="661" y="282"/>
                  </a:moveTo>
                  <a:lnTo>
                    <a:pt x="656" y="288"/>
                  </a:lnTo>
                  <a:lnTo>
                    <a:pt x="651" y="288"/>
                  </a:lnTo>
                  <a:lnTo>
                    <a:pt x="648" y="288"/>
                  </a:lnTo>
                  <a:lnTo>
                    <a:pt x="644" y="288"/>
                  </a:lnTo>
                  <a:lnTo>
                    <a:pt x="643" y="286"/>
                  </a:lnTo>
                  <a:lnTo>
                    <a:pt x="639" y="284"/>
                  </a:lnTo>
                  <a:lnTo>
                    <a:pt x="639" y="282"/>
                  </a:lnTo>
                  <a:lnTo>
                    <a:pt x="639" y="281"/>
                  </a:lnTo>
                  <a:lnTo>
                    <a:pt x="633" y="288"/>
                  </a:lnTo>
                  <a:lnTo>
                    <a:pt x="611" y="286"/>
                  </a:lnTo>
                  <a:lnTo>
                    <a:pt x="609" y="281"/>
                  </a:lnTo>
                  <a:lnTo>
                    <a:pt x="605" y="259"/>
                  </a:lnTo>
                  <a:lnTo>
                    <a:pt x="609" y="254"/>
                  </a:lnTo>
                  <a:lnTo>
                    <a:pt x="607" y="247"/>
                  </a:lnTo>
                  <a:lnTo>
                    <a:pt x="605" y="249"/>
                  </a:lnTo>
                  <a:lnTo>
                    <a:pt x="602" y="249"/>
                  </a:lnTo>
                  <a:lnTo>
                    <a:pt x="599" y="250"/>
                  </a:lnTo>
                  <a:lnTo>
                    <a:pt x="595" y="252"/>
                  </a:lnTo>
                  <a:lnTo>
                    <a:pt x="592" y="252"/>
                  </a:lnTo>
                  <a:lnTo>
                    <a:pt x="590" y="254"/>
                  </a:lnTo>
                  <a:lnTo>
                    <a:pt x="583" y="257"/>
                  </a:lnTo>
                  <a:lnTo>
                    <a:pt x="577" y="259"/>
                  </a:lnTo>
                  <a:lnTo>
                    <a:pt x="570" y="260"/>
                  </a:lnTo>
                  <a:lnTo>
                    <a:pt x="563" y="264"/>
                  </a:lnTo>
                  <a:lnTo>
                    <a:pt x="556" y="264"/>
                  </a:lnTo>
                  <a:lnTo>
                    <a:pt x="550" y="266"/>
                  </a:lnTo>
                  <a:lnTo>
                    <a:pt x="545" y="267"/>
                  </a:lnTo>
                  <a:lnTo>
                    <a:pt x="538" y="267"/>
                  </a:lnTo>
                  <a:lnTo>
                    <a:pt x="533" y="269"/>
                  </a:lnTo>
                  <a:lnTo>
                    <a:pt x="526" y="269"/>
                  </a:lnTo>
                  <a:lnTo>
                    <a:pt x="523" y="269"/>
                  </a:lnTo>
                  <a:lnTo>
                    <a:pt x="517" y="269"/>
                  </a:lnTo>
                  <a:lnTo>
                    <a:pt x="514" y="269"/>
                  </a:lnTo>
                  <a:lnTo>
                    <a:pt x="512" y="269"/>
                  </a:lnTo>
                  <a:lnTo>
                    <a:pt x="511" y="269"/>
                  </a:lnTo>
                  <a:lnTo>
                    <a:pt x="473" y="304"/>
                  </a:lnTo>
                  <a:lnTo>
                    <a:pt x="467" y="303"/>
                  </a:lnTo>
                  <a:lnTo>
                    <a:pt x="460" y="303"/>
                  </a:lnTo>
                  <a:lnTo>
                    <a:pt x="458" y="303"/>
                  </a:lnTo>
                  <a:lnTo>
                    <a:pt x="455" y="303"/>
                  </a:lnTo>
                  <a:lnTo>
                    <a:pt x="451" y="303"/>
                  </a:lnTo>
                  <a:lnTo>
                    <a:pt x="450" y="303"/>
                  </a:lnTo>
                  <a:lnTo>
                    <a:pt x="448" y="298"/>
                  </a:lnTo>
                  <a:lnTo>
                    <a:pt x="446" y="296"/>
                  </a:lnTo>
                  <a:lnTo>
                    <a:pt x="443" y="294"/>
                  </a:lnTo>
                  <a:lnTo>
                    <a:pt x="440" y="296"/>
                  </a:lnTo>
                  <a:lnTo>
                    <a:pt x="435" y="298"/>
                  </a:lnTo>
                  <a:lnTo>
                    <a:pt x="431" y="299"/>
                  </a:lnTo>
                  <a:lnTo>
                    <a:pt x="429" y="301"/>
                  </a:lnTo>
                  <a:lnTo>
                    <a:pt x="428" y="301"/>
                  </a:lnTo>
                  <a:lnTo>
                    <a:pt x="409" y="301"/>
                  </a:lnTo>
                  <a:lnTo>
                    <a:pt x="406" y="294"/>
                  </a:lnTo>
                  <a:lnTo>
                    <a:pt x="406" y="293"/>
                  </a:lnTo>
                  <a:lnTo>
                    <a:pt x="404" y="291"/>
                  </a:lnTo>
                  <a:lnTo>
                    <a:pt x="401" y="288"/>
                  </a:lnTo>
                  <a:lnTo>
                    <a:pt x="397" y="286"/>
                  </a:lnTo>
                  <a:lnTo>
                    <a:pt x="396" y="282"/>
                  </a:lnTo>
                  <a:lnTo>
                    <a:pt x="392" y="279"/>
                  </a:lnTo>
                  <a:lnTo>
                    <a:pt x="389" y="276"/>
                  </a:lnTo>
                  <a:lnTo>
                    <a:pt x="387" y="274"/>
                  </a:lnTo>
                  <a:lnTo>
                    <a:pt x="379" y="264"/>
                  </a:lnTo>
                  <a:lnTo>
                    <a:pt x="369" y="257"/>
                  </a:lnTo>
                  <a:lnTo>
                    <a:pt x="360" y="255"/>
                  </a:lnTo>
                  <a:lnTo>
                    <a:pt x="352" y="255"/>
                  </a:lnTo>
                  <a:lnTo>
                    <a:pt x="343" y="259"/>
                  </a:lnTo>
                  <a:lnTo>
                    <a:pt x="338" y="262"/>
                  </a:lnTo>
                  <a:lnTo>
                    <a:pt x="335" y="264"/>
                  </a:lnTo>
                  <a:lnTo>
                    <a:pt x="333" y="266"/>
                  </a:lnTo>
                  <a:lnTo>
                    <a:pt x="333" y="264"/>
                  </a:lnTo>
                  <a:lnTo>
                    <a:pt x="335" y="260"/>
                  </a:lnTo>
                  <a:lnTo>
                    <a:pt x="335" y="259"/>
                  </a:lnTo>
                  <a:lnTo>
                    <a:pt x="336" y="257"/>
                  </a:lnTo>
                  <a:lnTo>
                    <a:pt x="336" y="254"/>
                  </a:lnTo>
                  <a:lnTo>
                    <a:pt x="336" y="252"/>
                  </a:lnTo>
                  <a:lnTo>
                    <a:pt x="331" y="254"/>
                  </a:lnTo>
                  <a:lnTo>
                    <a:pt x="326" y="255"/>
                  </a:lnTo>
                  <a:lnTo>
                    <a:pt x="323" y="260"/>
                  </a:lnTo>
                  <a:lnTo>
                    <a:pt x="319" y="266"/>
                  </a:lnTo>
                  <a:lnTo>
                    <a:pt x="316" y="271"/>
                  </a:lnTo>
                  <a:lnTo>
                    <a:pt x="314" y="274"/>
                  </a:lnTo>
                  <a:lnTo>
                    <a:pt x="313" y="277"/>
                  </a:lnTo>
                  <a:lnTo>
                    <a:pt x="311" y="250"/>
                  </a:lnTo>
                  <a:lnTo>
                    <a:pt x="311" y="252"/>
                  </a:lnTo>
                  <a:lnTo>
                    <a:pt x="309" y="252"/>
                  </a:lnTo>
                  <a:lnTo>
                    <a:pt x="308" y="252"/>
                  </a:lnTo>
                  <a:lnTo>
                    <a:pt x="306" y="250"/>
                  </a:lnTo>
                  <a:lnTo>
                    <a:pt x="306" y="249"/>
                  </a:lnTo>
                  <a:lnTo>
                    <a:pt x="304" y="247"/>
                  </a:lnTo>
                  <a:lnTo>
                    <a:pt x="306" y="242"/>
                  </a:lnTo>
                  <a:lnTo>
                    <a:pt x="306" y="238"/>
                  </a:lnTo>
                  <a:lnTo>
                    <a:pt x="308" y="235"/>
                  </a:lnTo>
                  <a:lnTo>
                    <a:pt x="309" y="235"/>
                  </a:lnTo>
                  <a:lnTo>
                    <a:pt x="309" y="237"/>
                  </a:lnTo>
                  <a:lnTo>
                    <a:pt x="311" y="238"/>
                  </a:lnTo>
                  <a:lnTo>
                    <a:pt x="311" y="240"/>
                  </a:lnTo>
                  <a:lnTo>
                    <a:pt x="311" y="238"/>
                  </a:lnTo>
                  <a:lnTo>
                    <a:pt x="311" y="237"/>
                  </a:lnTo>
                  <a:lnTo>
                    <a:pt x="311" y="235"/>
                  </a:lnTo>
                  <a:lnTo>
                    <a:pt x="309" y="233"/>
                  </a:lnTo>
                  <a:lnTo>
                    <a:pt x="311" y="235"/>
                  </a:lnTo>
                  <a:lnTo>
                    <a:pt x="311" y="240"/>
                  </a:lnTo>
                  <a:lnTo>
                    <a:pt x="313" y="245"/>
                  </a:lnTo>
                  <a:lnTo>
                    <a:pt x="314" y="247"/>
                  </a:lnTo>
                  <a:lnTo>
                    <a:pt x="316" y="247"/>
                  </a:lnTo>
                  <a:lnTo>
                    <a:pt x="318" y="247"/>
                  </a:lnTo>
                  <a:lnTo>
                    <a:pt x="318" y="244"/>
                  </a:lnTo>
                  <a:lnTo>
                    <a:pt x="319" y="242"/>
                  </a:lnTo>
                  <a:lnTo>
                    <a:pt x="319" y="240"/>
                  </a:lnTo>
                  <a:lnTo>
                    <a:pt x="328" y="232"/>
                  </a:lnTo>
                  <a:lnTo>
                    <a:pt x="330" y="223"/>
                  </a:lnTo>
                  <a:lnTo>
                    <a:pt x="350" y="205"/>
                  </a:lnTo>
                  <a:lnTo>
                    <a:pt x="357" y="194"/>
                  </a:lnTo>
                  <a:lnTo>
                    <a:pt x="355" y="194"/>
                  </a:lnTo>
                  <a:lnTo>
                    <a:pt x="355" y="196"/>
                  </a:lnTo>
                  <a:lnTo>
                    <a:pt x="357" y="196"/>
                  </a:lnTo>
                  <a:lnTo>
                    <a:pt x="365" y="193"/>
                  </a:lnTo>
                  <a:lnTo>
                    <a:pt x="369" y="191"/>
                  </a:lnTo>
                  <a:lnTo>
                    <a:pt x="370" y="189"/>
                  </a:lnTo>
                  <a:lnTo>
                    <a:pt x="367" y="188"/>
                  </a:lnTo>
                  <a:lnTo>
                    <a:pt x="362" y="188"/>
                  </a:lnTo>
                  <a:lnTo>
                    <a:pt x="358" y="186"/>
                  </a:lnTo>
                  <a:lnTo>
                    <a:pt x="353" y="186"/>
                  </a:lnTo>
                  <a:lnTo>
                    <a:pt x="352" y="186"/>
                  </a:lnTo>
                  <a:lnTo>
                    <a:pt x="340" y="188"/>
                  </a:lnTo>
                  <a:lnTo>
                    <a:pt x="328" y="191"/>
                  </a:lnTo>
                  <a:lnTo>
                    <a:pt x="319" y="198"/>
                  </a:lnTo>
                  <a:lnTo>
                    <a:pt x="311" y="205"/>
                  </a:lnTo>
                  <a:lnTo>
                    <a:pt x="306" y="211"/>
                  </a:lnTo>
                  <a:lnTo>
                    <a:pt x="301" y="216"/>
                  </a:lnTo>
                  <a:lnTo>
                    <a:pt x="297" y="220"/>
                  </a:lnTo>
                  <a:lnTo>
                    <a:pt x="297" y="222"/>
                  </a:lnTo>
                  <a:lnTo>
                    <a:pt x="289" y="223"/>
                  </a:lnTo>
                  <a:lnTo>
                    <a:pt x="284" y="227"/>
                  </a:lnTo>
                  <a:lnTo>
                    <a:pt x="279" y="232"/>
                  </a:lnTo>
                  <a:lnTo>
                    <a:pt x="275" y="237"/>
                  </a:lnTo>
                  <a:lnTo>
                    <a:pt x="274" y="242"/>
                  </a:lnTo>
                  <a:lnTo>
                    <a:pt x="270" y="247"/>
                  </a:lnTo>
                  <a:lnTo>
                    <a:pt x="269" y="250"/>
                  </a:lnTo>
                  <a:lnTo>
                    <a:pt x="265" y="252"/>
                  </a:lnTo>
                  <a:lnTo>
                    <a:pt x="262" y="254"/>
                  </a:lnTo>
                  <a:lnTo>
                    <a:pt x="257" y="255"/>
                  </a:lnTo>
                  <a:lnTo>
                    <a:pt x="252" y="259"/>
                  </a:lnTo>
                  <a:lnTo>
                    <a:pt x="247" y="264"/>
                  </a:lnTo>
                  <a:lnTo>
                    <a:pt x="242" y="267"/>
                  </a:lnTo>
                  <a:lnTo>
                    <a:pt x="238" y="271"/>
                  </a:lnTo>
                  <a:lnTo>
                    <a:pt x="235" y="274"/>
                  </a:lnTo>
                  <a:lnTo>
                    <a:pt x="235" y="276"/>
                  </a:lnTo>
                  <a:lnTo>
                    <a:pt x="226" y="276"/>
                  </a:lnTo>
                  <a:lnTo>
                    <a:pt x="216" y="276"/>
                  </a:lnTo>
                  <a:lnTo>
                    <a:pt x="216" y="277"/>
                  </a:lnTo>
                  <a:lnTo>
                    <a:pt x="213" y="277"/>
                  </a:lnTo>
                  <a:lnTo>
                    <a:pt x="209" y="277"/>
                  </a:lnTo>
                  <a:lnTo>
                    <a:pt x="208" y="279"/>
                  </a:lnTo>
                  <a:lnTo>
                    <a:pt x="203" y="279"/>
                  </a:lnTo>
                  <a:lnTo>
                    <a:pt x="199" y="281"/>
                  </a:lnTo>
                  <a:lnTo>
                    <a:pt x="198" y="282"/>
                  </a:lnTo>
                  <a:lnTo>
                    <a:pt x="196" y="282"/>
                  </a:lnTo>
                  <a:lnTo>
                    <a:pt x="189" y="291"/>
                  </a:lnTo>
                  <a:lnTo>
                    <a:pt x="181" y="298"/>
                  </a:lnTo>
                  <a:lnTo>
                    <a:pt x="172" y="303"/>
                  </a:lnTo>
                  <a:lnTo>
                    <a:pt x="164" y="308"/>
                  </a:lnTo>
                  <a:lnTo>
                    <a:pt x="155" y="311"/>
                  </a:lnTo>
                  <a:lnTo>
                    <a:pt x="150" y="313"/>
                  </a:lnTo>
                  <a:lnTo>
                    <a:pt x="145" y="315"/>
                  </a:lnTo>
                  <a:lnTo>
                    <a:pt x="143" y="315"/>
                  </a:lnTo>
                  <a:lnTo>
                    <a:pt x="145" y="315"/>
                  </a:lnTo>
                  <a:lnTo>
                    <a:pt x="127" y="303"/>
                  </a:lnTo>
                  <a:lnTo>
                    <a:pt x="125" y="303"/>
                  </a:lnTo>
                  <a:lnTo>
                    <a:pt x="123" y="304"/>
                  </a:lnTo>
                  <a:lnTo>
                    <a:pt x="121" y="306"/>
                  </a:lnTo>
                  <a:lnTo>
                    <a:pt x="120" y="308"/>
                  </a:lnTo>
                  <a:lnTo>
                    <a:pt x="116" y="308"/>
                  </a:lnTo>
                  <a:lnTo>
                    <a:pt x="115" y="310"/>
                  </a:lnTo>
                  <a:lnTo>
                    <a:pt x="113" y="311"/>
                  </a:lnTo>
                  <a:lnTo>
                    <a:pt x="110" y="313"/>
                  </a:lnTo>
                  <a:lnTo>
                    <a:pt x="106" y="315"/>
                  </a:lnTo>
                  <a:lnTo>
                    <a:pt x="106" y="313"/>
                  </a:lnTo>
                  <a:lnTo>
                    <a:pt x="106" y="310"/>
                  </a:lnTo>
                  <a:lnTo>
                    <a:pt x="108" y="308"/>
                  </a:lnTo>
                  <a:lnTo>
                    <a:pt x="108" y="306"/>
                  </a:lnTo>
                  <a:lnTo>
                    <a:pt x="110" y="298"/>
                  </a:lnTo>
                  <a:lnTo>
                    <a:pt x="111" y="289"/>
                  </a:lnTo>
                  <a:lnTo>
                    <a:pt x="118" y="277"/>
                  </a:lnTo>
                  <a:lnTo>
                    <a:pt x="116" y="276"/>
                  </a:lnTo>
                  <a:lnTo>
                    <a:pt x="115" y="272"/>
                  </a:lnTo>
                  <a:lnTo>
                    <a:pt x="111" y="269"/>
                  </a:lnTo>
                  <a:lnTo>
                    <a:pt x="108" y="269"/>
                  </a:lnTo>
                  <a:lnTo>
                    <a:pt x="103" y="272"/>
                  </a:lnTo>
                  <a:lnTo>
                    <a:pt x="99" y="274"/>
                  </a:lnTo>
                  <a:lnTo>
                    <a:pt x="98" y="276"/>
                  </a:lnTo>
                  <a:lnTo>
                    <a:pt x="96" y="277"/>
                  </a:lnTo>
                  <a:lnTo>
                    <a:pt x="93" y="277"/>
                  </a:lnTo>
                  <a:lnTo>
                    <a:pt x="89" y="279"/>
                  </a:lnTo>
                  <a:lnTo>
                    <a:pt x="83" y="281"/>
                  </a:lnTo>
                  <a:lnTo>
                    <a:pt x="76" y="282"/>
                  </a:lnTo>
                  <a:lnTo>
                    <a:pt x="71" y="286"/>
                  </a:lnTo>
                  <a:lnTo>
                    <a:pt x="67" y="288"/>
                  </a:lnTo>
                  <a:lnTo>
                    <a:pt x="66" y="289"/>
                  </a:lnTo>
                  <a:lnTo>
                    <a:pt x="64" y="291"/>
                  </a:lnTo>
                  <a:lnTo>
                    <a:pt x="62" y="293"/>
                  </a:lnTo>
                  <a:lnTo>
                    <a:pt x="61" y="294"/>
                  </a:lnTo>
                  <a:lnTo>
                    <a:pt x="59" y="294"/>
                  </a:lnTo>
                  <a:lnTo>
                    <a:pt x="54" y="294"/>
                  </a:lnTo>
                  <a:lnTo>
                    <a:pt x="50" y="294"/>
                  </a:lnTo>
                  <a:lnTo>
                    <a:pt x="47" y="296"/>
                  </a:lnTo>
                  <a:lnTo>
                    <a:pt x="44" y="296"/>
                  </a:lnTo>
                  <a:lnTo>
                    <a:pt x="40" y="299"/>
                  </a:lnTo>
                  <a:lnTo>
                    <a:pt x="39" y="299"/>
                  </a:lnTo>
                  <a:lnTo>
                    <a:pt x="37" y="301"/>
                  </a:lnTo>
                  <a:lnTo>
                    <a:pt x="37" y="303"/>
                  </a:lnTo>
                  <a:lnTo>
                    <a:pt x="32" y="306"/>
                  </a:lnTo>
                  <a:lnTo>
                    <a:pt x="25" y="308"/>
                  </a:lnTo>
                  <a:lnTo>
                    <a:pt x="18" y="306"/>
                  </a:lnTo>
                  <a:lnTo>
                    <a:pt x="13" y="304"/>
                  </a:lnTo>
                  <a:lnTo>
                    <a:pt x="8" y="301"/>
                  </a:lnTo>
                  <a:lnTo>
                    <a:pt x="3" y="299"/>
                  </a:lnTo>
                  <a:lnTo>
                    <a:pt x="0" y="296"/>
                  </a:lnTo>
                  <a:lnTo>
                    <a:pt x="3" y="293"/>
                  </a:lnTo>
                  <a:lnTo>
                    <a:pt x="8" y="288"/>
                  </a:lnTo>
                  <a:lnTo>
                    <a:pt x="13" y="284"/>
                  </a:lnTo>
                  <a:lnTo>
                    <a:pt x="20" y="279"/>
                  </a:lnTo>
                  <a:lnTo>
                    <a:pt x="27" y="272"/>
                  </a:lnTo>
                  <a:lnTo>
                    <a:pt x="33" y="267"/>
                  </a:lnTo>
                  <a:lnTo>
                    <a:pt x="40" y="260"/>
                  </a:lnTo>
                  <a:lnTo>
                    <a:pt x="47" y="255"/>
                  </a:lnTo>
                  <a:lnTo>
                    <a:pt x="52" y="249"/>
                  </a:lnTo>
                  <a:lnTo>
                    <a:pt x="59" y="242"/>
                  </a:lnTo>
                  <a:lnTo>
                    <a:pt x="66" y="237"/>
                  </a:lnTo>
                  <a:lnTo>
                    <a:pt x="71" y="230"/>
                  </a:lnTo>
                  <a:lnTo>
                    <a:pt x="74" y="225"/>
                  </a:lnTo>
                  <a:lnTo>
                    <a:pt x="79" y="220"/>
                  </a:lnTo>
                  <a:lnTo>
                    <a:pt x="83" y="216"/>
                  </a:lnTo>
                  <a:lnTo>
                    <a:pt x="84" y="213"/>
                  </a:lnTo>
                  <a:lnTo>
                    <a:pt x="86" y="210"/>
                  </a:lnTo>
                  <a:lnTo>
                    <a:pt x="88" y="205"/>
                  </a:lnTo>
                  <a:lnTo>
                    <a:pt x="91" y="201"/>
                  </a:lnTo>
                  <a:lnTo>
                    <a:pt x="93" y="198"/>
                  </a:lnTo>
                  <a:lnTo>
                    <a:pt x="96" y="194"/>
                  </a:lnTo>
                  <a:lnTo>
                    <a:pt x="101" y="191"/>
                  </a:lnTo>
                  <a:lnTo>
                    <a:pt x="105" y="188"/>
                  </a:lnTo>
                  <a:lnTo>
                    <a:pt x="110" y="184"/>
                  </a:lnTo>
                  <a:lnTo>
                    <a:pt x="115" y="181"/>
                  </a:lnTo>
                  <a:lnTo>
                    <a:pt x="118" y="179"/>
                  </a:lnTo>
                  <a:lnTo>
                    <a:pt x="123" y="176"/>
                  </a:lnTo>
                  <a:lnTo>
                    <a:pt x="128" y="174"/>
                  </a:lnTo>
                  <a:lnTo>
                    <a:pt x="133" y="171"/>
                  </a:lnTo>
                  <a:lnTo>
                    <a:pt x="138" y="169"/>
                  </a:lnTo>
                  <a:lnTo>
                    <a:pt x="142" y="169"/>
                  </a:lnTo>
                  <a:lnTo>
                    <a:pt x="147" y="167"/>
                  </a:lnTo>
                  <a:lnTo>
                    <a:pt x="150" y="166"/>
                  </a:lnTo>
                  <a:lnTo>
                    <a:pt x="155" y="164"/>
                  </a:lnTo>
                  <a:lnTo>
                    <a:pt x="160" y="162"/>
                  </a:lnTo>
                  <a:lnTo>
                    <a:pt x="165" y="161"/>
                  </a:lnTo>
                  <a:lnTo>
                    <a:pt x="171" y="157"/>
                  </a:lnTo>
                  <a:lnTo>
                    <a:pt x="176" y="154"/>
                  </a:lnTo>
                  <a:lnTo>
                    <a:pt x="181" y="150"/>
                  </a:lnTo>
                  <a:lnTo>
                    <a:pt x="186" y="147"/>
                  </a:lnTo>
                  <a:lnTo>
                    <a:pt x="191" y="145"/>
                  </a:lnTo>
                  <a:lnTo>
                    <a:pt x="196" y="142"/>
                  </a:lnTo>
                  <a:lnTo>
                    <a:pt x="199" y="139"/>
                  </a:lnTo>
                  <a:lnTo>
                    <a:pt x="203" y="137"/>
                  </a:lnTo>
                  <a:lnTo>
                    <a:pt x="206" y="135"/>
                  </a:lnTo>
                  <a:lnTo>
                    <a:pt x="208" y="134"/>
                  </a:lnTo>
                  <a:lnTo>
                    <a:pt x="209" y="132"/>
                  </a:lnTo>
                  <a:lnTo>
                    <a:pt x="209" y="130"/>
                  </a:lnTo>
                  <a:lnTo>
                    <a:pt x="213" y="128"/>
                  </a:lnTo>
                  <a:lnTo>
                    <a:pt x="216" y="127"/>
                  </a:lnTo>
                  <a:lnTo>
                    <a:pt x="218" y="125"/>
                  </a:lnTo>
                  <a:lnTo>
                    <a:pt x="226" y="117"/>
                  </a:lnTo>
                  <a:lnTo>
                    <a:pt x="231" y="106"/>
                  </a:lnTo>
                  <a:lnTo>
                    <a:pt x="235" y="98"/>
                  </a:lnTo>
                  <a:lnTo>
                    <a:pt x="238" y="90"/>
                  </a:lnTo>
                  <a:lnTo>
                    <a:pt x="238" y="83"/>
                  </a:lnTo>
                  <a:lnTo>
                    <a:pt x="238" y="79"/>
                  </a:lnTo>
                  <a:lnTo>
                    <a:pt x="238" y="76"/>
                  </a:lnTo>
                  <a:lnTo>
                    <a:pt x="238" y="74"/>
                  </a:lnTo>
                  <a:lnTo>
                    <a:pt x="243" y="73"/>
                  </a:lnTo>
                  <a:lnTo>
                    <a:pt x="248" y="69"/>
                  </a:lnTo>
                  <a:lnTo>
                    <a:pt x="253" y="68"/>
                  </a:lnTo>
                  <a:lnTo>
                    <a:pt x="260" y="64"/>
                  </a:lnTo>
                  <a:lnTo>
                    <a:pt x="265" y="62"/>
                  </a:lnTo>
                  <a:lnTo>
                    <a:pt x="269" y="61"/>
                  </a:lnTo>
                  <a:lnTo>
                    <a:pt x="270" y="61"/>
                  </a:lnTo>
                  <a:lnTo>
                    <a:pt x="267" y="68"/>
                  </a:lnTo>
                  <a:lnTo>
                    <a:pt x="265" y="74"/>
                  </a:lnTo>
                  <a:lnTo>
                    <a:pt x="264" y="81"/>
                  </a:lnTo>
                  <a:lnTo>
                    <a:pt x="264" y="86"/>
                  </a:lnTo>
                  <a:lnTo>
                    <a:pt x="265" y="88"/>
                  </a:lnTo>
                  <a:lnTo>
                    <a:pt x="269" y="84"/>
                  </a:lnTo>
                  <a:lnTo>
                    <a:pt x="274" y="78"/>
                  </a:lnTo>
                  <a:lnTo>
                    <a:pt x="281" y="64"/>
                  </a:lnTo>
                  <a:lnTo>
                    <a:pt x="286" y="52"/>
                  </a:lnTo>
                  <a:lnTo>
                    <a:pt x="291" y="42"/>
                  </a:lnTo>
                  <a:lnTo>
                    <a:pt x="294" y="35"/>
                  </a:lnTo>
                  <a:lnTo>
                    <a:pt x="297" y="32"/>
                  </a:lnTo>
                  <a:lnTo>
                    <a:pt x="299" y="30"/>
                  </a:lnTo>
                  <a:lnTo>
                    <a:pt x="299" y="32"/>
                  </a:lnTo>
                  <a:lnTo>
                    <a:pt x="299" y="34"/>
                  </a:lnTo>
                  <a:lnTo>
                    <a:pt x="299" y="37"/>
                  </a:lnTo>
                  <a:lnTo>
                    <a:pt x="297" y="42"/>
                  </a:lnTo>
                  <a:lnTo>
                    <a:pt x="296" y="47"/>
                  </a:lnTo>
                  <a:lnTo>
                    <a:pt x="294" y="54"/>
                  </a:lnTo>
                  <a:lnTo>
                    <a:pt x="292" y="59"/>
                  </a:lnTo>
                  <a:lnTo>
                    <a:pt x="292" y="62"/>
                  </a:lnTo>
                  <a:lnTo>
                    <a:pt x="291" y="66"/>
                  </a:lnTo>
                  <a:lnTo>
                    <a:pt x="291" y="69"/>
                  </a:lnTo>
                  <a:lnTo>
                    <a:pt x="297" y="64"/>
                  </a:lnTo>
                  <a:lnTo>
                    <a:pt x="303" y="57"/>
                  </a:lnTo>
                  <a:lnTo>
                    <a:pt x="308" y="52"/>
                  </a:lnTo>
                  <a:lnTo>
                    <a:pt x="313" y="47"/>
                  </a:lnTo>
                  <a:lnTo>
                    <a:pt x="316" y="44"/>
                  </a:lnTo>
                  <a:lnTo>
                    <a:pt x="318" y="40"/>
                  </a:lnTo>
                  <a:lnTo>
                    <a:pt x="321" y="39"/>
                  </a:lnTo>
                  <a:lnTo>
                    <a:pt x="321" y="37"/>
                  </a:lnTo>
                  <a:lnTo>
                    <a:pt x="308" y="7"/>
                  </a:lnTo>
                  <a:lnTo>
                    <a:pt x="309" y="7"/>
                  </a:lnTo>
                  <a:lnTo>
                    <a:pt x="311" y="5"/>
                  </a:lnTo>
                  <a:lnTo>
                    <a:pt x="313" y="3"/>
                  </a:lnTo>
                  <a:lnTo>
                    <a:pt x="314" y="3"/>
                  </a:lnTo>
                  <a:lnTo>
                    <a:pt x="318" y="2"/>
                  </a:lnTo>
                  <a:lnTo>
                    <a:pt x="321" y="0"/>
                  </a:lnTo>
                  <a:lnTo>
                    <a:pt x="323" y="0"/>
                  </a:lnTo>
                  <a:lnTo>
                    <a:pt x="325" y="0"/>
                  </a:lnTo>
                  <a:lnTo>
                    <a:pt x="336" y="5"/>
                  </a:lnTo>
                  <a:lnTo>
                    <a:pt x="347" y="8"/>
                  </a:lnTo>
                  <a:lnTo>
                    <a:pt x="357" y="12"/>
                  </a:lnTo>
                  <a:lnTo>
                    <a:pt x="367" y="15"/>
                  </a:lnTo>
                  <a:lnTo>
                    <a:pt x="377" y="17"/>
                  </a:lnTo>
                  <a:lnTo>
                    <a:pt x="385" y="17"/>
                  </a:lnTo>
                  <a:lnTo>
                    <a:pt x="394" y="18"/>
                  </a:lnTo>
                  <a:lnTo>
                    <a:pt x="402" y="18"/>
                  </a:lnTo>
                  <a:lnTo>
                    <a:pt x="409" y="18"/>
                  </a:lnTo>
                  <a:lnTo>
                    <a:pt x="414" y="17"/>
                  </a:lnTo>
                  <a:lnTo>
                    <a:pt x="421" y="17"/>
                  </a:lnTo>
                  <a:lnTo>
                    <a:pt x="426" y="15"/>
                  </a:lnTo>
                  <a:lnTo>
                    <a:pt x="429" y="15"/>
                  </a:lnTo>
                  <a:lnTo>
                    <a:pt x="431" y="15"/>
                  </a:lnTo>
                  <a:lnTo>
                    <a:pt x="433" y="13"/>
                  </a:lnTo>
                  <a:lnTo>
                    <a:pt x="435" y="13"/>
                  </a:lnTo>
                  <a:lnTo>
                    <a:pt x="455" y="17"/>
                  </a:lnTo>
                  <a:lnTo>
                    <a:pt x="457" y="18"/>
                  </a:lnTo>
                  <a:lnTo>
                    <a:pt x="460" y="20"/>
                  </a:lnTo>
                  <a:lnTo>
                    <a:pt x="462" y="22"/>
                  </a:lnTo>
                  <a:lnTo>
                    <a:pt x="465" y="25"/>
                  </a:lnTo>
                  <a:lnTo>
                    <a:pt x="468" y="29"/>
                  </a:lnTo>
                  <a:lnTo>
                    <a:pt x="470" y="32"/>
                  </a:lnTo>
                  <a:lnTo>
                    <a:pt x="473" y="35"/>
                  </a:lnTo>
                  <a:lnTo>
                    <a:pt x="479" y="56"/>
                  </a:lnTo>
                  <a:lnTo>
                    <a:pt x="487" y="71"/>
                  </a:lnTo>
                  <a:lnTo>
                    <a:pt x="494" y="84"/>
                  </a:lnTo>
                  <a:lnTo>
                    <a:pt x="502" y="95"/>
                  </a:lnTo>
                  <a:lnTo>
                    <a:pt x="511" y="101"/>
                  </a:lnTo>
                  <a:lnTo>
                    <a:pt x="517" y="108"/>
                  </a:lnTo>
                  <a:lnTo>
                    <a:pt x="526" y="112"/>
                  </a:lnTo>
                  <a:lnTo>
                    <a:pt x="534" y="113"/>
                  </a:lnTo>
                  <a:lnTo>
                    <a:pt x="541" y="113"/>
                  </a:lnTo>
                  <a:lnTo>
                    <a:pt x="548" y="112"/>
                  </a:lnTo>
                  <a:lnTo>
                    <a:pt x="555" y="112"/>
                  </a:lnTo>
                  <a:lnTo>
                    <a:pt x="560" y="110"/>
                  </a:lnTo>
                  <a:lnTo>
                    <a:pt x="563" y="106"/>
                  </a:lnTo>
                  <a:lnTo>
                    <a:pt x="567" y="106"/>
                  </a:lnTo>
                  <a:lnTo>
                    <a:pt x="568" y="105"/>
                  </a:lnTo>
                  <a:lnTo>
                    <a:pt x="570" y="103"/>
                  </a:lnTo>
                  <a:lnTo>
                    <a:pt x="572" y="103"/>
                  </a:lnTo>
                  <a:lnTo>
                    <a:pt x="575" y="103"/>
                  </a:lnTo>
                  <a:lnTo>
                    <a:pt x="580" y="103"/>
                  </a:lnTo>
                  <a:lnTo>
                    <a:pt x="587" y="103"/>
                  </a:lnTo>
                  <a:lnTo>
                    <a:pt x="594" y="103"/>
                  </a:lnTo>
                  <a:lnTo>
                    <a:pt x="599" y="103"/>
                  </a:lnTo>
                  <a:lnTo>
                    <a:pt x="602" y="103"/>
                  </a:lnTo>
                  <a:lnTo>
                    <a:pt x="604" y="103"/>
                  </a:lnTo>
                  <a:lnTo>
                    <a:pt x="597" y="122"/>
                  </a:lnTo>
                  <a:lnTo>
                    <a:pt x="595" y="135"/>
                  </a:lnTo>
                  <a:lnTo>
                    <a:pt x="595" y="144"/>
                  </a:lnTo>
                  <a:lnTo>
                    <a:pt x="595" y="149"/>
                  </a:lnTo>
                  <a:lnTo>
                    <a:pt x="597" y="152"/>
                  </a:lnTo>
                  <a:lnTo>
                    <a:pt x="600" y="152"/>
                  </a:lnTo>
                  <a:lnTo>
                    <a:pt x="602" y="154"/>
                  </a:lnTo>
                  <a:lnTo>
                    <a:pt x="604" y="154"/>
                  </a:lnTo>
                  <a:lnTo>
                    <a:pt x="616" y="162"/>
                  </a:lnTo>
                  <a:lnTo>
                    <a:pt x="624" y="169"/>
                  </a:lnTo>
                  <a:lnTo>
                    <a:pt x="629" y="176"/>
                  </a:lnTo>
                  <a:lnTo>
                    <a:pt x="631" y="179"/>
                  </a:lnTo>
                  <a:lnTo>
                    <a:pt x="633" y="183"/>
                  </a:lnTo>
                  <a:lnTo>
                    <a:pt x="631" y="186"/>
                  </a:lnTo>
                  <a:lnTo>
                    <a:pt x="631" y="188"/>
                  </a:lnTo>
                  <a:lnTo>
                    <a:pt x="629" y="188"/>
                  </a:lnTo>
                  <a:lnTo>
                    <a:pt x="624" y="201"/>
                  </a:lnTo>
                  <a:lnTo>
                    <a:pt x="622" y="211"/>
                  </a:lnTo>
                  <a:lnTo>
                    <a:pt x="622" y="218"/>
                  </a:lnTo>
                  <a:lnTo>
                    <a:pt x="626" y="222"/>
                  </a:lnTo>
                  <a:lnTo>
                    <a:pt x="631" y="225"/>
                  </a:lnTo>
                  <a:lnTo>
                    <a:pt x="636" y="225"/>
                  </a:lnTo>
                  <a:lnTo>
                    <a:pt x="639" y="225"/>
                  </a:lnTo>
                  <a:lnTo>
                    <a:pt x="643" y="225"/>
                  </a:lnTo>
                  <a:lnTo>
                    <a:pt x="653" y="225"/>
                  </a:lnTo>
                  <a:lnTo>
                    <a:pt x="658" y="227"/>
                  </a:lnTo>
                  <a:lnTo>
                    <a:pt x="660" y="228"/>
                  </a:lnTo>
                  <a:lnTo>
                    <a:pt x="658" y="230"/>
                  </a:lnTo>
                  <a:lnTo>
                    <a:pt x="655" y="232"/>
                  </a:lnTo>
                  <a:lnTo>
                    <a:pt x="651" y="233"/>
                  </a:lnTo>
                  <a:lnTo>
                    <a:pt x="648" y="235"/>
                  </a:lnTo>
                  <a:lnTo>
                    <a:pt x="648" y="238"/>
                  </a:lnTo>
                  <a:lnTo>
                    <a:pt x="649" y="240"/>
                  </a:lnTo>
                  <a:lnTo>
                    <a:pt x="651" y="244"/>
                  </a:lnTo>
                  <a:lnTo>
                    <a:pt x="653" y="247"/>
                  </a:lnTo>
                  <a:lnTo>
                    <a:pt x="655" y="249"/>
                  </a:lnTo>
                  <a:lnTo>
                    <a:pt x="656" y="252"/>
                  </a:lnTo>
                  <a:lnTo>
                    <a:pt x="656" y="254"/>
                  </a:lnTo>
                  <a:lnTo>
                    <a:pt x="649" y="267"/>
                  </a:lnTo>
                  <a:lnTo>
                    <a:pt x="649" y="274"/>
                  </a:lnTo>
                  <a:lnTo>
                    <a:pt x="653" y="277"/>
                  </a:lnTo>
                  <a:lnTo>
                    <a:pt x="660" y="277"/>
                  </a:lnTo>
                  <a:lnTo>
                    <a:pt x="666" y="274"/>
                  </a:lnTo>
                  <a:lnTo>
                    <a:pt x="673" y="269"/>
                  </a:lnTo>
                  <a:lnTo>
                    <a:pt x="678" y="266"/>
                  </a:lnTo>
                  <a:lnTo>
                    <a:pt x="680" y="264"/>
                  </a:lnTo>
                  <a:lnTo>
                    <a:pt x="680" y="266"/>
                  </a:lnTo>
                  <a:lnTo>
                    <a:pt x="661" y="282"/>
                  </a:lnTo>
                  <a:close/>
                </a:path>
              </a:pathLst>
            </a:custGeom>
            <a:solidFill>
              <a:srgbClr val="00B0F0"/>
            </a:solidFill>
            <a:ln w="9525">
              <a:solidFill>
                <a:schemeClr val="tx1"/>
              </a:solidFill>
              <a:round/>
              <a:headEnd/>
              <a:tailEnd/>
            </a:ln>
          </p:spPr>
          <p:txBody>
            <a:bodyPr/>
            <a:lstStyle/>
            <a:p>
              <a:endParaRPr lang="en-US"/>
            </a:p>
          </p:txBody>
        </p:sp>
        <p:sp>
          <p:nvSpPr>
            <p:cNvPr id="54389" name="Freeform 176"/>
            <p:cNvSpPr>
              <a:spLocks/>
            </p:cNvSpPr>
            <p:nvPr/>
          </p:nvSpPr>
          <p:spPr bwMode="auto">
            <a:xfrm>
              <a:off x="3634" y="1565"/>
              <a:ext cx="269" cy="575"/>
            </a:xfrm>
            <a:custGeom>
              <a:avLst/>
              <a:gdLst>
                <a:gd name="T0" fmla="*/ 254 w 269"/>
                <a:gd name="T1" fmla="*/ 35 h 575"/>
                <a:gd name="T2" fmla="*/ 244 w 269"/>
                <a:gd name="T3" fmla="*/ 64 h 575"/>
                <a:gd name="T4" fmla="*/ 259 w 269"/>
                <a:gd name="T5" fmla="*/ 79 h 575"/>
                <a:gd name="T6" fmla="*/ 240 w 269"/>
                <a:gd name="T7" fmla="*/ 88 h 575"/>
                <a:gd name="T8" fmla="*/ 227 w 269"/>
                <a:gd name="T9" fmla="*/ 111 h 575"/>
                <a:gd name="T10" fmla="*/ 225 w 269"/>
                <a:gd name="T11" fmla="*/ 147 h 575"/>
                <a:gd name="T12" fmla="*/ 218 w 269"/>
                <a:gd name="T13" fmla="*/ 165 h 575"/>
                <a:gd name="T14" fmla="*/ 208 w 269"/>
                <a:gd name="T15" fmla="*/ 145 h 575"/>
                <a:gd name="T16" fmla="*/ 205 w 269"/>
                <a:gd name="T17" fmla="*/ 113 h 575"/>
                <a:gd name="T18" fmla="*/ 200 w 269"/>
                <a:gd name="T19" fmla="*/ 125 h 575"/>
                <a:gd name="T20" fmla="*/ 183 w 269"/>
                <a:gd name="T21" fmla="*/ 143 h 575"/>
                <a:gd name="T22" fmla="*/ 178 w 269"/>
                <a:gd name="T23" fmla="*/ 149 h 575"/>
                <a:gd name="T24" fmla="*/ 169 w 269"/>
                <a:gd name="T25" fmla="*/ 169 h 575"/>
                <a:gd name="T26" fmla="*/ 154 w 269"/>
                <a:gd name="T27" fmla="*/ 187 h 575"/>
                <a:gd name="T28" fmla="*/ 159 w 269"/>
                <a:gd name="T29" fmla="*/ 213 h 575"/>
                <a:gd name="T30" fmla="*/ 147 w 269"/>
                <a:gd name="T31" fmla="*/ 252 h 575"/>
                <a:gd name="T32" fmla="*/ 145 w 269"/>
                <a:gd name="T33" fmla="*/ 277 h 575"/>
                <a:gd name="T34" fmla="*/ 145 w 269"/>
                <a:gd name="T35" fmla="*/ 301 h 575"/>
                <a:gd name="T36" fmla="*/ 151 w 269"/>
                <a:gd name="T37" fmla="*/ 331 h 575"/>
                <a:gd name="T38" fmla="*/ 167 w 269"/>
                <a:gd name="T39" fmla="*/ 365 h 575"/>
                <a:gd name="T40" fmla="*/ 183 w 269"/>
                <a:gd name="T41" fmla="*/ 413 h 575"/>
                <a:gd name="T42" fmla="*/ 181 w 269"/>
                <a:gd name="T43" fmla="*/ 473 h 575"/>
                <a:gd name="T44" fmla="*/ 162 w 269"/>
                <a:gd name="T45" fmla="*/ 519 h 575"/>
                <a:gd name="T46" fmla="*/ 151 w 269"/>
                <a:gd name="T47" fmla="*/ 543 h 575"/>
                <a:gd name="T48" fmla="*/ 122 w 269"/>
                <a:gd name="T49" fmla="*/ 565 h 575"/>
                <a:gd name="T50" fmla="*/ 85 w 269"/>
                <a:gd name="T51" fmla="*/ 573 h 575"/>
                <a:gd name="T52" fmla="*/ 76 w 269"/>
                <a:gd name="T53" fmla="*/ 563 h 575"/>
                <a:gd name="T54" fmla="*/ 63 w 269"/>
                <a:gd name="T55" fmla="*/ 533 h 575"/>
                <a:gd name="T56" fmla="*/ 51 w 269"/>
                <a:gd name="T57" fmla="*/ 514 h 575"/>
                <a:gd name="T58" fmla="*/ 42 w 269"/>
                <a:gd name="T59" fmla="*/ 485 h 575"/>
                <a:gd name="T60" fmla="*/ 41 w 269"/>
                <a:gd name="T61" fmla="*/ 428 h 575"/>
                <a:gd name="T62" fmla="*/ 29 w 269"/>
                <a:gd name="T63" fmla="*/ 401 h 575"/>
                <a:gd name="T64" fmla="*/ 30 w 269"/>
                <a:gd name="T65" fmla="*/ 347 h 575"/>
                <a:gd name="T66" fmla="*/ 39 w 269"/>
                <a:gd name="T67" fmla="*/ 321 h 575"/>
                <a:gd name="T68" fmla="*/ 37 w 269"/>
                <a:gd name="T69" fmla="*/ 277 h 575"/>
                <a:gd name="T70" fmla="*/ 49 w 269"/>
                <a:gd name="T71" fmla="*/ 257 h 575"/>
                <a:gd name="T72" fmla="*/ 52 w 269"/>
                <a:gd name="T73" fmla="*/ 208 h 575"/>
                <a:gd name="T74" fmla="*/ 66 w 269"/>
                <a:gd name="T75" fmla="*/ 172 h 575"/>
                <a:gd name="T76" fmla="*/ 71 w 269"/>
                <a:gd name="T77" fmla="*/ 154 h 575"/>
                <a:gd name="T78" fmla="*/ 85 w 269"/>
                <a:gd name="T79" fmla="*/ 123 h 575"/>
                <a:gd name="T80" fmla="*/ 69 w 269"/>
                <a:gd name="T81" fmla="*/ 125 h 575"/>
                <a:gd name="T82" fmla="*/ 54 w 269"/>
                <a:gd name="T83" fmla="*/ 160 h 575"/>
                <a:gd name="T84" fmla="*/ 32 w 269"/>
                <a:gd name="T85" fmla="*/ 176 h 575"/>
                <a:gd name="T86" fmla="*/ 17 w 269"/>
                <a:gd name="T87" fmla="*/ 203 h 575"/>
                <a:gd name="T88" fmla="*/ 0 w 269"/>
                <a:gd name="T89" fmla="*/ 206 h 575"/>
                <a:gd name="T90" fmla="*/ 12 w 269"/>
                <a:gd name="T91" fmla="*/ 176 h 575"/>
                <a:gd name="T92" fmla="*/ 32 w 269"/>
                <a:gd name="T93" fmla="*/ 142 h 575"/>
                <a:gd name="T94" fmla="*/ 39 w 269"/>
                <a:gd name="T95" fmla="*/ 123 h 575"/>
                <a:gd name="T96" fmla="*/ 57 w 269"/>
                <a:gd name="T97" fmla="*/ 88 h 575"/>
                <a:gd name="T98" fmla="*/ 71 w 269"/>
                <a:gd name="T99" fmla="*/ 64 h 575"/>
                <a:gd name="T100" fmla="*/ 81 w 269"/>
                <a:gd name="T101" fmla="*/ 37 h 575"/>
                <a:gd name="T102" fmla="*/ 79 w 269"/>
                <a:gd name="T103" fmla="*/ 59 h 575"/>
                <a:gd name="T104" fmla="*/ 117 w 269"/>
                <a:gd name="T105" fmla="*/ 40 h 575"/>
                <a:gd name="T106" fmla="*/ 107 w 269"/>
                <a:gd name="T107" fmla="*/ 57 h 575"/>
                <a:gd name="T108" fmla="*/ 113 w 269"/>
                <a:gd name="T109" fmla="*/ 62 h 575"/>
                <a:gd name="T110" fmla="*/ 135 w 269"/>
                <a:gd name="T111" fmla="*/ 42 h 575"/>
                <a:gd name="T112" fmla="*/ 145 w 269"/>
                <a:gd name="T113" fmla="*/ 22 h 575"/>
                <a:gd name="T114" fmla="*/ 239 w 269"/>
                <a:gd name="T115" fmla="*/ 3 h 575"/>
                <a:gd name="T116" fmla="*/ 255 w 269"/>
                <a:gd name="T117" fmla="*/ 15 h 5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9"/>
                <a:gd name="T178" fmla="*/ 0 h 575"/>
                <a:gd name="T179" fmla="*/ 269 w 269"/>
                <a:gd name="T180" fmla="*/ 575 h 5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9" h="575">
                  <a:moveTo>
                    <a:pt x="269" y="32"/>
                  </a:moveTo>
                  <a:lnTo>
                    <a:pt x="269" y="32"/>
                  </a:lnTo>
                  <a:lnTo>
                    <a:pt x="264" y="35"/>
                  </a:lnTo>
                  <a:lnTo>
                    <a:pt x="254" y="33"/>
                  </a:lnTo>
                  <a:lnTo>
                    <a:pt x="254" y="35"/>
                  </a:lnTo>
                  <a:lnTo>
                    <a:pt x="254" y="39"/>
                  </a:lnTo>
                  <a:lnTo>
                    <a:pt x="254" y="42"/>
                  </a:lnTo>
                  <a:lnTo>
                    <a:pt x="254" y="44"/>
                  </a:lnTo>
                  <a:lnTo>
                    <a:pt x="247" y="49"/>
                  </a:lnTo>
                  <a:lnTo>
                    <a:pt x="244" y="54"/>
                  </a:lnTo>
                  <a:lnTo>
                    <a:pt x="242" y="59"/>
                  </a:lnTo>
                  <a:lnTo>
                    <a:pt x="244" y="64"/>
                  </a:lnTo>
                  <a:lnTo>
                    <a:pt x="245" y="69"/>
                  </a:lnTo>
                  <a:lnTo>
                    <a:pt x="249" y="72"/>
                  </a:lnTo>
                  <a:lnTo>
                    <a:pt x="250" y="74"/>
                  </a:lnTo>
                  <a:lnTo>
                    <a:pt x="252" y="76"/>
                  </a:lnTo>
                  <a:lnTo>
                    <a:pt x="255" y="76"/>
                  </a:lnTo>
                  <a:lnTo>
                    <a:pt x="259" y="77"/>
                  </a:lnTo>
                  <a:lnTo>
                    <a:pt x="259" y="79"/>
                  </a:lnTo>
                  <a:lnTo>
                    <a:pt x="259" y="81"/>
                  </a:lnTo>
                  <a:lnTo>
                    <a:pt x="259" y="83"/>
                  </a:lnTo>
                  <a:lnTo>
                    <a:pt x="257" y="84"/>
                  </a:lnTo>
                  <a:lnTo>
                    <a:pt x="255" y="84"/>
                  </a:lnTo>
                  <a:lnTo>
                    <a:pt x="255" y="86"/>
                  </a:lnTo>
                  <a:lnTo>
                    <a:pt x="247" y="86"/>
                  </a:lnTo>
                  <a:lnTo>
                    <a:pt x="240" y="88"/>
                  </a:lnTo>
                  <a:lnTo>
                    <a:pt x="235" y="91"/>
                  </a:lnTo>
                  <a:lnTo>
                    <a:pt x="230" y="94"/>
                  </a:lnTo>
                  <a:lnTo>
                    <a:pt x="228" y="99"/>
                  </a:lnTo>
                  <a:lnTo>
                    <a:pt x="225" y="103"/>
                  </a:lnTo>
                  <a:lnTo>
                    <a:pt x="225" y="105"/>
                  </a:lnTo>
                  <a:lnTo>
                    <a:pt x="225" y="106"/>
                  </a:lnTo>
                  <a:lnTo>
                    <a:pt x="227" y="111"/>
                  </a:lnTo>
                  <a:lnTo>
                    <a:pt x="227" y="118"/>
                  </a:lnTo>
                  <a:lnTo>
                    <a:pt x="228" y="123"/>
                  </a:lnTo>
                  <a:lnTo>
                    <a:pt x="228" y="128"/>
                  </a:lnTo>
                  <a:lnTo>
                    <a:pt x="228" y="133"/>
                  </a:lnTo>
                  <a:lnTo>
                    <a:pt x="228" y="138"/>
                  </a:lnTo>
                  <a:lnTo>
                    <a:pt x="227" y="142"/>
                  </a:lnTo>
                  <a:lnTo>
                    <a:pt x="225" y="147"/>
                  </a:lnTo>
                  <a:lnTo>
                    <a:pt x="225" y="150"/>
                  </a:lnTo>
                  <a:lnTo>
                    <a:pt x="223" y="155"/>
                  </a:lnTo>
                  <a:lnTo>
                    <a:pt x="222" y="159"/>
                  </a:lnTo>
                  <a:lnTo>
                    <a:pt x="222" y="160"/>
                  </a:lnTo>
                  <a:lnTo>
                    <a:pt x="220" y="164"/>
                  </a:lnTo>
                  <a:lnTo>
                    <a:pt x="218" y="165"/>
                  </a:lnTo>
                  <a:lnTo>
                    <a:pt x="211" y="164"/>
                  </a:lnTo>
                  <a:lnTo>
                    <a:pt x="205" y="162"/>
                  </a:lnTo>
                  <a:lnTo>
                    <a:pt x="205" y="160"/>
                  </a:lnTo>
                  <a:lnTo>
                    <a:pt x="206" y="157"/>
                  </a:lnTo>
                  <a:lnTo>
                    <a:pt x="206" y="150"/>
                  </a:lnTo>
                  <a:lnTo>
                    <a:pt x="208" y="145"/>
                  </a:lnTo>
                  <a:lnTo>
                    <a:pt x="210" y="138"/>
                  </a:lnTo>
                  <a:lnTo>
                    <a:pt x="210" y="132"/>
                  </a:lnTo>
                  <a:lnTo>
                    <a:pt x="210" y="127"/>
                  </a:lnTo>
                  <a:lnTo>
                    <a:pt x="210" y="125"/>
                  </a:lnTo>
                  <a:lnTo>
                    <a:pt x="208" y="118"/>
                  </a:lnTo>
                  <a:lnTo>
                    <a:pt x="206" y="115"/>
                  </a:lnTo>
                  <a:lnTo>
                    <a:pt x="205" y="113"/>
                  </a:lnTo>
                  <a:lnTo>
                    <a:pt x="203" y="115"/>
                  </a:lnTo>
                  <a:lnTo>
                    <a:pt x="203" y="116"/>
                  </a:lnTo>
                  <a:lnTo>
                    <a:pt x="201" y="120"/>
                  </a:lnTo>
                  <a:lnTo>
                    <a:pt x="201" y="121"/>
                  </a:lnTo>
                  <a:lnTo>
                    <a:pt x="200" y="123"/>
                  </a:lnTo>
                  <a:lnTo>
                    <a:pt x="200" y="125"/>
                  </a:lnTo>
                  <a:lnTo>
                    <a:pt x="198" y="130"/>
                  </a:lnTo>
                  <a:lnTo>
                    <a:pt x="195" y="133"/>
                  </a:lnTo>
                  <a:lnTo>
                    <a:pt x="193" y="138"/>
                  </a:lnTo>
                  <a:lnTo>
                    <a:pt x="191" y="142"/>
                  </a:lnTo>
                  <a:lnTo>
                    <a:pt x="189" y="145"/>
                  </a:lnTo>
                  <a:lnTo>
                    <a:pt x="188" y="145"/>
                  </a:lnTo>
                  <a:lnTo>
                    <a:pt x="183" y="143"/>
                  </a:lnTo>
                  <a:lnTo>
                    <a:pt x="179" y="143"/>
                  </a:lnTo>
                  <a:lnTo>
                    <a:pt x="178" y="145"/>
                  </a:lnTo>
                  <a:lnTo>
                    <a:pt x="178" y="147"/>
                  </a:lnTo>
                  <a:lnTo>
                    <a:pt x="178" y="149"/>
                  </a:lnTo>
                  <a:lnTo>
                    <a:pt x="171" y="152"/>
                  </a:lnTo>
                  <a:lnTo>
                    <a:pt x="171" y="154"/>
                  </a:lnTo>
                  <a:lnTo>
                    <a:pt x="171" y="157"/>
                  </a:lnTo>
                  <a:lnTo>
                    <a:pt x="169" y="160"/>
                  </a:lnTo>
                  <a:lnTo>
                    <a:pt x="169" y="165"/>
                  </a:lnTo>
                  <a:lnTo>
                    <a:pt x="169" y="169"/>
                  </a:lnTo>
                  <a:lnTo>
                    <a:pt x="169" y="171"/>
                  </a:lnTo>
                  <a:lnTo>
                    <a:pt x="169" y="172"/>
                  </a:lnTo>
                  <a:lnTo>
                    <a:pt x="162" y="176"/>
                  </a:lnTo>
                  <a:lnTo>
                    <a:pt x="159" y="179"/>
                  </a:lnTo>
                  <a:lnTo>
                    <a:pt x="157" y="182"/>
                  </a:lnTo>
                  <a:lnTo>
                    <a:pt x="156" y="184"/>
                  </a:lnTo>
                  <a:lnTo>
                    <a:pt x="154" y="187"/>
                  </a:lnTo>
                  <a:lnTo>
                    <a:pt x="156" y="191"/>
                  </a:lnTo>
                  <a:lnTo>
                    <a:pt x="156" y="193"/>
                  </a:lnTo>
                  <a:lnTo>
                    <a:pt x="157" y="194"/>
                  </a:lnTo>
                  <a:lnTo>
                    <a:pt x="159" y="198"/>
                  </a:lnTo>
                  <a:lnTo>
                    <a:pt x="159" y="203"/>
                  </a:lnTo>
                  <a:lnTo>
                    <a:pt x="159" y="208"/>
                  </a:lnTo>
                  <a:lnTo>
                    <a:pt x="159" y="213"/>
                  </a:lnTo>
                  <a:lnTo>
                    <a:pt x="157" y="218"/>
                  </a:lnTo>
                  <a:lnTo>
                    <a:pt x="156" y="225"/>
                  </a:lnTo>
                  <a:lnTo>
                    <a:pt x="154" y="230"/>
                  </a:lnTo>
                  <a:lnTo>
                    <a:pt x="152" y="235"/>
                  </a:lnTo>
                  <a:lnTo>
                    <a:pt x="151" y="242"/>
                  </a:lnTo>
                  <a:lnTo>
                    <a:pt x="149" y="247"/>
                  </a:lnTo>
                  <a:lnTo>
                    <a:pt x="147" y="252"/>
                  </a:lnTo>
                  <a:lnTo>
                    <a:pt x="145" y="257"/>
                  </a:lnTo>
                  <a:lnTo>
                    <a:pt x="144" y="260"/>
                  </a:lnTo>
                  <a:lnTo>
                    <a:pt x="142" y="264"/>
                  </a:lnTo>
                  <a:lnTo>
                    <a:pt x="142" y="265"/>
                  </a:lnTo>
                  <a:lnTo>
                    <a:pt x="144" y="270"/>
                  </a:lnTo>
                  <a:lnTo>
                    <a:pt x="145" y="277"/>
                  </a:lnTo>
                  <a:lnTo>
                    <a:pt x="147" y="282"/>
                  </a:lnTo>
                  <a:lnTo>
                    <a:pt x="147" y="287"/>
                  </a:lnTo>
                  <a:lnTo>
                    <a:pt x="149" y="292"/>
                  </a:lnTo>
                  <a:lnTo>
                    <a:pt x="149" y="296"/>
                  </a:lnTo>
                  <a:lnTo>
                    <a:pt x="149" y="299"/>
                  </a:lnTo>
                  <a:lnTo>
                    <a:pt x="145" y="301"/>
                  </a:lnTo>
                  <a:lnTo>
                    <a:pt x="144" y="303"/>
                  </a:lnTo>
                  <a:lnTo>
                    <a:pt x="142" y="306"/>
                  </a:lnTo>
                  <a:lnTo>
                    <a:pt x="142" y="309"/>
                  </a:lnTo>
                  <a:lnTo>
                    <a:pt x="144" y="314"/>
                  </a:lnTo>
                  <a:lnTo>
                    <a:pt x="145" y="319"/>
                  </a:lnTo>
                  <a:lnTo>
                    <a:pt x="147" y="326"/>
                  </a:lnTo>
                  <a:lnTo>
                    <a:pt x="151" y="331"/>
                  </a:lnTo>
                  <a:lnTo>
                    <a:pt x="154" y="338"/>
                  </a:lnTo>
                  <a:lnTo>
                    <a:pt x="156" y="343"/>
                  </a:lnTo>
                  <a:lnTo>
                    <a:pt x="159" y="350"/>
                  </a:lnTo>
                  <a:lnTo>
                    <a:pt x="162" y="355"/>
                  </a:lnTo>
                  <a:lnTo>
                    <a:pt x="164" y="358"/>
                  </a:lnTo>
                  <a:lnTo>
                    <a:pt x="166" y="362"/>
                  </a:lnTo>
                  <a:lnTo>
                    <a:pt x="167" y="365"/>
                  </a:lnTo>
                  <a:lnTo>
                    <a:pt x="169" y="365"/>
                  </a:lnTo>
                  <a:lnTo>
                    <a:pt x="173" y="370"/>
                  </a:lnTo>
                  <a:lnTo>
                    <a:pt x="176" y="377"/>
                  </a:lnTo>
                  <a:lnTo>
                    <a:pt x="178" y="385"/>
                  </a:lnTo>
                  <a:lnTo>
                    <a:pt x="181" y="394"/>
                  </a:lnTo>
                  <a:lnTo>
                    <a:pt x="181" y="402"/>
                  </a:lnTo>
                  <a:lnTo>
                    <a:pt x="183" y="413"/>
                  </a:lnTo>
                  <a:lnTo>
                    <a:pt x="183" y="423"/>
                  </a:lnTo>
                  <a:lnTo>
                    <a:pt x="183" y="433"/>
                  </a:lnTo>
                  <a:lnTo>
                    <a:pt x="183" y="443"/>
                  </a:lnTo>
                  <a:lnTo>
                    <a:pt x="183" y="451"/>
                  </a:lnTo>
                  <a:lnTo>
                    <a:pt x="183" y="460"/>
                  </a:lnTo>
                  <a:lnTo>
                    <a:pt x="181" y="468"/>
                  </a:lnTo>
                  <a:lnTo>
                    <a:pt x="181" y="473"/>
                  </a:lnTo>
                  <a:lnTo>
                    <a:pt x="179" y="479"/>
                  </a:lnTo>
                  <a:lnTo>
                    <a:pt x="179" y="482"/>
                  </a:lnTo>
                  <a:lnTo>
                    <a:pt x="179" y="484"/>
                  </a:lnTo>
                  <a:lnTo>
                    <a:pt x="171" y="495"/>
                  </a:lnTo>
                  <a:lnTo>
                    <a:pt x="166" y="506"/>
                  </a:lnTo>
                  <a:lnTo>
                    <a:pt x="162" y="512"/>
                  </a:lnTo>
                  <a:lnTo>
                    <a:pt x="162" y="519"/>
                  </a:lnTo>
                  <a:lnTo>
                    <a:pt x="162" y="523"/>
                  </a:lnTo>
                  <a:lnTo>
                    <a:pt x="162" y="526"/>
                  </a:lnTo>
                  <a:lnTo>
                    <a:pt x="162" y="528"/>
                  </a:lnTo>
                  <a:lnTo>
                    <a:pt x="157" y="534"/>
                  </a:lnTo>
                  <a:lnTo>
                    <a:pt x="154" y="538"/>
                  </a:lnTo>
                  <a:lnTo>
                    <a:pt x="151" y="543"/>
                  </a:lnTo>
                  <a:lnTo>
                    <a:pt x="147" y="545"/>
                  </a:lnTo>
                  <a:lnTo>
                    <a:pt x="145" y="548"/>
                  </a:lnTo>
                  <a:lnTo>
                    <a:pt x="142" y="550"/>
                  </a:lnTo>
                  <a:lnTo>
                    <a:pt x="142" y="551"/>
                  </a:lnTo>
                  <a:lnTo>
                    <a:pt x="140" y="551"/>
                  </a:lnTo>
                  <a:lnTo>
                    <a:pt x="130" y="558"/>
                  </a:lnTo>
                  <a:lnTo>
                    <a:pt x="122" y="565"/>
                  </a:lnTo>
                  <a:lnTo>
                    <a:pt x="115" y="568"/>
                  </a:lnTo>
                  <a:lnTo>
                    <a:pt x="107" y="572"/>
                  </a:lnTo>
                  <a:lnTo>
                    <a:pt x="101" y="573"/>
                  </a:lnTo>
                  <a:lnTo>
                    <a:pt x="96" y="575"/>
                  </a:lnTo>
                  <a:lnTo>
                    <a:pt x="91" y="575"/>
                  </a:lnTo>
                  <a:lnTo>
                    <a:pt x="88" y="573"/>
                  </a:lnTo>
                  <a:lnTo>
                    <a:pt x="85" y="573"/>
                  </a:lnTo>
                  <a:lnTo>
                    <a:pt x="83" y="572"/>
                  </a:lnTo>
                  <a:lnTo>
                    <a:pt x="81" y="570"/>
                  </a:lnTo>
                  <a:lnTo>
                    <a:pt x="79" y="567"/>
                  </a:lnTo>
                  <a:lnTo>
                    <a:pt x="78" y="565"/>
                  </a:lnTo>
                  <a:lnTo>
                    <a:pt x="76" y="565"/>
                  </a:lnTo>
                  <a:lnTo>
                    <a:pt x="76" y="563"/>
                  </a:lnTo>
                  <a:lnTo>
                    <a:pt x="76" y="561"/>
                  </a:lnTo>
                  <a:lnTo>
                    <a:pt x="71" y="556"/>
                  </a:lnTo>
                  <a:lnTo>
                    <a:pt x="68" y="551"/>
                  </a:lnTo>
                  <a:lnTo>
                    <a:pt x="66" y="546"/>
                  </a:lnTo>
                  <a:lnTo>
                    <a:pt x="64" y="541"/>
                  </a:lnTo>
                  <a:lnTo>
                    <a:pt x="63" y="536"/>
                  </a:lnTo>
                  <a:lnTo>
                    <a:pt x="63" y="533"/>
                  </a:lnTo>
                  <a:lnTo>
                    <a:pt x="63" y="531"/>
                  </a:lnTo>
                  <a:lnTo>
                    <a:pt x="63" y="529"/>
                  </a:lnTo>
                  <a:lnTo>
                    <a:pt x="61" y="528"/>
                  </a:lnTo>
                  <a:lnTo>
                    <a:pt x="61" y="524"/>
                  </a:lnTo>
                  <a:lnTo>
                    <a:pt x="59" y="521"/>
                  </a:lnTo>
                  <a:lnTo>
                    <a:pt x="59" y="519"/>
                  </a:lnTo>
                  <a:lnTo>
                    <a:pt x="51" y="514"/>
                  </a:lnTo>
                  <a:lnTo>
                    <a:pt x="46" y="509"/>
                  </a:lnTo>
                  <a:lnTo>
                    <a:pt x="42" y="504"/>
                  </a:lnTo>
                  <a:lnTo>
                    <a:pt x="42" y="497"/>
                  </a:lnTo>
                  <a:lnTo>
                    <a:pt x="42" y="492"/>
                  </a:lnTo>
                  <a:lnTo>
                    <a:pt x="42" y="489"/>
                  </a:lnTo>
                  <a:lnTo>
                    <a:pt x="42" y="485"/>
                  </a:lnTo>
                  <a:lnTo>
                    <a:pt x="42" y="467"/>
                  </a:lnTo>
                  <a:lnTo>
                    <a:pt x="41" y="457"/>
                  </a:lnTo>
                  <a:lnTo>
                    <a:pt x="42" y="438"/>
                  </a:lnTo>
                  <a:lnTo>
                    <a:pt x="42" y="431"/>
                  </a:lnTo>
                  <a:lnTo>
                    <a:pt x="41" y="429"/>
                  </a:lnTo>
                  <a:lnTo>
                    <a:pt x="41" y="428"/>
                  </a:lnTo>
                  <a:lnTo>
                    <a:pt x="39" y="424"/>
                  </a:lnTo>
                  <a:lnTo>
                    <a:pt x="37" y="423"/>
                  </a:lnTo>
                  <a:lnTo>
                    <a:pt x="35" y="419"/>
                  </a:lnTo>
                  <a:lnTo>
                    <a:pt x="35" y="418"/>
                  </a:lnTo>
                  <a:lnTo>
                    <a:pt x="34" y="416"/>
                  </a:lnTo>
                  <a:lnTo>
                    <a:pt x="30" y="409"/>
                  </a:lnTo>
                  <a:lnTo>
                    <a:pt x="29" y="401"/>
                  </a:lnTo>
                  <a:lnTo>
                    <a:pt x="27" y="392"/>
                  </a:lnTo>
                  <a:lnTo>
                    <a:pt x="25" y="384"/>
                  </a:lnTo>
                  <a:lnTo>
                    <a:pt x="25" y="375"/>
                  </a:lnTo>
                  <a:lnTo>
                    <a:pt x="27" y="369"/>
                  </a:lnTo>
                  <a:lnTo>
                    <a:pt x="27" y="360"/>
                  </a:lnTo>
                  <a:lnTo>
                    <a:pt x="29" y="353"/>
                  </a:lnTo>
                  <a:lnTo>
                    <a:pt x="30" y="347"/>
                  </a:lnTo>
                  <a:lnTo>
                    <a:pt x="32" y="341"/>
                  </a:lnTo>
                  <a:lnTo>
                    <a:pt x="34" y="336"/>
                  </a:lnTo>
                  <a:lnTo>
                    <a:pt x="35" y="331"/>
                  </a:lnTo>
                  <a:lnTo>
                    <a:pt x="37" y="328"/>
                  </a:lnTo>
                  <a:lnTo>
                    <a:pt x="37" y="325"/>
                  </a:lnTo>
                  <a:lnTo>
                    <a:pt x="39" y="323"/>
                  </a:lnTo>
                  <a:lnTo>
                    <a:pt x="39" y="321"/>
                  </a:lnTo>
                  <a:lnTo>
                    <a:pt x="37" y="313"/>
                  </a:lnTo>
                  <a:lnTo>
                    <a:pt x="35" y="306"/>
                  </a:lnTo>
                  <a:lnTo>
                    <a:pt x="34" y="299"/>
                  </a:lnTo>
                  <a:lnTo>
                    <a:pt x="34" y="292"/>
                  </a:lnTo>
                  <a:lnTo>
                    <a:pt x="35" y="287"/>
                  </a:lnTo>
                  <a:lnTo>
                    <a:pt x="35" y="281"/>
                  </a:lnTo>
                  <a:lnTo>
                    <a:pt x="37" y="277"/>
                  </a:lnTo>
                  <a:lnTo>
                    <a:pt x="39" y="272"/>
                  </a:lnTo>
                  <a:lnTo>
                    <a:pt x="41" y="269"/>
                  </a:lnTo>
                  <a:lnTo>
                    <a:pt x="42" y="265"/>
                  </a:lnTo>
                  <a:lnTo>
                    <a:pt x="44" y="262"/>
                  </a:lnTo>
                  <a:lnTo>
                    <a:pt x="46" y="260"/>
                  </a:lnTo>
                  <a:lnTo>
                    <a:pt x="47" y="257"/>
                  </a:lnTo>
                  <a:lnTo>
                    <a:pt x="49" y="257"/>
                  </a:lnTo>
                  <a:lnTo>
                    <a:pt x="49" y="255"/>
                  </a:lnTo>
                  <a:lnTo>
                    <a:pt x="49" y="243"/>
                  </a:lnTo>
                  <a:lnTo>
                    <a:pt x="49" y="235"/>
                  </a:lnTo>
                  <a:lnTo>
                    <a:pt x="49" y="225"/>
                  </a:lnTo>
                  <a:lnTo>
                    <a:pt x="51" y="216"/>
                  </a:lnTo>
                  <a:lnTo>
                    <a:pt x="52" y="208"/>
                  </a:lnTo>
                  <a:lnTo>
                    <a:pt x="54" y="201"/>
                  </a:lnTo>
                  <a:lnTo>
                    <a:pt x="56" y="194"/>
                  </a:lnTo>
                  <a:lnTo>
                    <a:pt x="57" y="189"/>
                  </a:lnTo>
                  <a:lnTo>
                    <a:pt x="61" y="184"/>
                  </a:lnTo>
                  <a:lnTo>
                    <a:pt x="63" y="179"/>
                  </a:lnTo>
                  <a:lnTo>
                    <a:pt x="64" y="176"/>
                  </a:lnTo>
                  <a:lnTo>
                    <a:pt x="66" y="172"/>
                  </a:lnTo>
                  <a:lnTo>
                    <a:pt x="68" y="171"/>
                  </a:lnTo>
                  <a:lnTo>
                    <a:pt x="69" y="169"/>
                  </a:lnTo>
                  <a:lnTo>
                    <a:pt x="69" y="167"/>
                  </a:lnTo>
                  <a:lnTo>
                    <a:pt x="71" y="167"/>
                  </a:lnTo>
                  <a:lnTo>
                    <a:pt x="69" y="164"/>
                  </a:lnTo>
                  <a:lnTo>
                    <a:pt x="69" y="159"/>
                  </a:lnTo>
                  <a:lnTo>
                    <a:pt x="71" y="154"/>
                  </a:lnTo>
                  <a:lnTo>
                    <a:pt x="73" y="149"/>
                  </a:lnTo>
                  <a:lnTo>
                    <a:pt x="76" y="145"/>
                  </a:lnTo>
                  <a:lnTo>
                    <a:pt x="78" y="142"/>
                  </a:lnTo>
                  <a:lnTo>
                    <a:pt x="79" y="138"/>
                  </a:lnTo>
                  <a:lnTo>
                    <a:pt x="81" y="138"/>
                  </a:lnTo>
                  <a:lnTo>
                    <a:pt x="81" y="125"/>
                  </a:lnTo>
                  <a:lnTo>
                    <a:pt x="85" y="123"/>
                  </a:lnTo>
                  <a:lnTo>
                    <a:pt x="85" y="113"/>
                  </a:lnTo>
                  <a:lnTo>
                    <a:pt x="79" y="113"/>
                  </a:lnTo>
                  <a:lnTo>
                    <a:pt x="78" y="113"/>
                  </a:lnTo>
                  <a:lnTo>
                    <a:pt x="76" y="115"/>
                  </a:lnTo>
                  <a:lnTo>
                    <a:pt x="74" y="118"/>
                  </a:lnTo>
                  <a:lnTo>
                    <a:pt x="71" y="121"/>
                  </a:lnTo>
                  <a:lnTo>
                    <a:pt x="69" y="125"/>
                  </a:lnTo>
                  <a:lnTo>
                    <a:pt x="66" y="128"/>
                  </a:lnTo>
                  <a:lnTo>
                    <a:pt x="64" y="130"/>
                  </a:lnTo>
                  <a:lnTo>
                    <a:pt x="63" y="130"/>
                  </a:lnTo>
                  <a:lnTo>
                    <a:pt x="57" y="140"/>
                  </a:lnTo>
                  <a:lnTo>
                    <a:pt x="54" y="149"/>
                  </a:lnTo>
                  <a:lnTo>
                    <a:pt x="54" y="155"/>
                  </a:lnTo>
                  <a:lnTo>
                    <a:pt x="54" y="160"/>
                  </a:lnTo>
                  <a:lnTo>
                    <a:pt x="54" y="164"/>
                  </a:lnTo>
                  <a:lnTo>
                    <a:pt x="54" y="167"/>
                  </a:lnTo>
                  <a:lnTo>
                    <a:pt x="44" y="169"/>
                  </a:lnTo>
                  <a:lnTo>
                    <a:pt x="37" y="172"/>
                  </a:lnTo>
                  <a:lnTo>
                    <a:pt x="32" y="176"/>
                  </a:lnTo>
                  <a:lnTo>
                    <a:pt x="29" y="179"/>
                  </a:lnTo>
                  <a:lnTo>
                    <a:pt x="27" y="184"/>
                  </a:lnTo>
                  <a:lnTo>
                    <a:pt x="27" y="187"/>
                  </a:lnTo>
                  <a:lnTo>
                    <a:pt x="27" y="191"/>
                  </a:lnTo>
                  <a:lnTo>
                    <a:pt x="25" y="193"/>
                  </a:lnTo>
                  <a:lnTo>
                    <a:pt x="22" y="198"/>
                  </a:lnTo>
                  <a:lnTo>
                    <a:pt x="17" y="203"/>
                  </a:lnTo>
                  <a:lnTo>
                    <a:pt x="13" y="208"/>
                  </a:lnTo>
                  <a:lnTo>
                    <a:pt x="10" y="211"/>
                  </a:lnTo>
                  <a:lnTo>
                    <a:pt x="7" y="215"/>
                  </a:lnTo>
                  <a:lnTo>
                    <a:pt x="5" y="216"/>
                  </a:lnTo>
                  <a:lnTo>
                    <a:pt x="3" y="216"/>
                  </a:lnTo>
                  <a:lnTo>
                    <a:pt x="2" y="215"/>
                  </a:lnTo>
                  <a:lnTo>
                    <a:pt x="0" y="206"/>
                  </a:lnTo>
                  <a:lnTo>
                    <a:pt x="0" y="199"/>
                  </a:lnTo>
                  <a:lnTo>
                    <a:pt x="2" y="193"/>
                  </a:lnTo>
                  <a:lnTo>
                    <a:pt x="5" y="187"/>
                  </a:lnTo>
                  <a:lnTo>
                    <a:pt x="7" y="182"/>
                  </a:lnTo>
                  <a:lnTo>
                    <a:pt x="10" y="179"/>
                  </a:lnTo>
                  <a:lnTo>
                    <a:pt x="12" y="177"/>
                  </a:lnTo>
                  <a:lnTo>
                    <a:pt x="12" y="176"/>
                  </a:lnTo>
                  <a:lnTo>
                    <a:pt x="13" y="171"/>
                  </a:lnTo>
                  <a:lnTo>
                    <a:pt x="20" y="160"/>
                  </a:lnTo>
                  <a:lnTo>
                    <a:pt x="34" y="150"/>
                  </a:lnTo>
                  <a:lnTo>
                    <a:pt x="34" y="149"/>
                  </a:lnTo>
                  <a:lnTo>
                    <a:pt x="32" y="145"/>
                  </a:lnTo>
                  <a:lnTo>
                    <a:pt x="32" y="143"/>
                  </a:lnTo>
                  <a:lnTo>
                    <a:pt x="32" y="142"/>
                  </a:lnTo>
                  <a:lnTo>
                    <a:pt x="37" y="128"/>
                  </a:lnTo>
                  <a:lnTo>
                    <a:pt x="37" y="130"/>
                  </a:lnTo>
                  <a:lnTo>
                    <a:pt x="37" y="128"/>
                  </a:lnTo>
                  <a:lnTo>
                    <a:pt x="37" y="127"/>
                  </a:lnTo>
                  <a:lnTo>
                    <a:pt x="39" y="123"/>
                  </a:lnTo>
                  <a:lnTo>
                    <a:pt x="41" y="120"/>
                  </a:lnTo>
                  <a:lnTo>
                    <a:pt x="42" y="115"/>
                  </a:lnTo>
                  <a:lnTo>
                    <a:pt x="46" y="110"/>
                  </a:lnTo>
                  <a:lnTo>
                    <a:pt x="47" y="105"/>
                  </a:lnTo>
                  <a:lnTo>
                    <a:pt x="51" y="99"/>
                  </a:lnTo>
                  <a:lnTo>
                    <a:pt x="54" y="94"/>
                  </a:lnTo>
                  <a:lnTo>
                    <a:pt x="57" y="88"/>
                  </a:lnTo>
                  <a:lnTo>
                    <a:pt x="59" y="83"/>
                  </a:lnTo>
                  <a:lnTo>
                    <a:pt x="63" y="77"/>
                  </a:lnTo>
                  <a:lnTo>
                    <a:pt x="64" y="74"/>
                  </a:lnTo>
                  <a:lnTo>
                    <a:pt x="68" y="69"/>
                  </a:lnTo>
                  <a:lnTo>
                    <a:pt x="69" y="67"/>
                  </a:lnTo>
                  <a:lnTo>
                    <a:pt x="69" y="66"/>
                  </a:lnTo>
                  <a:lnTo>
                    <a:pt x="71" y="64"/>
                  </a:lnTo>
                  <a:lnTo>
                    <a:pt x="71" y="55"/>
                  </a:lnTo>
                  <a:lnTo>
                    <a:pt x="73" y="47"/>
                  </a:lnTo>
                  <a:lnTo>
                    <a:pt x="74" y="42"/>
                  </a:lnTo>
                  <a:lnTo>
                    <a:pt x="76" y="40"/>
                  </a:lnTo>
                  <a:lnTo>
                    <a:pt x="78" y="37"/>
                  </a:lnTo>
                  <a:lnTo>
                    <a:pt x="79" y="37"/>
                  </a:lnTo>
                  <a:lnTo>
                    <a:pt x="81" y="37"/>
                  </a:lnTo>
                  <a:lnTo>
                    <a:pt x="79" y="40"/>
                  </a:lnTo>
                  <a:lnTo>
                    <a:pt x="79" y="44"/>
                  </a:lnTo>
                  <a:lnTo>
                    <a:pt x="79" y="47"/>
                  </a:lnTo>
                  <a:lnTo>
                    <a:pt x="79" y="52"/>
                  </a:lnTo>
                  <a:lnTo>
                    <a:pt x="79" y="55"/>
                  </a:lnTo>
                  <a:lnTo>
                    <a:pt x="79" y="59"/>
                  </a:lnTo>
                  <a:lnTo>
                    <a:pt x="81" y="62"/>
                  </a:lnTo>
                  <a:lnTo>
                    <a:pt x="98" y="50"/>
                  </a:lnTo>
                  <a:lnTo>
                    <a:pt x="98" y="42"/>
                  </a:lnTo>
                  <a:lnTo>
                    <a:pt x="107" y="40"/>
                  </a:lnTo>
                  <a:lnTo>
                    <a:pt x="112" y="35"/>
                  </a:lnTo>
                  <a:lnTo>
                    <a:pt x="117" y="40"/>
                  </a:lnTo>
                  <a:lnTo>
                    <a:pt x="115" y="40"/>
                  </a:lnTo>
                  <a:lnTo>
                    <a:pt x="115" y="42"/>
                  </a:lnTo>
                  <a:lnTo>
                    <a:pt x="113" y="45"/>
                  </a:lnTo>
                  <a:lnTo>
                    <a:pt x="112" y="47"/>
                  </a:lnTo>
                  <a:lnTo>
                    <a:pt x="110" y="50"/>
                  </a:lnTo>
                  <a:lnTo>
                    <a:pt x="107" y="54"/>
                  </a:lnTo>
                  <a:lnTo>
                    <a:pt x="107" y="57"/>
                  </a:lnTo>
                  <a:lnTo>
                    <a:pt x="107" y="59"/>
                  </a:lnTo>
                  <a:lnTo>
                    <a:pt x="107" y="64"/>
                  </a:lnTo>
                  <a:lnTo>
                    <a:pt x="107" y="67"/>
                  </a:lnTo>
                  <a:lnTo>
                    <a:pt x="108" y="67"/>
                  </a:lnTo>
                  <a:lnTo>
                    <a:pt x="110" y="66"/>
                  </a:lnTo>
                  <a:lnTo>
                    <a:pt x="112" y="64"/>
                  </a:lnTo>
                  <a:lnTo>
                    <a:pt x="113" y="62"/>
                  </a:lnTo>
                  <a:lnTo>
                    <a:pt x="113" y="61"/>
                  </a:lnTo>
                  <a:lnTo>
                    <a:pt x="115" y="59"/>
                  </a:lnTo>
                  <a:lnTo>
                    <a:pt x="125" y="47"/>
                  </a:lnTo>
                  <a:lnTo>
                    <a:pt x="127" y="47"/>
                  </a:lnTo>
                  <a:lnTo>
                    <a:pt x="130" y="45"/>
                  </a:lnTo>
                  <a:lnTo>
                    <a:pt x="134" y="42"/>
                  </a:lnTo>
                  <a:lnTo>
                    <a:pt x="135" y="42"/>
                  </a:lnTo>
                  <a:lnTo>
                    <a:pt x="134" y="37"/>
                  </a:lnTo>
                  <a:lnTo>
                    <a:pt x="134" y="32"/>
                  </a:lnTo>
                  <a:lnTo>
                    <a:pt x="135" y="28"/>
                  </a:lnTo>
                  <a:lnTo>
                    <a:pt x="137" y="25"/>
                  </a:lnTo>
                  <a:lnTo>
                    <a:pt x="140" y="23"/>
                  </a:lnTo>
                  <a:lnTo>
                    <a:pt x="144" y="22"/>
                  </a:lnTo>
                  <a:lnTo>
                    <a:pt x="145" y="22"/>
                  </a:lnTo>
                  <a:lnTo>
                    <a:pt x="147" y="20"/>
                  </a:lnTo>
                  <a:lnTo>
                    <a:pt x="171" y="22"/>
                  </a:lnTo>
                  <a:lnTo>
                    <a:pt x="171" y="17"/>
                  </a:lnTo>
                  <a:lnTo>
                    <a:pt x="188" y="17"/>
                  </a:lnTo>
                  <a:lnTo>
                    <a:pt x="200" y="0"/>
                  </a:lnTo>
                  <a:lnTo>
                    <a:pt x="239" y="3"/>
                  </a:lnTo>
                  <a:lnTo>
                    <a:pt x="239" y="5"/>
                  </a:lnTo>
                  <a:lnTo>
                    <a:pt x="242" y="6"/>
                  </a:lnTo>
                  <a:lnTo>
                    <a:pt x="245" y="8"/>
                  </a:lnTo>
                  <a:lnTo>
                    <a:pt x="249" y="11"/>
                  </a:lnTo>
                  <a:lnTo>
                    <a:pt x="255" y="15"/>
                  </a:lnTo>
                  <a:lnTo>
                    <a:pt x="269" y="32"/>
                  </a:lnTo>
                  <a:close/>
                </a:path>
              </a:pathLst>
            </a:custGeom>
            <a:solidFill>
              <a:srgbClr val="00B0F0"/>
            </a:solidFill>
            <a:ln w="9525">
              <a:solidFill>
                <a:schemeClr val="tx1"/>
              </a:solidFill>
              <a:round/>
              <a:headEnd/>
              <a:tailEnd/>
            </a:ln>
          </p:spPr>
          <p:txBody>
            <a:bodyPr/>
            <a:lstStyle/>
            <a:p>
              <a:endParaRPr lang="en-US"/>
            </a:p>
          </p:txBody>
        </p:sp>
        <p:sp>
          <p:nvSpPr>
            <p:cNvPr id="54390" name="Freeform 177"/>
            <p:cNvSpPr>
              <a:spLocks/>
            </p:cNvSpPr>
            <p:nvPr/>
          </p:nvSpPr>
          <p:spPr bwMode="auto">
            <a:xfrm>
              <a:off x="4077" y="1642"/>
              <a:ext cx="620" cy="473"/>
            </a:xfrm>
            <a:custGeom>
              <a:avLst/>
              <a:gdLst>
                <a:gd name="T0" fmla="*/ 73 w 620"/>
                <a:gd name="T1" fmla="*/ 330 h 473"/>
                <a:gd name="T2" fmla="*/ 90 w 620"/>
                <a:gd name="T3" fmla="*/ 346 h 473"/>
                <a:gd name="T4" fmla="*/ 68 w 620"/>
                <a:gd name="T5" fmla="*/ 359 h 473"/>
                <a:gd name="T6" fmla="*/ 32 w 620"/>
                <a:gd name="T7" fmla="*/ 373 h 473"/>
                <a:gd name="T8" fmla="*/ 36 w 620"/>
                <a:gd name="T9" fmla="*/ 398 h 473"/>
                <a:gd name="T10" fmla="*/ 63 w 620"/>
                <a:gd name="T11" fmla="*/ 395 h 473"/>
                <a:gd name="T12" fmla="*/ 88 w 620"/>
                <a:gd name="T13" fmla="*/ 402 h 473"/>
                <a:gd name="T14" fmla="*/ 139 w 620"/>
                <a:gd name="T15" fmla="*/ 356 h 473"/>
                <a:gd name="T16" fmla="*/ 183 w 620"/>
                <a:gd name="T17" fmla="*/ 302 h 473"/>
                <a:gd name="T18" fmla="*/ 237 w 620"/>
                <a:gd name="T19" fmla="*/ 298 h 473"/>
                <a:gd name="T20" fmla="*/ 288 w 620"/>
                <a:gd name="T21" fmla="*/ 293 h 473"/>
                <a:gd name="T22" fmla="*/ 271 w 620"/>
                <a:gd name="T23" fmla="*/ 281 h 473"/>
                <a:gd name="T24" fmla="*/ 305 w 620"/>
                <a:gd name="T25" fmla="*/ 258 h 473"/>
                <a:gd name="T26" fmla="*/ 330 w 620"/>
                <a:gd name="T27" fmla="*/ 248 h 473"/>
                <a:gd name="T28" fmla="*/ 384 w 620"/>
                <a:gd name="T29" fmla="*/ 234 h 473"/>
                <a:gd name="T30" fmla="*/ 367 w 620"/>
                <a:gd name="T31" fmla="*/ 198 h 473"/>
                <a:gd name="T32" fmla="*/ 344 w 620"/>
                <a:gd name="T33" fmla="*/ 207 h 473"/>
                <a:gd name="T34" fmla="*/ 313 w 620"/>
                <a:gd name="T35" fmla="*/ 200 h 473"/>
                <a:gd name="T36" fmla="*/ 357 w 620"/>
                <a:gd name="T37" fmla="*/ 124 h 473"/>
                <a:gd name="T38" fmla="*/ 420 w 620"/>
                <a:gd name="T39" fmla="*/ 100 h 473"/>
                <a:gd name="T40" fmla="*/ 483 w 620"/>
                <a:gd name="T41" fmla="*/ 77 h 473"/>
                <a:gd name="T42" fmla="*/ 508 w 620"/>
                <a:gd name="T43" fmla="*/ 77 h 473"/>
                <a:gd name="T44" fmla="*/ 525 w 620"/>
                <a:gd name="T45" fmla="*/ 83 h 473"/>
                <a:gd name="T46" fmla="*/ 521 w 620"/>
                <a:gd name="T47" fmla="*/ 55 h 473"/>
                <a:gd name="T48" fmla="*/ 528 w 620"/>
                <a:gd name="T49" fmla="*/ 48 h 473"/>
                <a:gd name="T50" fmla="*/ 550 w 620"/>
                <a:gd name="T51" fmla="*/ 39 h 473"/>
                <a:gd name="T52" fmla="*/ 577 w 620"/>
                <a:gd name="T53" fmla="*/ 24 h 473"/>
                <a:gd name="T54" fmla="*/ 611 w 620"/>
                <a:gd name="T55" fmla="*/ 0 h 473"/>
                <a:gd name="T56" fmla="*/ 604 w 620"/>
                <a:gd name="T57" fmla="*/ 68 h 473"/>
                <a:gd name="T58" fmla="*/ 615 w 620"/>
                <a:gd name="T59" fmla="*/ 99 h 473"/>
                <a:gd name="T60" fmla="*/ 587 w 620"/>
                <a:gd name="T61" fmla="*/ 124 h 473"/>
                <a:gd name="T62" fmla="*/ 569 w 620"/>
                <a:gd name="T63" fmla="*/ 146 h 473"/>
                <a:gd name="T64" fmla="*/ 538 w 620"/>
                <a:gd name="T65" fmla="*/ 153 h 473"/>
                <a:gd name="T66" fmla="*/ 511 w 620"/>
                <a:gd name="T67" fmla="*/ 166 h 473"/>
                <a:gd name="T68" fmla="*/ 452 w 620"/>
                <a:gd name="T69" fmla="*/ 163 h 473"/>
                <a:gd name="T70" fmla="*/ 388 w 620"/>
                <a:gd name="T71" fmla="*/ 180 h 473"/>
                <a:gd name="T72" fmla="*/ 374 w 620"/>
                <a:gd name="T73" fmla="*/ 195 h 473"/>
                <a:gd name="T74" fmla="*/ 389 w 620"/>
                <a:gd name="T75" fmla="*/ 222 h 473"/>
                <a:gd name="T76" fmla="*/ 396 w 620"/>
                <a:gd name="T77" fmla="*/ 244 h 473"/>
                <a:gd name="T78" fmla="*/ 384 w 620"/>
                <a:gd name="T79" fmla="*/ 263 h 473"/>
                <a:gd name="T80" fmla="*/ 354 w 620"/>
                <a:gd name="T81" fmla="*/ 303 h 473"/>
                <a:gd name="T82" fmla="*/ 330 w 620"/>
                <a:gd name="T83" fmla="*/ 324 h 473"/>
                <a:gd name="T84" fmla="*/ 293 w 620"/>
                <a:gd name="T85" fmla="*/ 351 h 473"/>
                <a:gd name="T86" fmla="*/ 268 w 620"/>
                <a:gd name="T87" fmla="*/ 371 h 473"/>
                <a:gd name="T88" fmla="*/ 219 w 620"/>
                <a:gd name="T89" fmla="*/ 398 h 473"/>
                <a:gd name="T90" fmla="*/ 169 w 620"/>
                <a:gd name="T91" fmla="*/ 440 h 473"/>
                <a:gd name="T92" fmla="*/ 154 w 620"/>
                <a:gd name="T93" fmla="*/ 449 h 473"/>
                <a:gd name="T94" fmla="*/ 129 w 620"/>
                <a:gd name="T95" fmla="*/ 457 h 473"/>
                <a:gd name="T96" fmla="*/ 103 w 620"/>
                <a:gd name="T97" fmla="*/ 469 h 473"/>
                <a:gd name="T98" fmla="*/ 80 w 620"/>
                <a:gd name="T99" fmla="*/ 464 h 473"/>
                <a:gd name="T100" fmla="*/ 53 w 620"/>
                <a:gd name="T101" fmla="*/ 473 h 473"/>
                <a:gd name="T102" fmla="*/ 43 w 620"/>
                <a:gd name="T103" fmla="*/ 454 h 473"/>
                <a:gd name="T104" fmla="*/ 10 w 620"/>
                <a:gd name="T105" fmla="*/ 446 h 473"/>
                <a:gd name="T106" fmla="*/ 7 w 620"/>
                <a:gd name="T107" fmla="*/ 427 h 473"/>
                <a:gd name="T108" fmla="*/ 22 w 620"/>
                <a:gd name="T109" fmla="*/ 385 h 473"/>
                <a:gd name="T110" fmla="*/ 44 w 620"/>
                <a:gd name="T111" fmla="*/ 351 h 473"/>
                <a:gd name="T112" fmla="*/ 51 w 620"/>
                <a:gd name="T113" fmla="*/ 327 h 473"/>
                <a:gd name="T114" fmla="*/ 60 w 620"/>
                <a:gd name="T115" fmla="*/ 314 h 473"/>
                <a:gd name="T116" fmla="*/ 68 w 620"/>
                <a:gd name="T117" fmla="*/ 320 h 4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0"/>
                <a:gd name="T178" fmla="*/ 0 h 473"/>
                <a:gd name="T179" fmla="*/ 620 w 620"/>
                <a:gd name="T180" fmla="*/ 473 h 47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0" h="473">
                  <a:moveTo>
                    <a:pt x="78" y="315"/>
                  </a:moveTo>
                  <a:lnTo>
                    <a:pt x="78" y="315"/>
                  </a:lnTo>
                  <a:lnTo>
                    <a:pt x="78" y="317"/>
                  </a:lnTo>
                  <a:lnTo>
                    <a:pt x="76" y="320"/>
                  </a:lnTo>
                  <a:lnTo>
                    <a:pt x="75" y="324"/>
                  </a:lnTo>
                  <a:lnTo>
                    <a:pt x="75" y="327"/>
                  </a:lnTo>
                  <a:lnTo>
                    <a:pt x="73" y="330"/>
                  </a:lnTo>
                  <a:lnTo>
                    <a:pt x="73" y="334"/>
                  </a:lnTo>
                  <a:lnTo>
                    <a:pt x="75" y="334"/>
                  </a:lnTo>
                  <a:lnTo>
                    <a:pt x="82" y="337"/>
                  </a:lnTo>
                  <a:lnTo>
                    <a:pt x="87" y="339"/>
                  </a:lnTo>
                  <a:lnTo>
                    <a:pt x="90" y="341"/>
                  </a:lnTo>
                  <a:lnTo>
                    <a:pt x="90" y="344"/>
                  </a:lnTo>
                  <a:lnTo>
                    <a:pt x="90" y="346"/>
                  </a:lnTo>
                  <a:lnTo>
                    <a:pt x="90" y="347"/>
                  </a:lnTo>
                  <a:lnTo>
                    <a:pt x="87" y="349"/>
                  </a:lnTo>
                  <a:lnTo>
                    <a:pt x="85" y="352"/>
                  </a:lnTo>
                  <a:lnTo>
                    <a:pt x="82" y="354"/>
                  </a:lnTo>
                  <a:lnTo>
                    <a:pt x="76" y="356"/>
                  </a:lnTo>
                  <a:lnTo>
                    <a:pt x="73" y="358"/>
                  </a:lnTo>
                  <a:lnTo>
                    <a:pt x="68" y="359"/>
                  </a:lnTo>
                  <a:lnTo>
                    <a:pt x="65" y="361"/>
                  </a:lnTo>
                  <a:lnTo>
                    <a:pt x="61" y="361"/>
                  </a:lnTo>
                  <a:lnTo>
                    <a:pt x="60" y="361"/>
                  </a:lnTo>
                  <a:lnTo>
                    <a:pt x="58" y="361"/>
                  </a:lnTo>
                  <a:lnTo>
                    <a:pt x="46" y="363"/>
                  </a:lnTo>
                  <a:lnTo>
                    <a:pt x="38" y="368"/>
                  </a:lnTo>
                  <a:lnTo>
                    <a:pt x="32" y="373"/>
                  </a:lnTo>
                  <a:lnTo>
                    <a:pt x="31" y="380"/>
                  </a:lnTo>
                  <a:lnTo>
                    <a:pt x="31" y="386"/>
                  </a:lnTo>
                  <a:lnTo>
                    <a:pt x="31" y="391"/>
                  </a:lnTo>
                  <a:lnTo>
                    <a:pt x="31" y="396"/>
                  </a:lnTo>
                  <a:lnTo>
                    <a:pt x="32" y="398"/>
                  </a:lnTo>
                  <a:lnTo>
                    <a:pt x="36" y="398"/>
                  </a:lnTo>
                  <a:lnTo>
                    <a:pt x="39" y="398"/>
                  </a:lnTo>
                  <a:lnTo>
                    <a:pt x="44" y="400"/>
                  </a:lnTo>
                  <a:lnTo>
                    <a:pt x="49" y="402"/>
                  </a:lnTo>
                  <a:lnTo>
                    <a:pt x="54" y="402"/>
                  </a:lnTo>
                  <a:lnTo>
                    <a:pt x="58" y="402"/>
                  </a:lnTo>
                  <a:lnTo>
                    <a:pt x="60" y="402"/>
                  </a:lnTo>
                  <a:lnTo>
                    <a:pt x="63" y="395"/>
                  </a:lnTo>
                  <a:lnTo>
                    <a:pt x="68" y="393"/>
                  </a:lnTo>
                  <a:lnTo>
                    <a:pt x="73" y="393"/>
                  </a:lnTo>
                  <a:lnTo>
                    <a:pt x="78" y="395"/>
                  </a:lnTo>
                  <a:lnTo>
                    <a:pt x="82" y="398"/>
                  </a:lnTo>
                  <a:lnTo>
                    <a:pt x="85" y="400"/>
                  </a:lnTo>
                  <a:lnTo>
                    <a:pt x="87" y="402"/>
                  </a:lnTo>
                  <a:lnTo>
                    <a:pt x="88" y="402"/>
                  </a:lnTo>
                  <a:lnTo>
                    <a:pt x="90" y="391"/>
                  </a:lnTo>
                  <a:lnTo>
                    <a:pt x="97" y="381"/>
                  </a:lnTo>
                  <a:lnTo>
                    <a:pt x="105" y="373"/>
                  </a:lnTo>
                  <a:lnTo>
                    <a:pt x="115" y="366"/>
                  </a:lnTo>
                  <a:lnTo>
                    <a:pt x="125" y="363"/>
                  </a:lnTo>
                  <a:lnTo>
                    <a:pt x="134" y="358"/>
                  </a:lnTo>
                  <a:lnTo>
                    <a:pt x="139" y="356"/>
                  </a:lnTo>
                  <a:lnTo>
                    <a:pt x="142" y="354"/>
                  </a:lnTo>
                  <a:lnTo>
                    <a:pt x="147" y="341"/>
                  </a:lnTo>
                  <a:lnTo>
                    <a:pt x="153" y="329"/>
                  </a:lnTo>
                  <a:lnTo>
                    <a:pt x="159" y="320"/>
                  </a:lnTo>
                  <a:lnTo>
                    <a:pt x="166" y="312"/>
                  </a:lnTo>
                  <a:lnTo>
                    <a:pt x="175" y="307"/>
                  </a:lnTo>
                  <a:lnTo>
                    <a:pt x="183" y="302"/>
                  </a:lnTo>
                  <a:lnTo>
                    <a:pt x="191" y="300"/>
                  </a:lnTo>
                  <a:lnTo>
                    <a:pt x="200" y="297"/>
                  </a:lnTo>
                  <a:lnTo>
                    <a:pt x="208" y="297"/>
                  </a:lnTo>
                  <a:lnTo>
                    <a:pt x="217" y="297"/>
                  </a:lnTo>
                  <a:lnTo>
                    <a:pt x="225" y="297"/>
                  </a:lnTo>
                  <a:lnTo>
                    <a:pt x="232" y="297"/>
                  </a:lnTo>
                  <a:lnTo>
                    <a:pt x="237" y="298"/>
                  </a:lnTo>
                  <a:lnTo>
                    <a:pt x="241" y="298"/>
                  </a:lnTo>
                  <a:lnTo>
                    <a:pt x="244" y="300"/>
                  </a:lnTo>
                  <a:lnTo>
                    <a:pt x="296" y="295"/>
                  </a:lnTo>
                  <a:lnTo>
                    <a:pt x="295" y="295"/>
                  </a:lnTo>
                  <a:lnTo>
                    <a:pt x="291" y="293"/>
                  </a:lnTo>
                  <a:lnTo>
                    <a:pt x="288" y="293"/>
                  </a:lnTo>
                  <a:lnTo>
                    <a:pt x="283" y="292"/>
                  </a:lnTo>
                  <a:lnTo>
                    <a:pt x="276" y="292"/>
                  </a:lnTo>
                  <a:lnTo>
                    <a:pt x="273" y="290"/>
                  </a:lnTo>
                  <a:lnTo>
                    <a:pt x="269" y="290"/>
                  </a:lnTo>
                  <a:lnTo>
                    <a:pt x="268" y="288"/>
                  </a:lnTo>
                  <a:lnTo>
                    <a:pt x="269" y="285"/>
                  </a:lnTo>
                  <a:lnTo>
                    <a:pt x="271" y="281"/>
                  </a:lnTo>
                  <a:lnTo>
                    <a:pt x="274" y="278"/>
                  </a:lnTo>
                  <a:lnTo>
                    <a:pt x="278" y="273"/>
                  </a:lnTo>
                  <a:lnTo>
                    <a:pt x="283" y="270"/>
                  </a:lnTo>
                  <a:lnTo>
                    <a:pt x="288" y="266"/>
                  </a:lnTo>
                  <a:lnTo>
                    <a:pt x="293" y="263"/>
                  </a:lnTo>
                  <a:lnTo>
                    <a:pt x="300" y="261"/>
                  </a:lnTo>
                  <a:lnTo>
                    <a:pt x="305" y="258"/>
                  </a:lnTo>
                  <a:lnTo>
                    <a:pt x="312" y="256"/>
                  </a:lnTo>
                  <a:lnTo>
                    <a:pt x="317" y="253"/>
                  </a:lnTo>
                  <a:lnTo>
                    <a:pt x="320" y="251"/>
                  </a:lnTo>
                  <a:lnTo>
                    <a:pt x="325" y="249"/>
                  </a:lnTo>
                  <a:lnTo>
                    <a:pt x="329" y="249"/>
                  </a:lnTo>
                  <a:lnTo>
                    <a:pt x="330" y="248"/>
                  </a:lnTo>
                  <a:lnTo>
                    <a:pt x="334" y="248"/>
                  </a:lnTo>
                  <a:lnTo>
                    <a:pt x="339" y="246"/>
                  </a:lnTo>
                  <a:lnTo>
                    <a:pt x="349" y="244"/>
                  </a:lnTo>
                  <a:lnTo>
                    <a:pt x="359" y="241"/>
                  </a:lnTo>
                  <a:lnTo>
                    <a:pt x="369" y="239"/>
                  </a:lnTo>
                  <a:lnTo>
                    <a:pt x="378" y="236"/>
                  </a:lnTo>
                  <a:lnTo>
                    <a:pt x="384" y="234"/>
                  </a:lnTo>
                  <a:lnTo>
                    <a:pt x="386" y="232"/>
                  </a:lnTo>
                  <a:lnTo>
                    <a:pt x="379" y="226"/>
                  </a:lnTo>
                  <a:lnTo>
                    <a:pt x="374" y="217"/>
                  </a:lnTo>
                  <a:lnTo>
                    <a:pt x="371" y="210"/>
                  </a:lnTo>
                  <a:lnTo>
                    <a:pt x="369" y="205"/>
                  </a:lnTo>
                  <a:lnTo>
                    <a:pt x="367" y="202"/>
                  </a:lnTo>
                  <a:lnTo>
                    <a:pt x="367" y="198"/>
                  </a:lnTo>
                  <a:lnTo>
                    <a:pt x="367" y="197"/>
                  </a:lnTo>
                  <a:lnTo>
                    <a:pt x="362" y="200"/>
                  </a:lnTo>
                  <a:lnTo>
                    <a:pt x="357" y="204"/>
                  </a:lnTo>
                  <a:lnTo>
                    <a:pt x="354" y="205"/>
                  </a:lnTo>
                  <a:lnTo>
                    <a:pt x="349" y="207"/>
                  </a:lnTo>
                  <a:lnTo>
                    <a:pt x="344" y="207"/>
                  </a:lnTo>
                  <a:lnTo>
                    <a:pt x="339" y="207"/>
                  </a:lnTo>
                  <a:lnTo>
                    <a:pt x="334" y="207"/>
                  </a:lnTo>
                  <a:lnTo>
                    <a:pt x="329" y="205"/>
                  </a:lnTo>
                  <a:lnTo>
                    <a:pt x="325" y="205"/>
                  </a:lnTo>
                  <a:lnTo>
                    <a:pt x="320" y="204"/>
                  </a:lnTo>
                  <a:lnTo>
                    <a:pt x="317" y="202"/>
                  </a:lnTo>
                  <a:lnTo>
                    <a:pt x="313" y="200"/>
                  </a:lnTo>
                  <a:lnTo>
                    <a:pt x="312" y="200"/>
                  </a:lnTo>
                  <a:lnTo>
                    <a:pt x="308" y="198"/>
                  </a:lnTo>
                  <a:lnTo>
                    <a:pt x="308" y="197"/>
                  </a:lnTo>
                  <a:lnTo>
                    <a:pt x="325" y="154"/>
                  </a:lnTo>
                  <a:lnTo>
                    <a:pt x="357" y="124"/>
                  </a:lnTo>
                  <a:lnTo>
                    <a:pt x="362" y="122"/>
                  </a:lnTo>
                  <a:lnTo>
                    <a:pt x="369" y="121"/>
                  </a:lnTo>
                  <a:lnTo>
                    <a:pt x="376" y="117"/>
                  </a:lnTo>
                  <a:lnTo>
                    <a:pt x="386" y="114"/>
                  </a:lnTo>
                  <a:lnTo>
                    <a:pt x="396" y="109"/>
                  </a:lnTo>
                  <a:lnTo>
                    <a:pt x="408" y="105"/>
                  </a:lnTo>
                  <a:lnTo>
                    <a:pt x="420" y="100"/>
                  </a:lnTo>
                  <a:lnTo>
                    <a:pt x="432" y="95"/>
                  </a:lnTo>
                  <a:lnTo>
                    <a:pt x="444" y="92"/>
                  </a:lnTo>
                  <a:lnTo>
                    <a:pt x="454" y="87"/>
                  </a:lnTo>
                  <a:lnTo>
                    <a:pt x="464" y="83"/>
                  </a:lnTo>
                  <a:lnTo>
                    <a:pt x="472" y="80"/>
                  </a:lnTo>
                  <a:lnTo>
                    <a:pt x="477" y="78"/>
                  </a:lnTo>
                  <a:lnTo>
                    <a:pt x="483" y="77"/>
                  </a:lnTo>
                  <a:lnTo>
                    <a:pt x="484" y="77"/>
                  </a:lnTo>
                  <a:lnTo>
                    <a:pt x="491" y="78"/>
                  </a:lnTo>
                  <a:lnTo>
                    <a:pt x="498" y="80"/>
                  </a:lnTo>
                  <a:lnTo>
                    <a:pt x="501" y="80"/>
                  </a:lnTo>
                  <a:lnTo>
                    <a:pt x="505" y="80"/>
                  </a:lnTo>
                  <a:lnTo>
                    <a:pt x="506" y="78"/>
                  </a:lnTo>
                  <a:lnTo>
                    <a:pt x="508" y="77"/>
                  </a:lnTo>
                  <a:lnTo>
                    <a:pt x="510" y="77"/>
                  </a:lnTo>
                  <a:lnTo>
                    <a:pt x="513" y="78"/>
                  </a:lnTo>
                  <a:lnTo>
                    <a:pt x="518" y="82"/>
                  </a:lnTo>
                  <a:lnTo>
                    <a:pt x="520" y="83"/>
                  </a:lnTo>
                  <a:lnTo>
                    <a:pt x="523" y="83"/>
                  </a:lnTo>
                  <a:lnTo>
                    <a:pt x="525" y="83"/>
                  </a:lnTo>
                  <a:lnTo>
                    <a:pt x="528" y="83"/>
                  </a:lnTo>
                  <a:lnTo>
                    <a:pt x="530" y="83"/>
                  </a:lnTo>
                  <a:lnTo>
                    <a:pt x="549" y="72"/>
                  </a:lnTo>
                  <a:lnTo>
                    <a:pt x="543" y="58"/>
                  </a:lnTo>
                  <a:lnTo>
                    <a:pt x="525" y="66"/>
                  </a:lnTo>
                  <a:lnTo>
                    <a:pt x="521" y="55"/>
                  </a:lnTo>
                  <a:lnTo>
                    <a:pt x="510" y="63"/>
                  </a:lnTo>
                  <a:lnTo>
                    <a:pt x="489" y="61"/>
                  </a:lnTo>
                  <a:lnTo>
                    <a:pt x="506" y="53"/>
                  </a:lnTo>
                  <a:lnTo>
                    <a:pt x="528" y="41"/>
                  </a:lnTo>
                  <a:lnTo>
                    <a:pt x="528" y="43"/>
                  </a:lnTo>
                  <a:lnTo>
                    <a:pt x="528" y="44"/>
                  </a:lnTo>
                  <a:lnTo>
                    <a:pt x="528" y="48"/>
                  </a:lnTo>
                  <a:lnTo>
                    <a:pt x="530" y="51"/>
                  </a:lnTo>
                  <a:lnTo>
                    <a:pt x="530" y="55"/>
                  </a:lnTo>
                  <a:lnTo>
                    <a:pt x="530" y="56"/>
                  </a:lnTo>
                  <a:lnTo>
                    <a:pt x="532" y="58"/>
                  </a:lnTo>
                  <a:lnTo>
                    <a:pt x="533" y="58"/>
                  </a:lnTo>
                  <a:lnTo>
                    <a:pt x="542" y="48"/>
                  </a:lnTo>
                  <a:lnTo>
                    <a:pt x="550" y="39"/>
                  </a:lnTo>
                  <a:lnTo>
                    <a:pt x="557" y="34"/>
                  </a:lnTo>
                  <a:lnTo>
                    <a:pt x="562" y="31"/>
                  </a:lnTo>
                  <a:lnTo>
                    <a:pt x="567" y="29"/>
                  </a:lnTo>
                  <a:lnTo>
                    <a:pt x="571" y="29"/>
                  </a:lnTo>
                  <a:lnTo>
                    <a:pt x="572" y="29"/>
                  </a:lnTo>
                  <a:lnTo>
                    <a:pt x="574" y="28"/>
                  </a:lnTo>
                  <a:lnTo>
                    <a:pt x="577" y="24"/>
                  </a:lnTo>
                  <a:lnTo>
                    <a:pt x="582" y="21"/>
                  </a:lnTo>
                  <a:lnTo>
                    <a:pt x="587" y="16"/>
                  </a:lnTo>
                  <a:lnTo>
                    <a:pt x="594" y="12"/>
                  </a:lnTo>
                  <a:lnTo>
                    <a:pt x="601" y="7"/>
                  </a:lnTo>
                  <a:lnTo>
                    <a:pt x="606" y="4"/>
                  </a:lnTo>
                  <a:lnTo>
                    <a:pt x="609" y="0"/>
                  </a:lnTo>
                  <a:lnTo>
                    <a:pt x="611" y="0"/>
                  </a:lnTo>
                  <a:lnTo>
                    <a:pt x="620" y="7"/>
                  </a:lnTo>
                  <a:lnTo>
                    <a:pt x="591" y="41"/>
                  </a:lnTo>
                  <a:lnTo>
                    <a:pt x="604" y="41"/>
                  </a:lnTo>
                  <a:lnTo>
                    <a:pt x="615" y="50"/>
                  </a:lnTo>
                  <a:lnTo>
                    <a:pt x="609" y="65"/>
                  </a:lnTo>
                  <a:lnTo>
                    <a:pt x="608" y="66"/>
                  </a:lnTo>
                  <a:lnTo>
                    <a:pt x="604" y="68"/>
                  </a:lnTo>
                  <a:lnTo>
                    <a:pt x="601" y="70"/>
                  </a:lnTo>
                  <a:lnTo>
                    <a:pt x="601" y="72"/>
                  </a:lnTo>
                  <a:lnTo>
                    <a:pt x="608" y="77"/>
                  </a:lnTo>
                  <a:lnTo>
                    <a:pt x="611" y="82"/>
                  </a:lnTo>
                  <a:lnTo>
                    <a:pt x="615" y="87"/>
                  </a:lnTo>
                  <a:lnTo>
                    <a:pt x="615" y="94"/>
                  </a:lnTo>
                  <a:lnTo>
                    <a:pt x="615" y="99"/>
                  </a:lnTo>
                  <a:lnTo>
                    <a:pt x="615" y="104"/>
                  </a:lnTo>
                  <a:lnTo>
                    <a:pt x="615" y="107"/>
                  </a:lnTo>
                  <a:lnTo>
                    <a:pt x="606" y="109"/>
                  </a:lnTo>
                  <a:lnTo>
                    <a:pt x="599" y="112"/>
                  </a:lnTo>
                  <a:lnTo>
                    <a:pt x="593" y="119"/>
                  </a:lnTo>
                  <a:lnTo>
                    <a:pt x="587" y="124"/>
                  </a:lnTo>
                  <a:lnTo>
                    <a:pt x="582" y="131"/>
                  </a:lnTo>
                  <a:lnTo>
                    <a:pt x="579" y="136"/>
                  </a:lnTo>
                  <a:lnTo>
                    <a:pt x="576" y="139"/>
                  </a:lnTo>
                  <a:lnTo>
                    <a:pt x="576" y="141"/>
                  </a:lnTo>
                  <a:lnTo>
                    <a:pt x="574" y="143"/>
                  </a:lnTo>
                  <a:lnTo>
                    <a:pt x="572" y="144"/>
                  </a:lnTo>
                  <a:lnTo>
                    <a:pt x="569" y="146"/>
                  </a:lnTo>
                  <a:lnTo>
                    <a:pt x="565" y="149"/>
                  </a:lnTo>
                  <a:lnTo>
                    <a:pt x="560" y="151"/>
                  </a:lnTo>
                  <a:lnTo>
                    <a:pt x="557" y="154"/>
                  </a:lnTo>
                  <a:lnTo>
                    <a:pt x="554" y="156"/>
                  </a:lnTo>
                  <a:lnTo>
                    <a:pt x="552" y="156"/>
                  </a:lnTo>
                  <a:lnTo>
                    <a:pt x="545" y="153"/>
                  </a:lnTo>
                  <a:lnTo>
                    <a:pt x="538" y="153"/>
                  </a:lnTo>
                  <a:lnTo>
                    <a:pt x="532" y="154"/>
                  </a:lnTo>
                  <a:lnTo>
                    <a:pt x="527" y="156"/>
                  </a:lnTo>
                  <a:lnTo>
                    <a:pt x="521" y="160"/>
                  </a:lnTo>
                  <a:lnTo>
                    <a:pt x="516" y="161"/>
                  </a:lnTo>
                  <a:lnTo>
                    <a:pt x="513" y="163"/>
                  </a:lnTo>
                  <a:lnTo>
                    <a:pt x="513" y="165"/>
                  </a:lnTo>
                  <a:lnTo>
                    <a:pt x="511" y="166"/>
                  </a:lnTo>
                  <a:lnTo>
                    <a:pt x="493" y="165"/>
                  </a:lnTo>
                  <a:lnTo>
                    <a:pt x="491" y="163"/>
                  </a:lnTo>
                  <a:lnTo>
                    <a:pt x="488" y="161"/>
                  </a:lnTo>
                  <a:lnTo>
                    <a:pt x="486" y="161"/>
                  </a:lnTo>
                  <a:lnTo>
                    <a:pt x="469" y="161"/>
                  </a:lnTo>
                  <a:lnTo>
                    <a:pt x="452" y="163"/>
                  </a:lnTo>
                  <a:lnTo>
                    <a:pt x="439" y="165"/>
                  </a:lnTo>
                  <a:lnTo>
                    <a:pt x="427" y="166"/>
                  </a:lnTo>
                  <a:lnTo>
                    <a:pt x="417" y="168"/>
                  </a:lnTo>
                  <a:lnTo>
                    <a:pt x="406" y="171"/>
                  </a:lnTo>
                  <a:lnTo>
                    <a:pt x="400" y="175"/>
                  </a:lnTo>
                  <a:lnTo>
                    <a:pt x="393" y="178"/>
                  </a:lnTo>
                  <a:lnTo>
                    <a:pt x="388" y="180"/>
                  </a:lnTo>
                  <a:lnTo>
                    <a:pt x="384" y="183"/>
                  </a:lnTo>
                  <a:lnTo>
                    <a:pt x="381" y="187"/>
                  </a:lnTo>
                  <a:lnTo>
                    <a:pt x="378" y="188"/>
                  </a:lnTo>
                  <a:lnTo>
                    <a:pt x="378" y="192"/>
                  </a:lnTo>
                  <a:lnTo>
                    <a:pt x="376" y="193"/>
                  </a:lnTo>
                  <a:lnTo>
                    <a:pt x="374" y="195"/>
                  </a:lnTo>
                  <a:lnTo>
                    <a:pt x="376" y="200"/>
                  </a:lnTo>
                  <a:lnTo>
                    <a:pt x="378" y="205"/>
                  </a:lnTo>
                  <a:lnTo>
                    <a:pt x="379" y="210"/>
                  </a:lnTo>
                  <a:lnTo>
                    <a:pt x="383" y="215"/>
                  </a:lnTo>
                  <a:lnTo>
                    <a:pt x="384" y="219"/>
                  </a:lnTo>
                  <a:lnTo>
                    <a:pt x="388" y="222"/>
                  </a:lnTo>
                  <a:lnTo>
                    <a:pt x="389" y="222"/>
                  </a:lnTo>
                  <a:lnTo>
                    <a:pt x="389" y="224"/>
                  </a:lnTo>
                  <a:lnTo>
                    <a:pt x="391" y="226"/>
                  </a:lnTo>
                  <a:lnTo>
                    <a:pt x="395" y="227"/>
                  </a:lnTo>
                  <a:lnTo>
                    <a:pt x="396" y="231"/>
                  </a:lnTo>
                  <a:lnTo>
                    <a:pt x="398" y="232"/>
                  </a:lnTo>
                  <a:lnTo>
                    <a:pt x="398" y="239"/>
                  </a:lnTo>
                  <a:lnTo>
                    <a:pt x="396" y="244"/>
                  </a:lnTo>
                  <a:lnTo>
                    <a:pt x="396" y="248"/>
                  </a:lnTo>
                  <a:lnTo>
                    <a:pt x="395" y="251"/>
                  </a:lnTo>
                  <a:lnTo>
                    <a:pt x="393" y="253"/>
                  </a:lnTo>
                  <a:lnTo>
                    <a:pt x="391" y="254"/>
                  </a:lnTo>
                  <a:lnTo>
                    <a:pt x="389" y="256"/>
                  </a:lnTo>
                  <a:lnTo>
                    <a:pt x="384" y="263"/>
                  </a:lnTo>
                  <a:lnTo>
                    <a:pt x="376" y="280"/>
                  </a:lnTo>
                  <a:lnTo>
                    <a:pt x="361" y="295"/>
                  </a:lnTo>
                  <a:lnTo>
                    <a:pt x="362" y="293"/>
                  </a:lnTo>
                  <a:lnTo>
                    <a:pt x="361" y="293"/>
                  </a:lnTo>
                  <a:lnTo>
                    <a:pt x="354" y="303"/>
                  </a:lnTo>
                  <a:lnTo>
                    <a:pt x="347" y="310"/>
                  </a:lnTo>
                  <a:lnTo>
                    <a:pt x="342" y="315"/>
                  </a:lnTo>
                  <a:lnTo>
                    <a:pt x="339" y="319"/>
                  </a:lnTo>
                  <a:lnTo>
                    <a:pt x="335" y="320"/>
                  </a:lnTo>
                  <a:lnTo>
                    <a:pt x="332" y="322"/>
                  </a:lnTo>
                  <a:lnTo>
                    <a:pt x="330" y="324"/>
                  </a:lnTo>
                  <a:lnTo>
                    <a:pt x="325" y="327"/>
                  </a:lnTo>
                  <a:lnTo>
                    <a:pt x="320" y="332"/>
                  </a:lnTo>
                  <a:lnTo>
                    <a:pt x="313" y="336"/>
                  </a:lnTo>
                  <a:lnTo>
                    <a:pt x="308" y="339"/>
                  </a:lnTo>
                  <a:lnTo>
                    <a:pt x="303" y="344"/>
                  </a:lnTo>
                  <a:lnTo>
                    <a:pt x="298" y="347"/>
                  </a:lnTo>
                  <a:lnTo>
                    <a:pt x="293" y="351"/>
                  </a:lnTo>
                  <a:lnTo>
                    <a:pt x="290" y="354"/>
                  </a:lnTo>
                  <a:lnTo>
                    <a:pt x="285" y="358"/>
                  </a:lnTo>
                  <a:lnTo>
                    <a:pt x="279" y="361"/>
                  </a:lnTo>
                  <a:lnTo>
                    <a:pt x="276" y="364"/>
                  </a:lnTo>
                  <a:lnTo>
                    <a:pt x="273" y="366"/>
                  </a:lnTo>
                  <a:lnTo>
                    <a:pt x="271" y="369"/>
                  </a:lnTo>
                  <a:lnTo>
                    <a:pt x="268" y="371"/>
                  </a:lnTo>
                  <a:lnTo>
                    <a:pt x="266" y="371"/>
                  </a:lnTo>
                  <a:lnTo>
                    <a:pt x="266" y="373"/>
                  </a:lnTo>
                  <a:lnTo>
                    <a:pt x="256" y="376"/>
                  </a:lnTo>
                  <a:lnTo>
                    <a:pt x="247" y="380"/>
                  </a:lnTo>
                  <a:lnTo>
                    <a:pt x="237" y="385"/>
                  </a:lnTo>
                  <a:lnTo>
                    <a:pt x="229" y="391"/>
                  </a:lnTo>
                  <a:lnTo>
                    <a:pt x="219" y="398"/>
                  </a:lnTo>
                  <a:lnTo>
                    <a:pt x="210" y="405"/>
                  </a:lnTo>
                  <a:lnTo>
                    <a:pt x="202" y="410"/>
                  </a:lnTo>
                  <a:lnTo>
                    <a:pt x="195" y="417"/>
                  </a:lnTo>
                  <a:lnTo>
                    <a:pt x="186" y="424"/>
                  </a:lnTo>
                  <a:lnTo>
                    <a:pt x="181" y="429"/>
                  </a:lnTo>
                  <a:lnTo>
                    <a:pt x="175" y="435"/>
                  </a:lnTo>
                  <a:lnTo>
                    <a:pt x="169" y="440"/>
                  </a:lnTo>
                  <a:lnTo>
                    <a:pt x="166" y="444"/>
                  </a:lnTo>
                  <a:lnTo>
                    <a:pt x="163" y="447"/>
                  </a:lnTo>
                  <a:lnTo>
                    <a:pt x="161" y="449"/>
                  </a:lnTo>
                  <a:lnTo>
                    <a:pt x="159" y="449"/>
                  </a:lnTo>
                  <a:lnTo>
                    <a:pt x="158" y="449"/>
                  </a:lnTo>
                  <a:lnTo>
                    <a:pt x="154" y="449"/>
                  </a:lnTo>
                  <a:lnTo>
                    <a:pt x="149" y="449"/>
                  </a:lnTo>
                  <a:lnTo>
                    <a:pt x="146" y="451"/>
                  </a:lnTo>
                  <a:lnTo>
                    <a:pt x="142" y="451"/>
                  </a:lnTo>
                  <a:lnTo>
                    <a:pt x="139" y="451"/>
                  </a:lnTo>
                  <a:lnTo>
                    <a:pt x="137" y="451"/>
                  </a:lnTo>
                  <a:lnTo>
                    <a:pt x="134" y="454"/>
                  </a:lnTo>
                  <a:lnTo>
                    <a:pt x="129" y="457"/>
                  </a:lnTo>
                  <a:lnTo>
                    <a:pt x="124" y="459"/>
                  </a:lnTo>
                  <a:lnTo>
                    <a:pt x="120" y="461"/>
                  </a:lnTo>
                  <a:lnTo>
                    <a:pt x="115" y="462"/>
                  </a:lnTo>
                  <a:lnTo>
                    <a:pt x="114" y="464"/>
                  </a:lnTo>
                  <a:lnTo>
                    <a:pt x="110" y="464"/>
                  </a:lnTo>
                  <a:lnTo>
                    <a:pt x="103" y="469"/>
                  </a:lnTo>
                  <a:lnTo>
                    <a:pt x="98" y="471"/>
                  </a:lnTo>
                  <a:lnTo>
                    <a:pt x="93" y="471"/>
                  </a:lnTo>
                  <a:lnTo>
                    <a:pt x="90" y="469"/>
                  </a:lnTo>
                  <a:lnTo>
                    <a:pt x="85" y="468"/>
                  </a:lnTo>
                  <a:lnTo>
                    <a:pt x="82" y="466"/>
                  </a:lnTo>
                  <a:lnTo>
                    <a:pt x="80" y="466"/>
                  </a:lnTo>
                  <a:lnTo>
                    <a:pt x="80" y="464"/>
                  </a:lnTo>
                  <a:lnTo>
                    <a:pt x="75" y="468"/>
                  </a:lnTo>
                  <a:lnTo>
                    <a:pt x="70" y="471"/>
                  </a:lnTo>
                  <a:lnTo>
                    <a:pt x="66" y="473"/>
                  </a:lnTo>
                  <a:lnTo>
                    <a:pt x="61" y="473"/>
                  </a:lnTo>
                  <a:lnTo>
                    <a:pt x="58" y="473"/>
                  </a:lnTo>
                  <a:lnTo>
                    <a:pt x="54" y="473"/>
                  </a:lnTo>
                  <a:lnTo>
                    <a:pt x="53" y="473"/>
                  </a:lnTo>
                  <a:lnTo>
                    <a:pt x="61" y="464"/>
                  </a:lnTo>
                  <a:lnTo>
                    <a:pt x="75" y="457"/>
                  </a:lnTo>
                  <a:lnTo>
                    <a:pt x="65" y="452"/>
                  </a:lnTo>
                  <a:lnTo>
                    <a:pt x="58" y="459"/>
                  </a:lnTo>
                  <a:lnTo>
                    <a:pt x="48" y="459"/>
                  </a:lnTo>
                  <a:lnTo>
                    <a:pt x="43" y="454"/>
                  </a:lnTo>
                  <a:lnTo>
                    <a:pt x="36" y="451"/>
                  </a:lnTo>
                  <a:lnTo>
                    <a:pt x="29" y="447"/>
                  </a:lnTo>
                  <a:lnTo>
                    <a:pt x="24" y="446"/>
                  </a:lnTo>
                  <a:lnTo>
                    <a:pt x="19" y="446"/>
                  </a:lnTo>
                  <a:lnTo>
                    <a:pt x="14" y="446"/>
                  </a:lnTo>
                  <a:lnTo>
                    <a:pt x="12" y="446"/>
                  </a:lnTo>
                  <a:lnTo>
                    <a:pt x="10" y="446"/>
                  </a:lnTo>
                  <a:lnTo>
                    <a:pt x="9" y="447"/>
                  </a:lnTo>
                  <a:lnTo>
                    <a:pt x="5" y="449"/>
                  </a:lnTo>
                  <a:lnTo>
                    <a:pt x="2" y="451"/>
                  </a:lnTo>
                  <a:lnTo>
                    <a:pt x="0" y="451"/>
                  </a:lnTo>
                  <a:lnTo>
                    <a:pt x="0" y="444"/>
                  </a:lnTo>
                  <a:lnTo>
                    <a:pt x="4" y="435"/>
                  </a:lnTo>
                  <a:lnTo>
                    <a:pt x="7" y="427"/>
                  </a:lnTo>
                  <a:lnTo>
                    <a:pt x="10" y="420"/>
                  </a:lnTo>
                  <a:lnTo>
                    <a:pt x="16" y="413"/>
                  </a:lnTo>
                  <a:lnTo>
                    <a:pt x="21" y="408"/>
                  </a:lnTo>
                  <a:lnTo>
                    <a:pt x="22" y="405"/>
                  </a:lnTo>
                  <a:lnTo>
                    <a:pt x="24" y="403"/>
                  </a:lnTo>
                  <a:lnTo>
                    <a:pt x="22" y="393"/>
                  </a:lnTo>
                  <a:lnTo>
                    <a:pt x="22" y="385"/>
                  </a:lnTo>
                  <a:lnTo>
                    <a:pt x="24" y="376"/>
                  </a:lnTo>
                  <a:lnTo>
                    <a:pt x="26" y="371"/>
                  </a:lnTo>
                  <a:lnTo>
                    <a:pt x="29" y="366"/>
                  </a:lnTo>
                  <a:lnTo>
                    <a:pt x="32" y="363"/>
                  </a:lnTo>
                  <a:lnTo>
                    <a:pt x="34" y="361"/>
                  </a:lnTo>
                  <a:lnTo>
                    <a:pt x="36" y="361"/>
                  </a:lnTo>
                  <a:lnTo>
                    <a:pt x="44" y="351"/>
                  </a:lnTo>
                  <a:lnTo>
                    <a:pt x="46" y="341"/>
                  </a:lnTo>
                  <a:lnTo>
                    <a:pt x="46" y="339"/>
                  </a:lnTo>
                  <a:lnTo>
                    <a:pt x="46" y="337"/>
                  </a:lnTo>
                  <a:lnTo>
                    <a:pt x="48" y="336"/>
                  </a:lnTo>
                  <a:lnTo>
                    <a:pt x="48" y="334"/>
                  </a:lnTo>
                  <a:lnTo>
                    <a:pt x="51" y="330"/>
                  </a:lnTo>
                  <a:lnTo>
                    <a:pt x="51" y="327"/>
                  </a:lnTo>
                  <a:lnTo>
                    <a:pt x="49" y="325"/>
                  </a:lnTo>
                  <a:lnTo>
                    <a:pt x="51" y="320"/>
                  </a:lnTo>
                  <a:lnTo>
                    <a:pt x="51" y="317"/>
                  </a:lnTo>
                  <a:lnTo>
                    <a:pt x="54" y="315"/>
                  </a:lnTo>
                  <a:lnTo>
                    <a:pt x="56" y="315"/>
                  </a:lnTo>
                  <a:lnTo>
                    <a:pt x="60" y="314"/>
                  </a:lnTo>
                  <a:lnTo>
                    <a:pt x="61" y="315"/>
                  </a:lnTo>
                  <a:lnTo>
                    <a:pt x="63" y="315"/>
                  </a:lnTo>
                  <a:lnTo>
                    <a:pt x="65" y="315"/>
                  </a:lnTo>
                  <a:lnTo>
                    <a:pt x="65" y="320"/>
                  </a:lnTo>
                  <a:lnTo>
                    <a:pt x="66" y="322"/>
                  </a:lnTo>
                  <a:lnTo>
                    <a:pt x="68" y="322"/>
                  </a:lnTo>
                  <a:lnTo>
                    <a:pt x="68" y="320"/>
                  </a:lnTo>
                  <a:lnTo>
                    <a:pt x="70" y="319"/>
                  </a:lnTo>
                  <a:lnTo>
                    <a:pt x="70" y="317"/>
                  </a:lnTo>
                  <a:lnTo>
                    <a:pt x="71" y="315"/>
                  </a:lnTo>
                  <a:lnTo>
                    <a:pt x="70" y="315"/>
                  </a:lnTo>
                  <a:lnTo>
                    <a:pt x="78" y="315"/>
                  </a:lnTo>
                  <a:close/>
                </a:path>
              </a:pathLst>
            </a:custGeom>
            <a:solidFill>
              <a:srgbClr val="00B0F0"/>
            </a:solidFill>
            <a:ln w="9525">
              <a:solidFill>
                <a:schemeClr val="tx1"/>
              </a:solidFill>
              <a:round/>
              <a:headEnd/>
              <a:tailEnd/>
            </a:ln>
          </p:spPr>
          <p:txBody>
            <a:bodyPr/>
            <a:lstStyle/>
            <a:p>
              <a:endParaRPr lang="en-US"/>
            </a:p>
          </p:txBody>
        </p:sp>
        <p:sp>
          <p:nvSpPr>
            <p:cNvPr id="54391" name="Freeform 178"/>
            <p:cNvSpPr>
              <a:spLocks/>
            </p:cNvSpPr>
            <p:nvPr/>
          </p:nvSpPr>
          <p:spPr bwMode="auto">
            <a:xfrm>
              <a:off x="3889" y="1492"/>
              <a:ext cx="469" cy="465"/>
            </a:xfrm>
            <a:custGeom>
              <a:avLst/>
              <a:gdLst>
                <a:gd name="T0" fmla="*/ 261 w 469"/>
                <a:gd name="T1" fmla="*/ 423 h 465"/>
                <a:gd name="T2" fmla="*/ 234 w 469"/>
                <a:gd name="T3" fmla="*/ 330 h 465"/>
                <a:gd name="T4" fmla="*/ 210 w 469"/>
                <a:gd name="T5" fmla="*/ 296 h 465"/>
                <a:gd name="T6" fmla="*/ 195 w 469"/>
                <a:gd name="T7" fmla="*/ 299 h 465"/>
                <a:gd name="T8" fmla="*/ 176 w 469"/>
                <a:gd name="T9" fmla="*/ 310 h 465"/>
                <a:gd name="T10" fmla="*/ 166 w 469"/>
                <a:gd name="T11" fmla="*/ 330 h 465"/>
                <a:gd name="T12" fmla="*/ 153 w 469"/>
                <a:gd name="T13" fmla="*/ 352 h 465"/>
                <a:gd name="T14" fmla="*/ 144 w 469"/>
                <a:gd name="T15" fmla="*/ 364 h 465"/>
                <a:gd name="T16" fmla="*/ 136 w 469"/>
                <a:gd name="T17" fmla="*/ 362 h 465"/>
                <a:gd name="T18" fmla="*/ 116 w 469"/>
                <a:gd name="T19" fmla="*/ 350 h 465"/>
                <a:gd name="T20" fmla="*/ 119 w 469"/>
                <a:gd name="T21" fmla="*/ 323 h 465"/>
                <a:gd name="T22" fmla="*/ 132 w 469"/>
                <a:gd name="T23" fmla="*/ 313 h 465"/>
                <a:gd name="T24" fmla="*/ 160 w 469"/>
                <a:gd name="T25" fmla="*/ 264 h 465"/>
                <a:gd name="T26" fmla="*/ 160 w 469"/>
                <a:gd name="T27" fmla="*/ 232 h 465"/>
                <a:gd name="T28" fmla="*/ 148 w 469"/>
                <a:gd name="T29" fmla="*/ 198 h 465"/>
                <a:gd name="T30" fmla="*/ 138 w 469"/>
                <a:gd name="T31" fmla="*/ 181 h 465"/>
                <a:gd name="T32" fmla="*/ 153 w 469"/>
                <a:gd name="T33" fmla="*/ 181 h 465"/>
                <a:gd name="T34" fmla="*/ 151 w 469"/>
                <a:gd name="T35" fmla="*/ 172 h 465"/>
                <a:gd name="T36" fmla="*/ 99 w 469"/>
                <a:gd name="T37" fmla="*/ 137 h 465"/>
                <a:gd name="T38" fmla="*/ 36 w 469"/>
                <a:gd name="T39" fmla="*/ 115 h 465"/>
                <a:gd name="T40" fmla="*/ 2 w 469"/>
                <a:gd name="T41" fmla="*/ 90 h 465"/>
                <a:gd name="T42" fmla="*/ 19 w 469"/>
                <a:gd name="T43" fmla="*/ 96 h 465"/>
                <a:gd name="T44" fmla="*/ 17 w 469"/>
                <a:gd name="T45" fmla="*/ 76 h 465"/>
                <a:gd name="T46" fmla="*/ 26 w 469"/>
                <a:gd name="T47" fmla="*/ 71 h 465"/>
                <a:gd name="T48" fmla="*/ 44 w 469"/>
                <a:gd name="T49" fmla="*/ 73 h 465"/>
                <a:gd name="T50" fmla="*/ 66 w 469"/>
                <a:gd name="T51" fmla="*/ 51 h 465"/>
                <a:gd name="T52" fmla="*/ 51 w 469"/>
                <a:gd name="T53" fmla="*/ 42 h 465"/>
                <a:gd name="T54" fmla="*/ 46 w 469"/>
                <a:gd name="T55" fmla="*/ 18 h 465"/>
                <a:gd name="T56" fmla="*/ 38 w 469"/>
                <a:gd name="T57" fmla="*/ 17 h 465"/>
                <a:gd name="T58" fmla="*/ 65 w 469"/>
                <a:gd name="T59" fmla="*/ 12 h 465"/>
                <a:gd name="T60" fmla="*/ 75 w 469"/>
                <a:gd name="T61" fmla="*/ 29 h 465"/>
                <a:gd name="T62" fmla="*/ 144 w 469"/>
                <a:gd name="T63" fmla="*/ 34 h 465"/>
                <a:gd name="T64" fmla="*/ 209 w 469"/>
                <a:gd name="T65" fmla="*/ 29 h 465"/>
                <a:gd name="T66" fmla="*/ 288 w 469"/>
                <a:gd name="T67" fmla="*/ 39 h 465"/>
                <a:gd name="T68" fmla="*/ 334 w 469"/>
                <a:gd name="T69" fmla="*/ 32 h 465"/>
                <a:gd name="T70" fmla="*/ 356 w 469"/>
                <a:gd name="T71" fmla="*/ 32 h 465"/>
                <a:gd name="T72" fmla="*/ 432 w 469"/>
                <a:gd name="T73" fmla="*/ 100 h 465"/>
                <a:gd name="T74" fmla="*/ 444 w 469"/>
                <a:gd name="T75" fmla="*/ 139 h 465"/>
                <a:gd name="T76" fmla="*/ 467 w 469"/>
                <a:gd name="T77" fmla="*/ 164 h 465"/>
                <a:gd name="T78" fmla="*/ 454 w 469"/>
                <a:gd name="T79" fmla="*/ 164 h 465"/>
                <a:gd name="T80" fmla="*/ 432 w 469"/>
                <a:gd name="T81" fmla="*/ 169 h 465"/>
                <a:gd name="T82" fmla="*/ 451 w 469"/>
                <a:gd name="T83" fmla="*/ 186 h 465"/>
                <a:gd name="T84" fmla="*/ 432 w 469"/>
                <a:gd name="T85" fmla="*/ 203 h 465"/>
                <a:gd name="T86" fmla="*/ 401 w 469"/>
                <a:gd name="T87" fmla="*/ 198 h 465"/>
                <a:gd name="T88" fmla="*/ 371 w 469"/>
                <a:gd name="T89" fmla="*/ 200 h 465"/>
                <a:gd name="T90" fmla="*/ 359 w 469"/>
                <a:gd name="T91" fmla="*/ 186 h 465"/>
                <a:gd name="T92" fmla="*/ 332 w 469"/>
                <a:gd name="T93" fmla="*/ 156 h 465"/>
                <a:gd name="T94" fmla="*/ 324 w 469"/>
                <a:gd name="T95" fmla="*/ 130 h 465"/>
                <a:gd name="T96" fmla="*/ 322 w 469"/>
                <a:gd name="T97" fmla="*/ 166 h 465"/>
                <a:gd name="T98" fmla="*/ 324 w 469"/>
                <a:gd name="T99" fmla="*/ 176 h 465"/>
                <a:gd name="T100" fmla="*/ 334 w 469"/>
                <a:gd name="T101" fmla="*/ 211 h 465"/>
                <a:gd name="T102" fmla="*/ 319 w 469"/>
                <a:gd name="T103" fmla="*/ 238 h 465"/>
                <a:gd name="T104" fmla="*/ 312 w 469"/>
                <a:gd name="T105" fmla="*/ 260 h 465"/>
                <a:gd name="T106" fmla="*/ 303 w 469"/>
                <a:gd name="T107" fmla="*/ 284 h 465"/>
                <a:gd name="T108" fmla="*/ 319 w 469"/>
                <a:gd name="T109" fmla="*/ 348 h 465"/>
                <a:gd name="T110" fmla="*/ 319 w 469"/>
                <a:gd name="T111" fmla="*/ 374 h 465"/>
                <a:gd name="T112" fmla="*/ 273 w 469"/>
                <a:gd name="T113" fmla="*/ 420 h 4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9"/>
                <a:gd name="T172" fmla="*/ 0 h 465"/>
                <a:gd name="T173" fmla="*/ 469 w 469"/>
                <a:gd name="T174" fmla="*/ 465 h 4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9" h="465">
                  <a:moveTo>
                    <a:pt x="258" y="465"/>
                  </a:moveTo>
                  <a:lnTo>
                    <a:pt x="259" y="465"/>
                  </a:lnTo>
                  <a:lnTo>
                    <a:pt x="261" y="421"/>
                  </a:lnTo>
                  <a:lnTo>
                    <a:pt x="261" y="423"/>
                  </a:lnTo>
                  <a:lnTo>
                    <a:pt x="261" y="421"/>
                  </a:lnTo>
                  <a:lnTo>
                    <a:pt x="256" y="398"/>
                  </a:lnTo>
                  <a:lnTo>
                    <a:pt x="249" y="376"/>
                  </a:lnTo>
                  <a:lnTo>
                    <a:pt x="244" y="359"/>
                  </a:lnTo>
                  <a:lnTo>
                    <a:pt x="239" y="342"/>
                  </a:lnTo>
                  <a:lnTo>
                    <a:pt x="234" y="330"/>
                  </a:lnTo>
                  <a:lnTo>
                    <a:pt x="229" y="320"/>
                  </a:lnTo>
                  <a:lnTo>
                    <a:pt x="224" y="311"/>
                  </a:lnTo>
                  <a:lnTo>
                    <a:pt x="220" y="304"/>
                  </a:lnTo>
                  <a:lnTo>
                    <a:pt x="217" y="301"/>
                  </a:lnTo>
                  <a:lnTo>
                    <a:pt x="214" y="298"/>
                  </a:lnTo>
                  <a:lnTo>
                    <a:pt x="210" y="296"/>
                  </a:lnTo>
                  <a:lnTo>
                    <a:pt x="207" y="294"/>
                  </a:lnTo>
                  <a:lnTo>
                    <a:pt x="205" y="294"/>
                  </a:lnTo>
                  <a:lnTo>
                    <a:pt x="202" y="296"/>
                  </a:lnTo>
                  <a:lnTo>
                    <a:pt x="200" y="296"/>
                  </a:lnTo>
                  <a:lnTo>
                    <a:pt x="198" y="298"/>
                  </a:lnTo>
                  <a:lnTo>
                    <a:pt x="195" y="299"/>
                  </a:lnTo>
                  <a:lnTo>
                    <a:pt x="192" y="303"/>
                  </a:lnTo>
                  <a:lnTo>
                    <a:pt x="187" y="304"/>
                  </a:lnTo>
                  <a:lnTo>
                    <a:pt x="183" y="306"/>
                  </a:lnTo>
                  <a:lnTo>
                    <a:pt x="180" y="308"/>
                  </a:lnTo>
                  <a:lnTo>
                    <a:pt x="178" y="310"/>
                  </a:lnTo>
                  <a:lnTo>
                    <a:pt x="176" y="310"/>
                  </a:lnTo>
                  <a:lnTo>
                    <a:pt x="176" y="311"/>
                  </a:lnTo>
                  <a:lnTo>
                    <a:pt x="171" y="315"/>
                  </a:lnTo>
                  <a:lnTo>
                    <a:pt x="168" y="323"/>
                  </a:lnTo>
                  <a:lnTo>
                    <a:pt x="168" y="326"/>
                  </a:lnTo>
                  <a:lnTo>
                    <a:pt x="166" y="330"/>
                  </a:lnTo>
                  <a:lnTo>
                    <a:pt x="165" y="335"/>
                  </a:lnTo>
                  <a:lnTo>
                    <a:pt x="161" y="338"/>
                  </a:lnTo>
                  <a:lnTo>
                    <a:pt x="160" y="343"/>
                  </a:lnTo>
                  <a:lnTo>
                    <a:pt x="156" y="347"/>
                  </a:lnTo>
                  <a:lnTo>
                    <a:pt x="153" y="347"/>
                  </a:lnTo>
                  <a:lnTo>
                    <a:pt x="153" y="352"/>
                  </a:lnTo>
                  <a:lnTo>
                    <a:pt x="151" y="355"/>
                  </a:lnTo>
                  <a:lnTo>
                    <a:pt x="149" y="359"/>
                  </a:lnTo>
                  <a:lnTo>
                    <a:pt x="148" y="360"/>
                  </a:lnTo>
                  <a:lnTo>
                    <a:pt x="146" y="362"/>
                  </a:lnTo>
                  <a:lnTo>
                    <a:pt x="144" y="364"/>
                  </a:lnTo>
                  <a:lnTo>
                    <a:pt x="143" y="364"/>
                  </a:lnTo>
                  <a:lnTo>
                    <a:pt x="139" y="364"/>
                  </a:lnTo>
                  <a:lnTo>
                    <a:pt x="138" y="362"/>
                  </a:lnTo>
                  <a:lnTo>
                    <a:pt x="136" y="362"/>
                  </a:lnTo>
                  <a:lnTo>
                    <a:pt x="134" y="362"/>
                  </a:lnTo>
                  <a:lnTo>
                    <a:pt x="131" y="360"/>
                  </a:lnTo>
                  <a:lnTo>
                    <a:pt x="122" y="360"/>
                  </a:lnTo>
                  <a:lnTo>
                    <a:pt x="119" y="355"/>
                  </a:lnTo>
                  <a:lnTo>
                    <a:pt x="116" y="350"/>
                  </a:lnTo>
                  <a:lnTo>
                    <a:pt x="116" y="345"/>
                  </a:lnTo>
                  <a:lnTo>
                    <a:pt x="116" y="338"/>
                  </a:lnTo>
                  <a:lnTo>
                    <a:pt x="117" y="333"/>
                  </a:lnTo>
                  <a:lnTo>
                    <a:pt x="117" y="330"/>
                  </a:lnTo>
                  <a:lnTo>
                    <a:pt x="119" y="328"/>
                  </a:lnTo>
                  <a:lnTo>
                    <a:pt x="119" y="323"/>
                  </a:lnTo>
                  <a:lnTo>
                    <a:pt x="121" y="320"/>
                  </a:lnTo>
                  <a:lnTo>
                    <a:pt x="122" y="318"/>
                  </a:lnTo>
                  <a:lnTo>
                    <a:pt x="126" y="316"/>
                  </a:lnTo>
                  <a:lnTo>
                    <a:pt x="127" y="315"/>
                  </a:lnTo>
                  <a:lnTo>
                    <a:pt x="131" y="315"/>
                  </a:lnTo>
                  <a:lnTo>
                    <a:pt x="132" y="313"/>
                  </a:lnTo>
                  <a:lnTo>
                    <a:pt x="143" y="303"/>
                  </a:lnTo>
                  <a:lnTo>
                    <a:pt x="146" y="281"/>
                  </a:lnTo>
                  <a:lnTo>
                    <a:pt x="160" y="269"/>
                  </a:lnTo>
                  <a:lnTo>
                    <a:pt x="160" y="267"/>
                  </a:lnTo>
                  <a:lnTo>
                    <a:pt x="160" y="264"/>
                  </a:lnTo>
                  <a:lnTo>
                    <a:pt x="160" y="257"/>
                  </a:lnTo>
                  <a:lnTo>
                    <a:pt x="160" y="252"/>
                  </a:lnTo>
                  <a:lnTo>
                    <a:pt x="160" y="245"/>
                  </a:lnTo>
                  <a:lnTo>
                    <a:pt x="160" y="238"/>
                  </a:lnTo>
                  <a:lnTo>
                    <a:pt x="160" y="233"/>
                  </a:lnTo>
                  <a:lnTo>
                    <a:pt x="160" y="232"/>
                  </a:lnTo>
                  <a:lnTo>
                    <a:pt x="160" y="223"/>
                  </a:lnTo>
                  <a:lnTo>
                    <a:pt x="158" y="215"/>
                  </a:lnTo>
                  <a:lnTo>
                    <a:pt x="156" y="210"/>
                  </a:lnTo>
                  <a:lnTo>
                    <a:pt x="153" y="205"/>
                  </a:lnTo>
                  <a:lnTo>
                    <a:pt x="151" y="201"/>
                  </a:lnTo>
                  <a:lnTo>
                    <a:pt x="148" y="198"/>
                  </a:lnTo>
                  <a:lnTo>
                    <a:pt x="146" y="196"/>
                  </a:lnTo>
                  <a:lnTo>
                    <a:pt x="144" y="194"/>
                  </a:lnTo>
                  <a:lnTo>
                    <a:pt x="139" y="191"/>
                  </a:lnTo>
                  <a:lnTo>
                    <a:pt x="138" y="188"/>
                  </a:lnTo>
                  <a:lnTo>
                    <a:pt x="138" y="184"/>
                  </a:lnTo>
                  <a:lnTo>
                    <a:pt x="138" y="181"/>
                  </a:lnTo>
                  <a:lnTo>
                    <a:pt x="139" y="179"/>
                  </a:lnTo>
                  <a:lnTo>
                    <a:pt x="141" y="178"/>
                  </a:lnTo>
                  <a:lnTo>
                    <a:pt x="143" y="176"/>
                  </a:lnTo>
                  <a:lnTo>
                    <a:pt x="144" y="176"/>
                  </a:lnTo>
                  <a:lnTo>
                    <a:pt x="149" y="181"/>
                  </a:lnTo>
                  <a:lnTo>
                    <a:pt x="153" y="181"/>
                  </a:lnTo>
                  <a:lnTo>
                    <a:pt x="154" y="181"/>
                  </a:lnTo>
                  <a:lnTo>
                    <a:pt x="154" y="179"/>
                  </a:lnTo>
                  <a:lnTo>
                    <a:pt x="154" y="178"/>
                  </a:lnTo>
                  <a:lnTo>
                    <a:pt x="153" y="176"/>
                  </a:lnTo>
                  <a:lnTo>
                    <a:pt x="153" y="174"/>
                  </a:lnTo>
                  <a:lnTo>
                    <a:pt x="151" y="172"/>
                  </a:lnTo>
                  <a:lnTo>
                    <a:pt x="132" y="145"/>
                  </a:lnTo>
                  <a:lnTo>
                    <a:pt x="124" y="144"/>
                  </a:lnTo>
                  <a:lnTo>
                    <a:pt x="116" y="142"/>
                  </a:lnTo>
                  <a:lnTo>
                    <a:pt x="109" y="140"/>
                  </a:lnTo>
                  <a:lnTo>
                    <a:pt x="104" y="139"/>
                  </a:lnTo>
                  <a:lnTo>
                    <a:pt x="99" y="137"/>
                  </a:lnTo>
                  <a:lnTo>
                    <a:pt x="95" y="134"/>
                  </a:lnTo>
                  <a:lnTo>
                    <a:pt x="94" y="132"/>
                  </a:lnTo>
                  <a:lnTo>
                    <a:pt x="92" y="132"/>
                  </a:lnTo>
                  <a:lnTo>
                    <a:pt x="77" y="132"/>
                  </a:lnTo>
                  <a:lnTo>
                    <a:pt x="63" y="117"/>
                  </a:lnTo>
                  <a:lnTo>
                    <a:pt x="36" y="115"/>
                  </a:lnTo>
                  <a:lnTo>
                    <a:pt x="22" y="105"/>
                  </a:lnTo>
                  <a:lnTo>
                    <a:pt x="14" y="105"/>
                  </a:lnTo>
                  <a:lnTo>
                    <a:pt x="2" y="90"/>
                  </a:lnTo>
                  <a:lnTo>
                    <a:pt x="0" y="88"/>
                  </a:lnTo>
                  <a:lnTo>
                    <a:pt x="2" y="90"/>
                  </a:lnTo>
                  <a:lnTo>
                    <a:pt x="9" y="93"/>
                  </a:lnTo>
                  <a:lnTo>
                    <a:pt x="14" y="96"/>
                  </a:lnTo>
                  <a:lnTo>
                    <a:pt x="17" y="98"/>
                  </a:lnTo>
                  <a:lnTo>
                    <a:pt x="19" y="96"/>
                  </a:lnTo>
                  <a:lnTo>
                    <a:pt x="19" y="95"/>
                  </a:lnTo>
                  <a:lnTo>
                    <a:pt x="17" y="93"/>
                  </a:lnTo>
                  <a:lnTo>
                    <a:pt x="17" y="88"/>
                  </a:lnTo>
                  <a:lnTo>
                    <a:pt x="16" y="84"/>
                  </a:lnTo>
                  <a:lnTo>
                    <a:pt x="16" y="79"/>
                  </a:lnTo>
                  <a:lnTo>
                    <a:pt x="17" y="76"/>
                  </a:lnTo>
                  <a:lnTo>
                    <a:pt x="17" y="74"/>
                  </a:lnTo>
                  <a:lnTo>
                    <a:pt x="21" y="73"/>
                  </a:lnTo>
                  <a:lnTo>
                    <a:pt x="22" y="71"/>
                  </a:lnTo>
                  <a:lnTo>
                    <a:pt x="24" y="71"/>
                  </a:lnTo>
                  <a:lnTo>
                    <a:pt x="26" y="71"/>
                  </a:lnTo>
                  <a:lnTo>
                    <a:pt x="26" y="74"/>
                  </a:lnTo>
                  <a:lnTo>
                    <a:pt x="29" y="76"/>
                  </a:lnTo>
                  <a:lnTo>
                    <a:pt x="33" y="76"/>
                  </a:lnTo>
                  <a:lnTo>
                    <a:pt x="36" y="76"/>
                  </a:lnTo>
                  <a:lnTo>
                    <a:pt x="41" y="74"/>
                  </a:lnTo>
                  <a:lnTo>
                    <a:pt x="44" y="73"/>
                  </a:lnTo>
                  <a:lnTo>
                    <a:pt x="48" y="73"/>
                  </a:lnTo>
                  <a:lnTo>
                    <a:pt x="48" y="71"/>
                  </a:lnTo>
                  <a:lnTo>
                    <a:pt x="78" y="71"/>
                  </a:lnTo>
                  <a:lnTo>
                    <a:pt x="80" y="66"/>
                  </a:lnTo>
                  <a:lnTo>
                    <a:pt x="75" y="66"/>
                  </a:lnTo>
                  <a:lnTo>
                    <a:pt x="66" y="51"/>
                  </a:lnTo>
                  <a:lnTo>
                    <a:pt x="53" y="51"/>
                  </a:lnTo>
                  <a:lnTo>
                    <a:pt x="53" y="49"/>
                  </a:lnTo>
                  <a:lnTo>
                    <a:pt x="53" y="47"/>
                  </a:lnTo>
                  <a:lnTo>
                    <a:pt x="53" y="46"/>
                  </a:lnTo>
                  <a:lnTo>
                    <a:pt x="51" y="42"/>
                  </a:lnTo>
                  <a:lnTo>
                    <a:pt x="51" y="40"/>
                  </a:lnTo>
                  <a:lnTo>
                    <a:pt x="51" y="39"/>
                  </a:lnTo>
                  <a:lnTo>
                    <a:pt x="51" y="37"/>
                  </a:lnTo>
                  <a:lnTo>
                    <a:pt x="51" y="27"/>
                  </a:lnTo>
                  <a:lnTo>
                    <a:pt x="50" y="22"/>
                  </a:lnTo>
                  <a:lnTo>
                    <a:pt x="46" y="18"/>
                  </a:lnTo>
                  <a:lnTo>
                    <a:pt x="43" y="17"/>
                  </a:lnTo>
                  <a:lnTo>
                    <a:pt x="39" y="17"/>
                  </a:lnTo>
                  <a:lnTo>
                    <a:pt x="36" y="17"/>
                  </a:lnTo>
                  <a:lnTo>
                    <a:pt x="34" y="18"/>
                  </a:lnTo>
                  <a:lnTo>
                    <a:pt x="38" y="17"/>
                  </a:lnTo>
                  <a:lnTo>
                    <a:pt x="53" y="0"/>
                  </a:lnTo>
                  <a:lnTo>
                    <a:pt x="63" y="5"/>
                  </a:lnTo>
                  <a:lnTo>
                    <a:pt x="63" y="8"/>
                  </a:lnTo>
                  <a:lnTo>
                    <a:pt x="65" y="12"/>
                  </a:lnTo>
                  <a:lnTo>
                    <a:pt x="65" y="15"/>
                  </a:lnTo>
                  <a:lnTo>
                    <a:pt x="66" y="20"/>
                  </a:lnTo>
                  <a:lnTo>
                    <a:pt x="66" y="24"/>
                  </a:lnTo>
                  <a:lnTo>
                    <a:pt x="68" y="25"/>
                  </a:lnTo>
                  <a:lnTo>
                    <a:pt x="68" y="27"/>
                  </a:lnTo>
                  <a:lnTo>
                    <a:pt x="75" y="29"/>
                  </a:lnTo>
                  <a:lnTo>
                    <a:pt x="83" y="30"/>
                  </a:lnTo>
                  <a:lnTo>
                    <a:pt x="95" y="32"/>
                  </a:lnTo>
                  <a:lnTo>
                    <a:pt x="105" y="32"/>
                  </a:lnTo>
                  <a:lnTo>
                    <a:pt x="119" y="34"/>
                  </a:lnTo>
                  <a:lnTo>
                    <a:pt x="131" y="34"/>
                  </a:lnTo>
                  <a:lnTo>
                    <a:pt x="144" y="34"/>
                  </a:lnTo>
                  <a:lnTo>
                    <a:pt x="156" y="32"/>
                  </a:lnTo>
                  <a:lnTo>
                    <a:pt x="170" y="32"/>
                  </a:lnTo>
                  <a:lnTo>
                    <a:pt x="182" y="32"/>
                  </a:lnTo>
                  <a:lnTo>
                    <a:pt x="192" y="30"/>
                  </a:lnTo>
                  <a:lnTo>
                    <a:pt x="202" y="30"/>
                  </a:lnTo>
                  <a:lnTo>
                    <a:pt x="209" y="29"/>
                  </a:lnTo>
                  <a:lnTo>
                    <a:pt x="215" y="29"/>
                  </a:lnTo>
                  <a:lnTo>
                    <a:pt x="219" y="27"/>
                  </a:lnTo>
                  <a:lnTo>
                    <a:pt x="220" y="27"/>
                  </a:lnTo>
                  <a:lnTo>
                    <a:pt x="278" y="29"/>
                  </a:lnTo>
                  <a:lnTo>
                    <a:pt x="286" y="39"/>
                  </a:lnTo>
                  <a:lnTo>
                    <a:pt x="288" y="39"/>
                  </a:lnTo>
                  <a:lnTo>
                    <a:pt x="295" y="39"/>
                  </a:lnTo>
                  <a:lnTo>
                    <a:pt x="303" y="37"/>
                  </a:lnTo>
                  <a:lnTo>
                    <a:pt x="312" y="37"/>
                  </a:lnTo>
                  <a:lnTo>
                    <a:pt x="320" y="35"/>
                  </a:lnTo>
                  <a:lnTo>
                    <a:pt x="329" y="34"/>
                  </a:lnTo>
                  <a:lnTo>
                    <a:pt x="334" y="32"/>
                  </a:lnTo>
                  <a:lnTo>
                    <a:pt x="337" y="32"/>
                  </a:lnTo>
                  <a:lnTo>
                    <a:pt x="342" y="24"/>
                  </a:lnTo>
                  <a:lnTo>
                    <a:pt x="346" y="22"/>
                  </a:lnTo>
                  <a:lnTo>
                    <a:pt x="349" y="24"/>
                  </a:lnTo>
                  <a:lnTo>
                    <a:pt x="352" y="27"/>
                  </a:lnTo>
                  <a:lnTo>
                    <a:pt x="356" y="32"/>
                  </a:lnTo>
                  <a:lnTo>
                    <a:pt x="357" y="37"/>
                  </a:lnTo>
                  <a:lnTo>
                    <a:pt x="357" y="40"/>
                  </a:lnTo>
                  <a:lnTo>
                    <a:pt x="359" y="42"/>
                  </a:lnTo>
                  <a:lnTo>
                    <a:pt x="410" y="101"/>
                  </a:lnTo>
                  <a:lnTo>
                    <a:pt x="418" y="91"/>
                  </a:lnTo>
                  <a:lnTo>
                    <a:pt x="432" y="100"/>
                  </a:lnTo>
                  <a:lnTo>
                    <a:pt x="425" y="112"/>
                  </a:lnTo>
                  <a:lnTo>
                    <a:pt x="430" y="128"/>
                  </a:lnTo>
                  <a:lnTo>
                    <a:pt x="432" y="130"/>
                  </a:lnTo>
                  <a:lnTo>
                    <a:pt x="435" y="132"/>
                  </a:lnTo>
                  <a:lnTo>
                    <a:pt x="439" y="135"/>
                  </a:lnTo>
                  <a:lnTo>
                    <a:pt x="444" y="139"/>
                  </a:lnTo>
                  <a:lnTo>
                    <a:pt x="449" y="144"/>
                  </a:lnTo>
                  <a:lnTo>
                    <a:pt x="452" y="147"/>
                  </a:lnTo>
                  <a:lnTo>
                    <a:pt x="456" y="149"/>
                  </a:lnTo>
                  <a:lnTo>
                    <a:pt x="457" y="150"/>
                  </a:lnTo>
                  <a:lnTo>
                    <a:pt x="464" y="157"/>
                  </a:lnTo>
                  <a:lnTo>
                    <a:pt x="467" y="164"/>
                  </a:lnTo>
                  <a:lnTo>
                    <a:pt x="469" y="167"/>
                  </a:lnTo>
                  <a:lnTo>
                    <a:pt x="467" y="171"/>
                  </a:lnTo>
                  <a:lnTo>
                    <a:pt x="466" y="171"/>
                  </a:lnTo>
                  <a:lnTo>
                    <a:pt x="461" y="171"/>
                  </a:lnTo>
                  <a:lnTo>
                    <a:pt x="457" y="167"/>
                  </a:lnTo>
                  <a:lnTo>
                    <a:pt x="454" y="164"/>
                  </a:lnTo>
                  <a:lnTo>
                    <a:pt x="449" y="162"/>
                  </a:lnTo>
                  <a:lnTo>
                    <a:pt x="444" y="161"/>
                  </a:lnTo>
                  <a:lnTo>
                    <a:pt x="439" y="162"/>
                  </a:lnTo>
                  <a:lnTo>
                    <a:pt x="435" y="164"/>
                  </a:lnTo>
                  <a:lnTo>
                    <a:pt x="432" y="166"/>
                  </a:lnTo>
                  <a:lnTo>
                    <a:pt x="432" y="169"/>
                  </a:lnTo>
                  <a:lnTo>
                    <a:pt x="435" y="172"/>
                  </a:lnTo>
                  <a:lnTo>
                    <a:pt x="444" y="176"/>
                  </a:lnTo>
                  <a:lnTo>
                    <a:pt x="447" y="178"/>
                  </a:lnTo>
                  <a:lnTo>
                    <a:pt x="451" y="181"/>
                  </a:lnTo>
                  <a:lnTo>
                    <a:pt x="451" y="184"/>
                  </a:lnTo>
                  <a:lnTo>
                    <a:pt x="451" y="186"/>
                  </a:lnTo>
                  <a:lnTo>
                    <a:pt x="449" y="189"/>
                  </a:lnTo>
                  <a:lnTo>
                    <a:pt x="447" y="193"/>
                  </a:lnTo>
                  <a:lnTo>
                    <a:pt x="444" y="196"/>
                  </a:lnTo>
                  <a:lnTo>
                    <a:pt x="440" y="200"/>
                  </a:lnTo>
                  <a:lnTo>
                    <a:pt x="435" y="201"/>
                  </a:lnTo>
                  <a:lnTo>
                    <a:pt x="432" y="203"/>
                  </a:lnTo>
                  <a:lnTo>
                    <a:pt x="427" y="205"/>
                  </a:lnTo>
                  <a:lnTo>
                    <a:pt x="422" y="206"/>
                  </a:lnTo>
                  <a:lnTo>
                    <a:pt x="417" y="205"/>
                  </a:lnTo>
                  <a:lnTo>
                    <a:pt x="410" y="203"/>
                  </a:lnTo>
                  <a:lnTo>
                    <a:pt x="407" y="201"/>
                  </a:lnTo>
                  <a:lnTo>
                    <a:pt x="401" y="198"/>
                  </a:lnTo>
                  <a:lnTo>
                    <a:pt x="393" y="189"/>
                  </a:lnTo>
                  <a:lnTo>
                    <a:pt x="386" y="186"/>
                  </a:lnTo>
                  <a:lnTo>
                    <a:pt x="379" y="186"/>
                  </a:lnTo>
                  <a:lnTo>
                    <a:pt x="376" y="189"/>
                  </a:lnTo>
                  <a:lnTo>
                    <a:pt x="373" y="194"/>
                  </a:lnTo>
                  <a:lnTo>
                    <a:pt x="371" y="200"/>
                  </a:lnTo>
                  <a:lnTo>
                    <a:pt x="371" y="203"/>
                  </a:lnTo>
                  <a:lnTo>
                    <a:pt x="371" y="205"/>
                  </a:lnTo>
                  <a:lnTo>
                    <a:pt x="369" y="203"/>
                  </a:lnTo>
                  <a:lnTo>
                    <a:pt x="368" y="200"/>
                  </a:lnTo>
                  <a:lnTo>
                    <a:pt x="364" y="193"/>
                  </a:lnTo>
                  <a:lnTo>
                    <a:pt x="359" y="186"/>
                  </a:lnTo>
                  <a:lnTo>
                    <a:pt x="356" y="179"/>
                  </a:lnTo>
                  <a:lnTo>
                    <a:pt x="352" y="174"/>
                  </a:lnTo>
                  <a:lnTo>
                    <a:pt x="349" y="169"/>
                  </a:lnTo>
                  <a:lnTo>
                    <a:pt x="347" y="167"/>
                  </a:lnTo>
                  <a:lnTo>
                    <a:pt x="339" y="162"/>
                  </a:lnTo>
                  <a:lnTo>
                    <a:pt x="332" y="156"/>
                  </a:lnTo>
                  <a:lnTo>
                    <a:pt x="327" y="150"/>
                  </a:lnTo>
                  <a:lnTo>
                    <a:pt x="325" y="144"/>
                  </a:lnTo>
                  <a:lnTo>
                    <a:pt x="324" y="139"/>
                  </a:lnTo>
                  <a:lnTo>
                    <a:pt x="322" y="134"/>
                  </a:lnTo>
                  <a:lnTo>
                    <a:pt x="324" y="132"/>
                  </a:lnTo>
                  <a:lnTo>
                    <a:pt x="324" y="130"/>
                  </a:lnTo>
                  <a:lnTo>
                    <a:pt x="298" y="130"/>
                  </a:lnTo>
                  <a:lnTo>
                    <a:pt x="286" y="139"/>
                  </a:lnTo>
                  <a:lnTo>
                    <a:pt x="298" y="140"/>
                  </a:lnTo>
                  <a:lnTo>
                    <a:pt x="322" y="164"/>
                  </a:lnTo>
                  <a:lnTo>
                    <a:pt x="322" y="166"/>
                  </a:lnTo>
                  <a:lnTo>
                    <a:pt x="322" y="167"/>
                  </a:lnTo>
                  <a:lnTo>
                    <a:pt x="322" y="169"/>
                  </a:lnTo>
                  <a:lnTo>
                    <a:pt x="322" y="171"/>
                  </a:lnTo>
                  <a:lnTo>
                    <a:pt x="324" y="172"/>
                  </a:lnTo>
                  <a:lnTo>
                    <a:pt x="324" y="174"/>
                  </a:lnTo>
                  <a:lnTo>
                    <a:pt x="324" y="176"/>
                  </a:lnTo>
                  <a:lnTo>
                    <a:pt x="329" y="181"/>
                  </a:lnTo>
                  <a:lnTo>
                    <a:pt x="334" y="188"/>
                  </a:lnTo>
                  <a:lnTo>
                    <a:pt x="335" y="193"/>
                  </a:lnTo>
                  <a:lnTo>
                    <a:pt x="335" y="200"/>
                  </a:lnTo>
                  <a:lnTo>
                    <a:pt x="335" y="205"/>
                  </a:lnTo>
                  <a:lnTo>
                    <a:pt x="334" y="211"/>
                  </a:lnTo>
                  <a:lnTo>
                    <a:pt x="334" y="216"/>
                  </a:lnTo>
                  <a:lnTo>
                    <a:pt x="330" y="222"/>
                  </a:lnTo>
                  <a:lnTo>
                    <a:pt x="327" y="227"/>
                  </a:lnTo>
                  <a:lnTo>
                    <a:pt x="325" y="230"/>
                  </a:lnTo>
                  <a:lnTo>
                    <a:pt x="322" y="235"/>
                  </a:lnTo>
                  <a:lnTo>
                    <a:pt x="319" y="238"/>
                  </a:lnTo>
                  <a:lnTo>
                    <a:pt x="317" y="240"/>
                  </a:lnTo>
                  <a:lnTo>
                    <a:pt x="315" y="242"/>
                  </a:lnTo>
                  <a:lnTo>
                    <a:pt x="313" y="244"/>
                  </a:lnTo>
                  <a:lnTo>
                    <a:pt x="313" y="260"/>
                  </a:lnTo>
                  <a:lnTo>
                    <a:pt x="312" y="260"/>
                  </a:lnTo>
                  <a:lnTo>
                    <a:pt x="312" y="264"/>
                  </a:lnTo>
                  <a:lnTo>
                    <a:pt x="310" y="267"/>
                  </a:lnTo>
                  <a:lnTo>
                    <a:pt x="308" y="271"/>
                  </a:lnTo>
                  <a:lnTo>
                    <a:pt x="307" y="276"/>
                  </a:lnTo>
                  <a:lnTo>
                    <a:pt x="305" y="279"/>
                  </a:lnTo>
                  <a:lnTo>
                    <a:pt x="303" y="284"/>
                  </a:lnTo>
                  <a:lnTo>
                    <a:pt x="305" y="288"/>
                  </a:lnTo>
                  <a:lnTo>
                    <a:pt x="308" y="303"/>
                  </a:lnTo>
                  <a:lnTo>
                    <a:pt x="312" y="316"/>
                  </a:lnTo>
                  <a:lnTo>
                    <a:pt x="315" y="330"/>
                  </a:lnTo>
                  <a:lnTo>
                    <a:pt x="317" y="340"/>
                  </a:lnTo>
                  <a:lnTo>
                    <a:pt x="319" y="348"/>
                  </a:lnTo>
                  <a:lnTo>
                    <a:pt x="319" y="355"/>
                  </a:lnTo>
                  <a:lnTo>
                    <a:pt x="319" y="362"/>
                  </a:lnTo>
                  <a:lnTo>
                    <a:pt x="319" y="365"/>
                  </a:lnTo>
                  <a:lnTo>
                    <a:pt x="319" y="369"/>
                  </a:lnTo>
                  <a:lnTo>
                    <a:pt x="319" y="372"/>
                  </a:lnTo>
                  <a:lnTo>
                    <a:pt x="319" y="374"/>
                  </a:lnTo>
                  <a:lnTo>
                    <a:pt x="317" y="376"/>
                  </a:lnTo>
                  <a:lnTo>
                    <a:pt x="317" y="377"/>
                  </a:lnTo>
                  <a:lnTo>
                    <a:pt x="315" y="377"/>
                  </a:lnTo>
                  <a:lnTo>
                    <a:pt x="273" y="420"/>
                  </a:lnTo>
                  <a:lnTo>
                    <a:pt x="266" y="436"/>
                  </a:lnTo>
                  <a:lnTo>
                    <a:pt x="266" y="465"/>
                  </a:lnTo>
                  <a:lnTo>
                    <a:pt x="258" y="465"/>
                  </a:lnTo>
                  <a:close/>
                </a:path>
              </a:pathLst>
            </a:custGeom>
            <a:solidFill>
              <a:srgbClr val="00B0F0"/>
            </a:solidFill>
            <a:ln w="9525">
              <a:solidFill>
                <a:schemeClr val="tx1"/>
              </a:solidFill>
              <a:round/>
              <a:headEnd/>
              <a:tailEnd/>
            </a:ln>
          </p:spPr>
          <p:txBody>
            <a:bodyPr/>
            <a:lstStyle/>
            <a:p>
              <a:endParaRPr lang="en-US"/>
            </a:p>
          </p:txBody>
        </p:sp>
      </p:grpSp>
      <p:sp>
        <p:nvSpPr>
          <p:cNvPr id="54326" name="Freeform 179"/>
          <p:cNvSpPr>
            <a:spLocks/>
          </p:cNvSpPr>
          <p:nvPr/>
        </p:nvSpPr>
        <p:spPr bwMode="auto">
          <a:xfrm>
            <a:off x="8012113" y="3384550"/>
            <a:ext cx="39687" cy="38100"/>
          </a:xfrm>
          <a:custGeom>
            <a:avLst/>
            <a:gdLst>
              <a:gd name="T0" fmla="*/ 0 w 22"/>
              <a:gd name="T1" fmla="*/ 2147483647 h 25"/>
              <a:gd name="T2" fmla="*/ 2147483647 w 22"/>
              <a:gd name="T3" fmla="*/ 0 h 25"/>
              <a:gd name="T4" fmla="*/ 2147483647 w 22"/>
              <a:gd name="T5" fmla="*/ 2147483647 h 25"/>
              <a:gd name="T6" fmla="*/ 2147483647 w 22"/>
              <a:gd name="T7" fmla="*/ 2147483647 h 25"/>
              <a:gd name="T8" fmla="*/ 2147483647 w 22"/>
              <a:gd name="T9" fmla="*/ 2147483647 h 25"/>
              <a:gd name="T10" fmla="*/ 2147483647 w 22"/>
              <a:gd name="T11" fmla="*/ 2147483647 h 25"/>
              <a:gd name="T12" fmla="*/ 2147483647 w 22"/>
              <a:gd name="T13" fmla="*/ 2147483647 h 25"/>
              <a:gd name="T14" fmla="*/ 2147483647 w 22"/>
              <a:gd name="T15" fmla="*/ 2147483647 h 25"/>
              <a:gd name="T16" fmla="*/ 2147483647 w 22"/>
              <a:gd name="T17" fmla="*/ 2147483647 h 25"/>
              <a:gd name="T18" fmla="*/ 2147483647 w 22"/>
              <a:gd name="T19" fmla="*/ 2147483647 h 25"/>
              <a:gd name="T20" fmla="*/ 2147483647 w 22"/>
              <a:gd name="T21" fmla="*/ 2147483647 h 25"/>
              <a:gd name="T22" fmla="*/ 2147483647 w 22"/>
              <a:gd name="T23" fmla="*/ 2147483647 h 25"/>
              <a:gd name="T24" fmla="*/ 2147483647 w 22"/>
              <a:gd name="T25" fmla="*/ 2147483647 h 25"/>
              <a:gd name="T26" fmla="*/ 0 w 22"/>
              <a:gd name="T27" fmla="*/ 2147483647 h 25"/>
              <a:gd name="T28" fmla="*/ 0 w 22"/>
              <a:gd name="T29" fmla="*/ 2147483647 h 25"/>
              <a:gd name="T30" fmla="*/ 0 w 22"/>
              <a:gd name="T31" fmla="*/ 2147483647 h 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25"/>
              <a:gd name="T50" fmla="*/ 22 w 22"/>
              <a:gd name="T51" fmla="*/ 25 h 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25">
                <a:moveTo>
                  <a:pt x="0" y="7"/>
                </a:moveTo>
                <a:lnTo>
                  <a:pt x="9" y="0"/>
                </a:lnTo>
                <a:lnTo>
                  <a:pt x="22" y="10"/>
                </a:lnTo>
                <a:lnTo>
                  <a:pt x="12" y="25"/>
                </a:lnTo>
                <a:lnTo>
                  <a:pt x="12" y="23"/>
                </a:lnTo>
                <a:lnTo>
                  <a:pt x="12" y="22"/>
                </a:lnTo>
                <a:lnTo>
                  <a:pt x="12" y="20"/>
                </a:lnTo>
                <a:lnTo>
                  <a:pt x="12" y="18"/>
                </a:lnTo>
                <a:lnTo>
                  <a:pt x="11" y="17"/>
                </a:lnTo>
                <a:lnTo>
                  <a:pt x="9" y="13"/>
                </a:lnTo>
                <a:lnTo>
                  <a:pt x="7" y="12"/>
                </a:lnTo>
                <a:lnTo>
                  <a:pt x="2" y="8"/>
                </a:lnTo>
                <a:lnTo>
                  <a:pt x="0" y="8"/>
                </a:lnTo>
                <a:lnTo>
                  <a:pt x="0" y="7"/>
                </a:lnTo>
                <a:close/>
              </a:path>
            </a:pathLst>
          </a:custGeom>
          <a:solidFill>
            <a:schemeClr val="tx1"/>
          </a:solidFill>
          <a:ln w="9525">
            <a:noFill/>
            <a:round/>
            <a:headEnd/>
            <a:tailEnd/>
          </a:ln>
        </p:spPr>
        <p:txBody>
          <a:bodyPr/>
          <a:lstStyle/>
          <a:p>
            <a:endParaRPr lang="en-US"/>
          </a:p>
        </p:txBody>
      </p:sp>
      <p:grpSp>
        <p:nvGrpSpPr>
          <p:cNvPr id="19" name="Group 180"/>
          <p:cNvGrpSpPr>
            <a:grpSpLocks/>
          </p:cNvGrpSpPr>
          <p:nvPr/>
        </p:nvGrpSpPr>
        <p:grpSpPr bwMode="auto">
          <a:xfrm>
            <a:off x="7120922" y="4224338"/>
            <a:ext cx="852908" cy="576262"/>
            <a:chOff x="3916" y="2758"/>
            <a:chExt cx="478" cy="363"/>
          </a:xfrm>
          <a:solidFill>
            <a:schemeClr val="bg1"/>
          </a:solidFill>
        </p:grpSpPr>
        <p:grpSp>
          <p:nvGrpSpPr>
            <p:cNvPr id="20" name="Group 181"/>
            <p:cNvGrpSpPr>
              <a:grpSpLocks/>
            </p:cNvGrpSpPr>
            <p:nvPr/>
          </p:nvGrpSpPr>
          <p:grpSpPr bwMode="auto">
            <a:xfrm>
              <a:off x="3916" y="2758"/>
              <a:ext cx="478" cy="363"/>
              <a:chOff x="3880" y="2902"/>
              <a:chExt cx="478" cy="363"/>
            </a:xfrm>
            <a:grpFill/>
          </p:grpSpPr>
          <p:sp>
            <p:nvSpPr>
              <p:cNvPr id="881" name="Freeform 182"/>
              <p:cNvSpPr>
                <a:spLocks/>
              </p:cNvSpPr>
              <p:nvPr/>
            </p:nvSpPr>
            <p:spPr bwMode="auto">
              <a:xfrm>
                <a:off x="3880" y="2902"/>
                <a:ext cx="478" cy="363"/>
              </a:xfrm>
              <a:custGeom>
                <a:avLst/>
                <a:gdLst>
                  <a:gd name="T0" fmla="*/ 267 w 492"/>
                  <a:gd name="T1" fmla="*/ 370 h 374"/>
                  <a:gd name="T2" fmla="*/ 267 w 492"/>
                  <a:gd name="T3" fmla="*/ 364 h 374"/>
                  <a:gd name="T4" fmla="*/ 266 w 492"/>
                  <a:gd name="T5" fmla="*/ 348 h 374"/>
                  <a:gd name="T6" fmla="*/ 242 w 492"/>
                  <a:gd name="T7" fmla="*/ 316 h 374"/>
                  <a:gd name="T8" fmla="*/ 230 w 492"/>
                  <a:gd name="T9" fmla="*/ 308 h 374"/>
                  <a:gd name="T10" fmla="*/ 211 w 492"/>
                  <a:gd name="T11" fmla="*/ 269 h 374"/>
                  <a:gd name="T12" fmla="*/ 193 w 492"/>
                  <a:gd name="T13" fmla="*/ 262 h 374"/>
                  <a:gd name="T14" fmla="*/ 184 w 492"/>
                  <a:gd name="T15" fmla="*/ 254 h 374"/>
                  <a:gd name="T16" fmla="*/ 167 w 492"/>
                  <a:gd name="T17" fmla="*/ 237 h 374"/>
                  <a:gd name="T18" fmla="*/ 157 w 492"/>
                  <a:gd name="T19" fmla="*/ 218 h 374"/>
                  <a:gd name="T20" fmla="*/ 142 w 492"/>
                  <a:gd name="T21" fmla="*/ 210 h 374"/>
                  <a:gd name="T22" fmla="*/ 137 w 492"/>
                  <a:gd name="T23" fmla="*/ 208 h 374"/>
                  <a:gd name="T24" fmla="*/ 130 w 492"/>
                  <a:gd name="T25" fmla="*/ 199 h 374"/>
                  <a:gd name="T26" fmla="*/ 117 w 492"/>
                  <a:gd name="T27" fmla="*/ 182 h 374"/>
                  <a:gd name="T28" fmla="*/ 108 w 492"/>
                  <a:gd name="T29" fmla="*/ 182 h 374"/>
                  <a:gd name="T30" fmla="*/ 93 w 492"/>
                  <a:gd name="T31" fmla="*/ 174 h 374"/>
                  <a:gd name="T32" fmla="*/ 83 w 492"/>
                  <a:gd name="T33" fmla="*/ 157 h 374"/>
                  <a:gd name="T34" fmla="*/ 71 w 492"/>
                  <a:gd name="T35" fmla="*/ 145 h 374"/>
                  <a:gd name="T36" fmla="*/ 56 w 492"/>
                  <a:gd name="T37" fmla="*/ 118 h 374"/>
                  <a:gd name="T38" fmla="*/ 52 w 492"/>
                  <a:gd name="T39" fmla="*/ 111 h 374"/>
                  <a:gd name="T40" fmla="*/ 46 w 492"/>
                  <a:gd name="T41" fmla="*/ 110 h 374"/>
                  <a:gd name="T42" fmla="*/ 24 w 492"/>
                  <a:gd name="T43" fmla="*/ 105 h 374"/>
                  <a:gd name="T44" fmla="*/ 17 w 492"/>
                  <a:gd name="T45" fmla="*/ 100 h 374"/>
                  <a:gd name="T46" fmla="*/ 0 w 492"/>
                  <a:gd name="T47" fmla="*/ 84 h 374"/>
                  <a:gd name="T48" fmla="*/ 17 w 492"/>
                  <a:gd name="T49" fmla="*/ 52 h 374"/>
                  <a:gd name="T50" fmla="*/ 20 w 492"/>
                  <a:gd name="T51" fmla="*/ 52 h 374"/>
                  <a:gd name="T52" fmla="*/ 30 w 492"/>
                  <a:gd name="T53" fmla="*/ 42 h 374"/>
                  <a:gd name="T54" fmla="*/ 52 w 492"/>
                  <a:gd name="T55" fmla="*/ 28 h 374"/>
                  <a:gd name="T56" fmla="*/ 85 w 492"/>
                  <a:gd name="T57" fmla="*/ 15 h 374"/>
                  <a:gd name="T58" fmla="*/ 206 w 492"/>
                  <a:gd name="T59" fmla="*/ 1 h 374"/>
                  <a:gd name="T60" fmla="*/ 215 w 492"/>
                  <a:gd name="T61" fmla="*/ 0 h 374"/>
                  <a:gd name="T62" fmla="*/ 242 w 492"/>
                  <a:gd name="T63" fmla="*/ 12 h 374"/>
                  <a:gd name="T64" fmla="*/ 492 w 492"/>
                  <a:gd name="T65" fmla="*/ 115 h 374"/>
                  <a:gd name="T66" fmla="*/ 489 w 492"/>
                  <a:gd name="T67" fmla="*/ 118 h 374"/>
                  <a:gd name="T68" fmla="*/ 475 w 492"/>
                  <a:gd name="T69" fmla="*/ 130 h 374"/>
                  <a:gd name="T70" fmla="*/ 459 w 492"/>
                  <a:gd name="T71" fmla="*/ 150 h 374"/>
                  <a:gd name="T72" fmla="*/ 443 w 492"/>
                  <a:gd name="T73" fmla="*/ 182 h 374"/>
                  <a:gd name="T74" fmla="*/ 437 w 492"/>
                  <a:gd name="T75" fmla="*/ 189 h 374"/>
                  <a:gd name="T76" fmla="*/ 433 w 492"/>
                  <a:gd name="T77" fmla="*/ 186 h 374"/>
                  <a:gd name="T78" fmla="*/ 431 w 492"/>
                  <a:gd name="T79" fmla="*/ 198 h 374"/>
                  <a:gd name="T80" fmla="*/ 440 w 492"/>
                  <a:gd name="T81" fmla="*/ 203 h 374"/>
                  <a:gd name="T82" fmla="*/ 443 w 492"/>
                  <a:gd name="T83" fmla="*/ 210 h 374"/>
                  <a:gd name="T84" fmla="*/ 431 w 492"/>
                  <a:gd name="T85" fmla="*/ 225 h 374"/>
                  <a:gd name="T86" fmla="*/ 423 w 492"/>
                  <a:gd name="T87" fmla="*/ 228 h 374"/>
                  <a:gd name="T88" fmla="*/ 403 w 492"/>
                  <a:gd name="T89" fmla="*/ 248 h 374"/>
                  <a:gd name="T90" fmla="*/ 396 w 492"/>
                  <a:gd name="T91" fmla="*/ 260 h 374"/>
                  <a:gd name="T92" fmla="*/ 389 w 492"/>
                  <a:gd name="T93" fmla="*/ 269 h 374"/>
                  <a:gd name="T94" fmla="*/ 376 w 492"/>
                  <a:gd name="T95" fmla="*/ 277 h 374"/>
                  <a:gd name="T96" fmla="*/ 349 w 492"/>
                  <a:gd name="T97" fmla="*/ 299 h 374"/>
                  <a:gd name="T98" fmla="*/ 320 w 492"/>
                  <a:gd name="T99" fmla="*/ 314 h 374"/>
                  <a:gd name="T100" fmla="*/ 303 w 492"/>
                  <a:gd name="T101" fmla="*/ 348 h 3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2"/>
                  <a:gd name="T154" fmla="*/ 0 h 374"/>
                  <a:gd name="T155" fmla="*/ 492 w 492"/>
                  <a:gd name="T156" fmla="*/ 374 h 3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2" h="374">
                    <a:moveTo>
                      <a:pt x="269" y="374"/>
                    </a:moveTo>
                    <a:lnTo>
                      <a:pt x="269" y="374"/>
                    </a:lnTo>
                    <a:lnTo>
                      <a:pt x="269" y="372"/>
                    </a:lnTo>
                    <a:lnTo>
                      <a:pt x="267" y="370"/>
                    </a:lnTo>
                    <a:lnTo>
                      <a:pt x="267" y="369"/>
                    </a:lnTo>
                    <a:lnTo>
                      <a:pt x="267" y="367"/>
                    </a:lnTo>
                    <a:lnTo>
                      <a:pt x="267" y="365"/>
                    </a:lnTo>
                    <a:lnTo>
                      <a:pt x="267" y="364"/>
                    </a:lnTo>
                    <a:lnTo>
                      <a:pt x="267" y="362"/>
                    </a:lnTo>
                    <a:lnTo>
                      <a:pt x="266" y="348"/>
                    </a:lnTo>
                    <a:lnTo>
                      <a:pt x="261" y="338"/>
                    </a:lnTo>
                    <a:lnTo>
                      <a:pt x="255" y="330"/>
                    </a:lnTo>
                    <a:lnTo>
                      <a:pt x="249" y="321"/>
                    </a:lnTo>
                    <a:lnTo>
                      <a:pt x="242" y="316"/>
                    </a:lnTo>
                    <a:lnTo>
                      <a:pt x="235" y="313"/>
                    </a:lnTo>
                    <a:lnTo>
                      <a:pt x="232" y="309"/>
                    </a:lnTo>
                    <a:lnTo>
                      <a:pt x="230" y="308"/>
                    </a:lnTo>
                    <a:lnTo>
                      <a:pt x="228" y="292"/>
                    </a:lnTo>
                    <a:lnTo>
                      <a:pt x="225" y="282"/>
                    </a:lnTo>
                    <a:lnTo>
                      <a:pt x="218" y="274"/>
                    </a:lnTo>
                    <a:lnTo>
                      <a:pt x="211" y="269"/>
                    </a:lnTo>
                    <a:lnTo>
                      <a:pt x="205" y="265"/>
                    </a:lnTo>
                    <a:lnTo>
                      <a:pt x="200" y="264"/>
                    </a:lnTo>
                    <a:lnTo>
                      <a:pt x="195" y="262"/>
                    </a:lnTo>
                    <a:lnTo>
                      <a:pt x="193" y="262"/>
                    </a:lnTo>
                    <a:lnTo>
                      <a:pt x="193" y="260"/>
                    </a:lnTo>
                    <a:lnTo>
                      <a:pt x="189" y="259"/>
                    </a:lnTo>
                    <a:lnTo>
                      <a:pt x="184" y="254"/>
                    </a:lnTo>
                    <a:lnTo>
                      <a:pt x="179" y="250"/>
                    </a:lnTo>
                    <a:lnTo>
                      <a:pt x="174" y="245"/>
                    </a:lnTo>
                    <a:lnTo>
                      <a:pt x="171" y="240"/>
                    </a:lnTo>
                    <a:lnTo>
                      <a:pt x="167" y="237"/>
                    </a:lnTo>
                    <a:lnTo>
                      <a:pt x="166" y="233"/>
                    </a:lnTo>
                    <a:lnTo>
                      <a:pt x="162" y="225"/>
                    </a:lnTo>
                    <a:lnTo>
                      <a:pt x="157" y="218"/>
                    </a:lnTo>
                    <a:lnTo>
                      <a:pt x="154" y="213"/>
                    </a:lnTo>
                    <a:lnTo>
                      <a:pt x="149" y="211"/>
                    </a:lnTo>
                    <a:lnTo>
                      <a:pt x="145" y="210"/>
                    </a:lnTo>
                    <a:lnTo>
                      <a:pt x="142" y="210"/>
                    </a:lnTo>
                    <a:lnTo>
                      <a:pt x="139" y="210"/>
                    </a:lnTo>
                    <a:lnTo>
                      <a:pt x="137" y="208"/>
                    </a:lnTo>
                    <a:lnTo>
                      <a:pt x="135" y="204"/>
                    </a:lnTo>
                    <a:lnTo>
                      <a:pt x="132" y="203"/>
                    </a:lnTo>
                    <a:lnTo>
                      <a:pt x="130" y="199"/>
                    </a:lnTo>
                    <a:lnTo>
                      <a:pt x="127" y="193"/>
                    </a:lnTo>
                    <a:lnTo>
                      <a:pt x="123" y="188"/>
                    </a:lnTo>
                    <a:lnTo>
                      <a:pt x="120" y="184"/>
                    </a:lnTo>
                    <a:lnTo>
                      <a:pt x="117" y="182"/>
                    </a:lnTo>
                    <a:lnTo>
                      <a:pt x="113" y="181"/>
                    </a:lnTo>
                    <a:lnTo>
                      <a:pt x="112" y="182"/>
                    </a:lnTo>
                    <a:lnTo>
                      <a:pt x="108" y="182"/>
                    </a:lnTo>
                    <a:lnTo>
                      <a:pt x="101" y="181"/>
                    </a:lnTo>
                    <a:lnTo>
                      <a:pt x="96" y="179"/>
                    </a:lnTo>
                    <a:lnTo>
                      <a:pt x="93" y="174"/>
                    </a:lnTo>
                    <a:lnTo>
                      <a:pt x="90" y="169"/>
                    </a:lnTo>
                    <a:lnTo>
                      <a:pt x="86" y="164"/>
                    </a:lnTo>
                    <a:lnTo>
                      <a:pt x="85" y="160"/>
                    </a:lnTo>
                    <a:lnTo>
                      <a:pt x="83" y="157"/>
                    </a:lnTo>
                    <a:lnTo>
                      <a:pt x="83" y="155"/>
                    </a:lnTo>
                    <a:lnTo>
                      <a:pt x="78" y="152"/>
                    </a:lnTo>
                    <a:lnTo>
                      <a:pt x="71" y="145"/>
                    </a:lnTo>
                    <a:lnTo>
                      <a:pt x="66" y="138"/>
                    </a:lnTo>
                    <a:lnTo>
                      <a:pt x="61" y="132"/>
                    </a:lnTo>
                    <a:lnTo>
                      <a:pt x="57" y="125"/>
                    </a:lnTo>
                    <a:lnTo>
                      <a:pt x="56" y="118"/>
                    </a:lnTo>
                    <a:lnTo>
                      <a:pt x="52" y="115"/>
                    </a:lnTo>
                    <a:lnTo>
                      <a:pt x="52" y="113"/>
                    </a:lnTo>
                    <a:lnTo>
                      <a:pt x="52" y="111"/>
                    </a:lnTo>
                    <a:lnTo>
                      <a:pt x="49" y="111"/>
                    </a:lnTo>
                    <a:lnTo>
                      <a:pt x="47" y="111"/>
                    </a:lnTo>
                    <a:lnTo>
                      <a:pt x="46" y="110"/>
                    </a:lnTo>
                    <a:lnTo>
                      <a:pt x="39" y="110"/>
                    </a:lnTo>
                    <a:lnTo>
                      <a:pt x="32" y="108"/>
                    </a:lnTo>
                    <a:lnTo>
                      <a:pt x="27" y="106"/>
                    </a:lnTo>
                    <a:lnTo>
                      <a:pt x="24" y="105"/>
                    </a:lnTo>
                    <a:lnTo>
                      <a:pt x="20" y="103"/>
                    </a:lnTo>
                    <a:lnTo>
                      <a:pt x="19" y="101"/>
                    </a:lnTo>
                    <a:lnTo>
                      <a:pt x="17" y="100"/>
                    </a:lnTo>
                    <a:lnTo>
                      <a:pt x="5" y="98"/>
                    </a:lnTo>
                    <a:lnTo>
                      <a:pt x="0" y="93"/>
                    </a:lnTo>
                    <a:lnTo>
                      <a:pt x="0" y="84"/>
                    </a:lnTo>
                    <a:lnTo>
                      <a:pt x="2" y="74"/>
                    </a:lnTo>
                    <a:lnTo>
                      <a:pt x="7" y="66"/>
                    </a:lnTo>
                    <a:lnTo>
                      <a:pt x="13" y="57"/>
                    </a:lnTo>
                    <a:lnTo>
                      <a:pt x="17" y="52"/>
                    </a:lnTo>
                    <a:lnTo>
                      <a:pt x="19" y="50"/>
                    </a:lnTo>
                    <a:lnTo>
                      <a:pt x="20" y="52"/>
                    </a:lnTo>
                    <a:lnTo>
                      <a:pt x="22" y="50"/>
                    </a:lnTo>
                    <a:lnTo>
                      <a:pt x="24" y="49"/>
                    </a:lnTo>
                    <a:lnTo>
                      <a:pt x="27" y="45"/>
                    </a:lnTo>
                    <a:lnTo>
                      <a:pt x="30" y="42"/>
                    </a:lnTo>
                    <a:lnTo>
                      <a:pt x="35" y="39"/>
                    </a:lnTo>
                    <a:lnTo>
                      <a:pt x="41" y="35"/>
                    </a:lnTo>
                    <a:lnTo>
                      <a:pt x="47" y="32"/>
                    </a:lnTo>
                    <a:lnTo>
                      <a:pt x="52" y="28"/>
                    </a:lnTo>
                    <a:lnTo>
                      <a:pt x="61" y="23"/>
                    </a:lnTo>
                    <a:lnTo>
                      <a:pt x="68" y="20"/>
                    </a:lnTo>
                    <a:lnTo>
                      <a:pt x="76" y="17"/>
                    </a:lnTo>
                    <a:lnTo>
                      <a:pt x="85" y="15"/>
                    </a:lnTo>
                    <a:lnTo>
                      <a:pt x="95" y="13"/>
                    </a:lnTo>
                    <a:lnTo>
                      <a:pt x="105" y="10"/>
                    </a:lnTo>
                    <a:lnTo>
                      <a:pt x="113" y="10"/>
                    </a:lnTo>
                    <a:lnTo>
                      <a:pt x="206" y="1"/>
                    </a:lnTo>
                    <a:lnTo>
                      <a:pt x="208" y="1"/>
                    </a:lnTo>
                    <a:lnTo>
                      <a:pt x="210" y="0"/>
                    </a:lnTo>
                    <a:lnTo>
                      <a:pt x="215" y="0"/>
                    </a:lnTo>
                    <a:lnTo>
                      <a:pt x="222" y="0"/>
                    </a:lnTo>
                    <a:lnTo>
                      <a:pt x="228" y="1"/>
                    </a:lnTo>
                    <a:lnTo>
                      <a:pt x="235" y="5"/>
                    </a:lnTo>
                    <a:lnTo>
                      <a:pt x="242" y="12"/>
                    </a:lnTo>
                    <a:lnTo>
                      <a:pt x="250" y="23"/>
                    </a:lnTo>
                    <a:lnTo>
                      <a:pt x="254" y="37"/>
                    </a:lnTo>
                    <a:lnTo>
                      <a:pt x="362" y="20"/>
                    </a:lnTo>
                    <a:lnTo>
                      <a:pt x="492" y="115"/>
                    </a:lnTo>
                    <a:lnTo>
                      <a:pt x="491" y="115"/>
                    </a:lnTo>
                    <a:lnTo>
                      <a:pt x="489" y="118"/>
                    </a:lnTo>
                    <a:lnTo>
                      <a:pt x="486" y="120"/>
                    </a:lnTo>
                    <a:lnTo>
                      <a:pt x="484" y="122"/>
                    </a:lnTo>
                    <a:lnTo>
                      <a:pt x="481" y="125"/>
                    </a:lnTo>
                    <a:lnTo>
                      <a:pt x="475" y="130"/>
                    </a:lnTo>
                    <a:lnTo>
                      <a:pt x="472" y="133"/>
                    </a:lnTo>
                    <a:lnTo>
                      <a:pt x="467" y="140"/>
                    </a:lnTo>
                    <a:lnTo>
                      <a:pt x="464" y="145"/>
                    </a:lnTo>
                    <a:lnTo>
                      <a:pt x="459" y="150"/>
                    </a:lnTo>
                    <a:lnTo>
                      <a:pt x="455" y="159"/>
                    </a:lnTo>
                    <a:lnTo>
                      <a:pt x="450" y="166"/>
                    </a:lnTo>
                    <a:lnTo>
                      <a:pt x="447" y="174"/>
                    </a:lnTo>
                    <a:lnTo>
                      <a:pt x="443" y="182"/>
                    </a:lnTo>
                    <a:lnTo>
                      <a:pt x="440" y="191"/>
                    </a:lnTo>
                    <a:lnTo>
                      <a:pt x="437" y="189"/>
                    </a:lnTo>
                    <a:lnTo>
                      <a:pt x="435" y="188"/>
                    </a:lnTo>
                    <a:lnTo>
                      <a:pt x="435" y="186"/>
                    </a:lnTo>
                    <a:lnTo>
                      <a:pt x="433" y="186"/>
                    </a:lnTo>
                    <a:lnTo>
                      <a:pt x="433" y="188"/>
                    </a:lnTo>
                    <a:lnTo>
                      <a:pt x="431" y="191"/>
                    </a:lnTo>
                    <a:lnTo>
                      <a:pt x="431" y="194"/>
                    </a:lnTo>
                    <a:lnTo>
                      <a:pt x="431" y="198"/>
                    </a:lnTo>
                    <a:lnTo>
                      <a:pt x="433" y="199"/>
                    </a:lnTo>
                    <a:lnTo>
                      <a:pt x="435" y="201"/>
                    </a:lnTo>
                    <a:lnTo>
                      <a:pt x="440" y="203"/>
                    </a:lnTo>
                    <a:lnTo>
                      <a:pt x="442" y="203"/>
                    </a:lnTo>
                    <a:lnTo>
                      <a:pt x="442" y="204"/>
                    </a:lnTo>
                    <a:lnTo>
                      <a:pt x="443" y="206"/>
                    </a:lnTo>
                    <a:lnTo>
                      <a:pt x="443" y="210"/>
                    </a:lnTo>
                    <a:lnTo>
                      <a:pt x="443" y="213"/>
                    </a:lnTo>
                    <a:lnTo>
                      <a:pt x="440" y="216"/>
                    </a:lnTo>
                    <a:lnTo>
                      <a:pt x="437" y="221"/>
                    </a:lnTo>
                    <a:lnTo>
                      <a:pt x="431" y="225"/>
                    </a:lnTo>
                    <a:lnTo>
                      <a:pt x="430" y="225"/>
                    </a:lnTo>
                    <a:lnTo>
                      <a:pt x="428" y="225"/>
                    </a:lnTo>
                    <a:lnTo>
                      <a:pt x="423" y="228"/>
                    </a:lnTo>
                    <a:lnTo>
                      <a:pt x="418" y="230"/>
                    </a:lnTo>
                    <a:lnTo>
                      <a:pt x="413" y="235"/>
                    </a:lnTo>
                    <a:lnTo>
                      <a:pt x="408" y="240"/>
                    </a:lnTo>
                    <a:lnTo>
                      <a:pt x="403" y="248"/>
                    </a:lnTo>
                    <a:lnTo>
                      <a:pt x="398" y="259"/>
                    </a:lnTo>
                    <a:lnTo>
                      <a:pt x="396" y="260"/>
                    </a:lnTo>
                    <a:lnTo>
                      <a:pt x="394" y="262"/>
                    </a:lnTo>
                    <a:lnTo>
                      <a:pt x="393" y="265"/>
                    </a:lnTo>
                    <a:lnTo>
                      <a:pt x="391" y="267"/>
                    </a:lnTo>
                    <a:lnTo>
                      <a:pt x="389" y="269"/>
                    </a:lnTo>
                    <a:lnTo>
                      <a:pt x="387" y="270"/>
                    </a:lnTo>
                    <a:lnTo>
                      <a:pt x="376" y="272"/>
                    </a:lnTo>
                    <a:lnTo>
                      <a:pt x="376" y="277"/>
                    </a:lnTo>
                    <a:lnTo>
                      <a:pt x="384" y="279"/>
                    </a:lnTo>
                    <a:lnTo>
                      <a:pt x="359" y="299"/>
                    </a:lnTo>
                    <a:lnTo>
                      <a:pt x="354" y="291"/>
                    </a:lnTo>
                    <a:lnTo>
                      <a:pt x="349" y="299"/>
                    </a:lnTo>
                    <a:lnTo>
                      <a:pt x="354" y="304"/>
                    </a:lnTo>
                    <a:lnTo>
                      <a:pt x="343" y="316"/>
                    </a:lnTo>
                    <a:lnTo>
                      <a:pt x="335" y="314"/>
                    </a:lnTo>
                    <a:lnTo>
                      <a:pt x="320" y="314"/>
                    </a:lnTo>
                    <a:lnTo>
                      <a:pt x="305" y="316"/>
                    </a:lnTo>
                    <a:lnTo>
                      <a:pt x="296" y="320"/>
                    </a:lnTo>
                    <a:lnTo>
                      <a:pt x="291" y="336"/>
                    </a:lnTo>
                    <a:lnTo>
                      <a:pt x="303" y="348"/>
                    </a:lnTo>
                    <a:lnTo>
                      <a:pt x="289" y="374"/>
                    </a:lnTo>
                    <a:lnTo>
                      <a:pt x="281" y="372"/>
                    </a:lnTo>
                    <a:lnTo>
                      <a:pt x="269" y="374"/>
                    </a:lnTo>
                  </a:path>
                </a:pathLst>
              </a:custGeom>
              <a:grpFill/>
              <a:ln w="6350" cmpd="sng">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82" name="Freeform 183"/>
              <p:cNvSpPr>
                <a:spLocks/>
              </p:cNvSpPr>
              <p:nvPr/>
            </p:nvSpPr>
            <p:spPr bwMode="auto">
              <a:xfrm>
                <a:off x="4186" y="3216"/>
                <a:ext cx="15" cy="16"/>
              </a:xfrm>
              <a:custGeom>
                <a:avLst/>
                <a:gdLst>
                  <a:gd name="T0" fmla="*/ 1 w 15"/>
                  <a:gd name="T1" fmla="*/ 5 h 17"/>
                  <a:gd name="T2" fmla="*/ 1 w 15"/>
                  <a:gd name="T3" fmla="*/ 5 h 17"/>
                  <a:gd name="T4" fmla="*/ 5 w 15"/>
                  <a:gd name="T5" fmla="*/ 2 h 17"/>
                  <a:gd name="T6" fmla="*/ 6 w 15"/>
                  <a:gd name="T7" fmla="*/ 0 h 17"/>
                  <a:gd name="T8" fmla="*/ 10 w 15"/>
                  <a:gd name="T9" fmla="*/ 0 h 17"/>
                  <a:gd name="T10" fmla="*/ 12 w 15"/>
                  <a:gd name="T11" fmla="*/ 0 h 17"/>
                  <a:gd name="T12" fmla="*/ 12 w 15"/>
                  <a:gd name="T13" fmla="*/ 0 h 17"/>
                  <a:gd name="T14" fmla="*/ 13 w 15"/>
                  <a:gd name="T15" fmla="*/ 2 h 17"/>
                  <a:gd name="T16" fmla="*/ 13 w 15"/>
                  <a:gd name="T17" fmla="*/ 2 h 17"/>
                  <a:gd name="T18" fmla="*/ 15 w 15"/>
                  <a:gd name="T19" fmla="*/ 3 h 17"/>
                  <a:gd name="T20" fmla="*/ 15 w 15"/>
                  <a:gd name="T21" fmla="*/ 5 h 17"/>
                  <a:gd name="T22" fmla="*/ 15 w 15"/>
                  <a:gd name="T23" fmla="*/ 7 h 17"/>
                  <a:gd name="T24" fmla="*/ 13 w 15"/>
                  <a:gd name="T25" fmla="*/ 8 h 17"/>
                  <a:gd name="T26" fmla="*/ 13 w 15"/>
                  <a:gd name="T27" fmla="*/ 10 h 17"/>
                  <a:gd name="T28" fmla="*/ 12 w 15"/>
                  <a:gd name="T29" fmla="*/ 12 h 17"/>
                  <a:gd name="T30" fmla="*/ 12 w 15"/>
                  <a:gd name="T31" fmla="*/ 12 h 17"/>
                  <a:gd name="T32" fmla="*/ 10 w 15"/>
                  <a:gd name="T33" fmla="*/ 15 h 17"/>
                  <a:gd name="T34" fmla="*/ 6 w 15"/>
                  <a:gd name="T35" fmla="*/ 17 h 17"/>
                  <a:gd name="T36" fmla="*/ 3 w 15"/>
                  <a:gd name="T37" fmla="*/ 17 h 17"/>
                  <a:gd name="T38" fmla="*/ 1 w 15"/>
                  <a:gd name="T39" fmla="*/ 17 h 17"/>
                  <a:gd name="T40" fmla="*/ 1 w 15"/>
                  <a:gd name="T41" fmla="*/ 17 h 17"/>
                  <a:gd name="T42" fmla="*/ 1 w 15"/>
                  <a:gd name="T43" fmla="*/ 17 h 17"/>
                  <a:gd name="T44" fmla="*/ 0 w 15"/>
                  <a:gd name="T45" fmla="*/ 15 h 17"/>
                  <a:gd name="T46" fmla="*/ 0 w 15"/>
                  <a:gd name="T47" fmla="*/ 13 h 17"/>
                  <a:gd name="T48" fmla="*/ 0 w 15"/>
                  <a:gd name="T49" fmla="*/ 12 h 17"/>
                  <a:gd name="T50" fmla="*/ 0 w 15"/>
                  <a:gd name="T51" fmla="*/ 10 h 17"/>
                  <a:gd name="T52" fmla="*/ 0 w 15"/>
                  <a:gd name="T53" fmla="*/ 8 h 17"/>
                  <a:gd name="T54" fmla="*/ 1 w 15"/>
                  <a:gd name="T55" fmla="*/ 7 h 17"/>
                  <a:gd name="T56" fmla="*/ 1 w 15"/>
                  <a:gd name="T57" fmla="*/ 5 h 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5"/>
                  <a:gd name="T88" fmla="*/ 0 h 17"/>
                  <a:gd name="T89" fmla="*/ 15 w 15"/>
                  <a:gd name="T90" fmla="*/ 17 h 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5" h="17">
                    <a:moveTo>
                      <a:pt x="1" y="5"/>
                    </a:moveTo>
                    <a:lnTo>
                      <a:pt x="1" y="5"/>
                    </a:lnTo>
                    <a:lnTo>
                      <a:pt x="5" y="2"/>
                    </a:lnTo>
                    <a:lnTo>
                      <a:pt x="6" y="0"/>
                    </a:lnTo>
                    <a:lnTo>
                      <a:pt x="10" y="0"/>
                    </a:lnTo>
                    <a:lnTo>
                      <a:pt x="12" y="0"/>
                    </a:lnTo>
                    <a:lnTo>
                      <a:pt x="13" y="2"/>
                    </a:lnTo>
                    <a:lnTo>
                      <a:pt x="15" y="3"/>
                    </a:lnTo>
                    <a:lnTo>
                      <a:pt x="15" y="5"/>
                    </a:lnTo>
                    <a:lnTo>
                      <a:pt x="15" y="7"/>
                    </a:lnTo>
                    <a:lnTo>
                      <a:pt x="13" y="8"/>
                    </a:lnTo>
                    <a:lnTo>
                      <a:pt x="13" y="10"/>
                    </a:lnTo>
                    <a:lnTo>
                      <a:pt x="12" y="12"/>
                    </a:lnTo>
                    <a:lnTo>
                      <a:pt x="10" y="15"/>
                    </a:lnTo>
                    <a:lnTo>
                      <a:pt x="6" y="17"/>
                    </a:lnTo>
                    <a:lnTo>
                      <a:pt x="3" y="17"/>
                    </a:lnTo>
                    <a:lnTo>
                      <a:pt x="1" y="17"/>
                    </a:lnTo>
                    <a:lnTo>
                      <a:pt x="0" y="15"/>
                    </a:lnTo>
                    <a:lnTo>
                      <a:pt x="0" y="13"/>
                    </a:lnTo>
                    <a:lnTo>
                      <a:pt x="0" y="12"/>
                    </a:lnTo>
                    <a:lnTo>
                      <a:pt x="0" y="10"/>
                    </a:lnTo>
                    <a:lnTo>
                      <a:pt x="0" y="8"/>
                    </a:lnTo>
                    <a:lnTo>
                      <a:pt x="1" y="7"/>
                    </a:lnTo>
                    <a:lnTo>
                      <a:pt x="1" y="5"/>
                    </a:lnTo>
                  </a:path>
                </a:pathLst>
              </a:custGeom>
              <a:grpFill/>
              <a:ln w="6350" cmpd="sng">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83" name="Freeform 184"/>
              <p:cNvSpPr>
                <a:spLocks/>
              </p:cNvSpPr>
              <p:nvPr/>
            </p:nvSpPr>
            <p:spPr bwMode="auto">
              <a:xfrm>
                <a:off x="4170" y="3216"/>
                <a:ext cx="11" cy="12"/>
              </a:xfrm>
              <a:custGeom>
                <a:avLst/>
                <a:gdLst>
                  <a:gd name="T0" fmla="*/ 0 w 11"/>
                  <a:gd name="T1" fmla="*/ 7 h 13"/>
                  <a:gd name="T2" fmla="*/ 0 w 11"/>
                  <a:gd name="T3" fmla="*/ 7 h 13"/>
                  <a:gd name="T4" fmla="*/ 0 w 11"/>
                  <a:gd name="T5" fmla="*/ 3 h 13"/>
                  <a:gd name="T6" fmla="*/ 2 w 11"/>
                  <a:gd name="T7" fmla="*/ 2 h 13"/>
                  <a:gd name="T8" fmla="*/ 4 w 11"/>
                  <a:gd name="T9" fmla="*/ 0 h 13"/>
                  <a:gd name="T10" fmla="*/ 6 w 11"/>
                  <a:gd name="T11" fmla="*/ 0 h 13"/>
                  <a:gd name="T12" fmla="*/ 6 w 11"/>
                  <a:gd name="T13" fmla="*/ 0 h 13"/>
                  <a:gd name="T14" fmla="*/ 7 w 11"/>
                  <a:gd name="T15" fmla="*/ 0 h 13"/>
                  <a:gd name="T16" fmla="*/ 9 w 11"/>
                  <a:gd name="T17" fmla="*/ 2 h 13"/>
                  <a:gd name="T18" fmla="*/ 11 w 11"/>
                  <a:gd name="T19" fmla="*/ 3 h 13"/>
                  <a:gd name="T20" fmla="*/ 11 w 11"/>
                  <a:gd name="T21" fmla="*/ 7 h 13"/>
                  <a:gd name="T22" fmla="*/ 11 w 11"/>
                  <a:gd name="T23" fmla="*/ 7 h 13"/>
                  <a:gd name="T24" fmla="*/ 11 w 11"/>
                  <a:gd name="T25" fmla="*/ 10 h 13"/>
                  <a:gd name="T26" fmla="*/ 9 w 11"/>
                  <a:gd name="T27" fmla="*/ 12 h 13"/>
                  <a:gd name="T28" fmla="*/ 7 w 11"/>
                  <a:gd name="T29" fmla="*/ 13 h 13"/>
                  <a:gd name="T30" fmla="*/ 6 w 11"/>
                  <a:gd name="T31" fmla="*/ 13 h 13"/>
                  <a:gd name="T32" fmla="*/ 6 w 11"/>
                  <a:gd name="T33" fmla="*/ 13 h 13"/>
                  <a:gd name="T34" fmla="*/ 4 w 11"/>
                  <a:gd name="T35" fmla="*/ 13 h 13"/>
                  <a:gd name="T36" fmla="*/ 2 w 11"/>
                  <a:gd name="T37" fmla="*/ 12 h 13"/>
                  <a:gd name="T38" fmla="*/ 0 w 11"/>
                  <a:gd name="T39" fmla="*/ 10 h 13"/>
                  <a:gd name="T40" fmla="*/ 0 w 11"/>
                  <a:gd name="T41" fmla="*/ 7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3"/>
                  <a:gd name="T65" fmla="*/ 11 w 11"/>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3">
                    <a:moveTo>
                      <a:pt x="0" y="7"/>
                    </a:moveTo>
                    <a:lnTo>
                      <a:pt x="0" y="7"/>
                    </a:lnTo>
                    <a:lnTo>
                      <a:pt x="0" y="3"/>
                    </a:lnTo>
                    <a:lnTo>
                      <a:pt x="2" y="2"/>
                    </a:lnTo>
                    <a:lnTo>
                      <a:pt x="4" y="0"/>
                    </a:lnTo>
                    <a:lnTo>
                      <a:pt x="6" y="0"/>
                    </a:lnTo>
                    <a:lnTo>
                      <a:pt x="7" y="0"/>
                    </a:lnTo>
                    <a:lnTo>
                      <a:pt x="9" y="2"/>
                    </a:lnTo>
                    <a:lnTo>
                      <a:pt x="11" y="3"/>
                    </a:lnTo>
                    <a:lnTo>
                      <a:pt x="11" y="7"/>
                    </a:lnTo>
                    <a:lnTo>
                      <a:pt x="11" y="10"/>
                    </a:lnTo>
                    <a:lnTo>
                      <a:pt x="9" y="12"/>
                    </a:lnTo>
                    <a:lnTo>
                      <a:pt x="7" y="13"/>
                    </a:lnTo>
                    <a:lnTo>
                      <a:pt x="6" y="13"/>
                    </a:lnTo>
                    <a:lnTo>
                      <a:pt x="4" y="13"/>
                    </a:lnTo>
                    <a:lnTo>
                      <a:pt x="2" y="12"/>
                    </a:lnTo>
                    <a:lnTo>
                      <a:pt x="0" y="10"/>
                    </a:lnTo>
                    <a:lnTo>
                      <a:pt x="0" y="7"/>
                    </a:lnTo>
                  </a:path>
                </a:pathLst>
              </a:custGeom>
              <a:grpFill/>
              <a:ln w="6350" cmpd="sng">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84" name="Freeform 185"/>
              <p:cNvSpPr>
                <a:spLocks/>
              </p:cNvSpPr>
              <p:nvPr/>
            </p:nvSpPr>
            <p:spPr bwMode="auto">
              <a:xfrm>
                <a:off x="4176" y="3242"/>
                <a:ext cx="13" cy="16"/>
              </a:xfrm>
              <a:custGeom>
                <a:avLst/>
                <a:gdLst>
                  <a:gd name="T0" fmla="*/ 1 w 13"/>
                  <a:gd name="T1" fmla="*/ 5 h 17"/>
                  <a:gd name="T2" fmla="*/ 1 w 13"/>
                  <a:gd name="T3" fmla="*/ 5 h 17"/>
                  <a:gd name="T4" fmla="*/ 3 w 13"/>
                  <a:gd name="T5" fmla="*/ 2 h 17"/>
                  <a:gd name="T6" fmla="*/ 6 w 13"/>
                  <a:gd name="T7" fmla="*/ 0 h 17"/>
                  <a:gd name="T8" fmla="*/ 8 w 13"/>
                  <a:gd name="T9" fmla="*/ 0 h 17"/>
                  <a:gd name="T10" fmla="*/ 11 w 13"/>
                  <a:gd name="T11" fmla="*/ 0 h 17"/>
                  <a:gd name="T12" fmla="*/ 11 w 13"/>
                  <a:gd name="T13" fmla="*/ 0 h 17"/>
                  <a:gd name="T14" fmla="*/ 13 w 13"/>
                  <a:gd name="T15" fmla="*/ 0 h 17"/>
                  <a:gd name="T16" fmla="*/ 13 w 13"/>
                  <a:gd name="T17" fmla="*/ 2 h 17"/>
                  <a:gd name="T18" fmla="*/ 13 w 13"/>
                  <a:gd name="T19" fmla="*/ 3 h 17"/>
                  <a:gd name="T20" fmla="*/ 13 w 13"/>
                  <a:gd name="T21" fmla="*/ 5 h 17"/>
                  <a:gd name="T22" fmla="*/ 13 w 13"/>
                  <a:gd name="T23" fmla="*/ 5 h 17"/>
                  <a:gd name="T24" fmla="*/ 13 w 13"/>
                  <a:gd name="T25" fmla="*/ 8 h 17"/>
                  <a:gd name="T26" fmla="*/ 13 w 13"/>
                  <a:gd name="T27" fmla="*/ 8 h 17"/>
                  <a:gd name="T28" fmla="*/ 11 w 13"/>
                  <a:gd name="T29" fmla="*/ 10 h 17"/>
                  <a:gd name="T30" fmla="*/ 11 w 13"/>
                  <a:gd name="T31" fmla="*/ 10 h 17"/>
                  <a:gd name="T32" fmla="*/ 10 w 13"/>
                  <a:gd name="T33" fmla="*/ 14 h 17"/>
                  <a:gd name="T34" fmla="*/ 6 w 13"/>
                  <a:gd name="T35" fmla="*/ 15 h 17"/>
                  <a:gd name="T36" fmla="*/ 5 w 13"/>
                  <a:gd name="T37" fmla="*/ 17 h 17"/>
                  <a:gd name="T38" fmla="*/ 1 w 13"/>
                  <a:gd name="T39" fmla="*/ 17 h 17"/>
                  <a:gd name="T40" fmla="*/ 1 w 13"/>
                  <a:gd name="T41" fmla="*/ 17 h 17"/>
                  <a:gd name="T42" fmla="*/ 1 w 13"/>
                  <a:gd name="T43" fmla="*/ 15 h 17"/>
                  <a:gd name="T44" fmla="*/ 0 w 13"/>
                  <a:gd name="T45" fmla="*/ 14 h 17"/>
                  <a:gd name="T46" fmla="*/ 0 w 13"/>
                  <a:gd name="T47" fmla="*/ 14 h 17"/>
                  <a:gd name="T48" fmla="*/ 0 w 13"/>
                  <a:gd name="T49" fmla="*/ 12 h 17"/>
                  <a:gd name="T50" fmla="*/ 0 w 13"/>
                  <a:gd name="T51" fmla="*/ 10 h 17"/>
                  <a:gd name="T52" fmla="*/ 0 w 13"/>
                  <a:gd name="T53" fmla="*/ 8 h 17"/>
                  <a:gd name="T54" fmla="*/ 0 w 13"/>
                  <a:gd name="T55" fmla="*/ 7 h 17"/>
                  <a:gd name="T56" fmla="*/ 1 w 13"/>
                  <a:gd name="T57" fmla="*/ 5 h 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
                  <a:gd name="T88" fmla="*/ 0 h 17"/>
                  <a:gd name="T89" fmla="*/ 13 w 13"/>
                  <a:gd name="T90" fmla="*/ 17 h 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 h="17">
                    <a:moveTo>
                      <a:pt x="1" y="5"/>
                    </a:moveTo>
                    <a:lnTo>
                      <a:pt x="1" y="5"/>
                    </a:lnTo>
                    <a:lnTo>
                      <a:pt x="3" y="2"/>
                    </a:lnTo>
                    <a:lnTo>
                      <a:pt x="6" y="0"/>
                    </a:lnTo>
                    <a:lnTo>
                      <a:pt x="8" y="0"/>
                    </a:lnTo>
                    <a:lnTo>
                      <a:pt x="11" y="0"/>
                    </a:lnTo>
                    <a:lnTo>
                      <a:pt x="13" y="0"/>
                    </a:lnTo>
                    <a:lnTo>
                      <a:pt x="13" y="2"/>
                    </a:lnTo>
                    <a:lnTo>
                      <a:pt x="13" y="3"/>
                    </a:lnTo>
                    <a:lnTo>
                      <a:pt x="13" y="5"/>
                    </a:lnTo>
                    <a:lnTo>
                      <a:pt x="13" y="8"/>
                    </a:lnTo>
                    <a:lnTo>
                      <a:pt x="11" y="10"/>
                    </a:lnTo>
                    <a:lnTo>
                      <a:pt x="10" y="14"/>
                    </a:lnTo>
                    <a:lnTo>
                      <a:pt x="6" y="15"/>
                    </a:lnTo>
                    <a:lnTo>
                      <a:pt x="5" y="17"/>
                    </a:lnTo>
                    <a:lnTo>
                      <a:pt x="1" y="17"/>
                    </a:lnTo>
                    <a:lnTo>
                      <a:pt x="1" y="15"/>
                    </a:lnTo>
                    <a:lnTo>
                      <a:pt x="0" y="14"/>
                    </a:lnTo>
                    <a:lnTo>
                      <a:pt x="0" y="12"/>
                    </a:lnTo>
                    <a:lnTo>
                      <a:pt x="0" y="10"/>
                    </a:lnTo>
                    <a:lnTo>
                      <a:pt x="0" y="8"/>
                    </a:lnTo>
                    <a:lnTo>
                      <a:pt x="0" y="7"/>
                    </a:lnTo>
                    <a:lnTo>
                      <a:pt x="1" y="5"/>
                    </a:lnTo>
                  </a:path>
                </a:pathLst>
              </a:custGeom>
              <a:grpFill/>
              <a:ln w="6350" cmpd="sng">
                <a:solidFill>
                  <a:schemeClr val="tx1"/>
                </a:solidFill>
                <a:prstDash val="solid"/>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sp>
          <p:nvSpPr>
            <p:cNvPr id="878" name="Freeform 186"/>
            <p:cNvSpPr>
              <a:spLocks/>
            </p:cNvSpPr>
            <p:nvPr/>
          </p:nvSpPr>
          <p:spPr bwMode="auto">
            <a:xfrm>
              <a:off x="4222" y="3072"/>
              <a:ext cx="15" cy="16"/>
            </a:xfrm>
            <a:custGeom>
              <a:avLst/>
              <a:gdLst>
                <a:gd name="T0" fmla="*/ 1 w 15"/>
                <a:gd name="T1" fmla="*/ 5 h 17"/>
                <a:gd name="T2" fmla="*/ 5 w 15"/>
                <a:gd name="T3" fmla="*/ 2 h 17"/>
                <a:gd name="T4" fmla="*/ 6 w 15"/>
                <a:gd name="T5" fmla="*/ 0 h 17"/>
                <a:gd name="T6" fmla="*/ 10 w 15"/>
                <a:gd name="T7" fmla="*/ 0 h 17"/>
                <a:gd name="T8" fmla="*/ 12 w 15"/>
                <a:gd name="T9" fmla="*/ 0 h 17"/>
                <a:gd name="T10" fmla="*/ 13 w 15"/>
                <a:gd name="T11" fmla="*/ 2 h 17"/>
                <a:gd name="T12" fmla="*/ 13 w 15"/>
                <a:gd name="T13" fmla="*/ 2 h 17"/>
                <a:gd name="T14" fmla="*/ 15 w 15"/>
                <a:gd name="T15" fmla="*/ 3 h 17"/>
                <a:gd name="T16" fmla="*/ 15 w 15"/>
                <a:gd name="T17" fmla="*/ 5 h 17"/>
                <a:gd name="T18" fmla="*/ 15 w 15"/>
                <a:gd name="T19" fmla="*/ 7 h 17"/>
                <a:gd name="T20" fmla="*/ 13 w 15"/>
                <a:gd name="T21" fmla="*/ 8 h 17"/>
                <a:gd name="T22" fmla="*/ 13 w 15"/>
                <a:gd name="T23" fmla="*/ 10 h 17"/>
                <a:gd name="T24" fmla="*/ 12 w 15"/>
                <a:gd name="T25" fmla="*/ 12 h 17"/>
                <a:gd name="T26" fmla="*/ 10 w 15"/>
                <a:gd name="T27" fmla="*/ 15 h 17"/>
                <a:gd name="T28" fmla="*/ 6 w 15"/>
                <a:gd name="T29" fmla="*/ 17 h 17"/>
                <a:gd name="T30" fmla="*/ 3 w 15"/>
                <a:gd name="T31" fmla="*/ 17 h 17"/>
                <a:gd name="T32" fmla="*/ 1 w 15"/>
                <a:gd name="T33" fmla="*/ 17 h 17"/>
                <a:gd name="T34" fmla="*/ 1 w 15"/>
                <a:gd name="T35" fmla="*/ 17 h 17"/>
                <a:gd name="T36" fmla="*/ 0 w 15"/>
                <a:gd name="T37" fmla="*/ 15 h 17"/>
                <a:gd name="T38" fmla="*/ 0 w 15"/>
                <a:gd name="T39" fmla="*/ 13 h 17"/>
                <a:gd name="T40" fmla="*/ 0 w 15"/>
                <a:gd name="T41" fmla="*/ 12 h 17"/>
                <a:gd name="T42" fmla="*/ 0 w 15"/>
                <a:gd name="T43" fmla="*/ 10 h 17"/>
                <a:gd name="T44" fmla="*/ 0 w 15"/>
                <a:gd name="T45" fmla="*/ 8 h 17"/>
                <a:gd name="T46" fmla="*/ 1 w 15"/>
                <a:gd name="T47" fmla="*/ 7 h 17"/>
                <a:gd name="T48" fmla="*/ 1 w 15"/>
                <a:gd name="T49" fmla="*/ 5 h 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
                <a:gd name="T76" fmla="*/ 0 h 17"/>
                <a:gd name="T77" fmla="*/ 15 w 15"/>
                <a:gd name="T78" fmla="*/ 17 h 1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 h="17">
                  <a:moveTo>
                    <a:pt x="1" y="5"/>
                  </a:moveTo>
                  <a:lnTo>
                    <a:pt x="5" y="2"/>
                  </a:lnTo>
                  <a:lnTo>
                    <a:pt x="6" y="0"/>
                  </a:lnTo>
                  <a:lnTo>
                    <a:pt x="10" y="0"/>
                  </a:lnTo>
                  <a:lnTo>
                    <a:pt x="12" y="0"/>
                  </a:lnTo>
                  <a:lnTo>
                    <a:pt x="13" y="2"/>
                  </a:lnTo>
                  <a:lnTo>
                    <a:pt x="15" y="3"/>
                  </a:lnTo>
                  <a:lnTo>
                    <a:pt x="15" y="5"/>
                  </a:lnTo>
                  <a:lnTo>
                    <a:pt x="15" y="7"/>
                  </a:lnTo>
                  <a:lnTo>
                    <a:pt x="13" y="8"/>
                  </a:lnTo>
                  <a:lnTo>
                    <a:pt x="13" y="10"/>
                  </a:lnTo>
                  <a:lnTo>
                    <a:pt x="12" y="12"/>
                  </a:lnTo>
                  <a:lnTo>
                    <a:pt x="10" y="15"/>
                  </a:lnTo>
                  <a:lnTo>
                    <a:pt x="6" y="17"/>
                  </a:lnTo>
                  <a:lnTo>
                    <a:pt x="3" y="17"/>
                  </a:lnTo>
                  <a:lnTo>
                    <a:pt x="1" y="17"/>
                  </a:lnTo>
                  <a:lnTo>
                    <a:pt x="0" y="15"/>
                  </a:lnTo>
                  <a:lnTo>
                    <a:pt x="0" y="13"/>
                  </a:lnTo>
                  <a:lnTo>
                    <a:pt x="0" y="12"/>
                  </a:lnTo>
                  <a:lnTo>
                    <a:pt x="0" y="10"/>
                  </a:lnTo>
                  <a:lnTo>
                    <a:pt x="0" y="8"/>
                  </a:lnTo>
                  <a:lnTo>
                    <a:pt x="1" y="7"/>
                  </a:lnTo>
                  <a:lnTo>
                    <a:pt x="1" y="5"/>
                  </a:lnTo>
                  <a:close/>
                </a:path>
              </a:pathLst>
            </a:custGeom>
            <a:grpFill/>
            <a:ln w="6350" cmpd="sng">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79" name="Freeform 187"/>
            <p:cNvSpPr>
              <a:spLocks/>
            </p:cNvSpPr>
            <p:nvPr/>
          </p:nvSpPr>
          <p:spPr bwMode="auto">
            <a:xfrm>
              <a:off x="4206" y="3072"/>
              <a:ext cx="11" cy="12"/>
            </a:xfrm>
            <a:custGeom>
              <a:avLst/>
              <a:gdLst>
                <a:gd name="T0" fmla="*/ 0 w 11"/>
                <a:gd name="T1" fmla="*/ 7 h 13"/>
                <a:gd name="T2" fmla="*/ 0 w 11"/>
                <a:gd name="T3" fmla="*/ 3 h 13"/>
                <a:gd name="T4" fmla="*/ 2 w 11"/>
                <a:gd name="T5" fmla="*/ 2 h 13"/>
                <a:gd name="T6" fmla="*/ 4 w 11"/>
                <a:gd name="T7" fmla="*/ 0 h 13"/>
                <a:gd name="T8" fmla="*/ 6 w 11"/>
                <a:gd name="T9" fmla="*/ 0 h 13"/>
                <a:gd name="T10" fmla="*/ 7 w 11"/>
                <a:gd name="T11" fmla="*/ 0 h 13"/>
                <a:gd name="T12" fmla="*/ 9 w 11"/>
                <a:gd name="T13" fmla="*/ 2 h 13"/>
                <a:gd name="T14" fmla="*/ 11 w 11"/>
                <a:gd name="T15" fmla="*/ 3 h 13"/>
                <a:gd name="T16" fmla="*/ 11 w 11"/>
                <a:gd name="T17" fmla="*/ 7 h 13"/>
                <a:gd name="T18" fmla="*/ 11 w 11"/>
                <a:gd name="T19" fmla="*/ 10 h 13"/>
                <a:gd name="T20" fmla="*/ 9 w 11"/>
                <a:gd name="T21" fmla="*/ 12 h 13"/>
                <a:gd name="T22" fmla="*/ 7 w 11"/>
                <a:gd name="T23" fmla="*/ 13 h 13"/>
                <a:gd name="T24" fmla="*/ 6 w 11"/>
                <a:gd name="T25" fmla="*/ 13 h 13"/>
                <a:gd name="T26" fmla="*/ 4 w 11"/>
                <a:gd name="T27" fmla="*/ 13 h 13"/>
                <a:gd name="T28" fmla="*/ 2 w 11"/>
                <a:gd name="T29" fmla="*/ 12 h 13"/>
                <a:gd name="T30" fmla="*/ 0 w 11"/>
                <a:gd name="T31" fmla="*/ 10 h 13"/>
                <a:gd name="T32" fmla="*/ 0 w 11"/>
                <a:gd name="T33" fmla="*/ 7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3"/>
                <a:gd name="T53" fmla="*/ 11 w 11"/>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3">
                  <a:moveTo>
                    <a:pt x="0" y="7"/>
                  </a:moveTo>
                  <a:lnTo>
                    <a:pt x="0" y="3"/>
                  </a:lnTo>
                  <a:lnTo>
                    <a:pt x="2" y="2"/>
                  </a:lnTo>
                  <a:lnTo>
                    <a:pt x="4" y="0"/>
                  </a:lnTo>
                  <a:lnTo>
                    <a:pt x="6" y="0"/>
                  </a:lnTo>
                  <a:lnTo>
                    <a:pt x="7" y="0"/>
                  </a:lnTo>
                  <a:lnTo>
                    <a:pt x="9" y="2"/>
                  </a:lnTo>
                  <a:lnTo>
                    <a:pt x="11" y="3"/>
                  </a:lnTo>
                  <a:lnTo>
                    <a:pt x="11" y="7"/>
                  </a:lnTo>
                  <a:lnTo>
                    <a:pt x="11" y="10"/>
                  </a:lnTo>
                  <a:lnTo>
                    <a:pt x="9" y="12"/>
                  </a:lnTo>
                  <a:lnTo>
                    <a:pt x="7" y="13"/>
                  </a:lnTo>
                  <a:lnTo>
                    <a:pt x="6" y="13"/>
                  </a:lnTo>
                  <a:lnTo>
                    <a:pt x="4" y="13"/>
                  </a:lnTo>
                  <a:lnTo>
                    <a:pt x="2" y="12"/>
                  </a:lnTo>
                  <a:lnTo>
                    <a:pt x="0" y="10"/>
                  </a:lnTo>
                  <a:lnTo>
                    <a:pt x="0" y="7"/>
                  </a:lnTo>
                  <a:close/>
                </a:path>
              </a:pathLst>
            </a:custGeom>
            <a:grpFill/>
            <a:ln w="6350" cmpd="sng">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sp>
          <p:nvSpPr>
            <p:cNvPr id="880" name="Freeform 188"/>
            <p:cNvSpPr>
              <a:spLocks/>
            </p:cNvSpPr>
            <p:nvPr/>
          </p:nvSpPr>
          <p:spPr bwMode="auto">
            <a:xfrm>
              <a:off x="4212" y="3098"/>
              <a:ext cx="13" cy="16"/>
            </a:xfrm>
            <a:custGeom>
              <a:avLst/>
              <a:gdLst>
                <a:gd name="T0" fmla="*/ 1 w 13"/>
                <a:gd name="T1" fmla="*/ 5 h 17"/>
                <a:gd name="T2" fmla="*/ 3 w 13"/>
                <a:gd name="T3" fmla="*/ 2 h 17"/>
                <a:gd name="T4" fmla="*/ 6 w 13"/>
                <a:gd name="T5" fmla="*/ 0 h 17"/>
                <a:gd name="T6" fmla="*/ 8 w 13"/>
                <a:gd name="T7" fmla="*/ 0 h 17"/>
                <a:gd name="T8" fmla="*/ 11 w 13"/>
                <a:gd name="T9" fmla="*/ 0 h 17"/>
                <a:gd name="T10" fmla="*/ 13 w 13"/>
                <a:gd name="T11" fmla="*/ 0 h 17"/>
                <a:gd name="T12" fmla="*/ 13 w 13"/>
                <a:gd name="T13" fmla="*/ 2 h 17"/>
                <a:gd name="T14" fmla="*/ 13 w 13"/>
                <a:gd name="T15" fmla="*/ 3 h 17"/>
                <a:gd name="T16" fmla="*/ 13 w 13"/>
                <a:gd name="T17" fmla="*/ 5 h 17"/>
                <a:gd name="T18" fmla="*/ 13 w 13"/>
                <a:gd name="T19" fmla="*/ 5 h 17"/>
                <a:gd name="T20" fmla="*/ 13 w 13"/>
                <a:gd name="T21" fmla="*/ 8 h 17"/>
                <a:gd name="T22" fmla="*/ 13 w 13"/>
                <a:gd name="T23" fmla="*/ 8 h 17"/>
                <a:gd name="T24" fmla="*/ 11 w 13"/>
                <a:gd name="T25" fmla="*/ 10 h 17"/>
                <a:gd name="T26" fmla="*/ 10 w 13"/>
                <a:gd name="T27" fmla="*/ 14 h 17"/>
                <a:gd name="T28" fmla="*/ 6 w 13"/>
                <a:gd name="T29" fmla="*/ 15 h 17"/>
                <a:gd name="T30" fmla="*/ 5 w 13"/>
                <a:gd name="T31" fmla="*/ 17 h 17"/>
                <a:gd name="T32" fmla="*/ 1 w 13"/>
                <a:gd name="T33" fmla="*/ 17 h 17"/>
                <a:gd name="T34" fmla="*/ 1 w 13"/>
                <a:gd name="T35" fmla="*/ 15 h 17"/>
                <a:gd name="T36" fmla="*/ 0 w 13"/>
                <a:gd name="T37" fmla="*/ 14 h 17"/>
                <a:gd name="T38" fmla="*/ 0 w 13"/>
                <a:gd name="T39" fmla="*/ 14 h 17"/>
                <a:gd name="T40" fmla="*/ 0 w 13"/>
                <a:gd name="T41" fmla="*/ 12 h 17"/>
                <a:gd name="T42" fmla="*/ 0 w 13"/>
                <a:gd name="T43" fmla="*/ 10 h 17"/>
                <a:gd name="T44" fmla="*/ 0 w 13"/>
                <a:gd name="T45" fmla="*/ 8 h 17"/>
                <a:gd name="T46" fmla="*/ 0 w 13"/>
                <a:gd name="T47" fmla="*/ 7 h 17"/>
                <a:gd name="T48" fmla="*/ 1 w 13"/>
                <a:gd name="T49" fmla="*/ 5 h 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
                <a:gd name="T76" fmla="*/ 0 h 17"/>
                <a:gd name="T77" fmla="*/ 13 w 13"/>
                <a:gd name="T78" fmla="*/ 17 h 1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 h="17">
                  <a:moveTo>
                    <a:pt x="1" y="5"/>
                  </a:moveTo>
                  <a:lnTo>
                    <a:pt x="3" y="2"/>
                  </a:lnTo>
                  <a:lnTo>
                    <a:pt x="6" y="0"/>
                  </a:lnTo>
                  <a:lnTo>
                    <a:pt x="8" y="0"/>
                  </a:lnTo>
                  <a:lnTo>
                    <a:pt x="11" y="0"/>
                  </a:lnTo>
                  <a:lnTo>
                    <a:pt x="13" y="0"/>
                  </a:lnTo>
                  <a:lnTo>
                    <a:pt x="13" y="2"/>
                  </a:lnTo>
                  <a:lnTo>
                    <a:pt x="13" y="3"/>
                  </a:lnTo>
                  <a:lnTo>
                    <a:pt x="13" y="5"/>
                  </a:lnTo>
                  <a:lnTo>
                    <a:pt x="13" y="8"/>
                  </a:lnTo>
                  <a:lnTo>
                    <a:pt x="11" y="10"/>
                  </a:lnTo>
                  <a:lnTo>
                    <a:pt x="10" y="14"/>
                  </a:lnTo>
                  <a:lnTo>
                    <a:pt x="6" y="15"/>
                  </a:lnTo>
                  <a:lnTo>
                    <a:pt x="5" y="17"/>
                  </a:lnTo>
                  <a:lnTo>
                    <a:pt x="1" y="17"/>
                  </a:lnTo>
                  <a:lnTo>
                    <a:pt x="1" y="15"/>
                  </a:lnTo>
                  <a:lnTo>
                    <a:pt x="0" y="14"/>
                  </a:lnTo>
                  <a:lnTo>
                    <a:pt x="0" y="12"/>
                  </a:lnTo>
                  <a:lnTo>
                    <a:pt x="0" y="10"/>
                  </a:lnTo>
                  <a:lnTo>
                    <a:pt x="0" y="8"/>
                  </a:lnTo>
                  <a:lnTo>
                    <a:pt x="0" y="7"/>
                  </a:lnTo>
                  <a:lnTo>
                    <a:pt x="1" y="5"/>
                  </a:lnTo>
                  <a:close/>
                </a:path>
              </a:pathLst>
            </a:custGeom>
            <a:grpFill/>
            <a:ln w="6350" cmpd="sng">
              <a:solidFill>
                <a:schemeClr val="tx1"/>
              </a:solidFill>
              <a:round/>
              <a:headEnd/>
              <a:tailEnd/>
            </a:ln>
          </p:spPr>
          <p:txBody>
            <a:bodyPr/>
            <a:lstStyle/>
            <a:p>
              <a:pPr eaLnBrk="1" hangingPunct="1">
                <a:lnSpc>
                  <a:spcPct val="100000"/>
                </a:lnSpc>
                <a:defRPr/>
              </a:pPr>
              <a:endParaRPr lang="en-US" sz="1800" dirty="0">
                <a:solidFill>
                  <a:schemeClr val="tx1"/>
                </a:solidFill>
                <a:latin typeface="Tw Cen MT" pitchFamily="34" charset="0"/>
              </a:endParaRPr>
            </a:p>
          </p:txBody>
        </p:sp>
      </p:grpSp>
      <p:sp>
        <p:nvSpPr>
          <p:cNvPr id="54328" name="Rectangle 190"/>
          <p:cNvSpPr>
            <a:spLocks noChangeArrowheads="1"/>
          </p:cNvSpPr>
          <p:nvPr/>
        </p:nvSpPr>
        <p:spPr bwMode="auto">
          <a:xfrm>
            <a:off x="5662613" y="3276600"/>
            <a:ext cx="649287" cy="244475"/>
          </a:xfrm>
          <a:prstGeom prst="rect">
            <a:avLst/>
          </a:prstGeom>
          <a:solidFill>
            <a:schemeClr val="bg1"/>
          </a:solidFill>
          <a:ln w="9525">
            <a:noFill/>
            <a:miter lim="800000"/>
            <a:headEnd/>
            <a:tailEnd/>
          </a:ln>
        </p:spPr>
        <p:txBody>
          <a:bodyPr wrap="none" lIns="0" tIns="0" rIns="0" bIns="0">
            <a:spAutoFit/>
          </a:bodyPr>
          <a:lstStyle/>
          <a:p>
            <a:pPr algn="ctr" eaLnBrk="1" hangingPunct="1">
              <a:lnSpc>
                <a:spcPct val="100000"/>
              </a:lnSpc>
            </a:pPr>
            <a:r>
              <a:rPr lang="en-US" sz="800" b="1">
                <a:solidFill>
                  <a:schemeClr val="tx1"/>
                </a:solidFill>
                <a:latin typeface="Arial" pitchFamily="34" charset="0"/>
              </a:rPr>
              <a:t>Chicago HD</a:t>
            </a:r>
          </a:p>
          <a:p>
            <a:pPr algn="ctr" eaLnBrk="1" hangingPunct="1">
              <a:lnSpc>
                <a:spcPct val="100000"/>
              </a:lnSpc>
            </a:pPr>
            <a:endParaRPr lang="en-US" sz="800">
              <a:solidFill>
                <a:schemeClr val="tx1"/>
              </a:solidFill>
              <a:latin typeface="Arial" pitchFamily="34" charset="0"/>
            </a:endParaRPr>
          </a:p>
        </p:txBody>
      </p:sp>
      <p:sp>
        <p:nvSpPr>
          <p:cNvPr id="54329" name="Rectangle 191"/>
          <p:cNvSpPr>
            <a:spLocks noChangeArrowheads="1"/>
          </p:cNvSpPr>
          <p:nvPr/>
        </p:nvSpPr>
        <p:spPr bwMode="auto">
          <a:xfrm>
            <a:off x="8047038" y="2438400"/>
            <a:ext cx="158750" cy="246063"/>
          </a:xfrm>
          <a:prstGeom prst="rect">
            <a:avLst/>
          </a:prstGeom>
          <a:noFill/>
          <a:ln w="9525">
            <a:noFill/>
            <a:miter lim="800000"/>
            <a:headEnd/>
            <a:tailEnd/>
          </a:ln>
        </p:spPr>
        <p:txBody>
          <a:bodyPr wrap="none" lIns="0" tIns="0" rIns="0" bIns="0">
            <a:spAutoFit/>
          </a:bodyPr>
          <a:lstStyle/>
          <a:p>
            <a:pPr algn="ctr" eaLnBrk="1" hangingPunct="1">
              <a:lnSpc>
                <a:spcPct val="100000"/>
              </a:lnSpc>
            </a:pPr>
            <a:r>
              <a:rPr lang="en-US" sz="800">
                <a:solidFill>
                  <a:schemeClr val="tx1"/>
                </a:solidFill>
                <a:latin typeface="Arial" pitchFamily="34" charset="0"/>
              </a:rPr>
              <a:t>NY</a:t>
            </a:r>
          </a:p>
          <a:p>
            <a:pPr algn="ctr" eaLnBrk="1" hangingPunct="1">
              <a:lnSpc>
                <a:spcPct val="100000"/>
              </a:lnSpc>
            </a:pPr>
            <a:endParaRPr lang="en-US" sz="800">
              <a:solidFill>
                <a:schemeClr val="tx1"/>
              </a:solidFill>
              <a:latin typeface="Arial" pitchFamily="34" charset="0"/>
            </a:endParaRPr>
          </a:p>
        </p:txBody>
      </p:sp>
      <p:sp>
        <p:nvSpPr>
          <p:cNvPr id="54330" name="Rectangle 192"/>
          <p:cNvSpPr>
            <a:spLocks noChangeArrowheads="1"/>
          </p:cNvSpPr>
          <p:nvPr/>
        </p:nvSpPr>
        <p:spPr bwMode="auto">
          <a:xfrm>
            <a:off x="5967413" y="4695825"/>
            <a:ext cx="171450"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MS</a:t>
            </a:r>
          </a:p>
        </p:txBody>
      </p:sp>
      <p:sp>
        <p:nvSpPr>
          <p:cNvPr id="54331" name="Rectangle 193"/>
          <p:cNvSpPr>
            <a:spLocks noChangeArrowheads="1"/>
          </p:cNvSpPr>
          <p:nvPr/>
        </p:nvSpPr>
        <p:spPr bwMode="auto">
          <a:xfrm>
            <a:off x="1044575" y="2133600"/>
            <a:ext cx="173038" cy="246063"/>
          </a:xfrm>
          <a:prstGeom prst="rect">
            <a:avLst/>
          </a:prstGeom>
          <a:noFill/>
          <a:ln w="9525">
            <a:noFill/>
            <a:miter lim="800000"/>
            <a:headEnd/>
            <a:tailEnd/>
          </a:ln>
        </p:spPr>
        <p:txBody>
          <a:bodyPr wrap="none" lIns="0" tIns="0" rIns="0" bIns="0">
            <a:spAutoFit/>
          </a:bodyPr>
          <a:lstStyle/>
          <a:p>
            <a:pPr algn="ctr" eaLnBrk="1" hangingPunct="1">
              <a:lnSpc>
                <a:spcPct val="100000"/>
              </a:lnSpc>
            </a:pPr>
            <a:r>
              <a:rPr lang="en-US" sz="800">
                <a:solidFill>
                  <a:schemeClr val="tx1"/>
                </a:solidFill>
                <a:latin typeface="Arial" pitchFamily="34" charset="0"/>
              </a:rPr>
              <a:t>OR</a:t>
            </a:r>
          </a:p>
          <a:p>
            <a:pPr algn="ctr" eaLnBrk="1" hangingPunct="1">
              <a:lnSpc>
                <a:spcPct val="100000"/>
              </a:lnSpc>
            </a:pPr>
            <a:endParaRPr lang="en-US" sz="800">
              <a:solidFill>
                <a:schemeClr val="bg1"/>
              </a:solidFill>
              <a:latin typeface="Arial" pitchFamily="34" charset="0"/>
            </a:endParaRPr>
          </a:p>
        </p:txBody>
      </p:sp>
      <p:sp>
        <p:nvSpPr>
          <p:cNvPr id="54332" name="Rectangle 194"/>
          <p:cNvSpPr>
            <a:spLocks noChangeArrowheads="1"/>
          </p:cNvSpPr>
          <p:nvPr/>
        </p:nvSpPr>
        <p:spPr bwMode="auto">
          <a:xfrm>
            <a:off x="1968500" y="2444750"/>
            <a:ext cx="114300"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ID</a:t>
            </a:r>
          </a:p>
        </p:txBody>
      </p:sp>
      <p:sp>
        <p:nvSpPr>
          <p:cNvPr id="54333" name="Rectangle 195"/>
          <p:cNvSpPr>
            <a:spLocks noChangeArrowheads="1"/>
          </p:cNvSpPr>
          <p:nvPr/>
        </p:nvSpPr>
        <p:spPr bwMode="auto">
          <a:xfrm>
            <a:off x="2833688" y="1911350"/>
            <a:ext cx="165100"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MT</a:t>
            </a:r>
          </a:p>
        </p:txBody>
      </p:sp>
      <p:sp>
        <p:nvSpPr>
          <p:cNvPr id="54334" name="Rectangle 196"/>
          <p:cNvSpPr>
            <a:spLocks noChangeArrowheads="1"/>
          </p:cNvSpPr>
          <p:nvPr/>
        </p:nvSpPr>
        <p:spPr bwMode="auto">
          <a:xfrm>
            <a:off x="1416050" y="3175000"/>
            <a:ext cx="158750" cy="122238"/>
          </a:xfrm>
          <a:prstGeom prst="rect">
            <a:avLst/>
          </a:prstGeom>
          <a:solidFill>
            <a:schemeClr val="bg1"/>
          </a:solidFill>
          <a:ln w="9525">
            <a:noFill/>
            <a:miter lim="800000"/>
            <a:headEnd/>
            <a:tailEnd/>
          </a:ln>
        </p:spPr>
        <p:txBody>
          <a:bodyPr wrap="none" lIns="0" tIns="0" rIns="0" bIns="0">
            <a:spAutoFit/>
          </a:bodyPr>
          <a:lstStyle/>
          <a:p>
            <a:pPr eaLnBrk="1" hangingPunct="1">
              <a:lnSpc>
                <a:spcPct val="100000"/>
              </a:lnSpc>
            </a:pPr>
            <a:r>
              <a:rPr lang="en-US" sz="800" b="1">
                <a:solidFill>
                  <a:schemeClr val="tx1"/>
                </a:solidFill>
                <a:latin typeface="Arial" pitchFamily="34" charset="0"/>
              </a:rPr>
              <a:t>NV</a:t>
            </a:r>
          </a:p>
        </p:txBody>
      </p:sp>
      <p:sp>
        <p:nvSpPr>
          <p:cNvPr id="54335" name="Rectangle 197"/>
          <p:cNvSpPr>
            <a:spLocks noChangeArrowheads="1"/>
          </p:cNvSpPr>
          <p:nvPr/>
        </p:nvSpPr>
        <p:spPr bwMode="auto">
          <a:xfrm>
            <a:off x="2074863" y="4243388"/>
            <a:ext cx="147637"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AZ</a:t>
            </a:r>
          </a:p>
        </p:txBody>
      </p:sp>
      <p:sp>
        <p:nvSpPr>
          <p:cNvPr id="54336" name="Rectangle 198"/>
          <p:cNvSpPr>
            <a:spLocks noChangeArrowheads="1"/>
          </p:cNvSpPr>
          <p:nvPr/>
        </p:nvSpPr>
        <p:spPr bwMode="auto">
          <a:xfrm>
            <a:off x="3254375" y="3451225"/>
            <a:ext cx="173038" cy="246063"/>
          </a:xfrm>
          <a:prstGeom prst="rect">
            <a:avLst/>
          </a:prstGeom>
          <a:noFill/>
          <a:ln w="9525">
            <a:noFill/>
            <a:miter lim="800000"/>
            <a:headEnd/>
            <a:tailEnd/>
          </a:ln>
        </p:spPr>
        <p:txBody>
          <a:bodyPr wrap="none" lIns="0" tIns="0" rIns="0" bIns="0">
            <a:spAutoFit/>
          </a:bodyPr>
          <a:lstStyle/>
          <a:p>
            <a:pPr algn="ctr" eaLnBrk="1" hangingPunct="1">
              <a:lnSpc>
                <a:spcPct val="100000"/>
              </a:lnSpc>
            </a:pPr>
            <a:r>
              <a:rPr lang="en-US" sz="800">
                <a:solidFill>
                  <a:schemeClr val="tx1"/>
                </a:solidFill>
                <a:latin typeface="Arial" pitchFamily="34" charset="0"/>
              </a:rPr>
              <a:t>CO</a:t>
            </a:r>
          </a:p>
          <a:p>
            <a:pPr algn="ctr" eaLnBrk="1" hangingPunct="1">
              <a:lnSpc>
                <a:spcPct val="100000"/>
              </a:lnSpc>
            </a:pPr>
            <a:endParaRPr lang="en-US" sz="800">
              <a:solidFill>
                <a:schemeClr val="bg1"/>
              </a:solidFill>
              <a:latin typeface="Arial" pitchFamily="34" charset="0"/>
            </a:endParaRPr>
          </a:p>
        </p:txBody>
      </p:sp>
      <p:sp>
        <p:nvSpPr>
          <p:cNvPr id="54337" name="Rectangle 199"/>
          <p:cNvSpPr>
            <a:spLocks noChangeArrowheads="1"/>
          </p:cNvSpPr>
          <p:nvPr/>
        </p:nvSpPr>
        <p:spPr bwMode="auto">
          <a:xfrm>
            <a:off x="3046413" y="4335463"/>
            <a:ext cx="17780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NM</a:t>
            </a:r>
          </a:p>
        </p:txBody>
      </p:sp>
      <p:sp>
        <p:nvSpPr>
          <p:cNvPr id="54338" name="Rectangle 200"/>
          <p:cNvSpPr>
            <a:spLocks noChangeArrowheads="1"/>
          </p:cNvSpPr>
          <p:nvPr/>
        </p:nvSpPr>
        <p:spPr bwMode="auto">
          <a:xfrm>
            <a:off x="4468813" y="4202113"/>
            <a:ext cx="441325" cy="138112"/>
          </a:xfrm>
          <a:prstGeom prst="rect">
            <a:avLst/>
          </a:prstGeom>
          <a:noFill/>
          <a:ln w="9525">
            <a:noFill/>
            <a:miter lim="800000"/>
            <a:headEnd/>
            <a:tailEnd/>
          </a:ln>
        </p:spPr>
        <p:txBody>
          <a:bodyPr lIns="0" tIns="0" rIns="0" bIns="0">
            <a:spAutoFit/>
          </a:bodyPr>
          <a:lstStyle/>
          <a:p>
            <a:pPr algn="ctr" eaLnBrk="1" hangingPunct="1">
              <a:lnSpc>
                <a:spcPct val="100000"/>
              </a:lnSpc>
            </a:pPr>
            <a:r>
              <a:rPr lang="en-US" sz="900">
                <a:solidFill>
                  <a:schemeClr val="tx1"/>
                </a:solidFill>
                <a:latin typeface="Arial" pitchFamily="34" charset="0"/>
              </a:rPr>
              <a:t>OK</a:t>
            </a:r>
          </a:p>
        </p:txBody>
      </p:sp>
      <p:sp>
        <p:nvSpPr>
          <p:cNvPr id="54339" name="Rectangle 201"/>
          <p:cNvSpPr>
            <a:spLocks noChangeArrowheads="1"/>
          </p:cNvSpPr>
          <p:nvPr/>
        </p:nvSpPr>
        <p:spPr bwMode="auto">
          <a:xfrm>
            <a:off x="5376863" y="3663950"/>
            <a:ext cx="184150"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b="1">
                <a:solidFill>
                  <a:schemeClr val="tx1"/>
                </a:solidFill>
                <a:latin typeface="Arial" pitchFamily="34" charset="0"/>
              </a:rPr>
              <a:t>MO</a:t>
            </a:r>
          </a:p>
        </p:txBody>
      </p:sp>
      <p:sp>
        <p:nvSpPr>
          <p:cNvPr id="54340" name="Rectangle 202"/>
          <p:cNvSpPr>
            <a:spLocks noChangeArrowheads="1"/>
          </p:cNvSpPr>
          <p:nvPr/>
        </p:nvSpPr>
        <p:spPr bwMode="auto">
          <a:xfrm>
            <a:off x="5448300" y="4319588"/>
            <a:ext cx="161925" cy="123825"/>
          </a:xfrm>
          <a:prstGeom prst="rect">
            <a:avLst/>
          </a:prstGeom>
          <a:noFill/>
          <a:ln w="9525">
            <a:noFill/>
            <a:miter lim="800000"/>
            <a:headEnd/>
            <a:tailEnd/>
          </a:ln>
        </p:spPr>
        <p:txBody>
          <a:bodyPr wrap="none" lIns="0" tIns="0" rIns="0" bIns="0">
            <a:spAutoFit/>
          </a:bodyPr>
          <a:lstStyle/>
          <a:p>
            <a:pPr algn="ctr" eaLnBrk="1" hangingPunct="1">
              <a:lnSpc>
                <a:spcPct val="100000"/>
              </a:lnSpc>
            </a:pPr>
            <a:r>
              <a:rPr lang="en-US" sz="800">
                <a:solidFill>
                  <a:schemeClr val="tx1"/>
                </a:solidFill>
                <a:latin typeface="Arial" pitchFamily="34" charset="0"/>
              </a:rPr>
              <a:t>AR</a:t>
            </a:r>
            <a:endParaRPr lang="en-US" sz="2400">
              <a:solidFill>
                <a:schemeClr val="tx1"/>
              </a:solidFill>
              <a:latin typeface="Arial" pitchFamily="34" charset="0"/>
            </a:endParaRPr>
          </a:p>
        </p:txBody>
      </p:sp>
      <p:sp>
        <p:nvSpPr>
          <p:cNvPr id="54341" name="Rectangle 203"/>
          <p:cNvSpPr>
            <a:spLocks noChangeArrowheads="1"/>
          </p:cNvSpPr>
          <p:nvPr/>
        </p:nvSpPr>
        <p:spPr bwMode="auto">
          <a:xfrm>
            <a:off x="4286250" y="4953000"/>
            <a:ext cx="342900" cy="123825"/>
          </a:xfrm>
          <a:prstGeom prst="rect">
            <a:avLst/>
          </a:prstGeom>
          <a:noFill/>
          <a:ln w="9525">
            <a:noFill/>
            <a:miter lim="800000"/>
            <a:headEnd/>
            <a:tailEnd/>
          </a:ln>
        </p:spPr>
        <p:txBody>
          <a:bodyPr lIns="0" tIns="0" rIns="0" bIns="0">
            <a:spAutoFit/>
          </a:bodyPr>
          <a:lstStyle/>
          <a:p>
            <a:pPr eaLnBrk="1" hangingPunct="1">
              <a:lnSpc>
                <a:spcPct val="100000"/>
              </a:lnSpc>
            </a:pPr>
            <a:r>
              <a:rPr lang="en-US" sz="800" b="1">
                <a:solidFill>
                  <a:schemeClr val="tx1"/>
                </a:solidFill>
                <a:latin typeface="Arial" pitchFamily="34" charset="0"/>
              </a:rPr>
              <a:t>TX</a:t>
            </a:r>
          </a:p>
        </p:txBody>
      </p:sp>
      <p:sp>
        <p:nvSpPr>
          <p:cNvPr id="54342" name="Rectangle 204"/>
          <p:cNvSpPr>
            <a:spLocks noChangeArrowheads="1"/>
          </p:cNvSpPr>
          <p:nvPr/>
        </p:nvSpPr>
        <p:spPr bwMode="auto">
          <a:xfrm>
            <a:off x="5451475" y="5000625"/>
            <a:ext cx="139700"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LA</a:t>
            </a:r>
          </a:p>
        </p:txBody>
      </p:sp>
      <p:sp>
        <p:nvSpPr>
          <p:cNvPr id="54343" name="Rectangle 205"/>
          <p:cNvSpPr>
            <a:spLocks noChangeArrowheads="1"/>
          </p:cNvSpPr>
          <p:nvPr/>
        </p:nvSpPr>
        <p:spPr bwMode="auto">
          <a:xfrm>
            <a:off x="4168775" y="1935163"/>
            <a:ext cx="163513"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ND</a:t>
            </a:r>
          </a:p>
        </p:txBody>
      </p:sp>
      <p:sp>
        <p:nvSpPr>
          <p:cNvPr id="54344" name="Rectangle 206"/>
          <p:cNvSpPr>
            <a:spLocks noChangeArrowheads="1"/>
          </p:cNvSpPr>
          <p:nvPr/>
        </p:nvSpPr>
        <p:spPr bwMode="auto">
          <a:xfrm>
            <a:off x="4168775" y="2516188"/>
            <a:ext cx="15875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SD</a:t>
            </a:r>
          </a:p>
        </p:txBody>
      </p:sp>
      <p:sp>
        <p:nvSpPr>
          <p:cNvPr id="54345" name="Rectangle 207"/>
          <p:cNvSpPr>
            <a:spLocks noChangeArrowheads="1"/>
          </p:cNvSpPr>
          <p:nvPr/>
        </p:nvSpPr>
        <p:spPr bwMode="auto">
          <a:xfrm>
            <a:off x="5232400" y="2986088"/>
            <a:ext cx="109538"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IA</a:t>
            </a:r>
          </a:p>
        </p:txBody>
      </p:sp>
      <p:sp>
        <p:nvSpPr>
          <p:cNvPr id="54346" name="Rectangle 208"/>
          <p:cNvSpPr>
            <a:spLocks noChangeArrowheads="1"/>
          </p:cNvSpPr>
          <p:nvPr/>
        </p:nvSpPr>
        <p:spPr bwMode="auto">
          <a:xfrm>
            <a:off x="4265613" y="3095625"/>
            <a:ext cx="158750"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b="1">
                <a:solidFill>
                  <a:schemeClr val="tx1"/>
                </a:solidFill>
                <a:latin typeface="Arial" pitchFamily="34" charset="0"/>
              </a:rPr>
              <a:t>NE</a:t>
            </a:r>
          </a:p>
        </p:txBody>
      </p:sp>
      <p:sp>
        <p:nvSpPr>
          <p:cNvPr id="54347" name="Freeform 209"/>
          <p:cNvSpPr>
            <a:spLocks/>
          </p:cNvSpPr>
          <p:nvPr/>
        </p:nvSpPr>
        <p:spPr bwMode="auto">
          <a:xfrm>
            <a:off x="8013700" y="3382963"/>
            <a:ext cx="39688" cy="38100"/>
          </a:xfrm>
          <a:custGeom>
            <a:avLst/>
            <a:gdLst>
              <a:gd name="T0" fmla="*/ 0 w 22"/>
              <a:gd name="T1" fmla="*/ 2147483647 h 25"/>
              <a:gd name="T2" fmla="*/ 2147483647 w 22"/>
              <a:gd name="T3" fmla="*/ 0 h 25"/>
              <a:gd name="T4" fmla="*/ 2147483647 w 22"/>
              <a:gd name="T5" fmla="*/ 2147483647 h 25"/>
              <a:gd name="T6" fmla="*/ 2147483647 w 22"/>
              <a:gd name="T7" fmla="*/ 2147483647 h 25"/>
              <a:gd name="T8" fmla="*/ 2147483647 w 22"/>
              <a:gd name="T9" fmla="*/ 2147483647 h 25"/>
              <a:gd name="T10" fmla="*/ 2147483647 w 22"/>
              <a:gd name="T11" fmla="*/ 2147483647 h 25"/>
              <a:gd name="T12" fmla="*/ 2147483647 w 22"/>
              <a:gd name="T13" fmla="*/ 2147483647 h 25"/>
              <a:gd name="T14" fmla="*/ 2147483647 w 22"/>
              <a:gd name="T15" fmla="*/ 2147483647 h 25"/>
              <a:gd name="T16" fmla="*/ 2147483647 w 22"/>
              <a:gd name="T17" fmla="*/ 2147483647 h 25"/>
              <a:gd name="T18" fmla="*/ 2147483647 w 22"/>
              <a:gd name="T19" fmla="*/ 2147483647 h 25"/>
              <a:gd name="T20" fmla="*/ 2147483647 w 22"/>
              <a:gd name="T21" fmla="*/ 2147483647 h 25"/>
              <a:gd name="T22" fmla="*/ 2147483647 w 22"/>
              <a:gd name="T23" fmla="*/ 2147483647 h 25"/>
              <a:gd name="T24" fmla="*/ 2147483647 w 22"/>
              <a:gd name="T25" fmla="*/ 2147483647 h 25"/>
              <a:gd name="T26" fmla="*/ 2147483647 w 22"/>
              <a:gd name="T27" fmla="*/ 2147483647 h 25"/>
              <a:gd name="T28" fmla="*/ 2147483647 w 22"/>
              <a:gd name="T29" fmla="*/ 2147483647 h 25"/>
              <a:gd name="T30" fmla="*/ 0 w 22"/>
              <a:gd name="T31" fmla="*/ 2147483647 h 25"/>
              <a:gd name="T32" fmla="*/ 0 w 22"/>
              <a:gd name="T33" fmla="*/ 2147483647 h 25"/>
              <a:gd name="T34" fmla="*/ 0 w 22"/>
              <a:gd name="T35" fmla="*/ 2147483647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2"/>
              <a:gd name="T55" fmla="*/ 0 h 25"/>
              <a:gd name="T56" fmla="*/ 22 w 22"/>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2" h="25">
                <a:moveTo>
                  <a:pt x="0" y="7"/>
                </a:moveTo>
                <a:lnTo>
                  <a:pt x="9" y="0"/>
                </a:lnTo>
                <a:lnTo>
                  <a:pt x="22" y="10"/>
                </a:lnTo>
                <a:lnTo>
                  <a:pt x="12" y="25"/>
                </a:lnTo>
                <a:lnTo>
                  <a:pt x="12" y="23"/>
                </a:lnTo>
                <a:lnTo>
                  <a:pt x="12" y="22"/>
                </a:lnTo>
                <a:lnTo>
                  <a:pt x="12" y="20"/>
                </a:lnTo>
                <a:lnTo>
                  <a:pt x="12" y="18"/>
                </a:lnTo>
                <a:lnTo>
                  <a:pt x="11" y="17"/>
                </a:lnTo>
                <a:lnTo>
                  <a:pt x="9" y="13"/>
                </a:lnTo>
                <a:lnTo>
                  <a:pt x="7" y="12"/>
                </a:lnTo>
                <a:lnTo>
                  <a:pt x="2" y="8"/>
                </a:lnTo>
                <a:lnTo>
                  <a:pt x="0" y="8"/>
                </a:lnTo>
                <a:lnTo>
                  <a:pt x="0" y="7"/>
                </a:lnTo>
              </a:path>
            </a:pathLst>
          </a:custGeom>
          <a:solidFill>
            <a:srgbClr val="FFFFFF"/>
          </a:solidFill>
          <a:ln w="3175">
            <a:solidFill>
              <a:srgbClr val="000000"/>
            </a:solidFill>
            <a:prstDash val="solid"/>
            <a:round/>
            <a:headEnd/>
            <a:tailEnd/>
          </a:ln>
        </p:spPr>
        <p:txBody>
          <a:bodyPr/>
          <a:lstStyle/>
          <a:p>
            <a:endParaRPr lang="en-US"/>
          </a:p>
        </p:txBody>
      </p:sp>
      <p:sp>
        <p:nvSpPr>
          <p:cNvPr id="54348" name="Rectangle 210"/>
          <p:cNvSpPr>
            <a:spLocks noChangeArrowheads="1"/>
          </p:cNvSpPr>
          <p:nvPr/>
        </p:nvSpPr>
        <p:spPr bwMode="auto">
          <a:xfrm>
            <a:off x="7853363" y="3365500"/>
            <a:ext cx="163512"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DC</a:t>
            </a:r>
          </a:p>
        </p:txBody>
      </p:sp>
      <p:sp>
        <p:nvSpPr>
          <p:cNvPr id="54349" name="Rectangle 211"/>
          <p:cNvSpPr>
            <a:spLocks noChangeArrowheads="1"/>
          </p:cNvSpPr>
          <p:nvPr/>
        </p:nvSpPr>
        <p:spPr bwMode="auto">
          <a:xfrm>
            <a:off x="6670675" y="3781425"/>
            <a:ext cx="153988"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KY</a:t>
            </a:r>
          </a:p>
        </p:txBody>
      </p:sp>
      <p:sp>
        <p:nvSpPr>
          <p:cNvPr id="54350" name="Rectangle 212"/>
          <p:cNvSpPr>
            <a:spLocks noChangeArrowheads="1"/>
          </p:cNvSpPr>
          <p:nvPr/>
        </p:nvSpPr>
        <p:spPr bwMode="auto">
          <a:xfrm>
            <a:off x="8853488" y="1846263"/>
            <a:ext cx="17145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b="1">
                <a:solidFill>
                  <a:schemeClr val="tx1"/>
                </a:solidFill>
                <a:latin typeface="Arial" pitchFamily="34" charset="0"/>
              </a:rPr>
              <a:t>ME</a:t>
            </a:r>
          </a:p>
        </p:txBody>
      </p:sp>
      <p:sp>
        <p:nvSpPr>
          <p:cNvPr id="54351" name="Rectangle 215"/>
          <p:cNvSpPr>
            <a:spLocks noChangeArrowheads="1"/>
          </p:cNvSpPr>
          <p:nvPr/>
        </p:nvSpPr>
        <p:spPr bwMode="auto">
          <a:xfrm>
            <a:off x="6477000" y="4089400"/>
            <a:ext cx="152400" cy="246063"/>
          </a:xfrm>
          <a:prstGeom prst="rect">
            <a:avLst/>
          </a:prstGeom>
          <a:noFill/>
          <a:ln w="9525">
            <a:noFill/>
            <a:miter lim="800000"/>
            <a:headEnd/>
            <a:tailEnd/>
          </a:ln>
        </p:spPr>
        <p:txBody>
          <a:bodyPr wrap="none" lIns="0" tIns="0" rIns="0" bIns="0">
            <a:spAutoFit/>
          </a:bodyPr>
          <a:lstStyle/>
          <a:p>
            <a:pPr algn="ctr" eaLnBrk="1" hangingPunct="1">
              <a:lnSpc>
                <a:spcPct val="100000"/>
              </a:lnSpc>
            </a:pPr>
            <a:r>
              <a:rPr lang="en-US" sz="800">
                <a:solidFill>
                  <a:schemeClr val="tx1"/>
                </a:solidFill>
                <a:latin typeface="Arial" pitchFamily="34" charset="0"/>
              </a:rPr>
              <a:t>TN</a:t>
            </a:r>
          </a:p>
          <a:p>
            <a:pPr algn="ctr" eaLnBrk="1" hangingPunct="1">
              <a:lnSpc>
                <a:spcPct val="100000"/>
              </a:lnSpc>
            </a:pPr>
            <a:endParaRPr lang="en-US" sz="800">
              <a:solidFill>
                <a:schemeClr val="bg1"/>
              </a:solidFill>
              <a:latin typeface="Arial" pitchFamily="34" charset="0"/>
            </a:endParaRPr>
          </a:p>
        </p:txBody>
      </p:sp>
      <p:sp>
        <p:nvSpPr>
          <p:cNvPr id="54352" name="Rectangle 216"/>
          <p:cNvSpPr>
            <a:spLocks noChangeArrowheads="1"/>
          </p:cNvSpPr>
          <p:nvPr/>
        </p:nvSpPr>
        <p:spPr bwMode="auto">
          <a:xfrm>
            <a:off x="2984500" y="2684463"/>
            <a:ext cx="18415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WY</a:t>
            </a:r>
          </a:p>
        </p:txBody>
      </p:sp>
      <p:sp>
        <p:nvSpPr>
          <p:cNvPr id="54353" name="Rectangle 217"/>
          <p:cNvSpPr>
            <a:spLocks noChangeArrowheads="1"/>
          </p:cNvSpPr>
          <p:nvPr/>
        </p:nvSpPr>
        <p:spPr bwMode="auto">
          <a:xfrm>
            <a:off x="6611938" y="2744788"/>
            <a:ext cx="12700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MI</a:t>
            </a:r>
          </a:p>
        </p:txBody>
      </p:sp>
      <p:sp>
        <p:nvSpPr>
          <p:cNvPr id="54354" name="Rectangle 218"/>
          <p:cNvSpPr>
            <a:spLocks noChangeArrowheads="1"/>
          </p:cNvSpPr>
          <p:nvPr/>
        </p:nvSpPr>
        <p:spPr bwMode="auto">
          <a:xfrm>
            <a:off x="7372350" y="4343400"/>
            <a:ext cx="160338" cy="123825"/>
          </a:xfrm>
          <a:prstGeom prst="rect">
            <a:avLst/>
          </a:prstGeom>
          <a:noFill/>
          <a:ln w="9525">
            <a:noFill/>
            <a:miter lim="800000"/>
            <a:headEnd/>
            <a:tailEnd/>
          </a:ln>
        </p:spPr>
        <p:txBody>
          <a:bodyPr wrap="none" lIns="0" tIns="0" rIns="0" bIns="0">
            <a:spAutoFit/>
          </a:bodyPr>
          <a:lstStyle/>
          <a:p>
            <a:pPr algn="ctr" eaLnBrk="1" hangingPunct="1">
              <a:lnSpc>
                <a:spcPct val="100000"/>
              </a:lnSpc>
            </a:pPr>
            <a:r>
              <a:rPr lang="en-US" sz="800">
                <a:solidFill>
                  <a:schemeClr val="tx1"/>
                </a:solidFill>
                <a:latin typeface="Arial" pitchFamily="34" charset="0"/>
              </a:rPr>
              <a:t>SC</a:t>
            </a:r>
          </a:p>
        </p:txBody>
      </p:sp>
      <p:sp>
        <p:nvSpPr>
          <p:cNvPr id="54355" name="Rectangle 219"/>
          <p:cNvSpPr>
            <a:spLocks noChangeArrowheads="1"/>
          </p:cNvSpPr>
          <p:nvPr/>
        </p:nvSpPr>
        <p:spPr bwMode="auto">
          <a:xfrm>
            <a:off x="7567613" y="5481638"/>
            <a:ext cx="138112"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b="1">
                <a:solidFill>
                  <a:schemeClr val="tx1"/>
                </a:solidFill>
                <a:latin typeface="Arial" pitchFamily="34" charset="0"/>
              </a:rPr>
              <a:t>FL</a:t>
            </a:r>
          </a:p>
        </p:txBody>
      </p:sp>
      <p:sp>
        <p:nvSpPr>
          <p:cNvPr id="54356" name="Rectangle 220"/>
          <p:cNvSpPr>
            <a:spLocks noChangeArrowheads="1"/>
          </p:cNvSpPr>
          <p:nvPr/>
        </p:nvSpPr>
        <p:spPr bwMode="auto">
          <a:xfrm>
            <a:off x="2593975" y="5940425"/>
            <a:ext cx="114300"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HI</a:t>
            </a:r>
          </a:p>
        </p:txBody>
      </p:sp>
      <p:sp>
        <p:nvSpPr>
          <p:cNvPr id="54357" name="Rectangle 221"/>
          <p:cNvSpPr>
            <a:spLocks noChangeArrowheads="1"/>
          </p:cNvSpPr>
          <p:nvPr/>
        </p:nvSpPr>
        <p:spPr bwMode="auto">
          <a:xfrm>
            <a:off x="1525588" y="5483225"/>
            <a:ext cx="153987"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AK</a:t>
            </a:r>
          </a:p>
        </p:txBody>
      </p:sp>
      <p:sp>
        <p:nvSpPr>
          <p:cNvPr id="54358" name="Rectangle 223"/>
          <p:cNvSpPr>
            <a:spLocks noChangeArrowheads="1"/>
          </p:cNvSpPr>
          <p:nvPr/>
        </p:nvSpPr>
        <p:spPr bwMode="auto">
          <a:xfrm>
            <a:off x="8915400" y="3124200"/>
            <a:ext cx="942975" cy="307975"/>
          </a:xfrm>
          <a:prstGeom prst="rect">
            <a:avLst/>
          </a:prstGeom>
          <a:noFill/>
          <a:ln w="9525">
            <a:noFill/>
            <a:miter lim="800000"/>
            <a:headEnd/>
            <a:tailEnd/>
          </a:ln>
        </p:spPr>
        <p:txBody>
          <a:bodyPr lIns="0" tIns="0" rIns="0" bIns="0">
            <a:spAutoFit/>
          </a:bodyPr>
          <a:lstStyle/>
          <a:p>
            <a:pPr algn="ctr" eaLnBrk="1" hangingPunct="1">
              <a:lnSpc>
                <a:spcPct val="100000"/>
              </a:lnSpc>
            </a:pPr>
            <a:r>
              <a:rPr lang="en-US" sz="1200" b="1">
                <a:solidFill>
                  <a:schemeClr val="tx1"/>
                </a:solidFill>
                <a:latin typeface="Arial" pitchFamily="34" charset="0"/>
              </a:rPr>
              <a:t>NY City HD</a:t>
            </a:r>
          </a:p>
          <a:p>
            <a:pPr algn="ctr" eaLnBrk="1" hangingPunct="1">
              <a:lnSpc>
                <a:spcPct val="100000"/>
              </a:lnSpc>
            </a:pPr>
            <a:endParaRPr lang="en-US" sz="800">
              <a:solidFill>
                <a:schemeClr val="tx1"/>
              </a:solidFill>
              <a:latin typeface="Arial" pitchFamily="34" charset="0"/>
            </a:endParaRPr>
          </a:p>
        </p:txBody>
      </p:sp>
      <p:sp>
        <p:nvSpPr>
          <p:cNvPr id="54359" name="Rectangle 224"/>
          <p:cNvSpPr>
            <a:spLocks noChangeArrowheads="1"/>
          </p:cNvSpPr>
          <p:nvPr/>
        </p:nvSpPr>
        <p:spPr bwMode="auto">
          <a:xfrm>
            <a:off x="1281113" y="1555750"/>
            <a:ext cx="187325" cy="246063"/>
          </a:xfrm>
          <a:prstGeom prst="rect">
            <a:avLst/>
          </a:prstGeom>
          <a:noFill/>
          <a:ln w="9525">
            <a:noFill/>
            <a:miter lim="800000"/>
            <a:headEnd/>
            <a:tailEnd/>
          </a:ln>
        </p:spPr>
        <p:txBody>
          <a:bodyPr wrap="none" lIns="0" tIns="0" rIns="0" bIns="0">
            <a:spAutoFit/>
          </a:bodyPr>
          <a:lstStyle/>
          <a:p>
            <a:pPr algn="ctr" eaLnBrk="1" hangingPunct="1">
              <a:lnSpc>
                <a:spcPct val="100000"/>
              </a:lnSpc>
            </a:pPr>
            <a:r>
              <a:rPr lang="en-US" sz="800">
                <a:solidFill>
                  <a:schemeClr val="tx1"/>
                </a:solidFill>
                <a:latin typeface="Arial" pitchFamily="34" charset="0"/>
              </a:rPr>
              <a:t>WA</a:t>
            </a:r>
          </a:p>
          <a:p>
            <a:pPr algn="ctr" eaLnBrk="1" hangingPunct="1">
              <a:lnSpc>
                <a:spcPct val="100000"/>
              </a:lnSpc>
            </a:pPr>
            <a:endParaRPr lang="en-US" sz="800">
              <a:solidFill>
                <a:schemeClr val="bg1"/>
              </a:solidFill>
              <a:latin typeface="Arial" pitchFamily="34" charset="0"/>
            </a:endParaRPr>
          </a:p>
        </p:txBody>
      </p:sp>
      <p:sp>
        <p:nvSpPr>
          <p:cNvPr id="54360" name="Rectangle 225"/>
          <p:cNvSpPr>
            <a:spLocks noChangeArrowheads="1"/>
          </p:cNvSpPr>
          <p:nvPr/>
        </p:nvSpPr>
        <p:spPr bwMode="auto">
          <a:xfrm rot="10800000" flipV="1">
            <a:off x="685800" y="3581400"/>
            <a:ext cx="417513" cy="246063"/>
          </a:xfrm>
          <a:prstGeom prst="rect">
            <a:avLst/>
          </a:prstGeom>
          <a:noFill/>
          <a:ln w="9525">
            <a:noFill/>
            <a:miter lim="800000"/>
            <a:headEnd/>
            <a:tailEnd/>
          </a:ln>
        </p:spPr>
        <p:txBody>
          <a:bodyPr lIns="0" tIns="0" rIns="0" bIns="0">
            <a:spAutoFit/>
          </a:bodyPr>
          <a:lstStyle/>
          <a:p>
            <a:pPr eaLnBrk="1" hangingPunct="1">
              <a:lnSpc>
                <a:spcPct val="100000"/>
              </a:lnSpc>
            </a:pPr>
            <a:r>
              <a:rPr lang="en-US" sz="800">
                <a:solidFill>
                  <a:schemeClr val="tx1"/>
                </a:solidFill>
                <a:latin typeface="Arial" pitchFamily="34" charset="0"/>
              </a:rPr>
              <a:t>CA</a:t>
            </a:r>
          </a:p>
          <a:p>
            <a:pPr eaLnBrk="1" hangingPunct="1">
              <a:lnSpc>
                <a:spcPct val="100000"/>
              </a:lnSpc>
            </a:pPr>
            <a:endParaRPr lang="en-US" sz="800">
              <a:solidFill>
                <a:schemeClr val="tx1"/>
              </a:solidFill>
              <a:latin typeface="Arial" pitchFamily="34" charset="0"/>
            </a:endParaRPr>
          </a:p>
        </p:txBody>
      </p:sp>
      <p:sp>
        <p:nvSpPr>
          <p:cNvPr id="54361" name="Rectangle 226"/>
          <p:cNvSpPr>
            <a:spLocks noChangeArrowheads="1"/>
          </p:cNvSpPr>
          <p:nvPr/>
        </p:nvSpPr>
        <p:spPr bwMode="auto">
          <a:xfrm>
            <a:off x="5795963" y="2516188"/>
            <a:ext cx="138112"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WI</a:t>
            </a:r>
          </a:p>
        </p:txBody>
      </p:sp>
      <p:sp>
        <p:nvSpPr>
          <p:cNvPr id="54362" name="Rectangle 227"/>
          <p:cNvSpPr>
            <a:spLocks noChangeArrowheads="1"/>
          </p:cNvSpPr>
          <p:nvPr/>
        </p:nvSpPr>
        <p:spPr bwMode="auto">
          <a:xfrm>
            <a:off x="7715250" y="2895600"/>
            <a:ext cx="203200" cy="246063"/>
          </a:xfrm>
          <a:prstGeom prst="rect">
            <a:avLst/>
          </a:prstGeom>
          <a:solidFill>
            <a:schemeClr val="bg1"/>
          </a:solidFill>
          <a:ln w="9525">
            <a:noFill/>
            <a:miter lim="800000"/>
            <a:headEnd/>
            <a:tailEnd/>
          </a:ln>
        </p:spPr>
        <p:txBody>
          <a:bodyPr lIns="0" tIns="0" rIns="0" bIns="0">
            <a:spAutoFit/>
          </a:bodyPr>
          <a:lstStyle/>
          <a:p>
            <a:pPr algn="ctr" eaLnBrk="1" hangingPunct="1">
              <a:lnSpc>
                <a:spcPct val="100000"/>
              </a:lnSpc>
            </a:pPr>
            <a:r>
              <a:rPr lang="en-US" sz="800">
                <a:solidFill>
                  <a:schemeClr val="tx1"/>
                </a:solidFill>
                <a:latin typeface="Arial" pitchFamily="34" charset="0"/>
              </a:rPr>
              <a:t>PA</a:t>
            </a:r>
          </a:p>
          <a:p>
            <a:pPr algn="ctr" eaLnBrk="1" hangingPunct="1">
              <a:lnSpc>
                <a:spcPct val="100000"/>
              </a:lnSpc>
            </a:pPr>
            <a:endParaRPr lang="en-US" sz="800">
              <a:solidFill>
                <a:schemeClr val="bg1"/>
              </a:solidFill>
              <a:latin typeface="Arial" pitchFamily="34" charset="0"/>
            </a:endParaRPr>
          </a:p>
        </p:txBody>
      </p:sp>
      <p:sp>
        <p:nvSpPr>
          <p:cNvPr id="54363" name="Rectangle 228"/>
          <p:cNvSpPr>
            <a:spLocks noChangeArrowheads="1"/>
          </p:cNvSpPr>
          <p:nvPr/>
        </p:nvSpPr>
        <p:spPr bwMode="auto">
          <a:xfrm>
            <a:off x="7762875" y="3554413"/>
            <a:ext cx="155575" cy="246062"/>
          </a:xfrm>
          <a:prstGeom prst="rect">
            <a:avLst/>
          </a:prstGeom>
          <a:noFill/>
          <a:ln w="9525">
            <a:noFill/>
            <a:miter lim="800000"/>
            <a:headEnd/>
            <a:tailEnd/>
          </a:ln>
        </p:spPr>
        <p:txBody>
          <a:bodyPr wrap="none" lIns="0" tIns="0" rIns="0" bIns="0">
            <a:spAutoFit/>
          </a:bodyPr>
          <a:lstStyle/>
          <a:p>
            <a:pPr algn="ctr" eaLnBrk="1" hangingPunct="1">
              <a:lnSpc>
                <a:spcPct val="100000"/>
              </a:lnSpc>
            </a:pPr>
            <a:r>
              <a:rPr lang="en-US" sz="800">
                <a:solidFill>
                  <a:schemeClr val="tx1"/>
                </a:solidFill>
                <a:latin typeface="Arial" pitchFamily="34" charset="0"/>
              </a:rPr>
              <a:t>VA</a:t>
            </a:r>
          </a:p>
          <a:p>
            <a:pPr algn="ctr" eaLnBrk="1" hangingPunct="1">
              <a:lnSpc>
                <a:spcPct val="100000"/>
              </a:lnSpc>
            </a:pPr>
            <a:endParaRPr lang="en-US" sz="800">
              <a:solidFill>
                <a:schemeClr val="bg1"/>
              </a:solidFill>
              <a:latin typeface="Arial" pitchFamily="34" charset="0"/>
            </a:endParaRPr>
          </a:p>
        </p:txBody>
      </p:sp>
      <p:sp>
        <p:nvSpPr>
          <p:cNvPr id="54364" name="Rectangle 229"/>
          <p:cNvSpPr>
            <a:spLocks noChangeArrowheads="1"/>
          </p:cNvSpPr>
          <p:nvPr/>
        </p:nvSpPr>
        <p:spPr bwMode="auto">
          <a:xfrm>
            <a:off x="8567738" y="2297113"/>
            <a:ext cx="295275" cy="123825"/>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NH </a:t>
            </a:r>
            <a:r>
              <a:rPr lang="en-US" sz="800">
                <a:solidFill>
                  <a:schemeClr val="bg1"/>
                </a:solidFill>
                <a:latin typeface="Arial" pitchFamily="34" charset="0"/>
              </a:rPr>
              <a:t> </a:t>
            </a:r>
            <a:r>
              <a:rPr lang="en-US" sz="800">
                <a:solidFill>
                  <a:schemeClr val="tx1"/>
                </a:solidFill>
                <a:latin typeface="Arial" pitchFamily="34" charset="0"/>
              </a:rPr>
              <a:t>0</a:t>
            </a:r>
          </a:p>
        </p:txBody>
      </p:sp>
      <p:sp>
        <p:nvSpPr>
          <p:cNvPr id="54365" name="Rectangle 230"/>
          <p:cNvSpPr>
            <a:spLocks noChangeArrowheads="1"/>
          </p:cNvSpPr>
          <p:nvPr/>
        </p:nvSpPr>
        <p:spPr bwMode="auto">
          <a:xfrm>
            <a:off x="6481763" y="4664075"/>
            <a:ext cx="141287" cy="122238"/>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AL</a:t>
            </a:r>
          </a:p>
        </p:txBody>
      </p:sp>
      <p:sp>
        <p:nvSpPr>
          <p:cNvPr id="54366" name="Rectangle 231"/>
          <p:cNvSpPr>
            <a:spLocks noChangeArrowheads="1"/>
          </p:cNvSpPr>
          <p:nvPr/>
        </p:nvSpPr>
        <p:spPr bwMode="auto">
          <a:xfrm>
            <a:off x="7048500" y="4627563"/>
            <a:ext cx="166688"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GA</a:t>
            </a:r>
          </a:p>
        </p:txBody>
      </p:sp>
      <p:sp>
        <p:nvSpPr>
          <p:cNvPr id="54367" name="Rectangle 232"/>
          <p:cNvSpPr>
            <a:spLocks noChangeArrowheads="1"/>
          </p:cNvSpPr>
          <p:nvPr/>
        </p:nvSpPr>
        <p:spPr bwMode="auto">
          <a:xfrm>
            <a:off x="2262188" y="3313113"/>
            <a:ext cx="15240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b="1">
                <a:solidFill>
                  <a:schemeClr val="tx1"/>
                </a:solidFill>
                <a:latin typeface="Arial" pitchFamily="34" charset="0"/>
              </a:rPr>
              <a:t>UT</a:t>
            </a:r>
          </a:p>
        </p:txBody>
      </p:sp>
      <p:sp>
        <p:nvSpPr>
          <p:cNvPr id="54368" name="Rectangle 233"/>
          <p:cNvSpPr>
            <a:spLocks noChangeArrowheads="1"/>
          </p:cNvSpPr>
          <p:nvPr/>
        </p:nvSpPr>
        <p:spPr bwMode="auto">
          <a:xfrm>
            <a:off x="4441825" y="3659188"/>
            <a:ext cx="153988"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KS</a:t>
            </a:r>
          </a:p>
        </p:txBody>
      </p:sp>
      <p:sp>
        <p:nvSpPr>
          <p:cNvPr id="54369" name="Rectangle 234"/>
          <p:cNvSpPr>
            <a:spLocks noChangeArrowheads="1"/>
          </p:cNvSpPr>
          <p:nvPr/>
        </p:nvSpPr>
        <p:spPr bwMode="auto">
          <a:xfrm>
            <a:off x="5018088" y="2135188"/>
            <a:ext cx="17780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b="1">
                <a:solidFill>
                  <a:schemeClr val="tx1"/>
                </a:solidFill>
                <a:latin typeface="Arial" pitchFamily="34" charset="0"/>
              </a:rPr>
              <a:t>MN</a:t>
            </a:r>
          </a:p>
        </p:txBody>
      </p:sp>
      <p:sp>
        <p:nvSpPr>
          <p:cNvPr id="54370" name="Rectangle 235"/>
          <p:cNvSpPr>
            <a:spLocks noChangeArrowheads="1"/>
          </p:cNvSpPr>
          <p:nvPr/>
        </p:nvSpPr>
        <p:spPr bwMode="auto">
          <a:xfrm>
            <a:off x="6910388" y="3201988"/>
            <a:ext cx="17145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OH</a:t>
            </a:r>
          </a:p>
        </p:txBody>
      </p:sp>
      <p:sp>
        <p:nvSpPr>
          <p:cNvPr id="54371" name="Rectangle 236"/>
          <p:cNvSpPr>
            <a:spLocks noChangeArrowheads="1"/>
          </p:cNvSpPr>
          <p:nvPr/>
        </p:nvSpPr>
        <p:spPr bwMode="auto">
          <a:xfrm>
            <a:off x="7773988" y="4040188"/>
            <a:ext cx="16510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NC</a:t>
            </a:r>
          </a:p>
        </p:txBody>
      </p:sp>
      <p:sp>
        <p:nvSpPr>
          <p:cNvPr id="54372" name="Rectangle 237"/>
          <p:cNvSpPr>
            <a:spLocks noChangeArrowheads="1"/>
          </p:cNvSpPr>
          <p:nvPr/>
        </p:nvSpPr>
        <p:spPr bwMode="auto">
          <a:xfrm>
            <a:off x="8853488" y="2790825"/>
            <a:ext cx="31750" cy="123825"/>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I</a:t>
            </a:r>
          </a:p>
        </p:txBody>
      </p:sp>
      <p:sp>
        <p:nvSpPr>
          <p:cNvPr id="54373" name="Rectangle 239"/>
          <p:cNvSpPr>
            <a:spLocks noChangeArrowheads="1"/>
          </p:cNvSpPr>
          <p:nvPr/>
        </p:nvSpPr>
        <p:spPr bwMode="auto">
          <a:xfrm>
            <a:off x="7308850" y="3438525"/>
            <a:ext cx="187325" cy="246063"/>
          </a:xfrm>
          <a:prstGeom prst="rect">
            <a:avLst/>
          </a:prstGeom>
          <a:noFill/>
          <a:ln w="9525">
            <a:noFill/>
            <a:miter lim="800000"/>
            <a:headEnd/>
            <a:tailEnd/>
          </a:ln>
        </p:spPr>
        <p:txBody>
          <a:bodyPr wrap="none" lIns="0" tIns="0" rIns="0" bIns="0">
            <a:spAutoFit/>
          </a:bodyPr>
          <a:lstStyle/>
          <a:p>
            <a:pPr algn="ctr" eaLnBrk="1" hangingPunct="1">
              <a:lnSpc>
                <a:spcPct val="100000"/>
              </a:lnSpc>
            </a:pPr>
            <a:r>
              <a:rPr lang="en-US" sz="800">
                <a:solidFill>
                  <a:schemeClr val="tx1"/>
                </a:solidFill>
                <a:latin typeface="Arial" pitchFamily="34" charset="0"/>
              </a:rPr>
              <a:t>WV</a:t>
            </a:r>
          </a:p>
          <a:p>
            <a:pPr algn="ctr" eaLnBrk="1" hangingPunct="1">
              <a:lnSpc>
                <a:spcPct val="100000"/>
              </a:lnSpc>
            </a:pPr>
            <a:endParaRPr lang="en-US" sz="800">
              <a:solidFill>
                <a:schemeClr val="bg1"/>
              </a:solidFill>
              <a:latin typeface="Arial" pitchFamily="34" charset="0"/>
            </a:endParaRPr>
          </a:p>
        </p:txBody>
      </p:sp>
      <p:sp>
        <p:nvSpPr>
          <p:cNvPr id="54374" name="Rectangle 240"/>
          <p:cNvSpPr>
            <a:spLocks noChangeArrowheads="1"/>
          </p:cNvSpPr>
          <p:nvPr/>
        </p:nvSpPr>
        <p:spPr bwMode="auto">
          <a:xfrm>
            <a:off x="6453188" y="3354388"/>
            <a:ext cx="114300" cy="122237"/>
          </a:xfrm>
          <a:prstGeom prst="rect">
            <a:avLst/>
          </a:prstGeom>
          <a:noFill/>
          <a:ln w="9525">
            <a:noFill/>
            <a:miter lim="800000"/>
            <a:headEnd/>
            <a:tailEnd/>
          </a:ln>
        </p:spPr>
        <p:txBody>
          <a:bodyPr wrap="none" lIns="0" tIns="0" rIns="0" bIns="0">
            <a:spAutoFit/>
          </a:bodyPr>
          <a:lstStyle/>
          <a:p>
            <a:pPr eaLnBrk="1" hangingPunct="1">
              <a:lnSpc>
                <a:spcPct val="100000"/>
              </a:lnSpc>
            </a:pPr>
            <a:r>
              <a:rPr lang="en-US" sz="800">
                <a:solidFill>
                  <a:schemeClr val="tx1"/>
                </a:solidFill>
                <a:latin typeface="Arial" pitchFamily="34" charset="0"/>
              </a:rPr>
              <a:t>IN</a:t>
            </a:r>
          </a:p>
        </p:txBody>
      </p:sp>
      <p:sp>
        <p:nvSpPr>
          <p:cNvPr id="54375" name="Line 245"/>
          <p:cNvSpPr>
            <a:spLocks noChangeShapeType="1"/>
          </p:cNvSpPr>
          <p:nvPr/>
        </p:nvSpPr>
        <p:spPr bwMode="auto">
          <a:xfrm flipH="1" flipV="1">
            <a:off x="8572500" y="3048000"/>
            <a:ext cx="257175" cy="76200"/>
          </a:xfrm>
          <a:prstGeom prst="line">
            <a:avLst/>
          </a:prstGeom>
          <a:noFill/>
          <a:ln w="6350">
            <a:solidFill>
              <a:schemeClr val="tx1"/>
            </a:solidFill>
            <a:round/>
            <a:headEnd/>
            <a:tailEnd type="triangle" w="med" len="sm"/>
          </a:ln>
        </p:spPr>
        <p:txBody>
          <a:bodyPr/>
          <a:lstStyle/>
          <a:p>
            <a:endParaRPr lang="en-US"/>
          </a:p>
        </p:txBody>
      </p:sp>
      <p:sp>
        <p:nvSpPr>
          <p:cNvPr id="949" name="6-Point Star 948"/>
          <p:cNvSpPr/>
          <p:nvPr/>
        </p:nvSpPr>
        <p:spPr>
          <a:xfrm>
            <a:off x="6686550" y="4114800"/>
            <a:ext cx="171450" cy="152400"/>
          </a:xfrm>
          <a:prstGeom prst="star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00000"/>
              </a:lnSpc>
              <a:defRPr/>
            </a:pPr>
            <a:endParaRPr lang="en-US" sz="1800" dirty="0"/>
          </a:p>
        </p:txBody>
      </p:sp>
      <p:sp>
        <p:nvSpPr>
          <p:cNvPr id="953" name="6-Point Star 952"/>
          <p:cNvSpPr/>
          <p:nvPr/>
        </p:nvSpPr>
        <p:spPr>
          <a:xfrm>
            <a:off x="8401050" y="2819400"/>
            <a:ext cx="171450" cy="228600"/>
          </a:xfrm>
          <a:prstGeom prst="star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00000"/>
              </a:lnSpc>
              <a:defRPr/>
            </a:pPr>
            <a:endParaRPr lang="en-US" sz="1800" dirty="0"/>
          </a:p>
        </p:txBody>
      </p:sp>
      <p:sp>
        <p:nvSpPr>
          <p:cNvPr id="954" name="6-Point Star 953"/>
          <p:cNvSpPr/>
          <p:nvPr/>
        </p:nvSpPr>
        <p:spPr>
          <a:xfrm>
            <a:off x="7800975" y="2590800"/>
            <a:ext cx="171450" cy="228600"/>
          </a:xfrm>
          <a:prstGeom prst="star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00000"/>
              </a:lnSpc>
              <a:defRPr/>
            </a:pPr>
            <a:endParaRPr lang="en-US" sz="1800" dirty="0"/>
          </a:p>
        </p:txBody>
      </p:sp>
      <p:sp>
        <p:nvSpPr>
          <p:cNvPr id="955" name="6-Point Star 954"/>
          <p:cNvSpPr/>
          <p:nvPr/>
        </p:nvSpPr>
        <p:spPr>
          <a:xfrm>
            <a:off x="6600825" y="2514600"/>
            <a:ext cx="171450" cy="152400"/>
          </a:xfrm>
          <a:prstGeom prst="star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00000"/>
              </a:lnSpc>
              <a:defRPr/>
            </a:pPr>
            <a:endParaRPr lang="en-US" sz="1800" dirty="0"/>
          </a:p>
        </p:txBody>
      </p:sp>
      <p:sp>
        <p:nvSpPr>
          <p:cNvPr id="54380" name="Freeform 96"/>
          <p:cNvSpPr>
            <a:spLocks/>
          </p:cNvSpPr>
          <p:nvPr/>
        </p:nvSpPr>
        <p:spPr bwMode="auto">
          <a:xfrm>
            <a:off x="1543050" y="1447800"/>
            <a:ext cx="1017588" cy="1476375"/>
          </a:xfrm>
          <a:custGeom>
            <a:avLst/>
            <a:gdLst>
              <a:gd name="T0" fmla="*/ 2147483647 w 586"/>
              <a:gd name="T1" fmla="*/ 2147483647 h 958"/>
              <a:gd name="T2" fmla="*/ 2147483647 w 586"/>
              <a:gd name="T3" fmla="*/ 2147483647 h 958"/>
              <a:gd name="T4" fmla="*/ 2147483647 w 586"/>
              <a:gd name="T5" fmla="*/ 2147483647 h 958"/>
              <a:gd name="T6" fmla="*/ 2147483647 w 586"/>
              <a:gd name="T7" fmla="*/ 2147483647 h 958"/>
              <a:gd name="T8" fmla="*/ 2147483647 w 586"/>
              <a:gd name="T9" fmla="*/ 2147483647 h 958"/>
              <a:gd name="T10" fmla="*/ 2147483647 w 586"/>
              <a:gd name="T11" fmla="*/ 2147483647 h 958"/>
              <a:gd name="T12" fmla="*/ 2147483647 w 586"/>
              <a:gd name="T13" fmla="*/ 2147483647 h 958"/>
              <a:gd name="T14" fmla="*/ 2147483647 w 586"/>
              <a:gd name="T15" fmla="*/ 2147483647 h 958"/>
              <a:gd name="T16" fmla="*/ 2147483647 w 586"/>
              <a:gd name="T17" fmla="*/ 2147483647 h 958"/>
              <a:gd name="T18" fmla="*/ 2147483647 w 586"/>
              <a:gd name="T19" fmla="*/ 2147483647 h 958"/>
              <a:gd name="T20" fmla="*/ 2147483647 w 586"/>
              <a:gd name="T21" fmla="*/ 2147483647 h 958"/>
              <a:gd name="T22" fmla="*/ 2147483647 w 586"/>
              <a:gd name="T23" fmla="*/ 2147483647 h 958"/>
              <a:gd name="T24" fmla="*/ 2147483647 w 586"/>
              <a:gd name="T25" fmla="*/ 2147483647 h 958"/>
              <a:gd name="T26" fmla="*/ 2147483647 w 586"/>
              <a:gd name="T27" fmla="*/ 2147483647 h 958"/>
              <a:gd name="T28" fmla="*/ 2147483647 w 586"/>
              <a:gd name="T29" fmla="*/ 2147483647 h 958"/>
              <a:gd name="T30" fmla="*/ 2147483647 w 586"/>
              <a:gd name="T31" fmla="*/ 2147483647 h 958"/>
              <a:gd name="T32" fmla="*/ 2147483647 w 586"/>
              <a:gd name="T33" fmla="*/ 2147483647 h 958"/>
              <a:gd name="T34" fmla="*/ 2147483647 w 586"/>
              <a:gd name="T35" fmla="*/ 2147483647 h 958"/>
              <a:gd name="T36" fmla="*/ 2147483647 w 586"/>
              <a:gd name="T37" fmla="*/ 2147483647 h 958"/>
              <a:gd name="T38" fmla="*/ 2147483647 w 586"/>
              <a:gd name="T39" fmla="*/ 2147483647 h 958"/>
              <a:gd name="T40" fmla="*/ 2147483647 w 586"/>
              <a:gd name="T41" fmla="*/ 2147483647 h 958"/>
              <a:gd name="T42" fmla="*/ 2147483647 w 586"/>
              <a:gd name="T43" fmla="*/ 2147483647 h 958"/>
              <a:gd name="T44" fmla="*/ 2147483647 w 586"/>
              <a:gd name="T45" fmla="*/ 2147483647 h 958"/>
              <a:gd name="T46" fmla="*/ 2147483647 w 586"/>
              <a:gd name="T47" fmla="*/ 2147483647 h 958"/>
              <a:gd name="T48" fmla="*/ 2147483647 w 586"/>
              <a:gd name="T49" fmla="*/ 2147483647 h 958"/>
              <a:gd name="T50" fmla="*/ 2147483647 w 586"/>
              <a:gd name="T51" fmla="*/ 2147483647 h 958"/>
              <a:gd name="T52" fmla="*/ 2147483647 w 586"/>
              <a:gd name="T53" fmla="*/ 2147483647 h 958"/>
              <a:gd name="T54" fmla="*/ 2147483647 w 586"/>
              <a:gd name="T55" fmla="*/ 2147483647 h 958"/>
              <a:gd name="T56" fmla="*/ 2147483647 w 586"/>
              <a:gd name="T57" fmla="*/ 2147483647 h 958"/>
              <a:gd name="T58" fmla="*/ 2147483647 w 586"/>
              <a:gd name="T59" fmla="*/ 2147483647 h 958"/>
              <a:gd name="T60" fmla="*/ 2147483647 w 586"/>
              <a:gd name="T61" fmla="*/ 2147483647 h 958"/>
              <a:gd name="T62" fmla="*/ 2147483647 w 586"/>
              <a:gd name="T63" fmla="*/ 2147483647 h 958"/>
              <a:gd name="T64" fmla="*/ 2147483647 w 586"/>
              <a:gd name="T65" fmla="*/ 2147483647 h 958"/>
              <a:gd name="T66" fmla="*/ 2147483647 w 586"/>
              <a:gd name="T67" fmla="*/ 2147483647 h 958"/>
              <a:gd name="T68" fmla="*/ 2147483647 w 586"/>
              <a:gd name="T69" fmla="*/ 2147483647 h 958"/>
              <a:gd name="T70" fmla="*/ 2147483647 w 586"/>
              <a:gd name="T71" fmla="*/ 2147483647 h 958"/>
              <a:gd name="T72" fmla="*/ 2147483647 w 586"/>
              <a:gd name="T73" fmla="*/ 2147483647 h 958"/>
              <a:gd name="T74" fmla="*/ 2147483647 w 586"/>
              <a:gd name="T75" fmla="*/ 2147483647 h 958"/>
              <a:gd name="T76" fmla="*/ 2147483647 w 586"/>
              <a:gd name="T77" fmla="*/ 2147483647 h 958"/>
              <a:gd name="T78" fmla="*/ 2147483647 w 586"/>
              <a:gd name="T79" fmla="*/ 2147483647 h 958"/>
              <a:gd name="T80" fmla="*/ 2147483647 w 586"/>
              <a:gd name="T81" fmla="*/ 2147483647 h 958"/>
              <a:gd name="T82" fmla="*/ 2147483647 w 586"/>
              <a:gd name="T83" fmla="*/ 2147483647 h 958"/>
              <a:gd name="T84" fmla="*/ 2147483647 w 586"/>
              <a:gd name="T85" fmla="*/ 2147483647 h 958"/>
              <a:gd name="T86" fmla="*/ 2147483647 w 586"/>
              <a:gd name="T87" fmla="*/ 2147483647 h 958"/>
              <a:gd name="T88" fmla="*/ 2147483647 w 586"/>
              <a:gd name="T89" fmla="*/ 2147483647 h 958"/>
              <a:gd name="T90" fmla="*/ 2147483647 w 586"/>
              <a:gd name="T91" fmla="*/ 2147483647 h 958"/>
              <a:gd name="T92" fmla="*/ 2147483647 w 586"/>
              <a:gd name="T93" fmla="*/ 2147483647 h 958"/>
              <a:gd name="T94" fmla="*/ 2147483647 w 586"/>
              <a:gd name="T95" fmla="*/ 2147483647 h 958"/>
              <a:gd name="T96" fmla="*/ 2147483647 w 586"/>
              <a:gd name="T97" fmla="*/ 2147483647 h 958"/>
              <a:gd name="T98" fmla="*/ 2147483647 w 586"/>
              <a:gd name="T99" fmla="*/ 2147483647 h 958"/>
              <a:gd name="T100" fmla="*/ 2147483647 w 586"/>
              <a:gd name="T101" fmla="*/ 0 h 9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86"/>
              <a:gd name="T154" fmla="*/ 0 h 958"/>
              <a:gd name="T155" fmla="*/ 586 w 586"/>
              <a:gd name="T156" fmla="*/ 958 h 9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86" h="958">
                <a:moveTo>
                  <a:pt x="266" y="17"/>
                </a:moveTo>
                <a:lnTo>
                  <a:pt x="241" y="139"/>
                </a:lnTo>
                <a:lnTo>
                  <a:pt x="249" y="158"/>
                </a:lnTo>
                <a:lnTo>
                  <a:pt x="261" y="185"/>
                </a:lnTo>
                <a:lnTo>
                  <a:pt x="261" y="195"/>
                </a:lnTo>
                <a:lnTo>
                  <a:pt x="254" y="200"/>
                </a:lnTo>
                <a:lnTo>
                  <a:pt x="263" y="207"/>
                </a:lnTo>
                <a:lnTo>
                  <a:pt x="256" y="212"/>
                </a:lnTo>
                <a:lnTo>
                  <a:pt x="256" y="219"/>
                </a:lnTo>
                <a:lnTo>
                  <a:pt x="269" y="222"/>
                </a:lnTo>
                <a:lnTo>
                  <a:pt x="269" y="224"/>
                </a:lnTo>
                <a:lnTo>
                  <a:pt x="269" y="226"/>
                </a:lnTo>
                <a:lnTo>
                  <a:pt x="269" y="227"/>
                </a:lnTo>
                <a:lnTo>
                  <a:pt x="269" y="229"/>
                </a:lnTo>
                <a:lnTo>
                  <a:pt x="269" y="231"/>
                </a:lnTo>
                <a:lnTo>
                  <a:pt x="269" y="232"/>
                </a:lnTo>
                <a:lnTo>
                  <a:pt x="271" y="234"/>
                </a:lnTo>
                <a:lnTo>
                  <a:pt x="276" y="236"/>
                </a:lnTo>
                <a:lnTo>
                  <a:pt x="280" y="237"/>
                </a:lnTo>
                <a:lnTo>
                  <a:pt x="283" y="241"/>
                </a:lnTo>
                <a:lnTo>
                  <a:pt x="286" y="244"/>
                </a:lnTo>
                <a:lnTo>
                  <a:pt x="290" y="249"/>
                </a:lnTo>
                <a:lnTo>
                  <a:pt x="293" y="256"/>
                </a:lnTo>
                <a:lnTo>
                  <a:pt x="295" y="261"/>
                </a:lnTo>
                <a:lnTo>
                  <a:pt x="298" y="268"/>
                </a:lnTo>
                <a:lnTo>
                  <a:pt x="300" y="275"/>
                </a:lnTo>
                <a:lnTo>
                  <a:pt x="302" y="280"/>
                </a:lnTo>
                <a:lnTo>
                  <a:pt x="303" y="286"/>
                </a:lnTo>
                <a:lnTo>
                  <a:pt x="305" y="292"/>
                </a:lnTo>
                <a:lnTo>
                  <a:pt x="305" y="295"/>
                </a:lnTo>
                <a:lnTo>
                  <a:pt x="307" y="298"/>
                </a:lnTo>
                <a:lnTo>
                  <a:pt x="307" y="300"/>
                </a:lnTo>
                <a:lnTo>
                  <a:pt x="307" y="302"/>
                </a:lnTo>
                <a:lnTo>
                  <a:pt x="315" y="305"/>
                </a:lnTo>
                <a:lnTo>
                  <a:pt x="315" y="317"/>
                </a:lnTo>
                <a:lnTo>
                  <a:pt x="327" y="317"/>
                </a:lnTo>
                <a:lnTo>
                  <a:pt x="329" y="330"/>
                </a:lnTo>
                <a:lnTo>
                  <a:pt x="335" y="330"/>
                </a:lnTo>
                <a:lnTo>
                  <a:pt x="354" y="330"/>
                </a:lnTo>
                <a:lnTo>
                  <a:pt x="354" y="332"/>
                </a:lnTo>
                <a:lnTo>
                  <a:pt x="342" y="354"/>
                </a:lnTo>
                <a:lnTo>
                  <a:pt x="342" y="366"/>
                </a:lnTo>
                <a:lnTo>
                  <a:pt x="334" y="376"/>
                </a:lnTo>
                <a:lnTo>
                  <a:pt x="335" y="376"/>
                </a:lnTo>
                <a:lnTo>
                  <a:pt x="335" y="385"/>
                </a:lnTo>
                <a:lnTo>
                  <a:pt x="329" y="390"/>
                </a:lnTo>
                <a:lnTo>
                  <a:pt x="327" y="400"/>
                </a:lnTo>
                <a:lnTo>
                  <a:pt x="330" y="418"/>
                </a:lnTo>
                <a:lnTo>
                  <a:pt x="330" y="420"/>
                </a:lnTo>
                <a:lnTo>
                  <a:pt x="329" y="422"/>
                </a:lnTo>
                <a:lnTo>
                  <a:pt x="327" y="425"/>
                </a:lnTo>
                <a:lnTo>
                  <a:pt x="320" y="427"/>
                </a:lnTo>
                <a:lnTo>
                  <a:pt x="317" y="430"/>
                </a:lnTo>
                <a:lnTo>
                  <a:pt x="315" y="434"/>
                </a:lnTo>
                <a:lnTo>
                  <a:pt x="313" y="439"/>
                </a:lnTo>
                <a:lnTo>
                  <a:pt x="313" y="444"/>
                </a:lnTo>
                <a:lnTo>
                  <a:pt x="315" y="447"/>
                </a:lnTo>
                <a:lnTo>
                  <a:pt x="315" y="451"/>
                </a:lnTo>
                <a:lnTo>
                  <a:pt x="315" y="452"/>
                </a:lnTo>
                <a:lnTo>
                  <a:pt x="310" y="454"/>
                </a:lnTo>
                <a:lnTo>
                  <a:pt x="310" y="462"/>
                </a:lnTo>
                <a:lnTo>
                  <a:pt x="319" y="466"/>
                </a:lnTo>
                <a:lnTo>
                  <a:pt x="327" y="474"/>
                </a:lnTo>
                <a:lnTo>
                  <a:pt x="342" y="469"/>
                </a:lnTo>
                <a:lnTo>
                  <a:pt x="357" y="456"/>
                </a:lnTo>
                <a:lnTo>
                  <a:pt x="364" y="454"/>
                </a:lnTo>
                <a:lnTo>
                  <a:pt x="366" y="452"/>
                </a:lnTo>
                <a:lnTo>
                  <a:pt x="366" y="451"/>
                </a:lnTo>
                <a:lnTo>
                  <a:pt x="368" y="451"/>
                </a:lnTo>
                <a:lnTo>
                  <a:pt x="369" y="452"/>
                </a:lnTo>
                <a:lnTo>
                  <a:pt x="371" y="456"/>
                </a:lnTo>
                <a:lnTo>
                  <a:pt x="373" y="464"/>
                </a:lnTo>
                <a:lnTo>
                  <a:pt x="373" y="474"/>
                </a:lnTo>
                <a:lnTo>
                  <a:pt x="373" y="488"/>
                </a:lnTo>
                <a:lnTo>
                  <a:pt x="373" y="498"/>
                </a:lnTo>
                <a:lnTo>
                  <a:pt x="374" y="506"/>
                </a:lnTo>
                <a:lnTo>
                  <a:pt x="376" y="513"/>
                </a:lnTo>
                <a:lnTo>
                  <a:pt x="378" y="520"/>
                </a:lnTo>
                <a:lnTo>
                  <a:pt x="379" y="523"/>
                </a:lnTo>
                <a:lnTo>
                  <a:pt x="381" y="525"/>
                </a:lnTo>
                <a:lnTo>
                  <a:pt x="383" y="527"/>
                </a:lnTo>
                <a:lnTo>
                  <a:pt x="386" y="535"/>
                </a:lnTo>
                <a:lnTo>
                  <a:pt x="388" y="540"/>
                </a:lnTo>
                <a:lnTo>
                  <a:pt x="390" y="545"/>
                </a:lnTo>
                <a:lnTo>
                  <a:pt x="390" y="547"/>
                </a:lnTo>
                <a:lnTo>
                  <a:pt x="388" y="550"/>
                </a:lnTo>
                <a:lnTo>
                  <a:pt x="388" y="552"/>
                </a:lnTo>
                <a:lnTo>
                  <a:pt x="386" y="554"/>
                </a:lnTo>
                <a:lnTo>
                  <a:pt x="385" y="559"/>
                </a:lnTo>
                <a:lnTo>
                  <a:pt x="386" y="562"/>
                </a:lnTo>
                <a:lnTo>
                  <a:pt x="388" y="566"/>
                </a:lnTo>
                <a:lnTo>
                  <a:pt x="391" y="569"/>
                </a:lnTo>
                <a:lnTo>
                  <a:pt x="395" y="571"/>
                </a:lnTo>
                <a:lnTo>
                  <a:pt x="398" y="572"/>
                </a:lnTo>
                <a:lnTo>
                  <a:pt x="400" y="572"/>
                </a:lnTo>
                <a:lnTo>
                  <a:pt x="401" y="572"/>
                </a:lnTo>
                <a:lnTo>
                  <a:pt x="413" y="591"/>
                </a:lnTo>
                <a:lnTo>
                  <a:pt x="413" y="593"/>
                </a:lnTo>
                <a:lnTo>
                  <a:pt x="415" y="596"/>
                </a:lnTo>
                <a:lnTo>
                  <a:pt x="415" y="603"/>
                </a:lnTo>
                <a:lnTo>
                  <a:pt x="415" y="610"/>
                </a:lnTo>
                <a:lnTo>
                  <a:pt x="417" y="616"/>
                </a:lnTo>
                <a:lnTo>
                  <a:pt x="417" y="622"/>
                </a:lnTo>
                <a:lnTo>
                  <a:pt x="418" y="627"/>
                </a:lnTo>
                <a:lnTo>
                  <a:pt x="418" y="628"/>
                </a:lnTo>
                <a:lnTo>
                  <a:pt x="422" y="633"/>
                </a:lnTo>
                <a:lnTo>
                  <a:pt x="425" y="637"/>
                </a:lnTo>
                <a:lnTo>
                  <a:pt x="427" y="637"/>
                </a:lnTo>
                <a:lnTo>
                  <a:pt x="429" y="637"/>
                </a:lnTo>
                <a:lnTo>
                  <a:pt x="430" y="633"/>
                </a:lnTo>
                <a:lnTo>
                  <a:pt x="432" y="632"/>
                </a:lnTo>
                <a:lnTo>
                  <a:pt x="432" y="630"/>
                </a:lnTo>
                <a:lnTo>
                  <a:pt x="432" y="628"/>
                </a:lnTo>
                <a:lnTo>
                  <a:pt x="435" y="623"/>
                </a:lnTo>
                <a:lnTo>
                  <a:pt x="440" y="622"/>
                </a:lnTo>
                <a:lnTo>
                  <a:pt x="444" y="622"/>
                </a:lnTo>
                <a:lnTo>
                  <a:pt x="447" y="622"/>
                </a:lnTo>
                <a:lnTo>
                  <a:pt x="452" y="623"/>
                </a:lnTo>
                <a:lnTo>
                  <a:pt x="454" y="625"/>
                </a:lnTo>
                <a:lnTo>
                  <a:pt x="457" y="627"/>
                </a:lnTo>
                <a:lnTo>
                  <a:pt x="459" y="628"/>
                </a:lnTo>
                <a:lnTo>
                  <a:pt x="464" y="632"/>
                </a:lnTo>
                <a:lnTo>
                  <a:pt x="469" y="632"/>
                </a:lnTo>
                <a:lnTo>
                  <a:pt x="473" y="630"/>
                </a:lnTo>
                <a:lnTo>
                  <a:pt x="476" y="628"/>
                </a:lnTo>
                <a:lnTo>
                  <a:pt x="478" y="625"/>
                </a:lnTo>
                <a:lnTo>
                  <a:pt x="479" y="623"/>
                </a:lnTo>
                <a:lnTo>
                  <a:pt x="479" y="620"/>
                </a:lnTo>
                <a:lnTo>
                  <a:pt x="481" y="620"/>
                </a:lnTo>
                <a:lnTo>
                  <a:pt x="484" y="618"/>
                </a:lnTo>
                <a:lnTo>
                  <a:pt x="486" y="618"/>
                </a:lnTo>
                <a:lnTo>
                  <a:pt x="488" y="620"/>
                </a:lnTo>
                <a:lnTo>
                  <a:pt x="489" y="622"/>
                </a:lnTo>
                <a:lnTo>
                  <a:pt x="491" y="623"/>
                </a:lnTo>
                <a:lnTo>
                  <a:pt x="491" y="625"/>
                </a:lnTo>
                <a:lnTo>
                  <a:pt x="493" y="627"/>
                </a:lnTo>
                <a:lnTo>
                  <a:pt x="493" y="628"/>
                </a:lnTo>
                <a:lnTo>
                  <a:pt x="498" y="628"/>
                </a:lnTo>
                <a:lnTo>
                  <a:pt x="518" y="625"/>
                </a:lnTo>
                <a:lnTo>
                  <a:pt x="525" y="630"/>
                </a:lnTo>
                <a:lnTo>
                  <a:pt x="537" y="630"/>
                </a:lnTo>
                <a:lnTo>
                  <a:pt x="552" y="628"/>
                </a:lnTo>
                <a:lnTo>
                  <a:pt x="559" y="611"/>
                </a:lnTo>
                <a:lnTo>
                  <a:pt x="569" y="611"/>
                </a:lnTo>
                <a:lnTo>
                  <a:pt x="576" y="632"/>
                </a:lnTo>
                <a:lnTo>
                  <a:pt x="586" y="647"/>
                </a:lnTo>
                <a:lnTo>
                  <a:pt x="540" y="958"/>
                </a:lnTo>
                <a:lnTo>
                  <a:pt x="269" y="909"/>
                </a:lnTo>
                <a:lnTo>
                  <a:pt x="268" y="909"/>
                </a:lnTo>
                <a:lnTo>
                  <a:pt x="266" y="909"/>
                </a:lnTo>
                <a:lnTo>
                  <a:pt x="263" y="908"/>
                </a:lnTo>
                <a:lnTo>
                  <a:pt x="259" y="908"/>
                </a:lnTo>
                <a:lnTo>
                  <a:pt x="254" y="906"/>
                </a:lnTo>
                <a:lnTo>
                  <a:pt x="249" y="904"/>
                </a:lnTo>
                <a:lnTo>
                  <a:pt x="242" y="904"/>
                </a:lnTo>
                <a:lnTo>
                  <a:pt x="236" y="902"/>
                </a:lnTo>
                <a:lnTo>
                  <a:pt x="229" y="901"/>
                </a:lnTo>
                <a:lnTo>
                  <a:pt x="220" y="899"/>
                </a:lnTo>
                <a:lnTo>
                  <a:pt x="212" y="897"/>
                </a:lnTo>
                <a:lnTo>
                  <a:pt x="203" y="896"/>
                </a:lnTo>
                <a:lnTo>
                  <a:pt x="193" y="894"/>
                </a:lnTo>
                <a:lnTo>
                  <a:pt x="185" y="891"/>
                </a:lnTo>
                <a:lnTo>
                  <a:pt x="175" y="889"/>
                </a:lnTo>
                <a:lnTo>
                  <a:pt x="165" y="887"/>
                </a:lnTo>
                <a:lnTo>
                  <a:pt x="154" y="884"/>
                </a:lnTo>
                <a:lnTo>
                  <a:pt x="143" y="882"/>
                </a:lnTo>
                <a:lnTo>
                  <a:pt x="132" y="880"/>
                </a:lnTo>
                <a:lnTo>
                  <a:pt x="121" y="877"/>
                </a:lnTo>
                <a:lnTo>
                  <a:pt x="110" y="875"/>
                </a:lnTo>
                <a:lnTo>
                  <a:pt x="99" y="872"/>
                </a:lnTo>
                <a:lnTo>
                  <a:pt x="87" y="870"/>
                </a:lnTo>
                <a:lnTo>
                  <a:pt x="77" y="867"/>
                </a:lnTo>
                <a:lnTo>
                  <a:pt x="65" y="865"/>
                </a:lnTo>
                <a:lnTo>
                  <a:pt x="53" y="862"/>
                </a:lnTo>
                <a:lnTo>
                  <a:pt x="43" y="860"/>
                </a:lnTo>
                <a:lnTo>
                  <a:pt x="33" y="858"/>
                </a:lnTo>
                <a:lnTo>
                  <a:pt x="21" y="855"/>
                </a:lnTo>
                <a:lnTo>
                  <a:pt x="11" y="853"/>
                </a:lnTo>
                <a:lnTo>
                  <a:pt x="0" y="852"/>
                </a:lnTo>
                <a:lnTo>
                  <a:pt x="46" y="657"/>
                </a:lnTo>
                <a:lnTo>
                  <a:pt x="44" y="644"/>
                </a:lnTo>
                <a:lnTo>
                  <a:pt x="63" y="611"/>
                </a:lnTo>
                <a:lnTo>
                  <a:pt x="63" y="601"/>
                </a:lnTo>
                <a:lnTo>
                  <a:pt x="68" y="594"/>
                </a:lnTo>
                <a:lnTo>
                  <a:pt x="71" y="586"/>
                </a:lnTo>
                <a:lnTo>
                  <a:pt x="66" y="581"/>
                </a:lnTo>
                <a:lnTo>
                  <a:pt x="48" y="569"/>
                </a:lnTo>
                <a:lnTo>
                  <a:pt x="49" y="561"/>
                </a:lnTo>
                <a:lnTo>
                  <a:pt x="49" y="559"/>
                </a:lnTo>
                <a:lnTo>
                  <a:pt x="49" y="557"/>
                </a:lnTo>
                <a:lnTo>
                  <a:pt x="51" y="556"/>
                </a:lnTo>
                <a:lnTo>
                  <a:pt x="51" y="554"/>
                </a:lnTo>
                <a:lnTo>
                  <a:pt x="53" y="552"/>
                </a:lnTo>
                <a:lnTo>
                  <a:pt x="53" y="550"/>
                </a:lnTo>
                <a:lnTo>
                  <a:pt x="53" y="549"/>
                </a:lnTo>
                <a:lnTo>
                  <a:pt x="58" y="539"/>
                </a:lnTo>
                <a:lnTo>
                  <a:pt x="63" y="530"/>
                </a:lnTo>
                <a:lnTo>
                  <a:pt x="71" y="522"/>
                </a:lnTo>
                <a:lnTo>
                  <a:pt x="78" y="513"/>
                </a:lnTo>
                <a:lnTo>
                  <a:pt x="87" y="506"/>
                </a:lnTo>
                <a:lnTo>
                  <a:pt x="93" y="501"/>
                </a:lnTo>
                <a:lnTo>
                  <a:pt x="97" y="498"/>
                </a:lnTo>
                <a:lnTo>
                  <a:pt x="99" y="496"/>
                </a:lnTo>
                <a:lnTo>
                  <a:pt x="99" y="488"/>
                </a:lnTo>
                <a:lnTo>
                  <a:pt x="146" y="422"/>
                </a:lnTo>
                <a:lnTo>
                  <a:pt x="148" y="413"/>
                </a:lnTo>
                <a:lnTo>
                  <a:pt x="141" y="400"/>
                </a:lnTo>
                <a:lnTo>
                  <a:pt x="131" y="391"/>
                </a:lnTo>
                <a:lnTo>
                  <a:pt x="119" y="368"/>
                </a:lnTo>
                <a:lnTo>
                  <a:pt x="119" y="358"/>
                </a:lnTo>
                <a:lnTo>
                  <a:pt x="122" y="344"/>
                </a:lnTo>
                <a:lnTo>
                  <a:pt x="122" y="332"/>
                </a:lnTo>
                <a:lnTo>
                  <a:pt x="117" y="320"/>
                </a:lnTo>
                <a:lnTo>
                  <a:pt x="122" y="303"/>
                </a:lnTo>
                <a:lnTo>
                  <a:pt x="122" y="302"/>
                </a:lnTo>
                <a:lnTo>
                  <a:pt x="122" y="300"/>
                </a:lnTo>
                <a:lnTo>
                  <a:pt x="124" y="297"/>
                </a:lnTo>
                <a:lnTo>
                  <a:pt x="126" y="290"/>
                </a:lnTo>
                <a:lnTo>
                  <a:pt x="127" y="283"/>
                </a:lnTo>
                <a:lnTo>
                  <a:pt x="129" y="275"/>
                </a:lnTo>
                <a:lnTo>
                  <a:pt x="131" y="266"/>
                </a:lnTo>
                <a:lnTo>
                  <a:pt x="132" y="256"/>
                </a:lnTo>
                <a:lnTo>
                  <a:pt x="136" y="244"/>
                </a:lnTo>
                <a:lnTo>
                  <a:pt x="137" y="232"/>
                </a:lnTo>
                <a:lnTo>
                  <a:pt x="141" y="220"/>
                </a:lnTo>
                <a:lnTo>
                  <a:pt x="144" y="207"/>
                </a:lnTo>
                <a:lnTo>
                  <a:pt x="146" y="193"/>
                </a:lnTo>
                <a:lnTo>
                  <a:pt x="149" y="180"/>
                </a:lnTo>
                <a:lnTo>
                  <a:pt x="153" y="166"/>
                </a:lnTo>
                <a:lnTo>
                  <a:pt x="156" y="151"/>
                </a:lnTo>
                <a:lnTo>
                  <a:pt x="159" y="138"/>
                </a:lnTo>
                <a:lnTo>
                  <a:pt x="161" y="122"/>
                </a:lnTo>
                <a:lnTo>
                  <a:pt x="165" y="109"/>
                </a:lnTo>
                <a:lnTo>
                  <a:pt x="168" y="95"/>
                </a:lnTo>
                <a:lnTo>
                  <a:pt x="171" y="82"/>
                </a:lnTo>
                <a:lnTo>
                  <a:pt x="173" y="70"/>
                </a:lnTo>
                <a:lnTo>
                  <a:pt x="176" y="58"/>
                </a:lnTo>
                <a:lnTo>
                  <a:pt x="178" y="48"/>
                </a:lnTo>
                <a:lnTo>
                  <a:pt x="181" y="38"/>
                </a:lnTo>
                <a:lnTo>
                  <a:pt x="183" y="28"/>
                </a:lnTo>
                <a:lnTo>
                  <a:pt x="185" y="19"/>
                </a:lnTo>
                <a:lnTo>
                  <a:pt x="187" y="12"/>
                </a:lnTo>
                <a:lnTo>
                  <a:pt x="188" y="7"/>
                </a:lnTo>
                <a:lnTo>
                  <a:pt x="188" y="4"/>
                </a:lnTo>
                <a:lnTo>
                  <a:pt x="188" y="0"/>
                </a:lnTo>
                <a:lnTo>
                  <a:pt x="266" y="17"/>
                </a:lnTo>
                <a:close/>
              </a:path>
            </a:pathLst>
          </a:custGeom>
          <a:solidFill>
            <a:schemeClr val="bg1"/>
          </a:solidFill>
          <a:ln w="9525">
            <a:solidFill>
              <a:schemeClr val="tx1"/>
            </a:solidFill>
            <a:round/>
            <a:headEnd/>
            <a:tailEnd/>
          </a:ln>
        </p:spPr>
        <p:txBody>
          <a:bodyPr/>
          <a:lstStyle/>
          <a:p>
            <a:endParaRPr lang="en-US"/>
          </a:p>
        </p:txBody>
      </p:sp>
      <p:sp>
        <p:nvSpPr>
          <p:cNvPr id="54381" name="Rectangle 227"/>
          <p:cNvSpPr>
            <a:spLocks noChangeArrowheads="1"/>
          </p:cNvSpPr>
          <p:nvPr/>
        </p:nvSpPr>
        <p:spPr bwMode="auto">
          <a:xfrm>
            <a:off x="1885950" y="2209800"/>
            <a:ext cx="203200" cy="246063"/>
          </a:xfrm>
          <a:prstGeom prst="rect">
            <a:avLst/>
          </a:prstGeom>
          <a:solidFill>
            <a:schemeClr val="bg1"/>
          </a:solidFill>
          <a:ln w="9525">
            <a:noFill/>
            <a:miter lim="800000"/>
            <a:headEnd/>
            <a:tailEnd/>
          </a:ln>
        </p:spPr>
        <p:txBody>
          <a:bodyPr lIns="0" tIns="0" rIns="0" bIns="0">
            <a:spAutoFit/>
          </a:bodyPr>
          <a:lstStyle/>
          <a:p>
            <a:pPr algn="ctr" eaLnBrk="1" hangingPunct="1">
              <a:lnSpc>
                <a:spcPct val="100000"/>
              </a:lnSpc>
            </a:pPr>
            <a:r>
              <a:rPr lang="en-US" sz="800">
                <a:solidFill>
                  <a:schemeClr val="tx1"/>
                </a:solidFill>
                <a:latin typeface="Arial" pitchFamily="34" charset="0"/>
              </a:rPr>
              <a:t>ID</a:t>
            </a:r>
          </a:p>
          <a:p>
            <a:pPr algn="ctr" eaLnBrk="1" hangingPunct="1">
              <a:lnSpc>
                <a:spcPct val="100000"/>
              </a:lnSpc>
            </a:pPr>
            <a:endParaRPr lang="en-US" sz="800">
              <a:solidFill>
                <a:schemeClr val="bg1"/>
              </a:solidFill>
              <a:latin typeface="Arial" pitchFamily="34" charset="0"/>
            </a:endParaRPr>
          </a:p>
        </p:txBody>
      </p:sp>
      <p:sp>
        <p:nvSpPr>
          <p:cNvPr id="250" name="6-Point Star 249"/>
          <p:cNvSpPr/>
          <p:nvPr/>
        </p:nvSpPr>
        <p:spPr>
          <a:xfrm>
            <a:off x="5057775" y="2438400"/>
            <a:ext cx="171450" cy="152400"/>
          </a:xfrm>
          <a:prstGeom prst="star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00000"/>
              </a:lnSpc>
              <a:defRPr/>
            </a:pPr>
            <a:r>
              <a:rPr lang="en-US" sz="1800" dirty="0"/>
              <a:t>`</a:t>
            </a:r>
          </a:p>
        </p:txBody>
      </p:sp>
      <p:sp>
        <p:nvSpPr>
          <p:cNvPr id="251" name="6-Point Star 250"/>
          <p:cNvSpPr/>
          <p:nvPr/>
        </p:nvSpPr>
        <p:spPr>
          <a:xfrm>
            <a:off x="6094413" y="3008313"/>
            <a:ext cx="171450" cy="152400"/>
          </a:xfrm>
          <a:prstGeom prst="star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00000"/>
              </a:lnSpc>
              <a:defRPr/>
            </a:pPr>
            <a:endParaRPr lang="en-US" sz="1800" dirty="0"/>
          </a:p>
        </p:txBody>
      </p:sp>
      <p:sp>
        <p:nvSpPr>
          <p:cNvPr id="253" name="6-Point Star 252"/>
          <p:cNvSpPr/>
          <p:nvPr/>
        </p:nvSpPr>
        <p:spPr>
          <a:xfrm>
            <a:off x="1371600" y="1752600"/>
            <a:ext cx="171450" cy="152400"/>
          </a:xfrm>
          <a:prstGeom prst="star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00000"/>
              </a:lnSpc>
              <a:defRPr/>
            </a:pPr>
            <a:endParaRPr lang="en-US" sz="1800" dirty="0"/>
          </a:p>
        </p:txBody>
      </p:sp>
      <p:sp>
        <p:nvSpPr>
          <p:cNvPr id="254" name="6-Point Star 253"/>
          <p:cNvSpPr/>
          <p:nvPr/>
        </p:nvSpPr>
        <p:spPr>
          <a:xfrm>
            <a:off x="7800975" y="3657600"/>
            <a:ext cx="171450" cy="152400"/>
          </a:xfrm>
          <a:prstGeom prst="star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00000"/>
              </a:lnSpc>
              <a:defRPr/>
            </a:pPr>
            <a:endParaRPr lang="en-US" sz="1800" dirty="0"/>
          </a:p>
        </p:txBody>
      </p:sp>
      <p:sp>
        <p:nvSpPr>
          <p:cNvPr id="255" name="6-Point Star 254"/>
          <p:cNvSpPr/>
          <p:nvPr/>
        </p:nvSpPr>
        <p:spPr>
          <a:xfrm>
            <a:off x="7800975" y="3048000"/>
            <a:ext cx="171450" cy="152400"/>
          </a:xfrm>
          <a:prstGeom prst="star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00000"/>
              </a:lnSpc>
              <a:defRPr/>
            </a:pPr>
            <a:endParaRPr lang="en-US" sz="1800" dirty="0"/>
          </a:p>
        </p:txBody>
      </p:sp>
      <p:sp>
        <p:nvSpPr>
          <p:cNvPr id="54387" name="Rectangle 2"/>
          <p:cNvSpPr>
            <a:spLocks noChangeArrowheads="1"/>
          </p:cNvSpPr>
          <p:nvPr/>
        </p:nvSpPr>
        <p:spPr bwMode="auto">
          <a:xfrm>
            <a:off x="514350" y="274638"/>
            <a:ext cx="9258300" cy="1143000"/>
          </a:xfrm>
          <a:prstGeom prst="rect">
            <a:avLst/>
          </a:prstGeom>
          <a:noFill/>
          <a:ln w="9525">
            <a:noFill/>
            <a:miter lim="800000"/>
            <a:headEnd/>
            <a:tailEnd/>
          </a:ln>
        </p:spPr>
        <p:txBody>
          <a:bodyPr anchor="ctr"/>
          <a:lstStyle/>
          <a:p>
            <a:pPr algn="ctr" eaLnBrk="1" hangingPunct="1">
              <a:lnSpc>
                <a:spcPct val="100000"/>
              </a:lnSpc>
            </a:pPr>
            <a:r>
              <a:rPr lang="en-US" sz="4400" b="1">
                <a:solidFill>
                  <a:schemeClr val="bg1"/>
                </a:solidFill>
              </a:rPr>
              <a:t>CSTE HAI Fellows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342900" y="1371600"/>
            <a:ext cx="9686925" cy="5181600"/>
          </a:xfrm>
          <a:prstGeom prst="rect">
            <a:avLst/>
          </a:prstGeom>
          <a:solidFill>
            <a:schemeClr val="tx2"/>
          </a:solidFill>
          <a:ln w="9525" algn="ctr">
            <a:solidFill>
              <a:schemeClr val="tx1"/>
            </a:solidFill>
            <a:miter lim="800000"/>
            <a:headEnd/>
            <a:tailEnd/>
          </a:ln>
        </p:spPr>
        <p:txBody>
          <a:bodyPr wrap="none" anchor="ctr">
            <a:spAutoFit/>
          </a:bodyPr>
          <a:lstStyle/>
          <a:p>
            <a:endParaRPr lang="en-US"/>
          </a:p>
        </p:txBody>
      </p:sp>
      <p:sp>
        <p:nvSpPr>
          <p:cNvPr id="55299" name="Rectangle 3"/>
          <p:cNvSpPr>
            <a:spLocks noChangeArrowheads="1"/>
          </p:cNvSpPr>
          <p:nvPr/>
        </p:nvSpPr>
        <p:spPr bwMode="auto">
          <a:xfrm>
            <a:off x="942975" y="1714500"/>
            <a:ext cx="8486775" cy="4495800"/>
          </a:xfrm>
          <a:prstGeom prst="rect">
            <a:avLst/>
          </a:prstGeom>
          <a:solidFill>
            <a:srgbClr val="E6FB6B"/>
          </a:solidFill>
          <a:ln w="9525" algn="ctr">
            <a:noFill/>
            <a:miter lim="800000"/>
            <a:headEnd/>
            <a:tailEnd/>
          </a:ln>
        </p:spPr>
        <p:txBody>
          <a:bodyPr anchor="ctr">
            <a:spAutoFit/>
          </a:bodyPr>
          <a:lstStyle/>
          <a:p>
            <a:endParaRPr lang="en-US"/>
          </a:p>
        </p:txBody>
      </p:sp>
      <p:pic>
        <p:nvPicPr>
          <p:cNvPr id="55300" name="Picture 4" descr="P1010441"/>
          <p:cNvPicPr>
            <a:picLocks noChangeAspect="1" noChangeArrowheads="1"/>
          </p:cNvPicPr>
          <p:nvPr/>
        </p:nvPicPr>
        <p:blipFill>
          <a:blip r:embed="rId2" cstate="print">
            <a:lum bright="-12000" contrast="24000"/>
          </a:blip>
          <a:srcRect l="6686" t="19102" r="3522" b="10852"/>
          <a:stretch>
            <a:fillRect/>
          </a:stretch>
        </p:blipFill>
        <p:spPr bwMode="auto">
          <a:xfrm>
            <a:off x="1028700" y="1800225"/>
            <a:ext cx="8315325" cy="4324350"/>
          </a:xfrm>
          <a:prstGeom prst="rect">
            <a:avLst/>
          </a:prstGeom>
          <a:noFill/>
          <a:ln w="9525">
            <a:noFill/>
            <a:miter lim="800000"/>
            <a:headEnd/>
            <a:tailEnd/>
          </a:ln>
        </p:spPr>
      </p:pic>
      <p:sp>
        <p:nvSpPr>
          <p:cNvPr id="55301" name="Rectangle 5"/>
          <p:cNvSpPr>
            <a:spLocks noChangeArrowheads="1"/>
          </p:cNvSpPr>
          <p:nvPr/>
        </p:nvSpPr>
        <p:spPr bwMode="auto">
          <a:xfrm>
            <a:off x="428625" y="1066800"/>
            <a:ext cx="9344025" cy="5105400"/>
          </a:xfrm>
          <a:prstGeom prst="rect">
            <a:avLst/>
          </a:prstGeom>
          <a:noFill/>
          <a:ln w="9525" algn="ctr">
            <a:noFill/>
            <a:miter lim="800000"/>
            <a:headEnd/>
            <a:tailEnd/>
          </a:ln>
        </p:spPr>
        <p:txBody>
          <a:bodyPr wrap="none" anchor="ctr">
            <a:spAutoFit/>
          </a:bodyPr>
          <a:lstStyle/>
          <a:p>
            <a:endParaRPr lang="en-US"/>
          </a:p>
        </p:txBody>
      </p:sp>
      <p:sp>
        <p:nvSpPr>
          <p:cNvPr id="55302" name="Rectangle 2"/>
          <p:cNvSpPr>
            <a:spLocks noChangeArrowheads="1"/>
          </p:cNvSpPr>
          <p:nvPr/>
        </p:nvSpPr>
        <p:spPr bwMode="auto">
          <a:xfrm>
            <a:off x="514350" y="274638"/>
            <a:ext cx="9258300" cy="1143000"/>
          </a:xfrm>
          <a:prstGeom prst="rect">
            <a:avLst/>
          </a:prstGeom>
          <a:noFill/>
          <a:ln w="9525">
            <a:noFill/>
            <a:miter lim="800000"/>
            <a:headEnd/>
            <a:tailEnd/>
          </a:ln>
        </p:spPr>
        <p:txBody>
          <a:bodyPr anchor="ctr"/>
          <a:lstStyle/>
          <a:p>
            <a:pPr algn="ctr" eaLnBrk="1" hangingPunct="1">
              <a:lnSpc>
                <a:spcPct val="100000"/>
              </a:lnSpc>
            </a:pPr>
            <a:r>
              <a:rPr lang="en-US" sz="4400" b="1">
                <a:solidFill>
                  <a:schemeClr val="bg1"/>
                </a:solidFill>
              </a:rPr>
              <a:t>CSTE Fellows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42900" y="0"/>
            <a:ext cx="8743950" cy="1143000"/>
          </a:xfrm>
        </p:spPr>
        <p:txBody>
          <a:bodyPr/>
          <a:lstStyle/>
          <a:p>
            <a:r>
              <a:rPr lang="en-US" smtClean="0">
                <a:cs typeface="Arial" pitchFamily="34" charset="0"/>
              </a:rPr>
              <a:t>Health Reform</a:t>
            </a:r>
          </a:p>
        </p:txBody>
      </p:sp>
      <p:sp>
        <p:nvSpPr>
          <p:cNvPr id="56323" name="Rectangle 3"/>
          <p:cNvSpPr>
            <a:spLocks noGrp="1" noChangeArrowheads="1"/>
          </p:cNvSpPr>
          <p:nvPr>
            <p:ph type="body" idx="4294967295"/>
          </p:nvPr>
        </p:nvSpPr>
        <p:spPr>
          <a:xfrm>
            <a:off x="257175" y="1600200"/>
            <a:ext cx="9944100" cy="3352800"/>
          </a:xfrm>
        </p:spPr>
        <p:txBody>
          <a:bodyPr/>
          <a:lstStyle/>
          <a:p>
            <a:pPr>
              <a:lnSpc>
                <a:spcPct val="105000"/>
              </a:lnSpc>
            </a:pPr>
            <a:r>
              <a:rPr lang="en-US" sz="2400" smtClean="0">
                <a:latin typeface="Arial" pitchFamily="34" charset="0"/>
              </a:rPr>
              <a:t>Congress: Health Reform</a:t>
            </a:r>
          </a:p>
          <a:p>
            <a:pPr lvl="1">
              <a:lnSpc>
                <a:spcPct val="105000"/>
              </a:lnSpc>
            </a:pPr>
            <a:r>
              <a:rPr lang="en-US" sz="2400" smtClean="0">
                <a:latin typeface="Arial" pitchFamily="34" charset="0"/>
              </a:rPr>
              <a:t>Health reform bills propose mandatory national public reporting</a:t>
            </a:r>
          </a:p>
          <a:p>
            <a:pPr lvl="1">
              <a:lnSpc>
                <a:spcPct val="105000"/>
              </a:lnSpc>
            </a:pPr>
            <a:r>
              <a:rPr lang="en-US" sz="2400" smtClean="0">
                <a:latin typeface="Arial" pitchFamily="34" charset="0"/>
              </a:rPr>
              <a:t>HAI prevention may be tied to Medicare/Medicaid payment</a:t>
            </a:r>
            <a:endParaRPr lang="hr-HR" sz="2400" smtClean="0">
              <a:latin typeface="Arial" pitchFamily="34" charset="0"/>
            </a:endParaRPr>
          </a:p>
          <a:p>
            <a:pPr lvl="1">
              <a:lnSpc>
                <a:spcPct val="105000"/>
              </a:lnSpc>
              <a:buFont typeface="Wingdings" pitchFamily="2" charset="2"/>
              <a:buChar char="q"/>
            </a:pPr>
            <a:endParaRPr lang="en-US" sz="2400" smtClean="0">
              <a:latin typeface="Arial" pitchFamily="34" charset="0"/>
            </a:endParaRPr>
          </a:p>
          <a:p>
            <a:pPr>
              <a:lnSpc>
                <a:spcPct val="105000"/>
              </a:lnSpc>
            </a:pPr>
            <a:r>
              <a:rPr lang="en-US" sz="2400" smtClean="0">
                <a:latin typeface="Arial" pitchFamily="34" charset="0"/>
              </a:rPr>
              <a:t>Centers for Medicare and Medicaid Services (CMS) </a:t>
            </a:r>
          </a:p>
          <a:p>
            <a:pPr lvl="1">
              <a:lnSpc>
                <a:spcPct val="105000"/>
              </a:lnSpc>
            </a:pPr>
            <a:r>
              <a:rPr lang="en-US" sz="2400" smtClean="0">
                <a:latin typeface="Arial" pitchFamily="34" charset="0"/>
              </a:rPr>
              <a:t>Reduced payment for hospital-acquired conditions (HACs) including healthcare-associated infections</a:t>
            </a:r>
          </a:p>
          <a:p>
            <a:pPr lvl="2">
              <a:lnSpc>
                <a:spcPct val="105000"/>
              </a:lnSpc>
              <a:buFont typeface="Wingdings" pitchFamily="2" charset="2"/>
              <a:buChar char="ü"/>
            </a:pPr>
            <a:r>
              <a:rPr lang="en-US" sz="2400" smtClean="0">
                <a:latin typeface="Arial" pitchFamily="34" charset="0"/>
              </a:rPr>
              <a:t>Effective October 2008</a:t>
            </a:r>
          </a:p>
          <a:p>
            <a:pPr lvl="2">
              <a:lnSpc>
                <a:spcPct val="105000"/>
              </a:lnSpc>
              <a:buFont typeface="Wingdings" pitchFamily="2" charset="2"/>
              <a:buChar char="ü"/>
            </a:pPr>
            <a:r>
              <a:rPr lang="en-US" sz="2400" smtClean="0">
                <a:latin typeface="Arial" pitchFamily="34" charset="0"/>
              </a:rPr>
              <a:t>Includes hospital-associated bloodstream infections, urinary tract infections, and selected surgical site infections</a:t>
            </a:r>
          </a:p>
          <a:p>
            <a:pPr lvl="1">
              <a:lnSpc>
                <a:spcPct val="105000"/>
              </a:lnSpc>
            </a:pPr>
            <a:r>
              <a:rPr lang="en-US" sz="2400" smtClean="0">
                <a:latin typeface="Arial" pitchFamily="34" charset="0"/>
              </a:rPr>
              <a:t>Pay for reporting/performance </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8208963" y="4495800"/>
            <a:ext cx="2078037" cy="517525"/>
          </a:xfrm>
          <a:prstGeom prst="rect">
            <a:avLst/>
          </a:prstGeom>
          <a:noFill/>
          <a:ln w="9525">
            <a:noFill/>
            <a:miter lim="800000"/>
            <a:headEnd/>
            <a:tailEnd/>
          </a:ln>
        </p:spPr>
        <p:txBody>
          <a:bodyPr>
            <a:spAutoFit/>
          </a:bodyPr>
          <a:lstStyle/>
          <a:p>
            <a:pPr eaLnBrk="1" hangingPunct="1">
              <a:lnSpc>
                <a:spcPct val="100000"/>
              </a:lnSpc>
            </a:pPr>
            <a:r>
              <a:rPr lang="en-US" sz="1400" b="1">
                <a:solidFill>
                  <a:schemeClr val="bg1"/>
                </a:solidFill>
                <a:latin typeface="Arial" pitchFamily="34" charset="0"/>
              </a:rPr>
              <a:t>Disclosures of HAI rates required</a:t>
            </a:r>
          </a:p>
        </p:txBody>
      </p:sp>
      <p:sp>
        <p:nvSpPr>
          <p:cNvPr id="57347" name="Rectangle 3"/>
          <p:cNvSpPr>
            <a:spLocks noChangeArrowheads="1"/>
          </p:cNvSpPr>
          <p:nvPr/>
        </p:nvSpPr>
        <p:spPr bwMode="auto">
          <a:xfrm>
            <a:off x="7886700" y="4648200"/>
            <a:ext cx="241300" cy="155575"/>
          </a:xfrm>
          <a:prstGeom prst="rect">
            <a:avLst/>
          </a:prstGeom>
          <a:solidFill>
            <a:srgbClr val="339966"/>
          </a:solidFill>
          <a:ln w="9525">
            <a:solidFill>
              <a:srgbClr val="339966"/>
            </a:solidFill>
            <a:miter lim="800000"/>
            <a:headEnd/>
            <a:tailEnd/>
          </a:ln>
        </p:spPr>
        <p:txBody>
          <a:bodyPr wrap="none" anchor="ctr"/>
          <a:lstStyle/>
          <a:p>
            <a:endParaRPr lang="en-US"/>
          </a:p>
        </p:txBody>
      </p:sp>
      <p:grpSp>
        <p:nvGrpSpPr>
          <p:cNvPr id="57348" name="Group 4"/>
          <p:cNvGrpSpPr>
            <a:grpSpLocks/>
          </p:cNvGrpSpPr>
          <p:nvPr/>
        </p:nvGrpSpPr>
        <p:grpSpPr bwMode="auto">
          <a:xfrm>
            <a:off x="5345113" y="1851025"/>
            <a:ext cx="2492375" cy="1404938"/>
            <a:chOff x="3262" y="1228"/>
            <a:chExt cx="1435" cy="912"/>
          </a:xfrm>
        </p:grpSpPr>
        <p:sp>
          <p:nvSpPr>
            <p:cNvPr id="57532" name="Freeform 5"/>
            <p:cNvSpPr>
              <a:spLocks/>
            </p:cNvSpPr>
            <p:nvPr/>
          </p:nvSpPr>
          <p:spPr bwMode="auto">
            <a:xfrm>
              <a:off x="3262" y="1228"/>
              <a:ext cx="680" cy="315"/>
            </a:xfrm>
            <a:custGeom>
              <a:avLst/>
              <a:gdLst>
                <a:gd name="T0" fmla="*/ 639 w 680"/>
                <a:gd name="T1" fmla="*/ 284 h 315"/>
                <a:gd name="T2" fmla="*/ 609 w 680"/>
                <a:gd name="T3" fmla="*/ 254 h 315"/>
                <a:gd name="T4" fmla="*/ 592 w 680"/>
                <a:gd name="T5" fmla="*/ 252 h 315"/>
                <a:gd name="T6" fmla="*/ 556 w 680"/>
                <a:gd name="T7" fmla="*/ 264 h 315"/>
                <a:gd name="T8" fmla="*/ 517 w 680"/>
                <a:gd name="T9" fmla="*/ 269 h 315"/>
                <a:gd name="T10" fmla="*/ 467 w 680"/>
                <a:gd name="T11" fmla="*/ 303 h 315"/>
                <a:gd name="T12" fmla="*/ 446 w 680"/>
                <a:gd name="T13" fmla="*/ 296 h 315"/>
                <a:gd name="T14" fmla="*/ 409 w 680"/>
                <a:gd name="T15" fmla="*/ 301 h 315"/>
                <a:gd name="T16" fmla="*/ 392 w 680"/>
                <a:gd name="T17" fmla="*/ 279 h 315"/>
                <a:gd name="T18" fmla="*/ 343 w 680"/>
                <a:gd name="T19" fmla="*/ 259 h 315"/>
                <a:gd name="T20" fmla="*/ 335 w 680"/>
                <a:gd name="T21" fmla="*/ 259 h 315"/>
                <a:gd name="T22" fmla="*/ 323 w 680"/>
                <a:gd name="T23" fmla="*/ 260 h 315"/>
                <a:gd name="T24" fmla="*/ 311 w 680"/>
                <a:gd name="T25" fmla="*/ 250 h 315"/>
                <a:gd name="T26" fmla="*/ 306 w 680"/>
                <a:gd name="T27" fmla="*/ 242 h 315"/>
                <a:gd name="T28" fmla="*/ 311 w 680"/>
                <a:gd name="T29" fmla="*/ 240 h 315"/>
                <a:gd name="T30" fmla="*/ 309 w 680"/>
                <a:gd name="T31" fmla="*/ 233 h 315"/>
                <a:gd name="T32" fmla="*/ 318 w 680"/>
                <a:gd name="T33" fmla="*/ 244 h 315"/>
                <a:gd name="T34" fmla="*/ 357 w 680"/>
                <a:gd name="T35" fmla="*/ 194 h 315"/>
                <a:gd name="T36" fmla="*/ 370 w 680"/>
                <a:gd name="T37" fmla="*/ 189 h 315"/>
                <a:gd name="T38" fmla="*/ 328 w 680"/>
                <a:gd name="T39" fmla="*/ 191 h 315"/>
                <a:gd name="T40" fmla="*/ 289 w 680"/>
                <a:gd name="T41" fmla="*/ 223 h 315"/>
                <a:gd name="T42" fmla="*/ 265 w 680"/>
                <a:gd name="T43" fmla="*/ 252 h 315"/>
                <a:gd name="T44" fmla="*/ 235 w 680"/>
                <a:gd name="T45" fmla="*/ 274 h 315"/>
                <a:gd name="T46" fmla="*/ 208 w 680"/>
                <a:gd name="T47" fmla="*/ 279 h 315"/>
                <a:gd name="T48" fmla="*/ 172 w 680"/>
                <a:gd name="T49" fmla="*/ 303 h 315"/>
                <a:gd name="T50" fmla="*/ 127 w 680"/>
                <a:gd name="T51" fmla="*/ 303 h 315"/>
                <a:gd name="T52" fmla="*/ 115 w 680"/>
                <a:gd name="T53" fmla="*/ 310 h 315"/>
                <a:gd name="T54" fmla="*/ 108 w 680"/>
                <a:gd name="T55" fmla="*/ 308 h 315"/>
                <a:gd name="T56" fmla="*/ 115 w 680"/>
                <a:gd name="T57" fmla="*/ 272 h 315"/>
                <a:gd name="T58" fmla="*/ 96 w 680"/>
                <a:gd name="T59" fmla="*/ 277 h 315"/>
                <a:gd name="T60" fmla="*/ 66 w 680"/>
                <a:gd name="T61" fmla="*/ 289 h 315"/>
                <a:gd name="T62" fmla="*/ 47 w 680"/>
                <a:gd name="T63" fmla="*/ 296 h 315"/>
                <a:gd name="T64" fmla="*/ 25 w 680"/>
                <a:gd name="T65" fmla="*/ 308 h 315"/>
                <a:gd name="T66" fmla="*/ 3 w 680"/>
                <a:gd name="T67" fmla="*/ 293 h 315"/>
                <a:gd name="T68" fmla="*/ 47 w 680"/>
                <a:gd name="T69" fmla="*/ 255 h 315"/>
                <a:gd name="T70" fmla="*/ 83 w 680"/>
                <a:gd name="T71" fmla="*/ 216 h 315"/>
                <a:gd name="T72" fmla="*/ 101 w 680"/>
                <a:gd name="T73" fmla="*/ 191 h 315"/>
                <a:gd name="T74" fmla="*/ 133 w 680"/>
                <a:gd name="T75" fmla="*/ 171 h 315"/>
                <a:gd name="T76" fmla="*/ 165 w 680"/>
                <a:gd name="T77" fmla="*/ 161 h 315"/>
                <a:gd name="T78" fmla="*/ 199 w 680"/>
                <a:gd name="T79" fmla="*/ 139 h 315"/>
                <a:gd name="T80" fmla="*/ 213 w 680"/>
                <a:gd name="T81" fmla="*/ 128 h 315"/>
                <a:gd name="T82" fmla="*/ 238 w 680"/>
                <a:gd name="T83" fmla="*/ 83 h 315"/>
                <a:gd name="T84" fmla="*/ 253 w 680"/>
                <a:gd name="T85" fmla="*/ 68 h 315"/>
                <a:gd name="T86" fmla="*/ 264 w 680"/>
                <a:gd name="T87" fmla="*/ 81 h 315"/>
                <a:gd name="T88" fmla="*/ 291 w 680"/>
                <a:gd name="T89" fmla="*/ 42 h 315"/>
                <a:gd name="T90" fmla="*/ 297 w 680"/>
                <a:gd name="T91" fmla="*/ 42 h 315"/>
                <a:gd name="T92" fmla="*/ 291 w 680"/>
                <a:gd name="T93" fmla="*/ 69 h 315"/>
                <a:gd name="T94" fmla="*/ 321 w 680"/>
                <a:gd name="T95" fmla="*/ 39 h 315"/>
                <a:gd name="T96" fmla="*/ 318 w 680"/>
                <a:gd name="T97" fmla="*/ 2 h 315"/>
                <a:gd name="T98" fmla="*/ 367 w 680"/>
                <a:gd name="T99" fmla="*/ 15 h 315"/>
                <a:gd name="T100" fmla="*/ 421 w 680"/>
                <a:gd name="T101" fmla="*/ 17 h 315"/>
                <a:gd name="T102" fmla="*/ 455 w 680"/>
                <a:gd name="T103" fmla="*/ 17 h 315"/>
                <a:gd name="T104" fmla="*/ 473 w 680"/>
                <a:gd name="T105" fmla="*/ 35 h 315"/>
                <a:gd name="T106" fmla="*/ 526 w 680"/>
                <a:gd name="T107" fmla="*/ 112 h 315"/>
                <a:gd name="T108" fmla="*/ 567 w 680"/>
                <a:gd name="T109" fmla="*/ 106 h 315"/>
                <a:gd name="T110" fmla="*/ 594 w 680"/>
                <a:gd name="T111" fmla="*/ 103 h 315"/>
                <a:gd name="T112" fmla="*/ 595 w 680"/>
                <a:gd name="T113" fmla="*/ 149 h 315"/>
                <a:gd name="T114" fmla="*/ 629 w 680"/>
                <a:gd name="T115" fmla="*/ 176 h 315"/>
                <a:gd name="T116" fmla="*/ 622 w 680"/>
                <a:gd name="T117" fmla="*/ 211 h 315"/>
                <a:gd name="T118" fmla="*/ 653 w 680"/>
                <a:gd name="T119" fmla="*/ 225 h 315"/>
                <a:gd name="T120" fmla="*/ 648 w 680"/>
                <a:gd name="T121" fmla="*/ 235 h 315"/>
                <a:gd name="T122" fmla="*/ 656 w 680"/>
                <a:gd name="T123" fmla="*/ 252 h 315"/>
                <a:gd name="T124" fmla="*/ 673 w 680"/>
                <a:gd name="T125" fmla="*/ 269 h 3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80"/>
                <a:gd name="T190" fmla="*/ 0 h 315"/>
                <a:gd name="T191" fmla="*/ 680 w 680"/>
                <a:gd name="T192" fmla="*/ 315 h 3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80" h="315">
                  <a:moveTo>
                    <a:pt x="661" y="282"/>
                  </a:moveTo>
                  <a:lnTo>
                    <a:pt x="656" y="288"/>
                  </a:lnTo>
                  <a:lnTo>
                    <a:pt x="651" y="288"/>
                  </a:lnTo>
                  <a:lnTo>
                    <a:pt x="648" y="288"/>
                  </a:lnTo>
                  <a:lnTo>
                    <a:pt x="644" y="288"/>
                  </a:lnTo>
                  <a:lnTo>
                    <a:pt x="643" y="286"/>
                  </a:lnTo>
                  <a:lnTo>
                    <a:pt x="639" y="284"/>
                  </a:lnTo>
                  <a:lnTo>
                    <a:pt x="639" y="282"/>
                  </a:lnTo>
                  <a:lnTo>
                    <a:pt x="639" y="281"/>
                  </a:lnTo>
                  <a:lnTo>
                    <a:pt x="633" y="288"/>
                  </a:lnTo>
                  <a:lnTo>
                    <a:pt x="611" y="286"/>
                  </a:lnTo>
                  <a:lnTo>
                    <a:pt x="609" y="281"/>
                  </a:lnTo>
                  <a:lnTo>
                    <a:pt x="605" y="259"/>
                  </a:lnTo>
                  <a:lnTo>
                    <a:pt x="609" y="254"/>
                  </a:lnTo>
                  <a:lnTo>
                    <a:pt x="607" y="247"/>
                  </a:lnTo>
                  <a:lnTo>
                    <a:pt x="605" y="249"/>
                  </a:lnTo>
                  <a:lnTo>
                    <a:pt x="602" y="249"/>
                  </a:lnTo>
                  <a:lnTo>
                    <a:pt x="599" y="250"/>
                  </a:lnTo>
                  <a:lnTo>
                    <a:pt x="595" y="252"/>
                  </a:lnTo>
                  <a:lnTo>
                    <a:pt x="592" y="252"/>
                  </a:lnTo>
                  <a:lnTo>
                    <a:pt x="590" y="254"/>
                  </a:lnTo>
                  <a:lnTo>
                    <a:pt x="583" y="257"/>
                  </a:lnTo>
                  <a:lnTo>
                    <a:pt x="577" y="259"/>
                  </a:lnTo>
                  <a:lnTo>
                    <a:pt x="570" y="260"/>
                  </a:lnTo>
                  <a:lnTo>
                    <a:pt x="563" y="264"/>
                  </a:lnTo>
                  <a:lnTo>
                    <a:pt x="556" y="264"/>
                  </a:lnTo>
                  <a:lnTo>
                    <a:pt x="550" y="266"/>
                  </a:lnTo>
                  <a:lnTo>
                    <a:pt x="545" y="267"/>
                  </a:lnTo>
                  <a:lnTo>
                    <a:pt x="538" y="267"/>
                  </a:lnTo>
                  <a:lnTo>
                    <a:pt x="533" y="269"/>
                  </a:lnTo>
                  <a:lnTo>
                    <a:pt x="526" y="269"/>
                  </a:lnTo>
                  <a:lnTo>
                    <a:pt x="523" y="269"/>
                  </a:lnTo>
                  <a:lnTo>
                    <a:pt x="517" y="269"/>
                  </a:lnTo>
                  <a:lnTo>
                    <a:pt x="514" y="269"/>
                  </a:lnTo>
                  <a:lnTo>
                    <a:pt x="512" y="269"/>
                  </a:lnTo>
                  <a:lnTo>
                    <a:pt x="511" y="269"/>
                  </a:lnTo>
                  <a:lnTo>
                    <a:pt x="473" y="304"/>
                  </a:lnTo>
                  <a:lnTo>
                    <a:pt x="467" y="303"/>
                  </a:lnTo>
                  <a:lnTo>
                    <a:pt x="460" y="303"/>
                  </a:lnTo>
                  <a:lnTo>
                    <a:pt x="458" y="303"/>
                  </a:lnTo>
                  <a:lnTo>
                    <a:pt x="455" y="303"/>
                  </a:lnTo>
                  <a:lnTo>
                    <a:pt x="451" y="303"/>
                  </a:lnTo>
                  <a:lnTo>
                    <a:pt x="450" y="303"/>
                  </a:lnTo>
                  <a:lnTo>
                    <a:pt x="448" y="298"/>
                  </a:lnTo>
                  <a:lnTo>
                    <a:pt x="446" y="296"/>
                  </a:lnTo>
                  <a:lnTo>
                    <a:pt x="443" y="294"/>
                  </a:lnTo>
                  <a:lnTo>
                    <a:pt x="440" y="296"/>
                  </a:lnTo>
                  <a:lnTo>
                    <a:pt x="435" y="298"/>
                  </a:lnTo>
                  <a:lnTo>
                    <a:pt x="431" y="299"/>
                  </a:lnTo>
                  <a:lnTo>
                    <a:pt x="429" y="301"/>
                  </a:lnTo>
                  <a:lnTo>
                    <a:pt x="428" y="301"/>
                  </a:lnTo>
                  <a:lnTo>
                    <a:pt x="409" y="301"/>
                  </a:lnTo>
                  <a:lnTo>
                    <a:pt x="406" y="294"/>
                  </a:lnTo>
                  <a:lnTo>
                    <a:pt x="406" y="293"/>
                  </a:lnTo>
                  <a:lnTo>
                    <a:pt x="404" y="291"/>
                  </a:lnTo>
                  <a:lnTo>
                    <a:pt x="401" y="288"/>
                  </a:lnTo>
                  <a:lnTo>
                    <a:pt x="397" y="286"/>
                  </a:lnTo>
                  <a:lnTo>
                    <a:pt x="396" y="282"/>
                  </a:lnTo>
                  <a:lnTo>
                    <a:pt x="392" y="279"/>
                  </a:lnTo>
                  <a:lnTo>
                    <a:pt x="389" y="276"/>
                  </a:lnTo>
                  <a:lnTo>
                    <a:pt x="387" y="274"/>
                  </a:lnTo>
                  <a:lnTo>
                    <a:pt x="379" y="264"/>
                  </a:lnTo>
                  <a:lnTo>
                    <a:pt x="369" y="257"/>
                  </a:lnTo>
                  <a:lnTo>
                    <a:pt x="360" y="255"/>
                  </a:lnTo>
                  <a:lnTo>
                    <a:pt x="352" y="255"/>
                  </a:lnTo>
                  <a:lnTo>
                    <a:pt x="343" y="259"/>
                  </a:lnTo>
                  <a:lnTo>
                    <a:pt x="338" y="262"/>
                  </a:lnTo>
                  <a:lnTo>
                    <a:pt x="335" y="264"/>
                  </a:lnTo>
                  <a:lnTo>
                    <a:pt x="333" y="266"/>
                  </a:lnTo>
                  <a:lnTo>
                    <a:pt x="333" y="264"/>
                  </a:lnTo>
                  <a:lnTo>
                    <a:pt x="335" y="260"/>
                  </a:lnTo>
                  <a:lnTo>
                    <a:pt x="335" y="259"/>
                  </a:lnTo>
                  <a:lnTo>
                    <a:pt x="336" y="257"/>
                  </a:lnTo>
                  <a:lnTo>
                    <a:pt x="336" y="254"/>
                  </a:lnTo>
                  <a:lnTo>
                    <a:pt x="336" y="252"/>
                  </a:lnTo>
                  <a:lnTo>
                    <a:pt x="331" y="254"/>
                  </a:lnTo>
                  <a:lnTo>
                    <a:pt x="326" y="255"/>
                  </a:lnTo>
                  <a:lnTo>
                    <a:pt x="323" y="260"/>
                  </a:lnTo>
                  <a:lnTo>
                    <a:pt x="319" y="266"/>
                  </a:lnTo>
                  <a:lnTo>
                    <a:pt x="316" y="271"/>
                  </a:lnTo>
                  <a:lnTo>
                    <a:pt x="314" y="274"/>
                  </a:lnTo>
                  <a:lnTo>
                    <a:pt x="313" y="277"/>
                  </a:lnTo>
                  <a:lnTo>
                    <a:pt x="311" y="250"/>
                  </a:lnTo>
                  <a:lnTo>
                    <a:pt x="311" y="252"/>
                  </a:lnTo>
                  <a:lnTo>
                    <a:pt x="309" y="252"/>
                  </a:lnTo>
                  <a:lnTo>
                    <a:pt x="308" y="252"/>
                  </a:lnTo>
                  <a:lnTo>
                    <a:pt x="306" y="250"/>
                  </a:lnTo>
                  <a:lnTo>
                    <a:pt x="306" y="249"/>
                  </a:lnTo>
                  <a:lnTo>
                    <a:pt x="304" y="247"/>
                  </a:lnTo>
                  <a:lnTo>
                    <a:pt x="306" y="242"/>
                  </a:lnTo>
                  <a:lnTo>
                    <a:pt x="306" y="238"/>
                  </a:lnTo>
                  <a:lnTo>
                    <a:pt x="308" y="235"/>
                  </a:lnTo>
                  <a:lnTo>
                    <a:pt x="309" y="235"/>
                  </a:lnTo>
                  <a:lnTo>
                    <a:pt x="309" y="237"/>
                  </a:lnTo>
                  <a:lnTo>
                    <a:pt x="311" y="238"/>
                  </a:lnTo>
                  <a:lnTo>
                    <a:pt x="311" y="240"/>
                  </a:lnTo>
                  <a:lnTo>
                    <a:pt x="311" y="238"/>
                  </a:lnTo>
                  <a:lnTo>
                    <a:pt x="311" y="237"/>
                  </a:lnTo>
                  <a:lnTo>
                    <a:pt x="311" y="235"/>
                  </a:lnTo>
                  <a:lnTo>
                    <a:pt x="309" y="233"/>
                  </a:lnTo>
                  <a:lnTo>
                    <a:pt x="311" y="235"/>
                  </a:lnTo>
                  <a:lnTo>
                    <a:pt x="311" y="240"/>
                  </a:lnTo>
                  <a:lnTo>
                    <a:pt x="313" y="245"/>
                  </a:lnTo>
                  <a:lnTo>
                    <a:pt x="314" y="247"/>
                  </a:lnTo>
                  <a:lnTo>
                    <a:pt x="316" y="247"/>
                  </a:lnTo>
                  <a:lnTo>
                    <a:pt x="318" y="247"/>
                  </a:lnTo>
                  <a:lnTo>
                    <a:pt x="318" y="244"/>
                  </a:lnTo>
                  <a:lnTo>
                    <a:pt x="319" y="242"/>
                  </a:lnTo>
                  <a:lnTo>
                    <a:pt x="319" y="240"/>
                  </a:lnTo>
                  <a:lnTo>
                    <a:pt x="328" y="232"/>
                  </a:lnTo>
                  <a:lnTo>
                    <a:pt x="330" y="223"/>
                  </a:lnTo>
                  <a:lnTo>
                    <a:pt x="350" y="205"/>
                  </a:lnTo>
                  <a:lnTo>
                    <a:pt x="357" y="194"/>
                  </a:lnTo>
                  <a:lnTo>
                    <a:pt x="355" y="194"/>
                  </a:lnTo>
                  <a:lnTo>
                    <a:pt x="355" y="196"/>
                  </a:lnTo>
                  <a:lnTo>
                    <a:pt x="357" y="196"/>
                  </a:lnTo>
                  <a:lnTo>
                    <a:pt x="365" y="193"/>
                  </a:lnTo>
                  <a:lnTo>
                    <a:pt x="369" y="191"/>
                  </a:lnTo>
                  <a:lnTo>
                    <a:pt x="370" y="189"/>
                  </a:lnTo>
                  <a:lnTo>
                    <a:pt x="367" y="188"/>
                  </a:lnTo>
                  <a:lnTo>
                    <a:pt x="362" y="188"/>
                  </a:lnTo>
                  <a:lnTo>
                    <a:pt x="358" y="186"/>
                  </a:lnTo>
                  <a:lnTo>
                    <a:pt x="353" y="186"/>
                  </a:lnTo>
                  <a:lnTo>
                    <a:pt x="352" y="186"/>
                  </a:lnTo>
                  <a:lnTo>
                    <a:pt x="340" y="188"/>
                  </a:lnTo>
                  <a:lnTo>
                    <a:pt x="328" y="191"/>
                  </a:lnTo>
                  <a:lnTo>
                    <a:pt x="319" y="198"/>
                  </a:lnTo>
                  <a:lnTo>
                    <a:pt x="311" y="205"/>
                  </a:lnTo>
                  <a:lnTo>
                    <a:pt x="306" y="211"/>
                  </a:lnTo>
                  <a:lnTo>
                    <a:pt x="301" y="216"/>
                  </a:lnTo>
                  <a:lnTo>
                    <a:pt x="297" y="220"/>
                  </a:lnTo>
                  <a:lnTo>
                    <a:pt x="297" y="222"/>
                  </a:lnTo>
                  <a:lnTo>
                    <a:pt x="289" y="223"/>
                  </a:lnTo>
                  <a:lnTo>
                    <a:pt x="284" y="227"/>
                  </a:lnTo>
                  <a:lnTo>
                    <a:pt x="279" y="232"/>
                  </a:lnTo>
                  <a:lnTo>
                    <a:pt x="275" y="237"/>
                  </a:lnTo>
                  <a:lnTo>
                    <a:pt x="274" y="242"/>
                  </a:lnTo>
                  <a:lnTo>
                    <a:pt x="270" y="247"/>
                  </a:lnTo>
                  <a:lnTo>
                    <a:pt x="269" y="250"/>
                  </a:lnTo>
                  <a:lnTo>
                    <a:pt x="265" y="252"/>
                  </a:lnTo>
                  <a:lnTo>
                    <a:pt x="262" y="254"/>
                  </a:lnTo>
                  <a:lnTo>
                    <a:pt x="257" y="255"/>
                  </a:lnTo>
                  <a:lnTo>
                    <a:pt x="252" y="259"/>
                  </a:lnTo>
                  <a:lnTo>
                    <a:pt x="247" y="264"/>
                  </a:lnTo>
                  <a:lnTo>
                    <a:pt x="242" y="267"/>
                  </a:lnTo>
                  <a:lnTo>
                    <a:pt x="238" y="271"/>
                  </a:lnTo>
                  <a:lnTo>
                    <a:pt x="235" y="274"/>
                  </a:lnTo>
                  <a:lnTo>
                    <a:pt x="235" y="276"/>
                  </a:lnTo>
                  <a:lnTo>
                    <a:pt x="226" y="276"/>
                  </a:lnTo>
                  <a:lnTo>
                    <a:pt x="216" y="276"/>
                  </a:lnTo>
                  <a:lnTo>
                    <a:pt x="216" y="277"/>
                  </a:lnTo>
                  <a:lnTo>
                    <a:pt x="213" y="277"/>
                  </a:lnTo>
                  <a:lnTo>
                    <a:pt x="209" y="277"/>
                  </a:lnTo>
                  <a:lnTo>
                    <a:pt x="208" y="279"/>
                  </a:lnTo>
                  <a:lnTo>
                    <a:pt x="203" y="279"/>
                  </a:lnTo>
                  <a:lnTo>
                    <a:pt x="199" y="281"/>
                  </a:lnTo>
                  <a:lnTo>
                    <a:pt x="198" y="282"/>
                  </a:lnTo>
                  <a:lnTo>
                    <a:pt x="196" y="282"/>
                  </a:lnTo>
                  <a:lnTo>
                    <a:pt x="189" y="291"/>
                  </a:lnTo>
                  <a:lnTo>
                    <a:pt x="181" y="298"/>
                  </a:lnTo>
                  <a:lnTo>
                    <a:pt x="172" y="303"/>
                  </a:lnTo>
                  <a:lnTo>
                    <a:pt x="164" y="308"/>
                  </a:lnTo>
                  <a:lnTo>
                    <a:pt x="155" y="311"/>
                  </a:lnTo>
                  <a:lnTo>
                    <a:pt x="150" y="313"/>
                  </a:lnTo>
                  <a:lnTo>
                    <a:pt x="145" y="315"/>
                  </a:lnTo>
                  <a:lnTo>
                    <a:pt x="143" y="315"/>
                  </a:lnTo>
                  <a:lnTo>
                    <a:pt x="145" y="315"/>
                  </a:lnTo>
                  <a:lnTo>
                    <a:pt x="127" y="303"/>
                  </a:lnTo>
                  <a:lnTo>
                    <a:pt x="125" y="303"/>
                  </a:lnTo>
                  <a:lnTo>
                    <a:pt x="123" y="304"/>
                  </a:lnTo>
                  <a:lnTo>
                    <a:pt x="121" y="306"/>
                  </a:lnTo>
                  <a:lnTo>
                    <a:pt x="120" y="308"/>
                  </a:lnTo>
                  <a:lnTo>
                    <a:pt x="116" y="308"/>
                  </a:lnTo>
                  <a:lnTo>
                    <a:pt x="115" y="310"/>
                  </a:lnTo>
                  <a:lnTo>
                    <a:pt x="113" y="311"/>
                  </a:lnTo>
                  <a:lnTo>
                    <a:pt x="110" y="313"/>
                  </a:lnTo>
                  <a:lnTo>
                    <a:pt x="106" y="315"/>
                  </a:lnTo>
                  <a:lnTo>
                    <a:pt x="106" y="313"/>
                  </a:lnTo>
                  <a:lnTo>
                    <a:pt x="106" y="310"/>
                  </a:lnTo>
                  <a:lnTo>
                    <a:pt x="108" y="308"/>
                  </a:lnTo>
                  <a:lnTo>
                    <a:pt x="108" y="306"/>
                  </a:lnTo>
                  <a:lnTo>
                    <a:pt x="110" y="298"/>
                  </a:lnTo>
                  <a:lnTo>
                    <a:pt x="111" y="289"/>
                  </a:lnTo>
                  <a:lnTo>
                    <a:pt x="118" y="277"/>
                  </a:lnTo>
                  <a:lnTo>
                    <a:pt x="116" y="276"/>
                  </a:lnTo>
                  <a:lnTo>
                    <a:pt x="115" y="272"/>
                  </a:lnTo>
                  <a:lnTo>
                    <a:pt x="111" y="269"/>
                  </a:lnTo>
                  <a:lnTo>
                    <a:pt x="108" y="269"/>
                  </a:lnTo>
                  <a:lnTo>
                    <a:pt x="103" y="272"/>
                  </a:lnTo>
                  <a:lnTo>
                    <a:pt x="99" y="274"/>
                  </a:lnTo>
                  <a:lnTo>
                    <a:pt x="98" y="276"/>
                  </a:lnTo>
                  <a:lnTo>
                    <a:pt x="96" y="277"/>
                  </a:lnTo>
                  <a:lnTo>
                    <a:pt x="93" y="277"/>
                  </a:lnTo>
                  <a:lnTo>
                    <a:pt x="89" y="279"/>
                  </a:lnTo>
                  <a:lnTo>
                    <a:pt x="83" y="281"/>
                  </a:lnTo>
                  <a:lnTo>
                    <a:pt x="76" y="282"/>
                  </a:lnTo>
                  <a:lnTo>
                    <a:pt x="71" y="286"/>
                  </a:lnTo>
                  <a:lnTo>
                    <a:pt x="67" y="288"/>
                  </a:lnTo>
                  <a:lnTo>
                    <a:pt x="66" y="289"/>
                  </a:lnTo>
                  <a:lnTo>
                    <a:pt x="64" y="291"/>
                  </a:lnTo>
                  <a:lnTo>
                    <a:pt x="62" y="293"/>
                  </a:lnTo>
                  <a:lnTo>
                    <a:pt x="61" y="294"/>
                  </a:lnTo>
                  <a:lnTo>
                    <a:pt x="59" y="294"/>
                  </a:lnTo>
                  <a:lnTo>
                    <a:pt x="54" y="294"/>
                  </a:lnTo>
                  <a:lnTo>
                    <a:pt x="50" y="294"/>
                  </a:lnTo>
                  <a:lnTo>
                    <a:pt x="47" y="296"/>
                  </a:lnTo>
                  <a:lnTo>
                    <a:pt x="44" y="296"/>
                  </a:lnTo>
                  <a:lnTo>
                    <a:pt x="40" y="299"/>
                  </a:lnTo>
                  <a:lnTo>
                    <a:pt x="39" y="299"/>
                  </a:lnTo>
                  <a:lnTo>
                    <a:pt x="37" y="301"/>
                  </a:lnTo>
                  <a:lnTo>
                    <a:pt x="37" y="303"/>
                  </a:lnTo>
                  <a:lnTo>
                    <a:pt x="32" y="306"/>
                  </a:lnTo>
                  <a:lnTo>
                    <a:pt x="25" y="308"/>
                  </a:lnTo>
                  <a:lnTo>
                    <a:pt x="18" y="306"/>
                  </a:lnTo>
                  <a:lnTo>
                    <a:pt x="13" y="304"/>
                  </a:lnTo>
                  <a:lnTo>
                    <a:pt x="8" y="301"/>
                  </a:lnTo>
                  <a:lnTo>
                    <a:pt x="3" y="299"/>
                  </a:lnTo>
                  <a:lnTo>
                    <a:pt x="0" y="296"/>
                  </a:lnTo>
                  <a:lnTo>
                    <a:pt x="3" y="293"/>
                  </a:lnTo>
                  <a:lnTo>
                    <a:pt x="8" y="288"/>
                  </a:lnTo>
                  <a:lnTo>
                    <a:pt x="13" y="284"/>
                  </a:lnTo>
                  <a:lnTo>
                    <a:pt x="20" y="279"/>
                  </a:lnTo>
                  <a:lnTo>
                    <a:pt x="27" y="272"/>
                  </a:lnTo>
                  <a:lnTo>
                    <a:pt x="33" y="267"/>
                  </a:lnTo>
                  <a:lnTo>
                    <a:pt x="40" y="260"/>
                  </a:lnTo>
                  <a:lnTo>
                    <a:pt x="47" y="255"/>
                  </a:lnTo>
                  <a:lnTo>
                    <a:pt x="52" y="249"/>
                  </a:lnTo>
                  <a:lnTo>
                    <a:pt x="59" y="242"/>
                  </a:lnTo>
                  <a:lnTo>
                    <a:pt x="66" y="237"/>
                  </a:lnTo>
                  <a:lnTo>
                    <a:pt x="71" y="230"/>
                  </a:lnTo>
                  <a:lnTo>
                    <a:pt x="74" y="225"/>
                  </a:lnTo>
                  <a:lnTo>
                    <a:pt x="79" y="220"/>
                  </a:lnTo>
                  <a:lnTo>
                    <a:pt x="83" y="216"/>
                  </a:lnTo>
                  <a:lnTo>
                    <a:pt x="84" y="213"/>
                  </a:lnTo>
                  <a:lnTo>
                    <a:pt x="86" y="210"/>
                  </a:lnTo>
                  <a:lnTo>
                    <a:pt x="88" y="205"/>
                  </a:lnTo>
                  <a:lnTo>
                    <a:pt x="91" y="201"/>
                  </a:lnTo>
                  <a:lnTo>
                    <a:pt x="93" y="198"/>
                  </a:lnTo>
                  <a:lnTo>
                    <a:pt x="96" y="194"/>
                  </a:lnTo>
                  <a:lnTo>
                    <a:pt x="101" y="191"/>
                  </a:lnTo>
                  <a:lnTo>
                    <a:pt x="105" y="188"/>
                  </a:lnTo>
                  <a:lnTo>
                    <a:pt x="110" y="184"/>
                  </a:lnTo>
                  <a:lnTo>
                    <a:pt x="115" y="181"/>
                  </a:lnTo>
                  <a:lnTo>
                    <a:pt x="118" y="179"/>
                  </a:lnTo>
                  <a:lnTo>
                    <a:pt x="123" y="176"/>
                  </a:lnTo>
                  <a:lnTo>
                    <a:pt x="128" y="174"/>
                  </a:lnTo>
                  <a:lnTo>
                    <a:pt x="133" y="171"/>
                  </a:lnTo>
                  <a:lnTo>
                    <a:pt x="138" y="169"/>
                  </a:lnTo>
                  <a:lnTo>
                    <a:pt x="142" y="169"/>
                  </a:lnTo>
                  <a:lnTo>
                    <a:pt x="147" y="167"/>
                  </a:lnTo>
                  <a:lnTo>
                    <a:pt x="150" y="166"/>
                  </a:lnTo>
                  <a:lnTo>
                    <a:pt x="155" y="164"/>
                  </a:lnTo>
                  <a:lnTo>
                    <a:pt x="160" y="162"/>
                  </a:lnTo>
                  <a:lnTo>
                    <a:pt x="165" y="161"/>
                  </a:lnTo>
                  <a:lnTo>
                    <a:pt x="171" y="157"/>
                  </a:lnTo>
                  <a:lnTo>
                    <a:pt x="176" y="154"/>
                  </a:lnTo>
                  <a:lnTo>
                    <a:pt x="181" y="150"/>
                  </a:lnTo>
                  <a:lnTo>
                    <a:pt x="186" y="147"/>
                  </a:lnTo>
                  <a:lnTo>
                    <a:pt x="191" y="145"/>
                  </a:lnTo>
                  <a:lnTo>
                    <a:pt x="196" y="142"/>
                  </a:lnTo>
                  <a:lnTo>
                    <a:pt x="199" y="139"/>
                  </a:lnTo>
                  <a:lnTo>
                    <a:pt x="203" y="137"/>
                  </a:lnTo>
                  <a:lnTo>
                    <a:pt x="206" y="135"/>
                  </a:lnTo>
                  <a:lnTo>
                    <a:pt x="208" y="134"/>
                  </a:lnTo>
                  <a:lnTo>
                    <a:pt x="209" y="132"/>
                  </a:lnTo>
                  <a:lnTo>
                    <a:pt x="209" y="130"/>
                  </a:lnTo>
                  <a:lnTo>
                    <a:pt x="213" y="128"/>
                  </a:lnTo>
                  <a:lnTo>
                    <a:pt x="216" y="127"/>
                  </a:lnTo>
                  <a:lnTo>
                    <a:pt x="218" y="125"/>
                  </a:lnTo>
                  <a:lnTo>
                    <a:pt x="226" y="117"/>
                  </a:lnTo>
                  <a:lnTo>
                    <a:pt x="231" y="106"/>
                  </a:lnTo>
                  <a:lnTo>
                    <a:pt x="235" y="98"/>
                  </a:lnTo>
                  <a:lnTo>
                    <a:pt x="238" y="90"/>
                  </a:lnTo>
                  <a:lnTo>
                    <a:pt x="238" y="83"/>
                  </a:lnTo>
                  <a:lnTo>
                    <a:pt x="238" y="79"/>
                  </a:lnTo>
                  <a:lnTo>
                    <a:pt x="238" y="76"/>
                  </a:lnTo>
                  <a:lnTo>
                    <a:pt x="238" y="74"/>
                  </a:lnTo>
                  <a:lnTo>
                    <a:pt x="243" y="73"/>
                  </a:lnTo>
                  <a:lnTo>
                    <a:pt x="248" y="69"/>
                  </a:lnTo>
                  <a:lnTo>
                    <a:pt x="253" y="68"/>
                  </a:lnTo>
                  <a:lnTo>
                    <a:pt x="260" y="64"/>
                  </a:lnTo>
                  <a:lnTo>
                    <a:pt x="265" y="62"/>
                  </a:lnTo>
                  <a:lnTo>
                    <a:pt x="269" y="61"/>
                  </a:lnTo>
                  <a:lnTo>
                    <a:pt x="270" y="61"/>
                  </a:lnTo>
                  <a:lnTo>
                    <a:pt x="267" y="68"/>
                  </a:lnTo>
                  <a:lnTo>
                    <a:pt x="265" y="74"/>
                  </a:lnTo>
                  <a:lnTo>
                    <a:pt x="264" y="81"/>
                  </a:lnTo>
                  <a:lnTo>
                    <a:pt x="264" y="86"/>
                  </a:lnTo>
                  <a:lnTo>
                    <a:pt x="265" y="88"/>
                  </a:lnTo>
                  <a:lnTo>
                    <a:pt x="269" y="84"/>
                  </a:lnTo>
                  <a:lnTo>
                    <a:pt x="274" y="78"/>
                  </a:lnTo>
                  <a:lnTo>
                    <a:pt x="281" y="64"/>
                  </a:lnTo>
                  <a:lnTo>
                    <a:pt x="286" y="52"/>
                  </a:lnTo>
                  <a:lnTo>
                    <a:pt x="291" y="42"/>
                  </a:lnTo>
                  <a:lnTo>
                    <a:pt x="294" y="35"/>
                  </a:lnTo>
                  <a:lnTo>
                    <a:pt x="297" y="32"/>
                  </a:lnTo>
                  <a:lnTo>
                    <a:pt x="299" y="30"/>
                  </a:lnTo>
                  <a:lnTo>
                    <a:pt x="299" y="32"/>
                  </a:lnTo>
                  <a:lnTo>
                    <a:pt x="299" y="34"/>
                  </a:lnTo>
                  <a:lnTo>
                    <a:pt x="299" y="37"/>
                  </a:lnTo>
                  <a:lnTo>
                    <a:pt x="297" y="42"/>
                  </a:lnTo>
                  <a:lnTo>
                    <a:pt x="296" y="47"/>
                  </a:lnTo>
                  <a:lnTo>
                    <a:pt x="294" y="54"/>
                  </a:lnTo>
                  <a:lnTo>
                    <a:pt x="292" y="59"/>
                  </a:lnTo>
                  <a:lnTo>
                    <a:pt x="292" y="62"/>
                  </a:lnTo>
                  <a:lnTo>
                    <a:pt x="291" y="66"/>
                  </a:lnTo>
                  <a:lnTo>
                    <a:pt x="291" y="69"/>
                  </a:lnTo>
                  <a:lnTo>
                    <a:pt x="297" y="64"/>
                  </a:lnTo>
                  <a:lnTo>
                    <a:pt x="303" y="57"/>
                  </a:lnTo>
                  <a:lnTo>
                    <a:pt x="308" y="52"/>
                  </a:lnTo>
                  <a:lnTo>
                    <a:pt x="313" y="47"/>
                  </a:lnTo>
                  <a:lnTo>
                    <a:pt x="316" y="44"/>
                  </a:lnTo>
                  <a:lnTo>
                    <a:pt x="318" y="40"/>
                  </a:lnTo>
                  <a:lnTo>
                    <a:pt x="321" y="39"/>
                  </a:lnTo>
                  <a:lnTo>
                    <a:pt x="321" y="37"/>
                  </a:lnTo>
                  <a:lnTo>
                    <a:pt x="308" y="7"/>
                  </a:lnTo>
                  <a:lnTo>
                    <a:pt x="309" y="7"/>
                  </a:lnTo>
                  <a:lnTo>
                    <a:pt x="311" y="5"/>
                  </a:lnTo>
                  <a:lnTo>
                    <a:pt x="313" y="3"/>
                  </a:lnTo>
                  <a:lnTo>
                    <a:pt x="314" y="3"/>
                  </a:lnTo>
                  <a:lnTo>
                    <a:pt x="318" y="2"/>
                  </a:lnTo>
                  <a:lnTo>
                    <a:pt x="321" y="0"/>
                  </a:lnTo>
                  <a:lnTo>
                    <a:pt x="323" y="0"/>
                  </a:lnTo>
                  <a:lnTo>
                    <a:pt x="325" y="0"/>
                  </a:lnTo>
                  <a:lnTo>
                    <a:pt x="336" y="5"/>
                  </a:lnTo>
                  <a:lnTo>
                    <a:pt x="347" y="8"/>
                  </a:lnTo>
                  <a:lnTo>
                    <a:pt x="357" y="12"/>
                  </a:lnTo>
                  <a:lnTo>
                    <a:pt x="367" y="15"/>
                  </a:lnTo>
                  <a:lnTo>
                    <a:pt x="377" y="17"/>
                  </a:lnTo>
                  <a:lnTo>
                    <a:pt x="385" y="17"/>
                  </a:lnTo>
                  <a:lnTo>
                    <a:pt x="394" y="18"/>
                  </a:lnTo>
                  <a:lnTo>
                    <a:pt x="402" y="18"/>
                  </a:lnTo>
                  <a:lnTo>
                    <a:pt x="409" y="18"/>
                  </a:lnTo>
                  <a:lnTo>
                    <a:pt x="414" y="17"/>
                  </a:lnTo>
                  <a:lnTo>
                    <a:pt x="421" y="17"/>
                  </a:lnTo>
                  <a:lnTo>
                    <a:pt x="426" y="15"/>
                  </a:lnTo>
                  <a:lnTo>
                    <a:pt x="429" y="15"/>
                  </a:lnTo>
                  <a:lnTo>
                    <a:pt x="431" y="15"/>
                  </a:lnTo>
                  <a:lnTo>
                    <a:pt x="433" y="13"/>
                  </a:lnTo>
                  <a:lnTo>
                    <a:pt x="435" y="13"/>
                  </a:lnTo>
                  <a:lnTo>
                    <a:pt x="455" y="17"/>
                  </a:lnTo>
                  <a:lnTo>
                    <a:pt x="457" y="18"/>
                  </a:lnTo>
                  <a:lnTo>
                    <a:pt x="460" y="20"/>
                  </a:lnTo>
                  <a:lnTo>
                    <a:pt x="462" y="22"/>
                  </a:lnTo>
                  <a:lnTo>
                    <a:pt x="465" y="25"/>
                  </a:lnTo>
                  <a:lnTo>
                    <a:pt x="468" y="29"/>
                  </a:lnTo>
                  <a:lnTo>
                    <a:pt x="470" y="32"/>
                  </a:lnTo>
                  <a:lnTo>
                    <a:pt x="473" y="35"/>
                  </a:lnTo>
                  <a:lnTo>
                    <a:pt x="479" y="56"/>
                  </a:lnTo>
                  <a:lnTo>
                    <a:pt x="487" y="71"/>
                  </a:lnTo>
                  <a:lnTo>
                    <a:pt x="494" y="84"/>
                  </a:lnTo>
                  <a:lnTo>
                    <a:pt x="502" y="95"/>
                  </a:lnTo>
                  <a:lnTo>
                    <a:pt x="511" y="101"/>
                  </a:lnTo>
                  <a:lnTo>
                    <a:pt x="517" y="108"/>
                  </a:lnTo>
                  <a:lnTo>
                    <a:pt x="526" y="112"/>
                  </a:lnTo>
                  <a:lnTo>
                    <a:pt x="534" y="113"/>
                  </a:lnTo>
                  <a:lnTo>
                    <a:pt x="541" y="113"/>
                  </a:lnTo>
                  <a:lnTo>
                    <a:pt x="548" y="112"/>
                  </a:lnTo>
                  <a:lnTo>
                    <a:pt x="555" y="112"/>
                  </a:lnTo>
                  <a:lnTo>
                    <a:pt x="560" y="110"/>
                  </a:lnTo>
                  <a:lnTo>
                    <a:pt x="563" y="106"/>
                  </a:lnTo>
                  <a:lnTo>
                    <a:pt x="567" y="106"/>
                  </a:lnTo>
                  <a:lnTo>
                    <a:pt x="568" y="105"/>
                  </a:lnTo>
                  <a:lnTo>
                    <a:pt x="570" y="103"/>
                  </a:lnTo>
                  <a:lnTo>
                    <a:pt x="572" y="103"/>
                  </a:lnTo>
                  <a:lnTo>
                    <a:pt x="575" y="103"/>
                  </a:lnTo>
                  <a:lnTo>
                    <a:pt x="580" y="103"/>
                  </a:lnTo>
                  <a:lnTo>
                    <a:pt x="587" y="103"/>
                  </a:lnTo>
                  <a:lnTo>
                    <a:pt x="594" y="103"/>
                  </a:lnTo>
                  <a:lnTo>
                    <a:pt x="599" y="103"/>
                  </a:lnTo>
                  <a:lnTo>
                    <a:pt x="602" y="103"/>
                  </a:lnTo>
                  <a:lnTo>
                    <a:pt x="604" y="103"/>
                  </a:lnTo>
                  <a:lnTo>
                    <a:pt x="597" y="122"/>
                  </a:lnTo>
                  <a:lnTo>
                    <a:pt x="595" y="135"/>
                  </a:lnTo>
                  <a:lnTo>
                    <a:pt x="595" y="144"/>
                  </a:lnTo>
                  <a:lnTo>
                    <a:pt x="595" y="149"/>
                  </a:lnTo>
                  <a:lnTo>
                    <a:pt x="597" y="152"/>
                  </a:lnTo>
                  <a:lnTo>
                    <a:pt x="600" y="152"/>
                  </a:lnTo>
                  <a:lnTo>
                    <a:pt x="602" y="154"/>
                  </a:lnTo>
                  <a:lnTo>
                    <a:pt x="604" y="154"/>
                  </a:lnTo>
                  <a:lnTo>
                    <a:pt x="616" y="162"/>
                  </a:lnTo>
                  <a:lnTo>
                    <a:pt x="624" y="169"/>
                  </a:lnTo>
                  <a:lnTo>
                    <a:pt x="629" y="176"/>
                  </a:lnTo>
                  <a:lnTo>
                    <a:pt x="631" y="179"/>
                  </a:lnTo>
                  <a:lnTo>
                    <a:pt x="633" y="183"/>
                  </a:lnTo>
                  <a:lnTo>
                    <a:pt x="631" y="186"/>
                  </a:lnTo>
                  <a:lnTo>
                    <a:pt x="631" y="188"/>
                  </a:lnTo>
                  <a:lnTo>
                    <a:pt x="629" y="188"/>
                  </a:lnTo>
                  <a:lnTo>
                    <a:pt x="624" y="201"/>
                  </a:lnTo>
                  <a:lnTo>
                    <a:pt x="622" y="211"/>
                  </a:lnTo>
                  <a:lnTo>
                    <a:pt x="622" y="218"/>
                  </a:lnTo>
                  <a:lnTo>
                    <a:pt x="626" y="222"/>
                  </a:lnTo>
                  <a:lnTo>
                    <a:pt x="631" y="225"/>
                  </a:lnTo>
                  <a:lnTo>
                    <a:pt x="636" y="225"/>
                  </a:lnTo>
                  <a:lnTo>
                    <a:pt x="639" y="225"/>
                  </a:lnTo>
                  <a:lnTo>
                    <a:pt x="643" y="225"/>
                  </a:lnTo>
                  <a:lnTo>
                    <a:pt x="653" y="225"/>
                  </a:lnTo>
                  <a:lnTo>
                    <a:pt x="658" y="227"/>
                  </a:lnTo>
                  <a:lnTo>
                    <a:pt x="660" y="228"/>
                  </a:lnTo>
                  <a:lnTo>
                    <a:pt x="658" y="230"/>
                  </a:lnTo>
                  <a:lnTo>
                    <a:pt x="655" y="232"/>
                  </a:lnTo>
                  <a:lnTo>
                    <a:pt x="651" y="233"/>
                  </a:lnTo>
                  <a:lnTo>
                    <a:pt x="648" y="235"/>
                  </a:lnTo>
                  <a:lnTo>
                    <a:pt x="648" y="238"/>
                  </a:lnTo>
                  <a:lnTo>
                    <a:pt x="649" y="240"/>
                  </a:lnTo>
                  <a:lnTo>
                    <a:pt x="651" y="244"/>
                  </a:lnTo>
                  <a:lnTo>
                    <a:pt x="653" y="247"/>
                  </a:lnTo>
                  <a:lnTo>
                    <a:pt x="655" y="249"/>
                  </a:lnTo>
                  <a:lnTo>
                    <a:pt x="656" y="252"/>
                  </a:lnTo>
                  <a:lnTo>
                    <a:pt x="656" y="254"/>
                  </a:lnTo>
                  <a:lnTo>
                    <a:pt x="649" y="267"/>
                  </a:lnTo>
                  <a:lnTo>
                    <a:pt x="649" y="274"/>
                  </a:lnTo>
                  <a:lnTo>
                    <a:pt x="653" y="277"/>
                  </a:lnTo>
                  <a:lnTo>
                    <a:pt x="660" y="277"/>
                  </a:lnTo>
                  <a:lnTo>
                    <a:pt x="666" y="274"/>
                  </a:lnTo>
                  <a:lnTo>
                    <a:pt x="673" y="269"/>
                  </a:lnTo>
                  <a:lnTo>
                    <a:pt x="678" y="266"/>
                  </a:lnTo>
                  <a:lnTo>
                    <a:pt x="680" y="264"/>
                  </a:lnTo>
                  <a:lnTo>
                    <a:pt x="680" y="266"/>
                  </a:lnTo>
                  <a:lnTo>
                    <a:pt x="661" y="282"/>
                  </a:lnTo>
                  <a:close/>
                </a:path>
              </a:pathLst>
            </a:custGeom>
            <a:solidFill>
              <a:srgbClr val="7FFFFF"/>
            </a:solidFill>
            <a:ln w="9525">
              <a:solidFill>
                <a:schemeClr val="tx1"/>
              </a:solidFill>
              <a:round/>
              <a:headEnd/>
              <a:tailEnd/>
            </a:ln>
          </p:spPr>
          <p:txBody>
            <a:bodyPr/>
            <a:lstStyle/>
            <a:p>
              <a:endParaRPr lang="en-US"/>
            </a:p>
          </p:txBody>
        </p:sp>
        <p:sp>
          <p:nvSpPr>
            <p:cNvPr id="57533" name="Freeform 6"/>
            <p:cNvSpPr>
              <a:spLocks/>
            </p:cNvSpPr>
            <p:nvPr/>
          </p:nvSpPr>
          <p:spPr bwMode="auto">
            <a:xfrm>
              <a:off x="3634" y="1565"/>
              <a:ext cx="269" cy="575"/>
            </a:xfrm>
            <a:custGeom>
              <a:avLst/>
              <a:gdLst>
                <a:gd name="T0" fmla="*/ 254 w 269"/>
                <a:gd name="T1" fmla="*/ 35 h 575"/>
                <a:gd name="T2" fmla="*/ 244 w 269"/>
                <a:gd name="T3" fmla="*/ 64 h 575"/>
                <a:gd name="T4" fmla="*/ 259 w 269"/>
                <a:gd name="T5" fmla="*/ 79 h 575"/>
                <a:gd name="T6" fmla="*/ 240 w 269"/>
                <a:gd name="T7" fmla="*/ 88 h 575"/>
                <a:gd name="T8" fmla="*/ 227 w 269"/>
                <a:gd name="T9" fmla="*/ 111 h 575"/>
                <a:gd name="T10" fmla="*/ 225 w 269"/>
                <a:gd name="T11" fmla="*/ 147 h 575"/>
                <a:gd name="T12" fmla="*/ 218 w 269"/>
                <a:gd name="T13" fmla="*/ 165 h 575"/>
                <a:gd name="T14" fmla="*/ 208 w 269"/>
                <a:gd name="T15" fmla="*/ 145 h 575"/>
                <a:gd name="T16" fmla="*/ 205 w 269"/>
                <a:gd name="T17" fmla="*/ 113 h 575"/>
                <a:gd name="T18" fmla="*/ 200 w 269"/>
                <a:gd name="T19" fmla="*/ 125 h 575"/>
                <a:gd name="T20" fmla="*/ 183 w 269"/>
                <a:gd name="T21" fmla="*/ 143 h 575"/>
                <a:gd name="T22" fmla="*/ 178 w 269"/>
                <a:gd name="T23" fmla="*/ 149 h 575"/>
                <a:gd name="T24" fmla="*/ 169 w 269"/>
                <a:gd name="T25" fmla="*/ 169 h 575"/>
                <a:gd name="T26" fmla="*/ 154 w 269"/>
                <a:gd name="T27" fmla="*/ 187 h 575"/>
                <a:gd name="T28" fmla="*/ 159 w 269"/>
                <a:gd name="T29" fmla="*/ 213 h 575"/>
                <a:gd name="T30" fmla="*/ 147 w 269"/>
                <a:gd name="T31" fmla="*/ 252 h 575"/>
                <a:gd name="T32" fmla="*/ 145 w 269"/>
                <a:gd name="T33" fmla="*/ 277 h 575"/>
                <a:gd name="T34" fmla="*/ 145 w 269"/>
                <a:gd name="T35" fmla="*/ 301 h 575"/>
                <a:gd name="T36" fmla="*/ 151 w 269"/>
                <a:gd name="T37" fmla="*/ 331 h 575"/>
                <a:gd name="T38" fmla="*/ 167 w 269"/>
                <a:gd name="T39" fmla="*/ 365 h 575"/>
                <a:gd name="T40" fmla="*/ 183 w 269"/>
                <a:gd name="T41" fmla="*/ 413 h 575"/>
                <a:gd name="T42" fmla="*/ 181 w 269"/>
                <a:gd name="T43" fmla="*/ 473 h 575"/>
                <a:gd name="T44" fmla="*/ 162 w 269"/>
                <a:gd name="T45" fmla="*/ 519 h 575"/>
                <a:gd name="T46" fmla="*/ 151 w 269"/>
                <a:gd name="T47" fmla="*/ 543 h 575"/>
                <a:gd name="T48" fmla="*/ 122 w 269"/>
                <a:gd name="T49" fmla="*/ 565 h 575"/>
                <a:gd name="T50" fmla="*/ 85 w 269"/>
                <a:gd name="T51" fmla="*/ 573 h 575"/>
                <a:gd name="T52" fmla="*/ 76 w 269"/>
                <a:gd name="T53" fmla="*/ 563 h 575"/>
                <a:gd name="T54" fmla="*/ 63 w 269"/>
                <a:gd name="T55" fmla="*/ 533 h 575"/>
                <a:gd name="T56" fmla="*/ 51 w 269"/>
                <a:gd name="T57" fmla="*/ 514 h 575"/>
                <a:gd name="T58" fmla="*/ 42 w 269"/>
                <a:gd name="T59" fmla="*/ 485 h 575"/>
                <a:gd name="T60" fmla="*/ 41 w 269"/>
                <a:gd name="T61" fmla="*/ 428 h 575"/>
                <a:gd name="T62" fmla="*/ 29 w 269"/>
                <a:gd name="T63" fmla="*/ 401 h 575"/>
                <a:gd name="T64" fmla="*/ 30 w 269"/>
                <a:gd name="T65" fmla="*/ 347 h 575"/>
                <a:gd name="T66" fmla="*/ 39 w 269"/>
                <a:gd name="T67" fmla="*/ 321 h 575"/>
                <a:gd name="T68" fmla="*/ 37 w 269"/>
                <a:gd name="T69" fmla="*/ 277 h 575"/>
                <a:gd name="T70" fmla="*/ 49 w 269"/>
                <a:gd name="T71" fmla="*/ 257 h 575"/>
                <a:gd name="T72" fmla="*/ 52 w 269"/>
                <a:gd name="T73" fmla="*/ 208 h 575"/>
                <a:gd name="T74" fmla="*/ 66 w 269"/>
                <a:gd name="T75" fmla="*/ 172 h 575"/>
                <a:gd name="T76" fmla="*/ 71 w 269"/>
                <a:gd name="T77" fmla="*/ 154 h 575"/>
                <a:gd name="T78" fmla="*/ 85 w 269"/>
                <a:gd name="T79" fmla="*/ 123 h 575"/>
                <a:gd name="T80" fmla="*/ 69 w 269"/>
                <a:gd name="T81" fmla="*/ 125 h 575"/>
                <a:gd name="T82" fmla="*/ 54 w 269"/>
                <a:gd name="T83" fmla="*/ 160 h 575"/>
                <a:gd name="T84" fmla="*/ 32 w 269"/>
                <a:gd name="T85" fmla="*/ 176 h 575"/>
                <a:gd name="T86" fmla="*/ 17 w 269"/>
                <a:gd name="T87" fmla="*/ 203 h 575"/>
                <a:gd name="T88" fmla="*/ 0 w 269"/>
                <a:gd name="T89" fmla="*/ 206 h 575"/>
                <a:gd name="T90" fmla="*/ 12 w 269"/>
                <a:gd name="T91" fmla="*/ 176 h 575"/>
                <a:gd name="T92" fmla="*/ 32 w 269"/>
                <a:gd name="T93" fmla="*/ 142 h 575"/>
                <a:gd name="T94" fmla="*/ 39 w 269"/>
                <a:gd name="T95" fmla="*/ 123 h 575"/>
                <a:gd name="T96" fmla="*/ 57 w 269"/>
                <a:gd name="T97" fmla="*/ 88 h 575"/>
                <a:gd name="T98" fmla="*/ 71 w 269"/>
                <a:gd name="T99" fmla="*/ 64 h 575"/>
                <a:gd name="T100" fmla="*/ 81 w 269"/>
                <a:gd name="T101" fmla="*/ 37 h 575"/>
                <a:gd name="T102" fmla="*/ 79 w 269"/>
                <a:gd name="T103" fmla="*/ 59 h 575"/>
                <a:gd name="T104" fmla="*/ 117 w 269"/>
                <a:gd name="T105" fmla="*/ 40 h 575"/>
                <a:gd name="T106" fmla="*/ 107 w 269"/>
                <a:gd name="T107" fmla="*/ 57 h 575"/>
                <a:gd name="T108" fmla="*/ 113 w 269"/>
                <a:gd name="T109" fmla="*/ 62 h 575"/>
                <a:gd name="T110" fmla="*/ 135 w 269"/>
                <a:gd name="T111" fmla="*/ 42 h 575"/>
                <a:gd name="T112" fmla="*/ 145 w 269"/>
                <a:gd name="T113" fmla="*/ 22 h 575"/>
                <a:gd name="T114" fmla="*/ 239 w 269"/>
                <a:gd name="T115" fmla="*/ 3 h 575"/>
                <a:gd name="T116" fmla="*/ 255 w 269"/>
                <a:gd name="T117" fmla="*/ 15 h 5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9"/>
                <a:gd name="T178" fmla="*/ 0 h 575"/>
                <a:gd name="T179" fmla="*/ 269 w 269"/>
                <a:gd name="T180" fmla="*/ 575 h 5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9" h="575">
                  <a:moveTo>
                    <a:pt x="269" y="32"/>
                  </a:moveTo>
                  <a:lnTo>
                    <a:pt x="269" y="32"/>
                  </a:lnTo>
                  <a:lnTo>
                    <a:pt x="264" y="35"/>
                  </a:lnTo>
                  <a:lnTo>
                    <a:pt x="254" y="33"/>
                  </a:lnTo>
                  <a:lnTo>
                    <a:pt x="254" y="35"/>
                  </a:lnTo>
                  <a:lnTo>
                    <a:pt x="254" y="39"/>
                  </a:lnTo>
                  <a:lnTo>
                    <a:pt x="254" y="42"/>
                  </a:lnTo>
                  <a:lnTo>
                    <a:pt x="254" y="44"/>
                  </a:lnTo>
                  <a:lnTo>
                    <a:pt x="247" y="49"/>
                  </a:lnTo>
                  <a:lnTo>
                    <a:pt x="244" y="54"/>
                  </a:lnTo>
                  <a:lnTo>
                    <a:pt x="242" y="59"/>
                  </a:lnTo>
                  <a:lnTo>
                    <a:pt x="244" y="64"/>
                  </a:lnTo>
                  <a:lnTo>
                    <a:pt x="245" y="69"/>
                  </a:lnTo>
                  <a:lnTo>
                    <a:pt x="249" y="72"/>
                  </a:lnTo>
                  <a:lnTo>
                    <a:pt x="250" y="74"/>
                  </a:lnTo>
                  <a:lnTo>
                    <a:pt x="252" y="76"/>
                  </a:lnTo>
                  <a:lnTo>
                    <a:pt x="255" y="76"/>
                  </a:lnTo>
                  <a:lnTo>
                    <a:pt x="259" y="77"/>
                  </a:lnTo>
                  <a:lnTo>
                    <a:pt x="259" y="79"/>
                  </a:lnTo>
                  <a:lnTo>
                    <a:pt x="259" y="81"/>
                  </a:lnTo>
                  <a:lnTo>
                    <a:pt x="259" y="83"/>
                  </a:lnTo>
                  <a:lnTo>
                    <a:pt x="257" y="84"/>
                  </a:lnTo>
                  <a:lnTo>
                    <a:pt x="255" y="84"/>
                  </a:lnTo>
                  <a:lnTo>
                    <a:pt x="255" y="86"/>
                  </a:lnTo>
                  <a:lnTo>
                    <a:pt x="247" y="86"/>
                  </a:lnTo>
                  <a:lnTo>
                    <a:pt x="240" y="88"/>
                  </a:lnTo>
                  <a:lnTo>
                    <a:pt x="235" y="91"/>
                  </a:lnTo>
                  <a:lnTo>
                    <a:pt x="230" y="94"/>
                  </a:lnTo>
                  <a:lnTo>
                    <a:pt x="228" y="99"/>
                  </a:lnTo>
                  <a:lnTo>
                    <a:pt x="225" y="103"/>
                  </a:lnTo>
                  <a:lnTo>
                    <a:pt x="225" y="105"/>
                  </a:lnTo>
                  <a:lnTo>
                    <a:pt x="225" y="106"/>
                  </a:lnTo>
                  <a:lnTo>
                    <a:pt x="227" y="111"/>
                  </a:lnTo>
                  <a:lnTo>
                    <a:pt x="227" y="118"/>
                  </a:lnTo>
                  <a:lnTo>
                    <a:pt x="228" y="123"/>
                  </a:lnTo>
                  <a:lnTo>
                    <a:pt x="228" y="128"/>
                  </a:lnTo>
                  <a:lnTo>
                    <a:pt x="228" y="133"/>
                  </a:lnTo>
                  <a:lnTo>
                    <a:pt x="228" y="138"/>
                  </a:lnTo>
                  <a:lnTo>
                    <a:pt x="227" y="142"/>
                  </a:lnTo>
                  <a:lnTo>
                    <a:pt x="225" y="147"/>
                  </a:lnTo>
                  <a:lnTo>
                    <a:pt x="225" y="150"/>
                  </a:lnTo>
                  <a:lnTo>
                    <a:pt x="223" y="155"/>
                  </a:lnTo>
                  <a:lnTo>
                    <a:pt x="222" y="159"/>
                  </a:lnTo>
                  <a:lnTo>
                    <a:pt x="222" y="160"/>
                  </a:lnTo>
                  <a:lnTo>
                    <a:pt x="220" y="164"/>
                  </a:lnTo>
                  <a:lnTo>
                    <a:pt x="218" y="165"/>
                  </a:lnTo>
                  <a:lnTo>
                    <a:pt x="211" y="164"/>
                  </a:lnTo>
                  <a:lnTo>
                    <a:pt x="205" y="162"/>
                  </a:lnTo>
                  <a:lnTo>
                    <a:pt x="205" y="160"/>
                  </a:lnTo>
                  <a:lnTo>
                    <a:pt x="206" y="157"/>
                  </a:lnTo>
                  <a:lnTo>
                    <a:pt x="206" y="150"/>
                  </a:lnTo>
                  <a:lnTo>
                    <a:pt x="208" y="145"/>
                  </a:lnTo>
                  <a:lnTo>
                    <a:pt x="210" y="138"/>
                  </a:lnTo>
                  <a:lnTo>
                    <a:pt x="210" y="132"/>
                  </a:lnTo>
                  <a:lnTo>
                    <a:pt x="210" y="127"/>
                  </a:lnTo>
                  <a:lnTo>
                    <a:pt x="210" y="125"/>
                  </a:lnTo>
                  <a:lnTo>
                    <a:pt x="208" y="118"/>
                  </a:lnTo>
                  <a:lnTo>
                    <a:pt x="206" y="115"/>
                  </a:lnTo>
                  <a:lnTo>
                    <a:pt x="205" y="113"/>
                  </a:lnTo>
                  <a:lnTo>
                    <a:pt x="203" y="115"/>
                  </a:lnTo>
                  <a:lnTo>
                    <a:pt x="203" y="116"/>
                  </a:lnTo>
                  <a:lnTo>
                    <a:pt x="201" y="120"/>
                  </a:lnTo>
                  <a:lnTo>
                    <a:pt x="201" y="121"/>
                  </a:lnTo>
                  <a:lnTo>
                    <a:pt x="200" y="123"/>
                  </a:lnTo>
                  <a:lnTo>
                    <a:pt x="200" y="125"/>
                  </a:lnTo>
                  <a:lnTo>
                    <a:pt x="198" y="130"/>
                  </a:lnTo>
                  <a:lnTo>
                    <a:pt x="195" y="133"/>
                  </a:lnTo>
                  <a:lnTo>
                    <a:pt x="193" y="138"/>
                  </a:lnTo>
                  <a:lnTo>
                    <a:pt x="191" y="142"/>
                  </a:lnTo>
                  <a:lnTo>
                    <a:pt x="189" y="145"/>
                  </a:lnTo>
                  <a:lnTo>
                    <a:pt x="188" y="145"/>
                  </a:lnTo>
                  <a:lnTo>
                    <a:pt x="183" y="143"/>
                  </a:lnTo>
                  <a:lnTo>
                    <a:pt x="179" y="143"/>
                  </a:lnTo>
                  <a:lnTo>
                    <a:pt x="178" y="145"/>
                  </a:lnTo>
                  <a:lnTo>
                    <a:pt x="178" y="147"/>
                  </a:lnTo>
                  <a:lnTo>
                    <a:pt x="178" y="149"/>
                  </a:lnTo>
                  <a:lnTo>
                    <a:pt x="171" y="152"/>
                  </a:lnTo>
                  <a:lnTo>
                    <a:pt x="171" y="154"/>
                  </a:lnTo>
                  <a:lnTo>
                    <a:pt x="171" y="157"/>
                  </a:lnTo>
                  <a:lnTo>
                    <a:pt x="169" y="160"/>
                  </a:lnTo>
                  <a:lnTo>
                    <a:pt x="169" y="165"/>
                  </a:lnTo>
                  <a:lnTo>
                    <a:pt x="169" y="169"/>
                  </a:lnTo>
                  <a:lnTo>
                    <a:pt x="169" y="171"/>
                  </a:lnTo>
                  <a:lnTo>
                    <a:pt x="169" y="172"/>
                  </a:lnTo>
                  <a:lnTo>
                    <a:pt x="162" y="176"/>
                  </a:lnTo>
                  <a:lnTo>
                    <a:pt x="159" y="179"/>
                  </a:lnTo>
                  <a:lnTo>
                    <a:pt x="157" y="182"/>
                  </a:lnTo>
                  <a:lnTo>
                    <a:pt x="156" y="184"/>
                  </a:lnTo>
                  <a:lnTo>
                    <a:pt x="154" y="187"/>
                  </a:lnTo>
                  <a:lnTo>
                    <a:pt x="156" y="191"/>
                  </a:lnTo>
                  <a:lnTo>
                    <a:pt x="156" y="193"/>
                  </a:lnTo>
                  <a:lnTo>
                    <a:pt x="157" y="194"/>
                  </a:lnTo>
                  <a:lnTo>
                    <a:pt x="159" y="198"/>
                  </a:lnTo>
                  <a:lnTo>
                    <a:pt x="159" y="203"/>
                  </a:lnTo>
                  <a:lnTo>
                    <a:pt x="159" y="208"/>
                  </a:lnTo>
                  <a:lnTo>
                    <a:pt x="159" y="213"/>
                  </a:lnTo>
                  <a:lnTo>
                    <a:pt x="157" y="218"/>
                  </a:lnTo>
                  <a:lnTo>
                    <a:pt x="156" y="225"/>
                  </a:lnTo>
                  <a:lnTo>
                    <a:pt x="154" y="230"/>
                  </a:lnTo>
                  <a:lnTo>
                    <a:pt x="152" y="235"/>
                  </a:lnTo>
                  <a:lnTo>
                    <a:pt x="151" y="242"/>
                  </a:lnTo>
                  <a:lnTo>
                    <a:pt x="149" y="247"/>
                  </a:lnTo>
                  <a:lnTo>
                    <a:pt x="147" y="252"/>
                  </a:lnTo>
                  <a:lnTo>
                    <a:pt x="145" y="257"/>
                  </a:lnTo>
                  <a:lnTo>
                    <a:pt x="144" y="260"/>
                  </a:lnTo>
                  <a:lnTo>
                    <a:pt x="142" y="264"/>
                  </a:lnTo>
                  <a:lnTo>
                    <a:pt x="142" y="265"/>
                  </a:lnTo>
                  <a:lnTo>
                    <a:pt x="144" y="270"/>
                  </a:lnTo>
                  <a:lnTo>
                    <a:pt x="145" y="277"/>
                  </a:lnTo>
                  <a:lnTo>
                    <a:pt x="147" y="282"/>
                  </a:lnTo>
                  <a:lnTo>
                    <a:pt x="147" y="287"/>
                  </a:lnTo>
                  <a:lnTo>
                    <a:pt x="149" y="292"/>
                  </a:lnTo>
                  <a:lnTo>
                    <a:pt x="149" y="296"/>
                  </a:lnTo>
                  <a:lnTo>
                    <a:pt x="149" y="299"/>
                  </a:lnTo>
                  <a:lnTo>
                    <a:pt x="145" y="301"/>
                  </a:lnTo>
                  <a:lnTo>
                    <a:pt x="144" y="303"/>
                  </a:lnTo>
                  <a:lnTo>
                    <a:pt x="142" y="306"/>
                  </a:lnTo>
                  <a:lnTo>
                    <a:pt x="142" y="309"/>
                  </a:lnTo>
                  <a:lnTo>
                    <a:pt x="144" y="314"/>
                  </a:lnTo>
                  <a:lnTo>
                    <a:pt x="145" y="319"/>
                  </a:lnTo>
                  <a:lnTo>
                    <a:pt x="147" y="326"/>
                  </a:lnTo>
                  <a:lnTo>
                    <a:pt x="151" y="331"/>
                  </a:lnTo>
                  <a:lnTo>
                    <a:pt x="154" y="338"/>
                  </a:lnTo>
                  <a:lnTo>
                    <a:pt x="156" y="343"/>
                  </a:lnTo>
                  <a:lnTo>
                    <a:pt x="159" y="350"/>
                  </a:lnTo>
                  <a:lnTo>
                    <a:pt x="162" y="355"/>
                  </a:lnTo>
                  <a:lnTo>
                    <a:pt x="164" y="358"/>
                  </a:lnTo>
                  <a:lnTo>
                    <a:pt x="166" y="362"/>
                  </a:lnTo>
                  <a:lnTo>
                    <a:pt x="167" y="365"/>
                  </a:lnTo>
                  <a:lnTo>
                    <a:pt x="169" y="365"/>
                  </a:lnTo>
                  <a:lnTo>
                    <a:pt x="173" y="370"/>
                  </a:lnTo>
                  <a:lnTo>
                    <a:pt x="176" y="377"/>
                  </a:lnTo>
                  <a:lnTo>
                    <a:pt x="178" y="385"/>
                  </a:lnTo>
                  <a:lnTo>
                    <a:pt x="181" y="394"/>
                  </a:lnTo>
                  <a:lnTo>
                    <a:pt x="181" y="402"/>
                  </a:lnTo>
                  <a:lnTo>
                    <a:pt x="183" y="413"/>
                  </a:lnTo>
                  <a:lnTo>
                    <a:pt x="183" y="423"/>
                  </a:lnTo>
                  <a:lnTo>
                    <a:pt x="183" y="433"/>
                  </a:lnTo>
                  <a:lnTo>
                    <a:pt x="183" y="443"/>
                  </a:lnTo>
                  <a:lnTo>
                    <a:pt x="183" y="451"/>
                  </a:lnTo>
                  <a:lnTo>
                    <a:pt x="183" y="460"/>
                  </a:lnTo>
                  <a:lnTo>
                    <a:pt x="181" y="468"/>
                  </a:lnTo>
                  <a:lnTo>
                    <a:pt x="181" y="473"/>
                  </a:lnTo>
                  <a:lnTo>
                    <a:pt x="179" y="479"/>
                  </a:lnTo>
                  <a:lnTo>
                    <a:pt x="179" y="482"/>
                  </a:lnTo>
                  <a:lnTo>
                    <a:pt x="179" y="484"/>
                  </a:lnTo>
                  <a:lnTo>
                    <a:pt x="171" y="495"/>
                  </a:lnTo>
                  <a:lnTo>
                    <a:pt x="166" y="506"/>
                  </a:lnTo>
                  <a:lnTo>
                    <a:pt x="162" y="512"/>
                  </a:lnTo>
                  <a:lnTo>
                    <a:pt x="162" y="519"/>
                  </a:lnTo>
                  <a:lnTo>
                    <a:pt x="162" y="523"/>
                  </a:lnTo>
                  <a:lnTo>
                    <a:pt x="162" y="526"/>
                  </a:lnTo>
                  <a:lnTo>
                    <a:pt x="162" y="528"/>
                  </a:lnTo>
                  <a:lnTo>
                    <a:pt x="157" y="534"/>
                  </a:lnTo>
                  <a:lnTo>
                    <a:pt x="154" y="538"/>
                  </a:lnTo>
                  <a:lnTo>
                    <a:pt x="151" y="543"/>
                  </a:lnTo>
                  <a:lnTo>
                    <a:pt x="147" y="545"/>
                  </a:lnTo>
                  <a:lnTo>
                    <a:pt x="145" y="548"/>
                  </a:lnTo>
                  <a:lnTo>
                    <a:pt x="142" y="550"/>
                  </a:lnTo>
                  <a:lnTo>
                    <a:pt x="142" y="551"/>
                  </a:lnTo>
                  <a:lnTo>
                    <a:pt x="140" y="551"/>
                  </a:lnTo>
                  <a:lnTo>
                    <a:pt x="130" y="558"/>
                  </a:lnTo>
                  <a:lnTo>
                    <a:pt x="122" y="565"/>
                  </a:lnTo>
                  <a:lnTo>
                    <a:pt x="115" y="568"/>
                  </a:lnTo>
                  <a:lnTo>
                    <a:pt x="107" y="572"/>
                  </a:lnTo>
                  <a:lnTo>
                    <a:pt x="101" y="573"/>
                  </a:lnTo>
                  <a:lnTo>
                    <a:pt x="96" y="575"/>
                  </a:lnTo>
                  <a:lnTo>
                    <a:pt x="91" y="575"/>
                  </a:lnTo>
                  <a:lnTo>
                    <a:pt x="88" y="573"/>
                  </a:lnTo>
                  <a:lnTo>
                    <a:pt x="85" y="573"/>
                  </a:lnTo>
                  <a:lnTo>
                    <a:pt x="83" y="572"/>
                  </a:lnTo>
                  <a:lnTo>
                    <a:pt x="81" y="570"/>
                  </a:lnTo>
                  <a:lnTo>
                    <a:pt x="79" y="567"/>
                  </a:lnTo>
                  <a:lnTo>
                    <a:pt x="78" y="565"/>
                  </a:lnTo>
                  <a:lnTo>
                    <a:pt x="76" y="565"/>
                  </a:lnTo>
                  <a:lnTo>
                    <a:pt x="76" y="563"/>
                  </a:lnTo>
                  <a:lnTo>
                    <a:pt x="76" y="561"/>
                  </a:lnTo>
                  <a:lnTo>
                    <a:pt x="71" y="556"/>
                  </a:lnTo>
                  <a:lnTo>
                    <a:pt x="68" y="551"/>
                  </a:lnTo>
                  <a:lnTo>
                    <a:pt x="66" y="546"/>
                  </a:lnTo>
                  <a:lnTo>
                    <a:pt x="64" y="541"/>
                  </a:lnTo>
                  <a:lnTo>
                    <a:pt x="63" y="536"/>
                  </a:lnTo>
                  <a:lnTo>
                    <a:pt x="63" y="533"/>
                  </a:lnTo>
                  <a:lnTo>
                    <a:pt x="63" y="531"/>
                  </a:lnTo>
                  <a:lnTo>
                    <a:pt x="63" y="529"/>
                  </a:lnTo>
                  <a:lnTo>
                    <a:pt x="61" y="528"/>
                  </a:lnTo>
                  <a:lnTo>
                    <a:pt x="61" y="524"/>
                  </a:lnTo>
                  <a:lnTo>
                    <a:pt x="59" y="521"/>
                  </a:lnTo>
                  <a:lnTo>
                    <a:pt x="59" y="519"/>
                  </a:lnTo>
                  <a:lnTo>
                    <a:pt x="51" y="514"/>
                  </a:lnTo>
                  <a:lnTo>
                    <a:pt x="46" y="509"/>
                  </a:lnTo>
                  <a:lnTo>
                    <a:pt x="42" y="504"/>
                  </a:lnTo>
                  <a:lnTo>
                    <a:pt x="42" y="497"/>
                  </a:lnTo>
                  <a:lnTo>
                    <a:pt x="42" y="492"/>
                  </a:lnTo>
                  <a:lnTo>
                    <a:pt x="42" y="489"/>
                  </a:lnTo>
                  <a:lnTo>
                    <a:pt x="42" y="485"/>
                  </a:lnTo>
                  <a:lnTo>
                    <a:pt x="42" y="467"/>
                  </a:lnTo>
                  <a:lnTo>
                    <a:pt x="41" y="457"/>
                  </a:lnTo>
                  <a:lnTo>
                    <a:pt x="42" y="438"/>
                  </a:lnTo>
                  <a:lnTo>
                    <a:pt x="42" y="431"/>
                  </a:lnTo>
                  <a:lnTo>
                    <a:pt x="41" y="429"/>
                  </a:lnTo>
                  <a:lnTo>
                    <a:pt x="41" y="428"/>
                  </a:lnTo>
                  <a:lnTo>
                    <a:pt x="39" y="424"/>
                  </a:lnTo>
                  <a:lnTo>
                    <a:pt x="37" y="423"/>
                  </a:lnTo>
                  <a:lnTo>
                    <a:pt x="35" y="419"/>
                  </a:lnTo>
                  <a:lnTo>
                    <a:pt x="35" y="418"/>
                  </a:lnTo>
                  <a:lnTo>
                    <a:pt x="34" y="416"/>
                  </a:lnTo>
                  <a:lnTo>
                    <a:pt x="30" y="409"/>
                  </a:lnTo>
                  <a:lnTo>
                    <a:pt x="29" y="401"/>
                  </a:lnTo>
                  <a:lnTo>
                    <a:pt x="27" y="392"/>
                  </a:lnTo>
                  <a:lnTo>
                    <a:pt x="25" y="384"/>
                  </a:lnTo>
                  <a:lnTo>
                    <a:pt x="25" y="375"/>
                  </a:lnTo>
                  <a:lnTo>
                    <a:pt x="27" y="369"/>
                  </a:lnTo>
                  <a:lnTo>
                    <a:pt x="27" y="360"/>
                  </a:lnTo>
                  <a:lnTo>
                    <a:pt x="29" y="353"/>
                  </a:lnTo>
                  <a:lnTo>
                    <a:pt x="30" y="347"/>
                  </a:lnTo>
                  <a:lnTo>
                    <a:pt x="32" y="341"/>
                  </a:lnTo>
                  <a:lnTo>
                    <a:pt x="34" y="336"/>
                  </a:lnTo>
                  <a:lnTo>
                    <a:pt x="35" y="331"/>
                  </a:lnTo>
                  <a:lnTo>
                    <a:pt x="37" y="328"/>
                  </a:lnTo>
                  <a:lnTo>
                    <a:pt x="37" y="325"/>
                  </a:lnTo>
                  <a:lnTo>
                    <a:pt x="39" y="323"/>
                  </a:lnTo>
                  <a:lnTo>
                    <a:pt x="39" y="321"/>
                  </a:lnTo>
                  <a:lnTo>
                    <a:pt x="37" y="313"/>
                  </a:lnTo>
                  <a:lnTo>
                    <a:pt x="35" y="306"/>
                  </a:lnTo>
                  <a:lnTo>
                    <a:pt x="34" y="299"/>
                  </a:lnTo>
                  <a:lnTo>
                    <a:pt x="34" y="292"/>
                  </a:lnTo>
                  <a:lnTo>
                    <a:pt x="35" y="287"/>
                  </a:lnTo>
                  <a:lnTo>
                    <a:pt x="35" y="281"/>
                  </a:lnTo>
                  <a:lnTo>
                    <a:pt x="37" y="277"/>
                  </a:lnTo>
                  <a:lnTo>
                    <a:pt x="39" y="272"/>
                  </a:lnTo>
                  <a:lnTo>
                    <a:pt x="41" y="269"/>
                  </a:lnTo>
                  <a:lnTo>
                    <a:pt x="42" y="265"/>
                  </a:lnTo>
                  <a:lnTo>
                    <a:pt x="44" y="262"/>
                  </a:lnTo>
                  <a:lnTo>
                    <a:pt x="46" y="260"/>
                  </a:lnTo>
                  <a:lnTo>
                    <a:pt x="47" y="257"/>
                  </a:lnTo>
                  <a:lnTo>
                    <a:pt x="49" y="257"/>
                  </a:lnTo>
                  <a:lnTo>
                    <a:pt x="49" y="255"/>
                  </a:lnTo>
                  <a:lnTo>
                    <a:pt x="49" y="243"/>
                  </a:lnTo>
                  <a:lnTo>
                    <a:pt x="49" y="235"/>
                  </a:lnTo>
                  <a:lnTo>
                    <a:pt x="49" y="225"/>
                  </a:lnTo>
                  <a:lnTo>
                    <a:pt x="51" y="216"/>
                  </a:lnTo>
                  <a:lnTo>
                    <a:pt x="52" y="208"/>
                  </a:lnTo>
                  <a:lnTo>
                    <a:pt x="54" y="201"/>
                  </a:lnTo>
                  <a:lnTo>
                    <a:pt x="56" y="194"/>
                  </a:lnTo>
                  <a:lnTo>
                    <a:pt x="57" y="189"/>
                  </a:lnTo>
                  <a:lnTo>
                    <a:pt x="61" y="184"/>
                  </a:lnTo>
                  <a:lnTo>
                    <a:pt x="63" y="179"/>
                  </a:lnTo>
                  <a:lnTo>
                    <a:pt x="64" y="176"/>
                  </a:lnTo>
                  <a:lnTo>
                    <a:pt x="66" y="172"/>
                  </a:lnTo>
                  <a:lnTo>
                    <a:pt x="68" y="171"/>
                  </a:lnTo>
                  <a:lnTo>
                    <a:pt x="69" y="169"/>
                  </a:lnTo>
                  <a:lnTo>
                    <a:pt x="69" y="167"/>
                  </a:lnTo>
                  <a:lnTo>
                    <a:pt x="71" y="167"/>
                  </a:lnTo>
                  <a:lnTo>
                    <a:pt x="69" y="164"/>
                  </a:lnTo>
                  <a:lnTo>
                    <a:pt x="69" y="159"/>
                  </a:lnTo>
                  <a:lnTo>
                    <a:pt x="71" y="154"/>
                  </a:lnTo>
                  <a:lnTo>
                    <a:pt x="73" y="149"/>
                  </a:lnTo>
                  <a:lnTo>
                    <a:pt x="76" y="145"/>
                  </a:lnTo>
                  <a:lnTo>
                    <a:pt x="78" y="142"/>
                  </a:lnTo>
                  <a:lnTo>
                    <a:pt x="79" y="138"/>
                  </a:lnTo>
                  <a:lnTo>
                    <a:pt x="81" y="138"/>
                  </a:lnTo>
                  <a:lnTo>
                    <a:pt x="81" y="125"/>
                  </a:lnTo>
                  <a:lnTo>
                    <a:pt x="85" y="123"/>
                  </a:lnTo>
                  <a:lnTo>
                    <a:pt x="85" y="113"/>
                  </a:lnTo>
                  <a:lnTo>
                    <a:pt x="79" y="113"/>
                  </a:lnTo>
                  <a:lnTo>
                    <a:pt x="78" y="113"/>
                  </a:lnTo>
                  <a:lnTo>
                    <a:pt x="76" y="115"/>
                  </a:lnTo>
                  <a:lnTo>
                    <a:pt x="74" y="118"/>
                  </a:lnTo>
                  <a:lnTo>
                    <a:pt x="71" y="121"/>
                  </a:lnTo>
                  <a:lnTo>
                    <a:pt x="69" y="125"/>
                  </a:lnTo>
                  <a:lnTo>
                    <a:pt x="66" y="128"/>
                  </a:lnTo>
                  <a:lnTo>
                    <a:pt x="64" y="130"/>
                  </a:lnTo>
                  <a:lnTo>
                    <a:pt x="63" y="130"/>
                  </a:lnTo>
                  <a:lnTo>
                    <a:pt x="57" y="140"/>
                  </a:lnTo>
                  <a:lnTo>
                    <a:pt x="54" y="149"/>
                  </a:lnTo>
                  <a:lnTo>
                    <a:pt x="54" y="155"/>
                  </a:lnTo>
                  <a:lnTo>
                    <a:pt x="54" y="160"/>
                  </a:lnTo>
                  <a:lnTo>
                    <a:pt x="54" y="164"/>
                  </a:lnTo>
                  <a:lnTo>
                    <a:pt x="54" y="167"/>
                  </a:lnTo>
                  <a:lnTo>
                    <a:pt x="44" y="169"/>
                  </a:lnTo>
                  <a:lnTo>
                    <a:pt x="37" y="172"/>
                  </a:lnTo>
                  <a:lnTo>
                    <a:pt x="32" y="176"/>
                  </a:lnTo>
                  <a:lnTo>
                    <a:pt x="29" y="179"/>
                  </a:lnTo>
                  <a:lnTo>
                    <a:pt x="27" y="184"/>
                  </a:lnTo>
                  <a:lnTo>
                    <a:pt x="27" y="187"/>
                  </a:lnTo>
                  <a:lnTo>
                    <a:pt x="27" y="191"/>
                  </a:lnTo>
                  <a:lnTo>
                    <a:pt x="25" y="193"/>
                  </a:lnTo>
                  <a:lnTo>
                    <a:pt x="22" y="198"/>
                  </a:lnTo>
                  <a:lnTo>
                    <a:pt x="17" y="203"/>
                  </a:lnTo>
                  <a:lnTo>
                    <a:pt x="13" y="208"/>
                  </a:lnTo>
                  <a:lnTo>
                    <a:pt x="10" y="211"/>
                  </a:lnTo>
                  <a:lnTo>
                    <a:pt x="7" y="215"/>
                  </a:lnTo>
                  <a:lnTo>
                    <a:pt x="5" y="216"/>
                  </a:lnTo>
                  <a:lnTo>
                    <a:pt x="3" y="216"/>
                  </a:lnTo>
                  <a:lnTo>
                    <a:pt x="2" y="215"/>
                  </a:lnTo>
                  <a:lnTo>
                    <a:pt x="0" y="206"/>
                  </a:lnTo>
                  <a:lnTo>
                    <a:pt x="0" y="199"/>
                  </a:lnTo>
                  <a:lnTo>
                    <a:pt x="2" y="193"/>
                  </a:lnTo>
                  <a:lnTo>
                    <a:pt x="5" y="187"/>
                  </a:lnTo>
                  <a:lnTo>
                    <a:pt x="7" y="182"/>
                  </a:lnTo>
                  <a:lnTo>
                    <a:pt x="10" y="179"/>
                  </a:lnTo>
                  <a:lnTo>
                    <a:pt x="12" y="177"/>
                  </a:lnTo>
                  <a:lnTo>
                    <a:pt x="12" y="176"/>
                  </a:lnTo>
                  <a:lnTo>
                    <a:pt x="13" y="171"/>
                  </a:lnTo>
                  <a:lnTo>
                    <a:pt x="20" y="160"/>
                  </a:lnTo>
                  <a:lnTo>
                    <a:pt x="34" y="150"/>
                  </a:lnTo>
                  <a:lnTo>
                    <a:pt x="34" y="149"/>
                  </a:lnTo>
                  <a:lnTo>
                    <a:pt x="32" y="145"/>
                  </a:lnTo>
                  <a:lnTo>
                    <a:pt x="32" y="143"/>
                  </a:lnTo>
                  <a:lnTo>
                    <a:pt x="32" y="142"/>
                  </a:lnTo>
                  <a:lnTo>
                    <a:pt x="37" y="128"/>
                  </a:lnTo>
                  <a:lnTo>
                    <a:pt x="37" y="130"/>
                  </a:lnTo>
                  <a:lnTo>
                    <a:pt x="37" y="128"/>
                  </a:lnTo>
                  <a:lnTo>
                    <a:pt x="37" y="127"/>
                  </a:lnTo>
                  <a:lnTo>
                    <a:pt x="39" y="123"/>
                  </a:lnTo>
                  <a:lnTo>
                    <a:pt x="41" y="120"/>
                  </a:lnTo>
                  <a:lnTo>
                    <a:pt x="42" y="115"/>
                  </a:lnTo>
                  <a:lnTo>
                    <a:pt x="46" y="110"/>
                  </a:lnTo>
                  <a:lnTo>
                    <a:pt x="47" y="105"/>
                  </a:lnTo>
                  <a:lnTo>
                    <a:pt x="51" y="99"/>
                  </a:lnTo>
                  <a:lnTo>
                    <a:pt x="54" y="94"/>
                  </a:lnTo>
                  <a:lnTo>
                    <a:pt x="57" y="88"/>
                  </a:lnTo>
                  <a:lnTo>
                    <a:pt x="59" y="83"/>
                  </a:lnTo>
                  <a:lnTo>
                    <a:pt x="63" y="77"/>
                  </a:lnTo>
                  <a:lnTo>
                    <a:pt x="64" y="74"/>
                  </a:lnTo>
                  <a:lnTo>
                    <a:pt x="68" y="69"/>
                  </a:lnTo>
                  <a:lnTo>
                    <a:pt x="69" y="67"/>
                  </a:lnTo>
                  <a:lnTo>
                    <a:pt x="69" y="66"/>
                  </a:lnTo>
                  <a:lnTo>
                    <a:pt x="71" y="64"/>
                  </a:lnTo>
                  <a:lnTo>
                    <a:pt x="71" y="55"/>
                  </a:lnTo>
                  <a:lnTo>
                    <a:pt x="73" y="47"/>
                  </a:lnTo>
                  <a:lnTo>
                    <a:pt x="74" y="42"/>
                  </a:lnTo>
                  <a:lnTo>
                    <a:pt x="76" y="40"/>
                  </a:lnTo>
                  <a:lnTo>
                    <a:pt x="78" y="37"/>
                  </a:lnTo>
                  <a:lnTo>
                    <a:pt x="79" y="37"/>
                  </a:lnTo>
                  <a:lnTo>
                    <a:pt x="81" y="37"/>
                  </a:lnTo>
                  <a:lnTo>
                    <a:pt x="79" y="40"/>
                  </a:lnTo>
                  <a:lnTo>
                    <a:pt x="79" y="44"/>
                  </a:lnTo>
                  <a:lnTo>
                    <a:pt x="79" y="47"/>
                  </a:lnTo>
                  <a:lnTo>
                    <a:pt x="79" y="52"/>
                  </a:lnTo>
                  <a:lnTo>
                    <a:pt x="79" y="55"/>
                  </a:lnTo>
                  <a:lnTo>
                    <a:pt x="79" y="59"/>
                  </a:lnTo>
                  <a:lnTo>
                    <a:pt x="81" y="62"/>
                  </a:lnTo>
                  <a:lnTo>
                    <a:pt x="98" y="50"/>
                  </a:lnTo>
                  <a:lnTo>
                    <a:pt x="98" y="42"/>
                  </a:lnTo>
                  <a:lnTo>
                    <a:pt x="107" y="40"/>
                  </a:lnTo>
                  <a:lnTo>
                    <a:pt x="112" y="35"/>
                  </a:lnTo>
                  <a:lnTo>
                    <a:pt x="117" y="40"/>
                  </a:lnTo>
                  <a:lnTo>
                    <a:pt x="115" y="40"/>
                  </a:lnTo>
                  <a:lnTo>
                    <a:pt x="115" y="42"/>
                  </a:lnTo>
                  <a:lnTo>
                    <a:pt x="113" y="45"/>
                  </a:lnTo>
                  <a:lnTo>
                    <a:pt x="112" y="47"/>
                  </a:lnTo>
                  <a:lnTo>
                    <a:pt x="110" y="50"/>
                  </a:lnTo>
                  <a:lnTo>
                    <a:pt x="107" y="54"/>
                  </a:lnTo>
                  <a:lnTo>
                    <a:pt x="107" y="57"/>
                  </a:lnTo>
                  <a:lnTo>
                    <a:pt x="107" y="59"/>
                  </a:lnTo>
                  <a:lnTo>
                    <a:pt x="107" y="64"/>
                  </a:lnTo>
                  <a:lnTo>
                    <a:pt x="107" y="67"/>
                  </a:lnTo>
                  <a:lnTo>
                    <a:pt x="108" y="67"/>
                  </a:lnTo>
                  <a:lnTo>
                    <a:pt x="110" y="66"/>
                  </a:lnTo>
                  <a:lnTo>
                    <a:pt x="112" y="64"/>
                  </a:lnTo>
                  <a:lnTo>
                    <a:pt x="113" y="62"/>
                  </a:lnTo>
                  <a:lnTo>
                    <a:pt x="113" y="61"/>
                  </a:lnTo>
                  <a:lnTo>
                    <a:pt x="115" y="59"/>
                  </a:lnTo>
                  <a:lnTo>
                    <a:pt x="125" y="47"/>
                  </a:lnTo>
                  <a:lnTo>
                    <a:pt x="127" y="47"/>
                  </a:lnTo>
                  <a:lnTo>
                    <a:pt x="130" y="45"/>
                  </a:lnTo>
                  <a:lnTo>
                    <a:pt x="134" y="42"/>
                  </a:lnTo>
                  <a:lnTo>
                    <a:pt x="135" y="42"/>
                  </a:lnTo>
                  <a:lnTo>
                    <a:pt x="134" y="37"/>
                  </a:lnTo>
                  <a:lnTo>
                    <a:pt x="134" y="32"/>
                  </a:lnTo>
                  <a:lnTo>
                    <a:pt x="135" y="28"/>
                  </a:lnTo>
                  <a:lnTo>
                    <a:pt x="137" y="25"/>
                  </a:lnTo>
                  <a:lnTo>
                    <a:pt x="140" y="23"/>
                  </a:lnTo>
                  <a:lnTo>
                    <a:pt x="144" y="22"/>
                  </a:lnTo>
                  <a:lnTo>
                    <a:pt x="145" y="22"/>
                  </a:lnTo>
                  <a:lnTo>
                    <a:pt x="147" y="20"/>
                  </a:lnTo>
                  <a:lnTo>
                    <a:pt x="171" y="22"/>
                  </a:lnTo>
                  <a:lnTo>
                    <a:pt x="171" y="17"/>
                  </a:lnTo>
                  <a:lnTo>
                    <a:pt x="188" y="17"/>
                  </a:lnTo>
                  <a:lnTo>
                    <a:pt x="200" y="0"/>
                  </a:lnTo>
                  <a:lnTo>
                    <a:pt x="239" y="3"/>
                  </a:lnTo>
                  <a:lnTo>
                    <a:pt x="239" y="5"/>
                  </a:lnTo>
                  <a:lnTo>
                    <a:pt x="242" y="6"/>
                  </a:lnTo>
                  <a:lnTo>
                    <a:pt x="245" y="8"/>
                  </a:lnTo>
                  <a:lnTo>
                    <a:pt x="249" y="11"/>
                  </a:lnTo>
                  <a:lnTo>
                    <a:pt x="255" y="15"/>
                  </a:lnTo>
                  <a:lnTo>
                    <a:pt x="269" y="32"/>
                  </a:lnTo>
                  <a:close/>
                </a:path>
              </a:pathLst>
            </a:custGeom>
            <a:solidFill>
              <a:srgbClr val="7FFFFF"/>
            </a:solidFill>
            <a:ln w="9525">
              <a:solidFill>
                <a:schemeClr val="tx1"/>
              </a:solidFill>
              <a:round/>
              <a:headEnd/>
              <a:tailEnd/>
            </a:ln>
          </p:spPr>
          <p:txBody>
            <a:bodyPr/>
            <a:lstStyle/>
            <a:p>
              <a:endParaRPr lang="en-US"/>
            </a:p>
          </p:txBody>
        </p:sp>
        <p:sp>
          <p:nvSpPr>
            <p:cNvPr id="57534" name="Freeform 7"/>
            <p:cNvSpPr>
              <a:spLocks/>
            </p:cNvSpPr>
            <p:nvPr/>
          </p:nvSpPr>
          <p:spPr bwMode="auto">
            <a:xfrm>
              <a:off x="4077" y="1642"/>
              <a:ext cx="620" cy="473"/>
            </a:xfrm>
            <a:custGeom>
              <a:avLst/>
              <a:gdLst>
                <a:gd name="T0" fmla="*/ 73 w 620"/>
                <a:gd name="T1" fmla="*/ 330 h 473"/>
                <a:gd name="T2" fmla="*/ 90 w 620"/>
                <a:gd name="T3" fmla="*/ 346 h 473"/>
                <a:gd name="T4" fmla="*/ 68 w 620"/>
                <a:gd name="T5" fmla="*/ 359 h 473"/>
                <a:gd name="T6" fmla="*/ 32 w 620"/>
                <a:gd name="T7" fmla="*/ 373 h 473"/>
                <a:gd name="T8" fmla="*/ 36 w 620"/>
                <a:gd name="T9" fmla="*/ 398 h 473"/>
                <a:gd name="T10" fmla="*/ 63 w 620"/>
                <a:gd name="T11" fmla="*/ 395 h 473"/>
                <a:gd name="T12" fmla="*/ 88 w 620"/>
                <a:gd name="T13" fmla="*/ 402 h 473"/>
                <a:gd name="T14" fmla="*/ 139 w 620"/>
                <a:gd name="T15" fmla="*/ 356 h 473"/>
                <a:gd name="T16" fmla="*/ 183 w 620"/>
                <a:gd name="T17" fmla="*/ 302 h 473"/>
                <a:gd name="T18" fmla="*/ 237 w 620"/>
                <a:gd name="T19" fmla="*/ 298 h 473"/>
                <a:gd name="T20" fmla="*/ 288 w 620"/>
                <a:gd name="T21" fmla="*/ 293 h 473"/>
                <a:gd name="T22" fmla="*/ 271 w 620"/>
                <a:gd name="T23" fmla="*/ 281 h 473"/>
                <a:gd name="T24" fmla="*/ 305 w 620"/>
                <a:gd name="T25" fmla="*/ 258 h 473"/>
                <a:gd name="T26" fmla="*/ 330 w 620"/>
                <a:gd name="T27" fmla="*/ 248 h 473"/>
                <a:gd name="T28" fmla="*/ 384 w 620"/>
                <a:gd name="T29" fmla="*/ 234 h 473"/>
                <a:gd name="T30" fmla="*/ 367 w 620"/>
                <a:gd name="T31" fmla="*/ 198 h 473"/>
                <a:gd name="T32" fmla="*/ 344 w 620"/>
                <a:gd name="T33" fmla="*/ 207 h 473"/>
                <a:gd name="T34" fmla="*/ 313 w 620"/>
                <a:gd name="T35" fmla="*/ 200 h 473"/>
                <a:gd name="T36" fmla="*/ 357 w 620"/>
                <a:gd name="T37" fmla="*/ 124 h 473"/>
                <a:gd name="T38" fmla="*/ 420 w 620"/>
                <a:gd name="T39" fmla="*/ 100 h 473"/>
                <a:gd name="T40" fmla="*/ 483 w 620"/>
                <a:gd name="T41" fmla="*/ 77 h 473"/>
                <a:gd name="T42" fmla="*/ 508 w 620"/>
                <a:gd name="T43" fmla="*/ 77 h 473"/>
                <a:gd name="T44" fmla="*/ 525 w 620"/>
                <a:gd name="T45" fmla="*/ 83 h 473"/>
                <a:gd name="T46" fmla="*/ 521 w 620"/>
                <a:gd name="T47" fmla="*/ 55 h 473"/>
                <a:gd name="T48" fmla="*/ 528 w 620"/>
                <a:gd name="T49" fmla="*/ 48 h 473"/>
                <a:gd name="T50" fmla="*/ 550 w 620"/>
                <a:gd name="T51" fmla="*/ 39 h 473"/>
                <a:gd name="T52" fmla="*/ 577 w 620"/>
                <a:gd name="T53" fmla="*/ 24 h 473"/>
                <a:gd name="T54" fmla="*/ 611 w 620"/>
                <a:gd name="T55" fmla="*/ 0 h 473"/>
                <a:gd name="T56" fmla="*/ 604 w 620"/>
                <a:gd name="T57" fmla="*/ 68 h 473"/>
                <a:gd name="T58" fmla="*/ 615 w 620"/>
                <a:gd name="T59" fmla="*/ 99 h 473"/>
                <a:gd name="T60" fmla="*/ 587 w 620"/>
                <a:gd name="T61" fmla="*/ 124 h 473"/>
                <a:gd name="T62" fmla="*/ 569 w 620"/>
                <a:gd name="T63" fmla="*/ 146 h 473"/>
                <a:gd name="T64" fmla="*/ 538 w 620"/>
                <a:gd name="T65" fmla="*/ 153 h 473"/>
                <a:gd name="T66" fmla="*/ 511 w 620"/>
                <a:gd name="T67" fmla="*/ 166 h 473"/>
                <a:gd name="T68" fmla="*/ 452 w 620"/>
                <a:gd name="T69" fmla="*/ 163 h 473"/>
                <a:gd name="T70" fmla="*/ 388 w 620"/>
                <a:gd name="T71" fmla="*/ 180 h 473"/>
                <a:gd name="T72" fmla="*/ 374 w 620"/>
                <a:gd name="T73" fmla="*/ 195 h 473"/>
                <a:gd name="T74" fmla="*/ 389 w 620"/>
                <a:gd name="T75" fmla="*/ 222 h 473"/>
                <a:gd name="T76" fmla="*/ 396 w 620"/>
                <a:gd name="T77" fmla="*/ 244 h 473"/>
                <a:gd name="T78" fmla="*/ 384 w 620"/>
                <a:gd name="T79" fmla="*/ 263 h 473"/>
                <a:gd name="T80" fmla="*/ 354 w 620"/>
                <a:gd name="T81" fmla="*/ 303 h 473"/>
                <a:gd name="T82" fmla="*/ 330 w 620"/>
                <a:gd name="T83" fmla="*/ 324 h 473"/>
                <a:gd name="T84" fmla="*/ 293 w 620"/>
                <a:gd name="T85" fmla="*/ 351 h 473"/>
                <a:gd name="T86" fmla="*/ 268 w 620"/>
                <a:gd name="T87" fmla="*/ 371 h 473"/>
                <a:gd name="T88" fmla="*/ 219 w 620"/>
                <a:gd name="T89" fmla="*/ 398 h 473"/>
                <a:gd name="T90" fmla="*/ 169 w 620"/>
                <a:gd name="T91" fmla="*/ 440 h 473"/>
                <a:gd name="T92" fmla="*/ 154 w 620"/>
                <a:gd name="T93" fmla="*/ 449 h 473"/>
                <a:gd name="T94" fmla="*/ 129 w 620"/>
                <a:gd name="T95" fmla="*/ 457 h 473"/>
                <a:gd name="T96" fmla="*/ 103 w 620"/>
                <a:gd name="T97" fmla="*/ 469 h 473"/>
                <a:gd name="T98" fmla="*/ 80 w 620"/>
                <a:gd name="T99" fmla="*/ 464 h 473"/>
                <a:gd name="T100" fmla="*/ 53 w 620"/>
                <a:gd name="T101" fmla="*/ 473 h 473"/>
                <a:gd name="T102" fmla="*/ 43 w 620"/>
                <a:gd name="T103" fmla="*/ 454 h 473"/>
                <a:gd name="T104" fmla="*/ 10 w 620"/>
                <a:gd name="T105" fmla="*/ 446 h 473"/>
                <a:gd name="T106" fmla="*/ 7 w 620"/>
                <a:gd name="T107" fmla="*/ 427 h 473"/>
                <a:gd name="T108" fmla="*/ 22 w 620"/>
                <a:gd name="T109" fmla="*/ 385 h 473"/>
                <a:gd name="T110" fmla="*/ 44 w 620"/>
                <a:gd name="T111" fmla="*/ 351 h 473"/>
                <a:gd name="T112" fmla="*/ 51 w 620"/>
                <a:gd name="T113" fmla="*/ 327 h 473"/>
                <a:gd name="T114" fmla="*/ 60 w 620"/>
                <a:gd name="T115" fmla="*/ 314 h 473"/>
                <a:gd name="T116" fmla="*/ 68 w 620"/>
                <a:gd name="T117" fmla="*/ 320 h 4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0"/>
                <a:gd name="T178" fmla="*/ 0 h 473"/>
                <a:gd name="T179" fmla="*/ 620 w 620"/>
                <a:gd name="T180" fmla="*/ 473 h 47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0" h="473">
                  <a:moveTo>
                    <a:pt x="78" y="315"/>
                  </a:moveTo>
                  <a:lnTo>
                    <a:pt x="78" y="315"/>
                  </a:lnTo>
                  <a:lnTo>
                    <a:pt x="78" y="317"/>
                  </a:lnTo>
                  <a:lnTo>
                    <a:pt x="76" y="320"/>
                  </a:lnTo>
                  <a:lnTo>
                    <a:pt x="75" y="324"/>
                  </a:lnTo>
                  <a:lnTo>
                    <a:pt x="75" y="327"/>
                  </a:lnTo>
                  <a:lnTo>
                    <a:pt x="73" y="330"/>
                  </a:lnTo>
                  <a:lnTo>
                    <a:pt x="73" y="334"/>
                  </a:lnTo>
                  <a:lnTo>
                    <a:pt x="75" y="334"/>
                  </a:lnTo>
                  <a:lnTo>
                    <a:pt x="82" y="337"/>
                  </a:lnTo>
                  <a:lnTo>
                    <a:pt x="87" y="339"/>
                  </a:lnTo>
                  <a:lnTo>
                    <a:pt x="90" y="341"/>
                  </a:lnTo>
                  <a:lnTo>
                    <a:pt x="90" y="344"/>
                  </a:lnTo>
                  <a:lnTo>
                    <a:pt x="90" y="346"/>
                  </a:lnTo>
                  <a:lnTo>
                    <a:pt x="90" y="347"/>
                  </a:lnTo>
                  <a:lnTo>
                    <a:pt x="87" y="349"/>
                  </a:lnTo>
                  <a:lnTo>
                    <a:pt x="85" y="352"/>
                  </a:lnTo>
                  <a:lnTo>
                    <a:pt x="82" y="354"/>
                  </a:lnTo>
                  <a:lnTo>
                    <a:pt x="76" y="356"/>
                  </a:lnTo>
                  <a:lnTo>
                    <a:pt x="73" y="358"/>
                  </a:lnTo>
                  <a:lnTo>
                    <a:pt x="68" y="359"/>
                  </a:lnTo>
                  <a:lnTo>
                    <a:pt x="65" y="361"/>
                  </a:lnTo>
                  <a:lnTo>
                    <a:pt x="61" y="361"/>
                  </a:lnTo>
                  <a:lnTo>
                    <a:pt x="60" y="361"/>
                  </a:lnTo>
                  <a:lnTo>
                    <a:pt x="58" y="361"/>
                  </a:lnTo>
                  <a:lnTo>
                    <a:pt x="46" y="363"/>
                  </a:lnTo>
                  <a:lnTo>
                    <a:pt x="38" y="368"/>
                  </a:lnTo>
                  <a:lnTo>
                    <a:pt x="32" y="373"/>
                  </a:lnTo>
                  <a:lnTo>
                    <a:pt x="31" y="380"/>
                  </a:lnTo>
                  <a:lnTo>
                    <a:pt x="31" y="386"/>
                  </a:lnTo>
                  <a:lnTo>
                    <a:pt x="31" y="391"/>
                  </a:lnTo>
                  <a:lnTo>
                    <a:pt x="31" y="396"/>
                  </a:lnTo>
                  <a:lnTo>
                    <a:pt x="32" y="398"/>
                  </a:lnTo>
                  <a:lnTo>
                    <a:pt x="36" y="398"/>
                  </a:lnTo>
                  <a:lnTo>
                    <a:pt x="39" y="398"/>
                  </a:lnTo>
                  <a:lnTo>
                    <a:pt x="44" y="400"/>
                  </a:lnTo>
                  <a:lnTo>
                    <a:pt x="49" y="402"/>
                  </a:lnTo>
                  <a:lnTo>
                    <a:pt x="54" y="402"/>
                  </a:lnTo>
                  <a:lnTo>
                    <a:pt x="58" y="402"/>
                  </a:lnTo>
                  <a:lnTo>
                    <a:pt x="60" y="402"/>
                  </a:lnTo>
                  <a:lnTo>
                    <a:pt x="63" y="395"/>
                  </a:lnTo>
                  <a:lnTo>
                    <a:pt x="68" y="393"/>
                  </a:lnTo>
                  <a:lnTo>
                    <a:pt x="73" y="393"/>
                  </a:lnTo>
                  <a:lnTo>
                    <a:pt x="78" y="395"/>
                  </a:lnTo>
                  <a:lnTo>
                    <a:pt x="82" y="398"/>
                  </a:lnTo>
                  <a:lnTo>
                    <a:pt x="85" y="400"/>
                  </a:lnTo>
                  <a:lnTo>
                    <a:pt x="87" y="402"/>
                  </a:lnTo>
                  <a:lnTo>
                    <a:pt x="88" y="402"/>
                  </a:lnTo>
                  <a:lnTo>
                    <a:pt x="90" y="391"/>
                  </a:lnTo>
                  <a:lnTo>
                    <a:pt x="97" y="381"/>
                  </a:lnTo>
                  <a:lnTo>
                    <a:pt x="105" y="373"/>
                  </a:lnTo>
                  <a:lnTo>
                    <a:pt x="115" y="366"/>
                  </a:lnTo>
                  <a:lnTo>
                    <a:pt x="125" y="363"/>
                  </a:lnTo>
                  <a:lnTo>
                    <a:pt x="134" y="358"/>
                  </a:lnTo>
                  <a:lnTo>
                    <a:pt x="139" y="356"/>
                  </a:lnTo>
                  <a:lnTo>
                    <a:pt x="142" y="354"/>
                  </a:lnTo>
                  <a:lnTo>
                    <a:pt x="147" y="341"/>
                  </a:lnTo>
                  <a:lnTo>
                    <a:pt x="153" y="329"/>
                  </a:lnTo>
                  <a:lnTo>
                    <a:pt x="159" y="320"/>
                  </a:lnTo>
                  <a:lnTo>
                    <a:pt x="166" y="312"/>
                  </a:lnTo>
                  <a:lnTo>
                    <a:pt x="175" y="307"/>
                  </a:lnTo>
                  <a:lnTo>
                    <a:pt x="183" y="302"/>
                  </a:lnTo>
                  <a:lnTo>
                    <a:pt x="191" y="300"/>
                  </a:lnTo>
                  <a:lnTo>
                    <a:pt x="200" y="297"/>
                  </a:lnTo>
                  <a:lnTo>
                    <a:pt x="208" y="297"/>
                  </a:lnTo>
                  <a:lnTo>
                    <a:pt x="217" y="297"/>
                  </a:lnTo>
                  <a:lnTo>
                    <a:pt x="225" y="297"/>
                  </a:lnTo>
                  <a:lnTo>
                    <a:pt x="232" y="297"/>
                  </a:lnTo>
                  <a:lnTo>
                    <a:pt x="237" y="298"/>
                  </a:lnTo>
                  <a:lnTo>
                    <a:pt x="241" y="298"/>
                  </a:lnTo>
                  <a:lnTo>
                    <a:pt x="244" y="300"/>
                  </a:lnTo>
                  <a:lnTo>
                    <a:pt x="296" y="295"/>
                  </a:lnTo>
                  <a:lnTo>
                    <a:pt x="295" y="295"/>
                  </a:lnTo>
                  <a:lnTo>
                    <a:pt x="291" y="293"/>
                  </a:lnTo>
                  <a:lnTo>
                    <a:pt x="288" y="293"/>
                  </a:lnTo>
                  <a:lnTo>
                    <a:pt x="283" y="292"/>
                  </a:lnTo>
                  <a:lnTo>
                    <a:pt x="276" y="292"/>
                  </a:lnTo>
                  <a:lnTo>
                    <a:pt x="273" y="290"/>
                  </a:lnTo>
                  <a:lnTo>
                    <a:pt x="269" y="290"/>
                  </a:lnTo>
                  <a:lnTo>
                    <a:pt x="268" y="288"/>
                  </a:lnTo>
                  <a:lnTo>
                    <a:pt x="269" y="285"/>
                  </a:lnTo>
                  <a:lnTo>
                    <a:pt x="271" y="281"/>
                  </a:lnTo>
                  <a:lnTo>
                    <a:pt x="274" y="278"/>
                  </a:lnTo>
                  <a:lnTo>
                    <a:pt x="278" y="273"/>
                  </a:lnTo>
                  <a:lnTo>
                    <a:pt x="283" y="270"/>
                  </a:lnTo>
                  <a:lnTo>
                    <a:pt x="288" y="266"/>
                  </a:lnTo>
                  <a:lnTo>
                    <a:pt x="293" y="263"/>
                  </a:lnTo>
                  <a:lnTo>
                    <a:pt x="300" y="261"/>
                  </a:lnTo>
                  <a:lnTo>
                    <a:pt x="305" y="258"/>
                  </a:lnTo>
                  <a:lnTo>
                    <a:pt x="312" y="256"/>
                  </a:lnTo>
                  <a:lnTo>
                    <a:pt x="317" y="253"/>
                  </a:lnTo>
                  <a:lnTo>
                    <a:pt x="320" y="251"/>
                  </a:lnTo>
                  <a:lnTo>
                    <a:pt x="325" y="249"/>
                  </a:lnTo>
                  <a:lnTo>
                    <a:pt x="329" y="249"/>
                  </a:lnTo>
                  <a:lnTo>
                    <a:pt x="330" y="248"/>
                  </a:lnTo>
                  <a:lnTo>
                    <a:pt x="334" y="248"/>
                  </a:lnTo>
                  <a:lnTo>
                    <a:pt x="339" y="246"/>
                  </a:lnTo>
                  <a:lnTo>
                    <a:pt x="349" y="244"/>
                  </a:lnTo>
                  <a:lnTo>
                    <a:pt x="359" y="241"/>
                  </a:lnTo>
                  <a:lnTo>
                    <a:pt x="369" y="239"/>
                  </a:lnTo>
                  <a:lnTo>
                    <a:pt x="378" y="236"/>
                  </a:lnTo>
                  <a:lnTo>
                    <a:pt x="384" y="234"/>
                  </a:lnTo>
                  <a:lnTo>
                    <a:pt x="386" y="232"/>
                  </a:lnTo>
                  <a:lnTo>
                    <a:pt x="379" y="226"/>
                  </a:lnTo>
                  <a:lnTo>
                    <a:pt x="374" y="217"/>
                  </a:lnTo>
                  <a:lnTo>
                    <a:pt x="371" y="210"/>
                  </a:lnTo>
                  <a:lnTo>
                    <a:pt x="369" y="205"/>
                  </a:lnTo>
                  <a:lnTo>
                    <a:pt x="367" y="202"/>
                  </a:lnTo>
                  <a:lnTo>
                    <a:pt x="367" y="198"/>
                  </a:lnTo>
                  <a:lnTo>
                    <a:pt x="367" y="197"/>
                  </a:lnTo>
                  <a:lnTo>
                    <a:pt x="362" y="200"/>
                  </a:lnTo>
                  <a:lnTo>
                    <a:pt x="357" y="204"/>
                  </a:lnTo>
                  <a:lnTo>
                    <a:pt x="354" y="205"/>
                  </a:lnTo>
                  <a:lnTo>
                    <a:pt x="349" y="207"/>
                  </a:lnTo>
                  <a:lnTo>
                    <a:pt x="344" y="207"/>
                  </a:lnTo>
                  <a:lnTo>
                    <a:pt x="339" y="207"/>
                  </a:lnTo>
                  <a:lnTo>
                    <a:pt x="334" y="207"/>
                  </a:lnTo>
                  <a:lnTo>
                    <a:pt x="329" y="205"/>
                  </a:lnTo>
                  <a:lnTo>
                    <a:pt x="325" y="205"/>
                  </a:lnTo>
                  <a:lnTo>
                    <a:pt x="320" y="204"/>
                  </a:lnTo>
                  <a:lnTo>
                    <a:pt x="317" y="202"/>
                  </a:lnTo>
                  <a:lnTo>
                    <a:pt x="313" y="200"/>
                  </a:lnTo>
                  <a:lnTo>
                    <a:pt x="312" y="200"/>
                  </a:lnTo>
                  <a:lnTo>
                    <a:pt x="308" y="198"/>
                  </a:lnTo>
                  <a:lnTo>
                    <a:pt x="308" y="197"/>
                  </a:lnTo>
                  <a:lnTo>
                    <a:pt x="325" y="154"/>
                  </a:lnTo>
                  <a:lnTo>
                    <a:pt x="357" y="124"/>
                  </a:lnTo>
                  <a:lnTo>
                    <a:pt x="362" y="122"/>
                  </a:lnTo>
                  <a:lnTo>
                    <a:pt x="369" y="121"/>
                  </a:lnTo>
                  <a:lnTo>
                    <a:pt x="376" y="117"/>
                  </a:lnTo>
                  <a:lnTo>
                    <a:pt x="386" y="114"/>
                  </a:lnTo>
                  <a:lnTo>
                    <a:pt x="396" y="109"/>
                  </a:lnTo>
                  <a:lnTo>
                    <a:pt x="408" y="105"/>
                  </a:lnTo>
                  <a:lnTo>
                    <a:pt x="420" y="100"/>
                  </a:lnTo>
                  <a:lnTo>
                    <a:pt x="432" y="95"/>
                  </a:lnTo>
                  <a:lnTo>
                    <a:pt x="444" y="92"/>
                  </a:lnTo>
                  <a:lnTo>
                    <a:pt x="454" y="87"/>
                  </a:lnTo>
                  <a:lnTo>
                    <a:pt x="464" y="83"/>
                  </a:lnTo>
                  <a:lnTo>
                    <a:pt x="472" y="80"/>
                  </a:lnTo>
                  <a:lnTo>
                    <a:pt x="477" y="78"/>
                  </a:lnTo>
                  <a:lnTo>
                    <a:pt x="483" y="77"/>
                  </a:lnTo>
                  <a:lnTo>
                    <a:pt x="484" y="77"/>
                  </a:lnTo>
                  <a:lnTo>
                    <a:pt x="491" y="78"/>
                  </a:lnTo>
                  <a:lnTo>
                    <a:pt x="498" y="80"/>
                  </a:lnTo>
                  <a:lnTo>
                    <a:pt x="501" y="80"/>
                  </a:lnTo>
                  <a:lnTo>
                    <a:pt x="505" y="80"/>
                  </a:lnTo>
                  <a:lnTo>
                    <a:pt x="506" y="78"/>
                  </a:lnTo>
                  <a:lnTo>
                    <a:pt x="508" y="77"/>
                  </a:lnTo>
                  <a:lnTo>
                    <a:pt x="510" y="77"/>
                  </a:lnTo>
                  <a:lnTo>
                    <a:pt x="513" y="78"/>
                  </a:lnTo>
                  <a:lnTo>
                    <a:pt x="518" y="82"/>
                  </a:lnTo>
                  <a:lnTo>
                    <a:pt x="520" y="83"/>
                  </a:lnTo>
                  <a:lnTo>
                    <a:pt x="523" y="83"/>
                  </a:lnTo>
                  <a:lnTo>
                    <a:pt x="525" y="83"/>
                  </a:lnTo>
                  <a:lnTo>
                    <a:pt x="528" y="83"/>
                  </a:lnTo>
                  <a:lnTo>
                    <a:pt x="530" y="83"/>
                  </a:lnTo>
                  <a:lnTo>
                    <a:pt x="549" y="72"/>
                  </a:lnTo>
                  <a:lnTo>
                    <a:pt x="543" y="58"/>
                  </a:lnTo>
                  <a:lnTo>
                    <a:pt x="525" y="66"/>
                  </a:lnTo>
                  <a:lnTo>
                    <a:pt x="521" y="55"/>
                  </a:lnTo>
                  <a:lnTo>
                    <a:pt x="510" y="63"/>
                  </a:lnTo>
                  <a:lnTo>
                    <a:pt x="489" y="61"/>
                  </a:lnTo>
                  <a:lnTo>
                    <a:pt x="506" y="53"/>
                  </a:lnTo>
                  <a:lnTo>
                    <a:pt x="528" y="41"/>
                  </a:lnTo>
                  <a:lnTo>
                    <a:pt x="528" y="43"/>
                  </a:lnTo>
                  <a:lnTo>
                    <a:pt x="528" y="44"/>
                  </a:lnTo>
                  <a:lnTo>
                    <a:pt x="528" y="48"/>
                  </a:lnTo>
                  <a:lnTo>
                    <a:pt x="530" y="51"/>
                  </a:lnTo>
                  <a:lnTo>
                    <a:pt x="530" y="55"/>
                  </a:lnTo>
                  <a:lnTo>
                    <a:pt x="530" y="56"/>
                  </a:lnTo>
                  <a:lnTo>
                    <a:pt x="532" y="58"/>
                  </a:lnTo>
                  <a:lnTo>
                    <a:pt x="533" y="58"/>
                  </a:lnTo>
                  <a:lnTo>
                    <a:pt x="542" y="48"/>
                  </a:lnTo>
                  <a:lnTo>
                    <a:pt x="550" y="39"/>
                  </a:lnTo>
                  <a:lnTo>
                    <a:pt x="557" y="34"/>
                  </a:lnTo>
                  <a:lnTo>
                    <a:pt x="562" y="31"/>
                  </a:lnTo>
                  <a:lnTo>
                    <a:pt x="567" y="29"/>
                  </a:lnTo>
                  <a:lnTo>
                    <a:pt x="571" y="29"/>
                  </a:lnTo>
                  <a:lnTo>
                    <a:pt x="572" y="29"/>
                  </a:lnTo>
                  <a:lnTo>
                    <a:pt x="574" y="28"/>
                  </a:lnTo>
                  <a:lnTo>
                    <a:pt x="577" y="24"/>
                  </a:lnTo>
                  <a:lnTo>
                    <a:pt x="582" y="21"/>
                  </a:lnTo>
                  <a:lnTo>
                    <a:pt x="587" y="16"/>
                  </a:lnTo>
                  <a:lnTo>
                    <a:pt x="594" y="12"/>
                  </a:lnTo>
                  <a:lnTo>
                    <a:pt x="601" y="7"/>
                  </a:lnTo>
                  <a:lnTo>
                    <a:pt x="606" y="4"/>
                  </a:lnTo>
                  <a:lnTo>
                    <a:pt x="609" y="0"/>
                  </a:lnTo>
                  <a:lnTo>
                    <a:pt x="611" y="0"/>
                  </a:lnTo>
                  <a:lnTo>
                    <a:pt x="620" y="7"/>
                  </a:lnTo>
                  <a:lnTo>
                    <a:pt x="591" y="41"/>
                  </a:lnTo>
                  <a:lnTo>
                    <a:pt x="604" y="41"/>
                  </a:lnTo>
                  <a:lnTo>
                    <a:pt x="615" y="50"/>
                  </a:lnTo>
                  <a:lnTo>
                    <a:pt x="609" y="65"/>
                  </a:lnTo>
                  <a:lnTo>
                    <a:pt x="608" y="66"/>
                  </a:lnTo>
                  <a:lnTo>
                    <a:pt x="604" y="68"/>
                  </a:lnTo>
                  <a:lnTo>
                    <a:pt x="601" y="70"/>
                  </a:lnTo>
                  <a:lnTo>
                    <a:pt x="601" y="72"/>
                  </a:lnTo>
                  <a:lnTo>
                    <a:pt x="608" y="77"/>
                  </a:lnTo>
                  <a:lnTo>
                    <a:pt x="611" y="82"/>
                  </a:lnTo>
                  <a:lnTo>
                    <a:pt x="615" y="87"/>
                  </a:lnTo>
                  <a:lnTo>
                    <a:pt x="615" y="94"/>
                  </a:lnTo>
                  <a:lnTo>
                    <a:pt x="615" y="99"/>
                  </a:lnTo>
                  <a:lnTo>
                    <a:pt x="615" y="104"/>
                  </a:lnTo>
                  <a:lnTo>
                    <a:pt x="615" y="107"/>
                  </a:lnTo>
                  <a:lnTo>
                    <a:pt x="606" y="109"/>
                  </a:lnTo>
                  <a:lnTo>
                    <a:pt x="599" y="112"/>
                  </a:lnTo>
                  <a:lnTo>
                    <a:pt x="593" y="119"/>
                  </a:lnTo>
                  <a:lnTo>
                    <a:pt x="587" y="124"/>
                  </a:lnTo>
                  <a:lnTo>
                    <a:pt x="582" y="131"/>
                  </a:lnTo>
                  <a:lnTo>
                    <a:pt x="579" y="136"/>
                  </a:lnTo>
                  <a:lnTo>
                    <a:pt x="576" y="139"/>
                  </a:lnTo>
                  <a:lnTo>
                    <a:pt x="576" y="141"/>
                  </a:lnTo>
                  <a:lnTo>
                    <a:pt x="574" y="143"/>
                  </a:lnTo>
                  <a:lnTo>
                    <a:pt x="572" y="144"/>
                  </a:lnTo>
                  <a:lnTo>
                    <a:pt x="569" y="146"/>
                  </a:lnTo>
                  <a:lnTo>
                    <a:pt x="565" y="149"/>
                  </a:lnTo>
                  <a:lnTo>
                    <a:pt x="560" y="151"/>
                  </a:lnTo>
                  <a:lnTo>
                    <a:pt x="557" y="154"/>
                  </a:lnTo>
                  <a:lnTo>
                    <a:pt x="554" y="156"/>
                  </a:lnTo>
                  <a:lnTo>
                    <a:pt x="552" y="156"/>
                  </a:lnTo>
                  <a:lnTo>
                    <a:pt x="545" y="153"/>
                  </a:lnTo>
                  <a:lnTo>
                    <a:pt x="538" y="153"/>
                  </a:lnTo>
                  <a:lnTo>
                    <a:pt x="532" y="154"/>
                  </a:lnTo>
                  <a:lnTo>
                    <a:pt x="527" y="156"/>
                  </a:lnTo>
                  <a:lnTo>
                    <a:pt x="521" y="160"/>
                  </a:lnTo>
                  <a:lnTo>
                    <a:pt x="516" y="161"/>
                  </a:lnTo>
                  <a:lnTo>
                    <a:pt x="513" y="163"/>
                  </a:lnTo>
                  <a:lnTo>
                    <a:pt x="513" y="165"/>
                  </a:lnTo>
                  <a:lnTo>
                    <a:pt x="511" y="166"/>
                  </a:lnTo>
                  <a:lnTo>
                    <a:pt x="493" y="165"/>
                  </a:lnTo>
                  <a:lnTo>
                    <a:pt x="491" y="163"/>
                  </a:lnTo>
                  <a:lnTo>
                    <a:pt x="488" y="161"/>
                  </a:lnTo>
                  <a:lnTo>
                    <a:pt x="486" y="161"/>
                  </a:lnTo>
                  <a:lnTo>
                    <a:pt x="469" y="161"/>
                  </a:lnTo>
                  <a:lnTo>
                    <a:pt x="452" y="163"/>
                  </a:lnTo>
                  <a:lnTo>
                    <a:pt x="439" y="165"/>
                  </a:lnTo>
                  <a:lnTo>
                    <a:pt x="427" y="166"/>
                  </a:lnTo>
                  <a:lnTo>
                    <a:pt x="417" y="168"/>
                  </a:lnTo>
                  <a:lnTo>
                    <a:pt x="406" y="171"/>
                  </a:lnTo>
                  <a:lnTo>
                    <a:pt x="400" y="175"/>
                  </a:lnTo>
                  <a:lnTo>
                    <a:pt x="393" y="178"/>
                  </a:lnTo>
                  <a:lnTo>
                    <a:pt x="388" y="180"/>
                  </a:lnTo>
                  <a:lnTo>
                    <a:pt x="384" y="183"/>
                  </a:lnTo>
                  <a:lnTo>
                    <a:pt x="381" y="187"/>
                  </a:lnTo>
                  <a:lnTo>
                    <a:pt x="378" y="188"/>
                  </a:lnTo>
                  <a:lnTo>
                    <a:pt x="378" y="192"/>
                  </a:lnTo>
                  <a:lnTo>
                    <a:pt x="376" y="193"/>
                  </a:lnTo>
                  <a:lnTo>
                    <a:pt x="374" y="195"/>
                  </a:lnTo>
                  <a:lnTo>
                    <a:pt x="376" y="200"/>
                  </a:lnTo>
                  <a:lnTo>
                    <a:pt x="378" y="205"/>
                  </a:lnTo>
                  <a:lnTo>
                    <a:pt x="379" y="210"/>
                  </a:lnTo>
                  <a:lnTo>
                    <a:pt x="383" y="215"/>
                  </a:lnTo>
                  <a:lnTo>
                    <a:pt x="384" y="219"/>
                  </a:lnTo>
                  <a:lnTo>
                    <a:pt x="388" y="222"/>
                  </a:lnTo>
                  <a:lnTo>
                    <a:pt x="389" y="222"/>
                  </a:lnTo>
                  <a:lnTo>
                    <a:pt x="389" y="224"/>
                  </a:lnTo>
                  <a:lnTo>
                    <a:pt x="391" y="226"/>
                  </a:lnTo>
                  <a:lnTo>
                    <a:pt x="395" y="227"/>
                  </a:lnTo>
                  <a:lnTo>
                    <a:pt x="396" y="231"/>
                  </a:lnTo>
                  <a:lnTo>
                    <a:pt x="398" y="232"/>
                  </a:lnTo>
                  <a:lnTo>
                    <a:pt x="398" y="239"/>
                  </a:lnTo>
                  <a:lnTo>
                    <a:pt x="396" y="244"/>
                  </a:lnTo>
                  <a:lnTo>
                    <a:pt x="396" y="248"/>
                  </a:lnTo>
                  <a:lnTo>
                    <a:pt x="395" y="251"/>
                  </a:lnTo>
                  <a:lnTo>
                    <a:pt x="393" y="253"/>
                  </a:lnTo>
                  <a:lnTo>
                    <a:pt x="391" y="254"/>
                  </a:lnTo>
                  <a:lnTo>
                    <a:pt x="389" y="256"/>
                  </a:lnTo>
                  <a:lnTo>
                    <a:pt x="384" y="263"/>
                  </a:lnTo>
                  <a:lnTo>
                    <a:pt x="376" y="280"/>
                  </a:lnTo>
                  <a:lnTo>
                    <a:pt x="361" y="295"/>
                  </a:lnTo>
                  <a:lnTo>
                    <a:pt x="362" y="293"/>
                  </a:lnTo>
                  <a:lnTo>
                    <a:pt x="361" y="293"/>
                  </a:lnTo>
                  <a:lnTo>
                    <a:pt x="354" y="303"/>
                  </a:lnTo>
                  <a:lnTo>
                    <a:pt x="347" y="310"/>
                  </a:lnTo>
                  <a:lnTo>
                    <a:pt x="342" y="315"/>
                  </a:lnTo>
                  <a:lnTo>
                    <a:pt x="339" y="319"/>
                  </a:lnTo>
                  <a:lnTo>
                    <a:pt x="335" y="320"/>
                  </a:lnTo>
                  <a:lnTo>
                    <a:pt x="332" y="322"/>
                  </a:lnTo>
                  <a:lnTo>
                    <a:pt x="330" y="324"/>
                  </a:lnTo>
                  <a:lnTo>
                    <a:pt x="325" y="327"/>
                  </a:lnTo>
                  <a:lnTo>
                    <a:pt x="320" y="332"/>
                  </a:lnTo>
                  <a:lnTo>
                    <a:pt x="313" y="336"/>
                  </a:lnTo>
                  <a:lnTo>
                    <a:pt x="308" y="339"/>
                  </a:lnTo>
                  <a:lnTo>
                    <a:pt x="303" y="344"/>
                  </a:lnTo>
                  <a:lnTo>
                    <a:pt x="298" y="347"/>
                  </a:lnTo>
                  <a:lnTo>
                    <a:pt x="293" y="351"/>
                  </a:lnTo>
                  <a:lnTo>
                    <a:pt x="290" y="354"/>
                  </a:lnTo>
                  <a:lnTo>
                    <a:pt x="285" y="358"/>
                  </a:lnTo>
                  <a:lnTo>
                    <a:pt x="279" y="361"/>
                  </a:lnTo>
                  <a:lnTo>
                    <a:pt x="276" y="364"/>
                  </a:lnTo>
                  <a:lnTo>
                    <a:pt x="273" y="366"/>
                  </a:lnTo>
                  <a:lnTo>
                    <a:pt x="271" y="369"/>
                  </a:lnTo>
                  <a:lnTo>
                    <a:pt x="268" y="371"/>
                  </a:lnTo>
                  <a:lnTo>
                    <a:pt x="266" y="371"/>
                  </a:lnTo>
                  <a:lnTo>
                    <a:pt x="266" y="373"/>
                  </a:lnTo>
                  <a:lnTo>
                    <a:pt x="256" y="376"/>
                  </a:lnTo>
                  <a:lnTo>
                    <a:pt x="247" y="380"/>
                  </a:lnTo>
                  <a:lnTo>
                    <a:pt x="237" y="385"/>
                  </a:lnTo>
                  <a:lnTo>
                    <a:pt x="229" y="391"/>
                  </a:lnTo>
                  <a:lnTo>
                    <a:pt x="219" y="398"/>
                  </a:lnTo>
                  <a:lnTo>
                    <a:pt x="210" y="405"/>
                  </a:lnTo>
                  <a:lnTo>
                    <a:pt x="202" y="410"/>
                  </a:lnTo>
                  <a:lnTo>
                    <a:pt x="195" y="417"/>
                  </a:lnTo>
                  <a:lnTo>
                    <a:pt x="186" y="424"/>
                  </a:lnTo>
                  <a:lnTo>
                    <a:pt x="181" y="429"/>
                  </a:lnTo>
                  <a:lnTo>
                    <a:pt x="175" y="435"/>
                  </a:lnTo>
                  <a:lnTo>
                    <a:pt x="169" y="440"/>
                  </a:lnTo>
                  <a:lnTo>
                    <a:pt x="166" y="444"/>
                  </a:lnTo>
                  <a:lnTo>
                    <a:pt x="163" y="447"/>
                  </a:lnTo>
                  <a:lnTo>
                    <a:pt x="161" y="449"/>
                  </a:lnTo>
                  <a:lnTo>
                    <a:pt x="159" y="449"/>
                  </a:lnTo>
                  <a:lnTo>
                    <a:pt x="158" y="449"/>
                  </a:lnTo>
                  <a:lnTo>
                    <a:pt x="154" y="449"/>
                  </a:lnTo>
                  <a:lnTo>
                    <a:pt x="149" y="449"/>
                  </a:lnTo>
                  <a:lnTo>
                    <a:pt x="146" y="451"/>
                  </a:lnTo>
                  <a:lnTo>
                    <a:pt x="142" y="451"/>
                  </a:lnTo>
                  <a:lnTo>
                    <a:pt x="139" y="451"/>
                  </a:lnTo>
                  <a:lnTo>
                    <a:pt x="137" y="451"/>
                  </a:lnTo>
                  <a:lnTo>
                    <a:pt x="134" y="454"/>
                  </a:lnTo>
                  <a:lnTo>
                    <a:pt x="129" y="457"/>
                  </a:lnTo>
                  <a:lnTo>
                    <a:pt x="124" y="459"/>
                  </a:lnTo>
                  <a:lnTo>
                    <a:pt x="120" y="461"/>
                  </a:lnTo>
                  <a:lnTo>
                    <a:pt x="115" y="462"/>
                  </a:lnTo>
                  <a:lnTo>
                    <a:pt x="114" y="464"/>
                  </a:lnTo>
                  <a:lnTo>
                    <a:pt x="110" y="464"/>
                  </a:lnTo>
                  <a:lnTo>
                    <a:pt x="103" y="469"/>
                  </a:lnTo>
                  <a:lnTo>
                    <a:pt x="98" y="471"/>
                  </a:lnTo>
                  <a:lnTo>
                    <a:pt x="93" y="471"/>
                  </a:lnTo>
                  <a:lnTo>
                    <a:pt x="90" y="469"/>
                  </a:lnTo>
                  <a:lnTo>
                    <a:pt x="85" y="468"/>
                  </a:lnTo>
                  <a:lnTo>
                    <a:pt x="82" y="466"/>
                  </a:lnTo>
                  <a:lnTo>
                    <a:pt x="80" y="466"/>
                  </a:lnTo>
                  <a:lnTo>
                    <a:pt x="80" y="464"/>
                  </a:lnTo>
                  <a:lnTo>
                    <a:pt x="75" y="468"/>
                  </a:lnTo>
                  <a:lnTo>
                    <a:pt x="70" y="471"/>
                  </a:lnTo>
                  <a:lnTo>
                    <a:pt x="66" y="473"/>
                  </a:lnTo>
                  <a:lnTo>
                    <a:pt x="61" y="473"/>
                  </a:lnTo>
                  <a:lnTo>
                    <a:pt x="58" y="473"/>
                  </a:lnTo>
                  <a:lnTo>
                    <a:pt x="54" y="473"/>
                  </a:lnTo>
                  <a:lnTo>
                    <a:pt x="53" y="473"/>
                  </a:lnTo>
                  <a:lnTo>
                    <a:pt x="61" y="464"/>
                  </a:lnTo>
                  <a:lnTo>
                    <a:pt x="75" y="457"/>
                  </a:lnTo>
                  <a:lnTo>
                    <a:pt x="65" y="452"/>
                  </a:lnTo>
                  <a:lnTo>
                    <a:pt x="58" y="459"/>
                  </a:lnTo>
                  <a:lnTo>
                    <a:pt x="48" y="459"/>
                  </a:lnTo>
                  <a:lnTo>
                    <a:pt x="43" y="454"/>
                  </a:lnTo>
                  <a:lnTo>
                    <a:pt x="36" y="451"/>
                  </a:lnTo>
                  <a:lnTo>
                    <a:pt x="29" y="447"/>
                  </a:lnTo>
                  <a:lnTo>
                    <a:pt x="24" y="446"/>
                  </a:lnTo>
                  <a:lnTo>
                    <a:pt x="19" y="446"/>
                  </a:lnTo>
                  <a:lnTo>
                    <a:pt x="14" y="446"/>
                  </a:lnTo>
                  <a:lnTo>
                    <a:pt x="12" y="446"/>
                  </a:lnTo>
                  <a:lnTo>
                    <a:pt x="10" y="446"/>
                  </a:lnTo>
                  <a:lnTo>
                    <a:pt x="9" y="447"/>
                  </a:lnTo>
                  <a:lnTo>
                    <a:pt x="5" y="449"/>
                  </a:lnTo>
                  <a:lnTo>
                    <a:pt x="2" y="451"/>
                  </a:lnTo>
                  <a:lnTo>
                    <a:pt x="0" y="451"/>
                  </a:lnTo>
                  <a:lnTo>
                    <a:pt x="0" y="444"/>
                  </a:lnTo>
                  <a:lnTo>
                    <a:pt x="4" y="435"/>
                  </a:lnTo>
                  <a:lnTo>
                    <a:pt x="7" y="427"/>
                  </a:lnTo>
                  <a:lnTo>
                    <a:pt x="10" y="420"/>
                  </a:lnTo>
                  <a:lnTo>
                    <a:pt x="16" y="413"/>
                  </a:lnTo>
                  <a:lnTo>
                    <a:pt x="21" y="408"/>
                  </a:lnTo>
                  <a:lnTo>
                    <a:pt x="22" y="405"/>
                  </a:lnTo>
                  <a:lnTo>
                    <a:pt x="24" y="403"/>
                  </a:lnTo>
                  <a:lnTo>
                    <a:pt x="22" y="393"/>
                  </a:lnTo>
                  <a:lnTo>
                    <a:pt x="22" y="385"/>
                  </a:lnTo>
                  <a:lnTo>
                    <a:pt x="24" y="376"/>
                  </a:lnTo>
                  <a:lnTo>
                    <a:pt x="26" y="371"/>
                  </a:lnTo>
                  <a:lnTo>
                    <a:pt x="29" y="366"/>
                  </a:lnTo>
                  <a:lnTo>
                    <a:pt x="32" y="363"/>
                  </a:lnTo>
                  <a:lnTo>
                    <a:pt x="34" y="361"/>
                  </a:lnTo>
                  <a:lnTo>
                    <a:pt x="36" y="361"/>
                  </a:lnTo>
                  <a:lnTo>
                    <a:pt x="44" y="351"/>
                  </a:lnTo>
                  <a:lnTo>
                    <a:pt x="46" y="341"/>
                  </a:lnTo>
                  <a:lnTo>
                    <a:pt x="46" y="339"/>
                  </a:lnTo>
                  <a:lnTo>
                    <a:pt x="46" y="337"/>
                  </a:lnTo>
                  <a:lnTo>
                    <a:pt x="48" y="336"/>
                  </a:lnTo>
                  <a:lnTo>
                    <a:pt x="48" y="334"/>
                  </a:lnTo>
                  <a:lnTo>
                    <a:pt x="51" y="330"/>
                  </a:lnTo>
                  <a:lnTo>
                    <a:pt x="51" y="327"/>
                  </a:lnTo>
                  <a:lnTo>
                    <a:pt x="49" y="325"/>
                  </a:lnTo>
                  <a:lnTo>
                    <a:pt x="51" y="320"/>
                  </a:lnTo>
                  <a:lnTo>
                    <a:pt x="51" y="317"/>
                  </a:lnTo>
                  <a:lnTo>
                    <a:pt x="54" y="315"/>
                  </a:lnTo>
                  <a:lnTo>
                    <a:pt x="56" y="315"/>
                  </a:lnTo>
                  <a:lnTo>
                    <a:pt x="60" y="314"/>
                  </a:lnTo>
                  <a:lnTo>
                    <a:pt x="61" y="315"/>
                  </a:lnTo>
                  <a:lnTo>
                    <a:pt x="63" y="315"/>
                  </a:lnTo>
                  <a:lnTo>
                    <a:pt x="65" y="315"/>
                  </a:lnTo>
                  <a:lnTo>
                    <a:pt x="65" y="320"/>
                  </a:lnTo>
                  <a:lnTo>
                    <a:pt x="66" y="322"/>
                  </a:lnTo>
                  <a:lnTo>
                    <a:pt x="68" y="322"/>
                  </a:lnTo>
                  <a:lnTo>
                    <a:pt x="68" y="320"/>
                  </a:lnTo>
                  <a:lnTo>
                    <a:pt x="70" y="319"/>
                  </a:lnTo>
                  <a:lnTo>
                    <a:pt x="70" y="317"/>
                  </a:lnTo>
                  <a:lnTo>
                    <a:pt x="71" y="315"/>
                  </a:lnTo>
                  <a:lnTo>
                    <a:pt x="70" y="315"/>
                  </a:lnTo>
                  <a:lnTo>
                    <a:pt x="78" y="315"/>
                  </a:lnTo>
                  <a:close/>
                </a:path>
              </a:pathLst>
            </a:custGeom>
            <a:solidFill>
              <a:srgbClr val="7FFFFF"/>
            </a:solidFill>
            <a:ln w="9525">
              <a:solidFill>
                <a:schemeClr val="tx1"/>
              </a:solidFill>
              <a:round/>
              <a:headEnd/>
              <a:tailEnd/>
            </a:ln>
          </p:spPr>
          <p:txBody>
            <a:bodyPr/>
            <a:lstStyle/>
            <a:p>
              <a:endParaRPr lang="en-US"/>
            </a:p>
          </p:txBody>
        </p:sp>
        <p:sp>
          <p:nvSpPr>
            <p:cNvPr id="57535" name="Freeform 8"/>
            <p:cNvSpPr>
              <a:spLocks/>
            </p:cNvSpPr>
            <p:nvPr/>
          </p:nvSpPr>
          <p:spPr bwMode="auto">
            <a:xfrm>
              <a:off x="3889" y="1492"/>
              <a:ext cx="469" cy="465"/>
            </a:xfrm>
            <a:custGeom>
              <a:avLst/>
              <a:gdLst>
                <a:gd name="T0" fmla="*/ 261 w 469"/>
                <a:gd name="T1" fmla="*/ 423 h 465"/>
                <a:gd name="T2" fmla="*/ 234 w 469"/>
                <a:gd name="T3" fmla="*/ 330 h 465"/>
                <a:gd name="T4" fmla="*/ 210 w 469"/>
                <a:gd name="T5" fmla="*/ 296 h 465"/>
                <a:gd name="T6" fmla="*/ 195 w 469"/>
                <a:gd name="T7" fmla="*/ 299 h 465"/>
                <a:gd name="T8" fmla="*/ 176 w 469"/>
                <a:gd name="T9" fmla="*/ 310 h 465"/>
                <a:gd name="T10" fmla="*/ 166 w 469"/>
                <a:gd name="T11" fmla="*/ 330 h 465"/>
                <a:gd name="T12" fmla="*/ 153 w 469"/>
                <a:gd name="T13" fmla="*/ 352 h 465"/>
                <a:gd name="T14" fmla="*/ 144 w 469"/>
                <a:gd name="T15" fmla="*/ 364 h 465"/>
                <a:gd name="T16" fmla="*/ 136 w 469"/>
                <a:gd name="T17" fmla="*/ 362 h 465"/>
                <a:gd name="T18" fmla="*/ 116 w 469"/>
                <a:gd name="T19" fmla="*/ 350 h 465"/>
                <a:gd name="T20" fmla="*/ 119 w 469"/>
                <a:gd name="T21" fmla="*/ 323 h 465"/>
                <a:gd name="T22" fmla="*/ 132 w 469"/>
                <a:gd name="T23" fmla="*/ 313 h 465"/>
                <a:gd name="T24" fmla="*/ 160 w 469"/>
                <a:gd name="T25" fmla="*/ 264 h 465"/>
                <a:gd name="T26" fmla="*/ 160 w 469"/>
                <a:gd name="T27" fmla="*/ 232 h 465"/>
                <a:gd name="T28" fmla="*/ 148 w 469"/>
                <a:gd name="T29" fmla="*/ 198 h 465"/>
                <a:gd name="T30" fmla="*/ 138 w 469"/>
                <a:gd name="T31" fmla="*/ 181 h 465"/>
                <a:gd name="T32" fmla="*/ 153 w 469"/>
                <a:gd name="T33" fmla="*/ 181 h 465"/>
                <a:gd name="T34" fmla="*/ 151 w 469"/>
                <a:gd name="T35" fmla="*/ 172 h 465"/>
                <a:gd name="T36" fmla="*/ 99 w 469"/>
                <a:gd name="T37" fmla="*/ 137 h 465"/>
                <a:gd name="T38" fmla="*/ 36 w 469"/>
                <a:gd name="T39" fmla="*/ 115 h 465"/>
                <a:gd name="T40" fmla="*/ 2 w 469"/>
                <a:gd name="T41" fmla="*/ 90 h 465"/>
                <a:gd name="T42" fmla="*/ 19 w 469"/>
                <a:gd name="T43" fmla="*/ 96 h 465"/>
                <a:gd name="T44" fmla="*/ 17 w 469"/>
                <a:gd name="T45" fmla="*/ 76 h 465"/>
                <a:gd name="T46" fmla="*/ 26 w 469"/>
                <a:gd name="T47" fmla="*/ 71 h 465"/>
                <a:gd name="T48" fmla="*/ 44 w 469"/>
                <a:gd name="T49" fmla="*/ 73 h 465"/>
                <a:gd name="T50" fmla="*/ 66 w 469"/>
                <a:gd name="T51" fmla="*/ 51 h 465"/>
                <a:gd name="T52" fmla="*/ 51 w 469"/>
                <a:gd name="T53" fmla="*/ 42 h 465"/>
                <a:gd name="T54" fmla="*/ 46 w 469"/>
                <a:gd name="T55" fmla="*/ 18 h 465"/>
                <a:gd name="T56" fmla="*/ 38 w 469"/>
                <a:gd name="T57" fmla="*/ 17 h 465"/>
                <a:gd name="T58" fmla="*/ 65 w 469"/>
                <a:gd name="T59" fmla="*/ 12 h 465"/>
                <a:gd name="T60" fmla="*/ 75 w 469"/>
                <a:gd name="T61" fmla="*/ 29 h 465"/>
                <a:gd name="T62" fmla="*/ 144 w 469"/>
                <a:gd name="T63" fmla="*/ 34 h 465"/>
                <a:gd name="T64" fmla="*/ 209 w 469"/>
                <a:gd name="T65" fmla="*/ 29 h 465"/>
                <a:gd name="T66" fmla="*/ 288 w 469"/>
                <a:gd name="T67" fmla="*/ 39 h 465"/>
                <a:gd name="T68" fmla="*/ 334 w 469"/>
                <a:gd name="T69" fmla="*/ 32 h 465"/>
                <a:gd name="T70" fmla="*/ 356 w 469"/>
                <a:gd name="T71" fmla="*/ 32 h 465"/>
                <a:gd name="T72" fmla="*/ 432 w 469"/>
                <a:gd name="T73" fmla="*/ 100 h 465"/>
                <a:gd name="T74" fmla="*/ 444 w 469"/>
                <a:gd name="T75" fmla="*/ 139 h 465"/>
                <a:gd name="T76" fmla="*/ 467 w 469"/>
                <a:gd name="T77" fmla="*/ 164 h 465"/>
                <a:gd name="T78" fmla="*/ 454 w 469"/>
                <a:gd name="T79" fmla="*/ 164 h 465"/>
                <a:gd name="T80" fmla="*/ 432 w 469"/>
                <a:gd name="T81" fmla="*/ 169 h 465"/>
                <a:gd name="T82" fmla="*/ 451 w 469"/>
                <a:gd name="T83" fmla="*/ 186 h 465"/>
                <a:gd name="T84" fmla="*/ 432 w 469"/>
                <a:gd name="T85" fmla="*/ 203 h 465"/>
                <a:gd name="T86" fmla="*/ 401 w 469"/>
                <a:gd name="T87" fmla="*/ 198 h 465"/>
                <a:gd name="T88" fmla="*/ 371 w 469"/>
                <a:gd name="T89" fmla="*/ 200 h 465"/>
                <a:gd name="T90" fmla="*/ 359 w 469"/>
                <a:gd name="T91" fmla="*/ 186 h 465"/>
                <a:gd name="T92" fmla="*/ 332 w 469"/>
                <a:gd name="T93" fmla="*/ 156 h 465"/>
                <a:gd name="T94" fmla="*/ 324 w 469"/>
                <a:gd name="T95" fmla="*/ 130 h 465"/>
                <a:gd name="T96" fmla="*/ 322 w 469"/>
                <a:gd name="T97" fmla="*/ 166 h 465"/>
                <a:gd name="T98" fmla="*/ 324 w 469"/>
                <a:gd name="T99" fmla="*/ 176 h 465"/>
                <a:gd name="T100" fmla="*/ 334 w 469"/>
                <a:gd name="T101" fmla="*/ 211 h 465"/>
                <a:gd name="T102" fmla="*/ 319 w 469"/>
                <a:gd name="T103" fmla="*/ 238 h 465"/>
                <a:gd name="T104" fmla="*/ 312 w 469"/>
                <a:gd name="T105" fmla="*/ 260 h 465"/>
                <a:gd name="T106" fmla="*/ 303 w 469"/>
                <a:gd name="T107" fmla="*/ 284 h 465"/>
                <a:gd name="T108" fmla="*/ 319 w 469"/>
                <a:gd name="T109" fmla="*/ 348 h 465"/>
                <a:gd name="T110" fmla="*/ 319 w 469"/>
                <a:gd name="T111" fmla="*/ 374 h 465"/>
                <a:gd name="T112" fmla="*/ 273 w 469"/>
                <a:gd name="T113" fmla="*/ 420 h 4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9"/>
                <a:gd name="T172" fmla="*/ 0 h 465"/>
                <a:gd name="T173" fmla="*/ 469 w 469"/>
                <a:gd name="T174" fmla="*/ 465 h 4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9" h="465">
                  <a:moveTo>
                    <a:pt x="258" y="465"/>
                  </a:moveTo>
                  <a:lnTo>
                    <a:pt x="259" y="465"/>
                  </a:lnTo>
                  <a:lnTo>
                    <a:pt x="261" y="421"/>
                  </a:lnTo>
                  <a:lnTo>
                    <a:pt x="261" y="423"/>
                  </a:lnTo>
                  <a:lnTo>
                    <a:pt x="261" y="421"/>
                  </a:lnTo>
                  <a:lnTo>
                    <a:pt x="256" y="398"/>
                  </a:lnTo>
                  <a:lnTo>
                    <a:pt x="249" y="376"/>
                  </a:lnTo>
                  <a:lnTo>
                    <a:pt x="244" y="359"/>
                  </a:lnTo>
                  <a:lnTo>
                    <a:pt x="239" y="342"/>
                  </a:lnTo>
                  <a:lnTo>
                    <a:pt x="234" y="330"/>
                  </a:lnTo>
                  <a:lnTo>
                    <a:pt x="229" y="320"/>
                  </a:lnTo>
                  <a:lnTo>
                    <a:pt x="224" y="311"/>
                  </a:lnTo>
                  <a:lnTo>
                    <a:pt x="220" y="304"/>
                  </a:lnTo>
                  <a:lnTo>
                    <a:pt x="217" y="301"/>
                  </a:lnTo>
                  <a:lnTo>
                    <a:pt x="214" y="298"/>
                  </a:lnTo>
                  <a:lnTo>
                    <a:pt x="210" y="296"/>
                  </a:lnTo>
                  <a:lnTo>
                    <a:pt x="207" y="294"/>
                  </a:lnTo>
                  <a:lnTo>
                    <a:pt x="205" y="294"/>
                  </a:lnTo>
                  <a:lnTo>
                    <a:pt x="202" y="296"/>
                  </a:lnTo>
                  <a:lnTo>
                    <a:pt x="200" y="296"/>
                  </a:lnTo>
                  <a:lnTo>
                    <a:pt x="198" y="298"/>
                  </a:lnTo>
                  <a:lnTo>
                    <a:pt x="195" y="299"/>
                  </a:lnTo>
                  <a:lnTo>
                    <a:pt x="192" y="303"/>
                  </a:lnTo>
                  <a:lnTo>
                    <a:pt x="187" y="304"/>
                  </a:lnTo>
                  <a:lnTo>
                    <a:pt x="183" y="306"/>
                  </a:lnTo>
                  <a:lnTo>
                    <a:pt x="180" y="308"/>
                  </a:lnTo>
                  <a:lnTo>
                    <a:pt x="178" y="310"/>
                  </a:lnTo>
                  <a:lnTo>
                    <a:pt x="176" y="310"/>
                  </a:lnTo>
                  <a:lnTo>
                    <a:pt x="176" y="311"/>
                  </a:lnTo>
                  <a:lnTo>
                    <a:pt x="171" y="315"/>
                  </a:lnTo>
                  <a:lnTo>
                    <a:pt x="168" y="323"/>
                  </a:lnTo>
                  <a:lnTo>
                    <a:pt x="168" y="326"/>
                  </a:lnTo>
                  <a:lnTo>
                    <a:pt x="166" y="330"/>
                  </a:lnTo>
                  <a:lnTo>
                    <a:pt x="165" y="335"/>
                  </a:lnTo>
                  <a:lnTo>
                    <a:pt x="161" y="338"/>
                  </a:lnTo>
                  <a:lnTo>
                    <a:pt x="160" y="343"/>
                  </a:lnTo>
                  <a:lnTo>
                    <a:pt x="156" y="347"/>
                  </a:lnTo>
                  <a:lnTo>
                    <a:pt x="153" y="347"/>
                  </a:lnTo>
                  <a:lnTo>
                    <a:pt x="153" y="352"/>
                  </a:lnTo>
                  <a:lnTo>
                    <a:pt x="151" y="355"/>
                  </a:lnTo>
                  <a:lnTo>
                    <a:pt x="149" y="359"/>
                  </a:lnTo>
                  <a:lnTo>
                    <a:pt x="148" y="360"/>
                  </a:lnTo>
                  <a:lnTo>
                    <a:pt x="146" y="362"/>
                  </a:lnTo>
                  <a:lnTo>
                    <a:pt x="144" y="364"/>
                  </a:lnTo>
                  <a:lnTo>
                    <a:pt x="143" y="364"/>
                  </a:lnTo>
                  <a:lnTo>
                    <a:pt x="139" y="364"/>
                  </a:lnTo>
                  <a:lnTo>
                    <a:pt x="138" y="362"/>
                  </a:lnTo>
                  <a:lnTo>
                    <a:pt x="136" y="362"/>
                  </a:lnTo>
                  <a:lnTo>
                    <a:pt x="134" y="362"/>
                  </a:lnTo>
                  <a:lnTo>
                    <a:pt x="131" y="360"/>
                  </a:lnTo>
                  <a:lnTo>
                    <a:pt x="122" y="360"/>
                  </a:lnTo>
                  <a:lnTo>
                    <a:pt x="119" y="355"/>
                  </a:lnTo>
                  <a:lnTo>
                    <a:pt x="116" y="350"/>
                  </a:lnTo>
                  <a:lnTo>
                    <a:pt x="116" y="345"/>
                  </a:lnTo>
                  <a:lnTo>
                    <a:pt x="116" y="338"/>
                  </a:lnTo>
                  <a:lnTo>
                    <a:pt x="117" y="333"/>
                  </a:lnTo>
                  <a:lnTo>
                    <a:pt x="117" y="330"/>
                  </a:lnTo>
                  <a:lnTo>
                    <a:pt x="119" y="328"/>
                  </a:lnTo>
                  <a:lnTo>
                    <a:pt x="119" y="323"/>
                  </a:lnTo>
                  <a:lnTo>
                    <a:pt x="121" y="320"/>
                  </a:lnTo>
                  <a:lnTo>
                    <a:pt x="122" y="318"/>
                  </a:lnTo>
                  <a:lnTo>
                    <a:pt x="126" y="316"/>
                  </a:lnTo>
                  <a:lnTo>
                    <a:pt x="127" y="315"/>
                  </a:lnTo>
                  <a:lnTo>
                    <a:pt x="131" y="315"/>
                  </a:lnTo>
                  <a:lnTo>
                    <a:pt x="132" y="313"/>
                  </a:lnTo>
                  <a:lnTo>
                    <a:pt x="143" y="303"/>
                  </a:lnTo>
                  <a:lnTo>
                    <a:pt x="146" y="281"/>
                  </a:lnTo>
                  <a:lnTo>
                    <a:pt x="160" y="269"/>
                  </a:lnTo>
                  <a:lnTo>
                    <a:pt x="160" y="267"/>
                  </a:lnTo>
                  <a:lnTo>
                    <a:pt x="160" y="264"/>
                  </a:lnTo>
                  <a:lnTo>
                    <a:pt x="160" y="257"/>
                  </a:lnTo>
                  <a:lnTo>
                    <a:pt x="160" y="252"/>
                  </a:lnTo>
                  <a:lnTo>
                    <a:pt x="160" y="245"/>
                  </a:lnTo>
                  <a:lnTo>
                    <a:pt x="160" y="238"/>
                  </a:lnTo>
                  <a:lnTo>
                    <a:pt x="160" y="233"/>
                  </a:lnTo>
                  <a:lnTo>
                    <a:pt x="160" y="232"/>
                  </a:lnTo>
                  <a:lnTo>
                    <a:pt x="160" y="223"/>
                  </a:lnTo>
                  <a:lnTo>
                    <a:pt x="158" y="215"/>
                  </a:lnTo>
                  <a:lnTo>
                    <a:pt x="156" y="210"/>
                  </a:lnTo>
                  <a:lnTo>
                    <a:pt x="153" y="205"/>
                  </a:lnTo>
                  <a:lnTo>
                    <a:pt x="151" y="201"/>
                  </a:lnTo>
                  <a:lnTo>
                    <a:pt x="148" y="198"/>
                  </a:lnTo>
                  <a:lnTo>
                    <a:pt x="146" y="196"/>
                  </a:lnTo>
                  <a:lnTo>
                    <a:pt x="144" y="194"/>
                  </a:lnTo>
                  <a:lnTo>
                    <a:pt x="139" y="191"/>
                  </a:lnTo>
                  <a:lnTo>
                    <a:pt x="138" y="188"/>
                  </a:lnTo>
                  <a:lnTo>
                    <a:pt x="138" y="184"/>
                  </a:lnTo>
                  <a:lnTo>
                    <a:pt x="138" y="181"/>
                  </a:lnTo>
                  <a:lnTo>
                    <a:pt x="139" y="179"/>
                  </a:lnTo>
                  <a:lnTo>
                    <a:pt x="141" y="178"/>
                  </a:lnTo>
                  <a:lnTo>
                    <a:pt x="143" y="176"/>
                  </a:lnTo>
                  <a:lnTo>
                    <a:pt x="144" y="176"/>
                  </a:lnTo>
                  <a:lnTo>
                    <a:pt x="149" y="181"/>
                  </a:lnTo>
                  <a:lnTo>
                    <a:pt x="153" y="181"/>
                  </a:lnTo>
                  <a:lnTo>
                    <a:pt x="154" y="181"/>
                  </a:lnTo>
                  <a:lnTo>
                    <a:pt x="154" y="179"/>
                  </a:lnTo>
                  <a:lnTo>
                    <a:pt x="154" y="178"/>
                  </a:lnTo>
                  <a:lnTo>
                    <a:pt x="153" y="176"/>
                  </a:lnTo>
                  <a:lnTo>
                    <a:pt x="153" y="174"/>
                  </a:lnTo>
                  <a:lnTo>
                    <a:pt x="151" y="172"/>
                  </a:lnTo>
                  <a:lnTo>
                    <a:pt x="132" y="145"/>
                  </a:lnTo>
                  <a:lnTo>
                    <a:pt x="124" y="144"/>
                  </a:lnTo>
                  <a:lnTo>
                    <a:pt x="116" y="142"/>
                  </a:lnTo>
                  <a:lnTo>
                    <a:pt x="109" y="140"/>
                  </a:lnTo>
                  <a:lnTo>
                    <a:pt x="104" y="139"/>
                  </a:lnTo>
                  <a:lnTo>
                    <a:pt x="99" y="137"/>
                  </a:lnTo>
                  <a:lnTo>
                    <a:pt x="95" y="134"/>
                  </a:lnTo>
                  <a:lnTo>
                    <a:pt x="94" y="132"/>
                  </a:lnTo>
                  <a:lnTo>
                    <a:pt x="92" y="132"/>
                  </a:lnTo>
                  <a:lnTo>
                    <a:pt x="77" y="132"/>
                  </a:lnTo>
                  <a:lnTo>
                    <a:pt x="63" y="117"/>
                  </a:lnTo>
                  <a:lnTo>
                    <a:pt x="36" y="115"/>
                  </a:lnTo>
                  <a:lnTo>
                    <a:pt x="22" y="105"/>
                  </a:lnTo>
                  <a:lnTo>
                    <a:pt x="14" y="105"/>
                  </a:lnTo>
                  <a:lnTo>
                    <a:pt x="2" y="90"/>
                  </a:lnTo>
                  <a:lnTo>
                    <a:pt x="0" y="88"/>
                  </a:lnTo>
                  <a:lnTo>
                    <a:pt x="2" y="90"/>
                  </a:lnTo>
                  <a:lnTo>
                    <a:pt x="9" y="93"/>
                  </a:lnTo>
                  <a:lnTo>
                    <a:pt x="14" y="96"/>
                  </a:lnTo>
                  <a:lnTo>
                    <a:pt x="17" y="98"/>
                  </a:lnTo>
                  <a:lnTo>
                    <a:pt x="19" y="96"/>
                  </a:lnTo>
                  <a:lnTo>
                    <a:pt x="19" y="95"/>
                  </a:lnTo>
                  <a:lnTo>
                    <a:pt x="17" y="93"/>
                  </a:lnTo>
                  <a:lnTo>
                    <a:pt x="17" y="88"/>
                  </a:lnTo>
                  <a:lnTo>
                    <a:pt x="16" y="84"/>
                  </a:lnTo>
                  <a:lnTo>
                    <a:pt x="16" y="79"/>
                  </a:lnTo>
                  <a:lnTo>
                    <a:pt x="17" y="76"/>
                  </a:lnTo>
                  <a:lnTo>
                    <a:pt x="17" y="74"/>
                  </a:lnTo>
                  <a:lnTo>
                    <a:pt x="21" y="73"/>
                  </a:lnTo>
                  <a:lnTo>
                    <a:pt x="22" y="71"/>
                  </a:lnTo>
                  <a:lnTo>
                    <a:pt x="24" y="71"/>
                  </a:lnTo>
                  <a:lnTo>
                    <a:pt x="26" y="71"/>
                  </a:lnTo>
                  <a:lnTo>
                    <a:pt x="26" y="74"/>
                  </a:lnTo>
                  <a:lnTo>
                    <a:pt x="29" y="76"/>
                  </a:lnTo>
                  <a:lnTo>
                    <a:pt x="33" y="76"/>
                  </a:lnTo>
                  <a:lnTo>
                    <a:pt x="36" y="76"/>
                  </a:lnTo>
                  <a:lnTo>
                    <a:pt x="41" y="74"/>
                  </a:lnTo>
                  <a:lnTo>
                    <a:pt x="44" y="73"/>
                  </a:lnTo>
                  <a:lnTo>
                    <a:pt x="48" y="73"/>
                  </a:lnTo>
                  <a:lnTo>
                    <a:pt x="48" y="71"/>
                  </a:lnTo>
                  <a:lnTo>
                    <a:pt x="78" y="71"/>
                  </a:lnTo>
                  <a:lnTo>
                    <a:pt x="80" y="66"/>
                  </a:lnTo>
                  <a:lnTo>
                    <a:pt x="75" y="66"/>
                  </a:lnTo>
                  <a:lnTo>
                    <a:pt x="66" y="51"/>
                  </a:lnTo>
                  <a:lnTo>
                    <a:pt x="53" y="51"/>
                  </a:lnTo>
                  <a:lnTo>
                    <a:pt x="53" y="49"/>
                  </a:lnTo>
                  <a:lnTo>
                    <a:pt x="53" y="47"/>
                  </a:lnTo>
                  <a:lnTo>
                    <a:pt x="53" y="46"/>
                  </a:lnTo>
                  <a:lnTo>
                    <a:pt x="51" y="42"/>
                  </a:lnTo>
                  <a:lnTo>
                    <a:pt x="51" y="40"/>
                  </a:lnTo>
                  <a:lnTo>
                    <a:pt x="51" y="39"/>
                  </a:lnTo>
                  <a:lnTo>
                    <a:pt x="51" y="37"/>
                  </a:lnTo>
                  <a:lnTo>
                    <a:pt x="51" y="27"/>
                  </a:lnTo>
                  <a:lnTo>
                    <a:pt x="50" y="22"/>
                  </a:lnTo>
                  <a:lnTo>
                    <a:pt x="46" y="18"/>
                  </a:lnTo>
                  <a:lnTo>
                    <a:pt x="43" y="17"/>
                  </a:lnTo>
                  <a:lnTo>
                    <a:pt x="39" y="17"/>
                  </a:lnTo>
                  <a:lnTo>
                    <a:pt x="36" y="17"/>
                  </a:lnTo>
                  <a:lnTo>
                    <a:pt x="34" y="18"/>
                  </a:lnTo>
                  <a:lnTo>
                    <a:pt x="38" y="17"/>
                  </a:lnTo>
                  <a:lnTo>
                    <a:pt x="53" y="0"/>
                  </a:lnTo>
                  <a:lnTo>
                    <a:pt x="63" y="5"/>
                  </a:lnTo>
                  <a:lnTo>
                    <a:pt x="63" y="8"/>
                  </a:lnTo>
                  <a:lnTo>
                    <a:pt x="65" y="12"/>
                  </a:lnTo>
                  <a:lnTo>
                    <a:pt x="65" y="15"/>
                  </a:lnTo>
                  <a:lnTo>
                    <a:pt x="66" y="20"/>
                  </a:lnTo>
                  <a:lnTo>
                    <a:pt x="66" y="24"/>
                  </a:lnTo>
                  <a:lnTo>
                    <a:pt x="68" y="25"/>
                  </a:lnTo>
                  <a:lnTo>
                    <a:pt x="68" y="27"/>
                  </a:lnTo>
                  <a:lnTo>
                    <a:pt x="75" y="29"/>
                  </a:lnTo>
                  <a:lnTo>
                    <a:pt x="83" y="30"/>
                  </a:lnTo>
                  <a:lnTo>
                    <a:pt x="95" y="32"/>
                  </a:lnTo>
                  <a:lnTo>
                    <a:pt x="105" y="32"/>
                  </a:lnTo>
                  <a:lnTo>
                    <a:pt x="119" y="34"/>
                  </a:lnTo>
                  <a:lnTo>
                    <a:pt x="131" y="34"/>
                  </a:lnTo>
                  <a:lnTo>
                    <a:pt x="144" y="34"/>
                  </a:lnTo>
                  <a:lnTo>
                    <a:pt x="156" y="32"/>
                  </a:lnTo>
                  <a:lnTo>
                    <a:pt x="170" y="32"/>
                  </a:lnTo>
                  <a:lnTo>
                    <a:pt x="182" y="32"/>
                  </a:lnTo>
                  <a:lnTo>
                    <a:pt x="192" y="30"/>
                  </a:lnTo>
                  <a:lnTo>
                    <a:pt x="202" y="30"/>
                  </a:lnTo>
                  <a:lnTo>
                    <a:pt x="209" y="29"/>
                  </a:lnTo>
                  <a:lnTo>
                    <a:pt x="215" y="29"/>
                  </a:lnTo>
                  <a:lnTo>
                    <a:pt x="219" y="27"/>
                  </a:lnTo>
                  <a:lnTo>
                    <a:pt x="220" y="27"/>
                  </a:lnTo>
                  <a:lnTo>
                    <a:pt x="278" y="29"/>
                  </a:lnTo>
                  <a:lnTo>
                    <a:pt x="286" y="39"/>
                  </a:lnTo>
                  <a:lnTo>
                    <a:pt x="288" y="39"/>
                  </a:lnTo>
                  <a:lnTo>
                    <a:pt x="295" y="39"/>
                  </a:lnTo>
                  <a:lnTo>
                    <a:pt x="303" y="37"/>
                  </a:lnTo>
                  <a:lnTo>
                    <a:pt x="312" y="37"/>
                  </a:lnTo>
                  <a:lnTo>
                    <a:pt x="320" y="35"/>
                  </a:lnTo>
                  <a:lnTo>
                    <a:pt x="329" y="34"/>
                  </a:lnTo>
                  <a:lnTo>
                    <a:pt x="334" y="32"/>
                  </a:lnTo>
                  <a:lnTo>
                    <a:pt x="337" y="32"/>
                  </a:lnTo>
                  <a:lnTo>
                    <a:pt x="342" y="24"/>
                  </a:lnTo>
                  <a:lnTo>
                    <a:pt x="346" y="22"/>
                  </a:lnTo>
                  <a:lnTo>
                    <a:pt x="349" y="24"/>
                  </a:lnTo>
                  <a:lnTo>
                    <a:pt x="352" y="27"/>
                  </a:lnTo>
                  <a:lnTo>
                    <a:pt x="356" y="32"/>
                  </a:lnTo>
                  <a:lnTo>
                    <a:pt x="357" y="37"/>
                  </a:lnTo>
                  <a:lnTo>
                    <a:pt x="357" y="40"/>
                  </a:lnTo>
                  <a:lnTo>
                    <a:pt x="359" y="42"/>
                  </a:lnTo>
                  <a:lnTo>
                    <a:pt x="410" y="101"/>
                  </a:lnTo>
                  <a:lnTo>
                    <a:pt x="418" y="91"/>
                  </a:lnTo>
                  <a:lnTo>
                    <a:pt x="432" y="100"/>
                  </a:lnTo>
                  <a:lnTo>
                    <a:pt x="425" y="112"/>
                  </a:lnTo>
                  <a:lnTo>
                    <a:pt x="430" y="128"/>
                  </a:lnTo>
                  <a:lnTo>
                    <a:pt x="432" y="130"/>
                  </a:lnTo>
                  <a:lnTo>
                    <a:pt x="435" y="132"/>
                  </a:lnTo>
                  <a:lnTo>
                    <a:pt x="439" y="135"/>
                  </a:lnTo>
                  <a:lnTo>
                    <a:pt x="444" y="139"/>
                  </a:lnTo>
                  <a:lnTo>
                    <a:pt x="449" y="144"/>
                  </a:lnTo>
                  <a:lnTo>
                    <a:pt x="452" y="147"/>
                  </a:lnTo>
                  <a:lnTo>
                    <a:pt x="456" y="149"/>
                  </a:lnTo>
                  <a:lnTo>
                    <a:pt x="457" y="150"/>
                  </a:lnTo>
                  <a:lnTo>
                    <a:pt x="464" y="157"/>
                  </a:lnTo>
                  <a:lnTo>
                    <a:pt x="467" y="164"/>
                  </a:lnTo>
                  <a:lnTo>
                    <a:pt x="469" y="167"/>
                  </a:lnTo>
                  <a:lnTo>
                    <a:pt x="467" y="171"/>
                  </a:lnTo>
                  <a:lnTo>
                    <a:pt x="466" y="171"/>
                  </a:lnTo>
                  <a:lnTo>
                    <a:pt x="461" y="171"/>
                  </a:lnTo>
                  <a:lnTo>
                    <a:pt x="457" y="167"/>
                  </a:lnTo>
                  <a:lnTo>
                    <a:pt x="454" y="164"/>
                  </a:lnTo>
                  <a:lnTo>
                    <a:pt x="449" y="162"/>
                  </a:lnTo>
                  <a:lnTo>
                    <a:pt x="444" y="161"/>
                  </a:lnTo>
                  <a:lnTo>
                    <a:pt x="439" y="162"/>
                  </a:lnTo>
                  <a:lnTo>
                    <a:pt x="435" y="164"/>
                  </a:lnTo>
                  <a:lnTo>
                    <a:pt x="432" y="166"/>
                  </a:lnTo>
                  <a:lnTo>
                    <a:pt x="432" y="169"/>
                  </a:lnTo>
                  <a:lnTo>
                    <a:pt x="435" y="172"/>
                  </a:lnTo>
                  <a:lnTo>
                    <a:pt x="444" y="176"/>
                  </a:lnTo>
                  <a:lnTo>
                    <a:pt x="447" y="178"/>
                  </a:lnTo>
                  <a:lnTo>
                    <a:pt x="451" y="181"/>
                  </a:lnTo>
                  <a:lnTo>
                    <a:pt x="451" y="184"/>
                  </a:lnTo>
                  <a:lnTo>
                    <a:pt x="451" y="186"/>
                  </a:lnTo>
                  <a:lnTo>
                    <a:pt x="449" y="189"/>
                  </a:lnTo>
                  <a:lnTo>
                    <a:pt x="447" y="193"/>
                  </a:lnTo>
                  <a:lnTo>
                    <a:pt x="444" y="196"/>
                  </a:lnTo>
                  <a:lnTo>
                    <a:pt x="440" y="200"/>
                  </a:lnTo>
                  <a:lnTo>
                    <a:pt x="435" y="201"/>
                  </a:lnTo>
                  <a:lnTo>
                    <a:pt x="432" y="203"/>
                  </a:lnTo>
                  <a:lnTo>
                    <a:pt x="427" y="205"/>
                  </a:lnTo>
                  <a:lnTo>
                    <a:pt x="422" y="206"/>
                  </a:lnTo>
                  <a:lnTo>
                    <a:pt x="417" y="205"/>
                  </a:lnTo>
                  <a:lnTo>
                    <a:pt x="410" y="203"/>
                  </a:lnTo>
                  <a:lnTo>
                    <a:pt x="407" y="201"/>
                  </a:lnTo>
                  <a:lnTo>
                    <a:pt x="401" y="198"/>
                  </a:lnTo>
                  <a:lnTo>
                    <a:pt x="393" y="189"/>
                  </a:lnTo>
                  <a:lnTo>
                    <a:pt x="386" y="186"/>
                  </a:lnTo>
                  <a:lnTo>
                    <a:pt x="379" y="186"/>
                  </a:lnTo>
                  <a:lnTo>
                    <a:pt x="376" y="189"/>
                  </a:lnTo>
                  <a:lnTo>
                    <a:pt x="373" y="194"/>
                  </a:lnTo>
                  <a:lnTo>
                    <a:pt x="371" y="200"/>
                  </a:lnTo>
                  <a:lnTo>
                    <a:pt x="371" y="203"/>
                  </a:lnTo>
                  <a:lnTo>
                    <a:pt x="371" y="205"/>
                  </a:lnTo>
                  <a:lnTo>
                    <a:pt x="369" y="203"/>
                  </a:lnTo>
                  <a:lnTo>
                    <a:pt x="368" y="200"/>
                  </a:lnTo>
                  <a:lnTo>
                    <a:pt x="364" y="193"/>
                  </a:lnTo>
                  <a:lnTo>
                    <a:pt x="359" y="186"/>
                  </a:lnTo>
                  <a:lnTo>
                    <a:pt x="356" y="179"/>
                  </a:lnTo>
                  <a:lnTo>
                    <a:pt x="352" y="174"/>
                  </a:lnTo>
                  <a:lnTo>
                    <a:pt x="349" y="169"/>
                  </a:lnTo>
                  <a:lnTo>
                    <a:pt x="347" y="167"/>
                  </a:lnTo>
                  <a:lnTo>
                    <a:pt x="339" y="162"/>
                  </a:lnTo>
                  <a:lnTo>
                    <a:pt x="332" y="156"/>
                  </a:lnTo>
                  <a:lnTo>
                    <a:pt x="327" y="150"/>
                  </a:lnTo>
                  <a:lnTo>
                    <a:pt x="325" y="144"/>
                  </a:lnTo>
                  <a:lnTo>
                    <a:pt x="324" y="139"/>
                  </a:lnTo>
                  <a:lnTo>
                    <a:pt x="322" y="134"/>
                  </a:lnTo>
                  <a:lnTo>
                    <a:pt x="324" y="132"/>
                  </a:lnTo>
                  <a:lnTo>
                    <a:pt x="324" y="130"/>
                  </a:lnTo>
                  <a:lnTo>
                    <a:pt x="298" y="130"/>
                  </a:lnTo>
                  <a:lnTo>
                    <a:pt x="286" y="139"/>
                  </a:lnTo>
                  <a:lnTo>
                    <a:pt x="298" y="140"/>
                  </a:lnTo>
                  <a:lnTo>
                    <a:pt x="322" y="164"/>
                  </a:lnTo>
                  <a:lnTo>
                    <a:pt x="322" y="166"/>
                  </a:lnTo>
                  <a:lnTo>
                    <a:pt x="322" y="167"/>
                  </a:lnTo>
                  <a:lnTo>
                    <a:pt x="322" y="169"/>
                  </a:lnTo>
                  <a:lnTo>
                    <a:pt x="322" y="171"/>
                  </a:lnTo>
                  <a:lnTo>
                    <a:pt x="324" y="172"/>
                  </a:lnTo>
                  <a:lnTo>
                    <a:pt x="324" y="174"/>
                  </a:lnTo>
                  <a:lnTo>
                    <a:pt x="324" y="176"/>
                  </a:lnTo>
                  <a:lnTo>
                    <a:pt x="329" y="181"/>
                  </a:lnTo>
                  <a:lnTo>
                    <a:pt x="334" y="188"/>
                  </a:lnTo>
                  <a:lnTo>
                    <a:pt x="335" y="193"/>
                  </a:lnTo>
                  <a:lnTo>
                    <a:pt x="335" y="200"/>
                  </a:lnTo>
                  <a:lnTo>
                    <a:pt x="335" y="205"/>
                  </a:lnTo>
                  <a:lnTo>
                    <a:pt x="334" y="211"/>
                  </a:lnTo>
                  <a:lnTo>
                    <a:pt x="334" y="216"/>
                  </a:lnTo>
                  <a:lnTo>
                    <a:pt x="330" y="222"/>
                  </a:lnTo>
                  <a:lnTo>
                    <a:pt x="327" y="227"/>
                  </a:lnTo>
                  <a:lnTo>
                    <a:pt x="325" y="230"/>
                  </a:lnTo>
                  <a:lnTo>
                    <a:pt x="322" y="235"/>
                  </a:lnTo>
                  <a:lnTo>
                    <a:pt x="319" y="238"/>
                  </a:lnTo>
                  <a:lnTo>
                    <a:pt x="317" y="240"/>
                  </a:lnTo>
                  <a:lnTo>
                    <a:pt x="315" y="242"/>
                  </a:lnTo>
                  <a:lnTo>
                    <a:pt x="313" y="244"/>
                  </a:lnTo>
                  <a:lnTo>
                    <a:pt x="313" y="260"/>
                  </a:lnTo>
                  <a:lnTo>
                    <a:pt x="312" y="260"/>
                  </a:lnTo>
                  <a:lnTo>
                    <a:pt x="312" y="264"/>
                  </a:lnTo>
                  <a:lnTo>
                    <a:pt x="310" y="267"/>
                  </a:lnTo>
                  <a:lnTo>
                    <a:pt x="308" y="271"/>
                  </a:lnTo>
                  <a:lnTo>
                    <a:pt x="307" y="276"/>
                  </a:lnTo>
                  <a:lnTo>
                    <a:pt x="305" y="279"/>
                  </a:lnTo>
                  <a:lnTo>
                    <a:pt x="303" y="284"/>
                  </a:lnTo>
                  <a:lnTo>
                    <a:pt x="305" y="288"/>
                  </a:lnTo>
                  <a:lnTo>
                    <a:pt x="308" y="303"/>
                  </a:lnTo>
                  <a:lnTo>
                    <a:pt x="312" y="316"/>
                  </a:lnTo>
                  <a:lnTo>
                    <a:pt x="315" y="330"/>
                  </a:lnTo>
                  <a:lnTo>
                    <a:pt x="317" y="340"/>
                  </a:lnTo>
                  <a:lnTo>
                    <a:pt x="319" y="348"/>
                  </a:lnTo>
                  <a:lnTo>
                    <a:pt x="319" y="355"/>
                  </a:lnTo>
                  <a:lnTo>
                    <a:pt x="319" y="362"/>
                  </a:lnTo>
                  <a:lnTo>
                    <a:pt x="319" y="365"/>
                  </a:lnTo>
                  <a:lnTo>
                    <a:pt x="319" y="369"/>
                  </a:lnTo>
                  <a:lnTo>
                    <a:pt x="319" y="372"/>
                  </a:lnTo>
                  <a:lnTo>
                    <a:pt x="319" y="374"/>
                  </a:lnTo>
                  <a:lnTo>
                    <a:pt x="317" y="376"/>
                  </a:lnTo>
                  <a:lnTo>
                    <a:pt x="317" y="377"/>
                  </a:lnTo>
                  <a:lnTo>
                    <a:pt x="315" y="377"/>
                  </a:lnTo>
                  <a:lnTo>
                    <a:pt x="273" y="420"/>
                  </a:lnTo>
                  <a:lnTo>
                    <a:pt x="266" y="436"/>
                  </a:lnTo>
                  <a:lnTo>
                    <a:pt x="266" y="465"/>
                  </a:lnTo>
                  <a:lnTo>
                    <a:pt x="258" y="465"/>
                  </a:lnTo>
                  <a:close/>
                </a:path>
              </a:pathLst>
            </a:custGeom>
            <a:solidFill>
              <a:srgbClr val="7FFFFF"/>
            </a:solidFill>
            <a:ln w="9525">
              <a:solidFill>
                <a:schemeClr val="tx1"/>
              </a:solidFill>
              <a:round/>
              <a:headEnd/>
              <a:tailEnd/>
            </a:ln>
          </p:spPr>
          <p:txBody>
            <a:bodyPr/>
            <a:lstStyle/>
            <a:p>
              <a:endParaRPr lang="en-US"/>
            </a:p>
          </p:txBody>
        </p:sp>
      </p:grpSp>
      <p:sp>
        <p:nvSpPr>
          <p:cNvPr id="57349" name="Freeform 9"/>
          <p:cNvSpPr>
            <a:spLocks/>
          </p:cNvSpPr>
          <p:nvPr/>
        </p:nvSpPr>
        <p:spPr bwMode="auto">
          <a:xfrm>
            <a:off x="7885113" y="3538538"/>
            <a:ext cx="39687" cy="38100"/>
          </a:xfrm>
          <a:custGeom>
            <a:avLst/>
            <a:gdLst>
              <a:gd name="T0" fmla="*/ 0 w 22"/>
              <a:gd name="T1" fmla="*/ 7 h 25"/>
              <a:gd name="T2" fmla="*/ 9 w 22"/>
              <a:gd name="T3" fmla="*/ 0 h 25"/>
              <a:gd name="T4" fmla="*/ 22 w 22"/>
              <a:gd name="T5" fmla="*/ 10 h 25"/>
              <a:gd name="T6" fmla="*/ 12 w 22"/>
              <a:gd name="T7" fmla="*/ 25 h 25"/>
              <a:gd name="T8" fmla="*/ 12 w 22"/>
              <a:gd name="T9" fmla="*/ 23 h 25"/>
              <a:gd name="T10" fmla="*/ 12 w 22"/>
              <a:gd name="T11" fmla="*/ 22 h 25"/>
              <a:gd name="T12" fmla="*/ 12 w 22"/>
              <a:gd name="T13" fmla="*/ 20 h 25"/>
              <a:gd name="T14" fmla="*/ 12 w 22"/>
              <a:gd name="T15" fmla="*/ 18 h 25"/>
              <a:gd name="T16" fmla="*/ 11 w 22"/>
              <a:gd name="T17" fmla="*/ 17 h 25"/>
              <a:gd name="T18" fmla="*/ 9 w 22"/>
              <a:gd name="T19" fmla="*/ 13 h 25"/>
              <a:gd name="T20" fmla="*/ 7 w 22"/>
              <a:gd name="T21" fmla="*/ 12 h 25"/>
              <a:gd name="T22" fmla="*/ 2 w 22"/>
              <a:gd name="T23" fmla="*/ 8 h 25"/>
              <a:gd name="T24" fmla="*/ 2 w 22"/>
              <a:gd name="T25" fmla="*/ 8 h 25"/>
              <a:gd name="T26" fmla="*/ 0 w 22"/>
              <a:gd name="T27" fmla="*/ 8 h 25"/>
              <a:gd name="T28" fmla="*/ 0 w 22"/>
              <a:gd name="T29" fmla="*/ 7 h 25"/>
              <a:gd name="T30" fmla="*/ 0 w 22"/>
              <a:gd name="T31" fmla="*/ 7 h 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25"/>
              <a:gd name="T50" fmla="*/ 22 w 22"/>
              <a:gd name="T51" fmla="*/ 25 h 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25">
                <a:moveTo>
                  <a:pt x="0" y="7"/>
                </a:moveTo>
                <a:lnTo>
                  <a:pt x="9" y="0"/>
                </a:lnTo>
                <a:lnTo>
                  <a:pt x="22" y="10"/>
                </a:lnTo>
                <a:lnTo>
                  <a:pt x="12" y="25"/>
                </a:lnTo>
                <a:lnTo>
                  <a:pt x="12" y="23"/>
                </a:lnTo>
                <a:lnTo>
                  <a:pt x="12" y="22"/>
                </a:lnTo>
                <a:lnTo>
                  <a:pt x="12" y="20"/>
                </a:lnTo>
                <a:lnTo>
                  <a:pt x="12" y="18"/>
                </a:lnTo>
                <a:lnTo>
                  <a:pt x="11" y="17"/>
                </a:lnTo>
                <a:lnTo>
                  <a:pt x="9" y="13"/>
                </a:lnTo>
                <a:lnTo>
                  <a:pt x="7" y="12"/>
                </a:lnTo>
                <a:lnTo>
                  <a:pt x="2" y="8"/>
                </a:lnTo>
                <a:lnTo>
                  <a:pt x="0" y="8"/>
                </a:lnTo>
                <a:lnTo>
                  <a:pt x="0" y="7"/>
                </a:lnTo>
                <a:close/>
              </a:path>
            </a:pathLst>
          </a:custGeom>
          <a:solidFill>
            <a:schemeClr val="tx1"/>
          </a:solidFill>
          <a:ln w="9525">
            <a:noFill/>
            <a:round/>
            <a:headEnd/>
            <a:tailEnd/>
          </a:ln>
        </p:spPr>
        <p:txBody>
          <a:bodyPr/>
          <a:lstStyle/>
          <a:p>
            <a:endParaRPr lang="en-US"/>
          </a:p>
        </p:txBody>
      </p:sp>
      <p:grpSp>
        <p:nvGrpSpPr>
          <p:cNvPr id="57350" name="Group 10"/>
          <p:cNvGrpSpPr>
            <a:grpSpLocks/>
          </p:cNvGrpSpPr>
          <p:nvPr/>
        </p:nvGrpSpPr>
        <p:grpSpPr bwMode="auto">
          <a:xfrm>
            <a:off x="7762875" y="3538538"/>
            <a:ext cx="161925" cy="80962"/>
            <a:chOff x="4655" y="1801"/>
            <a:chExt cx="92" cy="52"/>
          </a:xfrm>
        </p:grpSpPr>
        <p:sp>
          <p:nvSpPr>
            <p:cNvPr id="57530" name="Freeform 11"/>
            <p:cNvSpPr>
              <a:spLocks/>
            </p:cNvSpPr>
            <p:nvPr/>
          </p:nvSpPr>
          <p:spPr bwMode="auto">
            <a:xfrm>
              <a:off x="4725" y="1801"/>
              <a:ext cx="22" cy="25"/>
            </a:xfrm>
            <a:custGeom>
              <a:avLst/>
              <a:gdLst>
                <a:gd name="T0" fmla="*/ 0 w 22"/>
                <a:gd name="T1" fmla="*/ 7 h 25"/>
                <a:gd name="T2" fmla="*/ 9 w 22"/>
                <a:gd name="T3" fmla="*/ 0 h 25"/>
                <a:gd name="T4" fmla="*/ 22 w 22"/>
                <a:gd name="T5" fmla="*/ 10 h 25"/>
                <a:gd name="T6" fmla="*/ 12 w 22"/>
                <a:gd name="T7" fmla="*/ 25 h 25"/>
                <a:gd name="T8" fmla="*/ 12 w 22"/>
                <a:gd name="T9" fmla="*/ 25 h 25"/>
                <a:gd name="T10" fmla="*/ 12 w 22"/>
                <a:gd name="T11" fmla="*/ 23 h 25"/>
                <a:gd name="T12" fmla="*/ 12 w 22"/>
                <a:gd name="T13" fmla="*/ 22 h 25"/>
                <a:gd name="T14" fmla="*/ 12 w 22"/>
                <a:gd name="T15" fmla="*/ 20 h 25"/>
                <a:gd name="T16" fmla="*/ 12 w 22"/>
                <a:gd name="T17" fmla="*/ 18 h 25"/>
                <a:gd name="T18" fmla="*/ 11 w 22"/>
                <a:gd name="T19" fmla="*/ 17 h 25"/>
                <a:gd name="T20" fmla="*/ 9 w 22"/>
                <a:gd name="T21" fmla="*/ 13 h 25"/>
                <a:gd name="T22" fmla="*/ 7 w 22"/>
                <a:gd name="T23" fmla="*/ 12 h 25"/>
                <a:gd name="T24" fmla="*/ 2 w 22"/>
                <a:gd name="T25" fmla="*/ 8 h 25"/>
                <a:gd name="T26" fmla="*/ 2 w 22"/>
                <a:gd name="T27" fmla="*/ 8 h 25"/>
                <a:gd name="T28" fmla="*/ 2 w 22"/>
                <a:gd name="T29" fmla="*/ 8 h 25"/>
                <a:gd name="T30" fmla="*/ 0 w 22"/>
                <a:gd name="T31" fmla="*/ 8 h 25"/>
                <a:gd name="T32" fmla="*/ 0 w 22"/>
                <a:gd name="T33" fmla="*/ 7 h 25"/>
                <a:gd name="T34" fmla="*/ 0 w 22"/>
                <a:gd name="T35" fmla="*/ 7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2"/>
                <a:gd name="T55" fmla="*/ 0 h 25"/>
                <a:gd name="T56" fmla="*/ 22 w 22"/>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2" h="25">
                  <a:moveTo>
                    <a:pt x="0" y="7"/>
                  </a:moveTo>
                  <a:lnTo>
                    <a:pt x="9" y="0"/>
                  </a:lnTo>
                  <a:lnTo>
                    <a:pt x="22" y="10"/>
                  </a:lnTo>
                  <a:lnTo>
                    <a:pt x="12" y="25"/>
                  </a:lnTo>
                  <a:lnTo>
                    <a:pt x="12" y="23"/>
                  </a:lnTo>
                  <a:lnTo>
                    <a:pt x="12" y="22"/>
                  </a:lnTo>
                  <a:lnTo>
                    <a:pt x="12" y="20"/>
                  </a:lnTo>
                  <a:lnTo>
                    <a:pt x="12" y="18"/>
                  </a:lnTo>
                  <a:lnTo>
                    <a:pt x="11" y="17"/>
                  </a:lnTo>
                  <a:lnTo>
                    <a:pt x="9" y="13"/>
                  </a:lnTo>
                  <a:lnTo>
                    <a:pt x="7" y="12"/>
                  </a:lnTo>
                  <a:lnTo>
                    <a:pt x="2" y="8"/>
                  </a:lnTo>
                  <a:lnTo>
                    <a:pt x="0" y="8"/>
                  </a:lnTo>
                  <a:lnTo>
                    <a:pt x="0" y="7"/>
                  </a:lnTo>
                </a:path>
              </a:pathLst>
            </a:custGeom>
            <a:solidFill>
              <a:schemeClr val="tx1"/>
            </a:solidFill>
            <a:ln w="3175">
              <a:solidFill>
                <a:srgbClr val="000000"/>
              </a:solidFill>
              <a:prstDash val="solid"/>
              <a:round/>
              <a:headEnd/>
              <a:tailEnd/>
            </a:ln>
          </p:spPr>
          <p:txBody>
            <a:bodyPr/>
            <a:lstStyle/>
            <a:p>
              <a:endParaRPr lang="en-US"/>
            </a:p>
          </p:txBody>
        </p:sp>
        <p:sp>
          <p:nvSpPr>
            <p:cNvPr id="57531" name="Rectangle 12"/>
            <p:cNvSpPr>
              <a:spLocks noChangeArrowheads="1"/>
            </p:cNvSpPr>
            <p:nvPr/>
          </p:nvSpPr>
          <p:spPr bwMode="auto">
            <a:xfrm>
              <a:off x="4655" y="1804"/>
              <a:ext cx="76" cy="49"/>
            </a:xfrm>
            <a:prstGeom prst="rect">
              <a:avLst/>
            </a:prstGeom>
            <a:noFill/>
            <a:ln w="9525">
              <a:noFill/>
              <a:miter lim="800000"/>
              <a:headEnd/>
              <a:tailEnd/>
            </a:ln>
          </p:spPr>
          <p:txBody>
            <a:bodyPr wrap="none" lIns="0" tIns="0" rIns="0" bIns="0">
              <a:spAutoFit/>
            </a:bodyPr>
            <a:lstStyle/>
            <a:p>
              <a:pPr eaLnBrk="1" hangingPunct="1">
                <a:lnSpc>
                  <a:spcPct val="100000"/>
                </a:lnSpc>
              </a:pPr>
              <a:r>
                <a:rPr lang="en-US" sz="500" b="1">
                  <a:solidFill>
                    <a:srgbClr val="000000"/>
                  </a:solidFill>
                  <a:latin typeface="Helvetica" pitchFamily="34" charset="0"/>
                </a:rPr>
                <a:t>DC*</a:t>
              </a:r>
              <a:endParaRPr lang="en-US" sz="500" b="1">
                <a:solidFill>
                  <a:schemeClr val="tx1"/>
                </a:solidFill>
                <a:latin typeface="Times New Roman" pitchFamily="18" charset="0"/>
              </a:endParaRPr>
            </a:p>
          </p:txBody>
        </p:sp>
      </p:grpSp>
      <p:sp>
        <p:nvSpPr>
          <p:cNvPr id="57351" name="Freeform 13"/>
          <p:cNvSpPr>
            <a:spLocks/>
          </p:cNvSpPr>
          <p:nvPr/>
        </p:nvSpPr>
        <p:spPr bwMode="auto">
          <a:xfrm>
            <a:off x="6994525" y="4378325"/>
            <a:ext cx="852488" cy="576263"/>
          </a:xfrm>
          <a:custGeom>
            <a:avLst/>
            <a:gdLst>
              <a:gd name="T0" fmla="*/ 267 w 492"/>
              <a:gd name="T1" fmla="*/ 370 h 374"/>
              <a:gd name="T2" fmla="*/ 267 w 492"/>
              <a:gd name="T3" fmla="*/ 365 h 374"/>
              <a:gd name="T4" fmla="*/ 267 w 492"/>
              <a:gd name="T5" fmla="*/ 362 h 374"/>
              <a:gd name="T6" fmla="*/ 255 w 492"/>
              <a:gd name="T7" fmla="*/ 330 h 374"/>
              <a:gd name="T8" fmla="*/ 235 w 492"/>
              <a:gd name="T9" fmla="*/ 313 h 374"/>
              <a:gd name="T10" fmla="*/ 228 w 492"/>
              <a:gd name="T11" fmla="*/ 292 h 374"/>
              <a:gd name="T12" fmla="*/ 211 w 492"/>
              <a:gd name="T13" fmla="*/ 269 h 374"/>
              <a:gd name="T14" fmla="*/ 195 w 492"/>
              <a:gd name="T15" fmla="*/ 262 h 374"/>
              <a:gd name="T16" fmla="*/ 189 w 492"/>
              <a:gd name="T17" fmla="*/ 259 h 374"/>
              <a:gd name="T18" fmla="*/ 174 w 492"/>
              <a:gd name="T19" fmla="*/ 245 h 374"/>
              <a:gd name="T20" fmla="*/ 166 w 492"/>
              <a:gd name="T21" fmla="*/ 233 h 374"/>
              <a:gd name="T22" fmla="*/ 154 w 492"/>
              <a:gd name="T23" fmla="*/ 213 h 374"/>
              <a:gd name="T24" fmla="*/ 142 w 492"/>
              <a:gd name="T25" fmla="*/ 210 h 374"/>
              <a:gd name="T26" fmla="*/ 137 w 492"/>
              <a:gd name="T27" fmla="*/ 208 h 374"/>
              <a:gd name="T28" fmla="*/ 130 w 492"/>
              <a:gd name="T29" fmla="*/ 199 h 374"/>
              <a:gd name="T30" fmla="*/ 120 w 492"/>
              <a:gd name="T31" fmla="*/ 184 h 374"/>
              <a:gd name="T32" fmla="*/ 112 w 492"/>
              <a:gd name="T33" fmla="*/ 182 h 374"/>
              <a:gd name="T34" fmla="*/ 101 w 492"/>
              <a:gd name="T35" fmla="*/ 181 h 374"/>
              <a:gd name="T36" fmla="*/ 90 w 492"/>
              <a:gd name="T37" fmla="*/ 169 h 374"/>
              <a:gd name="T38" fmla="*/ 83 w 492"/>
              <a:gd name="T39" fmla="*/ 157 h 374"/>
              <a:gd name="T40" fmla="*/ 71 w 492"/>
              <a:gd name="T41" fmla="*/ 145 h 374"/>
              <a:gd name="T42" fmla="*/ 57 w 492"/>
              <a:gd name="T43" fmla="*/ 125 h 374"/>
              <a:gd name="T44" fmla="*/ 52 w 492"/>
              <a:gd name="T45" fmla="*/ 113 h 374"/>
              <a:gd name="T46" fmla="*/ 47 w 492"/>
              <a:gd name="T47" fmla="*/ 111 h 374"/>
              <a:gd name="T48" fmla="*/ 32 w 492"/>
              <a:gd name="T49" fmla="*/ 108 h 374"/>
              <a:gd name="T50" fmla="*/ 20 w 492"/>
              <a:gd name="T51" fmla="*/ 103 h 374"/>
              <a:gd name="T52" fmla="*/ 17 w 492"/>
              <a:gd name="T53" fmla="*/ 100 h 374"/>
              <a:gd name="T54" fmla="*/ 0 w 492"/>
              <a:gd name="T55" fmla="*/ 84 h 374"/>
              <a:gd name="T56" fmla="*/ 13 w 492"/>
              <a:gd name="T57" fmla="*/ 57 h 374"/>
              <a:gd name="T58" fmla="*/ 20 w 492"/>
              <a:gd name="T59" fmla="*/ 52 h 374"/>
              <a:gd name="T60" fmla="*/ 24 w 492"/>
              <a:gd name="T61" fmla="*/ 49 h 374"/>
              <a:gd name="T62" fmla="*/ 35 w 492"/>
              <a:gd name="T63" fmla="*/ 39 h 374"/>
              <a:gd name="T64" fmla="*/ 52 w 492"/>
              <a:gd name="T65" fmla="*/ 28 h 374"/>
              <a:gd name="T66" fmla="*/ 76 w 492"/>
              <a:gd name="T67" fmla="*/ 17 h 374"/>
              <a:gd name="T68" fmla="*/ 105 w 492"/>
              <a:gd name="T69" fmla="*/ 10 h 374"/>
              <a:gd name="T70" fmla="*/ 208 w 492"/>
              <a:gd name="T71" fmla="*/ 1 h 374"/>
              <a:gd name="T72" fmla="*/ 222 w 492"/>
              <a:gd name="T73" fmla="*/ 0 h 374"/>
              <a:gd name="T74" fmla="*/ 242 w 492"/>
              <a:gd name="T75" fmla="*/ 12 h 374"/>
              <a:gd name="T76" fmla="*/ 362 w 492"/>
              <a:gd name="T77" fmla="*/ 20 h 374"/>
              <a:gd name="T78" fmla="*/ 491 w 492"/>
              <a:gd name="T79" fmla="*/ 115 h 374"/>
              <a:gd name="T80" fmla="*/ 484 w 492"/>
              <a:gd name="T81" fmla="*/ 122 h 374"/>
              <a:gd name="T82" fmla="*/ 472 w 492"/>
              <a:gd name="T83" fmla="*/ 133 h 374"/>
              <a:gd name="T84" fmla="*/ 459 w 492"/>
              <a:gd name="T85" fmla="*/ 150 h 374"/>
              <a:gd name="T86" fmla="*/ 447 w 492"/>
              <a:gd name="T87" fmla="*/ 174 h 374"/>
              <a:gd name="T88" fmla="*/ 440 w 492"/>
              <a:gd name="T89" fmla="*/ 191 h 374"/>
              <a:gd name="T90" fmla="*/ 435 w 492"/>
              <a:gd name="T91" fmla="*/ 186 h 374"/>
              <a:gd name="T92" fmla="*/ 431 w 492"/>
              <a:gd name="T93" fmla="*/ 191 h 374"/>
              <a:gd name="T94" fmla="*/ 433 w 492"/>
              <a:gd name="T95" fmla="*/ 199 h 374"/>
              <a:gd name="T96" fmla="*/ 442 w 492"/>
              <a:gd name="T97" fmla="*/ 203 h 374"/>
              <a:gd name="T98" fmla="*/ 443 w 492"/>
              <a:gd name="T99" fmla="*/ 210 h 374"/>
              <a:gd name="T100" fmla="*/ 437 w 492"/>
              <a:gd name="T101" fmla="*/ 221 h 374"/>
              <a:gd name="T102" fmla="*/ 428 w 492"/>
              <a:gd name="T103" fmla="*/ 225 h 374"/>
              <a:gd name="T104" fmla="*/ 413 w 492"/>
              <a:gd name="T105" fmla="*/ 235 h 374"/>
              <a:gd name="T106" fmla="*/ 398 w 492"/>
              <a:gd name="T107" fmla="*/ 259 h 374"/>
              <a:gd name="T108" fmla="*/ 394 w 492"/>
              <a:gd name="T109" fmla="*/ 262 h 374"/>
              <a:gd name="T110" fmla="*/ 389 w 492"/>
              <a:gd name="T111" fmla="*/ 269 h 374"/>
              <a:gd name="T112" fmla="*/ 376 w 492"/>
              <a:gd name="T113" fmla="*/ 272 h 374"/>
              <a:gd name="T114" fmla="*/ 359 w 492"/>
              <a:gd name="T115" fmla="*/ 299 h 374"/>
              <a:gd name="T116" fmla="*/ 354 w 492"/>
              <a:gd name="T117" fmla="*/ 304 h 374"/>
              <a:gd name="T118" fmla="*/ 320 w 492"/>
              <a:gd name="T119" fmla="*/ 314 h 374"/>
              <a:gd name="T120" fmla="*/ 291 w 492"/>
              <a:gd name="T121" fmla="*/ 336 h 374"/>
              <a:gd name="T122" fmla="*/ 281 w 492"/>
              <a:gd name="T123" fmla="*/ 372 h 3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92"/>
              <a:gd name="T187" fmla="*/ 0 h 374"/>
              <a:gd name="T188" fmla="*/ 492 w 492"/>
              <a:gd name="T189" fmla="*/ 374 h 37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92" h="374">
                <a:moveTo>
                  <a:pt x="269" y="374"/>
                </a:moveTo>
                <a:lnTo>
                  <a:pt x="269" y="372"/>
                </a:lnTo>
                <a:lnTo>
                  <a:pt x="267" y="370"/>
                </a:lnTo>
                <a:lnTo>
                  <a:pt x="267" y="369"/>
                </a:lnTo>
                <a:lnTo>
                  <a:pt x="267" y="367"/>
                </a:lnTo>
                <a:lnTo>
                  <a:pt x="267" y="365"/>
                </a:lnTo>
                <a:lnTo>
                  <a:pt x="267" y="364"/>
                </a:lnTo>
                <a:lnTo>
                  <a:pt x="267" y="362"/>
                </a:lnTo>
                <a:lnTo>
                  <a:pt x="266" y="348"/>
                </a:lnTo>
                <a:lnTo>
                  <a:pt x="261" y="338"/>
                </a:lnTo>
                <a:lnTo>
                  <a:pt x="255" y="330"/>
                </a:lnTo>
                <a:lnTo>
                  <a:pt x="249" y="321"/>
                </a:lnTo>
                <a:lnTo>
                  <a:pt x="242" y="316"/>
                </a:lnTo>
                <a:lnTo>
                  <a:pt x="235" y="313"/>
                </a:lnTo>
                <a:lnTo>
                  <a:pt x="232" y="309"/>
                </a:lnTo>
                <a:lnTo>
                  <a:pt x="230" y="308"/>
                </a:lnTo>
                <a:lnTo>
                  <a:pt x="228" y="292"/>
                </a:lnTo>
                <a:lnTo>
                  <a:pt x="225" y="282"/>
                </a:lnTo>
                <a:lnTo>
                  <a:pt x="218" y="274"/>
                </a:lnTo>
                <a:lnTo>
                  <a:pt x="211" y="269"/>
                </a:lnTo>
                <a:lnTo>
                  <a:pt x="205" y="265"/>
                </a:lnTo>
                <a:lnTo>
                  <a:pt x="200" y="264"/>
                </a:lnTo>
                <a:lnTo>
                  <a:pt x="195" y="262"/>
                </a:lnTo>
                <a:lnTo>
                  <a:pt x="193" y="262"/>
                </a:lnTo>
                <a:lnTo>
                  <a:pt x="193" y="260"/>
                </a:lnTo>
                <a:lnTo>
                  <a:pt x="189" y="259"/>
                </a:lnTo>
                <a:lnTo>
                  <a:pt x="184" y="254"/>
                </a:lnTo>
                <a:lnTo>
                  <a:pt x="179" y="250"/>
                </a:lnTo>
                <a:lnTo>
                  <a:pt x="174" y="245"/>
                </a:lnTo>
                <a:lnTo>
                  <a:pt x="171" y="240"/>
                </a:lnTo>
                <a:lnTo>
                  <a:pt x="167" y="237"/>
                </a:lnTo>
                <a:lnTo>
                  <a:pt x="166" y="233"/>
                </a:lnTo>
                <a:lnTo>
                  <a:pt x="162" y="225"/>
                </a:lnTo>
                <a:lnTo>
                  <a:pt x="157" y="218"/>
                </a:lnTo>
                <a:lnTo>
                  <a:pt x="154" y="213"/>
                </a:lnTo>
                <a:lnTo>
                  <a:pt x="149" y="211"/>
                </a:lnTo>
                <a:lnTo>
                  <a:pt x="145" y="210"/>
                </a:lnTo>
                <a:lnTo>
                  <a:pt x="142" y="210"/>
                </a:lnTo>
                <a:lnTo>
                  <a:pt x="139" y="210"/>
                </a:lnTo>
                <a:lnTo>
                  <a:pt x="137" y="208"/>
                </a:lnTo>
                <a:lnTo>
                  <a:pt x="135" y="204"/>
                </a:lnTo>
                <a:lnTo>
                  <a:pt x="132" y="203"/>
                </a:lnTo>
                <a:lnTo>
                  <a:pt x="130" y="199"/>
                </a:lnTo>
                <a:lnTo>
                  <a:pt x="127" y="193"/>
                </a:lnTo>
                <a:lnTo>
                  <a:pt x="123" y="188"/>
                </a:lnTo>
                <a:lnTo>
                  <a:pt x="120" y="184"/>
                </a:lnTo>
                <a:lnTo>
                  <a:pt x="117" y="182"/>
                </a:lnTo>
                <a:lnTo>
                  <a:pt x="113" y="181"/>
                </a:lnTo>
                <a:lnTo>
                  <a:pt x="112" y="182"/>
                </a:lnTo>
                <a:lnTo>
                  <a:pt x="108" y="182"/>
                </a:lnTo>
                <a:lnTo>
                  <a:pt x="101" y="181"/>
                </a:lnTo>
                <a:lnTo>
                  <a:pt x="96" y="179"/>
                </a:lnTo>
                <a:lnTo>
                  <a:pt x="93" y="174"/>
                </a:lnTo>
                <a:lnTo>
                  <a:pt x="90" y="169"/>
                </a:lnTo>
                <a:lnTo>
                  <a:pt x="86" y="164"/>
                </a:lnTo>
                <a:lnTo>
                  <a:pt x="85" y="160"/>
                </a:lnTo>
                <a:lnTo>
                  <a:pt x="83" y="157"/>
                </a:lnTo>
                <a:lnTo>
                  <a:pt x="83" y="155"/>
                </a:lnTo>
                <a:lnTo>
                  <a:pt x="78" y="152"/>
                </a:lnTo>
                <a:lnTo>
                  <a:pt x="71" y="145"/>
                </a:lnTo>
                <a:lnTo>
                  <a:pt x="66" y="138"/>
                </a:lnTo>
                <a:lnTo>
                  <a:pt x="61" y="132"/>
                </a:lnTo>
                <a:lnTo>
                  <a:pt x="57" y="125"/>
                </a:lnTo>
                <a:lnTo>
                  <a:pt x="56" y="118"/>
                </a:lnTo>
                <a:lnTo>
                  <a:pt x="52" y="115"/>
                </a:lnTo>
                <a:lnTo>
                  <a:pt x="52" y="113"/>
                </a:lnTo>
                <a:lnTo>
                  <a:pt x="52" y="111"/>
                </a:lnTo>
                <a:lnTo>
                  <a:pt x="49" y="111"/>
                </a:lnTo>
                <a:lnTo>
                  <a:pt x="47" y="111"/>
                </a:lnTo>
                <a:lnTo>
                  <a:pt x="46" y="110"/>
                </a:lnTo>
                <a:lnTo>
                  <a:pt x="39" y="110"/>
                </a:lnTo>
                <a:lnTo>
                  <a:pt x="32" y="108"/>
                </a:lnTo>
                <a:lnTo>
                  <a:pt x="27" y="106"/>
                </a:lnTo>
                <a:lnTo>
                  <a:pt x="24" y="105"/>
                </a:lnTo>
                <a:lnTo>
                  <a:pt x="20" y="103"/>
                </a:lnTo>
                <a:lnTo>
                  <a:pt x="19" y="101"/>
                </a:lnTo>
                <a:lnTo>
                  <a:pt x="17" y="100"/>
                </a:lnTo>
                <a:lnTo>
                  <a:pt x="5" y="98"/>
                </a:lnTo>
                <a:lnTo>
                  <a:pt x="0" y="93"/>
                </a:lnTo>
                <a:lnTo>
                  <a:pt x="0" y="84"/>
                </a:lnTo>
                <a:lnTo>
                  <a:pt x="2" y="74"/>
                </a:lnTo>
                <a:lnTo>
                  <a:pt x="7" y="66"/>
                </a:lnTo>
                <a:lnTo>
                  <a:pt x="13" y="57"/>
                </a:lnTo>
                <a:lnTo>
                  <a:pt x="17" y="52"/>
                </a:lnTo>
                <a:lnTo>
                  <a:pt x="19" y="50"/>
                </a:lnTo>
                <a:lnTo>
                  <a:pt x="20" y="52"/>
                </a:lnTo>
                <a:lnTo>
                  <a:pt x="22" y="50"/>
                </a:lnTo>
                <a:lnTo>
                  <a:pt x="24" y="49"/>
                </a:lnTo>
                <a:lnTo>
                  <a:pt x="27" y="45"/>
                </a:lnTo>
                <a:lnTo>
                  <a:pt x="30" y="42"/>
                </a:lnTo>
                <a:lnTo>
                  <a:pt x="35" y="39"/>
                </a:lnTo>
                <a:lnTo>
                  <a:pt x="41" y="35"/>
                </a:lnTo>
                <a:lnTo>
                  <a:pt x="47" y="32"/>
                </a:lnTo>
                <a:lnTo>
                  <a:pt x="52" y="28"/>
                </a:lnTo>
                <a:lnTo>
                  <a:pt x="61" y="23"/>
                </a:lnTo>
                <a:lnTo>
                  <a:pt x="68" y="20"/>
                </a:lnTo>
                <a:lnTo>
                  <a:pt x="76" y="17"/>
                </a:lnTo>
                <a:lnTo>
                  <a:pt x="85" y="15"/>
                </a:lnTo>
                <a:lnTo>
                  <a:pt x="95" y="13"/>
                </a:lnTo>
                <a:lnTo>
                  <a:pt x="105" y="10"/>
                </a:lnTo>
                <a:lnTo>
                  <a:pt x="113" y="10"/>
                </a:lnTo>
                <a:lnTo>
                  <a:pt x="206" y="1"/>
                </a:lnTo>
                <a:lnTo>
                  <a:pt x="208" y="1"/>
                </a:lnTo>
                <a:lnTo>
                  <a:pt x="210" y="0"/>
                </a:lnTo>
                <a:lnTo>
                  <a:pt x="215" y="0"/>
                </a:lnTo>
                <a:lnTo>
                  <a:pt x="222" y="0"/>
                </a:lnTo>
                <a:lnTo>
                  <a:pt x="228" y="1"/>
                </a:lnTo>
                <a:lnTo>
                  <a:pt x="235" y="5"/>
                </a:lnTo>
                <a:lnTo>
                  <a:pt x="242" y="12"/>
                </a:lnTo>
                <a:lnTo>
                  <a:pt x="250" y="23"/>
                </a:lnTo>
                <a:lnTo>
                  <a:pt x="254" y="37"/>
                </a:lnTo>
                <a:lnTo>
                  <a:pt x="362" y="20"/>
                </a:lnTo>
                <a:lnTo>
                  <a:pt x="492" y="115"/>
                </a:lnTo>
                <a:lnTo>
                  <a:pt x="491" y="115"/>
                </a:lnTo>
                <a:lnTo>
                  <a:pt x="489" y="118"/>
                </a:lnTo>
                <a:lnTo>
                  <a:pt x="486" y="120"/>
                </a:lnTo>
                <a:lnTo>
                  <a:pt x="484" y="122"/>
                </a:lnTo>
                <a:lnTo>
                  <a:pt x="481" y="125"/>
                </a:lnTo>
                <a:lnTo>
                  <a:pt x="475" y="130"/>
                </a:lnTo>
                <a:lnTo>
                  <a:pt x="472" y="133"/>
                </a:lnTo>
                <a:lnTo>
                  <a:pt x="467" y="140"/>
                </a:lnTo>
                <a:lnTo>
                  <a:pt x="464" y="145"/>
                </a:lnTo>
                <a:lnTo>
                  <a:pt x="459" y="150"/>
                </a:lnTo>
                <a:lnTo>
                  <a:pt x="455" y="159"/>
                </a:lnTo>
                <a:lnTo>
                  <a:pt x="450" y="166"/>
                </a:lnTo>
                <a:lnTo>
                  <a:pt x="447" y="174"/>
                </a:lnTo>
                <a:lnTo>
                  <a:pt x="443" y="182"/>
                </a:lnTo>
                <a:lnTo>
                  <a:pt x="440" y="191"/>
                </a:lnTo>
                <a:lnTo>
                  <a:pt x="437" y="189"/>
                </a:lnTo>
                <a:lnTo>
                  <a:pt x="435" y="188"/>
                </a:lnTo>
                <a:lnTo>
                  <a:pt x="435" y="186"/>
                </a:lnTo>
                <a:lnTo>
                  <a:pt x="433" y="186"/>
                </a:lnTo>
                <a:lnTo>
                  <a:pt x="433" y="188"/>
                </a:lnTo>
                <a:lnTo>
                  <a:pt x="431" y="191"/>
                </a:lnTo>
                <a:lnTo>
                  <a:pt x="431" y="194"/>
                </a:lnTo>
                <a:lnTo>
                  <a:pt x="431" y="198"/>
                </a:lnTo>
                <a:lnTo>
                  <a:pt x="433" y="199"/>
                </a:lnTo>
                <a:lnTo>
                  <a:pt x="435" y="201"/>
                </a:lnTo>
                <a:lnTo>
                  <a:pt x="440" y="203"/>
                </a:lnTo>
                <a:lnTo>
                  <a:pt x="442" y="203"/>
                </a:lnTo>
                <a:lnTo>
                  <a:pt x="442" y="204"/>
                </a:lnTo>
                <a:lnTo>
                  <a:pt x="443" y="206"/>
                </a:lnTo>
                <a:lnTo>
                  <a:pt x="443" y="210"/>
                </a:lnTo>
                <a:lnTo>
                  <a:pt x="443" y="213"/>
                </a:lnTo>
                <a:lnTo>
                  <a:pt x="440" y="216"/>
                </a:lnTo>
                <a:lnTo>
                  <a:pt x="437" y="221"/>
                </a:lnTo>
                <a:lnTo>
                  <a:pt x="431" y="225"/>
                </a:lnTo>
                <a:lnTo>
                  <a:pt x="430" y="225"/>
                </a:lnTo>
                <a:lnTo>
                  <a:pt x="428" y="225"/>
                </a:lnTo>
                <a:lnTo>
                  <a:pt x="423" y="228"/>
                </a:lnTo>
                <a:lnTo>
                  <a:pt x="418" y="230"/>
                </a:lnTo>
                <a:lnTo>
                  <a:pt x="413" y="235"/>
                </a:lnTo>
                <a:lnTo>
                  <a:pt x="408" y="240"/>
                </a:lnTo>
                <a:lnTo>
                  <a:pt x="403" y="248"/>
                </a:lnTo>
                <a:lnTo>
                  <a:pt x="398" y="259"/>
                </a:lnTo>
                <a:lnTo>
                  <a:pt x="396" y="260"/>
                </a:lnTo>
                <a:lnTo>
                  <a:pt x="394" y="262"/>
                </a:lnTo>
                <a:lnTo>
                  <a:pt x="393" y="265"/>
                </a:lnTo>
                <a:lnTo>
                  <a:pt x="391" y="267"/>
                </a:lnTo>
                <a:lnTo>
                  <a:pt x="389" y="269"/>
                </a:lnTo>
                <a:lnTo>
                  <a:pt x="387" y="270"/>
                </a:lnTo>
                <a:lnTo>
                  <a:pt x="376" y="272"/>
                </a:lnTo>
                <a:lnTo>
                  <a:pt x="376" y="277"/>
                </a:lnTo>
                <a:lnTo>
                  <a:pt x="384" y="279"/>
                </a:lnTo>
                <a:lnTo>
                  <a:pt x="359" y="299"/>
                </a:lnTo>
                <a:lnTo>
                  <a:pt x="354" y="291"/>
                </a:lnTo>
                <a:lnTo>
                  <a:pt x="349" y="299"/>
                </a:lnTo>
                <a:lnTo>
                  <a:pt x="354" y="304"/>
                </a:lnTo>
                <a:lnTo>
                  <a:pt x="343" y="316"/>
                </a:lnTo>
                <a:lnTo>
                  <a:pt x="335" y="314"/>
                </a:lnTo>
                <a:lnTo>
                  <a:pt x="320" y="314"/>
                </a:lnTo>
                <a:lnTo>
                  <a:pt x="305" y="316"/>
                </a:lnTo>
                <a:lnTo>
                  <a:pt x="296" y="320"/>
                </a:lnTo>
                <a:lnTo>
                  <a:pt x="291" y="336"/>
                </a:lnTo>
                <a:lnTo>
                  <a:pt x="303" y="348"/>
                </a:lnTo>
                <a:lnTo>
                  <a:pt x="289" y="374"/>
                </a:lnTo>
                <a:lnTo>
                  <a:pt x="281" y="372"/>
                </a:lnTo>
                <a:lnTo>
                  <a:pt x="269" y="374"/>
                </a:lnTo>
                <a:close/>
              </a:path>
            </a:pathLst>
          </a:custGeom>
          <a:solidFill>
            <a:srgbClr val="0033CC"/>
          </a:solidFill>
          <a:ln w="9525">
            <a:solidFill>
              <a:schemeClr val="bg1"/>
            </a:solidFill>
            <a:round/>
            <a:headEnd/>
            <a:tailEnd/>
          </a:ln>
        </p:spPr>
        <p:txBody>
          <a:bodyPr/>
          <a:lstStyle/>
          <a:p>
            <a:endParaRPr lang="en-US"/>
          </a:p>
        </p:txBody>
      </p:sp>
      <p:sp>
        <p:nvSpPr>
          <p:cNvPr id="57352" name="Freeform 14"/>
          <p:cNvSpPr>
            <a:spLocks/>
          </p:cNvSpPr>
          <p:nvPr/>
        </p:nvSpPr>
        <p:spPr bwMode="auto">
          <a:xfrm>
            <a:off x="8582025" y="2781300"/>
            <a:ext cx="134938" cy="147638"/>
          </a:xfrm>
          <a:custGeom>
            <a:avLst/>
            <a:gdLst>
              <a:gd name="T0" fmla="*/ 21 w 78"/>
              <a:gd name="T1" fmla="*/ 80 h 95"/>
              <a:gd name="T2" fmla="*/ 16 w 78"/>
              <a:gd name="T3" fmla="*/ 83 h 95"/>
              <a:gd name="T4" fmla="*/ 16 w 78"/>
              <a:gd name="T5" fmla="*/ 83 h 95"/>
              <a:gd name="T6" fmla="*/ 16 w 78"/>
              <a:gd name="T7" fmla="*/ 85 h 95"/>
              <a:gd name="T8" fmla="*/ 16 w 78"/>
              <a:gd name="T9" fmla="*/ 86 h 95"/>
              <a:gd name="T10" fmla="*/ 16 w 78"/>
              <a:gd name="T11" fmla="*/ 88 h 95"/>
              <a:gd name="T12" fmla="*/ 16 w 78"/>
              <a:gd name="T13" fmla="*/ 90 h 95"/>
              <a:gd name="T14" fmla="*/ 16 w 78"/>
              <a:gd name="T15" fmla="*/ 93 h 95"/>
              <a:gd name="T16" fmla="*/ 16 w 78"/>
              <a:gd name="T17" fmla="*/ 93 h 95"/>
              <a:gd name="T18" fmla="*/ 17 w 78"/>
              <a:gd name="T19" fmla="*/ 95 h 95"/>
              <a:gd name="T20" fmla="*/ 22 w 78"/>
              <a:gd name="T21" fmla="*/ 95 h 95"/>
              <a:gd name="T22" fmla="*/ 28 w 78"/>
              <a:gd name="T23" fmla="*/ 93 h 95"/>
              <a:gd name="T24" fmla="*/ 31 w 78"/>
              <a:gd name="T25" fmla="*/ 90 h 95"/>
              <a:gd name="T26" fmla="*/ 36 w 78"/>
              <a:gd name="T27" fmla="*/ 86 h 95"/>
              <a:gd name="T28" fmla="*/ 39 w 78"/>
              <a:gd name="T29" fmla="*/ 83 h 95"/>
              <a:gd name="T30" fmla="*/ 41 w 78"/>
              <a:gd name="T31" fmla="*/ 80 h 95"/>
              <a:gd name="T32" fmla="*/ 43 w 78"/>
              <a:gd name="T33" fmla="*/ 78 h 95"/>
              <a:gd name="T34" fmla="*/ 44 w 78"/>
              <a:gd name="T35" fmla="*/ 76 h 95"/>
              <a:gd name="T36" fmla="*/ 50 w 78"/>
              <a:gd name="T37" fmla="*/ 76 h 95"/>
              <a:gd name="T38" fmla="*/ 50 w 78"/>
              <a:gd name="T39" fmla="*/ 64 h 95"/>
              <a:gd name="T40" fmla="*/ 39 w 78"/>
              <a:gd name="T41" fmla="*/ 30 h 95"/>
              <a:gd name="T42" fmla="*/ 48 w 78"/>
              <a:gd name="T43" fmla="*/ 29 h 95"/>
              <a:gd name="T44" fmla="*/ 55 w 78"/>
              <a:gd name="T45" fmla="*/ 36 h 95"/>
              <a:gd name="T46" fmla="*/ 58 w 78"/>
              <a:gd name="T47" fmla="*/ 36 h 95"/>
              <a:gd name="T48" fmla="*/ 60 w 78"/>
              <a:gd name="T49" fmla="*/ 36 h 95"/>
              <a:gd name="T50" fmla="*/ 61 w 78"/>
              <a:gd name="T51" fmla="*/ 37 h 95"/>
              <a:gd name="T52" fmla="*/ 65 w 78"/>
              <a:gd name="T53" fmla="*/ 39 h 95"/>
              <a:gd name="T54" fmla="*/ 66 w 78"/>
              <a:gd name="T55" fmla="*/ 42 h 95"/>
              <a:gd name="T56" fmla="*/ 68 w 78"/>
              <a:gd name="T57" fmla="*/ 52 h 95"/>
              <a:gd name="T58" fmla="*/ 72 w 78"/>
              <a:gd name="T59" fmla="*/ 58 h 95"/>
              <a:gd name="T60" fmla="*/ 73 w 78"/>
              <a:gd name="T61" fmla="*/ 61 h 95"/>
              <a:gd name="T62" fmla="*/ 75 w 78"/>
              <a:gd name="T63" fmla="*/ 59 h 95"/>
              <a:gd name="T64" fmla="*/ 77 w 78"/>
              <a:gd name="T65" fmla="*/ 58 h 95"/>
              <a:gd name="T66" fmla="*/ 77 w 78"/>
              <a:gd name="T67" fmla="*/ 54 h 95"/>
              <a:gd name="T68" fmla="*/ 78 w 78"/>
              <a:gd name="T69" fmla="*/ 52 h 95"/>
              <a:gd name="T70" fmla="*/ 78 w 78"/>
              <a:gd name="T71" fmla="*/ 51 h 95"/>
              <a:gd name="T72" fmla="*/ 78 w 78"/>
              <a:gd name="T73" fmla="*/ 52 h 95"/>
              <a:gd name="T74" fmla="*/ 77 w 78"/>
              <a:gd name="T75" fmla="*/ 52 h 95"/>
              <a:gd name="T76" fmla="*/ 77 w 78"/>
              <a:gd name="T77" fmla="*/ 51 h 95"/>
              <a:gd name="T78" fmla="*/ 77 w 78"/>
              <a:gd name="T79" fmla="*/ 49 h 95"/>
              <a:gd name="T80" fmla="*/ 75 w 78"/>
              <a:gd name="T81" fmla="*/ 46 h 95"/>
              <a:gd name="T82" fmla="*/ 73 w 78"/>
              <a:gd name="T83" fmla="*/ 44 h 95"/>
              <a:gd name="T84" fmla="*/ 73 w 78"/>
              <a:gd name="T85" fmla="*/ 42 h 95"/>
              <a:gd name="T86" fmla="*/ 73 w 78"/>
              <a:gd name="T87" fmla="*/ 41 h 95"/>
              <a:gd name="T88" fmla="*/ 73 w 78"/>
              <a:gd name="T89" fmla="*/ 41 h 95"/>
              <a:gd name="T90" fmla="*/ 66 w 78"/>
              <a:gd name="T91" fmla="*/ 36 h 95"/>
              <a:gd name="T92" fmla="*/ 58 w 78"/>
              <a:gd name="T93" fmla="*/ 30 h 95"/>
              <a:gd name="T94" fmla="*/ 51 w 78"/>
              <a:gd name="T95" fmla="*/ 29 h 95"/>
              <a:gd name="T96" fmla="*/ 46 w 78"/>
              <a:gd name="T97" fmla="*/ 14 h 95"/>
              <a:gd name="T98" fmla="*/ 39 w 78"/>
              <a:gd name="T99" fmla="*/ 14 h 95"/>
              <a:gd name="T100" fmla="*/ 34 w 78"/>
              <a:gd name="T101" fmla="*/ 0 h 95"/>
              <a:gd name="T102" fmla="*/ 0 w 78"/>
              <a:gd name="T103" fmla="*/ 8 h 95"/>
              <a:gd name="T104" fmla="*/ 21 w 78"/>
              <a:gd name="T105" fmla="*/ 80 h 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8"/>
              <a:gd name="T160" fmla="*/ 0 h 95"/>
              <a:gd name="T161" fmla="*/ 78 w 78"/>
              <a:gd name="T162" fmla="*/ 95 h 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8" h="95">
                <a:moveTo>
                  <a:pt x="21" y="80"/>
                </a:moveTo>
                <a:lnTo>
                  <a:pt x="16" y="83"/>
                </a:lnTo>
                <a:lnTo>
                  <a:pt x="16" y="85"/>
                </a:lnTo>
                <a:lnTo>
                  <a:pt x="16" y="86"/>
                </a:lnTo>
                <a:lnTo>
                  <a:pt x="16" y="88"/>
                </a:lnTo>
                <a:lnTo>
                  <a:pt x="16" y="90"/>
                </a:lnTo>
                <a:lnTo>
                  <a:pt x="16" y="93"/>
                </a:lnTo>
                <a:lnTo>
                  <a:pt x="17" y="95"/>
                </a:lnTo>
                <a:lnTo>
                  <a:pt x="22" y="95"/>
                </a:lnTo>
                <a:lnTo>
                  <a:pt x="28" y="93"/>
                </a:lnTo>
                <a:lnTo>
                  <a:pt x="31" y="90"/>
                </a:lnTo>
                <a:lnTo>
                  <a:pt x="36" y="86"/>
                </a:lnTo>
                <a:lnTo>
                  <a:pt x="39" y="83"/>
                </a:lnTo>
                <a:lnTo>
                  <a:pt x="41" y="80"/>
                </a:lnTo>
                <a:lnTo>
                  <a:pt x="43" y="78"/>
                </a:lnTo>
                <a:lnTo>
                  <a:pt x="44" y="76"/>
                </a:lnTo>
                <a:lnTo>
                  <a:pt x="50" y="76"/>
                </a:lnTo>
                <a:lnTo>
                  <a:pt x="50" y="64"/>
                </a:lnTo>
                <a:lnTo>
                  <a:pt x="39" y="30"/>
                </a:lnTo>
                <a:lnTo>
                  <a:pt x="48" y="29"/>
                </a:lnTo>
                <a:lnTo>
                  <a:pt x="55" y="36"/>
                </a:lnTo>
                <a:lnTo>
                  <a:pt x="58" y="36"/>
                </a:lnTo>
                <a:lnTo>
                  <a:pt x="60" y="36"/>
                </a:lnTo>
                <a:lnTo>
                  <a:pt x="61" y="37"/>
                </a:lnTo>
                <a:lnTo>
                  <a:pt x="65" y="39"/>
                </a:lnTo>
                <a:lnTo>
                  <a:pt x="66" y="42"/>
                </a:lnTo>
                <a:lnTo>
                  <a:pt x="68" y="52"/>
                </a:lnTo>
                <a:lnTo>
                  <a:pt x="72" y="58"/>
                </a:lnTo>
                <a:lnTo>
                  <a:pt x="73" y="61"/>
                </a:lnTo>
                <a:lnTo>
                  <a:pt x="75" y="59"/>
                </a:lnTo>
                <a:lnTo>
                  <a:pt x="77" y="58"/>
                </a:lnTo>
                <a:lnTo>
                  <a:pt x="77" y="54"/>
                </a:lnTo>
                <a:lnTo>
                  <a:pt x="78" y="52"/>
                </a:lnTo>
                <a:lnTo>
                  <a:pt x="78" y="51"/>
                </a:lnTo>
                <a:lnTo>
                  <a:pt x="78" y="52"/>
                </a:lnTo>
                <a:lnTo>
                  <a:pt x="77" y="52"/>
                </a:lnTo>
                <a:lnTo>
                  <a:pt x="77" y="51"/>
                </a:lnTo>
                <a:lnTo>
                  <a:pt x="77" y="49"/>
                </a:lnTo>
                <a:lnTo>
                  <a:pt x="75" y="46"/>
                </a:lnTo>
                <a:lnTo>
                  <a:pt x="73" y="44"/>
                </a:lnTo>
                <a:lnTo>
                  <a:pt x="73" y="42"/>
                </a:lnTo>
                <a:lnTo>
                  <a:pt x="73" y="41"/>
                </a:lnTo>
                <a:lnTo>
                  <a:pt x="66" y="36"/>
                </a:lnTo>
                <a:lnTo>
                  <a:pt x="58" y="30"/>
                </a:lnTo>
                <a:lnTo>
                  <a:pt x="51" y="29"/>
                </a:lnTo>
                <a:lnTo>
                  <a:pt x="46" y="14"/>
                </a:lnTo>
                <a:lnTo>
                  <a:pt x="39" y="14"/>
                </a:lnTo>
                <a:lnTo>
                  <a:pt x="34" y="0"/>
                </a:lnTo>
                <a:lnTo>
                  <a:pt x="0" y="8"/>
                </a:lnTo>
                <a:lnTo>
                  <a:pt x="21" y="80"/>
                </a:lnTo>
                <a:close/>
              </a:path>
            </a:pathLst>
          </a:custGeom>
          <a:solidFill>
            <a:srgbClr val="00FF00"/>
          </a:solidFill>
          <a:ln w="9525">
            <a:solidFill>
              <a:schemeClr val="bg1"/>
            </a:solidFill>
            <a:round/>
            <a:headEnd/>
            <a:tailEnd/>
          </a:ln>
        </p:spPr>
        <p:txBody>
          <a:bodyPr/>
          <a:lstStyle/>
          <a:p>
            <a:endParaRPr lang="en-US"/>
          </a:p>
        </p:txBody>
      </p:sp>
      <p:grpSp>
        <p:nvGrpSpPr>
          <p:cNvPr id="57353" name="Group 15"/>
          <p:cNvGrpSpPr>
            <a:grpSpLocks/>
          </p:cNvGrpSpPr>
          <p:nvPr/>
        </p:nvGrpSpPr>
        <p:grpSpPr bwMode="auto">
          <a:xfrm>
            <a:off x="4800600" y="2895600"/>
            <a:ext cx="3409950" cy="3481388"/>
            <a:chOff x="2691" y="1840"/>
            <a:chExt cx="1909" cy="2193"/>
          </a:xfrm>
        </p:grpSpPr>
        <p:grpSp>
          <p:nvGrpSpPr>
            <p:cNvPr id="57496" name="Group 16"/>
            <p:cNvGrpSpPr>
              <a:grpSpLocks/>
            </p:cNvGrpSpPr>
            <p:nvPr/>
          </p:nvGrpSpPr>
          <p:grpSpPr bwMode="auto">
            <a:xfrm>
              <a:off x="3537" y="3290"/>
              <a:ext cx="873" cy="743"/>
              <a:chOff x="3822" y="2894"/>
              <a:chExt cx="897" cy="765"/>
            </a:xfrm>
          </p:grpSpPr>
          <p:sp>
            <p:nvSpPr>
              <p:cNvPr id="57502" name="Freeform 17"/>
              <p:cNvSpPr>
                <a:spLocks/>
              </p:cNvSpPr>
              <p:nvPr/>
            </p:nvSpPr>
            <p:spPr bwMode="auto">
              <a:xfrm>
                <a:off x="3822" y="2894"/>
                <a:ext cx="890" cy="684"/>
              </a:xfrm>
              <a:custGeom>
                <a:avLst/>
                <a:gdLst>
                  <a:gd name="T0" fmla="*/ 641 w 890"/>
                  <a:gd name="T1" fmla="*/ 49 h 684"/>
                  <a:gd name="T2" fmla="*/ 641 w 890"/>
                  <a:gd name="T3" fmla="*/ 69 h 684"/>
                  <a:gd name="T4" fmla="*/ 682 w 890"/>
                  <a:gd name="T5" fmla="*/ 112 h 684"/>
                  <a:gd name="T6" fmla="*/ 717 w 890"/>
                  <a:gd name="T7" fmla="*/ 161 h 684"/>
                  <a:gd name="T8" fmla="*/ 732 w 890"/>
                  <a:gd name="T9" fmla="*/ 190 h 684"/>
                  <a:gd name="T10" fmla="*/ 721 w 890"/>
                  <a:gd name="T11" fmla="*/ 183 h 684"/>
                  <a:gd name="T12" fmla="*/ 758 w 890"/>
                  <a:gd name="T13" fmla="*/ 235 h 684"/>
                  <a:gd name="T14" fmla="*/ 773 w 890"/>
                  <a:gd name="T15" fmla="*/ 279 h 684"/>
                  <a:gd name="T16" fmla="*/ 832 w 890"/>
                  <a:gd name="T17" fmla="*/ 381 h 684"/>
                  <a:gd name="T18" fmla="*/ 856 w 890"/>
                  <a:gd name="T19" fmla="*/ 420 h 684"/>
                  <a:gd name="T20" fmla="*/ 875 w 890"/>
                  <a:gd name="T21" fmla="*/ 450 h 684"/>
                  <a:gd name="T22" fmla="*/ 888 w 890"/>
                  <a:gd name="T23" fmla="*/ 479 h 684"/>
                  <a:gd name="T24" fmla="*/ 890 w 890"/>
                  <a:gd name="T25" fmla="*/ 564 h 684"/>
                  <a:gd name="T26" fmla="*/ 876 w 890"/>
                  <a:gd name="T27" fmla="*/ 609 h 684"/>
                  <a:gd name="T28" fmla="*/ 878 w 890"/>
                  <a:gd name="T29" fmla="*/ 641 h 684"/>
                  <a:gd name="T30" fmla="*/ 842 w 890"/>
                  <a:gd name="T31" fmla="*/ 674 h 684"/>
                  <a:gd name="T32" fmla="*/ 800 w 890"/>
                  <a:gd name="T33" fmla="*/ 684 h 684"/>
                  <a:gd name="T34" fmla="*/ 798 w 890"/>
                  <a:gd name="T35" fmla="*/ 668 h 684"/>
                  <a:gd name="T36" fmla="*/ 807 w 890"/>
                  <a:gd name="T37" fmla="*/ 635 h 684"/>
                  <a:gd name="T38" fmla="*/ 797 w 890"/>
                  <a:gd name="T39" fmla="*/ 653 h 684"/>
                  <a:gd name="T40" fmla="*/ 749 w 890"/>
                  <a:gd name="T41" fmla="*/ 606 h 684"/>
                  <a:gd name="T42" fmla="*/ 714 w 890"/>
                  <a:gd name="T43" fmla="*/ 597 h 684"/>
                  <a:gd name="T44" fmla="*/ 697 w 890"/>
                  <a:gd name="T45" fmla="*/ 564 h 684"/>
                  <a:gd name="T46" fmla="*/ 661 w 890"/>
                  <a:gd name="T47" fmla="*/ 498 h 684"/>
                  <a:gd name="T48" fmla="*/ 633 w 890"/>
                  <a:gd name="T49" fmla="*/ 472 h 684"/>
                  <a:gd name="T50" fmla="*/ 631 w 890"/>
                  <a:gd name="T51" fmla="*/ 491 h 684"/>
                  <a:gd name="T52" fmla="*/ 584 w 890"/>
                  <a:gd name="T53" fmla="*/ 425 h 684"/>
                  <a:gd name="T54" fmla="*/ 587 w 890"/>
                  <a:gd name="T55" fmla="*/ 408 h 684"/>
                  <a:gd name="T56" fmla="*/ 578 w 890"/>
                  <a:gd name="T57" fmla="*/ 359 h 684"/>
                  <a:gd name="T58" fmla="*/ 575 w 890"/>
                  <a:gd name="T59" fmla="*/ 399 h 684"/>
                  <a:gd name="T60" fmla="*/ 556 w 890"/>
                  <a:gd name="T61" fmla="*/ 374 h 684"/>
                  <a:gd name="T62" fmla="*/ 562 w 890"/>
                  <a:gd name="T63" fmla="*/ 316 h 684"/>
                  <a:gd name="T64" fmla="*/ 560 w 890"/>
                  <a:gd name="T65" fmla="*/ 267 h 684"/>
                  <a:gd name="T66" fmla="*/ 555 w 890"/>
                  <a:gd name="T67" fmla="*/ 247 h 684"/>
                  <a:gd name="T68" fmla="*/ 521 w 890"/>
                  <a:gd name="T69" fmla="*/ 222 h 684"/>
                  <a:gd name="T70" fmla="*/ 467 w 890"/>
                  <a:gd name="T71" fmla="*/ 179 h 684"/>
                  <a:gd name="T72" fmla="*/ 424 w 890"/>
                  <a:gd name="T73" fmla="*/ 139 h 684"/>
                  <a:gd name="T74" fmla="*/ 355 w 890"/>
                  <a:gd name="T75" fmla="*/ 132 h 684"/>
                  <a:gd name="T76" fmla="*/ 320 w 890"/>
                  <a:gd name="T77" fmla="*/ 164 h 684"/>
                  <a:gd name="T78" fmla="*/ 308 w 890"/>
                  <a:gd name="T79" fmla="*/ 168 h 684"/>
                  <a:gd name="T80" fmla="*/ 277 w 890"/>
                  <a:gd name="T81" fmla="*/ 181 h 684"/>
                  <a:gd name="T82" fmla="*/ 245 w 890"/>
                  <a:gd name="T83" fmla="*/ 179 h 684"/>
                  <a:gd name="T84" fmla="*/ 238 w 890"/>
                  <a:gd name="T85" fmla="*/ 142 h 684"/>
                  <a:gd name="T86" fmla="*/ 206 w 890"/>
                  <a:gd name="T87" fmla="*/ 125 h 684"/>
                  <a:gd name="T88" fmla="*/ 172 w 890"/>
                  <a:gd name="T89" fmla="*/ 118 h 684"/>
                  <a:gd name="T90" fmla="*/ 127 w 890"/>
                  <a:gd name="T91" fmla="*/ 113 h 684"/>
                  <a:gd name="T92" fmla="*/ 157 w 890"/>
                  <a:gd name="T93" fmla="*/ 110 h 684"/>
                  <a:gd name="T94" fmla="*/ 101 w 890"/>
                  <a:gd name="T95" fmla="*/ 113 h 684"/>
                  <a:gd name="T96" fmla="*/ 52 w 890"/>
                  <a:gd name="T97" fmla="*/ 125 h 684"/>
                  <a:gd name="T98" fmla="*/ 67 w 890"/>
                  <a:gd name="T99" fmla="*/ 105 h 684"/>
                  <a:gd name="T100" fmla="*/ 51 w 890"/>
                  <a:gd name="T101" fmla="*/ 113 h 684"/>
                  <a:gd name="T102" fmla="*/ 22 w 890"/>
                  <a:gd name="T103" fmla="*/ 137 h 684"/>
                  <a:gd name="T104" fmla="*/ 23 w 890"/>
                  <a:gd name="T105" fmla="*/ 117 h 684"/>
                  <a:gd name="T106" fmla="*/ 25 w 890"/>
                  <a:gd name="T107" fmla="*/ 93 h 684"/>
                  <a:gd name="T108" fmla="*/ 572 w 890"/>
                  <a:gd name="T109" fmla="*/ 37 h 684"/>
                  <a:gd name="T110" fmla="*/ 594 w 890"/>
                  <a:gd name="T111" fmla="*/ 30 h 684"/>
                  <a:gd name="T112" fmla="*/ 616 w 890"/>
                  <a:gd name="T113" fmla="*/ 5 h 6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0"/>
                  <a:gd name="T172" fmla="*/ 0 h 684"/>
                  <a:gd name="T173" fmla="*/ 890 w 890"/>
                  <a:gd name="T174" fmla="*/ 684 h 6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0" h="684">
                    <a:moveTo>
                      <a:pt x="650" y="14"/>
                    </a:moveTo>
                    <a:lnTo>
                      <a:pt x="650" y="32"/>
                    </a:lnTo>
                    <a:lnTo>
                      <a:pt x="655" y="32"/>
                    </a:lnTo>
                    <a:lnTo>
                      <a:pt x="656" y="42"/>
                    </a:lnTo>
                    <a:lnTo>
                      <a:pt x="655" y="42"/>
                    </a:lnTo>
                    <a:lnTo>
                      <a:pt x="653" y="44"/>
                    </a:lnTo>
                    <a:lnTo>
                      <a:pt x="651" y="44"/>
                    </a:lnTo>
                    <a:lnTo>
                      <a:pt x="648" y="46"/>
                    </a:lnTo>
                    <a:lnTo>
                      <a:pt x="643" y="46"/>
                    </a:lnTo>
                    <a:lnTo>
                      <a:pt x="641" y="49"/>
                    </a:lnTo>
                    <a:lnTo>
                      <a:pt x="638" y="52"/>
                    </a:lnTo>
                    <a:lnTo>
                      <a:pt x="636" y="58"/>
                    </a:lnTo>
                    <a:lnTo>
                      <a:pt x="636" y="63"/>
                    </a:lnTo>
                    <a:lnTo>
                      <a:pt x="636" y="68"/>
                    </a:lnTo>
                    <a:lnTo>
                      <a:pt x="636" y="69"/>
                    </a:lnTo>
                    <a:lnTo>
                      <a:pt x="636" y="71"/>
                    </a:lnTo>
                    <a:lnTo>
                      <a:pt x="638" y="71"/>
                    </a:lnTo>
                    <a:lnTo>
                      <a:pt x="641" y="71"/>
                    </a:lnTo>
                    <a:lnTo>
                      <a:pt x="641" y="69"/>
                    </a:lnTo>
                    <a:lnTo>
                      <a:pt x="643" y="61"/>
                    </a:lnTo>
                    <a:lnTo>
                      <a:pt x="644" y="54"/>
                    </a:lnTo>
                    <a:lnTo>
                      <a:pt x="648" y="51"/>
                    </a:lnTo>
                    <a:lnTo>
                      <a:pt x="651" y="47"/>
                    </a:lnTo>
                    <a:lnTo>
                      <a:pt x="656" y="47"/>
                    </a:lnTo>
                    <a:lnTo>
                      <a:pt x="660" y="47"/>
                    </a:lnTo>
                    <a:lnTo>
                      <a:pt x="661" y="47"/>
                    </a:lnTo>
                    <a:lnTo>
                      <a:pt x="663" y="49"/>
                    </a:lnTo>
                    <a:lnTo>
                      <a:pt x="683" y="95"/>
                    </a:lnTo>
                    <a:lnTo>
                      <a:pt x="682" y="112"/>
                    </a:lnTo>
                    <a:lnTo>
                      <a:pt x="692" y="132"/>
                    </a:lnTo>
                    <a:lnTo>
                      <a:pt x="697" y="127"/>
                    </a:lnTo>
                    <a:lnTo>
                      <a:pt x="699" y="129"/>
                    </a:lnTo>
                    <a:lnTo>
                      <a:pt x="700" y="132"/>
                    </a:lnTo>
                    <a:lnTo>
                      <a:pt x="704" y="137"/>
                    </a:lnTo>
                    <a:lnTo>
                      <a:pt x="707" y="144"/>
                    </a:lnTo>
                    <a:lnTo>
                      <a:pt x="710" y="149"/>
                    </a:lnTo>
                    <a:lnTo>
                      <a:pt x="714" y="154"/>
                    </a:lnTo>
                    <a:lnTo>
                      <a:pt x="716" y="159"/>
                    </a:lnTo>
                    <a:lnTo>
                      <a:pt x="717" y="161"/>
                    </a:lnTo>
                    <a:lnTo>
                      <a:pt x="726" y="174"/>
                    </a:lnTo>
                    <a:lnTo>
                      <a:pt x="732" y="184"/>
                    </a:lnTo>
                    <a:lnTo>
                      <a:pt x="738" y="191"/>
                    </a:lnTo>
                    <a:lnTo>
                      <a:pt x="741" y="196"/>
                    </a:lnTo>
                    <a:lnTo>
                      <a:pt x="741" y="200"/>
                    </a:lnTo>
                    <a:lnTo>
                      <a:pt x="738" y="196"/>
                    </a:lnTo>
                    <a:lnTo>
                      <a:pt x="736" y="193"/>
                    </a:lnTo>
                    <a:lnTo>
                      <a:pt x="732" y="190"/>
                    </a:lnTo>
                    <a:lnTo>
                      <a:pt x="729" y="186"/>
                    </a:lnTo>
                    <a:lnTo>
                      <a:pt x="726" y="181"/>
                    </a:lnTo>
                    <a:lnTo>
                      <a:pt x="722" y="178"/>
                    </a:lnTo>
                    <a:lnTo>
                      <a:pt x="721" y="174"/>
                    </a:lnTo>
                    <a:lnTo>
                      <a:pt x="719" y="173"/>
                    </a:lnTo>
                    <a:lnTo>
                      <a:pt x="714" y="174"/>
                    </a:lnTo>
                    <a:lnTo>
                      <a:pt x="716" y="174"/>
                    </a:lnTo>
                    <a:lnTo>
                      <a:pt x="717" y="178"/>
                    </a:lnTo>
                    <a:lnTo>
                      <a:pt x="721" y="183"/>
                    </a:lnTo>
                    <a:lnTo>
                      <a:pt x="724" y="188"/>
                    </a:lnTo>
                    <a:lnTo>
                      <a:pt x="729" y="195"/>
                    </a:lnTo>
                    <a:lnTo>
                      <a:pt x="732" y="200"/>
                    </a:lnTo>
                    <a:lnTo>
                      <a:pt x="734" y="203"/>
                    </a:lnTo>
                    <a:lnTo>
                      <a:pt x="736" y="205"/>
                    </a:lnTo>
                    <a:lnTo>
                      <a:pt x="748" y="217"/>
                    </a:lnTo>
                    <a:lnTo>
                      <a:pt x="754" y="225"/>
                    </a:lnTo>
                    <a:lnTo>
                      <a:pt x="760" y="232"/>
                    </a:lnTo>
                    <a:lnTo>
                      <a:pt x="760" y="235"/>
                    </a:lnTo>
                    <a:lnTo>
                      <a:pt x="758" y="235"/>
                    </a:lnTo>
                    <a:lnTo>
                      <a:pt x="756" y="235"/>
                    </a:lnTo>
                    <a:lnTo>
                      <a:pt x="754" y="235"/>
                    </a:lnTo>
                    <a:lnTo>
                      <a:pt x="753" y="235"/>
                    </a:lnTo>
                    <a:lnTo>
                      <a:pt x="754" y="235"/>
                    </a:lnTo>
                    <a:lnTo>
                      <a:pt x="760" y="250"/>
                    </a:lnTo>
                    <a:lnTo>
                      <a:pt x="766" y="266"/>
                    </a:lnTo>
                    <a:lnTo>
                      <a:pt x="773" y="279"/>
                    </a:lnTo>
                    <a:lnTo>
                      <a:pt x="780" y="293"/>
                    </a:lnTo>
                    <a:lnTo>
                      <a:pt x="787" y="305"/>
                    </a:lnTo>
                    <a:lnTo>
                      <a:pt x="793" y="318"/>
                    </a:lnTo>
                    <a:lnTo>
                      <a:pt x="800" y="328"/>
                    </a:lnTo>
                    <a:lnTo>
                      <a:pt x="805" y="338"/>
                    </a:lnTo>
                    <a:lnTo>
                      <a:pt x="812" y="349"/>
                    </a:lnTo>
                    <a:lnTo>
                      <a:pt x="817" y="357"/>
                    </a:lnTo>
                    <a:lnTo>
                      <a:pt x="822" y="366"/>
                    </a:lnTo>
                    <a:lnTo>
                      <a:pt x="827" y="374"/>
                    </a:lnTo>
                    <a:lnTo>
                      <a:pt x="832" y="381"/>
                    </a:lnTo>
                    <a:lnTo>
                      <a:pt x="836" y="386"/>
                    </a:lnTo>
                    <a:lnTo>
                      <a:pt x="837" y="391"/>
                    </a:lnTo>
                    <a:lnTo>
                      <a:pt x="839" y="394"/>
                    </a:lnTo>
                    <a:lnTo>
                      <a:pt x="842" y="398"/>
                    </a:lnTo>
                    <a:lnTo>
                      <a:pt x="846" y="403"/>
                    </a:lnTo>
                    <a:lnTo>
                      <a:pt x="849" y="406"/>
                    </a:lnTo>
                    <a:lnTo>
                      <a:pt x="851" y="411"/>
                    </a:lnTo>
                    <a:lnTo>
                      <a:pt x="853" y="415"/>
                    </a:lnTo>
                    <a:lnTo>
                      <a:pt x="854" y="418"/>
                    </a:lnTo>
                    <a:lnTo>
                      <a:pt x="856" y="420"/>
                    </a:lnTo>
                    <a:lnTo>
                      <a:pt x="858" y="420"/>
                    </a:lnTo>
                    <a:lnTo>
                      <a:pt x="863" y="425"/>
                    </a:lnTo>
                    <a:lnTo>
                      <a:pt x="868" y="428"/>
                    </a:lnTo>
                    <a:lnTo>
                      <a:pt x="870" y="432"/>
                    </a:lnTo>
                    <a:lnTo>
                      <a:pt x="871" y="435"/>
                    </a:lnTo>
                    <a:lnTo>
                      <a:pt x="871" y="438"/>
                    </a:lnTo>
                    <a:lnTo>
                      <a:pt x="870" y="442"/>
                    </a:lnTo>
                    <a:lnTo>
                      <a:pt x="870" y="443"/>
                    </a:lnTo>
                    <a:lnTo>
                      <a:pt x="870" y="445"/>
                    </a:lnTo>
                    <a:lnTo>
                      <a:pt x="875" y="450"/>
                    </a:lnTo>
                    <a:lnTo>
                      <a:pt x="878" y="454"/>
                    </a:lnTo>
                    <a:lnTo>
                      <a:pt x="880" y="457"/>
                    </a:lnTo>
                    <a:lnTo>
                      <a:pt x="880" y="460"/>
                    </a:lnTo>
                    <a:lnTo>
                      <a:pt x="880" y="462"/>
                    </a:lnTo>
                    <a:lnTo>
                      <a:pt x="880" y="464"/>
                    </a:lnTo>
                    <a:lnTo>
                      <a:pt x="878" y="464"/>
                    </a:lnTo>
                    <a:lnTo>
                      <a:pt x="888" y="474"/>
                    </a:lnTo>
                    <a:lnTo>
                      <a:pt x="888" y="476"/>
                    </a:lnTo>
                    <a:lnTo>
                      <a:pt x="888" y="479"/>
                    </a:lnTo>
                    <a:lnTo>
                      <a:pt x="890" y="484"/>
                    </a:lnTo>
                    <a:lnTo>
                      <a:pt x="890" y="491"/>
                    </a:lnTo>
                    <a:lnTo>
                      <a:pt x="890" y="498"/>
                    </a:lnTo>
                    <a:lnTo>
                      <a:pt x="890" y="508"/>
                    </a:lnTo>
                    <a:lnTo>
                      <a:pt x="890" y="518"/>
                    </a:lnTo>
                    <a:lnTo>
                      <a:pt x="890" y="526"/>
                    </a:lnTo>
                    <a:lnTo>
                      <a:pt x="890" y="536"/>
                    </a:lnTo>
                    <a:lnTo>
                      <a:pt x="890" y="547"/>
                    </a:lnTo>
                    <a:lnTo>
                      <a:pt x="890" y="555"/>
                    </a:lnTo>
                    <a:lnTo>
                      <a:pt x="890" y="564"/>
                    </a:lnTo>
                    <a:lnTo>
                      <a:pt x="890" y="570"/>
                    </a:lnTo>
                    <a:lnTo>
                      <a:pt x="890" y="575"/>
                    </a:lnTo>
                    <a:lnTo>
                      <a:pt x="890" y="580"/>
                    </a:lnTo>
                    <a:lnTo>
                      <a:pt x="886" y="586"/>
                    </a:lnTo>
                    <a:lnTo>
                      <a:pt x="883" y="589"/>
                    </a:lnTo>
                    <a:lnTo>
                      <a:pt x="881" y="594"/>
                    </a:lnTo>
                    <a:lnTo>
                      <a:pt x="880" y="599"/>
                    </a:lnTo>
                    <a:lnTo>
                      <a:pt x="878" y="604"/>
                    </a:lnTo>
                    <a:lnTo>
                      <a:pt x="876" y="609"/>
                    </a:lnTo>
                    <a:lnTo>
                      <a:pt x="876" y="614"/>
                    </a:lnTo>
                    <a:lnTo>
                      <a:pt x="876" y="619"/>
                    </a:lnTo>
                    <a:lnTo>
                      <a:pt x="876" y="623"/>
                    </a:lnTo>
                    <a:lnTo>
                      <a:pt x="876" y="628"/>
                    </a:lnTo>
                    <a:lnTo>
                      <a:pt x="876" y="631"/>
                    </a:lnTo>
                    <a:lnTo>
                      <a:pt x="876" y="635"/>
                    </a:lnTo>
                    <a:lnTo>
                      <a:pt x="876" y="638"/>
                    </a:lnTo>
                    <a:lnTo>
                      <a:pt x="876" y="640"/>
                    </a:lnTo>
                    <a:lnTo>
                      <a:pt x="878" y="641"/>
                    </a:lnTo>
                    <a:lnTo>
                      <a:pt x="876" y="650"/>
                    </a:lnTo>
                    <a:lnTo>
                      <a:pt x="875" y="657"/>
                    </a:lnTo>
                    <a:lnTo>
                      <a:pt x="871" y="660"/>
                    </a:lnTo>
                    <a:lnTo>
                      <a:pt x="868" y="662"/>
                    </a:lnTo>
                    <a:lnTo>
                      <a:pt x="864" y="663"/>
                    </a:lnTo>
                    <a:lnTo>
                      <a:pt x="861" y="663"/>
                    </a:lnTo>
                    <a:lnTo>
                      <a:pt x="858" y="663"/>
                    </a:lnTo>
                    <a:lnTo>
                      <a:pt x="856" y="663"/>
                    </a:lnTo>
                    <a:lnTo>
                      <a:pt x="849" y="668"/>
                    </a:lnTo>
                    <a:lnTo>
                      <a:pt x="842" y="674"/>
                    </a:lnTo>
                    <a:lnTo>
                      <a:pt x="837" y="675"/>
                    </a:lnTo>
                    <a:lnTo>
                      <a:pt x="834" y="675"/>
                    </a:lnTo>
                    <a:lnTo>
                      <a:pt x="831" y="675"/>
                    </a:lnTo>
                    <a:lnTo>
                      <a:pt x="827" y="674"/>
                    </a:lnTo>
                    <a:lnTo>
                      <a:pt x="826" y="674"/>
                    </a:lnTo>
                    <a:lnTo>
                      <a:pt x="817" y="680"/>
                    </a:lnTo>
                    <a:lnTo>
                      <a:pt x="810" y="684"/>
                    </a:lnTo>
                    <a:lnTo>
                      <a:pt x="805" y="684"/>
                    </a:lnTo>
                    <a:lnTo>
                      <a:pt x="800" y="684"/>
                    </a:lnTo>
                    <a:lnTo>
                      <a:pt x="797" y="684"/>
                    </a:lnTo>
                    <a:lnTo>
                      <a:pt x="793" y="680"/>
                    </a:lnTo>
                    <a:lnTo>
                      <a:pt x="792" y="680"/>
                    </a:lnTo>
                    <a:lnTo>
                      <a:pt x="792" y="679"/>
                    </a:lnTo>
                    <a:lnTo>
                      <a:pt x="787" y="670"/>
                    </a:lnTo>
                    <a:lnTo>
                      <a:pt x="787" y="667"/>
                    </a:lnTo>
                    <a:lnTo>
                      <a:pt x="788" y="663"/>
                    </a:lnTo>
                    <a:lnTo>
                      <a:pt x="790" y="665"/>
                    </a:lnTo>
                    <a:lnTo>
                      <a:pt x="795" y="667"/>
                    </a:lnTo>
                    <a:lnTo>
                      <a:pt x="798" y="668"/>
                    </a:lnTo>
                    <a:lnTo>
                      <a:pt x="802" y="670"/>
                    </a:lnTo>
                    <a:lnTo>
                      <a:pt x="802" y="672"/>
                    </a:lnTo>
                    <a:lnTo>
                      <a:pt x="820" y="665"/>
                    </a:lnTo>
                    <a:lnTo>
                      <a:pt x="810" y="653"/>
                    </a:lnTo>
                    <a:lnTo>
                      <a:pt x="812" y="652"/>
                    </a:lnTo>
                    <a:lnTo>
                      <a:pt x="814" y="650"/>
                    </a:lnTo>
                    <a:lnTo>
                      <a:pt x="815" y="648"/>
                    </a:lnTo>
                    <a:lnTo>
                      <a:pt x="810" y="640"/>
                    </a:lnTo>
                    <a:lnTo>
                      <a:pt x="807" y="635"/>
                    </a:lnTo>
                    <a:lnTo>
                      <a:pt x="804" y="633"/>
                    </a:lnTo>
                    <a:lnTo>
                      <a:pt x="802" y="631"/>
                    </a:lnTo>
                    <a:lnTo>
                      <a:pt x="800" y="633"/>
                    </a:lnTo>
                    <a:lnTo>
                      <a:pt x="798" y="635"/>
                    </a:lnTo>
                    <a:lnTo>
                      <a:pt x="798" y="636"/>
                    </a:lnTo>
                    <a:lnTo>
                      <a:pt x="798" y="638"/>
                    </a:lnTo>
                    <a:lnTo>
                      <a:pt x="802" y="645"/>
                    </a:lnTo>
                    <a:lnTo>
                      <a:pt x="802" y="650"/>
                    </a:lnTo>
                    <a:lnTo>
                      <a:pt x="800" y="652"/>
                    </a:lnTo>
                    <a:lnTo>
                      <a:pt x="797" y="653"/>
                    </a:lnTo>
                    <a:lnTo>
                      <a:pt x="793" y="653"/>
                    </a:lnTo>
                    <a:lnTo>
                      <a:pt x="790" y="653"/>
                    </a:lnTo>
                    <a:lnTo>
                      <a:pt x="788" y="652"/>
                    </a:lnTo>
                    <a:lnTo>
                      <a:pt x="787" y="652"/>
                    </a:lnTo>
                    <a:lnTo>
                      <a:pt x="780" y="640"/>
                    </a:lnTo>
                    <a:lnTo>
                      <a:pt x="775" y="630"/>
                    </a:lnTo>
                    <a:lnTo>
                      <a:pt x="768" y="621"/>
                    </a:lnTo>
                    <a:lnTo>
                      <a:pt x="763" y="614"/>
                    </a:lnTo>
                    <a:lnTo>
                      <a:pt x="756" y="609"/>
                    </a:lnTo>
                    <a:lnTo>
                      <a:pt x="749" y="606"/>
                    </a:lnTo>
                    <a:lnTo>
                      <a:pt x="744" y="602"/>
                    </a:lnTo>
                    <a:lnTo>
                      <a:pt x="739" y="599"/>
                    </a:lnTo>
                    <a:lnTo>
                      <a:pt x="734" y="597"/>
                    </a:lnTo>
                    <a:lnTo>
                      <a:pt x="729" y="597"/>
                    </a:lnTo>
                    <a:lnTo>
                      <a:pt x="724" y="597"/>
                    </a:lnTo>
                    <a:lnTo>
                      <a:pt x="721" y="597"/>
                    </a:lnTo>
                    <a:lnTo>
                      <a:pt x="719" y="597"/>
                    </a:lnTo>
                    <a:lnTo>
                      <a:pt x="716" y="597"/>
                    </a:lnTo>
                    <a:lnTo>
                      <a:pt x="714" y="597"/>
                    </a:lnTo>
                    <a:lnTo>
                      <a:pt x="714" y="599"/>
                    </a:lnTo>
                    <a:lnTo>
                      <a:pt x="712" y="597"/>
                    </a:lnTo>
                    <a:lnTo>
                      <a:pt x="710" y="594"/>
                    </a:lnTo>
                    <a:lnTo>
                      <a:pt x="707" y="592"/>
                    </a:lnTo>
                    <a:lnTo>
                      <a:pt x="705" y="589"/>
                    </a:lnTo>
                    <a:lnTo>
                      <a:pt x="704" y="586"/>
                    </a:lnTo>
                    <a:lnTo>
                      <a:pt x="702" y="584"/>
                    </a:lnTo>
                    <a:lnTo>
                      <a:pt x="700" y="580"/>
                    </a:lnTo>
                    <a:lnTo>
                      <a:pt x="697" y="564"/>
                    </a:lnTo>
                    <a:lnTo>
                      <a:pt x="692" y="550"/>
                    </a:lnTo>
                    <a:lnTo>
                      <a:pt x="687" y="542"/>
                    </a:lnTo>
                    <a:lnTo>
                      <a:pt x="683" y="536"/>
                    </a:lnTo>
                    <a:lnTo>
                      <a:pt x="680" y="535"/>
                    </a:lnTo>
                    <a:lnTo>
                      <a:pt x="677" y="535"/>
                    </a:lnTo>
                    <a:lnTo>
                      <a:pt x="675" y="535"/>
                    </a:lnTo>
                    <a:lnTo>
                      <a:pt x="666" y="526"/>
                    </a:lnTo>
                    <a:lnTo>
                      <a:pt x="661" y="514"/>
                    </a:lnTo>
                    <a:lnTo>
                      <a:pt x="661" y="498"/>
                    </a:lnTo>
                    <a:lnTo>
                      <a:pt x="653" y="486"/>
                    </a:lnTo>
                    <a:lnTo>
                      <a:pt x="661" y="472"/>
                    </a:lnTo>
                    <a:lnTo>
                      <a:pt x="646" y="481"/>
                    </a:lnTo>
                    <a:lnTo>
                      <a:pt x="646" y="479"/>
                    </a:lnTo>
                    <a:lnTo>
                      <a:pt x="644" y="479"/>
                    </a:lnTo>
                    <a:lnTo>
                      <a:pt x="641" y="477"/>
                    </a:lnTo>
                    <a:lnTo>
                      <a:pt x="639" y="476"/>
                    </a:lnTo>
                    <a:lnTo>
                      <a:pt x="636" y="474"/>
                    </a:lnTo>
                    <a:lnTo>
                      <a:pt x="634" y="474"/>
                    </a:lnTo>
                    <a:lnTo>
                      <a:pt x="633" y="472"/>
                    </a:lnTo>
                    <a:lnTo>
                      <a:pt x="633" y="474"/>
                    </a:lnTo>
                    <a:lnTo>
                      <a:pt x="638" y="482"/>
                    </a:lnTo>
                    <a:lnTo>
                      <a:pt x="643" y="489"/>
                    </a:lnTo>
                    <a:lnTo>
                      <a:pt x="644" y="494"/>
                    </a:lnTo>
                    <a:lnTo>
                      <a:pt x="644" y="498"/>
                    </a:lnTo>
                    <a:lnTo>
                      <a:pt x="643" y="498"/>
                    </a:lnTo>
                    <a:lnTo>
                      <a:pt x="641" y="498"/>
                    </a:lnTo>
                    <a:lnTo>
                      <a:pt x="638" y="496"/>
                    </a:lnTo>
                    <a:lnTo>
                      <a:pt x="636" y="494"/>
                    </a:lnTo>
                    <a:lnTo>
                      <a:pt x="631" y="491"/>
                    </a:lnTo>
                    <a:lnTo>
                      <a:pt x="628" y="487"/>
                    </a:lnTo>
                    <a:lnTo>
                      <a:pt x="622" y="484"/>
                    </a:lnTo>
                    <a:lnTo>
                      <a:pt x="619" y="481"/>
                    </a:lnTo>
                    <a:lnTo>
                      <a:pt x="616" y="477"/>
                    </a:lnTo>
                    <a:lnTo>
                      <a:pt x="612" y="474"/>
                    </a:lnTo>
                    <a:lnTo>
                      <a:pt x="611" y="472"/>
                    </a:lnTo>
                    <a:lnTo>
                      <a:pt x="607" y="457"/>
                    </a:lnTo>
                    <a:lnTo>
                      <a:pt x="582" y="425"/>
                    </a:lnTo>
                    <a:lnTo>
                      <a:pt x="584" y="425"/>
                    </a:lnTo>
                    <a:lnTo>
                      <a:pt x="585" y="423"/>
                    </a:lnTo>
                    <a:lnTo>
                      <a:pt x="587" y="423"/>
                    </a:lnTo>
                    <a:lnTo>
                      <a:pt x="589" y="421"/>
                    </a:lnTo>
                    <a:lnTo>
                      <a:pt x="590" y="421"/>
                    </a:lnTo>
                    <a:lnTo>
                      <a:pt x="592" y="420"/>
                    </a:lnTo>
                    <a:lnTo>
                      <a:pt x="594" y="420"/>
                    </a:lnTo>
                    <a:lnTo>
                      <a:pt x="589" y="418"/>
                    </a:lnTo>
                    <a:lnTo>
                      <a:pt x="587" y="413"/>
                    </a:lnTo>
                    <a:lnTo>
                      <a:pt x="587" y="408"/>
                    </a:lnTo>
                    <a:lnTo>
                      <a:pt x="587" y="401"/>
                    </a:lnTo>
                    <a:lnTo>
                      <a:pt x="589" y="394"/>
                    </a:lnTo>
                    <a:lnTo>
                      <a:pt x="590" y="388"/>
                    </a:lnTo>
                    <a:lnTo>
                      <a:pt x="590" y="382"/>
                    </a:lnTo>
                    <a:lnTo>
                      <a:pt x="590" y="379"/>
                    </a:lnTo>
                    <a:lnTo>
                      <a:pt x="587" y="371"/>
                    </a:lnTo>
                    <a:lnTo>
                      <a:pt x="585" y="364"/>
                    </a:lnTo>
                    <a:lnTo>
                      <a:pt x="582" y="360"/>
                    </a:lnTo>
                    <a:lnTo>
                      <a:pt x="580" y="359"/>
                    </a:lnTo>
                    <a:lnTo>
                      <a:pt x="578" y="359"/>
                    </a:lnTo>
                    <a:lnTo>
                      <a:pt x="577" y="360"/>
                    </a:lnTo>
                    <a:lnTo>
                      <a:pt x="577" y="364"/>
                    </a:lnTo>
                    <a:lnTo>
                      <a:pt x="575" y="367"/>
                    </a:lnTo>
                    <a:lnTo>
                      <a:pt x="575" y="372"/>
                    </a:lnTo>
                    <a:lnTo>
                      <a:pt x="575" y="377"/>
                    </a:lnTo>
                    <a:lnTo>
                      <a:pt x="575" y="382"/>
                    </a:lnTo>
                    <a:lnTo>
                      <a:pt x="575" y="388"/>
                    </a:lnTo>
                    <a:lnTo>
                      <a:pt x="575" y="393"/>
                    </a:lnTo>
                    <a:lnTo>
                      <a:pt x="575" y="396"/>
                    </a:lnTo>
                    <a:lnTo>
                      <a:pt x="575" y="399"/>
                    </a:lnTo>
                    <a:lnTo>
                      <a:pt x="572" y="398"/>
                    </a:lnTo>
                    <a:lnTo>
                      <a:pt x="568" y="394"/>
                    </a:lnTo>
                    <a:lnTo>
                      <a:pt x="565" y="391"/>
                    </a:lnTo>
                    <a:lnTo>
                      <a:pt x="560" y="388"/>
                    </a:lnTo>
                    <a:lnTo>
                      <a:pt x="558" y="384"/>
                    </a:lnTo>
                    <a:lnTo>
                      <a:pt x="555" y="382"/>
                    </a:lnTo>
                    <a:lnTo>
                      <a:pt x="555" y="381"/>
                    </a:lnTo>
                    <a:lnTo>
                      <a:pt x="556" y="374"/>
                    </a:lnTo>
                    <a:lnTo>
                      <a:pt x="558" y="366"/>
                    </a:lnTo>
                    <a:lnTo>
                      <a:pt x="558" y="359"/>
                    </a:lnTo>
                    <a:lnTo>
                      <a:pt x="558" y="352"/>
                    </a:lnTo>
                    <a:lnTo>
                      <a:pt x="556" y="345"/>
                    </a:lnTo>
                    <a:lnTo>
                      <a:pt x="556" y="340"/>
                    </a:lnTo>
                    <a:lnTo>
                      <a:pt x="555" y="337"/>
                    </a:lnTo>
                    <a:lnTo>
                      <a:pt x="555" y="335"/>
                    </a:lnTo>
                    <a:lnTo>
                      <a:pt x="558" y="328"/>
                    </a:lnTo>
                    <a:lnTo>
                      <a:pt x="560" y="323"/>
                    </a:lnTo>
                    <a:lnTo>
                      <a:pt x="562" y="316"/>
                    </a:lnTo>
                    <a:lnTo>
                      <a:pt x="562" y="311"/>
                    </a:lnTo>
                    <a:lnTo>
                      <a:pt x="563" y="305"/>
                    </a:lnTo>
                    <a:lnTo>
                      <a:pt x="563" y="300"/>
                    </a:lnTo>
                    <a:lnTo>
                      <a:pt x="563" y="293"/>
                    </a:lnTo>
                    <a:lnTo>
                      <a:pt x="563" y="288"/>
                    </a:lnTo>
                    <a:lnTo>
                      <a:pt x="562" y="283"/>
                    </a:lnTo>
                    <a:lnTo>
                      <a:pt x="562" y="278"/>
                    </a:lnTo>
                    <a:lnTo>
                      <a:pt x="560" y="274"/>
                    </a:lnTo>
                    <a:lnTo>
                      <a:pt x="560" y="269"/>
                    </a:lnTo>
                    <a:lnTo>
                      <a:pt x="560" y="267"/>
                    </a:lnTo>
                    <a:lnTo>
                      <a:pt x="558" y="264"/>
                    </a:lnTo>
                    <a:lnTo>
                      <a:pt x="558" y="262"/>
                    </a:lnTo>
                    <a:lnTo>
                      <a:pt x="558" y="261"/>
                    </a:lnTo>
                    <a:lnTo>
                      <a:pt x="558" y="257"/>
                    </a:lnTo>
                    <a:lnTo>
                      <a:pt x="558" y="256"/>
                    </a:lnTo>
                    <a:lnTo>
                      <a:pt x="556" y="252"/>
                    </a:lnTo>
                    <a:lnTo>
                      <a:pt x="556" y="249"/>
                    </a:lnTo>
                    <a:lnTo>
                      <a:pt x="555" y="247"/>
                    </a:lnTo>
                    <a:lnTo>
                      <a:pt x="551" y="245"/>
                    </a:lnTo>
                    <a:lnTo>
                      <a:pt x="548" y="242"/>
                    </a:lnTo>
                    <a:lnTo>
                      <a:pt x="545" y="239"/>
                    </a:lnTo>
                    <a:lnTo>
                      <a:pt x="541" y="232"/>
                    </a:lnTo>
                    <a:lnTo>
                      <a:pt x="538" y="227"/>
                    </a:lnTo>
                    <a:lnTo>
                      <a:pt x="534" y="223"/>
                    </a:lnTo>
                    <a:lnTo>
                      <a:pt x="533" y="220"/>
                    </a:lnTo>
                    <a:lnTo>
                      <a:pt x="533" y="218"/>
                    </a:lnTo>
                    <a:lnTo>
                      <a:pt x="521" y="222"/>
                    </a:lnTo>
                    <a:lnTo>
                      <a:pt x="514" y="222"/>
                    </a:lnTo>
                    <a:lnTo>
                      <a:pt x="509" y="222"/>
                    </a:lnTo>
                    <a:lnTo>
                      <a:pt x="507" y="220"/>
                    </a:lnTo>
                    <a:lnTo>
                      <a:pt x="506" y="217"/>
                    </a:lnTo>
                    <a:lnTo>
                      <a:pt x="506" y="215"/>
                    </a:lnTo>
                    <a:lnTo>
                      <a:pt x="507" y="215"/>
                    </a:lnTo>
                    <a:lnTo>
                      <a:pt x="507" y="213"/>
                    </a:lnTo>
                    <a:lnTo>
                      <a:pt x="497" y="206"/>
                    </a:lnTo>
                    <a:lnTo>
                      <a:pt x="484" y="191"/>
                    </a:lnTo>
                    <a:lnTo>
                      <a:pt x="467" y="179"/>
                    </a:lnTo>
                    <a:lnTo>
                      <a:pt x="465" y="179"/>
                    </a:lnTo>
                    <a:lnTo>
                      <a:pt x="463" y="176"/>
                    </a:lnTo>
                    <a:lnTo>
                      <a:pt x="458" y="173"/>
                    </a:lnTo>
                    <a:lnTo>
                      <a:pt x="455" y="168"/>
                    </a:lnTo>
                    <a:lnTo>
                      <a:pt x="450" y="162"/>
                    </a:lnTo>
                    <a:lnTo>
                      <a:pt x="446" y="157"/>
                    </a:lnTo>
                    <a:lnTo>
                      <a:pt x="445" y="154"/>
                    </a:lnTo>
                    <a:lnTo>
                      <a:pt x="443" y="152"/>
                    </a:lnTo>
                    <a:lnTo>
                      <a:pt x="433" y="144"/>
                    </a:lnTo>
                    <a:lnTo>
                      <a:pt x="424" y="139"/>
                    </a:lnTo>
                    <a:lnTo>
                      <a:pt x="418" y="132"/>
                    </a:lnTo>
                    <a:lnTo>
                      <a:pt x="411" y="129"/>
                    </a:lnTo>
                    <a:lnTo>
                      <a:pt x="404" y="125"/>
                    </a:lnTo>
                    <a:lnTo>
                      <a:pt x="399" y="124"/>
                    </a:lnTo>
                    <a:lnTo>
                      <a:pt x="396" y="124"/>
                    </a:lnTo>
                    <a:lnTo>
                      <a:pt x="394" y="122"/>
                    </a:lnTo>
                    <a:lnTo>
                      <a:pt x="377" y="122"/>
                    </a:lnTo>
                    <a:lnTo>
                      <a:pt x="367" y="122"/>
                    </a:lnTo>
                    <a:lnTo>
                      <a:pt x="360" y="127"/>
                    </a:lnTo>
                    <a:lnTo>
                      <a:pt x="355" y="132"/>
                    </a:lnTo>
                    <a:lnTo>
                      <a:pt x="355" y="139"/>
                    </a:lnTo>
                    <a:lnTo>
                      <a:pt x="355" y="144"/>
                    </a:lnTo>
                    <a:lnTo>
                      <a:pt x="357" y="147"/>
                    </a:lnTo>
                    <a:lnTo>
                      <a:pt x="357" y="149"/>
                    </a:lnTo>
                    <a:lnTo>
                      <a:pt x="350" y="147"/>
                    </a:lnTo>
                    <a:lnTo>
                      <a:pt x="342" y="149"/>
                    </a:lnTo>
                    <a:lnTo>
                      <a:pt x="335" y="152"/>
                    </a:lnTo>
                    <a:lnTo>
                      <a:pt x="330" y="156"/>
                    </a:lnTo>
                    <a:lnTo>
                      <a:pt x="325" y="161"/>
                    </a:lnTo>
                    <a:lnTo>
                      <a:pt x="320" y="164"/>
                    </a:lnTo>
                    <a:lnTo>
                      <a:pt x="316" y="168"/>
                    </a:lnTo>
                    <a:lnTo>
                      <a:pt x="316" y="169"/>
                    </a:lnTo>
                    <a:lnTo>
                      <a:pt x="309" y="176"/>
                    </a:lnTo>
                    <a:lnTo>
                      <a:pt x="306" y="178"/>
                    </a:lnTo>
                    <a:lnTo>
                      <a:pt x="304" y="178"/>
                    </a:lnTo>
                    <a:lnTo>
                      <a:pt x="304" y="176"/>
                    </a:lnTo>
                    <a:lnTo>
                      <a:pt x="304" y="174"/>
                    </a:lnTo>
                    <a:lnTo>
                      <a:pt x="306" y="171"/>
                    </a:lnTo>
                    <a:lnTo>
                      <a:pt x="308" y="169"/>
                    </a:lnTo>
                    <a:lnTo>
                      <a:pt x="308" y="168"/>
                    </a:lnTo>
                    <a:lnTo>
                      <a:pt x="306" y="168"/>
                    </a:lnTo>
                    <a:lnTo>
                      <a:pt x="306" y="169"/>
                    </a:lnTo>
                    <a:lnTo>
                      <a:pt x="303" y="173"/>
                    </a:lnTo>
                    <a:lnTo>
                      <a:pt x="299" y="174"/>
                    </a:lnTo>
                    <a:lnTo>
                      <a:pt x="298" y="178"/>
                    </a:lnTo>
                    <a:lnTo>
                      <a:pt x="294" y="179"/>
                    </a:lnTo>
                    <a:lnTo>
                      <a:pt x="293" y="181"/>
                    </a:lnTo>
                    <a:lnTo>
                      <a:pt x="291" y="183"/>
                    </a:lnTo>
                    <a:lnTo>
                      <a:pt x="284" y="181"/>
                    </a:lnTo>
                    <a:lnTo>
                      <a:pt x="277" y="181"/>
                    </a:lnTo>
                    <a:lnTo>
                      <a:pt x="271" y="183"/>
                    </a:lnTo>
                    <a:lnTo>
                      <a:pt x="265" y="186"/>
                    </a:lnTo>
                    <a:lnTo>
                      <a:pt x="260" y="188"/>
                    </a:lnTo>
                    <a:lnTo>
                      <a:pt x="257" y="190"/>
                    </a:lnTo>
                    <a:lnTo>
                      <a:pt x="254" y="191"/>
                    </a:lnTo>
                    <a:lnTo>
                      <a:pt x="247" y="184"/>
                    </a:lnTo>
                    <a:lnTo>
                      <a:pt x="243" y="179"/>
                    </a:lnTo>
                    <a:lnTo>
                      <a:pt x="245" y="179"/>
                    </a:lnTo>
                    <a:lnTo>
                      <a:pt x="249" y="181"/>
                    </a:lnTo>
                    <a:lnTo>
                      <a:pt x="252" y="184"/>
                    </a:lnTo>
                    <a:lnTo>
                      <a:pt x="255" y="186"/>
                    </a:lnTo>
                    <a:lnTo>
                      <a:pt x="257" y="186"/>
                    </a:lnTo>
                    <a:lnTo>
                      <a:pt x="257" y="176"/>
                    </a:lnTo>
                    <a:lnTo>
                      <a:pt x="247" y="162"/>
                    </a:lnTo>
                    <a:lnTo>
                      <a:pt x="218" y="140"/>
                    </a:lnTo>
                    <a:lnTo>
                      <a:pt x="232" y="142"/>
                    </a:lnTo>
                    <a:lnTo>
                      <a:pt x="238" y="144"/>
                    </a:lnTo>
                    <a:lnTo>
                      <a:pt x="238" y="142"/>
                    </a:lnTo>
                    <a:lnTo>
                      <a:pt x="235" y="140"/>
                    </a:lnTo>
                    <a:lnTo>
                      <a:pt x="230" y="137"/>
                    </a:lnTo>
                    <a:lnTo>
                      <a:pt x="223" y="135"/>
                    </a:lnTo>
                    <a:lnTo>
                      <a:pt x="218" y="132"/>
                    </a:lnTo>
                    <a:lnTo>
                      <a:pt x="216" y="132"/>
                    </a:lnTo>
                    <a:lnTo>
                      <a:pt x="223" y="117"/>
                    </a:lnTo>
                    <a:lnTo>
                      <a:pt x="205" y="120"/>
                    </a:lnTo>
                    <a:lnTo>
                      <a:pt x="205" y="122"/>
                    </a:lnTo>
                    <a:lnTo>
                      <a:pt x="206" y="125"/>
                    </a:lnTo>
                    <a:lnTo>
                      <a:pt x="206" y="127"/>
                    </a:lnTo>
                    <a:lnTo>
                      <a:pt x="206" y="130"/>
                    </a:lnTo>
                    <a:lnTo>
                      <a:pt x="208" y="134"/>
                    </a:lnTo>
                    <a:lnTo>
                      <a:pt x="208" y="135"/>
                    </a:lnTo>
                    <a:lnTo>
                      <a:pt x="201" y="130"/>
                    </a:lnTo>
                    <a:lnTo>
                      <a:pt x="193" y="127"/>
                    </a:lnTo>
                    <a:lnTo>
                      <a:pt x="186" y="124"/>
                    </a:lnTo>
                    <a:lnTo>
                      <a:pt x="179" y="122"/>
                    </a:lnTo>
                    <a:lnTo>
                      <a:pt x="172" y="118"/>
                    </a:lnTo>
                    <a:lnTo>
                      <a:pt x="164" y="117"/>
                    </a:lnTo>
                    <a:lnTo>
                      <a:pt x="159" y="115"/>
                    </a:lnTo>
                    <a:lnTo>
                      <a:pt x="152" y="115"/>
                    </a:lnTo>
                    <a:lnTo>
                      <a:pt x="147" y="113"/>
                    </a:lnTo>
                    <a:lnTo>
                      <a:pt x="142" y="113"/>
                    </a:lnTo>
                    <a:lnTo>
                      <a:pt x="137" y="113"/>
                    </a:lnTo>
                    <a:lnTo>
                      <a:pt x="133" y="113"/>
                    </a:lnTo>
                    <a:lnTo>
                      <a:pt x="130" y="113"/>
                    </a:lnTo>
                    <a:lnTo>
                      <a:pt x="128" y="113"/>
                    </a:lnTo>
                    <a:lnTo>
                      <a:pt x="127" y="113"/>
                    </a:lnTo>
                    <a:lnTo>
                      <a:pt x="128" y="113"/>
                    </a:lnTo>
                    <a:lnTo>
                      <a:pt x="130" y="112"/>
                    </a:lnTo>
                    <a:lnTo>
                      <a:pt x="133" y="112"/>
                    </a:lnTo>
                    <a:lnTo>
                      <a:pt x="137" y="112"/>
                    </a:lnTo>
                    <a:lnTo>
                      <a:pt x="140" y="110"/>
                    </a:lnTo>
                    <a:lnTo>
                      <a:pt x="142" y="110"/>
                    </a:lnTo>
                    <a:lnTo>
                      <a:pt x="144" y="110"/>
                    </a:lnTo>
                    <a:lnTo>
                      <a:pt x="157" y="110"/>
                    </a:lnTo>
                    <a:lnTo>
                      <a:pt x="164" y="108"/>
                    </a:lnTo>
                    <a:lnTo>
                      <a:pt x="162" y="105"/>
                    </a:lnTo>
                    <a:lnTo>
                      <a:pt x="155" y="105"/>
                    </a:lnTo>
                    <a:lnTo>
                      <a:pt x="149" y="103"/>
                    </a:lnTo>
                    <a:lnTo>
                      <a:pt x="145" y="102"/>
                    </a:lnTo>
                    <a:lnTo>
                      <a:pt x="142" y="102"/>
                    </a:lnTo>
                    <a:lnTo>
                      <a:pt x="111" y="108"/>
                    </a:lnTo>
                    <a:lnTo>
                      <a:pt x="101" y="113"/>
                    </a:lnTo>
                    <a:lnTo>
                      <a:pt x="98" y="115"/>
                    </a:lnTo>
                    <a:lnTo>
                      <a:pt x="95" y="115"/>
                    </a:lnTo>
                    <a:lnTo>
                      <a:pt x="89" y="115"/>
                    </a:lnTo>
                    <a:lnTo>
                      <a:pt x="86" y="115"/>
                    </a:lnTo>
                    <a:lnTo>
                      <a:pt x="81" y="115"/>
                    </a:lnTo>
                    <a:lnTo>
                      <a:pt x="79" y="117"/>
                    </a:lnTo>
                    <a:lnTo>
                      <a:pt x="78" y="117"/>
                    </a:lnTo>
                    <a:lnTo>
                      <a:pt x="64" y="122"/>
                    </a:lnTo>
                    <a:lnTo>
                      <a:pt x="56" y="125"/>
                    </a:lnTo>
                    <a:lnTo>
                      <a:pt x="52" y="125"/>
                    </a:lnTo>
                    <a:lnTo>
                      <a:pt x="54" y="124"/>
                    </a:lnTo>
                    <a:lnTo>
                      <a:pt x="57" y="122"/>
                    </a:lnTo>
                    <a:lnTo>
                      <a:pt x="62" y="118"/>
                    </a:lnTo>
                    <a:lnTo>
                      <a:pt x="66" y="117"/>
                    </a:lnTo>
                    <a:lnTo>
                      <a:pt x="67" y="115"/>
                    </a:lnTo>
                    <a:lnTo>
                      <a:pt x="73" y="110"/>
                    </a:lnTo>
                    <a:lnTo>
                      <a:pt x="74" y="107"/>
                    </a:lnTo>
                    <a:lnTo>
                      <a:pt x="74" y="105"/>
                    </a:lnTo>
                    <a:lnTo>
                      <a:pt x="71" y="105"/>
                    </a:lnTo>
                    <a:lnTo>
                      <a:pt x="67" y="105"/>
                    </a:lnTo>
                    <a:lnTo>
                      <a:pt x="64" y="107"/>
                    </a:lnTo>
                    <a:lnTo>
                      <a:pt x="61" y="107"/>
                    </a:lnTo>
                    <a:lnTo>
                      <a:pt x="59" y="107"/>
                    </a:lnTo>
                    <a:lnTo>
                      <a:pt x="51" y="100"/>
                    </a:lnTo>
                    <a:lnTo>
                      <a:pt x="45" y="96"/>
                    </a:lnTo>
                    <a:lnTo>
                      <a:pt x="44" y="98"/>
                    </a:lnTo>
                    <a:lnTo>
                      <a:pt x="44" y="102"/>
                    </a:lnTo>
                    <a:lnTo>
                      <a:pt x="45" y="105"/>
                    </a:lnTo>
                    <a:lnTo>
                      <a:pt x="49" y="110"/>
                    </a:lnTo>
                    <a:lnTo>
                      <a:pt x="51" y="113"/>
                    </a:lnTo>
                    <a:lnTo>
                      <a:pt x="51" y="115"/>
                    </a:lnTo>
                    <a:lnTo>
                      <a:pt x="44" y="122"/>
                    </a:lnTo>
                    <a:lnTo>
                      <a:pt x="37" y="130"/>
                    </a:lnTo>
                    <a:lnTo>
                      <a:pt x="35" y="132"/>
                    </a:lnTo>
                    <a:lnTo>
                      <a:pt x="32" y="132"/>
                    </a:lnTo>
                    <a:lnTo>
                      <a:pt x="29" y="134"/>
                    </a:lnTo>
                    <a:lnTo>
                      <a:pt x="27" y="135"/>
                    </a:lnTo>
                    <a:lnTo>
                      <a:pt x="23" y="137"/>
                    </a:lnTo>
                    <a:lnTo>
                      <a:pt x="22" y="137"/>
                    </a:lnTo>
                    <a:lnTo>
                      <a:pt x="27" y="130"/>
                    </a:lnTo>
                    <a:lnTo>
                      <a:pt x="29" y="127"/>
                    </a:lnTo>
                    <a:lnTo>
                      <a:pt x="30" y="122"/>
                    </a:lnTo>
                    <a:lnTo>
                      <a:pt x="29" y="120"/>
                    </a:lnTo>
                    <a:lnTo>
                      <a:pt x="27" y="117"/>
                    </a:lnTo>
                    <a:lnTo>
                      <a:pt x="25" y="117"/>
                    </a:lnTo>
                    <a:lnTo>
                      <a:pt x="23" y="115"/>
                    </a:lnTo>
                    <a:lnTo>
                      <a:pt x="23" y="117"/>
                    </a:lnTo>
                    <a:lnTo>
                      <a:pt x="23" y="115"/>
                    </a:lnTo>
                    <a:lnTo>
                      <a:pt x="23" y="113"/>
                    </a:lnTo>
                    <a:lnTo>
                      <a:pt x="23" y="112"/>
                    </a:lnTo>
                    <a:lnTo>
                      <a:pt x="22" y="108"/>
                    </a:lnTo>
                    <a:lnTo>
                      <a:pt x="22" y="107"/>
                    </a:lnTo>
                    <a:lnTo>
                      <a:pt x="22" y="105"/>
                    </a:lnTo>
                    <a:lnTo>
                      <a:pt x="25" y="100"/>
                    </a:lnTo>
                    <a:lnTo>
                      <a:pt x="25" y="93"/>
                    </a:lnTo>
                    <a:lnTo>
                      <a:pt x="22" y="88"/>
                    </a:lnTo>
                    <a:lnTo>
                      <a:pt x="17" y="83"/>
                    </a:lnTo>
                    <a:lnTo>
                      <a:pt x="12" y="80"/>
                    </a:lnTo>
                    <a:lnTo>
                      <a:pt x="7" y="74"/>
                    </a:lnTo>
                    <a:lnTo>
                      <a:pt x="3" y="73"/>
                    </a:lnTo>
                    <a:lnTo>
                      <a:pt x="1" y="73"/>
                    </a:lnTo>
                    <a:lnTo>
                      <a:pt x="0" y="51"/>
                    </a:lnTo>
                    <a:lnTo>
                      <a:pt x="276" y="24"/>
                    </a:lnTo>
                    <a:lnTo>
                      <a:pt x="293" y="56"/>
                    </a:lnTo>
                    <a:lnTo>
                      <a:pt x="572" y="37"/>
                    </a:lnTo>
                    <a:lnTo>
                      <a:pt x="582" y="59"/>
                    </a:lnTo>
                    <a:lnTo>
                      <a:pt x="597" y="59"/>
                    </a:lnTo>
                    <a:lnTo>
                      <a:pt x="597" y="58"/>
                    </a:lnTo>
                    <a:lnTo>
                      <a:pt x="595" y="54"/>
                    </a:lnTo>
                    <a:lnTo>
                      <a:pt x="595" y="51"/>
                    </a:lnTo>
                    <a:lnTo>
                      <a:pt x="595" y="46"/>
                    </a:lnTo>
                    <a:lnTo>
                      <a:pt x="594" y="41"/>
                    </a:lnTo>
                    <a:lnTo>
                      <a:pt x="594" y="36"/>
                    </a:lnTo>
                    <a:lnTo>
                      <a:pt x="594" y="32"/>
                    </a:lnTo>
                    <a:lnTo>
                      <a:pt x="594" y="30"/>
                    </a:lnTo>
                    <a:lnTo>
                      <a:pt x="589" y="22"/>
                    </a:lnTo>
                    <a:lnTo>
                      <a:pt x="589" y="14"/>
                    </a:lnTo>
                    <a:lnTo>
                      <a:pt x="589" y="8"/>
                    </a:lnTo>
                    <a:lnTo>
                      <a:pt x="592" y="5"/>
                    </a:lnTo>
                    <a:lnTo>
                      <a:pt x="595" y="2"/>
                    </a:lnTo>
                    <a:lnTo>
                      <a:pt x="597" y="0"/>
                    </a:lnTo>
                    <a:lnTo>
                      <a:pt x="600" y="0"/>
                    </a:lnTo>
                    <a:lnTo>
                      <a:pt x="602" y="0"/>
                    </a:lnTo>
                    <a:lnTo>
                      <a:pt x="607" y="3"/>
                    </a:lnTo>
                    <a:lnTo>
                      <a:pt x="616" y="5"/>
                    </a:lnTo>
                    <a:lnTo>
                      <a:pt x="622" y="7"/>
                    </a:lnTo>
                    <a:lnTo>
                      <a:pt x="629" y="8"/>
                    </a:lnTo>
                    <a:lnTo>
                      <a:pt x="636" y="8"/>
                    </a:lnTo>
                    <a:lnTo>
                      <a:pt x="639" y="8"/>
                    </a:lnTo>
                    <a:lnTo>
                      <a:pt x="643" y="8"/>
                    </a:lnTo>
                    <a:lnTo>
                      <a:pt x="644" y="8"/>
                    </a:lnTo>
                    <a:lnTo>
                      <a:pt x="650" y="14"/>
                    </a:lnTo>
                    <a:close/>
                  </a:path>
                </a:pathLst>
              </a:custGeom>
              <a:solidFill>
                <a:srgbClr val="3366CC"/>
              </a:solidFill>
              <a:ln w="9525">
                <a:solidFill>
                  <a:schemeClr val="tx1"/>
                </a:solidFill>
                <a:round/>
                <a:headEnd/>
                <a:tailEnd/>
              </a:ln>
            </p:spPr>
            <p:txBody>
              <a:bodyPr/>
              <a:lstStyle/>
              <a:p>
                <a:endParaRPr lang="en-US"/>
              </a:p>
            </p:txBody>
          </p:sp>
          <p:sp>
            <p:nvSpPr>
              <p:cNvPr id="57503" name="Freeform 18"/>
              <p:cNvSpPr>
                <a:spLocks/>
              </p:cNvSpPr>
              <p:nvPr/>
            </p:nvSpPr>
            <p:spPr bwMode="auto">
              <a:xfrm>
                <a:off x="3822" y="2894"/>
                <a:ext cx="890" cy="684"/>
              </a:xfrm>
              <a:custGeom>
                <a:avLst/>
                <a:gdLst>
                  <a:gd name="T0" fmla="*/ 648 w 890"/>
                  <a:gd name="T1" fmla="*/ 46 h 684"/>
                  <a:gd name="T2" fmla="*/ 636 w 890"/>
                  <a:gd name="T3" fmla="*/ 71 h 684"/>
                  <a:gd name="T4" fmla="*/ 660 w 890"/>
                  <a:gd name="T5" fmla="*/ 47 h 684"/>
                  <a:gd name="T6" fmla="*/ 704 w 890"/>
                  <a:gd name="T7" fmla="*/ 137 h 684"/>
                  <a:gd name="T8" fmla="*/ 741 w 890"/>
                  <a:gd name="T9" fmla="*/ 196 h 684"/>
                  <a:gd name="T10" fmla="*/ 721 w 890"/>
                  <a:gd name="T11" fmla="*/ 174 h 684"/>
                  <a:gd name="T12" fmla="*/ 732 w 890"/>
                  <a:gd name="T13" fmla="*/ 200 h 684"/>
                  <a:gd name="T14" fmla="*/ 754 w 890"/>
                  <a:gd name="T15" fmla="*/ 235 h 684"/>
                  <a:gd name="T16" fmla="*/ 773 w 890"/>
                  <a:gd name="T17" fmla="*/ 279 h 684"/>
                  <a:gd name="T18" fmla="*/ 832 w 890"/>
                  <a:gd name="T19" fmla="*/ 381 h 684"/>
                  <a:gd name="T20" fmla="*/ 854 w 890"/>
                  <a:gd name="T21" fmla="*/ 418 h 684"/>
                  <a:gd name="T22" fmla="*/ 870 w 890"/>
                  <a:gd name="T23" fmla="*/ 443 h 684"/>
                  <a:gd name="T24" fmla="*/ 878 w 890"/>
                  <a:gd name="T25" fmla="*/ 464 h 684"/>
                  <a:gd name="T26" fmla="*/ 890 w 890"/>
                  <a:gd name="T27" fmla="*/ 526 h 684"/>
                  <a:gd name="T28" fmla="*/ 886 w 890"/>
                  <a:gd name="T29" fmla="*/ 586 h 684"/>
                  <a:gd name="T30" fmla="*/ 876 w 890"/>
                  <a:gd name="T31" fmla="*/ 631 h 684"/>
                  <a:gd name="T32" fmla="*/ 868 w 890"/>
                  <a:gd name="T33" fmla="*/ 662 h 684"/>
                  <a:gd name="T34" fmla="*/ 831 w 890"/>
                  <a:gd name="T35" fmla="*/ 675 h 684"/>
                  <a:gd name="T36" fmla="*/ 793 w 890"/>
                  <a:gd name="T37" fmla="*/ 680 h 684"/>
                  <a:gd name="T38" fmla="*/ 802 w 890"/>
                  <a:gd name="T39" fmla="*/ 670 h 684"/>
                  <a:gd name="T40" fmla="*/ 810 w 890"/>
                  <a:gd name="T41" fmla="*/ 640 h 684"/>
                  <a:gd name="T42" fmla="*/ 802 w 890"/>
                  <a:gd name="T43" fmla="*/ 650 h 684"/>
                  <a:gd name="T44" fmla="*/ 768 w 890"/>
                  <a:gd name="T45" fmla="*/ 621 h 684"/>
                  <a:gd name="T46" fmla="*/ 719 w 890"/>
                  <a:gd name="T47" fmla="*/ 597 h 684"/>
                  <a:gd name="T48" fmla="*/ 705 w 890"/>
                  <a:gd name="T49" fmla="*/ 589 h 684"/>
                  <a:gd name="T50" fmla="*/ 677 w 890"/>
                  <a:gd name="T51" fmla="*/ 535 h 684"/>
                  <a:gd name="T52" fmla="*/ 646 w 890"/>
                  <a:gd name="T53" fmla="*/ 479 h 684"/>
                  <a:gd name="T54" fmla="*/ 643 w 890"/>
                  <a:gd name="T55" fmla="*/ 489 h 684"/>
                  <a:gd name="T56" fmla="*/ 619 w 890"/>
                  <a:gd name="T57" fmla="*/ 481 h 684"/>
                  <a:gd name="T58" fmla="*/ 587 w 890"/>
                  <a:gd name="T59" fmla="*/ 423 h 684"/>
                  <a:gd name="T60" fmla="*/ 587 w 890"/>
                  <a:gd name="T61" fmla="*/ 401 h 684"/>
                  <a:gd name="T62" fmla="*/ 578 w 890"/>
                  <a:gd name="T63" fmla="*/ 359 h 684"/>
                  <a:gd name="T64" fmla="*/ 575 w 890"/>
                  <a:gd name="T65" fmla="*/ 399 h 684"/>
                  <a:gd name="T66" fmla="*/ 555 w 890"/>
                  <a:gd name="T67" fmla="*/ 381 h 684"/>
                  <a:gd name="T68" fmla="*/ 555 w 890"/>
                  <a:gd name="T69" fmla="*/ 335 h 684"/>
                  <a:gd name="T70" fmla="*/ 562 w 890"/>
                  <a:gd name="T71" fmla="*/ 278 h 684"/>
                  <a:gd name="T72" fmla="*/ 558 w 890"/>
                  <a:gd name="T73" fmla="*/ 257 h 684"/>
                  <a:gd name="T74" fmla="*/ 541 w 890"/>
                  <a:gd name="T75" fmla="*/ 232 h 684"/>
                  <a:gd name="T76" fmla="*/ 506 w 890"/>
                  <a:gd name="T77" fmla="*/ 217 h 684"/>
                  <a:gd name="T78" fmla="*/ 458 w 890"/>
                  <a:gd name="T79" fmla="*/ 173 h 684"/>
                  <a:gd name="T80" fmla="*/ 411 w 890"/>
                  <a:gd name="T81" fmla="*/ 129 h 684"/>
                  <a:gd name="T82" fmla="*/ 355 w 890"/>
                  <a:gd name="T83" fmla="*/ 139 h 684"/>
                  <a:gd name="T84" fmla="*/ 320 w 890"/>
                  <a:gd name="T85" fmla="*/ 164 h 684"/>
                  <a:gd name="T86" fmla="*/ 308 w 890"/>
                  <a:gd name="T87" fmla="*/ 169 h 684"/>
                  <a:gd name="T88" fmla="*/ 291 w 890"/>
                  <a:gd name="T89" fmla="*/ 183 h 684"/>
                  <a:gd name="T90" fmla="*/ 254 w 890"/>
                  <a:gd name="T91" fmla="*/ 191 h 684"/>
                  <a:gd name="T92" fmla="*/ 247 w 890"/>
                  <a:gd name="T93" fmla="*/ 162 h 684"/>
                  <a:gd name="T94" fmla="*/ 216 w 890"/>
                  <a:gd name="T95" fmla="*/ 132 h 684"/>
                  <a:gd name="T96" fmla="*/ 208 w 890"/>
                  <a:gd name="T97" fmla="*/ 135 h 684"/>
                  <a:gd name="T98" fmla="*/ 152 w 890"/>
                  <a:gd name="T99" fmla="*/ 115 h 684"/>
                  <a:gd name="T100" fmla="*/ 127 w 890"/>
                  <a:gd name="T101" fmla="*/ 113 h 684"/>
                  <a:gd name="T102" fmla="*/ 164 w 890"/>
                  <a:gd name="T103" fmla="*/ 108 h 684"/>
                  <a:gd name="T104" fmla="*/ 101 w 890"/>
                  <a:gd name="T105" fmla="*/ 113 h 684"/>
                  <a:gd name="T106" fmla="*/ 56 w 890"/>
                  <a:gd name="T107" fmla="*/ 125 h 684"/>
                  <a:gd name="T108" fmla="*/ 74 w 890"/>
                  <a:gd name="T109" fmla="*/ 105 h 684"/>
                  <a:gd name="T110" fmla="*/ 44 w 890"/>
                  <a:gd name="T111" fmla="*/ 102 h 684"/>
                  <a:gd name="T112" fmla="*/ 32 w 890"/>
                  <a:gd name="T113" fmla="*/ 132 h 684"/>
                  <a:gd name="T114" fmla="*/ 29 w 890"/>
                  <a:gd name="T115" fmla="*/ 120 h 684"/>
                  <a:gd name="T116" fmla="*/ 23 w 890"/>
                  <a:gd name="T117" fmla="*/ 112 h 684"/>
                  <a:gd name="T118" fmla="*/ 12 w 890"/>
                  <a:gd name="T119" fmla="*/ 80 h 684"/>
                  <a:gd name="T120" fmla="*/ 597 w 890"/>
                  <a:gd name="T121" fmla="*/ 59 h 684"/>
                  <a:gd name="T122" fmla="*/ 589 w 890"/>
                  <a:gd name="T123" fmla="*/ 22 h 684"/>
                  <a:gd name="T124" fmla="*/ 616 w 890"/>
                  <a:gd name="T125" fmla="*/ 5 h 6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90"/>
                  <a:gd name="T190" fmla="*/ 0 h 684"/>
                  <a:gd name="T191" fmla="*/ 890 w 890"/>
                  <a:gd name="T192" fmla="*/ 684 h 6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90" h="684">
                    <a:moveTo>
                      <a:pt x="650" y="14"/>
                    </a:moveTo>
                    <a:lnTo>
                      <a:pt x="650" y="32"/>
                    </a:lnTo>
                    <a:lnTo>
                      <a:pt x="655" y="32"/>
                    </a:lnTo>
                    <a:lnTo>
                      <a:pt x="656" y="42"/>
                    </a:lnTo>
                    <a:lnTo>
                      <a:pt x="655" y="42"/>
                    </a:lnTo>
                    <a:lnTo>
                      <a:pt x="653" y="44"/>
                    </a:lnTo>
                    <a:lnTo>
                      <a:pt x="651" y="44"/>
                    </a:lnTo>
                    <a:lnTo>
                      <a:pt x="648" y="46"/>
                    </a:lnTo>
                    <a:lnTo>
                      <a:pt x="643" y="46"/>
                    </a:lnTo>
                    <a:lnTo>
                      <a:pt x="641" y="49"/>
                    </a:lnTo>
                    <a:lnTo>
                      <a:pt x="638" y="52"/>
                    </a:lnTo>
                    <a:lnTo>
                      <a:pt x="636" y="58"/>
                    </a:lnTo>
                    <a:lnTo>
                      <a:pt x="636" y="63"/>
                    </a:lnTo>
                    <a:lnTo>
                      <a:pt x="636" y="68"/>
                    </a:lnTo>
                    <a:lnTo>
                      <a:pt x="636" y="69"/>
                    </a:lnTo>
                    <a:lnTo>
                      <a:pt x="636" y="71"/>
                    </a:lnTo>
                    <a:lnTo>
                      <a:pt x="638" y="71"/>
                    </a:lnTo>
                    <a:lnTo>
                      <a:pt x="641" y="71"/>
                    </a:lnTo>
                    <a:lnTo>
                      <a:pt x="641" y="69"/>
                    </a:lnTo>
                    <a:lnTo>
                      <a:pt x="643" y="61"/>
                    </a:lnTo>
                    <a:lnTo>
                      <a:pt x="644" y="54"/>
                    </a:lnTo>
                    <a:lnTo>
                      <a:pt x="648" y="51"/>
                    </a:lnTo>
                    <a:lnTo>
                      <a:pt x="651" y="47"/>
                    </a:lnTo>
                    <a:lnTo>
                      <a:pt x="656" y="47"/>
                    </a:lnTo>
                    <a:lnTo>
                      <a:pt x="660" y="47"/>
                    </a:lnTo>
                    <a:lnTo>
                      <a:pt x="661" y="47"/>
                    </a:lnTo>
                    <a:lnTo>
                      <a:pt x="663" y="49"/>
                    </a:lnTo>
                    <a:lnTo>
                      <a:pt x="683" y="95"/>
                    </a:lnTo>
                    <a:lnTo>
                      <a:pt x="682" y="112"/>
                    </a:lnTo>
                    <a:lnTo>
                      <a:pt x="692" y="132"/>
                    </a:lnTo>
                    <a:lnTo>
                      <a:pt x="697" y="127"/>
                    </a:lnTo>
                    <a:lnTo>
                      <a:pt x="699" y="129"/>
                    </a:lnTo>
                    <a:lnTo>
                      <a:pt x="700" y="132"/>
                    </a:lnTo>
                    <a:lnTo>
                      <a:pt x="704" y="137"/>
                    </a:lnTo>
                    <a:lnTo>
                      <a:pt x="707" y="144"/>
                    </a:lnTo>
                    <a:lnTo>
                      <a:pt x="710" y="149"/>
                    </a:lnTo>
                    <a:lnTo>
                      <a:pt x="714" y="154"/>
                    </a:lnTo>
                    <a:lnTo>
                      <a:pt x="716" y="159"/>
                    </a:lnTo>
                    <a:lnTo>
                      <a:pt x="717" y="161"/>
                    </a:lnTo>
                    <a:lnTo>
                      <a:pt x="726" y="174"/>
                    </a:lnTo>
                    <a:lnTo>
                      <a:pt x="732" y="184"/>
                    </a:lnTo>
                    <a:lnTo>
                      <a:pt x="738" y="191"/>
                    </a:lnTo>
                    <a:lnTo>
                      <a:pt x="741" y="196"/>
                    </a:lnTo>
                    <a:lnTo>
                      <a:pt x="741" y="200"/>
                    </a:lnTo>
                    <a:lnTo>
                      <a:pt x="738" y="196"/>
                    </a:lnTo>
                    <a:lnTo>
                      <a:pt x="736" y="193"/>
                    </a:lnTo>
                    <a:lnTo>
                      <a:pt x="732" y="190"/>
                    </a:lnTo>
                    <a:lnTo>
                      <a:pt x="729" y="186"/>
                    </a:lnTo>
                    <a:lnTo>
                      <a:pt x="726" y="181"/>
                    </a:lnTo>
                    <a:lnTo>
                      <a:pt x="722" y="178"/>
                    </a:lnTo>
                    <a:lnTo>
                      <a:pt x="721" y="174"/>
                    </a:lnTo>
                    <a:lnTo>
                      <a:pt x="719" y="173"/>
                    </a:lnTo>
                    <a:lnTo>
                      <a:pt x="714" y="174"/>
                    </a:lnTo>
                    <a:lnTo>
                      <a:pt x="716" y="174"/>
                    </a:lnTo>
                    <a:lnTo>
                      <a:pt x="717" y="178"/>
                    </a:lnTo>
                    <a:lnTo>
                      <a:pt x="721" y="183"/>
                    </a:lnTo>
                    <a:lnTo>
                      <a:pt x="724" y="188"/>
                    </a:lnTo>
                    <a:lnTo>
                      <a:pt x="729" y="195"/>
                    </a:lnTo>
                    <a:lnTo>
                      <a:pt x="732" y="200"/>
                    </a:lnTo>
                    <a:lnTo>
                      <a:pt x="734" y="203"/>
                    </a:lnTo>
                    <a:lnTo>
                      <a:pt x="736" y="205"/>
                    </a:lnTo>
                    <a:lnTo>
                      <a:pt x="748" y="217"/>
                    </a:lnTo>
                    <a:lnTo>
                      <a:pt x="754" y="225"/>
                    </a:lnTo>
                    <a:lnTo>
                      <a:pt x="760" y="232"/>
                    </a:lnTo>
                    <a:lnTo>
                      <a:pt x="760" y="235"/>
                    </a:lnTo>
                    <a:lnTo>
                      <a:pt x="758" y="235"/>
                    </a:lnTo>
                    <a:lnTo>
                      <a:pt x="756" y="235"/>
                    </a:lnTo>
                    <a:lnTo>
                      <a:pt x="754" y="235"/>
                    </a:lnTo>
                    <a:lnTo>
                      <a:pt x="753" y="235"/>
                    </a:lnTo>
                    <a:lnTo>
                      <a:pt x="754" y="235"/>
                    </a:lnTo>
                    <a:lnTo>
                      <a:pt x="760" y="250"/>
                    </a:lnTo>
                    <a:lnTo>
                      <a:pt x="766" y="266"/>
                    </a:lnTo>
                    <a:lnTo>
                      <a:pt x="773" y="279"/>
                    </a:lnTo>
                    <a:lnTo>
                      <a:pt x="780" y="293"/>
                    </a:lnTo>
                    <a:lnTo>
                      <a:pt x="787" y="305"/>
                    </a:lnTo>
                    <a:lnTo>
                      <a:pt x="793" y="318"/>
                    </a:lnTo>
                    <a:lnTo>
                      <a:pt x="800" y="328"/>
                    </a:lnTo>
                    <a:lnTo>
                      <a:pt x="805" y="338"/>
                    </a:lnTo>
                    <a:lnTo>
                      <a:pt x="812" y="349"/>
                    </a:lnTo>
                    <a:lnTo>
                      <a:pt x="817" y="357"/>
                    </a:lnTo>
                    <a:lnTo>
                      <a:pt x="822" y="366"/>
                    </a:lnTo>
                    <a:lnTo>
                      <a:pt x="827" y="374"/>
                    </a:lnTo>
                    <a:lnTo>
                      <a:pt x="832" y="381"/>
                    </a:lnTo>
                    <a:lnTo>
                      <a:pt x="836" y="386"/>
                    </a:lnTo>
                    <a:lnTo>
                      <a:pt x="837" y="391"/>
                    </a:lnTo>
                    <a:lnTo>
                      <a:pt x="839" y="394"/>
                    </a:lnTo>
                    <a:lnTo>
                      <a:pt x="842" y="398"/>
                    </a:lnTo>
                    <a:lnTo>
                      <a:pt x="846" y="403"/>
                    </a:lnTo>
                    <a:lnTo>
                      <a:pt x="849" y="406"/>
                    </a:lnTo>
                    <a:lnTo>
                      <a:pt x="851" y="411"/>
                    </a:lnTo>
                    <a:lnTo>
                      <a:pt x="853" y="415"/>
                    </a:lnTo>
                    <a:lnTo>
                      <a:pt x="854" y="418"/>
                    </a:lnTo>
                    <a:lnTo>
                      <a:pt x="856" y="420"/>
                    </a:lnTo>
                    <a:lnTo>
                      <a:pt x="858" y="420"/>
                    </a:lnTo>
                    <a:lnTo>
                      <a:pt x="863" y="425"/>
                    </a:lnTo>
                    <a:lnTo>
                      <a:pt x="868" y="428"/>
                    </a:lnTo>
                    <a:lnTo>
                      <a:pt x="870" y="432"/>
                    </a:lnTo>
                    <a:lnTo>
                      <a:pt x="871" y="435"/>
                    </a:lnTo>
                    <a:lnTo>
                      <a:pt x="871" y="438"/>
                    </a:lnTo>
                    <a:lnTo>
                      <a:pt x="870" y="442"/>
                    </a:lnTo>
                    <a:lnTo>
                      <a:pt x="870" y="443"/>
                    </a:lnTo>
                    <a:lnTo>
                      <a:pt x="870" y="445"/>
                    </a:lnTo>
                    <a:lnTo>
                      <a:pt x="875" y="450"/>
                    </a:lnTo>
                    <a:lnTo>
                      <a:pt x="878" y="454"/>
                    </a:lnTo>
                    <a:lnTo>
                      <a:pt x="880" y="457"/>
                    </a:lnTo>
                    <a:lnTo>
                      <a:pt x="880" y="460"/>
                    </a:lnTo>
                    <a:lnTo>
                      <a:pt x="880" y="462"/>
                    </a:lnTo>
                    <a:lnTo>
                      <a:pt x="880" y="464"/>
                    </a:lnTo>
                    <a:lnTo>
                      <a:pt x="878" y="464"/>
                    </a:lnTo>
                    <a:lnTo>
                      <a:pt x="888" y="474"/>
                    </a:lnTo>
                    <a:lnTo>
                      <a:pt x="888" y="476"/>
                    </a:lnTo>
                    <a:lnTo>
                      <a:pt x="888" y="479"/>
                    </a:lnTo>
                    <a:lnTo>
                      <a:pt x="890" y="484"/>
                    </a:lnTo>
                    <a:lnTo>
                      <a:pt x="890" y="491"/>
                    </a:lnTo>
                    <a:lnTo>
                      <a:pt x="890" y="498"/>
                    </a:lnTo>
                    <a:lnTo>
                      <a:pt x="890" y="508"/>
                    </a:lnTo>
                    <a:lnTo>
                      <a:pt x="890" y="518"/>
                    </a:lnTo>
                    <a:lnTo>
                      <a:pt x="890" y="526"/>
                    </a:lnTo>
                    <a:lnTo>
                      <a:pt x="890" y="536"/>
                    </a:lnTo>
                    <a:lnTo>
                      <a:pt x="890" y="547"/>
                    </a:lnTo>
                    <a:lnTo>
                      <a:pt x="890" y="555"/>
                    </a:lnTo>
                    <a:lnTo>
                      <a:pt x="890" y="564"/>
                    </a:lnTo>
                    <a:lnTo>
                      <a:pt x="890" y="570"/>
                    </a:lnTo>
                    <a:lnTo>
                      <a:pt x="890" y="575"/>
                    </a:lnTo>
                    <a:lnTo>
                      <a:pt x="890" y="580"/>
                    </a:lnTo>
                    <a:lnTo>
                      <a:pt x="886" y="586"/>
                    </a:lnTo>
                    <a:lnTo>
                      <a:pt x="883" y="589"/>
                    </a:lnTo>
                    <a:lnTo>
                      <a:pt x="881" y="594"/>
                    </a:lnTo>
                    <a:lnTo>
                      <a:pt x="880" y="599"/>
                    </a:lnTo>
                    <a:lnTo>
                      <a:pt x="878" y="604"/>
                    </a:lnTo>
                    <a:lnTo>
                      <a:pt x="876" y="609"/>
                    </a:lnTo>
                    <a:lnTo>
                      <a:pt x="876" y="614"/>
                    </a:lnTo>
                    <a:lnTo>
                      <a:pt x="876" y="619"/>
                    </a:lnTo>
                    <a:lnTo>
                      <a:pt x="876" y="623"/>
                    </a:lnTo>
                    <a:lnTo>
                      <a:pt x="876" y="628"/>
                    </a:lnTo>
                    <a:lnTo>
                      <a:pt x="876" y="631"/>
                    </a:lnTo>
                    <a:lnTo>
                      <a:pt x="876" y="635"/>
                    </a:lnTo>
                    <a:lnTo>
                      <a:pt x="876" y="638"/>
                    </a:lnTo>
                    <a:lnTo>
                      <a:pt x="876" y="640"/>
                    </a:lnTo>
                    <a:lnTo>
                      <a:pt x="878" y="641"/>
                    </a:lnTo>
                    <a:lnTo>
                      <a:pt x="876" y="650"/>
                    </a:lnTo>
                    <a:lnTo>
                      <a:pt x="875" y="657"/>
                    </a:lnTo>
                    <a:lnTo>
                      <a:pt x="871" y="660"/>
                    </a:lnTo>
                    <a:lnTo>
                      <a:pt x="868" y="662"/>
                    </a:lnTo>
                    <a:lnTo>
                      <a:pt x="864" y="663"/>
                    </a:lnTo>
                    <a:lnTo>
                      <a:pt x="861" y="663"/>
                    </a:lnTo>
                    <a:lnTo>
                      <a:pt x="858" y="663"/>
                    </a:lnTo>
                    <a:lnTo>
                      <a:pt x="856" y="663"/>
                    </a:lnTo>
                    <a:lnTo>
                      <a:pt x="849" y="668"/>
                    </a:lnTo>
                    <a:lnTo>
                      <a:pt x="842" y="674"/>
                    </a:lnTo>
                    <a:lnTo>
                      <a:pt x="837" y="675"/>
                    </a:lnTo>
                    <a:lnTo>
                      <a:pt x="834" y="675"/>
                    </a:lnTo>
                    <a:lnTo>
                      <a:pt x="831" y="675"/>
                    </a:lnTo>
                    <a:lnTo>
                      <a:pt x="827" y="674"/>
                    </a:lnTo>
                    <a:lnTo>
                      <a:pt x="826" y="674"/>
                    </a:lnTo>
                    <a:lnTo>
                      <a:pt x="817" y="680"/>
                    </a:lnTo>
                    <a:lnTo>
                      <a:pt x="810" y="684"/>
                    </a:lnTo>
                    <a:lnTo>
                      <a:pt x="805" y="684"/>
                    </a:lnTo>
                    <a:lnTo>
                      <a:pt x="800" y="684"/>
                    </a:lnTo>
                    <a:lnTo>
                      <a:pt x="797" y="684"/>
                    </a:lnTo>
                    <a:lnTo>
                      <a:pt x="793" y="680"/>
                    </a:lnTo>
                    <a:lnTo>
                      <a:pt x="792" y="680"/>
                    </a:lnTo>
                    <a:lnTo>
                      <a:pt x="792" y="679"/>
                    </a:lnTo>
                    <a:lnTo>
                      <a:pt x="787" y="670"/>
                    </a:lnTo>
                    <a:lnTo>
                      <a:pt x="787" y="667"/>
                    </a:lnTo>
                    <a:lnTo>
                      <a:pt x="788" y="663"/>
                    </a:lnTo>
                    <a:lnTo>
                      <a:pt x="790" y="665"/>
                    </a:lnTo>
                    <a:lnTo>
                      <a:pt x="795" y="667"/>
                    </a:lnTo>
                    <a:lnTo>
                      <a:pt x="798" y="668"/>
                    </a:lnTo>
                    <a:lnTo>
                      <a:pt x="802" y="670"/>
                    </a:lnTo>
                    <a:lnTo>
                      <a:pt x="802" y="672"/>
                    </a:lnTo>
                    <a:lnTo>
                      <a:pt x="820" y="665"/>
                    </a:lnTo>
                    <a:lnTo>
                      <a:pt x="810" y="653"/>
                    </a:lnTo>
                    <a:lnTo>
                      <a:pt x="812" y="652"/>
                    </a:lnTo>
                    <a:lnTo>
                      <a:pt x="814" y="650"/>
                    </a:lnTo>
                    <a:lnTo>
                      <a:pt x="815" y="648"/>
                    </a:lnTo>
                    <a:lnTo>
                      <a:pt x="810" y="640"/>
                    </a:lnTo>
                    <a:lnTo>
                      <a:pt x="807" y="635"/>
                    </a:lnTo>
                    <a:lnTo>
                      <a:pt x="804" y="633"/>
                    </a:lnTo>
                    <a:lnTo>
                      <a:pt x="802" y="631"/>
                    </a:lnTo>
                    <a:lnTo>
                      <a:pt x="800" y="633"/>
                    </a:lnTo>
                    <a:lnTo>
                      <a:pt x="798" y="635"/>
                    </a:lnTo>
                    <a:lnTo>
                      <a:pt x="798" y="636"/>
                    </a:lnTo>
                    <a:lnTo>
                      <a:pt x="798" y="638"/>
                    </a:lnTo>
                    <a:lnTo>
                      <a:pt x="802" y="645"/>
                    </a:lnTo>
                    <a:lnTo>
                      <a:pt x="802" y="650"/>
                    </a:lnTo>
                    <a:lnTo>
                      <a:pt x="800" y="652"/>
                    </a:lnTo>
                    <a:lnTo>
                      <a:pt x="797" y="653"/>
                    </a:lnTo>
                    <a:lnTo>
                      <a:pt x="793" y="653"/>
                    </a:lnTo>
                    <a:lnTo>
                      <a:pt x="790" y="653"/>
                    </a:lnTo>
                    <a:lnTo>
                      <a:pt x="788" y="652"/>
                    </a:lnTo>
                    <a:lnTo>
                      <a:pt x="787" y="652"/>
                    </a:lnTo>
                    <a:lnTo>
                      <a:pt x="780" y="640"/>
                    </a:lnTo>
                    <a:lnTo>
                      <a:pt x="775" y="630"/>
                    </a:lnTo>
                    <a:lnTo>
                      <a:pt x="768" y="621"/>
                    </a:lnTo>
                    <a:lnTo>
                      <a:pt x="763" y="614"/>
                    </a:lnTo>
                    <a:lnTo>
                      <a:pt x="756" y="609"/>
                    </a:lnTo>
                    <a:lnTo>
                      <a:pt x="749" y="606"/>
                    </a:lnTo>
                    <a:lnTo>
                      <a:pt x="744" y="602"/>
                    </a:lnTo>
                    <a:lnTo>
                      <a:pt x="739" y="599"/>
                    </a:lnTo>
                    <a:lnTo>
                      <a:pt x="734" y="597"/>
                    </a:lnTo>
                    <a:lnTo>
                      <a:pt x="729" y="597"/>
                    </a:lnTo>
                    <a:lnTo>
                      <a:pt x="724" y="597"/>
                    </a:lnTo>
                    <a:lnTo>
                      <a:pt x="721" y="597"/>
                    </a:lnTo>
                    <a:lnTo>
                      <a:pt x="719" y="597"/>
                    </a:lnTo>
                    <a:lnTo>
                      <a:pt x="716" y="597"/>
                    </a:lnTo>
                    <a:lnTo>
                      <a:pt x="714" y="597"/>
                    </a:lnTo>
                    <a:lnTo>
                      <a:pt x="714" y="599"/>
                    </a:lnTo>
                    <a:lnTo>
                      <a:pt x="712" y="597"/>
                    </a:lnTo>
                    <a:lnTo>
                      <a:pt x="710" y="594"/>
                    </a:lnTo>
                    <a:lnTo>
                      <a:pt x="707" y="592"/>
                    </a:lnTo>
                    <a:lnTo>
                      <a:pt x="705" y="589"/>
                    </a:lnTo>
                    <a:lnTo>
                      <a:pt x="704" y="586"/>
                    </a:lnTo>
                    <a:lnTo>
                      <a:pt x="702" y="584"/>
                    </a:lnTo>
                    <a:lnTo>
                      <a:pt x="700" y="580"/>
                    </a:lnTo>
                    <a:lnTo>
                      <a:pt x="697" y="564"/>
                    </a:lnTo>
                    <a:lnTo>
                      <a:pt x="692" y="550"/>
                    </a:lnTo>
                    <a:lnTo>
                      <a:pt x="687" y="542"/>
                    </a:lnTo>
                    <a:lnTo>
                      <a:pt x="683" y="536"/>
                    </a:lnTo>
                    <a:lnTo>
                      <a:pt x="680" y="535"/>
                    </a:lnTo>
                    <a:lnTo>
                      <a:pt x="677" y="535"/>
                    </a:lnTo>
                    <a:lnTo>
                      <a:pt x="675" y="535"/>
                    </a:lnTo>
                    <a:lnTo>
                      <a:pt x="666" y="526"/>
                    </a:lnTo>
                    <a:lnTo>
                      <a:pt x="661" y="514"/>
                    </a:lnTo>
                    <a:lnTo>
                      <a:pt x="661" y="498"/>
                    </a:lnTo>
                    <a:lnTo>
                      <a:pt x="653" y="486"/>
                    </a:lnTo>
                    <a:lnTo>
                      <a:pt x="661" y="472"/>
                    </a:lnTo>
                    <a:lnTo>
                      <a:pt x="646" y="481"/>
                    </a:lnTo>
                    <a:lnTo>
                      <a:pt x="646" y="479"/>
                    </a:lnTo>
                    <a:lnTo>
                      <a:pt x="644" y="479"/>
                    </a:lnTo>
                    <a:lnTo>
                      <a:pt x="641" y="477"/>
                    </a:lnTo>
                    <a:lnTo>
                      <a:pt x="639" y="476"/>
                    </a:lnTo>
                    <a:lnTo>
                      <a:pt x="636" y="474"/>
                    </a:lnTo>
                    <a:lnTo>
                      <a:pt x="634" y="474"/>
                    </a:lnTo>
                    <a:lnTo>
                      <a:pt x="633" y="472"/>
                    </a:lnTo>
                    <a:lnTo>
                      <a:pt x="633" y="474"/>
                    </a:lnTo>
                    <a:lnTo>
                      <a:pt x="638" y="482"/>
                    </a:lnTo>
                    <a:lnTo>
                      <a:pt x="643" y="489"/>
                    </a:lnTo>
                    <a:lnTo>
                      <a:pt x="644" y="494"/>
                    </a:lnTo>
                    <a:lnTo>
                      <a:pt x="644" y="498"/>
                    </a:lnTo>
                    <a:lnTo>
                      <a:pt x="643" y="498"/>
                    </a:lnTo>
                    <a:lnTo>
                      <a:pt x="641" y="498"/>
                    </a:lnTo>
                    <a:lnTo>
                      <a:pt x="638" y="496"/>
                    </a:lnTo>
                    <a:lnTo>
                      <a:pt x="636" y="494"/>
                    </a:lnTo>
                    <a:lnTo>
                      <a:pt x="631" y="491"/>
                    </a:lnTo>
                    <a:lnTo>
                      <a:pt x="628" y="487"/>
                    </a:lnTo>
                    <a:lnTo>
                      <a:pt x="622" y="484"/>
                    </a:lnTo>
                    <a:lnTo>
                      <a:pt x="619" y="481"/>
                    </a:lnTo>
                    <a:lnTo>
                      <a:pt x="616" y="477"/>
                    </a:lnTo>
                    <a:lnTo>
                      <a:pt x="612" y="474"/>
                    </a:lnTo>
                    <a:lnTo>
                      <a:pt x="611" y="472"/>
                    </a:lnTo>
                    <a:lnTo>
                      <a:pt x="607" y="457"/>
                    </a:lnTo>
                    <a:lnTo>
                      <a:pt x="582" y="425"/>
                    </a:lnTo>
                    <a:lnTo>
                      <a:pt x="584" y="425"/>
                    </a:lnTo>
                    <a:lnTo>
                      <a:pt x="585" y="423"/>
                    </a:lnTo>
                    <a:lnTo>
                      <a:pt x="587" y="423"/>
                    </a:lnTo>
                    <a:lnTo>
                      <a:pt x="589" y="421"/>
                    </a:lnTo>
                    <a:lnTo>
                      <a:pt x="590" y="421"/>
                    </a:lnTo>
                    <a:lnTo>
                      <a:pt x="592" y="420"/>
                    </a:lnTo>
                    <a:lnTo>
                      <a:pt x="594" y="420"/>
                    </a:lnTo>
                    <a:lnTo>
                      <a:pt x="589" y="418"/>
                    </a:lnTo>
                    <a:lnTo>
                      <a:pt x="587" y="413"/>
                    </a:lnTo>
                    <a:lnTo>
                      <a:pt x="587" y="408"/>
                    </a:lnTo>
                    <a:lnTo>
                      <a:pt x="587" y="401"/>
                    </a:lnTo>
                    <a:lnTo>
                      <a:pt x="589" y="394"/>
                    </a:lnTo>
                    <a:lnTo>
                      <a:pt x="590" y="388"/>
                    </a:lnTo>
                    <a:lnTo>
                      <a:pt x="590" y="382"/>
                    </a:lnTo>
                    <a:lnTo>
                      <a:pt x="590" y="379"/>
                    </a:lnTo>
                    <a:lnTo>
                      <a:pt x="587" y="371"/>
                    </a:lnTo>
                    <a:lnTo>
                      <a:pt x="585" y="364"/>
                    </a:lnTo>
                    <a:lnTo>
                      <a:pt x="582" y="360"/>
                    </a:lnTo>
                    <a:lnTo>
                      <a:pt x="580" y="359"/>
                    </a:lnTo>
                    <a:lnTo>
                      <a:pt x="578" y="359"/>
                    </a:lnTo>
                    <a:lnTo>
                      <a:pt x="577" y="360"/>
                    </a:lnTo>
                    <a:lnTo>
                      <a:pt x="577" y="364"/>
                    </a:lnTo>
                    <a:lnTo>
                      <a:pt x="575" y="367"/>
                    </a:lnTo>
                    <a:lnTo>
                      <a:pt x="575" y="372"/>
                    </a:lnTo>
                    <a:lnTo>
                      <a:pt x="575" y="377"/>
                    </a:lnTo>
                    <a:lnTo>
                      <a:pt x="575" y="382"/>
                    </a:lnTo>
                    <a:lnTo>
                      <a:pt x="575" y="388"/>
                    </a:lnTo>
                    <a:lnTo>
                      <a:pt x="575" y="393"/>
                    </a:lnTo>
                    <a:lnTo>
                      <a:pt x="575" y="396"/>
                    </a:lnTo>
                    <a:lnTo>
                      <a:pt x="575" y="399"/>
                    </a:lnTo>
                    <a:lnTo>
                      <a:pt x="572" y="398"/>
                    </a:lnTo>
                    <a:lnTo>
                      <a:pt x="568" y="394"/>
                    </a:lnTo>
                    <a:lnTo>
                      <a:pt x="565" y="391"/>
                    </a:lnTo>
                    <a:lnTo>
                      <a:pt x="560" y="388"/>
                    </a:lnTo>
                    <a:lnTo>
                      <a:pt x="558" y="384"/>
                    </a:lnTo>
                    <a:lnTo>
                      <a:pt x="555" y="382"/>
                    </a:lnTo>
                    <a:lnTo>
                      <a:pt x="555" y="381"/>
                    </a:lnTo>
                    <a:lnTo>
                      <a:pt x="556" y="374"/>
                    </a:lnTo>
                    <a:lnTo>
                      <a:pt x="558" y="366"/>
                    </a:lnTo>
                    <a:lnTo>
                      <a:pt x="558" y="359"/>
                    </a:lnTo>
                    <a:lnTo>
                      <a:pt x="558" y="352"/>
                    </a:lnTo>
                    <a:lnTo>
                      <a:pt x="556" y="345"/>
                    </a:lnTo>
                    <a:lnTo>
                      <a:pt x="556" y="340"/>
                    </a:lnTo>
                    <a:lnTo>
                      <a:pt x="555" y="337"/>
                    </a:lnTo>
                    <a:lnTo>
                      <a:pt x="555" y="335"/>
                    </a:lnTo>
                    <a:lnTo>
                      <a:pt x="558" y="328"/>
                    </a:lnTo>
                    <a:lnTo>
                      <a:pt x="560" y="323"/>
                    </a:lnTo>
                    <a:lnTo>
                      <a:pt x="562" y="316"/>
                    </a:lnTo>
                    <a:lnTo>
                      <a:pt x="562" y="311"/>
                    </a:lnTo>
                    <a:lnTo>
                      <a:pt x="563" y="305"/>
                    </a:lnTo>
                    <a:lnTo>
                      <a:pt x="563" y="300"/>
                    </a:lnTo>
                    <a:lnTo>
                      <a:pt x="563" y="293"/>
                    </a:lnTo>
                    <a:lnTo>
                      <a:pt x="563" y="288"/>
                    </a:lnTo>
                    <a:lnTo>
                      <a:pt x="562" y="283"/>
                    </a:lnTo>
                    <a:lnTo>
                      <a:pt x="562" y="278"/>
                    </a:lnTo>
                    <a:lnTo>
                      <a:pt x="560" y="274"/>
                    </a:lnTo>
                    <a:lnTo>
                      <a:pt x="560" y="269"/>
                    </a:lnTo>
                    <a:lnTo>
                      <a:pt x="560" y="267"/>
                    </a:lnTo>
                    <a:lnTo>
                      <a:pt x="558" y="264"/>
                    </a:lnTo>
                    <a:lnTo>
                      <a:pt x="558" y="262"/>
                    </a:lnTo>
                    <a:lnTo>
                      <a:pt x="558" y="261"/>
                    </a:lnTo>
                    <a:lnTo>
                      <a:pt x="558" y="257"/>
                    </a:lnTo>
                    <a:lnTo>
                      <a:pt x="558" y="256"/>
                    </a:lnTo>
                    <a:lnTo>
                      <a:pt x="556" y="252"/>
                    </a:lnTo>
                    <a:lnTo>
                      <a:pt x="556" y="249"/>
                    </a:lnTo>
                    <a:lnTo>
                      <a:pt x="555" y="247"/>
                    </a:lnTo>
                    <a:lnTo>
                      <a:pt x="551" y="245"/>
                    </a:lnTo>
                    <a:lnTo>
                      <a:pt x="548" y="242"/>
                    </a:lnTo>
                    <a:lnTo>
                      <a:pt x="545" y="239"/>
                    </a:lnTo>
                    <a:lnTo>
                      <a:pt x="541" y="232"/>
                    </a:lnTo>
                    <a:lnTo>
                      <a:pt x="538" y="227"/>
                    </a:lnTo>
                    <a:lnTo>
                      <a:pt x="534" y="223"/>
                    </a:lnTo>
                    <a:lnTo>
                      <a:pt x="533" y="220"/>
                    </a:lnTo>
                    <a:lnTo>
                      <a:pt x="533" y="218"/>
                    </a:lnTo>
                    <a:lnTo>
                      <a:pt x="521" y="222"/>
                    </a:lnTo>
                    <a:lnTo>
                      <a:pt x="514" y="222"/>
                    </a:lnTo>
                    <a:lnTo>
                      <a:pt x="509" y="222"/>
                    </a:lnTo>
                    <a:lnTo>
                      <a:pt x="507" y="220"/>
                    </a:lnTo>
                    <a:lnTo>
                      <a:pt x="506" y="217"/>
                    </a:lnTo>
                    <a:lnTo>
                      <a:pt x="506" y="215"/>
                    </a:lnTo>
                    <a:lnTo>
                      <a:pt x="507" y="215"/>
                    </a:lnTo>
                    <a:lnTo>
                      <a:pt x="507" y="213"/>
                    </a:lnTo>
                    <a:lnTo>
                      <a:pt x="497" y="206"/>
                    </a:lnTo>
                    <a:lnTo>
                      <a:pt x="484" y="191"/>
                    </a:lnTo>
                    <a:lnTo>
                      <a:pt x="467" y="179"/>
                    </a:lnTo>
                    <a:lnTo>
                      <a:pt x="465" y="179"/>
                    </a:lnTo>
                    <a:lnTo>
                      <a:pt x="463" y="176"/>
                    </a:lnTo>
                    <a:lnTo>
                      <a:pt x="458" y="173"/>
                    </a:lnTo>
                    <a:lnTo>
                      <a:pt x="455" y="168"/>
                    </a:lnTo>
                    <a:lnTo>
                      <a:pt x="450" y="162"/>
                    </a:lnTo>
                    <a:lnTo>
                      <a:pt x="446" y="157"/>
                    </a:lnTo>
                    <a:lnTo>
                      <a:pt x="445" y="154"/>
                    </a:lnTo>
                    <a:lnTo>
                      <a:pt x="443" y="152"/>
                    </a:lnTo>
                    <a:lnTo>
                      <a:pt x="433" y="144"/>
                    </a:lnTo>
                    <a:lnTo>
                      <a:pt x="424" y="139"/>
                    </a:lnTo>
                    <a:lnTo>
                      <a:pt x="418" y="132"/>
                    </a:lnTo>
                    <a:lnTo>
                      <a:pt x="411" y="129"/>
                    </a:lnTo>
                    <a:lnTo>
                      <a:pt x="404" y="125"/>
                    </a:lnTo>
                    <a:lnTo>
                      <a:pt x="399" y="124"/>
                    </a:lnTo>
                    <a:lnTo>
                      <a:pt x="396" y="124"/>
                    </a:lnTo>
                    <a:lnTo>
                      <a:pt x="394" y="122"/>
                    </a:lnTo>
                    <a:lnTo>
                      <a:pt x="377" y="122"/>
                    </a:lnTo>
                    <a:lnTo>
                      <a:pt x="367" y="122"/>
                    </a:lnTo>
                    <a:lnTo>
                      <a:pt x="360" y="127"/>
                    </a:lnTo>
                    <a:lnTo>
                      <a:pt x="355" y="132"/>
                    </a:lnTo>
                    <a:lnTo>
                      <a:pt x="355" y="139"/>
                    </a:lnTo>
                    <a:lnTo>
                      <a:pt x="355" y="144"/>
                    </a:lnTo>
                    <a:lnTo>
                      <a:pt x="357" y="147"/>
                    </a:lnTo>
                    <a:lnTo>
                      <a:pt x="357" y="149"/>
                    </a:lnTo>
                    <a:lnTo>
                      <a:pt x="350" y="147"/>
                    </a:lnTo>
                    <a:lnTo>
                      <a:pt x="342" y="149"/>
                    </a:lnTo>
                    <a:lnTo>
                      <a:pt x="335" y="152"/>
                    </a:lnTo>
                    <a:lnTo>
                      <a:pt x="330" y="156"/>
                    </a:lnTo>
                    <a:lnTo>
                      <a:pt x="325" y="161"/>
                    </a:lnTo>
                    <a:lnTo>
                      <a:pt x="320" y="164"/>
                    </a:lnTo>
                    <a:lnTo>
                      <a:pt x="316" y="168"/>
                    </a:lnTo>
                    <a:lnTo>
                      <a:pt x="316" y="169"/>
                    </a:lnTo>
                    <a:lnTo>
                      <a:pt x="309" y="176"/>
                    </a:lnTo>
                    <a:lnTo>
                      <a:pt x="306" y="178"/>
                    </a:lnTo>
                    <a:lnTo>
                      <a:pt x="304" y="178"/>
                    </a:lnTo>
                    <a:lnTo>
                      <a:pt x="304" y="176"/>
                    </a:lnTo>
                    <a:lnTo>
                      <a:pt x="304" y="174"/>
                    </a:lnTo>
                    <a:lnTo>
                      <a:pt x="306" y="171"/>
                    </a:lnTo>
                    <a:lnTo>
                      <a:pt x="308" y="169"/>
                    </a:lnTo>
                    <a:lnTo>
                      <a:pt x="308" y="168"/>
                    </a:lnTo>
                    <a:lnTo>
                      <a:pt x="306" y="168"/>
                    </a:lnTo>
                    <a:lnTo>
                      <a:pt x="306" y="169"/>
                    </a:lnTo>
                    <a:lnTo>
                      <a:pt x="303" y="173"/>
                    </a:lnTo>
                    <a:lnTo>
                      <a:pt x="299" y="174"/>
                    </a:lnTo>
                    <a:lnTo>
                      <a:pt x="298" y="178"/>
                    </a:lnTo>
                    <a:lnTo>
                      <a:pt x="294" y="179"/>
                    </a:lnTo>
                    <a:lnTo>
                      <a:pt x="293" y="181"/>
                    </a:lnTo>
                    <a:lnTo>
                      <a:pt x="291" y="183"/>
                    </a:lnTo>
                    <a:lnTo>
                      <a:pt x="284" y="181"/>
                    </a:lnTo>
                    <a:lnTo>
                      <a:pt x="277" y="181"/>
                    </a:lnTo>
                    <a:lnTo>
                      <a:pt x="271" y="183"/>
                    </a:lnTo>
                    <a:lnTo>
                      <a:pt x="265" y="186"/>
                    </a:lnTo>
                    <a:lnTo>
                      <a:pt x="260" y="188"/>
                    </a:lnTo>
                    <a:lnTo>
                      <a:pt x="257" y="190"/>
                    </a:lnTo>
                    <a:lnTo>
                      <a:pt x="254" y="191"/>
                    </a:lnTo>
                    <a:lnTo>
                      <a:pt x="247" y="184"/>
                    </a:lnTo>
                    <a:lnTo>
                      <a:pt x="243" y="179"/>
                    </a:lnTo>
                    <a:lnTo>
                      <a:pt x="245" y="179"/>
                    </a:lnTo>
                    <a:lnTo>
                      <a:pt x="249" y="181"/>
                    </a:lnTo>
                    <a:lnTo>
                      <a:pt x="252" y="184"/>
                    </a:lnTo>
                    <a:lnTo>
                      <a:pt x="255" y="186"/>
                    </a:lnTo>
                    <a:lnTo>
                      <a:pt x="257" y="186"/>
                    </a:lnTo>
                    <a:lnTo>
                      <a:pt x="257" y="176"/>
                    </a:lnTo>
                    <a:lnTo>
                      <a:pt x="247" y="162"/>
                    </a:lnTo>
                    <a:lnTo>
                      <a:pt x="218" y="140"/>
                    </a:lnTo>
                    <a:lnTo>
                      <a:pt x="232" y="142"/>
                    </a:lnTo>
                    <a:lnTo>
                      <a:pt x="238" y="144"/>
                    </a:lnTo>
                    <a:lnTo>
                      <a:pt x="238" y="142"/>
                    </a:lnTo>
                    <a:lnTo>
                      <a:pt x="235" y="140"/>
                    </a:lnTo>
                    <a:lnTo>
                      <a:pt x="230" y="137"/>
                    </a:lnTo>
                    <a:lnTo>
                      <a:pt x="223" y="135"/>
                    </a:lnTo>
                    <a:lnTo>
                      <a:pt x="218" y="132"/>
                    </a:lnTo>
                    <a:lnTo>
                      <a:pt x="216" y="132"/>
                    </a:lnTo>
                    <a:lnTo>
                      <a:pt x="223" y="117"/>
                    </a:lnTo>
                    <a:lnTo>
                      <a:pt x="205" y="120"/>
                    </a:lnTo>
                    <a:lnTo>
                      <a:pt x="205" y="122"/>
                    </a:lnTo>
                    <a:lnTo>
                      <a:pt x="206" y="125"/>
                    </a:lnTo>
                    <a:lnTo>
                      <a:pt x="206" y="127"/>
                    </a:lnTo>
                    <a:lnTo>
                      <a:pt x="206" y="130"/>
                    </a:lnTo>
                    <a:lnTo>
                      <a:pt x="208" y="134"/>
                    </a:lnTo>
                    <a:lnTo>
                      <a:pt x="208" y="135"/>
                    </a:lnTo>
                    <a:lnTo>
                      <a:pt x="201" y="130"/>
                    </a:lnTo>
                    <a:lnTo>
                      <a:pt x="193" y="127"/>
                    </a:lnTo>
                    <a:lnTo>
                      <a:pt x="186" y="124"/>
                    </a:lnTo>
                    <a:lnTo>
                      <a:pt x="179" y="122"/>
                    </a:lnTo>
                    <a:lnTo>
                      <a:pt x="172" y="118"/>
                    </a:lnTo>
                    <a:lnTo>
                      <a:pt x="164" y="117"/>
                    </a:lnTo>
                    <a:lnTo>
                      <a:pt x="159" y="115"/>
                    </a:lnTo>
                    <a:lnTo>
                      <a:pt x="152" y="115"/>
                    </a:lnTo>
                    <a:lnTo>
                      <a:pt x="147" y="113"/>
                    </a:lnTo>
                    <a:lnTo>
                      <a:pt x="142" y="113"/>
                    </a:lnTo>
                    <a:lnTo>
                      <a:pt x="137" y="113"/>
                    </a:lnTo>
                    <a:lnTo>
                      <a:pt x="133" y="113"/>
                    </a:lnTo>
                    <a:lnTo>
                      <a:pt x="130" y="113"/>
                    </a:lnTo>
                    <a:lnTo>
                      <a:pt x="128" y="113"/>
                    </a:lnTo>
                    <a:lnTo>
                      <a:pt x="127" y="113"/>
                    </a:lnTo>
                    <a:lnTo>
                      <a:pt x="128" y="113"/>
                    </a:lnTo>
                    <a:lnTo>
                      <a:pt x="130" y="112"/>
                    </a:lnTo>
                    <a:lnTo>
                      <a:pt x="133" y="112"/>
                    </a:lnTo>
                    <a:lnTo>
                      <a:pt x="137" y="112"/>
                    </a:lnTo>
                    <a:lnTo>
                      <a:pt x="140" y="110"/>
                    </a:lnTo>
                    <a:lnTo>
                      <a:pt x="142" y="110"/>
                    </a:lnTo>
                    <a:lnTo>
                      <a:pt x="144" y="110"/>
                    </a:lnTo>
                    <a:lnTo>
                      <a:pt x="157" y="110"/>
                    </a:lnTo>
                    <a:lnTo>
                      <a:pt x="164" y="108"/>
                    </a:lnTo>
                    <a:lnTo>
                      <a:pt x="162" y="105"/>
                    </a:lnTo>
                    <a:lnTo>
                      <a:pt x="155" y="105"/>
                    </a:lnTo>
                    <a:lnTo>
                      <a:pt x="149" y="103"/>
                    </a:lnTo>
                    <a:lnTo>
                      <a:pt x="145" y="102"/>
                    </a:lnTo>
                    <a:lnTo>
                      <a:pt x="142" y="102"/>
                    </a:lnTo>
                    <a:lnTo>
                      <a:pt x="111" y="108"/>
                    </a:lnTo>
                    <a:lnTo>
                      <a:pt x="101" y="113"/>
                    </a:lnTo>
                    <a:lnTo>
                      <a:pt x="98" y="115"/>
                    </a:lnTo>
                    <a:lnTo>
                      <a:pt x="95" y="115"/>
                    </a:lnTo>
                    <a:lnTo>
                      <a:pt x="89" y="115"/>
                    </a:lnTo>
                    <a:lnTo>
                      <a:pt x="86" y="115"/>
                    </a:lnTo>
                    <a:lnTo>
                      <a:pt x="81" y="115"/>
                    </a:lnTo>
                    <a:lnTo>
                      <a:pt x="79" y="117"/>
                    </a:lnTo>
                    <a:lnTo>
                      <a:pt x="78" y="117"/>
                    </a:lnTo>
                    <a:lnTo>
                      <a:pt x="64" y="122"/>
                    </a:lnTo>
                    <a:lnTo>
                      <a:pt x="56" y="125"/>
                    </a:lnTo>
                    <a:lnTo>
                      <a:pt x="52" y="125"/>
                    </a:lnTo>
                    <a:lnTo>
                      <a:pt x="54" y="124"/>
                    </a:lnTo>
                    <a:lnTo>
                      <a:pt x="57" y="122"/>
                    </a:lnTo>
                    <a:lnTo>
                      <a:pt x="62" y="118"/>
                    </a:lnTo>
                    <a:lnTo>
                      <a:pt x="66" y="117"/>
                    </a:lnTo>
                    <a:lnTo>
                      <a:pt x="67" y="115"/>
                    </a:lnTo>
                    <a:lnTo>
                      <a:pt x="73" y="110"/>
                    </a:lnTo>
                    <a:lnTo>
                      <a:pt x="74" y="107"/>
                    </a:lnTo>
                    <a:lnTo>
                      <a:pt x="74" y="105"/>
                    </a:lnTo>
                    <a:lnTo>
                      <a:pt x="71" y="105"/>
                    </a:lnTo>
                    <a:lnTo>
                      <a:pt x="67" y="105"/>
                    </a:lnTo>
                    <a:lnTo>
                      <a:pt x="64" y="107"/>
                    </a:lnTo>
                    <a:lnTo>
                      <a:pt x="61" y="107"/>
                    </a:lnTo>
                    <a:lnTo>
                      <a:pt x="59" y="107"/>
                    </a:lnTo>
                    <a:lnTo>
                      <a:pt x="51" y="100"/>
                    </a:lnTo>
                    <a:lnTo>
                      <a:pt x="45" y="96"/>
                    </a:lnTo>
                    <a:lnTo>
                      <a:pt x="44" y="98"/>
                    </a:lnTo>
                    <a:lnTo>
                      <a:pt x="44" y="102"/>
                    </a:lnTo>
                    <a:lnTo>
                      <a:pt x="45" y="105"/>
                    </a:lnTo>
                    <a:lnTo>
                      <a:pt x="49" y="110"/>
                    </a:lnTo>
                    <a:lnTo>
                      <a:pt x="51" y="113"/>
                    </a:lnTo>
                    <a:lnTo>
                      <a:pt x="51" y="115"/>
                    </a:lnTo>
                    <a:lnTo>
                      <a:pt x="44" y="122"/>
                    </a:lnTo>
                    <a:lnTo>
                      <a:pt x="37" y="130"/>
                    </a:lnTo>
                    <a:lnTo>
                      <a:pt x="35" y="132"/>
                    </a:lnTo>
                    <a:lnTo>
                      <a:pt x="32" y="132"/>
                    </a:lnTo>
                    <a:lnTo>
                      <a:pt x="29" y="134"/>
                    </a:lnTo>
                    <a:lnTo>
                      <a:pt x="27" y="135"/>
                    </a:lnTo>
                    <a:lnTo>
                      <a:pt x="23" y="137"/>
                    </a:lnTo>
                    <a:lnTo>
                      <a:pt x="22" y="137"/>
                    </a:lnTo>
                    <a:lnTo>
                      <a:pt x="27" y="130"/>
                    </a:lnTo>
                    <a:lnTo>
                      <a:pt x="29" y="127"/>
                    </a:lnTo>
                    <a:lnTo>
                      <a:pt x="30" y="122"/>
                    </a:lnTo>
                    <a:lnTo>
                      <a:pt x="29" y="120"/>
                    </a:lnTo>
                    <a:lnTo>
                      <a:pt x="27" y="117"/>
                    </a:lnTo>
                    <a:lnTo>
                      <a:pt x="25" y="117"/>
                    </a:lnTo>
                    <a:lnTo>
                      <a:pt x="23" y="115"/>
                    </a:lnTo>
                    <a:lnTo>
                      <a:pt x="23" y="117"/>
                    </a:lnTo>
                    <a:lnTo>
                      <a:pt x="23" y="115"/>
                    </a:lnTo>
                    <a:lnTo>
                      <a:pt x="23" y="113"/>
                    </a:lnTo>
                    <a:lnTo>
                      <a:pt x="23" y="112"/>
                    </a:lnTo>
                    <a:lnTo>
                      <a:pt x="22" y="108"/>
                    </a:lnTo>
                    <a:lnTo>
                      <a:pt x="22" y="107"/>
                    </a:lnTo>
                    <a:lnTo>
                      <a:pt x="22" y="105"/>
                    </a:lnTo>
                    <a:lnTo>
                      <a:pt x="25" y="100"/>
                    </a:lnTo>
                    <a:lnTo>
                      <a:pt x="25" y="93"/>
                    </a:lnTo>
                    <a:lnTo>
                      <a:pt x="22" y="88"/>
                    </a:lnTo>
                    <a:lnTo>
                      <a:pt x="17" y="83"/>
                    </a:lnTo>
                    <a:lnTo>
                      <a:pt x="12" y="80"/>
                    </a:lnTo>
                    <a:lnTo>
                      <a:pt x="7" y="74"/>
                    </a:lnTo>
                    <a:lnTo>
                      <a:pt x="3" y="73"/>
                    </a:lnTo>
                    <a:lnTo>
                      <a:pt x="1" y="73"/>
                    </a:lnTo>
                    <a:lnTo>
                      <a:pt x="0" y="51"/>
                    </a:lnTo>
                    <a:lnTo>
                      <a:pt x="276" y="24"/>
                    </a:lnTo>
                    <a:lnTo>
                      <a:pt x="293" y="56"/>
                    </a:lnTo>
                    <a:lnTo>
                      <a:pt x="572" y="37"/>
                    </a:lnTo>
                    <a:lnTo>
                      <a:pt x="582" y="59"/>
                    </a:lnTo>
                    <a:lnTo>
                      <a:pt x="597" y="59"/>
                    </a:lnTo>
                    <a:lnTo>
                      <a:pt x="597" y="58"/>
                    </a:lnTo>
                    <a:lnTo>
                      <a:pt x="595" y="54"/>
                    </a:lnTo>
                    <a:lnTo>
                      <a:pt x="595" y="51"/>
                    </a:lnTo>
                    <a:lnTo>
                      <a:pt x="595" y="46"/>
                    </a:lnTo>
                    <a:lnTo>
                      <a:pt x="594" y="41"/>
                    </a:lnTo>
                    <a:lnTo>
                      <a:pt x="594" y="36"/>
                    </a:lnTo>
                    <a:lnTo>
                      <a:pt x="594" y="32"/>
                    </a:lnTo>
                    <a:lnTo>
                      <a:pt x="594" y="30"/>
                    </a:lnTo>
                    <a:lnTo>
                      <a:pt x="589" y="22"/>
                    </a:lnTo>
                    <a:lnTo>
                      <a:pt x="589" y="14"/>
                    </a:lnTo>
                    <a:lnTo>
                      <a:pt x="589" y="8"/>
                    </a:lnTo>
                    <a:lnTo>
                      <a:pt x="592" y="5"/>
                    </a:lnTo>
                    <a:lnTo>
                      <a:pt x="595" y="2"/>
                    </a:lnTo>
                    <a:lnTo>
                      <a:pt x="597" y="0"/>
                    </a:lnTo>
                    <a:lnTo>
                      <a:pt x="600" y="0"/>
                    </a:lnTo>
                    <a:lnTo>
                      <a:pt x="602" y="0"/>
                    </a:lnTo>
                    <a:lnTo>
                      <a:pt x="607" y="3"/>
                    </a:lnTo>
                    <a:lnTo>
                      <a:pt x="616" y="5"/>
                    </a:lnTo>
                    <a:lnTo>
                      <a:pt x="622" y="7"/>
                    </a:lnTo>
                    <a:lnTo>
                      <a:pt x="629" y="8"/>
                    </a:lnTo>
                    <a:lnTo>
                      <a:pt x="636" y="8"/>
                    </a:lnTo>
                    <a:lnTo>
                      <a:pt x="639" y="8"/>
                    </a:lnTo>
                    <a:lnTo>
                      <a:pt x="643" y="8"/>
                    </a:lnTo>
                    <a:lnTo>
                      <a:pt x="644" y="8"/>
                    </a:lnTo>
                    <a:lnTo>
                      <a:pt x="650" y="14"/>
                    </a:lnTo>
                  </a:path>
                </a:pathLst>
              </a:custGeom>
              <a:solidFill>
                <a:srgbClr val="339966"/>
              </a:solidFill>
              <a:ln w="3175">
                <a:solidFill>
                  <a:schemeClr val="tx1"/>
                </a:solidFill>
                <a:prstDash val="solid"/>
                <a:round/>
                <a:headEnd/>
                <a:tailEnd/>
              </a:ln>
            </p:spPr>
            <p:txBody>
              <a:bodyPr/>
              <a:lstStyle/>
              <a:p>
                <a:endParaRPr lang="en-US"/>
              </a:p>
            </p:txBody>
          </p:sp>
          <p:sp>
            <p:nvSpPr>
              <p:cNvPr id="57504" name="Freeform 19"/>
              <p:cNvSpPr>
                <a:spLocks/>
              </p:cNvSpPr>
              <p:nvPr/>
            </p:nvSpPr>
            <p:spPr bwMode="auto">
              <a:xfrm>
                <a:off x="4568" y="3099"/>
                <a:ext cx="95" cy="174"/>
              </a:xfrm>
              <a:custGeom>
                <a:avLst/>
                <a:gdLst>
                  <a:gd name="T0" fmla="*/ 34 w 95"/>
                  <a:gd name="T1" fmla="*/ 32 h 174"/>
                  <a:gd name="T2" fmla="*/ 0 w 95"/>
                  <a:gd name="T3" fmla="*/ 0 h 174"/>
                  <a:gd name="T4" fmla="*/ 2 w 95"/>
                  <a:gd name="T5" fmla="*/ 7 h 174"/>
                  <a:gd name="T6" fmla="*/ 29 w 95"/>
                  <a:gd name="T7" fmla="*/ 37 h 174"/>
                  <a:gd name="T8" fmla="*/ 27 w 95"/>
                  <a:gd name="T9" fmla="*/ 40 h 174"/>
                  <a:gd name="T10" fmla="*/ 25 w 95"/>
                  <a:gd name="T11" fmla="*/ 40 h 174"/>
                  <a:gd name="T12" fmla="*/ 24 w 95"/>
                  <a:gd name="T13" fmla="*/ 39 h 174"/>
                  <a:gd name="T14" fmla="*/ 20 w 95"/>
                  <a:gd name="T15" fmla="*/ 39 h 174"/>
                  <a:gd name="T16" fmla="*/ 17 w 95"/>
                  <a:gd name="T17" fmla="*/ 37 h 174"/>
                  <a:gd name="T18" fmla="*/ 15 w 95"/>
                  <a:gd name="T19" fmla="*/ 37 h 174"/>
                  <a:gd name="T20" fmla="*/ 15 w 95"/>
                  <a:gd name="T21" fmla="*/ 39 h 174"/>
                  <a:gd name="T22" fmla="*/ 17 w 95"/>
                  <a:gd name="T23" fmla="*/ 42 h 174"/>
                  <a:gd name="T24" fmla="*/ 24 w 95"/>
                  <a:gd name="T25" fmla="*/ 49 h 174"/>
                  <a:gd name="T26" fmla="*/ 25 w 95"/>
                  <a:gd name="T27" fmla="*/ 49 h 174"/>
                  <a:gd name="T28" fmla="*/ 29 w 95"/>
                  <a:gd name="T29" fmla="*/ 49 h 174"/>
                  <a:gd name="T30" fmla="*/ 32 w 95"/>
                  <a:gd name="T31" fmla="*/ 47 h 174"/>
                  <a:gd name="T32" fmla="*/ 34 w 95"/>
                  <a:gd name="T33" fmla="*/ 45 h 174"/>
                  <a:gd name="T34" fmla="*/ 34 w 95"/>
                  <a:gd name="T35" fmla="*/ 45 h 174"/>
                  <a:gd name="T36" fmla="*/ 36 w 95"/>
                  <a:gd name="T37" fmla="*/ 45 h 174"/>
                  <a:gd name="T38" fmla="*/ 37 w 95"/>
                  <a:gd name="T39" fmla="*/ 47 h 174"/>
                  <a:gd name="T40" fmla="*/ 39 w 95"/>
                  <a:gd name="T41" fmla="*/ 49 h 174"/>
                  <a:gd name="T42" fmla="*/ 41 w 95"/>
                  <a:gd name="T43" fmla="*/ 54 h 174"/>
                  <a:gd name="T44" fmla="*/ 41 w 95"/>
                  <a:gd name="T45" fmla="*/ 61 h 174"/>
                  <a:gd name="T46" fmla="*/ 42 w 95"/>
                  <a:gd name="T47" fmla="*/ 73 h 174"/>
                  <a:gd name="T48" fmla="*/ 42 w 95"/>
                  <a:gd name="T49" fmla="*/ 89 h 174"/>
                  <a:gd name="T50" fmla="*/ 42 w 95"/>
                  <a:gd name="T51" fmla="*/ 91 h 174"/>
                  <a:gd name="T52" fmla="*/ 44 w 95"/>
                  <a:gd name="T53" fmla="*/ 93 h 174"/>
                  <a:gd name="T54" fmla="*/ 46 w 95"/>
                  <a:gd name="T55" fmla="*/ 96 h 174"/>
                  <a:gd name="T56" fmla="*/ 47 w 95"/>
                  <a:gd name="T57" fmla="*/ 101 h 174"/>
                  <a:gd name="T58" fmla="*/ 47 w 95"/>
                  <a:gd name="T59" fmla="*/ 105 h 174"/>
                  <a:gd name="T60" fmla="*/ 49 w 95"/>
                  <a:gd name="T61" fmla="*/ 108 h 174"/>
                  <a:gd name="T62" fmla="*/ 51 w 95"/>
                  <a:gd name="T63" fmla="*/ 110 h 174"/>
                  <a:gd name="T64" fmla="*/ 51 w 95"/>
                  <a:gd name="T65" fmla="*/ 111 h 174"/>
                  <a:gd name="T66" fmla="*/ 69 w 95"/>
                  <a:gd name="T67" fmla="*/ 135 h 174"/>
                  <a:gd name="T68" fmla="*/ 88 w 95"/>
                  <a:gd name="T69" fmla="*/ 174 h 174"/>
                  <a:gd name="T70" fmla="*/ 95 w 95"/>
                  <a:gd name="T71" fmla="*/ 171 h 174"/>
                  <a:gd name="T72" fmla="*/ 73 w 95"/>
                  <a:gd name="T73" fmla="*/ 133 h 174"/>
                  <a:gd name="T74" fmla="*/ 73 w 95"/>
                  <a:gd name="T75" fmla="*/ 132 h 174"/>
                  <a:gd name="T76" fmla="*/ 71 w 95"/>
                  <a:gd name="T77" fmla="*/ 132 h 174"/>
                  <a:gd name="T78" fmla="*/ 69 w 95"/>
                  <a:gd name="T79" fmla="*/ 130 h 174"/>
                  <a:gd name="T80" fmla="*/ 68 w 95"/>
                  <a:gd name="T81" fmla="*/ 127 h 174"/>
                  <a:gd name="T82" fmla="*/ 66 w 95"/>
                  <a:gd name="T83" fmla="*/ 123 h 174"/>
                  <a:gd name="T84" fmla="*/ 63 w 95"/>
                  <a:gd name="T85" fmla="*/ 120 h 174"/>
                  <a:gd name="T86" fmla="*/ 61 w 95"/>
                  <a:gd name="T87" fmla="*/ 117 h 174"/>
                  <a:gd name="T88" fmla="*/ 58 w 95"/>
                  <a:gd name="T89" fmla="*/ 111 h 174"/>
                  <a:gd name="T90" fmla="*/ 56 w 95"/>
                  <a:gd name="T91" fmla="*/ 106 h 174"/>
                  <a:gd name="T92" fmla="*/ 52 w 95"/>
                  <a:gd name="T93" fmla="*/ 101 h 174"/>
                  <a:gd name="T94" fmla="*/ 51 w 95"/>
                  <a:gd name="T95" fmla="*/ 96 h 174"/>
                  <a:gd name="T96" fmla="*/ 49 w 95"/>
                  <a:gd name="T97" fmla="*/ 89 h 174"/>
                  <a:gd name="T98" fmla="*/ 47 w 95"/>
                  <a:gd name="T99" fmla="*/ 83 h 174"/>
                  <a:gd name="T100" fmla="*/ 47 w 95"/>
                  <a:gd name="T101" fmla="*/ 78 h 174"/>
                  <a:gd name="T102" fmla="*/ 47 w 95"/>
                  <a:gd name="T103" fmla="*/ 71 h 174"/>
                  <a:gd name="T104" fmla="*/ 49 w 95"/>
                  <a:gd name="T105" fmla="*/ 64 h 174"/>
                  <a:gd name="T106" fmla="*/ 49 w 95"/>
                  <a:gd name="T107" fmla="*/ 62 h 174"/>
                  <a:gd name="T108" fmla="*/ 49 w 95"/>
                  <a:gd name="T109" fmla="*/ 61 h 174"/>
                  <a:gd name="T110" fmla="*/ 47 w 95"/>
                  <a:gd name="T111" fmla="*/ 57 h 174"/>
                  <a:gd name="T112" fmla="*/ 47 w 95"/>
                  <a:gd name="T113" fmla="*/ 54 h 174"/>
                  <a:gd name="T114" fmla="*/ 46 w 95"/>
                  <a:gd name="T115" fmla="*/ 52 h 174"/>
                  <a:gd name="T116" fmla="*/ 46 w 95"/>
                  <a:gd name="T117" fmla="*/ 49 h 174"/>
                  <a:gd name="T118" fmla="*/ 44 w 95"/>
                  <a:gd name="T119" fmla="*/ 47 h 174"/>
                  <a:gd name="T120" fmla="*/ 44 w 95"/>
                  <a:gd name="T121" fmla="*/ 47 h 174"/>
                  <a:gd name="T122" fmla="*/ 39 w 95"/>
                  <a:gd name="T123" fmla="*/ 39 h 174"/>
                  <a:gd name="T124" fmla="*/ 34 w 95"/>
                  <a:gd name="T125" fmla="*/ 32 h 1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5"/>
                  <a:gd name="T190" fmla="*/ 0 h 174"/>
                  <a:gd name="T191" fmla="*/ 95 w 95"/>
                  <a:gd name="T192" fmla="*/ 174 h 1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5" h="174">
                    <a:moveTo>
                      <a:pt x="34" y="32"/>
                    </a:moveTo>
                    <a:lnTo>
                      <a:pt x="0" y="0"/>
                    </a:lnTo>
                    <a:lnTo>
                      <a:pt x="2" y="7"/>
                    </a:lnTo>
                    <a:lnTo>
                      <a:pt x="29" y="37"/>
                    </a:lnTo>
                    <a:lnTo>
                      <a:pt x="27" y="40"/>
                    </a:lnTo>
                    <a:lnTo>
                      <a:pt x="25" y="40"/>
                    </a:lnTo>
                    <a:lnTo>
                      <a:pt x="24" y="39"/>
                    </a:lnTo>
                    <a:lnTo>
                      <a:pt x="20" y="39"/>
                    </a:lnTo>
                    <a:lnTo>
                      <a:pt x="17" y="37"/>
                    </a:lnTo>
                    <a:lnTo>
                      <a:pt x="15" y="37"/>
                    </a:lnTo>
                    <a:lnTo>
                      <a:pt x="15" y="39"/>
                    </a:lnTo>
                    <a:lnTo>
                      <a:pt x="17" y="42"/>
                    </a:lnTo>
                    <a:lnTo>
                      <a:pt x="24" y="49"/>
                    </a:lnTo>
                    <a:lnTo>
                      <a:pt x="25" y="49"/>
                    </a:lnTo>
                    <a:lnTo>
                      <a:pt x="29" y="49"/>
                    </a:lnTo>
                    <a:lnTo>
                      <a:pt x="32" y="47"/>
                    </a:lnTo>
                    <a:lnTo>
                      <a:pt x="34" y="45"/>
                    </a:lnTo>
                    <a:lnTo>
                      <a:pt x="36" y="45"/>
                    </a:lnTo>
                    <a:lnTo>
                      <a:pt x="37" y="47"/>
                    </a:lnTo>
                    <a:lnTo>
                      <a:pt x="39" y="49"/>
                    </a:lnTo>
                    <a:lnTo>
                      <a:pt x="41" y="54"/>
                    </a:lnTo>
                    <a:lnTo>
                      <a:pt x="41" y="61"/>
                    </a:lnTo>
                    <a:lnTo>
                      <a:pt x="42" y="73"/>
                    </a:lnTo>
                    <a:lnTo>
                      <a:pt x="42" y="89"/>
                    </a:lnTo>
                    <a:lnTo>
                      <a:pt x="42" y="91"/>
                    </a:lnTo>
                    <a:lnTo>
                      <a:pt x="44" y="93"/>
                    </a:lnTo>
                    <a:lnTo>
                      <a:pt x="46" y="96"/>
                    </a:lnTo>
                    <a:lnTo>
                      <a:pt x="47" y="101"/>
                    </a:lnTo>
                    <a:lnTo>
                      <a:pt x="47" y="105"/>
                    </a:lnTo>
                    <a:lnTo>
                      <a:pt x="49" y="108"/>
                    </a:lnTo>
                    <a:lnTo>
                      <a:pt x="51" y="110"/>
                    </a:lnTo>
                    <a:lnTo>
                      <a:pt x="51" y="111"/>
                    </a:lnTo>
                    <a:lnTo>
                      <a:pt x="69" y="135"/>
                    </a:lnTo>
                    <a:lnTo>
                      <a:pt x="88" y="174"/>
                    </a:lnTo>
                    <a:lnTo>
                      <a:pt x="95" y="171"/>
                    </a:lnTo>
                    <a:lnTo>
                      <a:pt x="73" y="133"/>
                    </a:lnTo>
                    <a:lnTo>
                      <a:pt x="73" y="132"/>
                    </a:lnTo>
                    <a:lnTo>
                      <a:pt x="71" y="132"/>
                    </a:lnTo>
                    <a:lnTo>
                      <a:pt x="69" y="130"/>
                    </a:lnTo>
                    <a:lnTo>
                      <a:pt x="68" y="127"/>
                    </a:lnTo>
                    <a:lnTo>
                      <a:pt x="66" y="123"/>
                    </a:lnTo>
                    <a:lnTo>
                      <a:pt x="63" y="120"/>
                    </a:lnTo>
                    <a:lnTo>
                      <a:pt x="61" y="117"/>
                    </a:lnTo>
                    <a:lnTo>
                      <a:pt x="58" y="111"/>
                    </a:lnTo>
                    <a:lnTo>
                      <a:pt x="56" y="106"/>
                    </a:lnTo>
                    <a:lnTo>
                      <a:pt x="52" y="101"/>
                    </a:lnTo>
                    <a:lnTo>
                      <a:pt x="51" y="96"/>
                    </a:lnTo>
                    <a:lnTo>
                      <a:pt x="49" y="89"/>
                    </a:lnTo>
                    <a:lnTo>
                      <a:pt x="47" y="83"/>
                    </a:lnTo>
                    <a:lnTo>
                      <a:pt x="47" y="78"/>
                    </a:lnTo>
                    <a:lnTo>
                      <a:pt x="47" y="71"/>
                    </a:lnTo>
                    <a:lnTo>
                      <a:pt x="49" y="64"/>
                    </a:lnTo>
                    <a:lnTo>
                      <a:pt x="49" y="62"/>
                    </a:lnTo>
                    <a:lnTo>
                      <a:pt x="49" y="61"/>
                    </a:lnTo>
                    <a:lnTo>
                      <a:pt x="47" y="57"/>
                    </a:lnTo>
                    <a:lnTo>
                      <a:pt x="47" y="54"/>
                    </a:lnTo>
                    <a:lnTo>
                      <a:pt x="46" y="52"/>
                    </a:lnTo>
                    <a:lnTo>
                      <a:pt x="46" y="49"/>
                    </a:lnTo>
                    <a:lnTo>
                      <a:pt x="44" y="47"/>
                    </a:lnTo>
                    <a:lnTo>
                      <a:pt x="39" y="39"/>
                    </a:lnTo>
                    <a:lnTo>
                      <a:pt x="34" y="32"/>
                    </a:lnTo>
                    <a:close/>
                  </a:path>
                </a:pathLst>
              </a:custGeom>
              <a:solidFill>
                <a:srgbClr val="3366CC"/>
              </a:solidFill>
              <a:ln w="9525">
                <a:solidFill>
                  <a:schemeClr val="tx1"/>
                </a:solidFill>
                <a:round/>
                <a:headEnd/>
                <a:tailEnd/>
              </a:ln>
            </p:spPr>
            <p:txBody>
              <a:bodyPr/>
              <a:lstStyle/>
              <a:p>
                <a:endParaRPr lang="en-US"/>
              </a:p>
            </p:txBody>
          </p:sp>
          <p:sp>
            <p:nvSpPr>
              <p:cNvPr id="57505" name="Freeform 20"/>
              <p:cNvSpPr>
                <a:spLocks/>
              </p:cNvSpPr>
              <p:nvPr/>
            </p:nvSpPr>
            <p:spPr bwMode="auto">
              <a:xfrm>
                <a:off x="4568" y="3099"/>
                <a:ext cx="95" cy="174"/>
              </a:xfrm>
              <a:custGeom>
                <a:avLst/>
                <a:gdLst>
                  <a:gd name="T0" fmla="*/ 0 w 95"/>
                  <a:gd name="T1" fmla="*/ 0 h 174"/>
                  <a:gd name="T2" fmla="*/ 29 w 95"/>
                  <a:gd name="T3" fmla="*/ 37 h 174"/>
                  <a:gd name="T4" fmla="*/ 27 w 95"/>
                  <a:gd name="T5" fmla="*/ 40 h 174"/>
                  <a:gd name="T6" fmla="*/ 24 w 95"/>
                  <a:gd name="T7" fmla="*/ 39 h 174"/>
                  <a:gd name="T8" fmla="*/ 17 w 95"/>
                  <a:gd name="T9" fmla="*/ 37 h 174"/>
                  <a:gd name="T10" fmla="*/ 15 w 95"/>
                  <a:gd name="T11" fmla="*/ 39 h 174"/>
                  <a:gd name="T12" fmla="*/ 24 w 95"/>
                  <a:gd name="T13" fmla="*/ 49 h 174"/>
                  <a:gd name="T14" fmla="*/ 25 w 95"/>
                  <a:gd name="T15" fmla="*/ 49 h 174"/>
                  <a:gd name="T16" fmla="*/ 32 w 95"/>
                  <a:gd name="T17" fmla="*/ 47 h 174"/>
                  <a:gd name="T18" fmla="*/ 34 w 95"/>
                  <a:gd name="T19" fmla="*/ 45 h 174"/>
                  <a:gd name="T20" fmla="*/ 36 w 95"/>
                  <a:gd name="T21" fmla="*/ 45 h 174"/>
                  <a:gd name="T22" fmla="*/ 39 w 95"/>
                  <a:gd name="T23" fmla="*/ 49 h 174"/>
                  <a:gd name="T24" fmla="*/ 41 w 95"/>
                  <a:gd name="T25" fmla="*/ 61 h 174"/>
                  <a:gd name="T26" fmla="*/ 42 w 95"/>
                  <a:gd name="T27" fmla="*/ 89 h 174"/>
                  <a:gd name="T28" fmla="*/ 42 w 95"/>
                  <a:gd name="T29" fmla="*/ 91 h 174"/>
                  <a:gd name="T30" fmla="*/ 46 w 95"/>
                  <a:gd name="T31" fmla="*/ 96 h 174"/>
                  <a:gd name="T32" fmla="*/ 47 w 95"/>
                  <a:gd name="T33" fmla="*/ 105 h 174"/>
                  <a:gd name="T34" fmla="*/ 51 w 95"/>
                  <a:gd name="T35" fmla="*/ 110 h 174"/>
                  <a:gd name="T36" fmla="*/ 69 w 95"/>
                  <a:gd name="T37" fmla="*/ 135 h 174"/>
                  <a:gd name="T38" fmla="*/ 95 w 95"/>
                  <a:gd name="T39" fmla="*/ 171 h 174"/>
                  <a:gd name="T40" fmla="*/ 73 w 95"/>
                  <a:gd name="T41" fmla="*/ 133 h 174"/>
                  <a:gd name="T42" fmla="*/ 71 w 95"/>
                  <a:gd name="T43" fmla="*/ 132 h 174"/>
                  <a:gd name="T44" fmla="*/ 68 w 95"/>
                  <a:gd name="T45" fmla="*/ 127 h 174"/>
                  <a:gd name="T46" fmla="*/ 63 w 95"/>
                  <a:gd name="T47" fmla="*/ 120 h 174"/>
                  <a:gd name="T48" fmla="*/ 58 w 95"/>
                  <a:gd name="T49" fmla="*/ 111 h 174"/>
                  <a:gd name="T50" fmla="*/ 52 w 95"/>
                  <a:gd name="T51" fmla="*/ 101 h 174"/>
                  <a:gd name="T52" fmla="*/ 49 w 95"/>
                  <a:gd name="T53" fmla="*/ 89 h 174"/>
                  <a:gd name="T54" fmla="*/ 47 w 95"/>
                  <a:gd name="T55" fmla="*/ 78 h 174"/>
                  <a:gd name="T56" fmla="*/ 49 w 95"/>
                  <a:gd name="T57" fmla="*/ 64 h 174"/>
                  <a:gd name="T58" fmla="*/ 49 w 95"/>
                  <a:gd name="T59" fmla="*/ 62 h 174"/>
                  <a:gd name="T60" fmla="*/ 47 w 95"/>
                  <a:gd name="T61" fmla="*/ 57 h 174"/>
                  <a:gd name="T62" fmla="*/ 46 w 95"/>
                  <a:gd name="T63" fmla="*/ 52 h 174"/>
                  <a:gd name="T64" fmla="*/ 44 w 95"/>
                  <a:gd name="T65" fmla="*/ 47 h 174"/>
                  <a:gd name="T66" fmla="*/ 39 w 95"/>
                  <a:gd name="T67" fmla="*/ 39 h 17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5"/>
                  <a:gd name="T103" fmla="*/ 0 h 174"/>
                  <a:gd name="T104" fmla="*/ 95 w 95"/>
                  <a:gd name="T105" fmla="*/ 174 h 17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5" h="174">
                    <a:moveTo>
                      <a:pt x="34" y="32"/>
                    </a:moveTo>
                    <a:lnTo>
                      <a:pt x="0" y="0"/>
                    </a:lnTo>
                    <a:lnTo>
                      <a:pt x="2" y="7"/>
                    </a:lnTo>
                    <a:lnTo>
                      <a:pt x="29" y="37"/>
                    </a:lnTo>
                    <a:lnTo>
                      <a:pt x="27" y="40"/>
                    </a:lnTo>
                    <a:lnTo>
                      <a:pt x="25" y="40"/>
                    </a:lnTo>
                    <a:lnTo>
                      <a:pt x="24" y="39"/>
                    </a:lnTo>
                    <a:lnTo>
                      <a:pt x="20" y="39"/>
                    </a:lnTo>
                    <a:lnTo>
                      <a:pt x="17" y="37"/>
                    </a:lnTo>
                    <a:lnTo>
                      <a:pt x="15" y="37"/>
                    </a:lnTo>
                    <a:lnTo>
                      <a:pt x="15" y="39"/>
                    </a:lnTo>
                    <a:lnTo>
                      <a:pt x="17" y="42"/>
                    </a:lnTo>
                    <a:lnTo>
                      <a:pt x="24" y="49"/>
                    </a:lnTo>
                    <a:lnTo>
                      <a:pt x="25" y="49"/>
                    </a:lnTo>
                    <a:lnTo>
                      <a:pt x="29" y="49"/>
                    </a:lnTo>
                    <a:lnTo>
                      <a:pt x="32" y="47"/>
                    </a:lnTo>
                    <a:lnTo>
                      <a:pt x="34" y="45"/>
                    </a:lnTo>
                    <a:lnTo>
                      <a:pt x="36" y="45"/>
                    </a:lnTo>
                    <a:lnTo>
                      <a:pt x="37" y="47"/>
                    </a:lnTo>
                    <a:lnTo>
                      <a:pt x="39" y="49"/>
                    </a:lnTo>
                    <a:lnTo>
                      <a:pt x="41" y="54"/>
                    </a:lnTo>
                    <a:lnTo>
                      <a:pt x="41" y="61"/>
                    </a:lnTo>
                    <a:lnTo>
                      <a:pt x="42" y="73"/>
                    </a:lnTo>
                    <a:lnTo>
                      <a:pt x="42" y="89"/>
                    </a:lnTo>
                    <a:lnTo>
                      <a:pt x="42" y="91"/>
                    </a:lnTo>
                    <a:lnTo>
                      <a:pt x="44" y="93"/>
                    </a:lnTo>
                    <a:lnTo>
                      <a:pt x="46" y="96"/>
                    </a:lnTo>
                    <a:lnTo>
                      <a:pt x="47" y="101"/>
                    </a:lnTo>
                    <a:lnTo>
                      <a:pt x="47" y="105"/>
                    </a:lnTo>
                    <a:lnTo>
                      <a:pt x="49" y="108"/>
                    </a:lnTo>
                    <a:lnTo>
                      <a:pt x="51" y="110"/>
                    </a:lnTo>
                    <a:lnTo>
                      <a:pt x="51" y="111"/>
                    </a:lnTo>
                    <a:lnTo>
                      <a:pt x="69" y="135"/>
                    </a:lnTo>
                    <a:lnTo>
                      <a:pt x="88" y="174"/>
                    </a:lnTo>
                    <a:lnTo>
                      <a:pt x="95" y="171"/>
                    </a:lnTo>
                    <a:lnTo>
                      <a:pt x="73" y="133"/>
                    </a:lnTo>
                    <a:lnTo>
                      <a:pt x="73" y="132"/>
                    </a:lnTo>
                    <a:lnTo>
                      <a:pt x="71" y="132"/>
                    </a:lnTo>
                    <a:lnTo>
                      <a:pt x="69" y="130"/>
                    </a:lnTo>
                    <a:lnTo>
                      <a:pt x="68" y="127"/>
                    </a:lnTo>
                    <a:lnTo>
                      <a:pt x="66" y="123"/>
                    </a:lnTo>
                    <a:lnTo>
                      <a:pt x="63" y="120"/>
                    </a:lnTo>
                    <a:lnTo>
                      <a:pt x="61" y="117"/>
                    </a:lnTo>
                    <a:lnTo>
                      <a:pt x="58" y="111"/>
                    </a:lnTo>
                    <a:lnTo>
                      <a:pt x="56" y="106"/>
                    </a:lnTo>
                    <a:lnTo>
                      <a:pt x="52" y="101"/>
                    </a:lnTo>
                    <a:lnTo>
                      <a:pt x="51" y="96"/>
                    </a:lnTo>
                    <a:lnTo>
                      <a:pt x="49" y="89"/>
                    </a:lnTo>
                    <a:lnTo>
                      <a:pt x="47" y="83"/>
                    </a:lnTo>
                    <a:lnTo>
                      <a:pt x="47" y="78"/>
                    </a:lnTo>
                    <a:lnTo>
                      <a:pt x="47" y="71"/>
                    </a:lnTo>
                    <a:lnTo>
                      <a:pt x="49" y="64"/>
                    </a:lnTo>
                    <a:lnTo>
                      <a:pt x="49" y="62"/>
                    </a:lnTo>
                    <a:lnTo>
                      <a:pt x="49" y="61"/>
                    </a:lnTo>
                    <a:lnTo>
                      <a:pt x="47" y="57"/>
                    </a:lnTo>
                    <a:lnTo>
                      <a:pt x="47" y="54"/>
                    </a:lnTo>
                    <a:lnTo>
                      <a:pt x="46" y="52"/>
                    </a:lnTo>
                    <a:lnTo>
                      <a:pt x="46" y="49"/>
                    </a:lnTo>
                    <a:lnTo>
                      <a:pt x="44" y="47"/>
                    </a:lnTo>
                    <a:lnTo>
                      <a:pt x="39" y="39"/>
                    </a:lnTo>
                    <a:lnTo>
                      <a:pt x="34" y="32"/>
                    </a:lnTo>
                  </a:path>
                </a:pathLst>
              </a:custGeom>
              <a:solidFill>
                <a:srgbClr val="3366CC"/>
              </a:solidFill>
              <a:ln w="3175">
                <a:solidFill>
                  <a:schemeClr val="tx1"/>
                </a:solidFill>
                <a:prstDash val="solid"/>
                <a:round/>
                <a:headEnd/>
                <a:tailEnd/>
              </a:ln>
            </p:spPr>
            <p:txBody>
              <a:bodyPr/>
              <a:lstStyle/>
              <a:p>
                <a:endParaRPr lang="en-US"/>
              </a:p>
            </p:txBody>
          </p:sp>
          <p:sp>
            <p:nvSpPr>
              <p:cNvPr id="57506" name="Freeform 21"/>
              <p:cNvSpPr>
                <a:spLocks/>
              </p:cNvSpPr>
              <p:nvPr/>
            </p:nvSpPr>
            <p:spPr bwMode="auto">
              <a:xfrm>
                <a:off x="4595" y="3150"/>
                <a:ext cx="12" cy="37"/>
              </a:xfrm>
              <a:custGeom>
                <a:avLst/>
                <a:gdLst>
                  <a:gd name="T0" fmla="*/ 10 w 12"/>
                  <a:gd name="T1" fmla="*/ 10 h 37"/>
                  <a:gd name="T2" fmla="*/ 10 w 12"/>
                  <a:gd name="T3" fmla="*/ 8 h 37"/>
                  <a:gd name="T4" fmla="*/ 9 w 12"/>
                  <a:gd name="T5" fmla="*/ 6 h 37"/>
                  <a:gd name="T6" fmla="*/ 9 w 12"/>
                  <a:gd name="T7" fmla="*/ 3 h 37"/>
                  <a:gd name="T8" fmla="*/ 9 w 12"/>
                  <a:gd name="T9" fmla="*/ 1 h 37"/>
                  <a:gd name="T10" fmla="*/ 7 w 12"/>
                  <a:gd name="T11" fmla="*/ 0 h 37"/>
                  <a:gd name="T12" fmla="*/ 5 w 12"/>
                  <a:gd name="T13" fmla="*/ 0 h 37"/>
                  <a:gd name="T14" fmla="*/ 2 w 12"/>
                  <a:gd name="T15" fmla="*/ 3 h 37"/>
                  <a:gd name="T16" fmla="*/ 0 w 12"/>
                  <a:gd name="T17" fmla="*/ 10 h 37"/>
                  <a:gd name="T18" fmla="*/ 0 w 12"/>
                  <a:gd name="T19" fmla="*/ 11 h 37"/>
                  <a:gd name="T20" fmla="*/ 0 w 12"/>
                  <a:gd name="T21" fmla="*/ 13 h 37"/>
                  <a:gd name="T22" fmla="*/ 2 w 12"/>
                  <a:gd name="T23" fmla="*/ 15 h 37"/>
                  <a:gd name="T24" fmla="*/ 2 w 12"/>
                  <a:gd name="T25" fmla="*/ 18 h 37"/>
                  <a:gd name="T26" fmla="*/ 3 w 12"/>
                  <a:gd name="T27" fmla="*/ 20 h 37"/>
                  <a:gd name="T28" fmla="*/ 3 w 12"/>
                  <a:gd name="T29" fmla="*/ 22 h 37"/>
                  <a:gd name="T30" fmla="*/ 5 w 12"/>
                  <a:gd name="T31" fmla="*/ 23 h 37"/>
                  <a:gd name="T32" fmla="*/ 5 w 12"/>
                  <a:gd name="T33" fmla="*/ 25 h 37"/>
                  <a:gd name="T34" fmla="*/ 12 w 12"/>
                  <a:gd name="T35" fmla="*/ 37 h 37"/>
                  <a:gd name="T36" fmla="*/ 10 w 12"/>
                  <a:gd name="T37" fmla="*/ 10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37"/>
                  <a:gd name="T59" fmla="*/ 12 w 12"/>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37">
                    <a:moveTo>
                      <a:pt x="10" y="10"/>
                    </a:moveTo>
                    <a:lnTo>
                      <a:pt x="10" y="8"/>
                    </a:lnTo>
                    <a:lnTo>
                      <a:pt x="9" y="6"/>
                    </a:lnTo>
                    <a:lnTo>
                      <a:pt x="9" y="3"/>
                    </a:lnTo>
                    <a:lnTo>
                      <a:pt x="9" y="1"/>
                    </a:lnTo>
                    <a:lnTo>
                      <a:pt x="7" y="0"/>
                    </a:lnTo>
                    <a:lnTo>
                      <a:pt x="5" y="0"/>
                    </a:lnTo>
                    <a:lnTo>
                      <a:pt x="2" y="3"/>
                    </a:lnTo>
                    <a:lnTo>
                      <a:pt x="0" y="10"/>
                    </a:lnTo>
                    <a:lnTo>
                      <a:pt x="0" y="11"/>
                    </a:lnTo>
                    <a:lnTo>
                      <a:pt x="0" y="13"/>
                    </a:lnTo>
                    <a:lnTo>
                      <a:pt x="2" y="15"/>
                    </a:lnTo>
                    <a:lnTo>
                      <a:pt x="2" y="18"/>
                    </a:lnTo>
                    <a:lnTo>
                      <a:pt x="3" y="20"/>
                    </a:lnTo>
                    <a:lnTo>
                      <a:pt x="3" y="22"/>
                    </a:lnTo>
                    <a:lnTo>
                      <a:pt x="5" y="23"/>
                    </a:lnTo>
                    <a:lnTo>
                      <a:pt x="5" y="25"/>
                    </a:lnTo>
                    <a:lnTo>
                      <a:pt x="12" y="37"/>
                    </a:lnTo>
                    <a:lnTo>
                      <a:pt x="10" y="10"/>
                    </a:lnTo>
                    <a:close/>
                  </a:path>
                </a:pathLst>
              </a:custGeom>
              <a:solidFill>
                <a:srgbClr val="3366CC"/>
              </a:solidFill>
              <a:ln w="9525">
                <a:solidFill>
                  <a:schemeClr val="tx1"/>
                </a:solidFill>
                <a:round/>
                <a:headEnd/>
                <a:tailEnd/>
              </a:ln>
            </p:spPr>
            <p:txBody>
              <a:bodyPr/>
              <a:lstStyle/>
              <a:p>
                <a:endParaRPr lang="en-US"/>
              </a:p>
            </p:txBody>
          </p:sp>
          <p:sp>
            <p:nvSpPr>
              <p:cNvPr id="57507" name="Freeform 22"/>
              <p:cNvSpPr>
                <a:spLocks/>
              </p:cNvSpPr>
              <p:nvPr/>
            </p:nvSpPr>
            <p:spPr bwMode="auto">
              <a:xfrm>
                <a:off x="4595" y="3150"/>
                <a:ext cx="12" cy="37"/>
              </a:xfrm>
              <a:custGeom>
                <a:avLst/>
                <a:gdLst>
                  <a:gd name="T0" fmla="*/ 10 w 12"/>
                  <a:gd name="T1" fmla="*/ 10 h 37"/>
                  <a:gd name="T2" fmla="*/ 10 w 12"/>
                  <a:gd name="T3" fmla="*/ 10 h 37"/>
                  <a:gd name="T4" fmla="*/ 10 w 12"/>
                  <a:gd name="T5" fmla="*/ 8 h 37"/>
                  <a:gd name="T6" fmla="*/ 9 w 12"/>
                  <a:gd name="T7" fmla="*/ 6 h 37"/>
                  <a:gd name="T8" fmla="*/ 9 w 12"/>
                  <a:gd name="T9" fmla="*/ 3 h 37"/>
                  <a:gd name="T10" fmla="*/ 9 w 12"/>
                  <a:gd name="T11" fmla="*/ 1 h 37"/>
                  <a:gd name="T12" fmla="*/ 7 w 12"/>
                  <a:gd name="T13" fmla="*/ 0 h 37"/>
                  <a:gd name="T14" fmla="*/ 5 w 12"/>
                  <a:gd name="T15" fmla="*/ 0 h 37"/>
                  <a:gd name="T16" fmla="*/ 2 w 12"/>
                  <a:gd name="T17" fmla="*/ 3 h 37"/>
                  <a:gd name="T18" fmla="*/ 0 w 12"/>
                  <a:gd name="T19" fmla="*/ 10 h 37"/>
                  <a:gd name="T20" fmla="*/ 0 w 12"/>
                  <a:gd name="T21" fmla="*/ 10 h 37"/>
                  <a:gd name="T22" fmla="*/ 0 w 12"/>
                  <a:gd name="T23" fmla="*/ 11 h 37"/>
                  <a:gd name="T24" fmla="*/ 0 w 12"/>
                  <a:gd name="T25" fmla="*/ 13 h 37"/>
                  <a:gd name="T26" fmla="*/ 2 w 12"/>
                  <a:gd name="T27" fmla="*/ 15 h 37"/>
                  <a:gd name="T28" fmla="*/ 2 w 12"/>
                  <a:gd name="T29" fmla="*/ 18 h 37"/>
                  <a:gd name="T30" fmla="*/ 3 w 12"/>
                  <a:gd name="T31" fmla="*/ 20 h 37"/>
                  <a:gd name="T32" fmla="*/ 3 w 12"/>
                  <a:gd name="T33" fmla="*/ 22 h 37"/>
                  <a:gd name="T34" fmla="*/ 5 w 12"/>
                  <a:gd name="T35" fmla="*/ 23 h 37"/>
                  <a:gd name="T36" fmla="*/ 5 w 12"/>
                  <a:gd name="T37" fmla="*/ 25 h 37"/>
                  <a:gd name="T38" fmla="*/ 12 w 12"/>
                  <a:gd name="T39" fmla="*/ 37 h 37"/>
                  <a:gd name="T40" fmla="*/ 10 w 12"/>
                  <a:gd name="T41" fmla="*/ 10 h 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37"/>
                  <a:gd name="T65" fmla="*/ 12 w 12"/>
                  <a:gd name="T66" fmla="*/ 37 h 3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37">
                    <a:moveTo>
                      <a:pt x="10" y="10"/>
                    </a:moveTo>
                    <a:lnTo>
                      <a:pt x="10" y="10"/>
                    </a:lnTo>
                    <a:lnTo>
                      <a:pt x="10" y="8"/>
                    </a:lnTo>
                    <a:lnTo>
                      <a:pt x="9" y="6"/>
                    </a:lnTo>
                    <a:lnTo>
                      <a:pt x="9" y="3"/>
                    </a:lnTo>
                    <a:lnTo>
                      <a:pt x="9" y="1"/>
                    </a:lnTo>
                    <a:lnTo>
                      <a:pt x="7" y="0"/>
                    </a:lnTo>
                    <a:lnTo>
                      <a:pt x="5" y="0"/>
                    </a:lnTo>
                    <a:lnTo>
                      <a:pt x="2" y="3"/>
                    </a:lnTo>
                    <a:lnTo>
                      <a:pt x="0" y="10"/>
                    </a:lnTo>
                    <a:lnTo>
                      <a:pt x="0" y="11"/>
                    </a:lnTo>
                    <a:lnTo>
                      <a:pt x="0" y="13"/>
                    </a:lnTo>
                    <a:lnTo>
                      <a:pt x="2" y="15"/>
                    </a:lnTo>
                    <a:lnTo>
                      <a:pt x="2" y="18"/>
                    </a:lnTo>
                    <a:lnTo>
                      <a:pt x="3" y="20"/>
                    </a:lnTo>
                    <a:lnTo>
                      <a:pt x="3" y="22"/>
                    </a:lnTo>
                    <a:lnTo>
                      <a:pt x="5" y="23"/>
                    </a:lnTo>
                    <a:lnTo>
                      <a:pt x="5" y="25"/>
                    </a:lnTo>
                    <a:lnTo>
                      <a:pt x="12" y="37"/>
                    </a:lnTo>
                    <a:lnTo>
                      <a:pt x="10" y="10"/>
                    </a:lnTo>
                  </a:path>
                </a:pathLst>
              </a:custGeom>
              <a:solidFill>
                <a:srgbClr val="3366CC"/>
              </a:solidFill>
              <a:ln w="3175">
                <a:solidFill>
                  <a:schemeClr val="tx1"/>
                </a:solidFill>
                <a:prstDash val="solid"/>
                <a:round/>
                <a:headEnd/>
                <a:tailEnd/>
              </a:ln>
            </p:spPr>
            <p:txBody>
              <a:bodyPr/>
              <a:lstStyle/>
              <a:p>
                <a:endParaRPr lang="en-US"/>
              </a:p>
            </p:txBody>
          </p:sp>
          <p:sp>
            <p:nvSpPr>
              <p:cNvPr id="57508" name="Freeform 23"/>
              <p:cNvSpPr>
                <a:spLocks/>
              </p:cNvSpPr>
              <p:nvPr/>
            </p:nvSpPr>
            <p:spPr bwMode="auto">
              <a:xfrm>
                <a:off x="4673" y="3539"/>
                <a:ext cx="35" cy="61"/>
              </a:xfrm>
              <a:custGeom>
                <a:avLst/>
                <a:gdLst>
                  <a:gd name="T0" fmla="*/ 35 w 35"/>
                  <a:gd name="T1" fmla="*/ 0 h 61"/>
                  <a:gd name="T2" fmla="*/ 35 w 35"/>
                  <a:gd name="T3" fmla="*/ 0 h 61"/>
                  <a:gd name="T4" fmla="*/ 35 w 35"/>
                  <a:gd name="T5" fmla="*/ 1 h 61"/>
                  <a:gd name="T6" fmla="*/ 35 w 35"/>
                  <a:gd name="T7" fmla="*/ 3 h 61"/>
                  <a:gd name="T8" fmla="*/ 35 w 35"/>
                  <a:gd name="T9" fmla="*/ 5 h 61"/>
                  <a:gd name="T10" fmla="*/ 34 w 35"/>
                  <a:gd name="T11" fmla="*/ 8 h 61"/>
                  <a:gd name="T12" fmla="*/ 34 w 35"/>
                  <a:gd name="T13" fmla="*/ 12 h 61"/>
                  <a:gd name="T14" fmla="*/ 32 w 35"/>
                  <a:gd name="T15" fmla="*/ 15 h 61"/>
                  <a:gd name="T16" fmla="*/ 30 w 35"/>
                  <a:gd name="T17" fmla="*/ 20 h 61"/>
                  <a:gd name="T18" fmla="*/ 29 w 35"/>
                  <a:gd name="T19" fmla="*/ 23 h 61"/>
                  <a:gd name="T20" fmla="*/ 27 w 35"/>
                  <a:gd name="T21" fmla="*/ 29 h 61"/>
                  <a:gd name="T22" fmla="*/ 24 w 35"/>
                  <a:gd name="T23" fmla="*/ 34 h 61"/>
                  <a:gd name="T24" fmla="*/ 20 w 35"/>
                  <a:gd name="T25" fmla="*/ 39 h 61"/>
                  <a:gd name="T26" fmla="*/ 17 w 35"/>
                  <a:gd name="T27" fmla="*/ 44 h 61"/>
                  <a:gd name="T28" fmla="*/ 12 w 35"/>
                  <a:gd name="T29" fmla="*/ 49 h 61"/>
                  <a:gd name="T30" fmla="*/ 7 w 35"/>
                  <a:gd name="T31" fmla="*/ 56 h 61"/>
                  <a:gd name="T32" fmla="*/ 2 w 35"/>
                  <a:gd name="T33" fmla="*/ 61 h 61"/>
                  <a:gd name="T34" fmla="*/ 0 w 35"/>
                  <a:gd name="T35" fmla="*/ 61 h 61"/>
                  <a:gd name="T36" fmla="*/ 0 w 35"/>
                  <a:gd name="T37" fmla="*/ 59 h 61"/>
                  <a:gd name="T38" fmla="*/ 0 w 35"/>
                  <a:gd name="T39" fmla="*/ 57 h 61"/>
                  <a:gd name="T40" fmla="*/ 0 w 35"/>
                  <a:gd name="T41" fmla="*/ 56 h 61"/>
                  <a:gd name="T42" fmla="*/ 19 w 35"/>
                  <a:gd name="T43" fmla="*/ 35 h 61"/>
                  <a:gd name="T44" fmla="*/ 19 w 35"/>
                  <a:gd name="T45" fmla="*/ 27 h 61"/>
                  <a:gd name="T46" fmla="*/ 19 w 35"/>
                  <a:gd name="T47" fmla="*/ 25 h 61"/>
                  <a:gd name="T48" fmla="*/ 20 w 35"/>
                  <a:gd name="T49" fmla="*/ 25 h 61"/>
                  <a:gd name="T50" fmla="*/ 22 w 35"/>
                  <a:gd name="T51" fmla="*/ 23 h 61"/>
                  <a:gd name="T52" fmla="*/ 24 w 35"/>
                  <a:gd name="T53" fmla="*/ 22 h 61"/>
                  <a:gd name="T54" fmla="*/ 25 w 35"/>
                  <a:gd name="T55" fmla="*/ 18 h 61"/>
                  <a:gd name="T56" fmla="*/ 27 w 35"/>
                  <a:gd name="T57" fmla="*/ 15 h 61"/>
                  <a:gd name="T58" fmla="*/ 29 w 35"/>
                  <a:gd name="T59" fmla="*/ 12 h 61"/>
                  <a:gd name="T60" fmla="*/ 29 w 35"/>
                  <a:gd name="T61" fmla="*/ 5 h 61"/>
                  <a:gd name="T62" fmla="*/ 30 w 35"/>
                  <a:gd name="T63" fmla="*/ 3 h 61"/>
                  <a:gd name="T64" fmla="*/ 32 w 35"/>
                  <a:gd name="T65" fmla="*/ 1 h 61"/>
                  <a:gd name="T66" fmla="*/ 34 w 35"/>
                  <a:gd name="T67" fmla="*/ 0 h 61"/>
                  <a:gd name="T68" fmla="*/ 35 w 35"/>
                  <a:gd name="T69" fmla="*/ 0 h 6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61"/>
                  <a:gd name="T107" fmla="*/ 35 w 35"/>
                  <a:gd name="T108" fmla="*/ 61 h 6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61">
                    <a:moveTo>
                      <a:pt x="35" y="0"/>
                    </a:moveTo>
                    <a:lnTo>
                      <a:pt x="35" y="0"/>
                    </a:lnTo>
                    <a:lnTo>
                      <a:pt x="35" y="1"/>
                    </a:lnTo>
                    <a:lnTo>
                      <a:pt x="35" y="3"/>
                    </a:lnTo>
                    <a:lnTo>
                      <a:pt x="35" y="5"/>
                    </a:lnTo>
                    <a:lnTo>
                      <a:pt x="34" y="8"/>
                    </a:lnTo>
                    <a:lnTo>
                      <a:pt x="34" y="12"/>
                    </a:lnTo>
                    <a:lnTo>
                      <a:pt x="32" y="15"/>
                    </a:lnTo>
                    <a:lnTo>
                      <a:pt x="30" y="20"/>
                    </a:lnTo>
                    <a:lnTo>
                      <a:pt x="29" y="23"/>
                    </a:lnTo>
                    <a:lnTo>
                      <a:pt x="27" y="29"/>
                    </a:lnTo>
                    <a:lnTo>
                      <a:pt x="24" y="34"/>
                    </a:lnTo>
                    <a:lnTo>
                      <a:pt x="20" y="39"/>
                    </a:lnTo>
                    <a:lnTo>
                      <a:pt x="17" y="44"/>
                    </a:lnTo>
                    <a:lnTo>
                      <a:pt x="12" y="49"/>
                    </a:lnTo>
                    <a:lnTo>
                      <a:pt x="7" y="56"/>
                    </a:lnTo>
                    <a:lnTo>
                      <a:pt x="2" y="61"/>
                    </a:lnTo>
                    <a:lnTo>
                      <a:pt x="0" y="61"/>
                    </a:lnTo>
                    <a:lnTo>
                      <a:pt x="0" y="59"/>
                    </a:lnTo>
                    <a:lnTo>
                      <a:pt x="0" y="57"/>
                    </a:lnTo>
                    <a:lnTo>
                      <a:pt x="0" y="56"/>
                    </a:lnTo>
                    <a:lnTo>
                      <a:pt x="19" y="35"/>
                    </a:lnTo>
                    <a:lnTo>
                      <a:pt x="19" y="27"/>
                    </a:lnTo>
                    <a:lnTo>
                      <a:pt x="19" y="25"/>
                    </a:lnTo>
                    <a:lnTo>
                      <a:pt x="20" y="25"/>
                    </a:lnTo>
                    <a:lnTo>
                      <a:pt x="22" y="23"/>
                    </a:lnTo>
                    <a:lnTo>
                      <a:pt x="24" y="22"/>
                    </a:lnTo>
                    <a:lnTo>
                      <a:pt x="25" y="18"/>
                    </a:lnTo>
                    <a:lnTo>
                      <a:pt x="27" y="15"/>
                    </a:lnTo>
                    <a:lnTo>
                      <a:pt x="29" y="12"/>
                    </a:lnTo>
                    <a:lnTo>
                      <a:pt x="29" y="5"/>
                    </a:lnTo>
                    <a:lnTo>
                      <a:pt x="30" y="3"/>
                    </a:lnTo>
                    <a:lnTo>
                      <a:pt x="32" y="1"/>
                    </a:lnTo>
                    <a:lnTo>
                      <a:pt x="34" y="0"/>
                    </a:lnTo>
                    <a:lnTo>
                      <a:pt x="35" y="0"/>
                    </a:lnTo>
                    <a:close/>
                  </a:path>
                </a:pathLst>
              </a:custGeom>
              <a:solidFill>
                <a:srgbClr val="3366CC"/>
              </a:solidFill>
              <a:ln w="9525">
                <a:solidFill>
                  <a:schemeClr val="tx1"/>
                </a:solidFill>
                <a:round/>
                <a:headEnd/>
                <a:tailEnd/>
              </a:ln>
            </p:spPr>
            <p:txBody>
              <a:bodyPr/>
              <a:lstStyle/>
              <a:p>
                <a:endParaRPr lang="en-US"/>
              </a:p>
            </p:txBody>
          </p:sp>
          <p:sp>
            <p:nvSpPr>
              <p:cNvPr id="57509" name="Freeform 24"/>
              <p:cNvSpPr>
                <a:spLocks/>
              </p:cNvSpPr>
              <p:nvPr/>
            </p:nvSpPr>
            <p:spPr bwMode="auto">
              <a:xfrm>
                <a:off x="4673" y="3539"/>
                <a:ext cx="35" cy="61"/>
              </a:xfrm>
              <a:custGeom>
                <a:avLst/>
                <a:gdLst>
                  <a:gd name="T0" fmla="*/ 35 w 35"/>
                  <a:gd name="T1" fmla="*/ 0 h 61"/>
                  <a:gd name="T2" fmla="*/ 35 w 35"/>
                  <a:gd name="T3" fmla="*/ 0 h 61"/>
                  <a:gd name="T4" fmla="*/ 35 w 35"/>
                  <a:gd name="T5" fmla="*/ 0 h 61"/>
                  <a:gd name="T6" fmla="*/ 35 w 35"/>
                  <a:gd name="T7" fmla="*/ 1 h 61"/>
                  <a:gd name="T8" fmla="*/ 35 w 35"/>
                  <a:gd name="T9" fmla="*/ 3 h 61"/>
                  <a:gd name="T10" fmla="*/ 35 w 35"/>
                  <a:gd name="T11" fmla="*/ 5 h 61"/>
                  <a:gd name="T12" fmla="*/ 34 w 35"/>
                  <a:gd name="T13" fmla="*/ 8 h 61"/>
                  <a:gd name="T14" fmla="*/ 34 w 35"/>
                  <a:gd name="T15" fmla="*/ 12 h 61"/>
                  <a:gd name="T16" fmla="*/ 32 w 35"/>
                  <a:gd name="T17" fmla="*/ 15 h 61"/>
                  <a:gd name="T18" fmla="*/ 30 w 35"/>
                  <a:gd name="T19" fmla="*/ 20 h 61"/>
                  <a:gd name="T20" fmla="*/ 29 w 35"/>
                  <a:gd name="T21" fmla="*/ 23 h 61"/>
                  <a:gd name="T22" fmla="*/ 27 w 35"/>
                  <a:gd name="T23" fmla="*/ 29 h 61"/>
                  <a:gd name="T24" fmla="*/ 24 w 35"/>
                  <a:gd name="T25" fmla="*/ 34 h 61"/>
                  <a:gd name="T26" fmla="*/ 20 w 35"/>
                  <a:gd name="T27" fmla="*/ 39 h 61"/>
                  <a:gd name="T28" fmla="*/ 17 w 35"/>
                  <a:gd name="T29" fmla="*/ 44 h 61"/>
                  <a:gd name="T30" fmla="*/ 12 w 35"/>
                  <a:gd name="T31" fmla="*/ 49 h 61"/>
                  <a:gd name="T32" fmla="*/ 7 w 35"/>
                  <a:gd name="T33" fmla="*/ 56 h 61"/>
                  <a:gd name="T34" fmla="*/ 2 w 35"/>
                  <a:gd name="T35" fmla="*/ 61 h 61"/>
                  <a:gd name="T36" fmla="*/ 2 w 35"/>
                  <a:gd name="T37" fmla="*/ 61 h 61"/>
                  <a:gd name="T38" fmla="*/ 0 w 35"/>
                  <a:gd name="T39" fmla="*/ 61 h 61"/>
                  <a:gd name="T40" fmla="*/ 0 w 35"/>
                  <a:gd name="T41" fmla="*/ 59 h 61"/>
                  <a:gd name="T42" fmla="*/ 0 w 35"/>
                  <a:gd name="T43" fmla="*/ 57 h 61"/>
                  <a:gd name="T44" fmla="*/ 0 w 35"/>
                  <a:gd name="T45" fmla="*/ 56 h 61"/>
                  <a:gd name="T46" fmla="*/ 19 w 35"/>
                  <a:gd name="T47" fmla="*/ 35 h 61"/>
                  <a:gd name="T48" fmla="*/ 19 w 35"/>
                  <a:gd name="T49" fmla="*/ 27 h 61"/>
                  <a:gd name="T50" fmla="*/ 19 w 35"/>
                  <a:gd name="T51" fmla="*/ 27 h 61"/>
                  <a:gd name="T52" fmla="*/ 19 w 35"/>
                  <a:gd name="T53" fmla="*/ 25 h 61"/>
                  <a:gd name="T54" fmla="*/ 20 w 35"/>
                  <a:gd name="T55" fmla="*/ 25 h 61"/>
                  <a:gd name="T56" fmla="*/ 22 w 35"/>
                  <a:gd name="T57" fmla="*/ 23 h 61"/>
                  <a:gd name="T58" fmla="*/ 24 w 35"/>
                  <a:gd name="T59" fmla="*/ 22 h 61"/>
                  <a:gd name="T60" fmla="*/ 25 w 35"/>
                  <a:gd name="T61" fmla="*/ 18 h 61"/>
                  <a:gd name="T62" fmla="*/ 27 w 35"/>
                  <a:gd name="T63" fmla="*/ 15 h 61"/>
                  <a:gd name="T64" fmla="*/ 29 w 35"/>
                  <a:gd name="T65" fmla="*/ 12 h 61"/>
                  <a:gd name="T66" fmla="*/ 29 w 35"/>
                  <a:gd name="T67" fmla="*/ 5 h 61"/>
                  <a:gd name="T68" fmla="*/ 29 w 35"/>
                  <a:gd name="T69" fmla="*/ 5 h 61"/>
                  <a:gd name="T70" fmla="*/ 30 w 35"/>
                  <a:gd name="T71" fmla="*/ 3 h 61"/>
                  <a:gd name="T72" fmla="*/ 32 w 35"/>
                  <a:gd name="T73" fmla="*/ 1 h 61"/>
                  <a:gd name="T74" fmla="*/ 34 w 35"/>
                  <a:gd name="T75" fmla="*/ 0 h 61"/>
                  <a:gd name="T76" fmla="*/ 35 w 35"/>
                  <a:gd name="T77" fmla="*/ 0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
                  <a:gd name="T118" fmla="*/ 0 h 61"/>
                  <a:gd name="T119" fmla="*/ 35 w 35"/>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 h="61">
                    <a:moveTo>
                      <a:pt x="35" y="0"/>
                    </a:moveTo>
                    <a:lnTo>
                      <a:pt x="35" y="0"/>
                    </a:lnTo>
                    <a:lnTo>
                      <a:pt x="35" y="1"/>
                    </a:lnTo>
                    <a:lnTo>
                      <a:pt x="35" y="3"/>
                    </a:lnTo>
                    <a:lnTo>
                      <a:pt x="35" y="5"/>
                    </a:lnTo>
                    <a:lnTo>
                      <a:pt x="34" y="8"/>
                    </a:lnTo>
                    <a:lnTo>
                      <a:pt x="34" y="12"/>
                    </a:lnTo>
                    <a:lnTo>
                      <a:pt x="32" y="15"/>
                    </a:lnTo>
                    <a:lnTo>
                      <a:pt x="30" y="20"/>
                    </a:lnTo>
                    <a:lnTo>
                      <a:pt x="29" y="23"/>
                    </a:lnTo>
                    <a:lnTo>
                      <a:pt x="27" y="29"/>
                    </a:lnTo>
                    <a:lnTo>
                      <a:pt x="24" y="34"/>
                    </a:lnTo>
                    <a:lnTo>
                      <a:pt x="20" y="39"/>
                    </a:lnTo>
                    <a:lnTo>
                      <a:pt x="17" y="44"/>
                    </a:lnTo>
                    <a:lnTo>
                      <a:pt x="12" y="49"/>
                    </a:lnTo>
                    <a:lnTo>
                      <a:pt x="7" y="56"/>
                    </a:lnTo>
                    <a:lnTo>
                      <a:pt x="2" y="61"/>
                    </a:lnTo>
                    <a:lnTo>
                      <a:pt x="0" y="61"/>
                    </a:lnTo>
                    <a:lnTo>
                      <a:pt x="0" y="59"/>
                    </a:lnTo>
                    <a:lnTo>
                      <a:pt x="0" y="57"/>
                    </a:lnTo>
                    <a:lnTo>
                      <a:pt x="0" y="56"/>
                    </a:lnTo>
                    <a:lnTo>
                      <a:pt x="19" y="35"/>
                    </a:lnTo>
                    <a:lnTo>
                      <a:pt x="19" y="27"/>
                    </a:lnTo>
                    <a:lnTo>
                      <a:pt x="19" y="25"/>
                    </a:lnTo>
                    <a:lnTo>
                      <a:pt x="20" y="25"/>
                    </a:lnTo>
                    <a:lnTo>
                      <a:pt x="22" y="23"/>
                    </a:lnTo>
                    <a:lnTo>
                      <a:pt x="24" y="22"/>
                    </a:lnTo>
                    <a:lnTo>
                      <a:pt x="25" y="18"/>
                    </a:lnTo>
                    <a:lnTo>
                      <a:pt x="27" y="15"/>
                    </a:lnTo>
                    <a:lnTo>
                      <a:pt x="29" y="12"/>
                    </a:lnTo>
                    <a:lnTo>
                      <a:pt x="29" y="5"/>
                    </a:lnTo>
                    <a:lnTo>
                      <a:pt x="30" y="3"/>
                    </a:lnTo>
                    <a:lnTo>
                      <a:pt x="32" y="1"/>
                    </a:lnTo>
                    <a:lnTo>
                      <a:pt x="34" y="0"/>
                    </a:lnTo>
                    <a:lnTo>
                      <a:pt x="35" y="0"/>
                    </a:lnTo>
                  </a:path>
                </a:pathLst>
              </a:custGeom>
              <a:solidFill>
                <a:srgbClr val="3366CC"/>
              </a:solidFill>
              <a:ln w="3175">
                <a:solidFill>
                  <a:schemeClr val="tx1"/>
                </a:solidFill>
                <a:prstDash val="solid"/>
                <a:round/>
                <a:headEnd/>
                <a:tailEnd/>
              </a:ln>
            </p:spPr>
            <p:txBody>
              <a:bodyPr/>
              <a:lstStyle/>
              <a:p>
                <a:endParaRPr lang="en-US"/>
              </a:p>
            </p:txBody>
          </p:sp>
          <p:sp>
            <p:nvSpPr>
              <p:cNvPr id="57510" name="Freeform 25"/>
              <p:cNvSpPr>
                <a:spLocks/>
              </p:cNvSpPr>
              <p:nvPr/>
            </p:nvSpPr>
            <p:spPr bwMode="auto">
              <a:xfrm>
                <a:off x="4710" y="3513"/>
                <a:ext cx="7" cy="19"/>
              </a:xfrm>
              <a:custGeom>
                <a:avLst/>
                <a:gdLst>
                  <a:gd name="T0" fmla="*/ 0 w 7"/>
                  <a:gd name="T1" fmla="*/ 11 h 19"/>
                  <a:gd name="T2" fmla="*/ 2 w 7"/>
                  <a:gd name="T3" fmla="*/ 5 h 19"/>
                  <a:gd name="T4" fmla="*/ 2 w 7"/>
                  <a:gd name="T5" fmla="*/ 4 h 19"/>
                  <a:gd name="T6" fmla="*/ 2 w 7"/>
                  <a:gd name="T7" fmla="*/ 0 h 19"/>
                  <a:gd name="T8" fmla="*/ 4 w 7"/>
                  <a:gd name="T9" fmla="*/ 0 h 19"/>
                  <a:gd name="T10" fmla="*/ 5 w 7"/>
                  <a:gd name="T11" fmla="*/ 0 h 19"/>
                  <a:gd name="T12" fmla="*/ 7 w 7"/>
                  <a:gd name="T13" fmla="*/ 4 h 19"/>
                  <a:gd name="T14" fmla="*/ 7 w 7"/>
                  <a:gd name="T15" fmla="*/ 5 h 19"/>
                  <a:gd name="T16" fmla="*/ 7 w 7"/>
                  <a:gd name="T17" fmla="*/ 11 h 19"/>
                  <a:gd name="T18" fmla="*/ 7 w 7"/>
                  <a:gd name="T19" fmla="*/ 14 h 19"/>
                  <a:gd name="T20" fmla="*/ 7 w 7"/>
                  <a:gd name="T21" fmla="*/ 17 h 19"/>
                  <a:gd name="T22" fmla="*/ 5 w 7"/>
                  <a:gd name="T23" fmla="*/ 19 h 19"/>
                  <a:gd name="T24" fmla="*/ 4 w 7"/>
                  <a:gd name="T25" fmla="*/ 19 h 19"/>
                  <a:gd name="T26" fmla="*/ 2 w 7"/>
                  <a:gd name="T27" fmla="*/ 19 h 19"/>
                  <a:gd name="T28" fmla="*/ 2 w 7"/>
                  <a:gd name="T29" fmla="*/ 17 h 19"/>
                  <a:gd name="T30" fmla="*/ 2 w 7"/>
                  <a:gd name="T31" fmla="*/ 14 h 19"/>
                  <a:gd name="T32" fmla="*/ 0 w 7"/>
                  <a:gd name="T33" fmla="*/ 1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9"/>
                  <a:gd name="T53" fmla="*/ 7 w 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9">
                    <a:moveTo>
                      <a:pt x="0" y="11"/>
                    </a:moveTo>
                    <a:lnTo>
                      <a:pt x="2" y="5"/>
                    </a:lnTo>
                    <a:lnTo>
                      <a:pt x="2" y="4"/>
                    </a:lnTo>
                    <a:lnTo>
                      <a:pt x="2" y="0"/>
                    </a:lnTo>
                    <a:lnTo>
                      <a:pt x="4" y="0"/>
                    </a:lnTo>
                    <a:lnTo>
                      <a:pt x="5" y="0"/>
                    </a:lnTo>
                    <a:lnTo>
                      <a:pt x="7" y="4"/>
                    </a:lnTo>
                    <a:lnTo>
                      <a:pt x="7" y="5"/>
                    </a:lnTo>
                    <a:lnTo>
                      <a:pt x="7" y="11"/>
                    </a:lnTo>
                    <a:lnTo>
                      <a:pt x="7" y="14"/>
                    </a:lnTo>
                    <a:lnTo>
                      <a:pt x="7" y="17"/>
                    </a:lnTo>
                    <a:lnTo>
                      <a:pt x="5" y="19"/>
                    </a:lnTo>
                    <a:lnTo>
                      <a:pt x="4" y="19"/>
                    </a:lnTo>
                    <a:lnTo>
                      <a:pt x="2" y="19"/>
                    </a:lnTo>
                    <a:lnTo>
                      <a:pt x="2" y="17"/>
                    </a:lnTo>
                    <a:lnTo>
                      <a:pt x="2" y="14"/>
                    </a:lnTo>
                    <a:lnTo>
                      <a:pt x="0" y="11"/>
                    </a:lnTo>
                    <a:close/>
                  </a:path>
                </a:pathLst>
              </a:custGeom>
              <a:solidFill>
                <a:srgbClr val="3366CC"/>
              </a:solidFill>
              <a:ln w="9525">
                <a:solidFill>
                  <a:schemeClr val="tx1"/>
                </a:solidFill>
                <a:round/>
                <a:headEnd/>
                <a:tailEnd/>
              </a:ln>
            </p:spPr>
            <p:txBody>
              <a:bodyPr/>
              <a:lstStyle/>
              <a:p>
                <a:endParaRPr lang="en-US"/>
              </a:p>
            </p:txBody>
          </p:sp>
          <p:sp>
            <p:nvSpPr>
              <p:cNvPr id="57511" name="Freeform 26"/>
              <p:cNvSpPr>
                <a:spLocks/>
              </p:cNvSpPr>
              <p:nvPr/>
            </p:nvSpPr>
            <p:spPr bwMode="auto">
              <a:xfrm>
                <a:off x="4710" y="3513"/>
                <a:ext cx="7" cy="19"/>
              </a:xfrm>
              <a:custGeom>
                <a:avLst/>
                <a:gdLst>
                  <a:gd name="T0" fmla="*/ 0 w 7"/>
                  <a:gd name="T1" fmla="*/ 11 h 19"/>
                  <a:gd name="T2" fmla="*/ 0 w 7"/>
                  <a:gd name="T3" fmla="*/ 11 h 19"/>
                  <a:gd name="T4" fmla="*/ 2 w 7"/>
                  <a:gd name="T5" fmla="*/ 5 h 19"/>
                  <a:gd name="T6" fmla="*/ 2 w 7"/>
                  <a:gd name="T7" fmla="*/ 4 h 19"/>
                  <a:gd name="T8" fmla="*/ 2 w 7"/>
                  <a:gd name="T9" fmla="*/ 0 h 19"/>
                  <a:gd name="T10" fmla="*/ 4 w 7"/>
                  <a:gd name="T11" fmla="*/ 0 h 19"/>
                  <a:gd name="T12" fmla="*/ 4 w 7"/>
                  <a:gd name="T13" fmla="*/ 0 h 19"/>
                  <a:gd name="T14" fmla="*/ 5 w 7"/>
                  <a:gd name="T15" fmla="*/ 0 h 19"/>
                  <a:gd name="T16" fmla="*/ 7 w 7"/>
                  <a:gd name="T17" fmla="*/ 4 h 19"/>
                  <a:gd name="T18" fmla="*/ 7 w 7"/>
                  <a:gd name="T19" fmla="*/ 5 h 19"/>
                  <a:gd name="T20" fmla="*/ 7 w 7"/>
                  <a:gd name="T21" fmla="*/ 11 h 19"/>
                  <a:gd name="T22" fmla="*/ 7 w 7"/>
                  <a:gd name="T23" fmla="*/ 11 h 19"/>
                  <a:gd name="T24" fmla="*/ 7 w 7"/>
                  <a:gd name="T25" fmla="*/ 14 h 19"/>
                  <a:gd name="T26" fmla="*/ 7 w 7"/>
                  <a:gd name="T27" fmla="*/ 17 h 19"/>
                  <a:gd name="T28" fmla="*/ 5 w 7"/>
                  <a:gd name="T29" fmla="*/ 19 h 19"/>
                  <a:gd name="T30" fmla="*/ 4 w 7"/>
                  <a:gd name="T31" fmla="*/ 19 h 19"/>
                  <a:gd name="T32" fmla="*/ 4 w 7"/>
                  <a:gd name="T33" fmla="*/ 19 h 19"/>
                  <a:gd name="T34" fmla="*/ 2 w 7"/>
                  <a:gd name="T35" fmla="*/ 19 h 19"/>
                  <a:gd name="T36" fmla="*/ 2 w 7"/>
                  <a:gd name="T37" fmla="*/ 17 h 19"/>
                  <a:gd name="T38" fmla="*/ 2 w 7"/>
                  <a:gd name="T39" fmla="*/ 14 h 19"/>
                  <a:gd name="T40" fmla="*/ 0 w 7"/>
                  <a:gd name="T41" fmla="*/ 11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9"/>
                  <a:gd name="T65" fmla="*/ 7 w 7"/>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9">
                    <a:moveTo>
                      <a:pt x="0" y="11"/>
                    </a:moveTo>
                    <a:lnTo>
                      <a:pt x="0" y="11"/>
                    </a:lnTo>
                    <a:lnTo>
                      <a:pt x="2" y="5"/>
                    </a:lnTo>
                    <a:lnTo>
                      <a:pt x="2" y="4"/>
                    </a:lnTo>
                    <a:lnTo>
                      <a:pt x="2" y="0"/>
                    </a:lnTo>
                    <a:lnTo>
                      <a:pt x="4" y="0"/>
                    </a:lnTo>
                    <a:lnTo>
                      <a:pt x="5" y="0"/>
                    </a:lnTo>
                    <a:lnTo>
                      <a:pt x="7" y="4"/>
                    </a:lnTo>
                    <a:lnTo>
                      <a:pt x="7" y="5"/>
                    </a:lnTo>
                    <a:lnTo>
                      <a:pt x="7" y="11"/>
                    </a:lnTo>
                    <a:lnTo>
                      <a:pt x="7" y="14"/>
                    </a:lnTo>
                    <a:lnTo>
                      <a:pt x="7" y="17"/>
                    </a:lnTo>
                    <a:lnTo>
                      <a:pt x="5" y="19"/>
                    </a:lnTo>
                    <a:lnTo>
                      <a:pt x="4" y="19"/>
                    </a:lnTo>
                    <a:lnTo>
                      <a:pt x="2" y="19"/>
                    </a:lnTo>
                    <a:lnTo>
                      <a:pt x="2" y="17"/>
                    </a:lnTo>
                    <a:lnTo>
                      <a:pt x="2" y="14"/>
                    </a:lnTo>
                    <a:lnTo>
                      <a:pt x="0" y="11"/>
                    </a:lnTo>
                  </a:path>
                </a:pathLst>
              </a:custGeom>
              <a:solidFill>
                <a:srgbClr val="3366CC"/>
              </a:solidFill>
              <a:ln w="3175">
                <a:solidFill>
                  <a:schemeClr val="tx1"/>
                </a:solidFill>
                <a:prstDash val="solid"/>
                <a:round/>
                <a:headEnd/>
                <a:tailEnd/>
              </a:ln>
            </p:spPr>
            <p:txBody>
              <a:bodyPr/>
              <a:lstStyle/>
              <a:p>
                <a:endParaRPr lang="en-US"/>
              </a:p>
            </p:txBody>
          </p:sp>
          <p:sp>
            <p:nvSpPr>
              <p:cNvPr id="57512" name="Freeform 27"/>
              <p:cNvSpPr>
                <a:spLocks/>
              </p:cNvSpPr>
              <p:nvPr/>
            </p:nvSpPr>
            <p:spPr bwMode="auto">
              <a:xfrm>
                <a:off x="4714" y="3488"/>
                <a:ext cx="5" cy="10"/>
              </a:xfrm>
              <a:custGeom>
                <a:avLst/>
                <a:gdLst>
                  <a:gd name="T0" fmla="*/ 0 w 5"/>
                  <a:gd name="T1" fmla="*/ 5 h 10"/>
                  <a:gd name="T2" fmla="*/ 0 w 5"/>
                  <a:gd name="T3" fmla="*/ 3 h 10"/>
                  <a:gd name="T4" fmla="*/ 0 w 5"/>
                  <a:gd name="T5" fmla="*/ 2 h 10"/>
                  <a:gd name="T6" fmla="*/ 1 w 5"/>
                  <a:gd name="T7" fmla="*/ 2 h 10"/>
                  <a:gd name="T8" fmla="*/ 1 w 5"/>
                  <a:gd name="T9" fmla="*/ 0 h 10"/>
                  <a:gd name="T10" fmla="*/ 3 w 5"/>
                  <a:gd name="T11" fmla="*/ 2 h 10"/>
                  <a:gd name="T12" fmla="*/ 3 w 5"/>
                  <a:gd name="T13" fmla="*/ 2 h 10"/>
                  <a:gd name="T14" fmla="*/ 3 w 5"/>
                  <a:gd name="T15" fmla="*/ 3 h 10"/>
                  <a:gd name="T16" fmla="*/ 5 w 5"/>
                  <a:gd name="T17" fmla="*/ 5 h 10"/>
                  <a:gd name="T18" fmla="*/ 3 w 5"/>
                  <a:gd name="T19" fmla="*/ 7 h 10"/>
                  <a:gd name="T20" fmla="*/ 3 w 5"/>
                  <a:gd name="T21" fmla="*/ 8 h 10"/>
                  <a:gd name="T22" fmla="*/ 3 w 5"/>
                  <a:gd name="T23" fmla="*/ 10 h 10"/>
                  <a:gd name="T24" fmla="*/ 1 w 5"/>
                  <a:gd name="T25" fmla="*/ 10 h 10"/>
                  <a:gd name="T26" fmla="*/ 1 w 5"/>
                  <a:gd name="T27" fmla="*/ 10 h 10"/>
                  <a:gd name="T28" fmla="*/ 0 w 5"/>
                  <a:gd name="T29" fmla="*/ 8 h 10"/>
                  <a:gd name="T30" fmla="*/ 0 w 5"/>
                  <a:gd name="T31" fmla="*/ 7 h 10"/>
                  <a:gd name="T32" fmla="*/ 0 w 5"/>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0"/>
                  <a:gd name="T53" fmla="*/ 5 w 5"/>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0">
                    <a:moveTo>
                      <a:pt x="0" y="5"/>
                    </a:moveTo>
                    <a:lnTo>
                      <a:pt x="0" y="3"/>
                    </a:lnTo>
                    <a:lnTo>
                      <a:pt x="0" y="2"/>
                    </a:lnTo>
                    <a:lnTo>
                      <a:pt x="1" y="2"/>
                    </a:lnTo>
                    <a:lnTo>
                      <a:pt x="1" y="0"/>
                    </a:lnTo>
                    <a:lnTo>
                      <a:pt x="3" y="2"/>
                    </a:lnTo>
                    <a:lnTo>
                      <a:pt x="3" y="3"/>
                    </a:lnTo>
                    <a:lnTo>
                      <a:pt x="5" y="5"/>
                    </a:lnTo>
                    <a:lnTo>
                      <a:pt x="3" y="7"/>
                    </a:lnTo>
                    <a:lnTo>
                      <a:pt x="3" y="8"/>
                    </a:lnTo>
                    <a:lnTo>
                      <a:pt x="3" y="10"/>
                    </a:lnTo>
                    <a:lnTo>
                      <a:pt x="1" y="10"/>
                    </a:lnTo>
                    <a:lnTo>
                      <a:pt x="0" y="8"/>
                    </a:lnTo>
                    <a:lnTo>
                      <a:pt x="0" y="7"/>
                    </a:lnTo>
                    <a:lnTo>
                      <a:pt x="0" y="5"/>
                    </a:lnTo>
                    <a:close/>
                  </a:path>
                </a:pathLst>
              </a:custGeom>
              <a:solidFill>
                <a:srgbClr val="3366CC"/>
              </a:solidFill>
              <a:ln w="9525">
                <a:solidFill>
                  <a:schemeClr val="tx1"/>
                </a:solidFill>
                <a:round/>
                <a:headEnd/>
                <a:tailEnd/>
              </a:ln>
            </p:spPr>
            <p:txBody>
              <a:bodyPr/>
              <a:lstStyle/>
              <a:p>
                <a:endParaRPr lang="en-US"/>
              </a:p>
            </p:txBody>
          </p:sp>
          <p:sp>
            <p:nvSpPr>
              <p:cNvPr id="57513" name="Freeform 28"/>
              <p:cNvSpPr>
                <a:spLocks/>
              </p:cNvSpPr>
              <p:nvPr/>
            </p:nvSpPr>
            <p:spPr bwMode="auto">
              <a:xfrm>
                <a:off x="4714" y="3488"/>
                <a:ext cx="5" cy="10"/>
              </a:xfrm>
              <a:custGeom>
                <a:avLst/>
                <a:gdLst>
                  <a:gd name="T0" fmla="*/ 0 w 5"/>
                  <a:gd name="T1" fmla="*/ 5 h 10"/>
                  <a:gd name="T2" fmla="*/ 0 w 5"/>
                  <a:gd name="T3" fmla="*/ 5 h 10"/>
                  <a:gd name="T4" fmla="*/ 0 w 5"/>
                  <a:gd name="T5" fmla="*/ 3 h 10"/>
                  <a:gd name="T6" fmla="*/ 0 w 5"/>
                  <a:gd name="T7" fmla="*/ 2 h 10"/>
                  <a:gd name="T8" fmla="*/ 1 w 5"/>
                  <a:gd name="T9" fmla="*/ 2 h 10"/>
                  <a:gd name="T10" fmla="*/ 1 w 5"/>
                  <a:gd name="T11" fmla="*/ 0 h 10"/>
                  <a:gd name="T12" fmla="*/ 1 w 5"/>
                  <a:gd name="T13" fmla="*/ 0 h 10"/>
                  <a:gd name="T14" fmla="*/ 3 w 5"/>
                  <a:gd name="T15" fmla="*/ 2 h 10"/>
                  <a:gd name="T16" fmla="*/ 3 w 5"/>
                  <a:gd name="T17" fmla="*/ 2 h 10"/>
                  <a:gd name="T18" fmla="*/ 3 w 5"/>
                  <a:gd name="T19" fmla="*/ 3 h 10"/>
                  <a:gd name="T20" fmla="*/ 5 w 5"/>
                  <a:gd name="T21" fmla="*/ 5 h 10"/>
                  <a:gd name="T22" fmla="*/ 5 w 5"/>
                  <a:gd name="T23" fmla="*/ 5 h 10"/>
                  <a:gd name="T24" fmla="*/ 3 w 5"/>
                  <a:gd name="T25" fmla="*/ 7 h 10"/>
                  <a:gd name="T26" fmla="*/ 3 w 5"/>
                  <a:gd name="T27" fmla="*/ 8 h 10"/>
                  <a:gd name="T28" fmla="*/ 3 w 5"/>
                  <a:gd name="T29" fmla="*/ 10 h 10"/>
                  <a:gd name="T30" fmla="*/ 1 w 5"/>
                  <a:gd name="T31" fmla="*/ 10 h 10"/>
                  <a:gd name="T32" fmla="*/ 1 w 5"/>
                  <a:gd name="T33" fmla="*/ 10 h 10"/>
                  <a:gd name="T34" fmla="*/ 1 w 5"/>
                  <a:gd name="T35" fmla="*/ 10 h 10"/>
                  <a:gd name="T36" fmla="*/ 0 w 5"/>
                  <a:gd name="T37" fmla="*/ 8 h 10"/>
                  <a:gd name="T38" fmla="*/ 0 w 5"/>
                  <a:gd name="T39" fmla="*/ 7 h 10"/>
                  <a:gd name="T40" fmla="*/ 0 w 5"/>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10"/>
                  <a:gd name="T65" fmla="*/ 5 w 5"/>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10">
                    <a:moveTo>
                      <a:pt x="0" y="5"/>
                    </a:moveTo>
                    <a:lnTo>
                      <a:pt x="0" y="5"/>
                    </a:lnTo>
                    <a:lnTo>
                      <a:pt x="0" y="3"/>
                    </a:lnTo>
                    <a:lnTo>
                      <a:pt x="0" y="2"/>
                    </a:lnTo>
                    <a:lnTo>
                      <a:pt x="1" y="2"/>
                    </a:lnTo>
                    <a:lnTo>
                      <a:pt x="1" y="0"/>
                    </a:lnTo>
                    <a:lnTo>
                      <a:pt x="3" y="2"/>
                    </a:lnTo>
                    <a:lnTo>
                      <a:pt x="3" y="3"/>
                    </a:lnTo>
                    <a:lnTo>
                      <a:pt x="5" y="5"/>
                    </a:lnTo>
                    <a:lnTo>
                      <a:pt x="3" y="7"/>
                    </a:lnTo>
                    <a:lnTo>
                      <a:pt x="3" y="8"/>
                    </a:lnTo>
                    <a:lnTo>
                      <a:pt x="3" y="10"/>
                    </a:lnTo>
                    <a:lnTo>
                      <a:pt x="1" y="10"/>
                    </a:lnTo>
                    <a:lnTo>
                      <a:pt x="0" y="8"/>
                    </a:lnTo>
                    <a:lnTo>
                      <a:pt x="0" y="7"/>
                    </a:lnTo>
                    <a:lnTo>
                      <a:pt x="0" y="5"/>
                    </a:lnTo>
                  </a:path>
                </a:pathLst>
              </a:custGeom>
              <a:solidFill>
                <a:srgbClr val="3366CC"/>
              </a:solidFill>
              <a:ln w="3175">
                <a:solidFill>
                  <a:schemeClr val="tx1"/>
                </a:solidFill>
                <a:prstDash val="solid"/>
                <a:round/>
                <a:headEnd/>
                <a:tailEnd/>
              </a:ln>
            </p:spPr>
            <p:txBody>
              <a:bodyPr/>
              <a:lstStyle/>
              <a:p>
                <a:endParaRPr lang="en-US"/>
              </a:p>
            </p:txBody>
          </p:sp>
          <p:sp>
            <p:nvSpPr>
              <p:cNvPr id="57514" name="Freeform 29"/>
              <p:cNvSpPr>
                <a:spLocks/>
              </p:cNvSpPr>
              <p:nvPr/>
            </p:nvSpPr>
            <p:spPr bwMode="auto">
              <a:xfrm>
                <a:off x="4590" y="3632"/>
                <a:ext cx="8" cy="10"/>
              </a:xfrm>
              <a:custGeom>
                <a:avLst/>
                <a:gdLst>
                  <a:gd name="T0" fmla="*/ 0 w 8"/>
                  <a:gd name="T1" fmla="*/ 5 h 10"/>
                  <a:gd name="T2" fmla="*/ 2 w 8"/>
                  <a:gd name="T3" fmla="*/ 3 h 10"/>
                  <a:gd name="T4" fmla="*/ 2 w 8"/>
                  <a:gd name="T5" fmla="*/ 0 h 10"/>
                  <a:gd name="T6" fmla="*/ 3 w 8"/>
                  <a:gd name="T7" fmla="*/ 0 h 10"/>
                  <a:gd name="T8" fmla="*/ 5 w 8"/>
                  <a:gd name="T9" fmla="*/ 0 h 10"/>
                  <a:gd name="T10" fmla="*/ 5 w 8"/>
                  <a:gd name="T11" fmla="*/ 0 h 10"/>
                  <a:gd name="T12" fmla="*/ 7 w 8"/>
                  <a:gd name="T13" fmla="*/ 0 h 10"/>
                  <a:gd name="T14" fmla="*/ 8 w 8"/>
                  <a:gd name="T15" fmla="*/ 3 h 10"/>
                  <a:gd name="T16" fmla="*/ 8 w 8"/>
                  <a:gd name="T17" fmla="*/ 5 h 10"/>
                  <a:gd name="T18" fmla="*/ 8 w 8"/>
                  <a:gd name="T19" fmla="*/ 7 h 10"/>
                  <a:gd name="T20" fmla="*/ 7 w 8"/>
                  <a:gd name="T21" fmla="*/ 8 h 10"/>
                  <a:gd name="T22" fmla="*/ 5 w 8"/>
                  <a:gd name="T23" fmla="*/ 10 h 10"/>
                  <a:gd name="T24" fmla="*/ 5 w 8"/>
                  <a:gd name="T25" fmla="*/ 10 h 10"/>
                  <a:gd name="T26" fmla="*/ 3 w 8"/>
                  <a:gd name="T27" fmla="*/ 10 h 10"/>
                  <a:gd name="T28" fmla="*/ 2 w 8"/>
                  <a:gd name="T29" fmla="*/ 8 h 10"/>
                  <a:gd name="T30" fmla="*/ 2 w 8"/>
                  <a:gd name="T31" fmla="*/ 7 h 10"/>
                  <a:gd name="T32" fmla="*/ 0 w 8"/>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2" y="3"/>
                    </a:lnTo>
                    <a:lnTo>
                      <a:pt x="2" y="0"/>
                    </a:lnTo>
                    <a:lnTo>
                      <a:pt x="3" y="0"/>
                    </a:lnTo>
                    <a:lnTo>
                      <a:pt x="5" y="0"/>
                    </a:lnTo>
                    <a:lnTo>
                      <a:pt x="7" y="0"/>
                    </a:lnTo>
                    <a:lnTo>
                      <a:pt x="8" y="3"/>
                    </a:lnTo>
                    <a:lnTo>
                      <a:pt x="8" y="5"/>
                    </a:lnTo>
                    <a:lnTo>
                      <a:pt x="8" y="7"/>
                    </a:lnTo>
                    <a:lnTo>
                      <a:pt x="7" y="8"/>
                    </a:lnTo>
                    <a:lnTo>
                      <a:pt x="5" y="10"/>
                    </a:lnTo>
                    <a:lnTo>
                      <a:pt x="3" y="10"/>
                    </a:lnTo>
                    <a:lnTo>
                      <a:pt x="2" y="8"/>
                    </a:lnTo>
                    <a:lnTo>
                      <a:pt x="2" y="7"/>
                    </a:lnTo>
                    <a:lnTo>
                      <a:pt x="0" y="5"/>
                    </a:lnTo>
                    <a:close/>
                  </a:path>
                </a:pathLst>
              </a:custGeom>
              <a:solidFill>
                <a:srgbClr val="3366CC"/>
              </a:solidFill>
              <a:ln w="9525">
                <a:solidFill>
                  <a:schemeClr val="tx1"/>
                </a:solidFill>
                <a:round/>
                <a:headEnd/>
                <a:tailEnd/>
              </a:ln>
            </p:spPr>
            <p:txBody>
              <a:bodyPr/>
              <a:lstStyle/>
              <a:p>
                <a:endParaRPr lang="en-US"/>
              </a:p>
            </p:txBody>
          </p:sp>
          <p:sp>
            <p:nvSpPr>
              <p:cNvPr id="57515" name="Freeform 30"/>
              <p:cNvSpPr>
                <a:spLocks/>
              </p:cNvSpPr>
              <p:nvPr/>
            </p:nvSpPr>
            <p:spPr bwMode="auto">
              <a:xfrm>
                <a:off x="4590" y="3632"/>
                <a:ext cx="8" cy="10"/>
              </a:xfrm>
              <a:custGeom>
                <a:avLst/>
                <a:gdLst>
                  <a:gd name="T0" fmla="*/ 0 w 8"/>
                  <a:gd name="T1" fmla="*/ 5 h 10"/>
                  <a:gd name="T2" fmla="*/ 0 w 8"/>
                  <a:gd name="T3" fmla="*/ 5 h 10"/>
                  <a:gd name="T4" fmla="*/ 2 w 8"/>
                  <a:gd name="T5" fmla="*/ 3 h 10"/>
                  <a:gd name="T6" fmla="*/ 2 w 8"/>
                  <a:gd name="T7" fmla="*/ 0 h 10"/>
                  <a:gd name="T8" fmla="*/ 3 w 8"/>
                  <a:gd name="T9" fmla="*/ 0 h 10"/>
                  <a:gd name="T10" fmla="*/ 5 w 8"/>
                  <a:gd name="T11" fmla="*/ 0 h 10"/>
                  <a:gd name="T12" fmla="*/ 5 w 8"/>
                  <a:gd name="T13" fmla="*/ 0 h 10"/>
                  <a:gd name="T14" fmla="*/ 5 w 8"/>
                  <a:gd name="T15" fmla="*/ 0 h 10"/>
                  <a:gd name="T16" fmla="*/ 7 w 8"/>
                  <a:gd name="T17" fmla="*/ 0 h 10"/>
                  <a:gd name="T18" fmla="*/ 8 w 8"/>
                  <a:gd name="T19" fmla="*/ 3 h 10"/>
                  <a:gd name="T20" fmla="*/ 8 w 8"/>
                  <a:gd name="T21" fmla="*/ 5 h 10"/>
                  <a:gd name="T22" fmla="*/ 8 w 8"/>
                  <a:gd name="T23" fmla="*/ 5 h 10"/>
                  <a:gd name="T24" fmla="*/ 8 w 8"/>
                  <a:gd name="T25" fmla="*/ 7 h 10"/>
                  <a:gd name="T26" fmla="*/ 7 w 8"/>
                  <a:gd name="T27" fmla="*/ 8 h 10"/>
                  <a:gd name="T28" fmla="*/ 5 w 8"/>
                  <a:gd name="T29" fmla="*/ 10 h 10"/>
                  <a:gd name="T30" fmla="*/ 5 w 8"/>
                  <a:gd name="T31" fmla="*/ 10 h 10"/>
                  <a:gd name="T32" fmla="*/ 5 w 8"/>
                  <a:gd name="T33" fmla="*/ 10 h 10"/>
                  <a:gd name="T34" fmla="*/ 3 w 8"/>
                  <a:gd name="T35" fmla="*/ 10 h 10"/>
                  <a:gd name="T36" fmla="*/ 2 w 8"/>
                  <a:gd name="T37" fmla="*/ 8 h 10"/>
                  <a:gd name="T38" fmla="*/ 2 w 8"/>
                  <a:gd name="T39" fmla="*/ 7 h 10"/>
                  <a:gd name="T40" fmla="*/ 0 w 8"/>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2" y="3"/>
                    </a:lnTo>
                    <a:lnTo>
                      <a:pt x="2" y="0"/>
                    </a:lnTo>
                    <a:lnTo>
                      <a:pt x="3" y="0"/>
                    </a:lnTo>
                    <a:lnTo>
                      <a:pt x="5" y="0"/>
                    </a:lnTo>
                    <a:lnTo>
                      <a:pt x="7" y="0"/>
                    </a:lnTo>
                    <a:lnTo>
                      <a:pt x="8" y="3"/>
                    </a:lnTo>
                    <a:lnTo>
                      <a:pt x="8" y="5"/>
                    </a:lnTo>
                    <a:lnTo>
                      <a:pt x="8" y="7"/>
                    </a:lnTo>
                    <a:lnTo>
                      <a:pt x="7" y="8"/>
                    </a:lnTo>
                    <a:lnTo>
                      <a:pt x="5" y="10"/>
                    </a:lnTo>
                    <a:lnTo>
                      <a:pt x="3" y="10"/>
                    </a:lnTo>
                    <a:lnTo>
                      <a:pt x="2" y="8"/>
                    </a:lnTo>
                    <a:lnTo>
                      <a:pt x="2" y="7"/>
                    </a:lnTo>
                    <a:lnTo>
                      <a:pt x="0" y="5"/>
                    </a:lnTo>
                  </a:path>
                </a:pathLst>
              </a:custGeom>
              <a:solidFill>
                <a:srgbClr val="3366CC"/>
              </a:solidFill>
              <a:ln w="3175">
                <a:solidFill>
                  <a:schemeClr val="tx1"/>
                </a:solidFill>
                <a:prstDash val="solid"/>
                <a:round/>
                <a:headEnd/>
                <a:tailEnd/>
              </a:ln>
            </p:spPr>
            <p:txBody>
              <a:bodyPr/>
              <a:lstStyle/>
              <a:p>
                <a:endParaRPr lang="en-US"/>
              </a:p>
            </p:txBody>
          </p:sp>
          <p:sp>
            <p:nvSpPr>
              <p:cNvPr id="57516" name="Freeform 31"/>
              <p:cNvSpPr>
                <a:spLocks/>
              </p:cNvSpPr>
              <p:nvPr/>
            </p:nvSpPr>
            <p:spPr bwMode="auto">
              <a:xfrm>
                <a:off x="4582" y="3637"/>
                <a:ext cx="6" cy="8"/>
              </a:xfrm>
              <a:custGeom>
                <a:avLst/>
                <a:gdLst>
                  <a:gd name="T0" fmla="*/ 0 w 6"/>
                  <a:gd name="T1" fmla="*/ 3 h 8"/>
                  <a:gd name="T2" fmla="*/ 0 w 6"/>
                  <a:gd name="T3" fmla="*/ 3 h 8"/>
                  <a:gd name="T4" fmla="*/ 0 w 6"/>
                  <a:gd name="T5" fmla="*/ 2 h 8"/>
                  <a:gd name="T6" fmla="*/ 1 w 6"/>
                  <a:gd name="T7" fmla="*/ 0 h 8"/>
                  <a:gd name="T8" fmla="*/ 3 w 6"/>
                  <a:gd name="T9" fmla="*/ 0 h 8"/>
                  <a:gd name="T10" fmla="*/ 5 w 6"/>
                  <a:gd name="T11" fmla="*/ 0 h 8"/>
                  <a:gd name="T12" fmla="*/ 5 w 6"/>
                  <a:gd name="T13" fmla="*/ 2 h 8"/>
                  <a:gd name="T14" fmla="*/ 6 w 6"/>
                  <a:gd name="T15" fmla="*/ 3 h 8"/>
                  <a:gd name="T16" fmla="*/ 6 w 6"/>
                  <a:gd name="T17" fmla="*/ 3 h 8"/>
                  <a:gd name="T18" fmla="*/ 6 w 6"/>
                  <a:gd name="T19" fmla="*/ 5 h 8"/>
                  <a:gd name="T20" fmla="*/ 5 w 6"/>
                  <a:gd name="T21" fmla="*/ 7 h 8"/>
                  <a:gd name="T22" fmla="*/ 5 w 6"/>
                  <a:gd name="T23" fmla="*/ 7 h 8"/>
                  <a:gd name="T24" fmla="*/ 3 w 6"/>
                  <a:gd name="T25" fmla="*/ 8 h 8"/>
                  <a:gd name="T26" fmla="*/ 1 w 6"/>
                  <a:gd name="T27" fmla="*/ 7 h 8"/>
                  <a:gd name="T28" fmla="*/ 0 w 6"/>
                  <a:gd name="T29" fmla="*/ 7 h 8"/>
                  <a:gd name="T30" fmla="*/ 0 w 6"/>
                  <a:gd name="T31" fmla="*/ 5 h 8"/>
                  <a:gd name="T32" fmla="*/ 0 w 6"/>
                  <a:gd name="T33" fmla="*/ 3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0" y="3"/>
                    </a:moveTo>
                    <a:lnTo>
                      <a:pt x="0" y="3"/>
                    </a:lnTo>
                    <a:lnTo>
                      <a:pt x="0" y="2"/>
                    </a:lnTo>
                    <a:lnTo>
                      <a:pt x="1" y="0"/>
                    </a:lnTo>
                    <a:lnTo>
                      <a:pt x="3" y="0"/>
                    </a:lnTo>
                    <a:lnTo>
                      <a:pt x="5" y="0"/>
                    </a:lnTo>
                    <a:lnTo>
                      <a:pt x="5" y="2"/>
                    </a:lnTo>
                    <a:lnTo>
                      <a:pt x="6" y="3"/>
                    </a:lnTo>
                    <a:lnTo>
                      <a:pt x="6" y="5"/>
                    </a:lnTo>
                    <a:lnTo>
                      <a:pt x="5" y="7"/>
                    </a:lnTo>
                    <a:lnTo>
                      <a:pt x="3" y="8"/>
                    </a:lnTo>
                    <a:lnTo>
                      <a:pt x="1" y="7"/>
                    </a:lnTo>
                    <a:lnTo>
                      <a:pt x="0" y="7"/>
                    </a:lnTo>
                    <a:lnTo>
                      <a:pt x="0" y="5"/>
                    </a:lnTo>
                    <a:lnTo>
                      <a:pt x="0" y="3"/>
                    </a:lnTo>
                    <a:close/>
                  </a:path>
                </a:pathLst>
              </a:custGeom>
              <a:solidFill>
                <a:srgbClr val="3366CC"/>
              </a:solidFill>
              <a:ln w="9525">
                <a:solidFill>
                  <a:schemeClr val="tx1"/>
                </a:solidFill>
                <a:round/>
                <a:headEnd/>
                <a:tailEnd/>
              </a:ln>
            </p:spPr>
            <p:txBody>
              <a:bodyPr/>
              <a:lstStyle/>
              <a:p>
                <a:endParaRPr lang="en-US"/>
              </a:p>
            </p:txBody>
          </p:sp>
          <p:sp>
            <p:nvSpPr>
              <p:cNvPr id="57517" name="Freeform 32"/>
              <p:cNvSpPr>
                <a:spLocks/>
              </p:cNvSpPr>
              <p:nvPr/>
            </p:nvSpPr>
            <p:spPr bwMode="auto">
              <a:xfrm>
                <a:off x="4582" y="3637"/>
                <a:ext cx="6" cy="8"/>
              </a:xfrm>
              <a:custGeom>
                <a:avLst/>
                <a:gdLst>
                  <a:gd name="T0" fmla="*/ 0 w 6"/>
                  <a:gd name="T1" fmla="*/ 3 h 8"/>
                  <a:gd name="T2" fmla="*/ 0 w 6"/>
                  <a:gd name="T3" fmla="*/ 3 h 8"/>
                  <a:gd name="T4" fmla="*/ 0 w 6"/>
                  <a:gd name="T5" fmla="*/ 3 h 8"/>
                  <a:gd name="T6" fmla="*/ 0 w 6"/>
                  <a:gd name="T7" fmla="*/ 2 h 8"/>
                  <a:gd name="T8" fmla="*/ 1 w 6"/>
                  <a:gd name="T9" fmla="*/ 0 h 8"/>
                  <a:gd name="T10" fmla="*/ 3 w 6"/>
                  <a:gd name="T11" fmla="*/ 0 h 8"/>
                  <a:gd name="T12" fmla="*/ 3 w 6"/>
                  <a:gd name="T13" fmla="*/ 0 h 8"/>
                  <a:gd name="T14" fmla="*/ 5 w 6"/>
                  <a:gd name="T15" fmla="*/ 0 h 8"/>
                  <a:gd name="T16" fmla="*/ 5 w 6"/>
                  <a:gd name="T17" fmla="*/ 2 h 8"/>
                  <a:gd name="T18" fmla="*/ 6 w 6"/>
                  <a:gd name="T19" fmla="*/ 3 h 8"/>
                  <a:gd name="T20" fmla="*/ 6 w 6"/>
                  <a:gd name="T21" fmla="*/ 3 h 8"/>
                  <a:gd name="T22" fmla="*/ 6 w 6"/>
                  <a:gd name="T23" fmla="*/ 3 h 8"/>
                  <a:gd name="T24" fmla="*/ 6 w 6"/>
                  <a:gd name="T25" fmla="*/ 5 h 8"/>
                  <a:gd name="T26" fmla="*/ 5 w 6"/>
                  <a:gd name="T27" fmla="*/ 7 h 8"/>
                  <a:gd name="T28" fmla="*/ 5 w 6"/>
                  <a:gd name="T29" fmla="*/ 7 h 8"/>
                  <a:gd name="T30" fmla="*/ 3 w 6"/>
                  <a:gd name="T31" fmla="*/ 8 h 8"/>
                  <a:gd name="T32" fmla="*/ 3 w 6"/>
                  <a:gd name="T33" fmla="*/ 8 h 8"/>
                  <a:gd name="T34" fmla="*/ 1 w 6"/>
                  <a:gd name="T35" fmla="*/ 7 h 8"/>
                  <a:gd name="T36" fmla="*/ 0 w 6"/>
                  <a:gd name="T37" fmla="*/ 7 h 8"/>
                  <a:gd name="T38" fmla="*/ 0 w 6"/>
                  <a:gd name="T39" fmla="*/ 5 h 8"/>
                  <a:gd name="T40" fmla="*/ 0 w 6"/>
                  <a:gd name="T41" fmla="*/ 3 h 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8"/>
                  <a:gd name="T65" fmla="*/ 6 w 6"/>
                  <a:gd name="T66" fmla="*/ 8 h 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8">
                    <a:moveTo>
                      <a:pt x="0" y="3"/>
                    </a:moveTo>
                    <a:lnTo>
                      <a:pt x="0" y="3"/>
                    </a:lnTo>
                    <a:lnTo>
                      <a:pt x="0" y="2"/>
                    </a:lnTo>
                    <a:lnTo>
                      <a:pt x="1" y="0"/>
                    </a:lnTo>
                    <a:lnTo>
                      <a:pt x="3" y="0"/>
                    </a:lnTo>
                    <a:lnTo>
                      <a:pt x="5" y="0"/>
                    </a:lnTo>
                    <a:lnTo>
                      <a:pt x="5" y="2"/>
                    </a:lnTo>
                    <a:lnTo>
                      <a:pt x="6" y="3"/>
                    </a:lnTo>
                    <a:lnTo>
                      <a:pt x="6" y="5"/>
                    </a:lnTo>
                    <a:lnTo>
                      <a:pt x="5" y="7"/>
                    </a:lnTo>
                    <a:lnTo>
                      <a:pt x="3" y="8"/>
                    </a:lnTo>
                    <a:lnTo>
                      <a:pt x="1" y="7"/>
                    </a:lnTo>
                    <a:lnTo>
                      <a:pt x="0" y="7"/>
                    </a:lnTo>
                    <a:lnTo>
                      <a:pt x="0" y="5"/>
                    </a:lnTo>
                    <a:lnTo>
                      <a:pt x="0" y="3"/>
                    </a:lnTo>
                  </a:path>
                </a:pathLst>
              </a:custGeom>
              <a:solidFill>
                <a:srgbClr val="3366CC"/>
              </a:solidFill>
              <a:ln w="3175">
                <a:solidFill>
                  <a:schemeClr val="tx1"/>
                </a:solidFill>
                <a:prstDash val="solid"/>
                <a:round/>
                <a:headEnd/>
                <a:tailEnd/>
              </a:ln>
            </p:spPr>
            <p:txBody>
              <a:bodyPr/>
              <a:lstStyle/>
              <a:p>
                <a:endParaRPr lang="en-US"/>
              </a:p>
            </p:txBody>
          </p:sp>
          <p:sp>
            <p:nvSpPr>
              <p:cNvPr id="57518" name="Freeform 33"/>
              <p:cNvSpPr>
                <a:spLocks/>
              </p:cNvSpPr>
              <p:nvPr/>
            </p:nvSpPr>
            <p:spPr bwMode="auto">
              <a:xfrm>
                <a:off x="4575" y="3644"/>
                <a:ext cx="3" cy="5"/>
              </a:xfrm>
              <a:custGeom>
                <a:avLst/>
                <a:gdLst>
                  <a:gd name="T0" fmla="*/ 0 w 3"/>
                  <a:gd name="T1" fmla="*/ 1 h 5"/>
                  <a:gd name="T2" fmla="*/ 0 w 3"/>
                  <a:gd name="T3" fmla="*/ 1 h 5"/>
                  <a:gd name="T4" fmla="*/ 0 w 3"/>
                  <a:gd name="T5" fmla="*/ 0 h 5"/>
                  <a:gd name="T6" fmla="*/ 1 w 3"/>
                  <a:gd name="T7" fmla="*/ 0 h 5"/>
                  <a:gd name="T8" fmla="*/ 1 w 3"/>
                  <a:gd name="T9" fmla="*/ 0 h 5"/>
                  <a:gd name="T10" fmla="*/ 1 w 3"/>
                  <a:gd name="T11" fmla="*/ 0 h 5"/>
                  <a:gd name="T12" fmla="*/ 3 w 3"/>
                  <a:gd name="T13" fmla="*/ 0 h 5"/>
                  <a:gd name="T14" fmla="*/ 3 w 3"/>
                  <a:gd name="T15" fmla="*/ 1 h 5"/>
                  <a:gd name="T16" fmla="*/ 3 w 3"/>
                  <a:gd name="T17" fmla="*/ 1 h 5"/>
                  <a:gd name="T18" fmla="*/ 3 w 3"/>
                  <a:gd name="T19" fmla="*/ 3 h 5"/>
                  <a:gd name="T20" fmla="*/ 3 w 3"/>
                  <a:gd name="T21" fmla="*/ 5 h 5"/>
                  <a:gd name="T22" fmla="*/ 1 w 3"/>
                  <a:gd name="T23" fmla="*/ 5 h 5"/>
                  <a:gd name="T24" fmla="*/ 1 w 3"/>
                  <a:gd name="T25" fmla="*/ 5 h 5"/>
                  <a:gd name="T26" fmla="*/ 1 w 3"/>
                  <a:gd name="T27" fmla="*/ 5 h 5"/>
                  <a:gd name="T28" fmla="*/ 0 w 3"/>
                  <a:gd name="T29" fmla="*/ 5 h 5"/>
                  <a:gd name="T30" fmla="*/ 0 w 3"/>
                  <a:gd name="T31" fmla="*/ 3 h 5"/>
                  <a:gd name="T32" fmla="*/ 0 w 3"/>
                  <a:gd name="T33" fmla="*/ 1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
                  <a:gd name="T52" fmla="*/ 0 h 5"/>
                  <a:gd name="T53" fmla="*/ 3 w 3"/>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 h="5">
                    <a:moveTo>
                      <a:pt x="0" y="1"/>
                    </a:moveTo>
                    <a:lnTo>
                      <a:pt x="0" y="1"/>
                    </a:lnTo>
                    <a:lnTo>
                      <a:pt x="0" y="0"/>
                    </a:lnTo>
                    <a:lnTo>
                      <a:pt x="1" y="0"/>
                    </a:lnTo>
                    <a:lnTo>
                      <a:pt x="3" y="0"/>
                    </a:lnTo>
                    <a:lnTo>
                      <a:pt x="3" y="1"/>
                    </a:lnTo>
                    <a:lnTo>
                      <a:pt x="3" y="3"/>
                    </a:lnTo>
                    <a:lnTo>
                      <a:pt x="3" y="5"/>
                    </a:lnTo>
                    <a:lnTo>
                      <a:pt x="1" y="5"/>
                    </a:lnTo>
                    <a:lnTo>
                      <a:pt x="0" y="5"/>
                    </a:lnTo>
                    <a:lnTo>
                      <a:pt x="0" y="3"/>
                    </a:lnTo>
                    <a:lnTo>
                      <a:pt x="0" y="1"/>
                    </a:lnTo>
                    <a:close/>
                  </a:path>
                </a:pathLst>
              </a:custGeom>
              <a:solidFill>
                <a:srgbClr val="3366CC"/>
              </a:solidFill>
              <a:ln w="9525">
                <a:solidFill>
                  <a:schemeClr val="tx1"/>
                </a:solidFill>
                <a:round/>
                <a:headEnd/>
                <a:tailEnd/>
              </a:ln>
            </p:spPr>
            <p:txBody>
              <a:bodyPr/>
              <a:lstStyle/>
              <a:p>
                <a:endParaRPr lang="en-US"/>
              </a:p>
            </p:txBody>
          </p:sp>
          <p:sp>
            <p:nvSpPr>
              <p:cNvPr id="57519" name="Freeform 34"/>
              <p:cNvSpPr>
                <a:spLocks/>
              </p:cNvSpPr>
              <p:nvPr/>
            </p:nvSpPr>
            <p:spPr bwMode="auto">
              <a:xfrm>
                <a:off x="4575" y="3644"/>
                <a:ext cx="3" cy="5"/>
              </a:xfrm>
              <a:custGeom>
                <a:avLst/>
                <a:gdLst>
                  <a:gd name="T0" fmla="*/ 0 w 3"/>
                  <a:gd name="T1" fmla="*/ 1 h 5"/>
                  <a:gd name="T2" fmla="*/ 0 w 3"/>
                  <a:gd name="T3" fmla="*/ 1 h 5"/>
                  <a:gd name="T4" fmla="*/ 0 w 3"/>
                  <a:gd name="T5" fmla="*/ 1 h 5"/>
                  <a:gd name="T6" fmla="*/ 0 w 3"/>
                  <a:gd name="T7" fmla="*/ 0 h 5"/>
                  <a:gd name="T8" fmla="*/ 1 w 3"/>
                  <a:gd name="T9" fmla="*/ 0 h 5"/>
                  <a:gd name="T10" fmla="*/ 1 w 3"/>
                  <a:gd name="T11" fmla="*/ 0 h 5"/>
                  <a:gd name="T12" fmla="*/ 1 w 3"/>
                  <a:gd name="T13" fmla="*/ 0 h 5"/>
                  <a:gd name="T14" fmla="*/ 1 w 3"/>
                  <a:gd name="T15" fmla="*/ 0 h 5"/>
                  <a:gd name="T16" fmla="*/ 3 w 3"/>
                  <a:gd name="T17" fmla="*/ 0 h 5"/>
                  <a:gd name="T18" fmla="*/ 3 w 3"/>
                  <a:gd name="T19" fmla="*/ 1 h 5"/>
                  <a:gd name="T20" fmla="*/ 3 w 3"/>
                  <a:gd name="T21" fmla="*/ 1 h 5"/>
                  <a:gd name="T22" fmla="*/ 3 w 3"/>
                  <a:gd name="T23" fmla="*/ 1 h 5"/>
                  <a:gd name="T24" fmla="*/ 3 w 3"/>
                  <a:gd name="T25" fmla="*/ 3 h 5"/>
                  <a:gd name="T26" fmla="*/ 3 w 3"/>
                  <a:gd name="T27" fmla="*/ 5 h 5"/>
                  <a:gd name="T28" fmla="*/ 1 w 3"/>
                  <a:gd name="T29" fmla="*/ 5 h 5"/>
                  <a:gd name="T30" fmla="*/ 1 w 3"/>
                  <a:gd name="T31" fmla="*/ 5 h 5"/>
                  <a:gd name="T32" fmla="*/ 1 w 3"/>
                  <a:gd name="T33" fmla="*/ 5 h 5"/>
                  <a:gd name="T34" fmla="*/ 1 w 3"/>
                  <a:gd name="T35" fmla="*/ 5 h 5"/>
                  <a:gd name="T36" fmla="*/ 0 w 3"/>
                  <a:gd name="T37" fmla="*/ 5 h 5"/>
                  <a:gd name="T38" fmla="*/ 0 w 3"/>
                  <a:gd name="T39" fmla="*/ 3 h 5"/>
                  <a:gd name="T40" fmla="*/ 0 w 3"/>
                  <a:gd name="T41" fmla="*/ 1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
                  <a:gd name="T64" fmla="*/ 0 h 5"/>
                  <a:gd name="T65" fmla="*/ 3 w 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 h="5">
                    <a:moveTo>
                      <a:pt x="0" y="1"/>
                    </a:moveTo>
                    <a:lnTo>
                      <a:pt x="0" y="1"/>
                    </a:lnTo>
                    <a:lnTo>
                      <a:pt x="0" y="0"/>
                    </a:lnTo>
                    <a:lnTo>
                      <a:pt x="1" y="0"/>
                    </a:lnTo>
                    <a:lnTo>
                      <a:pt x="3" y="0"/>
                    </a:lnTo>
                    <a:lnTo>
                      <a:pt x="3" y="1"/>
                    </a:lnTo>
                    <a:lnTo>
                      <a:pt x="3" y="3"/>
                    </a:lnTo>
                    <a:lnTo>
                      <a:pt x="3" y="5"/>
                    </a:lnTo>
                    <a:lnTo>
                      <a:pt x="1" y="5"/>
                    </a:lnTo>
                    <a:lnTo>
                      <a:pt x="0" y="5"/>
                    </a:lnTo>
                    <a:lnTo>
                      <a:pt x="0" y="3"/>
                    </a:lnTo>
                    <a:lnTo>
                      <a:pt x="0" y="1"/>
                    </a:lnTo>
                  </a:path>
                </a:pathLst>
              </a:custGeom>
              <a:solidFill>
                <a:srgbClr val="3366CC"/>
              </a:solidFill>
              <a:ln w="3175">
                <a:solidFill>
                  <a:schemeClr val="tx1"/>
                </a:solidFill>
                <a:prstDash val="solid"/>
                <a:round/>
                <a:headEnd/>
                <a:tailEnd/>
              </a:ln>
            </p:spPr>
            <p:txBody>
              <a:bodyPr/>
              <a:lstStyle/>
              <a:p>
                <a:endParaRPr lang="en-US"/>
              </a:p>
            </p:txBody>
          </p:sp>
          <p:sp>
            <p:nvSpPr>
              <p:cNvPr id="57520" name="Freeform 35"/>
              <p:cNvSpPr>
                <a:spLocks/>
              </p:cNvSpPr>
              <p:nvPr/>
            </p:nvSpPr>
            <p:spPr bwMode="auto">
              <a:xfrm>
                <a:off x="4566" y="3649"/>
                <a:ext cx="5" cy="5"/>
              </a:xfrm>
              <a:custGeom>
                <a:avLst/>
                <a:gdLst>
                  <a:gd name="T0" fmla="*/ 0 w 5"/>
                  <a:gd name="T1" fmla="*/ 3 h 5"/>
                  <a:gd name="T2" fmla="*/ 0 w 5"/>
                  <a:gd name="T3" fmla="*/ 1 h 5"/>
                  <a:gd name="T4" fmla="*/ 2 w 5"/>
                  <a:gd name="T5" fmla="*/ 0 h 5"/>
                  <a:gd name="T6" fmla="*/ 2 w 5"/>
                  <a:gd name="T7" fmla="*/ 0 h 5"/>
                  <a:gd name="T8" fmla="*/ 4 w 5"/>
                  <a:gd name="T9" fmla="*/ 0 h 5"/>
                  <a:gd name="T10" fmla="*/ 4 w 5"/>
                  <a:gd name="T11" fmla="*/ 0 h 5"/>
                  <a:gd name="T12" fmla="*/ 5 w 5"/>
                  <a:gd name="T13" fmla="*/ 0 h 5"/>
                  <a:gd name="T14" fmla="*/ 5 w 5"/>
                  <a:gd name="T15" fmla="*/ 1 h 5"/>
                  <a:gd name="T16" fmla="*/ 5 w 5"/>
                  <a:gd name="T17" fmla="*/ 3 h 5"/>
                  <a:gd name="T18" fmla="*/ 5 w 5"/>
                  <a:gd name="T19" fmla="*/ 3 h 5"/>
                  <a:gd name="T20" fmla="*/ 5 w 5"/>
                  <a:gd name="T21" fmla="*/ 5 h 5"/>
                  <a:gd name="T22" fmla="*/ 4 w 5"/>
                  <a:gd name="T23" fmla="*/ 5 h 5"/>
                  <a:gd name="T24" fmla="*/ 4 w 5"/>
                  <a:gd name="T25" fmla="*/ 5 h 5"/>
                  <a:gd name="T26" fmla="*/ 2 w 5"/>
                  <a:gd name="T27" fmla="*/ 5 h 5"/>
                  <a:gd name="T28" fmla="*/ 2 w 5"/>
                  <a:gd name="T29" fmla="*/ 5 h 5"/>
                  <a:gd name="T30" fmla="*/ 0 w 5"/>
                  <a:gd name="T31" fmla="*/ 3 h 5"/>
                  <a:gd name="T32" fmla="*/ 0 w 5"/>
                  <a:gd name="T33" fmla="*/ 3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5"/>
                  <a:gd name="T53" fmla="*/ 5 w 5"/>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5">
                    <a:moveTo>
                      <a:pt x="0" y="3"/>
                    </a:moveTo>
                    <a:lnTo>
                      <a:pt x="0" y="1"/>
                    </a:lnTo>
                    <a:lnTo>
                      <a:pt x="2" y="0"/>
                    </a:lnTo>
                    <a:lnTo>
                      <a:pt x="4" y="0"/>
                    </a:lnTo>
                    <a:lnTo>
                      <a:pt x="5" y="0"/>
                    </a:lnTo>
                    <a:lnTo>
                      <a:pt x="5" y="1"/>
                    </a:lnTo>
                    <a:lnTo>
                      <a:pt x="5" y="3"/>
                    </a:lnTo>
                    <a:lnTo>
                      <a:pt x="5" y="5"/>
                    </a:lnTo>
                    <a:lnTo>
                      <a:pt x="4" y="5"/>
                    </a:lnTo>
                    <a:lnTo>
                      <a:pt x="2" y="5"/>
                    </a:lnTo>
                    <a:lnTo>
                      <a:pt x="0" y="3"/>
                    </a:lnTo>
                    <a:close/>
                  </a:path>
                </a:pathLst>
              </a:custGeom>
              <a:solidFill>
                <a:srgbClr val="3366CC"/>
              </a:solidFill>
              <a:ln w="9525">
                <a:solidFill>
                  <a:schemeClr val="tx1"/>
                </a:solidFill>
                <a:round/>
                <a:headEnd/>
                <a:tailEnd/>
              </a:ln>
            </p:spPr>
            <p:txBody>
              <a:bodyPr/>
              <a:lstStyle/>
              <a:p>
                <a:endParaRPr lang="en-US"/>
              </a:p>
            </p:txBody>
          </p:sp>
          <p:sp>
            <p:nvSpPr>
              <p:cNvPr id="57521" name="Freeform 36"/>
              <p:cNvSpPr>
                <a:spLocks/>
              </p:cNvSpPr>
              <p:nvPr/>
            </p:nvSpPr>
            <p:spPr bwMode="auto">
              <a:xfrm>
                <a:off x="4566" y="3649"/>
                <a:ext cx="5" cy="5"/>
              </a:xfrm>
              <a:custGeom>
                <a:avLst/>
                <a:gdLst>
                  <a:gd name="T0" fmla="*/ 0 w 5"/>
                  <a:gd name="T1" fmla="*/ 3 h 5"/>
                  <a:gd name="T2" fmla="*/ 0 w 5"/>
                  <a:gd name="T3" fmla="*/ 3 h 5"/>
                  <a:gd name="T4" fmla="*/ 0 w 5"/>
                  <a:gd name="T5" fmla="*/ 1 h 5"/>
                  <a:gd name="T6" fmla="*/ 2 w 5"/>
                  <a:gd name="T7" fmla="*/ 0 h 5"/>
                  <a:gd name="T8" fmla="*/ 2 w 5"/>
                  <a:gd name="T9" fmla="*/ 0 h 5"/>
                  <a:gd name="T10" fmla="*/ 4 w 5"/>
                  <a:gd name="T11" fmla="*/ 0 h 5"/>
                  <a:gd name="T12" fmla="*/ 4 w 5"/>
                  <a:gd name="T13" fmla="*/ 0 h 5"/>
                  <a:gd name="T14" fmla="*/ 4 w 5"/>
                  <a:gd name="T15" fmla="*/ 0 h 5"/>
                  <a:gd name="T16" fmla="*/ 5 w 5"/>
                  <a:gd name="T17" fmla="*/ 0 h 5"/>
                  <a:gd name="T18" fmla="*/ 5 w 5"/>
                  <a:gd name="T19" fmla="*/ 1 h 5"/>
                  <a:gd name="T20" fmla="*/ 5 w 5"/>
                  <a:gd name="T21" fmla="*/ 3 h 5"/>
                  <a:gd name="T22" fmla="*/ 5 w 5"/>
                  <a:gd name="T23" fmla="*/ 3 h 5"/>
                  <a:gd name="T24" fmla="*/ 5 w 5"/>
                  <a:gd name="T25" fmla="*/ 3 h 5"/>
                  <a:gd name="T26" fmla="*/ 5 w 5"/>
                  <a:gd name="T27" fmla="*/ 5 h 5"/>
                  <a:gd name="T28" fmla="*/ 4 w 5"/>
                  <a:gd name="T29" fmla="*/ 5 h 5"/>
                  <a:gd name="T30" fmla="*/ 4 w 5"/>
                  <a:gd name="T31" fmla="*/ 5 h 5"/>
                  <a:gd name="T32" fmla="*/ 4 w 5"/>
                  <a:gd name="T33" fmla="*/ 5 h 5"/>
                  <a:gd name="T34" fmla="*/ 2 w 5"/>
                  <a:gd name="T35" fmla="*/ 5 h 5"/>
                  <a:gd name="T36" fmla="*/ 2 w 5"/>
                  <a:gd name="T37" fmla="*/ 5 h 5"/>
                  <a:gd name="T38" fmla="*/ 0 w 5"/>
                  <a:gd name="T39" fmla="*/ 3 h 5"/>
                  <a:gd name="T40" fmla="*/ 0 w 5"/>
                  <a:gd name="T41" fmla="*/ 3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5"/>
                  <a:gd name="T65" fmla="*/ 5 w 5"/>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5">
                    <a:moveTo>
                      <a:pt x="0" y="3"/>
                    </a:moveTo>
                    <a:lnTo>
                      <a:pt x="0" y="3"/>
                    </a:lnTo>
                    <a:lnTo>
                      <a:pt x="0" y="1"/>
                    </a:lnTo>
                    <a:lnTo>
                      <a:pt x="2" y="0"/>
                    </a:lnTo>
                    <a:lnTo>
                      <a:pt x="4" y="0"/>
                    </a:lnTo>
                    <a:lnTo>
                      <a:pt x="5" y="0"/>
                    </a:lnTo>
                    <a:lnTo>
                      <a:pt x="5" y="1"/>
                    </a:lnTo>
                    <a:lnTo>
                      <a:pt x="5" y="3"/>
                    </a:lnTo>
                    <a:lnTo>
                      <a:pt x="5" y="5"/>
                    </a:lnTo>
                    <a:lnTo>
                      <a:pt x="4" y="5"/>
                    </a:lnTo>
                    <a:lnTo>
                      <a:pt x="2" y="5"/>
                    </a:lnTo>
                    <a:lnTo>
                      <a:pt x="0" y="3"/>
                    </a:lnTo>
                  </a:path>
                </a:pathLst>
              </a:custGeom>
              <a:solidFill>
                <a:srgbClr val="3366CC"/>
              </a:solidFill>
              <a:ln w="3175">
                <a:solidFill>
                  <a:schemeClr val="tx1"/>
                </a:solidFill>
                <a:prstDash val="solid"/>
                <a:round/>
                <a:headEnd/>
                <a:tailEnd/>
              </a:ln>
            </p:spPr>
            <p:txBody>
              <a:bodyPr/>
              <a:lstStyle/>
              <a:p>
                <a:endParaRPr lang="en-US"/>
              </a:p>
            </p:txBody>
          </p:sp>
          <p:sp>
            <p:nvSpPr>
              <p:cNvPr id="57522" name="Freeform 37"/>
              <p:cNvSpPr>
                <a:spLocks/>
              </p:cNvSpPr>
              <p:nvPr/>
            </p:nvSpPr>
            <p:spPr bwMode="auto">
              <a:xfrm>
                <a:off x="4560" y="3656"/>
                <a:ext cx="5" cy="3"/>
              </a:xfrm>
              <a:custGeom>
                <a:avLst/>
                <a:gdLst>
                  <a:gd name="T0" fmla="*/ 0 w 5"/>
                  <a:gd name="T1" fmla="*/ 1 h 3"/>
                  <a:gd name="T2" fmla="*/ 0 w 5"/>
                  <a:gd name="T3" fmla="*/ 1 h 3"/>
                  <a:gd name="T4" fmla="*/ 0 w 5"/>
                  <a:gd name="T5" fmla="*/ 0 h 3"/>
                  <a:gd name="T6" fmla="*/ 1 w 5"/>
                  <a:gd name="T7" fmla="*/ 0 h 3"/>
                  <a:gd name="T8" fmla="*/ 1 w 5"/>
                  <a:gd name="T9" fmla="*/ 0 h 3"/>
                  <a:gd name="T10" fmla="*/ 3 w 5"/>
                  <a:gd name="T11" fmla="*/ 0 h 3"/>
                  <a:gd name="T12" fmla="*/ 3 w 5"/>
                  <a:gd name="T13" fmla="*/ 0 h 3"/>
                  <a:gd name="T14" fmla="*/ 5 w 5"/>
                  <a:gd name="T15" fmla="*/ 1 h 3"/>
                  <a:gd name="T16" fmla="*/ 5 w 5"/>
                  <a:gd name="T17" fmla="*/ 1 h 3"/>
                  <a:gd name="T18" fmla="*/ 5 w 5"/>
                  <a:gd name="T19" fmla="*/ 1 h 3"/>
                  <a:gd name="T20" fmla="*/ 3 w 5"/>
                  <a:gd name="T21" fmla="*/ 3 h 3"/>
                  <a:gd name="T22" fmla="*/ 3 w 5"/>
                  <a:gd name="T23" fmla="*/ 3 h 3"/>
                  <a:gd name="T24" fmla="*/ 1 w 5"/>
                  <a:gd name="T25" fmla="*/ 3 h 3"/>
                  <a:gd name="T26" fmla="*/ 1 w 5"/>
                  <a:gd name="T27" fmla="*/ 3 h 3"/>
                  <a:gd name="T28" fmla="*/ 0 w 5"/>
                  <a:gd name="T29" fmla="*/ 3 h 3"/>
                  <a:gd name="T30" fmla="*/ 0 w 5"/>
                  <a:gd name="T31" fmla="*/ 1 h 3"/>
                  <a:gd name="T32" fmla="*/ 0 w 5"/>
                  <a:gd name="T33" fmla="*/ 1 h 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3"/>
                  <a:gd name="T53" fmla="*/ 5 w 5"/>
                  <a:gd name="T54" fmla="*/ 3 h 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3">
                    <a:moveTo>
                      <a:pt x="0" y="1"/>
                    </a:moveTo>
                    <a:lnTo>
                      <a:pt x="0" y="1"/>
                    </a:lnTo>
                    <a:lnTo>
                      <a:pt x="0" y="0"/>
                    </a:lnTo>
                    <a:lnTo>
                      <a:pt x="1" y="0"/>
                    </a:lnTo>
                    <a:lnTo>
                      <a:pt x="3" y="0"/>
                    </a:lnTo>
                    <a:lnTo>
                      <a:pt x="5" y="1"/>
                    </a:lnTo>
                    <a:lnTo>
                      <a:pt x="3" y="3"/>
                    </a:lnTo>
                    <a:lnTo>
                      <a:pt x="1" y="3"/>
                    </a:lnTo>
                    <a:lnTo>
                      <a:pt x="0" y="3"/>
                    </a:lnTo>
                    <a:lnTo>
                      <a:pt x="0" y="1"/>
                    </a:lnTo>
                    <a:close/>
                  </a:path>
                </a:pathLst>
              </a:custGeom>
              <a:solidFill>
                <a:srgbClr val="3366CC"/>
              </a:solidFill>
              <a:ln w="9525">
                <a:solidFill>
                  <a:schemeClr val="tx1"/>
                </a:solidFill>
                <a:round/>
                <a:headEnd/>
                <a:tailEnd/>
              </a:ln>
            </p:spPr>
            <p:txBody>
              <a:bodyPr/>
              <a:lstStyle/>
              <a:p>
                <a:endParaRPr lang="en-US"/>
              </a:p>
            </p:txBody>
          </p:sp>
          <p:sp>
            <p:nvSpPr>
              <p:cNvPr id="57523" name="Freeform 38"/>
              <p:cNvSpPr>
                <a:spLocks/>
              </p:cNvSpPr>
              <p:nvPr/>
            </p:nvSpPr>
            <p:spPr bwMode="auto">
              <a:xfrm>
                <a:off x="4560" y="3656"/>
                <a:ext cx="5" cy="3"/>
              </a:xfrm>
              <a:custGeom>
                <a:avLst/>
                <a:gdLst>
                  <a:gd name="T0" fmla="*/ 0 w 5"/>
                  <a:gd name="T1" fmla="*/ 1 h 3"/>
                  <a:gd name="T2" fmla="*/ 0 w 5"/>
                  <a:gd name="T3" fmla="*/ 1 h 3"/>
                  <a:gd name="T4" fmla="*/ 0 w 5"/>
                  <a:gd name="T5" fmla="*/ 1 h 3"/>
                  <a:gd name="T6" fmla="*/ 0 w 5"/>
                  <a:gd name="T7" fmla="*/ 0 h 3"/>
                  <a:gd name="T8" fmla="*/ 1 w 5"/>
                  <a:gd name="T9" fmla="*/ 0 h 3"/>
                  <a:gd name="T10" fmla="*/ 1 w 5"/>
                  <a:gd name="T11" fmla="*/ 0 h 3"/>
                  <a:gd name="T12" fmla="*/ 1 w 5"/>
                  <a:gd name="T13" fmla="*/ 0 h 3"/>
                  <a:gd name="T14" fmla="*/ 3 w 5"/>
                  <a:gd name="T15" fmla="*/ 0 h 3"/>
                  <a:gd name="T16" fmla="*/ 3 w 5"/>
                  <a:gd name="T17" fmla="*/ 0 h 3"/>
                  <a:gd name="T18" fmla="*/ 5 w 5"/>
                  <a:gd name="T19" fmla="*/ 1 h 3"/>
                  <a:gd name="T20" fmla="*/ 5 w 5"/>
                  <a:gd name="T21" fmla="*/ 1 h 3"/>
                  <a:gd name="T22" fmla="*/ 5 w 5"/>
                  <a:gd name="T23" fmla="*/ 1 h 3"/>
                  <a:gd name="T24" fmla="*/ 5 w 5"/>
                  <a:gd name="T25" fmla="*/ 1 h 3"/>
                  <a:gd name="T26" fmla="*/ 3 w 5"/>
                  <a:gd name="T27" fmla="*/ 3 h 3"/>
                  <a:gd name="T28" fmla="*/ 3 w 5"/>
                  <a:gd name="T29" fmla="*/ 3 h 3"/>
                  <a:gd name="T30" fmla="*/ 1 w 5"/>
                  <a:gd name="T31" fmla="*/ 3 h 3"/>
                  <a:gd name="T32" fmla="*/ 1 w 5"/>
                  <a:gd name="T33" fmla="*/ 3 h 3"/>
                  <a:gd name="T34" fmla="*/ 1 w 5"/>
                  <a:gd name="T35" fmla="*/ 3 h 3"/>
                  <a:gd name="T36" fmla="*/ 0 w 5"/>
                  <a:gd name="T37" fmla="*/ 3 h 3"/>
                  <a:gd name="T38" fmla="*/ 0 w 5"/>
                  <a:gd name="T39" fmla="*/ 1 h 3"/>
                  <a:gd name="T40" fmla="*/ 0 w 5"/>
                  <a:gd name="T41" fmla="*/ 1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3"/>
                  <a:gd name="T65" fmla="*/ 5 w 5"/>
                  <a:gd name="T66" fmla="*/ 3 h 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3">
                    <a:moveTo>
                      <a:pt x="0" y="1"/>
                    </a:moveTo>
                    <a:lnTo>
                      <a:pt x="0" y="1"/>
                    </a:lnTo>
                    <a:lnTo>
                      <a:pt x="0" y="0"/>
                    </a:lnTo>
                    <a:lnTo>
                      <a:pt x="1" y="0"/>
                    </a:lnTo>
                    <a:lnTo>
                      <a:pt x="3" y="0"/>
                    </a:lnTo>
                    <a:lnTo>
                      <a:pt x="5" y="1"/>
                    </a:lnTo>
                    <a:lnTo>
                      <a:pt x="3" y="3"/>
                    </a:lnTo>
                    <a:lnTo>
                      <a:pt x="1" y="3"/>
                    </a:lnTo>
                    <a:lnTo>
                      <a:pt x="0" y="3"/>
                    </a:lnTo>
                    <a:lnTo>
                      <a:pt x="0" y="1"/>
                    </a:lnTo>
                  </a:path>
                </a:pathLst>
              </a:custGeom>
              <a:solidFill>
                <a:srgbClr val="3366CC"/>
              </a:solidFill>
              <a:ln w="3175">
                <a:solidFill>
                  <a:schemeClr val="tx1"/>
                </a:solidFill>
                <a:prstDash val="solid"/>
                <a:round/>
                <a:headEnd/>
                <a:tailEnd/>
              </a:ln>
            </p:spPr>
            <p:txBody>
              <a:bodyPr/>
              <a:lstStyle/>
              <a:p>
                <a:endParaRPr lang="en-US"/>
              </a:p>
            </p:txBody>
          </p:sp>
          <p:sp>
            <p:nvSpPr>
              <p:cNvPr id="57524" name="Freeform 39"/>
              <p:cNvSpPr>
                <a:spLocks/>
              </p:cNvSpPr>
              <p:nvPr/>
            </p:nvSpPr>
            <p:spPr bwMode="auto">
              <a:xfrm>
                <a:off x="4664" y="3600"/>
                <a:ext cx="4" cy="5"/>
              </a:xfrm>
              <a:custGeom>
                <a:avLst/>
                <a:gdLst>
                  <a:gd name="T0" fmla="*/ 0 w 4"/>
                  <a:gd name="T1" fmla="*/ 1 h 5"/>
                  <a:gd name="T2" fmla="*/ 0 w 4"/>
                  <a:gd name="T3" fmla="*/ 1 h 5"/>
                  <a:gd name="T4" fmla="*/ 0 w 4"/>
                  <a:gd name="T5" fmla="*/ 0 h 5"/>
                  <a:gd name="T6" fmla="*/ 2 w 4"/>
                  <a:gd name="T7" fmla="*/ 0 h 5"/>
                  <a:gd name="T8" fmla="*/ 2 w 4"/>
                  <a:gd name="T9" fmla="*/ 0 h 5"/>
                  <a:gd name="T10" fmla="*/ 2 w 4"/>
                  <a:gd name="T11" fmla="*/ 0 h 5"/>
                  <a:gd name="T12" fmla="*/ 4 w 4"/>
                  <a:gd name="T13" fmla="*/ 0 h 5"/>
                  <a:gd name="T14" fmla="*/ 4 w 4"/>
                  <a:gd name="T15" fmla="*/ 1 h 5"/>
                  <a:gd name="T16" fmla="*/ 4 w 4"/>
                  <a:gd name="T17" fmla="*/ 1 h 5"/>
                  <a:gd name="T18" fmla="*/ 4 w 4"/>
                  <a:gd name="T19" fmla="*/ 3 h 5"/>
                  <a:gd name="T20" fmla="*/ 4 w 4"/>
                  <a:gd name="T21" fmla="*/ 5 h 5"/>
                  <a:gd name="T22" fmla="*/ 2 w 4"/>
                  <a:gd name="T23" fmla="*/ 5 h 5"/>
                  <a:gd name="T24" fmla="*/ 2 w 4"/>
                  <a:gd name="T25" fmla="*/ 5 h 5"/>
                  <a:gd name="T26" fmla="*/ 2 w 4"/>
                  <a:gd name="T27" fmla="*/ 5 h 5"/>
                  <a:gd name="T28" fmla="*/ 0 w 4"/>
                  <a:gd name="T29" fmla="*/ 5 h 5"/>
                  <a:gd name="T30" fmla="*/ 0 w 4"/>
                  <a:gd name="T31" fmla="*/ 3 h 5"/>
                  <a:gd name="T32" fmla="*/ 0 w 4"/>
                  <a:gd name="T33" fmla="*/ 1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
                  <a:gd name="T52" fmla="*/ 0 h 5"/>
                  <a:gd name="T53" fmla="*/ 4 w 4"/>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 h="5">
                    <a:moveTo>
                      <a:pt x="0" y="1"/>
                    </a:moveTo>
                    <a:lnTo>
                      <a:pt x="0" y="1"/>
                    </a:lnTo>
                    <a:lnTo>
                      <a:pt x="0" y="0"/>
                    </a:lnTo>
                    <a:lnTo>
                      <a:pt x="2" y="0"/>
                    </a:lnTo>
                    <a:lnTo>
                      <a:pt x="4" y="0"/>
                    </a:lnTo>
                    <a:lnTo>
                      <a:pt x="4" y="1"/>
                    </a:lnTo>
                    <a:lnTo>
                      <a:pt x="4" y="3"/>
                    </a:lnTo>
                    <a:lnTo>
                      <a:pt x="4" y="5"/>
                    </a:lnTo>
                    <a:lnTo>
                      <a:pt x="2" y="5"/>
                    </a:lnTo>
                    <a:lnTo>
                      <a:pt x="0" y="5"/>
                    </a:lnTo>
                    <a:lnTo>
                      <a:pt x="0" y="3"/>
                    </a:lnTo>
                    <a:lnTo>
                      <a:pt x="0" y="1"/>
                    </a:lnTo>
                    <a:close/>
                  </a:path>
                </a:pathLst>
              </a:custGeom>
              <a:solidFill>
                <a:srgbClr val="3366CC"/>
              </a:solidFill>
              <a:ln w="9525">
                <a:solidFill>
                  <a:schemeClr val="tx1"/>
                </a:solidFill>
                <a:round/>
                <a:headEnd/>
                <a:tailEnd/>
              </a:ln>
            </p:spPr>
            <p:txBody>
              <a:bodyPr/>
              <a:lstStyle/>
              <a:p>
                <a:endParaRPr lang="en-US"/>
              </a:p>
            </p:txBody>
          </p:sp>
          <p:sp>
            <p:nvSpPr>
              <p:cNvPr id="57525" name="Freeform 40"/>
              <p:cNvSpPr>
                <a:spLocks/>
              </p:cNvSpPr>
              <p:nvPr/>
            </p:nvSpPr>
            <p:spPr bwMode="auto">
              <a:xfrm>
                <a:off x="4664" y="3600"/>
                <a:ext cx="4" cy="5"/>
              </a:xfrm>
              <a:custGeom>
                <a:avLst/>
                <a:gdLst>
                  <a:gd name="T0" fmla="*/ 0 w 4"/>
                  <a:gd name="T1" fmla="*/ 1 h 5"/>
                  <a:gd name="T2" fmla="*/ 0 w 4"/>
                  <a:gd name="T3" fmla="*/ 1 h 5"/>
                  <a:gd name="T4" fmla="*/ 0 w 4"/>
                  <a:gd name="T5" fmla="*/ 1 h 5"/>
                  <a:gd name="T6" fmla="*/ 0 w 4"/>
                  <a:gd name="T7" fmla="*/ 0 h 5"/>
                  <a:gd name="T8" fmla="*/ 2 w 4"/>
                  <a:gd name="T9" fmla="*/ 0 h 5"/>
                  <a:gd name="T10" fmla="*/ 2 w 4"/>
                  <a:gd name="T11" fmla="*/ 0 h 5"/>
                  <a:gd name="T12" fmla="*/ 2 w 4"/>
                  <a:gd name="T13" fmla="*/ 0 h 5"/>
                  <a:gd name="T14" fmla="*/ 2 w 4"/>
                  <a:gd name="T15" fmla="*/ 0 h 5"/>
                  <a:gd name="T16" fmla="*/ 4 w 4"/>
                  <a:gd name="T17" fmla="*/ 0 h 5"/>
                  <a:gd name="T18" fmla="*/ 4 w 4"/>
                  <a:gd name="T19" fmla="*/ 1 h 5"/>
                  <a:gd name="T20" fmla="*/ 4 w 4"/>
                  <a:gd name="T21" fmla="*/ 1 h 5"/>
                  <a:gd name="T22" fmla="*/ 4 w 4"/>
                  <a:gd name="T23" fmla="*/ 1 h 5"/>
                  <a:gd name="T24" fmla="*/ 4 w 4"/>
                  <a:gd name="T25" fmla="*/ 3 h 5"/>
                  <a:gd name="T26" fmla="*/ 4 w 4"/>
                  <a:gd name="T27" fmla="*/ 5 h 5"/>
                  <a:gd name="T28" fmla="*/ 2 w 4"/>
                  <a:gd name="T29" fmla="*/ 5 h 5"/>
                  <a:gd name="T30" fmla="*/ 2 w 4"/>
                  <a:gd name="T31" fmla="*/ 5 h 5"/>
                  <a:gd name="T32" fmla="*/ 2 w 4"/>
                  <a:gd name="T33" fmla="*/ 5 h 5"/>
                  <a:gd name="T34" fmla="*/ 2 w 4"/>
                  <a:gd name="T35" fmla="*/ 5 h 5"/>
                  <a:gd name="T36" fmla="*/ 0 w 4"/>
                  <a:gd name="T37" fmla="*/ 5 h 5"/>
                  <a:gd name="T38" fmla="*/ 0 w 4"/>
                  <a:gd name="T39" fmla="*/ 3 h 5"/>
                  <a:gd name="T40" fmla="*/ 0 w 4"/>
                  <a:gd name="T41" fmla="*/ 1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
                  <a:gd name="T64" fmla="*/ 0 h 5"/>
                  <a:gd name="T65" fmla="*/ 4 w 4"/>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 h="5">
                    <a:moveTo>
                      <a:pt x="0" y="1"/>
                    </a:moveTo>
                    <a:lnTo>
                      <a:pt x="0" y="1"/>
                    </a:lnTo>
                    <a:lnTo>
                      <a:pt x="0" y="0"/>
                    </a:lnTo>
                    <a:lnTo>
                      <a:pt x="2" y="0"/>
                    </a:lnTo>
                    <a:lnTo>
                      <a:pt x="4" y="0"/>
                    </a:lnTo>
                    <a:lnTo>
                      <a:pt x="4" y="1"/>
                    </a:lnTo>
                    <a:lnTo>
                      <a:pt x="4" y="3"/>
                    </a:lnTo>
                    <a:lnTo>
                      <a:pt x="4" y="5"/>
                    </a:lnTo>
                    <a:lnTo>
                      <a:pt x="2" y="5"/>
                    </a:lnTo>
                    <a:lnTo>
                      <a:pt x="0" y="5"/>
                    </a:lnTo>
                    <a:lnTo>
                      <a:pt x="0" y="3"/>
                    </a:lnTo>
                    <a:lnTo>
                      <a:pt x="0" y="1"/>
                    </a:lnTo>
                  </a:path>
                </a:pathLst>
              </a:custGeom>
              <a:solidFill>
                <a:srgbClr val="3366CC"/>
              </a:solidFill>
              <a:ln w="3175">
                <a:solidFill>
                  <a:schemeClr val="tx1"/>
                </a:solidFill>
                <a:prstDash val="solid"/>
                <a:round/>
                <a:headEnd/>
                <a:tailEnd/>
              </a:ln>
            </p:spPr>
            <p:txBody>
              <a:bodyPr/>
              <a:lstStyle/>
              <a:p>
                <a:endParaRPr lang="en-US"/>
              </a:p>
            </p:txBody>
          </p:sp>
          <p:sp>
            <p:nvSpPr>
              <p:cNvPr id="57526" name="Freeform 41"/>
              <p:cNvSpPr>
                <a:spLocks/>
              </p:cNvSpPr>
              <p:nvPr/>
            </p:nvSpPr>
            <p:spPr bwMode="auto">
              <a:xfrm>
                <a:off x="4653" y="3608"/>
                <a:ext cx="8" cy="7"/>
              </a:xfrm>
              <a:custGeom>
                <a:avLst/>
                <a:gdLst>
                  <a:gd name="T0" fmla="*/ 0 w 8"/>
                  <a:gd name="T1" fmla="*/ 4 h 7"/>
                  <a:gd name="T2" fmla="*/ 0 w 8"/>
                  <a:gd name="T3" fmla="*/ 2 h 7"/>
                  <a:gd name="T4" fmla="*/ 1 w 8"/>
                  <a:gd name="T5" fmla="*/ 2 h 7"/>
                  <a:gd name="T6" fmla="*/ 1 w 8"/>
                  <a:gd name="T7" fmla="*/ 0 h 7"/>
                  <a:gd name="T8" fmla="*/ 3 w 8"/>
                  <a:gd name="T9" fmla="*/ 0 h 7"/>
                  <a:gd name="T10" fmla="*/ 5 w 8"/>
                  <a:gd name="T11" fmla="*/ 0 h 7"/>
                  <a:gd name="T12" fmla="*/ 6 w 8"/>
                  <a:gd name="T13" fmla="*/ 2 h 7"/>
                  <a:gd name="T14" fmla="*/ 6 w 8"/>
                  <a:gd name="T15" fmla="*/ 2 h 7"/>
                  <a:gd name="T16" fmla="*/ 8 w 8"/>
                  <a:gd name="T17" fmla="*/ 4 h 7"/>
                  <a:gd name="T18" fmla="*/ 6 w 8"/>
                  <a:gd name="T19" fmla="*/ 5 h 7"/>
                  <a:gd name="T20" fmla="*/ 6 w 8"/>
                  <a:gd name="T21" fmla="*/ 5 h 7"/>
                  <a:gd name="T22" fmla="*/ 5 w 8"/>
                  <a:gd name="T23" fmla="*/ 5 h 7"/>
                  <a:gd name="T24" fmla="*/ 3 w 8"/>
                  <a:gd name="T25" fmla="*/ 7 h 7"/>
                  <a:gd name="T26" fmla="*/ 1 w 8"/>
                  <a:gd name="T27" fmla="*/ 5 h 7"/>
                  <a:gd name="T28" fmla="*/ 1 w 8"/>
                  <a:gd name="T29" fmla="*/ 5 h 7"/>
                  <a:gd name="T30" fmla="*/ 0 w 8"/>
                  <a:gd name="T31" fmla="*/ 5 h 7"/>
                  <a:gd name="T32" fmla="*/ 0 w 8"/>
                  <a:gd name="T33" fmla="*/ 4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7"/>
                  <a:gd name="T53" fmla="*/ 8 w 8"/>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7">
                    <a:moveTo>
                      <a:pt x="0" y="4"/>
                    </a:moveTo>
                    <a:lnTo>
                      <a:pt x="0" y="2"/>
                    </a:lnTo>
                    <a:lnTo>
                      <a:pt x="1" y="2"/>
                    </a:lnTo>
                    <a:lnTo>
                      <a:pt x="1" y="0"/>
                    </a:lnTo>
                    <a:lnTo>
                      <a:pt x="3" y="0"/>
                    </a:lnTo>
                    <a:lnTo>
                      <a:pt x="5" y="0"/>
                    </a:lnTo>
                    <a:lnTo>
                      <a:pt x="6" y="2"/>
                    </a:lnTo>
                    <a:lnTo>
                      <a:pt x="8" y="4"/>
                    </a:lnTo>
                    <a:lnTo>
                      <a:pt x="6" y="5"/>
                    </a:lnTo>
                    <a:lnTo>
                      <a:pt x="5" y="5"/>
                    </a:lnTo>
                    <a:lnTo>
                      <a:pt x="3" y="7"/>
                    </a:lnTo>
                    <a:lnTo>
                      <a:pt x="1" y="5"/>
                    </a:lnTo>
                    <a:lnTo>
                      <a:pt x="0" y="5"/>
                    </a:lnTo>
                    <a:lnTo>
                      <a:pt x="0" y="4"/>
                    </a:lnTo>
                    <a:close/>
                  </a:path>
                </a:pathLst>
              </a:custGeom>
              <a:solidFill>
                <a:srgbClr val="3366CC"/>
              </a:solidFill>
              <a:ln w="9525">
                <a:solidFill>
                  <a:schemeClr val="tx1"/>
                </a:solidFill>
                <a:round/>
                <a:headEnd/>
                <a:tailEnd/>
              </a:ln>
            </p:spPr>
            <p:txBody>
              <a:bodyPr/>
              <a:lstStyle/>
              <a:p>
                <a:endParaRPr lang="en-US"/>
              </a:p>
            </p:txBody>
          </p:sp>
          <p:sp>
            <p:nvSpPr>
              <p:cNvPr id="57527" name="Freeform 42"/>
              <p:cNvSpPr>
                <a:spLocks/>
              </p:cNvSpPr>
              <p:nvPr/>
            </p:nvSpPr>
            <p:spPr bwMode="auto">
              <a:xfrm>
                <a:off x="4653" y="3608"/>
                <a:ext cx="8" cy="7"/>
              </a:xfrm>
              <a:custGeom>
                <a:avLst/>
                <a:gdLst>
                  <a:gd name="T0" fmla="*/ 0 w 8"/>
                  <a:gd name="T1" fmla="*/ 4 h 7"/>
                  <a:gd name="T2" fmla="*/ 0 w 8"/>
                  <a:gd name="T3" fmla="*/ 4 h 7"/>
                  <a:gd name="T4" fmla="*/ 0 w 8"/>
                  <a:gd name="T5" fmla="*/ 2 h 7"/>
                  <a:gd name="T6" fmla="*/ 1 w 8"/>
                  <a:gd name="T7" fmla="*/ 2 h 7"/>
                  <a:gd name="T8" fmla="*/ 1 w 8"/>
                  <a:gd name="T9" fmla="*/ 0 h 7"/>
                  <a:gd name="T10" fmla="*/ 3 w 8"/>
                  <a:gd name="T11" fmla="*/ 0 h 7"/>
                  <a:gd name="T12" fmla="*/ 3 w 8"/>
                  <a:gd name="T13" fmla="*/ 0 h 7"/>
                  <a:gd name="T14" fmla="*/ 5 w 8"/>
                  <a:gd name="T15" fmla="*/ 0 h 7"/>
                  <a:gd name="T16" fmla="*/ 6 w 8"/>
                  <a:gd name="T17" fmla="*/ 2 h 7"/>
                  <a:gd name="T18" fmla="*/ 6 w 8"/>
                  <a:gd name="T19" fmla="*/ 2 h 7"/>
                  <a:gd name="T20" fmla="*/ 8 w 8"/>
                  <a:gd name="T21" fmla="*/ 4 h 7"/>
                  <a:gd name="T22" fmla="*/ 8 w 8"/>
                  <a:gd name="T23" fmla="*/ 4 h 7"/>
                  <a:gd name="T24" fmla="*/ 6 w 8"/>
                  <a:gd name="T25" fmla="*/ 5 h 7"/>
                  <a:gd name="T26" fmla="*/ 6 w 8"/>
                  <a:gd name="T27" fmla="*/ 5 h 7"/>
                  <a:gd name="T28" fmla="*/ 5 w 8"/>
                  <a:gd name="T29" fmla="*/ 5 h 7"/>
                  <a:gd name="T30" fmla="*/ 3 w 8"/>
                  <a:gd name="T31" fmla="*/ 7 h 7"/>
                  <a:gd name="T32" fmla="*/ 3 w 8"/>
                  <a:gd name="T33" fmla="*/ 7 h 7"/>
                  <a:gd name="T34" fmla="*/ 1 w 8"/>
                  <a:gd name="T35" fmla="*/ 5 h 7"/>
                  <a:gd name="T36" fmla="*/ 1 w 8"/>
                  <a:gd name="T37" fmla="*/ 5 h 7"/>
                  <a:gd name="T38" fmla="*/ 0 w 8"/>
                  <a:gd name="T39" fmla="*/ 5 h 7"/>
                  <a:gd name="T40" fmla="*/ 0 w 8"/>
                  <a:gd name="T41" fmla="*/ 4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7"/>
                  <a:gd name="T65" fmla="*/ 8 w 8"/>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7">
                    <a:moveTo>
                      <a:pt x="0" y="4"/>
                    </a:moveTo>
                    <a:lnTo>
                      <a:pt x="0" y="4"/>
                    </a:lnTo>
                    <a:lnTo>
                      <a:pt x="0" y="2"/>
                    </a:lnTo>
                    <a:lnTo>
                      <a:pt x="1" y="2"/>
                    </a:lnTo>
                    <a:lnTo>
                      <a:pt x="1" y="0"/>
                    </a:lnTo>
                    <a:lnTo>
                      <a:pt x="3" y="0"/>
                    </a:lnTo>
                    <a:lnTo>
                      <a:pt x="5" y="0"/>
                    </a:lnTo>
                    <a:lnTo>
                      <a:pt x="6" y="2"/>
                    </a:lnTo>
                    <a:lnTo>
                      <a:pt x="8" y="4"/>
                    </a:lnTo>
                    <a:lnTo>
                      <a:pt x="6" y="5"/>
                    </a:lnTo>
                    <a:lnTo>
                      <a:pt x="5" y="5"/>
                    </a:lnTo>
                    <a:lnTo>
                      <a:pt x="3" y="7"/>
                    </a:lnTo>
                    <a:lnTo>
                      <a:pt x="1" y="5"/>
                    </a:lnTo>
                    <a:lnTo>
                      <a:pt x="0" y="5"/>
                    </a:lnTo>
                    <a:lnTo>
                      <a:pt x="0" y="4"/>
                    </a:lnTo>
                  </a:path>
                </a:pathLst>
              </a:custGeom>
              <a:solidFill>
                <a:srgbClr val="3366CC"/>
              </a:solidFill>
              <a:ln w="3175">
                <a:solidFill>
                  <a:schemeClr val="tx1"/>
                </a:solidFill>
                <a:prstDash val="solid"/>
                <a:round/>
                <a:headEnd/>
                <a:tailEnd/>
              </a:ln>
            </p:spPr>
            <p:txBody>
              <a:bodyPr/>
              <a:lstStyle/>
              <a:p>
                <a:endParaRPr lang="en-US"/>
              </a:p>
            </p:txBody>
          </p:sp>
          <p:sp>
            <p:nvSpPr>
              <p:cNvPr id="57528" name="Freeform 43"/>
              <p:cNvSpPr>
                <a:spLocks/>
              </p:cNvSpPr>
              <p:nvPr/>
            </p:nvSpPr>
            <p:spPr bwMode="auto">
              <a:xfrm>
                <a:off x="4626" y="3627"/>
                <a:ext cx="8" cy="5"/>
              </a:xfrm>
              <a:custGeom>
                <a:avLst/>
                <a:gdLst>
                  <a:gd name="T0" fmla="*/ 0 w 8"/>
                  <a:gd name="T1" fmla="*/ 3 h 5"/>
                  <a:gd name="T2" fmla="*/ 0 w 8"/>
                  <a:gd name="T3" fmla="*/ 1 h 5"/>
                  <a:gd name="T4" fmla="*/ 0 w 8"/>
                  <a:gd name="T5" fmla="*/ 0 h 5"/>
                  <a:gd name="T6" fmla="*/ 1 w 8"/>
                  <a:gd name="T7" fmla="*/ 0 h 5"/>
                  <a:gd name="T8" fmla="*/ 3 w 8"/>
                  <a:gd name="T9" fmla="*/ 0 h 5"/>
                  <a:gd name="T10" fmla="*/ 6 w 8"/>
                  <a:gd name="T11" fmla="*/ 0 h 5"/>
                  <a:gd name="T12" fmla="*/ 6 w 8"/>
                  <a:gd name="T13" fmla="*/ 0 h 5"/>
                  <a:gd name="T14" fmla="*/ 8 w 8"/>
                  <a:gd name="T15" fmla="*/ 1 h 5"/>
                  <a:gd name="T16" fmla="*/ 8 w 8"/>
                  <a:gd name="T17" fmla="*/ 3 h 5"/>
                  <a:gd name="T18" fmla="*/ 8 w 8"/>
                  <a:gd name="T19" fmla="*/ 3 h 5"/>
                  <a:gd name="T20" fmla="*/ 6 w 8"/>
                  <a:gd name="T21" fmla="*/ 5 h 5"/>
                  <a:gd name="T22" fmla="*/ 6 w 8"/>
                  <a:gd name="T23" fmla="*/ 5 h 5"/>
                  <a:gd name="T24" fmla="*/ 3 w 8"/>
                  <a:gd name="T25" fmla="*/ 5 h 5"/>
                  <a:gd name="T26" fmla="*/ 1 w 8"/>
                  <a:gd name="T27" fmla="*/ 5 h 5"/>
                  <a:gd name="T28" fmla="*/ 0 w 8"/>
                  <a:gd name="T29" fmla="*/ 5 h 5"/>
                  <a:gd name="T30" fmla="*/ 0 w 8"/>
                  <a:gd name="T31" fmla="*/ 3 h 5"/>
                  <a:gd name="T32" fmla="*/ 0 w 8"/>
                  <a:gd name="T33" fmla="*/ 3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5"/>
                  <a:gd name="T53" fmla="*/ 8 w 8"/>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5">
                    <a:moveTo>
                      <a:pt x="0" y="3"/>
                    </a:moveTo>
                    <a:lnTo>
                      <a:pt x="0" y="1"/>
                    </a:lnTo>
                    <a:lnTo>
                      <a:pt x="0" y="0"/>
                    </a:lnTo>
                    <a:lnTo>
                      <a:pt x="1" y="0"/>
                    </a:lnTo>
                    <a:lnTo>
                      <a:pt x="3" y="0"/>
                    </a:lnTo>
                    <a:lnTo>
                      <a:pt x="6" y="0"/>
                    </a:lnTo>
                    <a:lnTo>
                      <a:pt x="8" y="1"/>
                    </a:lnTo>
                    <a:lnTo>
                      <a:pt x="8" y="3"/>
                    </a:lnTo>
                    <a:lnTo>
                      <a:pt x="6" y="5"/>
                    </a:lnTo>
                    <a:lnTo>
                      <a:pt x="3" y="5"/>
                    </a:lnTo>
                    <a:lnTo>
                      <a:pt x="1" y="5"/>
                    </a:lnTo>
                    <a:lnTo>
                      <a:pt x="0" y="5"/>
                    </a:lnTo>
                    <a:lnTo>
                      <a:pt x="0" y="3"/>
                    </a:lnTo>
                    <a:close/>
                  </a:path>
                </a:pathLst>
              </a:custGeom>
              <a:solidFill>
                <a:srgbClr val="3366CC"/>
              </a:solidFill>
              <a:ln w="9525">
                <a:solidFill>
                  <a:schemeClr val="tx1"/>
                </a:solidFill>
                <a:round/>
                <a:headEnd/>
                <a:tailEnd/>
              </a:ln>
            </p:spPr>
            <p:txBody>
              <a:bodyPr/>
              <a:lstStyle/>
              <a:p>
                <a:endParaRPr lang="en-US"/>
              </a:p>
            </p:txBody>
          </p:sp>
          <p:sp>
            <p:nvSpPr>
              <p:cNvPr id="57529" name="Freeform 44"/>
              <p:cNvSpPr>
                <a:spLocks/>
              </p:cNvSpPr>
              <p:nvPr/>
            </p:nvSpPr>
            <p:spPr bwMode="auto">
              <a:xfrm>
                <a:off x="4626" y="3627"/>
                <a:ext cx="8" cy="5"/>
              </a:xfrm>
              <a:custGeom>
                <a:avLst/>
                <a:gdLst>
                  <a:gd name="T0" fmla="*/ 0 w 8"/>
                  <a:gd name="T1" fmla="*/ 3 h 5"/>
                  <a:gd name="T2" fmla="*/ 0 w 8"/>
                  <a:gd name="T3" fmla="*/ 3 h 5"/>
                  <a:gd name="T4" fmla="*/ 0 w 8"/>
                  <a:gd name="T5" fmla="*/ 1 h 5"/>
                  <a:gd name="T6" fmla="*/ 0 w 8"/>
                  <a:gd name="T7" fmla="*/ 0 h 5"/>
                  <a:gd name="T8" fmla="*/ 1 w 8"/>
                  <a:gd name="T9" fmla="*/ 0 h 5"/>
                  <a:gd name="T10" fmla="*/ 3 w 8"/>
                  <a:gd name="T11" fmla="*/ 0 h 5"/>
                  <a:gd name="T12" fmla="*/ 3 w 8"/>
                  <a:gd name="T13" fmla="*/ 0 h 5"/>
                  <a:gd name="T14" fmla="*/ 6 w 8"/>
                  <a:gd name="T15" fmla="*/ 0 h 5"/>
                  <a:gd name="T16" fmla="*/ 6 w 8"/>
                  <a:gd name="T17" fmla="*/ 0 h 5"/>
                  <a:gd name="T18" fmla="*/ 8 w 8"/>
                  <a:gd name="T19" fmla="*/ 1 h 5"/>
                  <a:gd name="T20" fmla="*/ 8 w 8"/>
                  <a:gd name="T21" fmla="*/ 3 h 5"/>
                  <a:gd name="T22" fmla="*/ 8 w 8"/>
                  <a:gd name="T23" fmla="*/ 3 h 5"/>
                  <a:gd name="T24" fmla="*/ 8 w 8"/>
                  <a:gd name="T25" fmla="*/ 3 h 5"/>
                  <a:gd name="T26" fmla="*/ 6 w 8"/>
                  <a:gd name="T27" fmla="*/ 5 h 5"/>
                  <a:gd name="T28" fmla="*/ 6 w 8"/>
                  <a:gd name="T29" fmla="*/ 5 h 5"/>
                  <a:gd name="T30" fmla="*/ 3 w 8"/>
                  <a:gd name="T31" fmla="*/ 5 h 5"/>
                  <a:gd name="T32" fmla="*/ 3 w 8"/>
                  <a:gd name="T33" fmla="*/ 5 h 5"/>
                  <a:gd name="T34" fmla="*/ 1 w 8"/>
                  <a:gd name="T35" fmla="*/ 5 h 5"/>
                  <a:gd name="T36" fmla="*/ 0 w 8"/>
                  <a:gd name="T37" fmla="*/ 5 h 5"/>
                  <a:gd name="T38" fmla="*/ 0 w 8"/>
                  <a:gd name="T39" fmla="*/ 3 h 5"/>
                  <a:gd name="T40" fmla="*/ 0 w 8"/>
                  <a:gd name="T41" fmla="*/ 3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5"/>
                  <a:gd name="T65" fmla="*/ 8 w 8"/>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5">
                    <a:moveTo>
                      <a:pt x="0" y="3"/>
                    </a:moveTo>
                    <a:lnTo>
                      <a:pt x="0" y="3"/>
                    </a:lnTo>
                    <a:lnTo>
                      <a:pt x="0" y="1"/>
                    </a:lnTo>
                    <a:lnTo>
                      <a:pt x="0" y="0"/>
                    </a:lnTo>
                    <a:lnTo>
                      <a:pt x="1" y="0"/>
                    </a:lnTo>
                    <a:lnTo>
                      <a:pt x="3" y="0"/>
                    </a:lnTo>
                    <a:lnTo>
                      <a:pt x="6" y="0"/>
                    </a:lnTo>
                    <a:lnTo>
                      <a:pt x="8" y="1"/>
                    </a:lnTo>
                    <a:lnTo>
                      <a:pt x="8" y="3"/>
                    </a:lnTo>
                    <a:lnTo>
                      <a:pt x="6" y="5"/>
                    </a:lnTo>
                    <a:lnTo>
                      <a:pt x="3" y="5"/>
                    </a:lnTo>
                    <a:lnTo>
                      <a:pt x="1" y="5"/>
                    </a:lnTo>
                    <a:lnTo>
                      <a:pt x="0" y="5"/>
                    </a:lnTo>
                    <a:lnTo>
                      <a:pt x="0" y="3"/>
                    </a:lnTo>
                  </a:path>
                </a:pathLst>
              </a:custGeom>
              <a:solidFill>
                <a:srgbClr val="3366CC"/>
              </a:solidFill>
              <a:ln w="3175">
                <a:solidFill>
                  <a:schemeClr val="tx1"/>
                </a:solidFill>
                <a:prstDash val="solid"/>
                <a:round/>
                <a:headEnd/>
                <a:tailEnd/>
              </a:ln>
            </p:spPr>
            <p:txBody>
              <a:bodyPr/>
              <a:lstStyle/>
              <a:p>
                <a:endParaRPr lang="en-US"/>
              </a:p>
            </p:txBody>
          </p:sp>
        </p:grpSp>
        <p:sp>
          <p:nvSpPr>
            <p:cNvPr id="57497" name="Freeform 45"/>
            <p:cNvSpPr>
              <a:spLocks/>
            </p:cNvSpPr>
            <p:nvPr/>
          </p:nvSpPr>
          <p:spPr bwMode="auto">
            <a:xfrm>
              <a:off x="3079" y="1947"/>
              <a:ext cx="384" cy="676"/>
            </a:xfrm>
            <a:custGeom>
              <a:avLst/>
              <a:gdLst>
                <a:gd name="T0" fmla="*/ 285 w 395"/>
                <a:gd name="T1" fmla="*/ 672 h 697"/>
                <a:gd name="T2" fmla="*/ 324 w 395"/>
                <a:gd name="T3" fmla="*/ 683 h 697"/>
                <a:gd name="T4" fmla="*/ 315 w 395"/>
                <a:gd name="T5" fmla="*/ 660 h 697"/>
                <a:gd name="T6" fmla="*/ 337 w 395"/>
                <a:gd name="T7" fmla="*/ 636 h 697"/>
                <a:gd name="T8" fmla="*/ 354 w 395"/>
                <a:gd name="T9" fmla="*/ 624 h 697"/>
                <a:gd name="T10" fmla="*/ 349 w 395"/>
                <a:gd name="T11" fmla="*/ 604 h 697"/>
                <a:gd name="T12" fmla="*/ 356 w 395"/>
                <a:gd name="T13" fmla="*/ 592 h 697"/>
                <a:gd name="T14" fmla="*/ 354 w 395"/>
                <a:gd name="T15" fmla="*/ 568 h 697"/>
                <a:gd name="T16" fmla="*/ 359 w 395"/>
                <a:gd name="T17" fmla="*/ 551 h 697"/>
                <a:gd name="T18" fmla="*/ 362 w 395"/>
                <a:gd name="T19" fmla="*/ 531 h 697"/>
                <a:gd name="T20" fmla="*/ 386 w 395"/>
                <a:gd name="T21" fmla="*/ 489 h 697"/>
                <a:gd name="T22" fmla="*/ 393 w 395"/>
                <a:gd name="T23" fmla="*/ 474 h 697"/>
                <a:gd name="T24" fmla="*/ 384 w 395"/>
                <a:gd name="T25" fmla="*/ 428 h 697"/>
                <a:gd name="T26" fmla="*/ 384 w 395"/>
                <a:gd name="T27" fmla="*/ 389 h 697"/>
                <a:gd name="T28" fmla="*/ 381 w 395"/>
                <a:gd name="T29" fmla="*/ 353 h 697"/>
                <a:gd name="T30" fmla="*/ 376 w 395"/>
                <a:gd name="T31" fmla="*/ 284 h 697"/>
                <a:gd name="T32" fmla="*/ 369 w 395"/>
                <a:gd name="T33" fmla="*/ 201 h 697"/>
                <a:gd name="T34" fmla="*/ 362 w 395"/>
                <a:gd name="T35" fmla="*/ 132 h 697"/>
                <a:gd name="T36" fmla="*/ 359 w 395"/>
                <a:gd name="T37" fmla="*/ 96 h 697"/>
                <a:gd name="T38" fmla="*/ 346 w 395"/>
                <a:gd name="T39" fmla="*/ 69 h 697"/>
                <a:gd name="T40" fmla="*/ 342 w 395"/>
                <a:gd name="T41" fmla="*/ 54 h 697"/>
                <a:gd name="T42" fmla="*/ 325 w 395"/>
                <a:gd name="T43" fmla="*/ 25 h 697"/>
                <a:gd name="T44" fmla="*/ 66 w 395"/>
                <a:gd name="T45" fmla="*/ 20 h 697"/>
                <a:gd name="T46" fmla="*/ 73 w 395"/>
                <a:gd name="T47" fmla="*/ 28 h 697"/>
                <a:gd name="T48" fmla="*/ 90 w 395"/>
                <a:gd name="T49" fmla="*/ 45 h 697"/>
                <a:gd name="T50" fmla="*/ 100 w 395"/>
                <a:gd name="T51" fmla="*/ 57 h 697"/>
                <a:gd name="T52" fmla="*/ 114 w 395"/>
                <a:gd name="T53" fmla="*/ 84 h 697"/>
                <a:gd name="T54" fmla="*/ 98 w 395"/>
                <a:gd name="T55" fmla="*/ 110 h 697"/>
                <a:gd name="T56" fmla="*/ 97 w 395"/>
                <a:gd name="T57" fmla="*/ 135 h 697"/>
                <a:gd name="T58" fmla="*/ 78 w 395"/>
                <a:gd name="T59" fmla="*/ 142 h 697"/>
                <a:gd name="T60" fmla="*/ 70 w 395"/>
                <a:gd name="T61" fmla="*/ 150 h 697"/>
                <a:gd name="T62" fmla="*/ 34 w 395"/>
                <a:gd name="T63" fmla="*/ 164 h 697"/>
                <a:gd name="T64" fmla="*/ 48 w 395"/>
                <a:gd name="T65" fmla="*/ 204 h 697"/>
                <a:gd name="T66" fmla="*/ 41 w 395"/>
                <a:gd name="T67" fmla="*/ 226 h 697"/>
                <a:gd name="T68" fmla="*/ 36 w 395"/>
                <a:gd name="T69" fmla="*/ 240 h 697"/>
                <a:gd name="T70" fmla="*/ 32 w 395"/>
                <a:gd name="T71" fmla="*/ 252 h 697"/>
                <a:gd name="T72" fmla="*/ 9 w 395"/>
                <a:gd name="T73" fmla="*/ 264 h 697"/>
                <a:gd name="T74" fmla="*/ 14 w 395"/>
                <a:gd name="T75" fmla="*/ 277 h 697"/>
                <a:gd name="T76" fmla="*/ 7 w 395"/>
                <a:gd name="T77" fmla="*/ 291 h 697"/>
                <a:gd name="T78" fmla="*/ 2 w 395"/>
                <a:gd name="T79" fmla="*/ 304 h 697"/>
                <a:gd name="T80" fmla="*/ 7 w 395"/>
                <a:gd name="T81" fmla="*/ 352 h 697"/>
                <a:gd name="T82" fmla="*/ 60 w 395"/>
                <a:gd name="T83" fmla="*/ 411 h 697"/>
                <a:gd name="T84" fmla="*/ 82 w 395"/>
                <a:gd name="T85" fmla="*/ 430 h 697"/>
                <a:gd name="T86" fmla="*/ 93 w 395"/>
                <a:gd name="T87" fmla="*/ 474 h 697"/>
                <a:gd name="T88" fmla="*/ 117 w 395"/>
                <a:gd name="T89" fmla="*/ 462 h 697"/>
                <a:gd name="T90" fmla="*/ 141 w 395"/>
                <a:gd name="T91" fmla="*/ 482 h 697"/>
                <a:gd name="T92" fmla="*/ 131 w 395"/>
                <a:gd name="T93" fmla="*/ 523 h 697"/>
                <a:gd name="T94" fmla="*/ 124 w 395"/>
                <a:gd name="T95" fmla="*/ 546 h 697"/>
                <a:gd name="T96" fmla="*/ 159 w 395"/>
                <a:gd name="T97" fmla="*/ 580 h 697"/>
                <a:gd name="T98" fmla="*/ 166 w 395"/>
                <a:gd name="T99" fmla="*/ 585 h 697"/>
                <a:gd name="T100" fmla="*/ 222 w 395"/>
                <a:gd name="T101" fmla="*/ 648 h 697"/>
                <a:gd name="T102" fmla="*/ 237 w 395"/>
                <a:gd name="T103" fmla="*/ 697 h 697"/>
                <a:gd name="T104" fmla="*/ 242 w 395"/>
                <a:gd name="T105" fmla="*/ 687 h 697"/>
                <a:gd name="T106" fmla="*/ 252 w 395"/>
                <a:gd name="T107" fmla="*/ 683 h 6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95"/>
                <a:gd name="T163" fmla="*/ 0 h 697"/>
                <a:gd name="T164" fmla="*/ 395 w 395"/>
                <a:gd name="T165" fmla="*/ 697 h 6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95" h="697">
                  <a:moveTo>
                    <a:pt x="258" y="678"/>
                  </a:moveTo>
                  <a:lnTo>
                    <a:pt x="264" y="672"/>
                  </a:lnTo>
                  <a:lnTo>
                    <a:pt x="269" y="668"/>
                  </a:lnTo>
                  <a:lnTo>
                    <a:pt x="274" y="668"/>
                  </a:lnTo>
                  <a:lnTo>
                    <a:pt x="280" y="668"/>
                  </a:lnTo>
                  <a:lnTo>
                    <a:pt x="285" y="672"/>
                  </a:lnTo>
                  <a:lnTo>
                    <a:pt x="288" y="673"/>
                  </a:lnTo>
                  <a:lnTo>
                    <a:pt x="291" y="677"/>
                  </a:lnTo>
                  <a:lnTo>
                    <a:pt x="295" y="678"/>
                  </a:lnTo>
                  <a:lnTo>
                    <a:pt x="308" y="683"/>
                  </a:lnTo>
                  <a:lnTo>
                    <a:pt x="318" y="685"/>
                  </a:lnTo>
                  <a:lnTo>
                    <a:pt x="324" y="683"/>
                  </a:lnTo>
                  <a:lnTo>
                    <a:pt x="325" y="680"/>
                  </a:lnTo>
                  <a:lnTo>
                    <a:pt x="324" y="677"/>
                  </a:lnTo>
                  <a:lnTo>
                    <a:pt x="324" y="673"/>
                  </a:lnTo>
                  <a:lnTo>
                    <a:pt x="320" y="670"/>
                  </a:lnTo>
                  <a:lnTo>
                    <a:pt x="320" y="668"/>
                  </a:lnTo>
                  <a:lnTo>
                    <a:pt x="315" y="660"/>
                  </a:lnTo>
                  <a:lnTo>
                    <a:pt x="315" y="651"/>
                  </a:lnTo>
                  <a:lnTo>
                    <a:pt x="317" y="646"/>
                  </a:lnTo>
                  <a:lnTo>
                    <a:pt x="322" y="641"/>
                  </a:lnTo>
                  <a:lnTo>
                    <a:pt x="327" y="639"/>
                  </a:lnTo>
                  <a:lnTo>
                    <a:pt x="332" y="636"/>
                  </a:lnTo>
                  <a:lnTo>
                    <a:pt x="337" y="636"/>
                  </a:lnTo>
                  <a:lnTo>
                    <a:pt x="339" y="636"/>
                  </a:lnTo>
                  <a:lnTo>
                    <a:pt x="347" y="634"/>
                  </a:lnTo>
                  <a:lnTo>
                    <a:pt x="354" y="633"/>
                  </a:lnTo>
                  <a:lnTo>
                    <a:pt x="356" y="631"/>
                  </a:lnTo>
                  <a:lnTo>
                    <a:pt x="356" y="628"/>
                  </a:lnTo>
                  <a:lnTo>
                    <a:pt x="354" y="624"/>
                  </a:lnTo>
                  <a:lnTo>
                    <a:pt x="354" y="622"/>
                  </a:lnTo>
                  <a:lnTo>
                    <a:pt x="352" y="621"/>
                  </a:lnTo>
                  <a:lnTo>
                    <a:pt x="351" y="619"/>
                  </a:lnTo>
                  <a:lnTo>
                    <a:pt x="347" y="614"/>
                  </a:lnTo>
                  <a:lnTo>
                    <a:pt x="349" y="606"/>
                  </a:lnTo>
                  <a:lnTo>
                    <a:pt x="349" y="604"/>
                  </a:lnTo>
                  <a:lnTo>
                    <a:pt x="351" y="602"/>
                  </a:lnTo>
                  <a:lnTo>
                    <a:pt x="352" y="600"/>
                  </a:lnTo>
                  <a:lnTo>
                    <a:pt x="354" y="597"/>
                  </a:lnTo>
                  <a:lnTo>
                    <a:pt x="354" y="595"/>
                  </a:lnTo>
                  <a:lnTo>
                    <a:pt x="356" y="594"/>
                  </a:lnTo>
                  <a:lnTo>
                    <a:pt x="356" y="592"/>
                  </a:lnTo>
                  <a:lnTo>
                    <a:pt x="356" y="590"/>
                  </a:lnTo>
                  <a:lnTo>
                    <a:pt x="352" y="585"/>
                  </a:lnTo>
                  <a:lnTo>
                    <a:pt x="351" y="580"/>
                  </a:lnTo>
                  <a:lnTo>
                    <a:pt x="351" y="575"/>
                  </a:lnTo>
                  <a:lnTo>
                    <a:pt x="351" y="572"/>
                  </a:lnTo>
                  <a:lnTo>
                    <a:pt x="354" y="568"/>
                  </a:lnTo>
                  <a:lnTo>
                    <a:pt x="356" y="567"/>
                  </a:lnTo>
                  <a:lnTo>
                    <a:pt x="356" y="565"/>
                  </a:lnTo>
                  <a:lnTo>
                    <a:pt x="357" y="565"/>
                  </a:lnTo>
                  <a:lnTo>
                    <a:pt x="359" y="555"/>
                  </a:lnTo>
                  <a:lnTo>
                    <a:pt x="359" y="553"/>
                  </a:lnTo>
                  <a:lnTo>
                    <a:pt x="359" y="551"/>
                  </a:lnTo>
                  <a:lnTo>
                    <a:pt x="359" y="548"/>
                  </a:lnTo>
                  <a:lnTo>
                    <a:pt x="361" y="543"/>
                  </a:lnTo>
                  <a:lnTo>
                    <a:pt x="361" y="540"/>
                  </a:lnTo>
                  <a:lnTo>
                    <a:pt x="362" y="536"/>
                  </a:lnTo>
                  <a:lnTo>
                    <a:pt x="362" y="533"/>
                  </a:lnTo>
                  <a:lnTo>
                    <a:pt x="362" y="531"/>
                  </a:lnTo>
                  <a:lnTo>
                    <a:pt x="369" y="526"/>
                  </a:lnTo>
                  <a:lnTo>
                    <a:pt x="374" y="518"/>
                  </a:lnTo>
                  <a:lnTo>
                    <a:pt x="378" y="509"/>
                  </a:lnTo>
                  <a:lnTo>
                    <a:pt x="381" y="502"/>
                  </a:lnTo>
                  <a:lnTo>
                    <a:pt x="384" y="494"/>
                  </a:lnTo>
                  <a:lnTo>
                    <a:pt x="386" y="489"/>
                  </a:lnTo>
                  <a:lnTo>
                    <a:pt x="388" y="484"/>
                  </a:lnTo>
                  <a:lnTo>
                    <a:pt x="388" y="482"/>
                  </a:lnTo>
                  <a:lnTo>
                    <a:pt x="390" y="479"/>
                  </a:lnTo>
                  <a:lnTo>
                    <a:pt x="391" y="475"/>
                  </a:lnTo>
                  <a:lnTo>
                    <a:pt x="393" y="474"/>
                  </a:lnTo>
                  <a:lnTo>
                    <a:pt x="395" y="463"/>
                  </a:lnTo>
                  <a:lnTo>
                    <a:pt x="395" y="455"/>
                  </a:lnTo>
                  <a:lnTo>
                    <a:pt x="393" y="446"/>
                  </a:lnTo>
                  <a:lnTo>
                    <a:pt x="390" y="440"/>
                  </a:lnTo>
                  <a:lnTo>
                    <a:pt x="388" y="433"/>
                  </a:lnTo>
                  <a:lnTo>
                    <a:pt x="384" y="428"/>
                  </a:lnTo>
                  <a:lnTo>
                    <a:pt x="383" y="424"/>
                  </a:lnTo>
                  <a:lnTo>
                    <a:pt x="381" y="423"/>
                  </a:lnTo>
                  <a:lnTo>
                    <a:pt x="381" y="419"/>
                  </a:lnTo>
                  <a:lnTo>
                    <a:pt x="381" y="396"/>
                  </a:lnTo>
                  <a:lnTo>
                    <a:pt x="384" y="391"/>
                  </a:lnTo>
                  <a:lnTo>
                    <a:pt x="384" y="389"/>
                  </a:lnTo>
                  <a:lnTo>
                    <a:pt x="384" y="387"/>
                  </a:lnTo>
                  <a:lnTo>
                    <a:pt x="384" y="382"/>
                  </a:lnTo>
                  <a:lnTo>
                    <a:pt x="383" y="377"/>
                  </a:lnTo>
                  <a:lnTo>
                    <a:pt x="383" y="370"/>
                  </a:lnTo>
                  <a:lnTo>
                    <a:pt x="383" y="362"/>
                  </a:lnTo>
                  <a:lnTo>
                    <a:pt x="381" y="353"/>
                  </a:lnTo>
                  <a:lnTo>
                    <a:pt x="381" y="343"/>
                  </a:lnTo>
                  <a:lnTo>
                    <a:pt x="379" y="333"/>
                  </a:lnTo>
                  <a:lnTo>
                    <a:pt x="379" y="321"/>
                  </a:lnTo>
                  <a:lnTo>
                    <a:pt x="378" y="309"/>
                  </a:lnTo>
                  <a:lnTo>
                    <a:pt x="376" y="296"/>
                  </a:lnTo>
                  <a:lnTo>
                    <a:pt x="376" y="284"/>
                  </a:lnTo>
                  <a:lnTo>
                    <a:pt x="374" y="270"/>
                  </a:lnTo>
                  <a:lnTo>
                    <a:pt x="373" y="257"/>
                  </a:lnTo>
                  <a:lnTo>
                    <a:pt x="373" y="243"/>
                  </a:lnTo>
                  <a:lnTo>
                    <a:pt x="371" y="228"/>
                  </a:lnTo>
                  <a:lnTo>
                    <a:pt x="369" y="215"/>
                  </a:lnTo>
                  <a:lnTo>
                    <a:pt x="369" y="201"/>
                  </a:lnTo>
                  <a:lnTo>
                    <a:pt x="368" y="189"/>
                  </a:lnTo>
                  <a:lnTo>
                    <a:pt x="366" y="176"/>
                  </a:lnTo>
                  <a:lnTo>
                    <a:pt x="366" y="164"/>
                  </a:lnTo>
                  <a:lnTo>
                    <a:pt x="364" y="152"/>
                  </a:lnTo>
                  <a:lnTo>
                    <a:pt x="364" y="142"/>
                  </a:lnTo>
                  <a:lnTo>
                    <a:pt x="362" y="132"/>
                  </a:lnTo>
                  <a:lnTo>
                    <a:pt x="362" y="122"/>
                  </a:lnTo>
                  <a:lnTo>
                    <a:pt x="361" y="115"/>
                  </a:lnTo>
                  <a:lnTo>
                    <a:pt x="361" y="108"/>
                  </a:lnTo>
                  <a:lnTo>
                    <a:pt x="361" y="103"/>
                  </a:lnTo>
                  <a:lnTo>
                    <a:pt x="359" y="98"/>
                  </a:lnTo>
                  <a:lnTo>
                    <a:pt x="359" y="96"/>
                  </a:lnTo>
                  <a:lnTo>
                    <a:pt x="359" y="94"/>
                  </a:lnTo>
                  <a:lnTo>
                    <a:pt x="354" y="89"/>
                  </a:lnTo>
                  <a:lnTo>
                    <a:pt x="351" y="84"/>
                  </a:lnTo>
                  <a:lnTo>
                    <a:pt x="349" y="79"/>
                  </a:lnTo>
                  <a:lnTo>
                    <a:pt x="347" y="74"/>
                  </a:lnTo>
                  <a:lnTo>
                    <a:pt x="346" y="69"/>
                  </a:lnTo>
                  <a:lnTo>
                    <a:pt x="346" y="66"/>
                  </a:lnTo>
                  <a:lnTo>
                    <a:pt x="346" y="64"/>
                  </a:lnTo>
                  <a:lnTo>
                    <a:pt x="346" y="62"/>
                  </a:lnTo>
                  <a:lnTo>
                    <a:pt x="344" y="61"/>
                  </a:lnTo>
                  <a:lnTo>
                    <a:pt x="344" y="57"/>
                  </a:lnTo>
                  <a:lnTo>
                    <a:pt x="342" y="54"/>
                  </a:lnTo>
                  <a:lnTo>
                    <a:pt x="342" y="52"/>
                  </a:lnTo>
                  <a:lnTo>
                    <a:pt x="334" y="47"/>
                  </a:lnTo>
                  <a:lnTo>
                    <a:pt x="329" y="42"/>
                  </a:lnTo>
                  <a:lnTo>
                    <a:pt x="325" y="37"/>
                  </a:lnTo>
                  <a:lnTo>
                    <a:pt x="325" y="30"/>
                  </a:lnTo>
                  <a:lnTo>
                    <a:pt x="325" y="25"/>
                  </a:lnTo>
                  <a:lnTo>
                    <a:pt x="325" y="22"/>
                  </a:lnTo>
                  <a:lnTo>
                    <a:pt x="325" y="18"/>
                  </a:lnTo>
                  <a:lnTo>
                    <a:pt x="325" y="0"/>
                  </a:lnTo>
                  <a:lnTo>
                    <a:pt x="325" y="1"/>
                  </a:lnTo>
                  <a:lnTo>
                    <a:pt x="66" y="20"/>
                  </a:lnTo>
                  <a:lnTo>
                    <a:pt x="66" y="22"/>
                  </a:lnTo>
                  <a:lnTo>
                    <a:pt x="66" y="23"/>
                  </a:lnTo>
                  <a:lnTo>
                    <a:pt x="68" y="25"/>
                  </a:lnTo>
                  <a:lnTo>
                    <a:pt x="71" y="27"/>
                  </a:lnTo>
                  <a:lnTo>
                    <a:pt x="73" y="28"/>
                  </a:lnTo>
                  <a:lnTo>
                    <a:pt x="78" y="30"/>
                  </a:lnTo>
                  <a:lnTo>
                    <a:pt x="82" y="34"/>
                  </a:lnTo>
                  <a:lnTo>
                    <a:pt x="87" y="37"/>
                  </a:lnTo>
                  <a:lnTo>
                    <a:pt x="90" y="40"/>
                  </a:lnTo>
                  <a:lnTo>
                    <a:pt x="90" y="44"/>
                  </a:lnTo>
                  <a:lnTo>
                    <a:pt x="90" y="45"/>
                  </a:lnTo>
                  <a:lnTo>
                    <a:pt x="90" y="47"/>
                  </a:lnTo>
                  <a:lnTo>
                    <a:pt x="88" y="49"/>
                  </a:lnTo>
                  <a:lnTo>
                    <a:pt x="88" y="50"/>
                  </a:lnTo>
                  <a:lnTo>
                    <a:pt x="98" y="57"/>
                  </a:lnTo>
                  <a:lnTo>
                    <a:pt x="100" y="57"/>
                  </a:lnTo>
                  <a:lnTo>
                    <a:pt x="102" y="59"/>
                  </a:lnTo>
                  <a:lnTo>
                    <a:pt x="105" y="61"/>
                  </a:lnTo>
                  <a:lnTo>
                    <a:pt x="110" y="64"/>
                  </a:lnTo>
                  <a:lnTo>
                    <a:pt x="112" y="69"/>
                  </a:lnTo>
                  <a:lnTo>
                    <a:pt x="114" y="76"/>
                  </a:lnTo>
                  <a:lnTo>
                    <a:pt x="114" y="84"/>
                  </a:lnTo>
                  <a:lnTo>
                    <a:pt x="112" y="96"/>
                  </a:lnTo>
                  <a:lnTo>
                    <a:pt x="109" y="105"/>
                  </a:lnTo>
                  <a:lnTo>
                    <a:pt x="105" y="108"/>
                  </a:lnTo>
                  <a:lnTo>
                    <a:pt x="102" y="110"/>
                  </a:lnTo>
                  <a:lnTo>
                    <a:pt x="100" y="108"/>
                  </a:lnTo>
                  <a:lnTo>
                    <a:pt x="98" y="110"/>
                  </a:lnTo>
                  <a:lnTo>
                    <a:pt x="98" y="111"/>
                  </a:lnTo>
                  <a:lnTo>
                    <a:pt x="97" y="120"/>
                  </a:lnTo>
                  <a:lnTo>
                    <a:pt x="97" y="133"/>
                  </a:lnTo>
                  <a:lnTo>
                    <a:pt x="97" y="135"/>
                  </a:lnTo>
                  <a:lnTo>
                    <a:pt x="95" y="137"/>
                  </a:lnTo>
                  <a:lnTo>
                    <a:pt x="93" y="138"/>
                  </a:lnTo>
                  <a:lnTo>
                    <a:pt x="90" y="140"/>
                  </a:lnTo>
                  <a:lnTo>
                    <a:pt x="87" y="142"/>
                  </a:lnTo>
                  <a:lnTo>
                    <a:pt x="80" y="142"/>
                  </a:lnTo>
                  <a:lnTo>
                    <a:pt x="78" y="142"/>
                  </a:lnTo>
                  <a:lnTo>
                    <a:pt x="78" y="144"/>
                  </a:lnTo>
                  <a:lnTo>
                    <a:pt x="78" y="145"/>
                  </a:lnTo>
                  <a:lnTo>
                    <a:pt x="76" y="147"/>
                  </a:lnTo>
                  <a:lnTo>
                    <a:pt x="75" y="149"/>
                  </a:lnTo>
                  <a:lnTo>
                    <a:pt x="70" y="150"/>
                  </a:lnTo>
                  <a:lnTo>
                    <a:pt x="63" y="152"/>
                  </a:lnTo>
                  <a:lnTo>
                    <a:pt x="56" y="152"/>
                  </a:lnTo>
                  <a:lnTo>
                    <a:pt x="49" y="154"/>
                  </a:lnTo>
                  <a:lnTo>
                    <a:pt x="43" y="157"/>
                  </a:lnTo>
                  <a:lnTo>
                    <a:pt x="38" y="160"/>
                  </a:lnTo>
                  <a:lnTo>
                    <a:pt x="34" y="164"/>
                  </a:lnTo>
                  <a:lnTo>
                    <a:pt x="34" y="171"/>
                  </a:lnTo>
                  <a:lnTo>
                    <a:pt x="34" y="177"/>
                  </a:lnTo>
                  <a:lnTo>
                    <a:pt x="38" y="186"/>
                  </a:lnTo>
                  <a:lnTo>
                    <a:pt x="41" y="194"/>
                  </a:lnTo>
                  <a:lnTo>
                    <a:pt x="46" y="199"/>
                  </a:lnTo>
                  <a:lnTo>
                    <a:pt x="48" y="204"/>
                  </a:lnTo>
                  <a:lnTo>
                    <a:pt x="49" y="208"/>
                  </a:lnTo>
                  <a:lnTo>
                    <a:pt x="51" y="213"/>
                  </a:lnTo>
                  <a:lnTo>
                    <a:pt x="49" y="216"/>
                  </a:lnTo>
                  <a:lnTo>
                    <a:pt x="46" y="220"/>
                  </a:lnTo>
                  <a:lnTo>
                    <a:pt x="41" y="226"/>
                  </a:lnTo>
                  <a:lnTo>
                    <a:pt x="41" y="230"/>
                  </a:lnTo>
                  <a:lnTo>
                    <a:pt x="39" y="232"/>
                  </a:lnTo>
                  <a:lnTo>
                    <a:pt x="38" y="235"/>
                  </a:lnTo>
                  <a:lnTo>
                    <a:pt x="38" y="237"/>
                  </a:lnTo>
                  <a:lnTo>
                    <a:pt x="36" y="238"/>
                  </a:lnTo>
                  <a:lnTo>
                    <a:pt x="36" y="240"/>
                  </a:lnTo>
                  <a:lnTo>
                    <a:pt x="36" y="242"/>
                  </a:lnTo>
                  <a:lnTo>
                    <a:pt x="34" y="243"/>
                  </a:lnTo>
                  <a:lnTo>
                    <a:pt x="34" y="247"/>
                  </a:lnTo>
                  <a:lnTo>
                    <a:pt x="34" y="248"/>
                  </a:lnTo>
                  <a:lnTo>
                    <a:pt x="32" y="252"/>
                  </a:lnTo>
                  <a:lnTo>
                    <a:pt x="29" y="254"/>
                  </a:lnTo>
                  <a:lnTo>
                    <a:pt x="24" y="255"/>
                  </a:lnTo>
                  <a:lnTo>
                    <a:pt x="19" y="257"/>
                  </a:lnTo>
                  <a:lnTo>
                    <a:pt x="14" y="259"/>
                  </a:lnTo>
                  <a:lnTo>
                    <a:pt x="10" y="260"/>
                  </a:lnTo>
                  <a:lnTo>
                    <a:pt x="9" y="264"/>
                  </a:lnTo>
                  <a:lnTo>
                    <a:pt x="9" y="267"/>
                  </a:lnTo>
                  <a:lnTo>
                    <a:pt x="9" y="270"/>
                  </a:lnTo>
                  <a:lnTo>
                    <a:pt x="10" y="272"/>
                  </a:lnTo>
                  <a:lnTo>
                    <a:pt x="12" y="276"/>
                  </a:lnTo>
                  <a:lnTo>
                    <a:pt x="14" y="277"/>
                  </a:lnTo>
                  <a:lnTo>
                    <a:pt x="14" y="279"/>
                  </a:lnTo>
                  <a:lnTo>
                    <a:pt x="14" y="282"/>
                  </a:lnTo>
                  <a:lnTo>
                    <a:pt x="12" y="284"/>
                  </a:lnTo>
                  <a:lnTo>
                    <a:pt x="10" y="287"/>
                  </a:lnTo>
                  <a:lnTo>
                    <a:pt x="9" y="289"/>
                  </a:lnTo>
                  <a:lnTo>
                    <a:pt x="7" y="291"/>
                  </a:lnTo>
                  <a:lnTo>
                    <a:pt x="5" y="292"/>
                  </a:lnTo>
                  <a:lnTo>
                    <a:pt x="4" y="294"/>
                  </a:lnTo>
                  <a:lnTo>
                    <a:pt x="4" y="296"/>
                  </a:lnTo>
                  <a:lnTo>
                    <a:pt x="4" y="299"/>
                  </a:lnTo>
                  <a:lnTo>
                    <a:pt x="2" y="304"/>
                  </a:lnTo>
                  <a:lnTo>
                    <a:pt x="2" y="309"/>
                  </a:lnTo>
                  <a:lnTo>
                    <a:pt x="0" y="316"/>
                  </a:lnTo>
                  <a:lnTo>
                    <a:pt x="2" y="325"/>
                  </a:lnTo>
                  <a:lnTo>
                    <a:pt x="2" y="333"/>
                  </a:lnTo>
                  <a:lnTo>
                    <a:pt x="4" y="342"/>
                  </a:lnTo>
                  <a:lnTo>
                    <a:pt x="7" y="352"/>
                  </a:lnTo>
                  <a:lnTo>
                    <a:pt x="12" y="360"/>
                  </a:lnTo>
                  <a:lnTo>
                    <a:pt x="17" y="370"/>
                  </a:lnTo>
                  <a:lnTo>
                    <a:pt x="26" y="380"/>
                  </a:lnTo>
                  <a:lnTo>
                    <a:pt x="34" y="391"/>
                  </a:lnTo>
                  <a:lnTo>
                    <a:pt x="46" y="401"/>
                  </a:lnTo>
                  <a:lnTo>
                    <a:pt x="60" y="411"/>
                  </a:lnTo>
                  <a:lnTo>
                    <a:pt x="63" y="413"/>
                  </a:lnTo>
                  <a:lnTo>
                    <a:pt x="68" y="414"/>
                  </a:lnTo>
                  <a:lnTo>
                    <a:pt x="71" y="416"/>
                  </a:lnTo>
                  <a:lnTo>
                    <a:pt x="75" y="419"/>
                  </a:lnTo>
                  <a:lnTo>
                    <a:pt x="78" y="423"/>
                  </a:lnTo>
                  <a:lnTo>
                    <a:pt x="82" y="430"/>
                  </a:lnTo>
                  <a:lnTo>
                    <a:pt x="83" y="440"/>
                  </a:lnTo>
                  <a:lnTo>
                    <a:pt x="85" y="453"/>
                  </a:lnTo>
                  <a:lnTo>
                    <a:pt x="85" y="462"/>
                  </a:lnTo>
                  <a:lnTo>
                    <a:pt x="88" y="468"/>
                  </a:lnTo>
                  <a:lnTo>
                    <a:pt x="90" y="472"/>
                  </a:lnTo>
                  <a:lnTo>
                    <a:pt x="93" y="474"/>
                  </a:lnTo>
                  <a:lnTo>
                    <a:pt x="97" y="474"/>
                  </a:lnTo>
                  <a:lnTo>
                    <a:pt x="102" y="470"/>
                  </a:lnTo>
                  <a:lnTo>
                    <a:pt x="105" y="467"/>
                  </a:lnTo>
                  <a:lnTo>
                    <a:pt x="109" y="463"/>
                  </a:lnTo>
                  <a:lnTo>
                    <a:pt x="112" y="462"/>
                  </a:lnTo>
                  <a:lnTo>
                    <a:pt x="117" y="462"/>
                  </a:lnTo>
                  <a:lnTo>
                    <a:pt x="122" y="463"/>
                  </a:lnTo>
                  <a:lnTo>
                    <a:pt x="129" y="467"/>
                  </a:lnTo>
                  <a:lnTo>
                    <a:pt x="134" y="470"/>
                  </a:lnTo>
                  <a:lnTo>
                    <a:pt x="137" y="475"/>
                  </a:lnTo>
                  <a:lnTo>
                    <a:pt x="141" y="479"/>
                  </a:lnTo>
                  <a:lnTo>
                    <a:pt x="141" y="482"/>
                  </a:lnTo>
                  <a:lnTo>
                    <a:pt x="141" y="485"/>
                  </a:lnTo>
                  <a:lnTo>
                    <a:pt x="137" y="492"/>
                  </a:lnTo>
                  <a:lnTo>
                    <a:pt x="136" y="499"/>
                  </a:lnTo>
                  <a:lnTo>
                    <a:pt x="134" y="507"/>
                  </a:lnTo>
                  <a:lnTo>
                    <a:pt x="132" y="516"/>
                  </a:lnTo>
                  <a:lnTo>
                    <a:pt x="131" y="523"/>
                  </a:lnTo>
                  <a:lnTo>
                    <a:pt x="129" y="526"/>
                  </a:lnTo>
                  <a:lnTo>
                    <a:pt x="129" y="528"/>
                  </a:lnTo>
                  <a:lnTo>
                    <a:pt x="127" y="529"/>
                  </a:lnTo>
                  <a:lnTo>
                    <a:pt x="126" y="533"/>
                  </a:lnTo>
                  <a:lnTo>
                    <a:pt x="124" y="540"/>
                  </a:lnTo>
                  <a:lnTo>
                    <a:pt x="124" y="546"/>
                  </a:lnTo>
                  <a:lnTo>
                    <a:pt x="126" y="553"/>
                  </a:lnTo>
                  <a:lnTo>
                    <a:pt x="129" y="562"/>
                  </a:lnTo>
                  <a:lnTo>
                    <a:pt x="139" y="570"/>
                  </a:lnTo>
                  <a:lnTo>
                    <a:pt x="153" y="577"/>
                  </a:lnTo>
                  <a:lnTo>
                    <a:pt x="156" y="578"/>
                  </a:lnTo>
                  <a:lnTo>
                    <a:pt x="159" y="580"/>
                  </a:lnTo>
                  <a:lnTo>
                    <a:pt x="163" y="582"/>
                  </a:lnTo>
                  <a:lnTo>
                    <a:pt x="164" y="584"/>
                  </a:lnTo>
                  <a:lnTo>
                    <a:pt x="166" y="585"/>
                  </a:lnTo>
                  <a:lnTo>
                    <a:pt x="166" y="594"/>
                  </a:lnTo>
                  <a:lnTo>
                    <a:pt x="183" y="594"/>
                  </a:lnTo>
                  <a:lnTo>
                    <a:pt x="198" y="609"/>
                  </a:lnTo>
                  <a:lnTo>
                    <a:pt x="214" y="614"/>
                  </a:lnTo>
                  <a:lnTo>
                    <a:pt x="215" y="636"/>
                  </a:lnTo>
                  <a:lnTo>
                    <a:pt x="222" y="648"/>
                  </a:lnTo>
                  <a:lnTo>
                    <a:pt x="217" y="665"/>
                  </a:lnTo>
                  <a:lnTo>
                    <a:pt x="217" y="673"/>
                  </a:lnTo>
                  <a:lnTo>
                    <a:pt x="227" y="683"/>
                  </a:lnTo>
                  <a:lnTo>
                    <a:pt x="230" y="692"/>
                  </a:lnTo>
                  <a:lnTo>
                    <a:pt x="237" y="697"/>
                  </a:lnTo>
                  <a:lnTo>
                    <a:pt x="237" y="694"/>
                  </a:lnTo>
                  <a:lnTo>
                    <a:pt x="237" y="690"/>
                  </a:lnTo>
                  <a:lnTo>
                    <a:pt x="237" y="687"/>
                  </a:lnTo>
                  <a:lnTo>
                    <a:pt x="237" y="685"/>
                  </a:lnTo>
                  <a:lnTo>
                    <a:pt x="239" y="685"/>
                  </a:lnTo>
                  <a:lnTo>
                    <a:pt x="242" y="687"/>
                  </a:lnTo>
                  <a:lnTo>
                    <a:pt x="244" y="692"/>
                  </a:lnTo>
                  <a:lnTo>
                    <a:pt x="246" y="692"/>
                  </a:lnTo>
                  <a:lnTo>
                    <a:pt x="246" y="690"/>
                  </a:lnTo>
                  <a:lnTo>
                    <a:pt x="247" y="688"/>
                  </a:lnTo>
                  <a:lnTo>
                    <a:pt x="251" y="685"/>
                  </a:lnTo>
                  <a:lnTo>
                    <a:pt x="252" y="683"/>
                  </a:lnTo>
                  <a:lnTo>
                    <a:pt x="256" y="682"/>
                  </a:lnTo>
                  <a:lnTo>
                    <a:pt x="258" y="680"/>
                  </a:lnTo>
                  <a:lnTo>
                    <a:pt x="258" y="678"/>
                  </a:lnTo>
                  <a:close/>
                </a:path>
              </a:pathLst>
            </a:custGeom>
            <a:solidFill>
              <a:srgbClr val="339966"/>
            </a:solidFill>
            <a:ln w="9525">
              <a:solidFill>
                <a:schemeClr val="tx1"/>
              </a:solidFill>
              <a:round/>
              <a:headEnd/>
              <a:tailEnd/>
            </a:ln>
          </p:spPr>
          <p:txBody>
            <a:bodyPr/>
            <a:lstStyle/>
            <a:p>
              <a:endParaRPr lang="en-US"/>
            </a:p>
          </p:txBody>
        </p:sp>
        <p:sp>
          <p:nvSpPr>
            <p:cNvPr id="57498" name="Freeform 46"/>
            <p:cNvSpPr>
              <a:spLocks/>
            </p:cNvSpPr>
            <p:nvPr/>
          </p:nvSpPr>
          <p:spPr bwMode="auto">
            <a:xfrm>
              <a:off x="2691" y="2198"/>
              <a:ext cx="644" cy="564"/>
            </a:xfrm>
            <a:custGeom>
              <a:avLst/>
              <a:gdLst>
                <a:gd name="T0" fmla="*/ 115 w 662"/>
                <a:gd name="T1" fmla="*/ 518 h 570"/>
                <a:gd name="T2" fmla="*/ 115 w 662"/>
                <a:gd name="T3" fmla="*/ 497 h 570"/>
                <a:gd name="T4" fmla="*/ 115 w 662"/>
                <a:gd name="T5" fmla="*/ 475 h 570"/>
                <a:gd name="T6" fmla="*/ 115 w 662"/>
                <a:gd name="T7" fmla="*/ 462 h 570"/>
                <a:gd name="T8" fmla="*/ 85 w 662"/>
                <a:gd name="T9" fmla="*/ 174 h 570"/>
                <a:gd name="T10" fmla="*/ 66 w 662"/>
                <a:gd name="T11" fmla="*/ 137 h 570"/>
                <a:gd name="T12" fmla="*/ 83 w 662"/>
                <a:gd name="T13" fmla="*/ 105 h 570"/>
                <a:gd name="T14" fmla="*/ 73 w 662"/>
                <a:gd name="T15" fmla="*/ 100 h 570"/>
                <a:gd name="T16" fmla="*/ 37 w 662"/>
                <a:gd name="T17" fmla="*/ 83 h 570"/>
                <a:gd name="T18" fmla="*/ 10 w 662"/>
                <a:gd name="T19" fmla="*/ 32 h 570"/>
                <a:gd name="T20" fmla="*/ 5 w 662"/>
                <a:gd name="T21" fmla="*/ 22 h 570"/>
                <a:gd name="T22" fmla="*/ 0 w 662"/>
                <a:gd name="T23" fmla="*/ 10 h 570"/>
                <a:gd name="T24" fmla="*/ 387 w 662"/>
                <a:gd name="T25" fmla="*/ 10 h 570"/>
                <a:gd name="T26" fmla="*/ 403 w 662"/>
                <a:gd name="T27" fmla="*/ 28 h 570"/>
                <a:gd name="T28" fmla="*/ 403 w 662"/>
                <a:gd name="T29" fmla="*/ 32 h 570"/>
                <a:gd name="T30" fmla="*/ 399 w 662"/>
                <a:gd name="T31" fmla="*/ 52 h 570"/>
                <a:gd name="T32" fmla="*/ 406 w 662"/>
                <a:gd name="T33" fmla="*/ 88 h 570"/>
                <a:gd name="T34" fmla="*/ 433 w 662"/>
                <a:gd name="T35" fmla="*/ 127 h 570"/>
                <a:gd name="T36" fmla="*/ 467 w 662"/>
                <a:gd name="T37" fmla="*/ 150 h 570"/>
                <a:gd name="T38" fmla="*/ 481 w 662"/>
                <a:gd name="T39" fmla="*/ 166 h 570"/>
                <a:gd name="T40" fmla="*/ 487 w 662"/>
                <a:gd name="T41" fmla="*/ 204 h 570"/>
                <a:gd name="T42" fmla="*/ 501 w 662"/>
                <a:gd name="T43" fmla="*/ 206 h 570"/>
                <a:gd name="T44" fmla="*/ 516 w 662"/>
                <a:gd name="T45" fmla="*/ 198 h 570"/>
                <a:gd name="T46" fmla="*/ 536 w 662"/>
                <a:gd name="T47" fmla="*/ 211 h 570"/>
                <a:gd name="T48" fmla="*/ 536 w 662"/>
                <a:gd name="T49" fmla="*/ 228 h 570"/>
                <a:gd name="T50" fmla="*/ 530 w 662"/>
                <a:gd name="T51" fmla="*/ 259 h 570"/>
                <a:gd name="T52" fmla="*/ 525 w 662"/>
                <a:gd name="T53" fmla="*/ 269 h 570"/>
                <a:gd name="T54" fmla="*/ 528 w 662"/>
                <a:gd name="T55" fmla="*/ 298 h 570"/>
                <a:gd name="T56" fmla="*/ 558 w 662"/>
                <a:gd name="T57" fmla="*/ 316 h 570"/>
                <a:gd name="T58" fmla="*/ 565 w 662"/>
                <a:gd name="T59" fmla="*/ 321 h 570"/>
                <a:gd name="T60" fmla="*/ 582 w 662"/>
                <a:gd name="T61" fmla="*/ 330 h 570"/>
                <a:gd name="T62" fmla="*/ 621 w 662"/>
                <a:gd name="T63" fmla="*/ 384 h 570"/>
                <a:gd name="T64" fmla="*/ 629 w 662"/>
                <a:gd name="T65" fmla="*/ 428 h 570"/>
                <a:gd name="T66" fmla="*/ 636 w 662"/>
                <a:gd name="T67" fmla="*/ 426 h 570"/>
                <a:gd name="T68" fmla="*/ 641 w 662"/>
                <a:gd name="T69" fmla="*/ 423 h 570"/>
                <a:gd name="T70" fmla="*/ 651 w 662"/>
                <a:gd name="T71" fmla="*/ 435 h 570"/>
                <a:gd name="T72" fmla="*/ 657 w 662"/>
                <a:gd name="T73" fmla="*/ 487 h 570"/>
                <a:gd name="T74" fmla="*/ 616 w 662"/>
                <a:gd name="T75" fmla="*/ 531 h 570"/>
                <a:gd name="T76" fmla="*/ 607 w 662"/>
                <a:gd name="T77" fmla="*/ 533 h 570"/>
                <a:gd name="T78" fmla="*/ 618 w 662"/>
                <a:gd name="T79" fmla="*/ 545 h 570"/>
                <a:gd name="T80" fmla="*/ 619 w 662"/>
                <a:gd name="T81" fmla="*/ 550 h 570"/>
                <a:gd name="T82" fmla="*/ 606 w 662"/>
                <a:gd name="T83" fmla="*/ 567 h 570"/>
                <a:gd name="T84" fmla="*/ 545 w 662"/>
                <a:gd name="T85" fmla="*/ 562 h 570"/>
                <a:gd name="T86" fmla="*/ 557 w 662"/>
                <a:gd name="T87" fmla="*/ 538 h 570"/>
                <a:gd name="T88" fmla="*/ 567 w 662"/>
                <a:gd name="T89" fmla="*/ 518 h 570"/>
                <a:gd name="T90" fmla="*/ 552 w 662"/>
                <a:gd name="T91" fmla="*/ 504 h 570"/>
                <a:gd name="T92" fmla="*/ 536 w 662"/>
                <a:gd name="T93" fmla="*/ 506 h 570"/>
                <a:gd name="T94" fmla="*/ 494 w 662"/>
                <a:gd name="T95" fmla="*/ 507 h 570"/>
                <a:gd name="T96" fmla="*/ 431 w 662"/>
                <a:gd name="T97" fmla="*/ 511 h 570"/>
                <a:gd name="T98" fmla="*/ 355 w 662"/>
                <a:gd name="T99" fmla="*/ 514 h 570"/>
                <a:gd name="T100" fmla="*/ 277 w 662"/>
                <a:gd name="T101" fmla="*/ 518 h 570"/>
                <a:gd name="T102" fmla="*/ 205 w 662"/>
                <a:gd name="T103" fmla="*/ 521 h 570"/>
                <a:gd name="T104" fmla="*/ 149 w 662"/>
                <a:gd name="T105" fmla="*/ 523 h 570"/>
                <a:gd name="T106" fmla="*/ 118 w 662"/>
                <a:gd name="T107" fmla="*/ 524 h 5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62"/>
                <a:gd name="T163" fmla="*/ 0 h 570"/>
                <a:gd name="T164" fmla="*/ 662 w 662"/>
                <a:gd name="T165" fmla="*/ 570 h 57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62" h="570">
                  <a:moveTo>
                    <a:pt x="117" y="524"/>
                  </a:moveTo>
                  <a:lnTo>
                    <a:pt x="117" y="523"/>
                  </a:lnTo>
                  <a:lnTo>
                    <a:pt x="115" y="521"/>
                  </a:lnTo>
                  <a:lnTo>
                    <a:pt x="115" y="518"/>
                  </a:lnTo>
                  <a:lnTo>
                    <a:pt x="115" y="514"/>
                  </a:lnTo>
                  <a:lnTo>
                    <a:pt x="115" y="509"/>
                  </a:lnTo>
                  <a:lnTo>
                    <a:pt x="115" y="504"/>
                  </a:lnTo>
                  <a:lnTo>
                    <a:pt x="115" y="497"/>
                  </a:lnTo>
                  <a:lnTo>
                    <a:pt x="115" y="492"/>
                  </a:lnTo>
                  <a:lnTo>
                    <a:pt x="115" y="487"/>
                  </a:lnTo>
                  <a:lnTo>
                    <a:pt x="115" y="480"/>
                  </a:lnTo>
                  <a:lnTo>
                    <a:pt x="115" y="475"/>
                  </a:lnTo>
                  <a:lnTo>
                    <a:pt x="115" y="470"/>
                  </a:lnTo>
                  <a:lnTo>
                    <a:pt x="115" y="467"/>
                  </a:lnTo>
                  <a:lnTo>
                    <a:pt x="115" y="463"/>
                  </a:lnTo>
                  <a:lnTo>
                    <a:pt x="115" y="462"/>
                  </a:lnTo>
                  <a:lnTo>
                    <a:pt x="115" y="460"/>
                  </a:lnTo>
                  <a:lnTo>
                    <a:pt x="113" y="188"/>
                  </a:lnTo>
                  <a:lnTo>
                    <a:pt x="96" y="188"/>
                  </a:lnTo>
                  <a:lnTo>
                    <a:pt x="85" y="174"/>
                  </a:lnTo>
                  <a:lnTo>
                    <a:pt x="83" y="162"/>
                  </a:lnTo>
                  <a:lnTo>
                    <a:pt x="79" y="155"/>
                  </a:lnTo>
                  <a:lnTo>
                    <a:pt x="66" y="145"/>
                  </a:lnTo>
                  <a:lnTo>
                    <a:pt x="66" y="137"/>
                  </a:lnTo>
                  <a:lnTo>
                    <a:pt x="79" y="118"/>
                  </a:lnTo>
                  <a:lnTo>
                    <a:pt x="83" y="113"/>
                  </a:lnTo>
                  <a:lnTo>
                    <a:pt x="85" y="108"/>
                  </a:lnTo>
                  <a:lnTo>
                    <a:pt x="83" y="105"/>
                  </a:lnTo>
                  <a:lnTo>
                    <a:pt x="81" y="103"/>
                  </a:lnTo>
                  <a:lnTo>
                    <a:pt x="78" y="101"/>
                  </a:lnTo>
                  <a:lnTo>
                    <a:pt x="74" y="100"/>
                  </a:lnTo>
                  <a:lnTo>
                    <a:pt x="73" y="100"/>
                  </a:lnTo>
                  <a:lnTo>
                    <a:pt x="71" y="98"/>
                  </a:lnTo>
                  <a:lnTo>
                    <a:pt x="61" y="100"/>
                  </a:lnTo>
                  <a:lnTo>
                    <a:pt x="49" y="89"/>
                  </a:lnTo>
                  <a:lnTo>
                    <a:pt x="37" y="83"/>
                  </a:lnTo>
                  <a:lnTo>
                    <a:pt x="39" y="84"/>
                  </a:lnTo>
                  <a:lnTo>
                    <a:pt x="27" y="56"/>
                  </a:lnTo>
                  <a:lnTo>
                    <a:pt x="13" y="44"/>
                  </a:lnTo>
                  <a:lnTo>
                    <a:pt x="10" y="32"/>
                  </a:lnTo>
                  <a:lnTo>
                    <a:pt x="10" y="30"/>
                  </a:lnTo>
                  <a:lnTo>
                    <a:pt x="8" y="28"/>
                  </a:lnTo>
                  <a:lnTo>
                    <a:pt x="7" y="25"/>
                  </a:lnTo>
                  <a:lnTo>
                    <a:pt x="5" y="22"/>
                  </a:lnTo>
                  <a:lnTo>
                    <a:pt x="3" y="17"/>
                  </a:lnTo>
                  <a:lnTo>
                    <a:pt x="2" y="13"/>
                  </a:lnTo>
                  <a:lnTo>
                    <a:pt x="0" y="10"/>
                  </a:lnTo>
                  <a:lnTo>
                    <a:pt x="379" y="0"/>
                  </a:lnTo>
                  <a:lnTo>
                    <a:pt x="381" y="1"/>
                  </a:lnTo>
                  <a:lnTo>
                    <a:pt x="382" y="5"/>
                  </a:lnTo>
                  <a:lnTo>
                    <a:pt x="387" y="10"/>
                  </a:lnTo>
                  <a:lnTo>
                    <a:pt x="391" y="15"/>
                  </a:lnTo>
                  <a:lnTo>
                    <a:pt x="396" y="20"/>
                  </a:lnTo>
                  <a:lnTo>
                    <a:pt x="401" y="25"/>
                  </a:lnTo>
                  <a:lnTo>
                    <a:pt x="403" y="28"/>
                  </a:lnTo>
                  <a:lnTo>
                    <a:pt x="404" y="28"/>
                  </a:lnTo>
                  <a:lnTo>
                    <a:pt x="403" y="30"/>
                  </a:lnTo>
                  <a:lnTo>
                    <a:pt x="403" y="32"/>
                  </a:lnTo>
                  <a:lnTo>
                    <a:pt x="403" y="35"/>
                  </a:lnTo>
                  <a:lnTo>
                    <a:pt x="401" y="40"/>
                  </a:lnTo>
                  <a:lnTo>
                    <a:pt x="401" y="45"/>
                  </a:lnTo>
                  <a:lnTo>
                    <a:pt x="399" y="52"/>
                  </a:lnTo>
                  <a:lnTo>
                    <a:pt x="401" y="61"/>
                  </a:lnTo>
                  <a:lnTo>
                    <a:pt x="401" y="69"/>
                  </a:lnTo>
                  <a:lnTo>
                    <a:pt x="403" y="78"/>
                  </a:lnTo>
                  <a:lnTo>
                    <a:pt x="406" y="88"/>
                  </a:lnTo>
                  <a:lnTo>
                    <a:pt x="411" y="96"/>
                  </a:lnTo>
                  <a:lnTo>
                    <a:pt x="416" y="106"/>
                  </a:lnTo>
                  <a:lnTo>
                    <a:pt x="425" y="116"/>
                  </a:lnTo>
                  <a:lnTo>
                    <a:pt x="433" y="127"/>
                  </a:lnTo>
                  <a:lnTo>
                    <a:pt x="445" y="137"/>
                  </a:lnTo>
                  <a:lnTo>
                    <a:pt x="459" y="147"/>
                  </a:lnTo>
                  <a:lnTo>
                    <a:pt x="462" y="149"/>
                  </a:lnTo>
                  <a:lnTo>
                    <a:pt x="467" y="150"/>
                  </a:lnTo>
                  <a:lnTo>
                    <a:pt x="470" y="152"/>
                  </a:lnTo>
                  <a:lnTo>
                    <a:pt x="474" y="155"/>
                  </a:lnTo>
                  <a:lnTo>
                    <a:pt x="477" y="159"/>
                  </a:lnTo>
                  <a:lnTo>
                    <a:pt x="481" y="166"/>
                  </a:lnTo>
                  <a:lnTo>
                    <a:pt x="482" y="176"/>
                  </a:lnTo>
                  <a:lnTo>
                    <a:pt x="484" y="189"/>
                  </a:lnTo>
                  <a:lnTo>
                    <a:pt x="484" y="198"/>
                  </a:lnTo>
                  <a:lnTo>
                    <a:pt x="487" y="204"/>
                  </a:lnTo>
                  <a:lnTo>
                    <a:pt x="489" y="208"/>
                  </a:lnTo>
                  <a:lnTo>
                    <a:pt x="492" y="210"/>
                  </a:lnTo>
                  <a:lnTo>
                    <a:pt x="496" y="210"/>
                  </a:lnTo>
                  <a:lnTo>
                    <a:pt x="501" y="206"/>
                  </a:lnTo>
                  <a:lnTo>
                    <a:pt x="504" y="203"/>
                  </a:lnTo>
                  <a:lnTo>
                    <a:pt x="508" y="199"/>
                  </a:lnTo>
                  <a:lnTo>
                    <a:pt x="511" y="198"/>
                  </a:lnTo>
                  <a:lnTo>
                    <a:pt x="516" y="198"/>
                  </a:lnTo>
                  <a:lnTo>
                    <a:pt x="521" y="199"/>
                  </a:lnTo>
                  <a:lnTo>
                    <a:pt x="528" y="203"/>
                  </a:lnTo>
                  <a:lnTo>
                    <a:pt x="533" y="206"/>
                  </a:lnTo>
                  <a:lnTo>
                    <a:pt x="536" y="211"/>
                  </a:lnTo>
                  <a:lnTo>
                    <a:pt x="540" y="215"/>
                  </a:lnTo>
                  <a:lnTo>
                    <a:pt x="540" y="218"/>
                  </a:lnTo>
                  <a:lnTo>
                    <a:pt x="540" y="221"/>
                  </a:lnTo>
                  <a:lnTo>
                    <a:pt x="536" y="228"/>
                  </a:lnTo>
                  <a:lnTo>
                    <a:pt x="535" y="235"/>
                  </a:lnTo>
                  <a:lnTo>
                    <a:pt x="533" y="243"/>
                  </a:lnTo>
                  <a:lnTo>
                    <a:pt x="531" y="252"/>
                  </a:lnTo>
                  <a:lnTo>
                    <a:pt x="530" y="259"/>
                  </a:lnTo>
                  <a:lnTo>
                    <a:pt x="528" y="262"/>
                  </a:lnTo>
                  <a:lnTo>
                    <a:pt x="528" y="264"/>
                  </a:lnTo>
                  <a:lnTo>
                    <a:pt x="526" y="265"/>
                  </a:lnTo>
                  <a:lnTo>
                    <a:pt x="525" y="269"/>
                  </a:lnTo>
                  <a:lnTo>
                    <a:pt x="523" y="276"/>
                  </a:lnTo>
                  <a:lnTo>
                    <a:pt x="523" y="282"/>
                  </a:lnTo>
                  <a:lnTo>
                    <a:pt x="525" y="289"/>
                  </a:lnTo>
                  <a:lnTo>
                    <a:pt x="528" y="298"/>
                  </a:lnTo>
                  <a:lnTo>
                    <a:pt x="538" y="306"/>
                  </a:lnTo>
                  <a:lnTo>
                    <a:pt x="552" y="313"/>
                  </a:lnTo>
                  <a:lnTo>
                    <a:pt x="555" y="314"/>
                  </a:lnTo>
                  <a:lnTo>
                    <a:pt x="558" y="316"/>
                  </a:lnTo>
                  <a:lnTo>
                    <a:pt x="562" y="318"/>
                  </a:lnTo>
                  <a:lnTo>
                    <a:pt x="563" y="320"/>
                  </a:lnTo>
                  <a:lnTo>
                    <a:pt x="565" y="321"/>
                  </a:lnTo>
                  <a:lnTo>
                    <a:pt x="565" y="330"/>
                  </a:lnTo>
                  <a:lnTo>
                    <a:pt x="582" y="330"/>
                  </a:lnTo>
                  <a:lnTo>
                    <a:pt x="597" y="345"/>
                  </a:lnTo>
                  <a:lnTo>
                    <a:pt x="613" y="350"/>
                  </a:lnTo>
                  <a:lnTo>
                    <a:pt x="614" y="372"/>
                  </a:lnTo>
                  <a:lnTo>
                    <a:pt x="621" y="384"/>
                  </a:lnTo>
                  <a:lnTo>
                    <a:pt x="616" y="401"/>
                  </a:lnTo>
                  <a:lnTo>
                    <a:pt x="616" y="409"/>
                  </a:lnTo>
                  <a:lnTo>
                    <a:pt x="626" y="419"/>
                  </a:lnTo>
                  <a:lnTo>
                    <a:pt x="629" y="428"/>
                  </a:lnTo>
                  <a:lnTo>
                    <a:pt x="636" y="433"/>
                  </a:lnTo>
                  <a:lnTo>
                    <a:pt x="636" y="430"/>
                  </a:lnTo>
                  <a:lnTo>
                    <a:pt x="636" y="426"/>
                  </a:lnTo>
                  <a:lnTo>
                    <a:pt x="636" y="423"/>
                  </a:lnTo>
                  <a:lnTo>
                    <a:pt x="636" y="421"/>
                  </a:lnTo>
                  <a:lnTo>
                    <a:pt x="638" y="421"/>
                  </a:lnTo>
                  <a:lnTo>
                    <a:pt x="641" y="423"/>
                  </a:lnTo>
                  <a:lnTo>
                    <a:pt x="643" y="428"/>
                  </a:lnTo>
                  <a:lnTo>
                    <a:pt x="645" y="430"/>
                  </a:lnTo>
                  <a:lnTo>
                    <a:pt x="648" y="433"/>
                  </a:lnTo>
                  <a:lnTo>
                    <a:pt x="651" y="435"/>
                  </a:lnTo>
                  <a:lnTo>
                    <a:pt x="653" y="436"/>
                  </a:lnTo>
                  <a:lnTo>
                    <a:pt x="662" y="443"/>
                  </a:lnTo>
                  <a:lnTo>
                    <a:pt x="657" y="452"/>
                  </a:lnTo>
                  <a:lnTo>
                    <a:pt x="657" y="487"/>
                  </a:lnTo>
                  <a:lnTo>
                    <a:pt x="638" y="489"/>
                  </a:lnTo>
                  <a:lnTo>
                    <a:pt x="619" y="502"/>
                  </a:lnTo>
                  <a:lnTo>
                    <a:pt x="618" y="531"/>
                  </a:lnTo>
                  <a:lnTo>
                    <a:pt x="616" y="531"/>
                  </a:lnTo>
                  <a:lnTo>
                    <a:pt x="614" y="531"/>
                  </a:lnTo>
                  <a:lnTo>
                    <a:pt x="613" y="531"/>
                  </a:lnTo>
                  <a:lnTo>
                    <a:pt x="609" y="531"/>
                  </a:lnTo>
                  <a:lnTo>
                    <a:pt x="607" y="533"/>
                  </a:lnTo>
                  <a:lnTo>
                    <a:pt x="607" y="534"/>
                  </a:lnTo>
                  <a:lnTo>
                    <a:pt x="609" y="538"/>
                  </a:lnTo>
                  <a:lnTo>
                    <a:pt x="613" y="541"/>
                  </a:lnTo>
                  <a:lnTo>
                    <a:pt x="618" y="545"/>
                  </a:lnTo>
                  <a:lnTo>
                    <a:pt x="619" y="548"/>
                  </a:lnTo>
                  <a:lnTo>
                    <a:pt x="619" y="550"/>
                  </a:lnTo>
                  <a:lnTo>
                    <a:pt x="618" y="550"/>
                  </a:lnTo>
                  <a:lnTo>
                    <a:pt x="616" y="550"/>
                  </a:lnTo>
                  <a:lnTo>
                    <a:pt x="606" y="567"/>
                  </a:lnTo>
                  <a:lnTo>
                    <a:pt x="541" y="570"/>
                  </a:lnTo>
                  <a:lnTo>
                    <a:pt x="541" y="568"/>
                  </a:lnTo>
                  <a:lnTo>
                    <a:pt x="543" y="565"/>
                  </a:lnTo>
                  <a:lnTo>
                    <a:pt x="545" y="562"/>
                  </a:lnTo>
                  <a:lnTo>
                    <a:pt x="547" y="555"/>
                  </a:lnTo>
                  <a:lnTo>
                    <a:pt x="550" y="550"/>
                  </a:lnTo>
                  <a:lnTo>
                    <a:pt x="553" y="543"/>
                  </a:lnTo>
                  <a:lnTo>
                    <a:pt x="557" y="538"/>
                  </a:lnTo>
                  <a:lnTo>
                    <a:pt x="563" y="533"/>
                  </a:lnTo>
                  <a:lnTo>
                    <a:pt x="567" y="528"/>
                  </a:lnTo>
                  <a:lnTo>
                    <a:pt x="569" y="523"/>
                  </a:lnTo>
                  <a:lnTo>
                    <a:pt x="567" y="518"/>
                  </a:lnTo>
                  <a:lnTo>
                    <a:pt x="563" y="512"/>
                  </a:lnTo>
                  <a:lnTo>
                    <a:pt x="560" y="509"/>
                  </a:lnTo>
                  <a:lnTo>
                    <a:pt x="555" y="506"/>
                  </a:lnTo>
                  <a:lnTo>
                    <a:pt x="552" y="504"/>
                  </a:lnTo>
                  <a:lnTo>
                    <a:pt x="548" y="504"/>
                  </a:lnTo>
                  <a:lnTo>
                    <a:pt x="547" y="506"/>
                  </a:lnTo>
                  <a:lnTo>
                    <a:pt x="543" y="506"/>
                  </a:lnTo>
                  <a:lnTo>
                    <a:pt x="536" y="506"/>
                  </a:lnTo>
                  <a:lnTo>
                    <a:pt x="528" y="506"/>
                  </a:lnTo>
                  <a:lnTo>
                    <a:pt x="519" y="507"/>
                  </a:lnTo>
                  <a:lnTo>
                    <a:pt x="508" y="507"/>
                  </a:lnTo>
                  <a:lnTo>
                    <a:pt x="494" y="507"/>
                  </a:lnTo>
                  <a:lnTo>
                    <a:pt x="481" y="509"/>
                  </a:lnTo>
                  <a:lnTo>
                    <a:pt x="465" y="509"/>
                  </a:lnTo>
                  <a:lnTo>
                    <a:pt x="448" y="511"/>
                  </a:lnTo>
                  <a:lnTo>
                    <a:pt x="431" y="511"/>
                  </a:lnTo>
                  <a:lnTo>
                    <a:pt x="413" y="511"/>
                  </a:lnTo>
                  <a:lnTo>
                    <a:pt x="394" y="512"/>
                  </a:lnTo>
                  <a:lnTo>
                    <a:pt x="376" y="512"/>
                  </a:lnTo>
                  <a:lnTo>
                    <a:pt x="355" y="514"/>
                  </a:lnTo>
                  <a:lnTo>
                    <a:pt x="337" y="514"/>
                  </a:lnTo>
                  <a:lnTo>
                    <a:pt x="316" y="516"/>
                  </a:lnTo>
                  <a:lnTo>
                    <a:pt x="296" y="516"/>
                  </a:lnTo>
                  <a:lnTo>
                    <a:pt x="277" y="518"/>
                  </a:lnTo>
                  <a:lnTo>
                    <a:pt x="259" y="518"/>
                  </a:lnTo>
                  <a:lnTo>
                    <a:pt x="240" y="519"/>
                  </a:lnTo>
                  <a:lnTo>
                    <a:pt x="222" y="519"/>
                  </a:lnTo>
                  <a:lnTo>
                    <a:pt x="205" y="521"/>
                  </a:lnTo>
                  <a:lnTo>
                    <a:pt x="189" y="521"/>
                  </a:lnTo>
                  <a:lnTo>
                    <a:pt x="174" y="521"/>
                  </a:lnTo>
                  <a:lnTo>
                    <a:pt x="162" y="523"/>
                  </a:lnTo>
                  <a:lnTo>
                    <a:pt x="149" y="523"/>
                  </a:lnTo>
                  <a:lnTo>
                    <a:pt x="139" y="523"/>
                  </a:lnTo>
                  <a:lnTo>
                    <a:pt x="130" y="523"/>
                  </a:lnTo>
                  <a:lnTo>
                    <a:pt x="123" y="523"/>
                  </a:lnTo>
                  <a:lnTo>
                    <a:pt x="118" y="524"/>
                  </a:lnTo>
                  <a:lnTo>
                    <a:pt x="117" y="524"/>
                  </a:lnTo>
                  <a:close/>
                </a:path>
              </a:pathLst>
            </a:custGeom>
            <a:solidFill>
              <a:srgbClr val="DDDDDD"/>
            </a:solidFill>
            <a:ln w="9525">
              <a:solidFill>
                <a:schemeClr val="tx1"/>
              </a:solidFill>
              <a:round/>
              <a:headEnd/>
              <a:tailEnd/>
            </a:ln>
          </p:spPr>
          <p:txBody>
            <a:bodyPr/>
            <a:lstStyle/>
            <a:p>
              <a:endParaRPr lang="en-US"/>
            </a:p>
          </p:txBody>
        </p:sp>
        <p:grpSp>
          <p:nvGrpSpPr>
            <p:cNvPr id="57499" name="Group 47"/>
            <p:cNvGrpSpPr>
              <a:grpSpLocks/>
            </p:cNvGrpSpPr>
            <p:nvPr/>
          </p:nvGrpSpPr>
          <p:grpSpPr bwMode="auto">
            <a:xfrm>
              <a:off x="4042" y="1840"/>
              <a:ext cx="558" cy="359"/>
              <a:chOff x="4341" y="1400"/>
              <a:chExt cx="574" cy="370"/>
            </a:xfrm>
          </p:grpSpPr>
          <p:sp>
            <p:nvSpPr>
              <p:cNvPr id="57500" name="Freeform 48"/>
              <p:cNvSpPr>
                <a:spLocks/>
              </p:cNvSpPr>
              <p:nvPr/>
            </p:nvSpPr>
            <p:spPr bwMode="auto">
              <a:xfrm>
                <a:off x="4341" y="1400"/>
                <a:ext cx="574" cy="370"/>
              </a:xfrm>
              <a:custGeom>
                <a:avLst/>
                <a:gdLst>
                  <a:gd name="T0" fmla="*/ 491 w 574"/>
                  <a:gd name="T1" fmla="*/ 287 h 370"/>
                  <a:gd name="T2" fmla="*/ 501 w 574"/>
                  <a:gd name="T3" fmla="*/ 269 h 370"/>
                  <a:gd name="T4" fmla="*/ 518 w 574"/>
                  <a:gd name="T5" fmla="*/ 265 h 370"/>
                  <a:gd name="T6" fmla="*/ 523 w 574"/>
                  <a:gd name="T7" fmla="*/ 265 h 370"/>
                  <a:gd name="T8" fmla="*/ 535 w 574"/>
                  <a:gd name="T9" fmla="*/ 257 h 370"/>
                  <a:gd name="T10" fmla="*/ 545 w 574"/>
                  <a:gd name="T11" fmla="*/ 248 h 370"/>
                  <a:gd name="T12" fmla="*/ 550 w 574"/>
                  <a:gd name="T13" fmla="*/ 238 h 370"/>
                  <a:gd name="T14" fmla="*/ 560 w 574"/>
                  <a:gd name="T15" fmla="*/ 225 h 370"/>
                  <a:gd name="T16" fmla="*/ 569 w 574"/>
                  <a:gd name="T17" fmla="*/ 218 h 370"/>
                  <a:gd name="T18" fmla="*/ 574 w 574"/>
                  <a:gd name="T19" fmla="*/ 211 h 370"/>
                  <a:gd name="T20" fmla="*/ 571 w 574"/>
                  <a:gd name="T21" fmla="*/ 204 h 370"/>
                  <a:gd name="T22" fmla="*/ 567 w 574"/>
                  <a:gd name="T23" fmla="*/ 201 h 370"/>
                  <a:gd name="T24" fmla="*/ 554 w 574"/>
                  <a:gd name="T25" fmla="*/ 189 h 370"/>
                  <a:gd name="T26" fmla="*/ 537 w 574"/>
                  <a:gd name="T27" fmla="*/ 176 h 370"/>
                  <a:gd name="T28" fmla="*/ 520 w 574"/>
                  <a:gd name="T29" fmla="*/ 162 h 370"/>
                  <a:gd name="T30" fmla="*/ 520 w 574"/>
                  <a:gd name="T31" fmla="*/ 144 h 370"/>
                  <a:gd name="T32" fmla="*/ 525 w 574"/>
                  <a:gd name="T33" fmla="*/ 135 h 370"/>
                  <a:gd name="T34" fmla="*/ 538 w 574"/>
                  <a:gd name="T35" fmla="*/ 71 h 370"/>
                  <a:gd name="T36" fmla="*/ 525 w 574"/>
                  <a:gd name="T37" fmla="*/ 56 h 370"/>
                  <a:gd name="T38" fmla="*/ 520 w 574"/>
                  <a:gd name="T39" fmla="*/ 54 h 370"/>
                  <a:gd name="T40" fmla="*/ 511 w 574"/>
                  <a:gd name="T41" fmla="*/ 44 h 370"/>
                  <a:gd name="T42" fmla="*/ 503 w 574"/>
                  <a:gd name="T43" fmla="*/ 30 h 370"/>
                  <a:gd name="T44" fmla="*/ 501 w 574"/>
                  <a:gd name="T45" fmla="*/ 22 h 370"/>
                  <a:gd name="T46" fmla="*/ 493 w 574"/>
                  <a:gd name="T47" fmla="*/ 15 h 370"/>
                  <a:gd name="T48" fmla="*/ 483 w 574"/>
                  <a:gd name="T49" fmla="*/ 12 h 370"/>
                  <a:gd name="T50" fmla="*/ 476 w 574"/>
                  <a:gd name="T51" fmla="*/ 1 h 370"/>
                  <a:gd name="T52" fmla="*/ 459 w 574"/>
                  <a:gd name="T53" fmla="*/ 0 h 370"/>
                  <a:gd name="T54" fmla="*/ 449 w 574"/>
                  <a:gd name="T55" fmla="*/ 3 h 370"/>
                  <a:gd name="T56" fmla="*/ 422 w 574"/>
                  <a:gd name="T57" fmla="*/ 8 h 370"/>
                  <a:gd name="T58" fmla="*/ 383 w 574"/>
                  <a:gd name="T59" fmla="*/ 15 h 370"/>
                  <a:gd name="T60" fmla="*/ 335 w 574"/>
                  <a:gd name="T61" fmla="*/ 25 h 370"/>
                  <a:gd name="T62" fmla="*/ 283 w 574"/>
                  <a:gd name="T63" fmla="*/ 35 h 370"/>
                  <a:gd name="T64" fmla="*/ 230 w 574"/>
                  <a:gd name="T65" fmla="*/ 45 h 370"/>
                  <a:gd name="T66" fmla="*/ 178 w 574"/>
                  <a:gd name="T67" fmla="*/ 56 h 370"/>
                  <a:gd name="T68" fmla="*/ 134 w 574"/>
                  <a:gd name="T69" fmla="*/ 64 h 370"/>
                  <a:gd name="T70" fmla="*/ 98 w 574"/>
                  <a:gd name="T71" fmla="*/ 71 h 370"/>
                  <a:gd name="T72" fmla="*/ 78 w 574"/>
                  <a:gd name="T73" fmla="*/ 74 h 370"/>
                  <a:gd name="T74" fmla="*/ 66 w 574"/>
                  <a:gd name="T75" fmla="*/ 44 h 370"/>
                  <a:gd name="T76" fmla="*/ 49 w 574"/>
                  <a:gd name="T77" fmla="*/ 56 h 370"/>
                  <a:gd name="T78" fmla="*/ 34 w 574"/>
                  <a:gd name="T79" fmla="*/ 67 h 370"/>
                  <a:gd name="T80" fmla="*/ 21 w 574"/>
                  <a:gd name="T81" fmla="*/ 78 h 370"/>
                  <a:gd name="T82" fmla="*/ 9 w 574"/>
                  <a:gd name="T83" fmla="*/ 86 h 370"/>
                  <a:gd name="T84" fmla="*/ 2 w 574"/>
                  <a:gd name="T85" fmla="*/ 91 h 370"/>
                  <a:gd name="T86" fmla="*/ 32 w 574"/>
                  <a:gd name="T87" fmla="*/ 259 h 3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74"/>
                  <a:gd name="T133" fmla="*/ 0 h 370"/>
                  <a:gd name="T134" fmla="*/ 574 w 574"/>
                  <a:gd name="T135" fmla="*/ 370 h 3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74" h="370">
                    <a:moveTo>
                      <a:pt x="51" y="370"/>
                    </a:moveTo>
                    <a:lnTo>
                      <a:pt x="146" y="352"/>
                    </a:lnTo>
                    <a:lnTo>
                      <a:pt x="491" y="287"/>
                    </a:lnTo>
                    <a:lnTo>
                      <a:pt x="493" y="277"/>
                    </a:lnTo>
                    <a:lnTo>
                      <a:pt x="496" y="272"/>
                    </a:lnTo>
                    <a:lnTo>
                      <a:pt x="501" y="269"/>
                    </a:lnTo>
                    <a:lnTo>
                      <a:pt x="506" y="265"/>
                    </a:lnTo>
                    <a:lnTo>
                      <a:pt x="513" y="265"/>
                    </a:lnTo>
                    <a:lnTo>
                      <a:pt x="518" y="265"/>
                    </a:lnTo>
                    <a:lnTo>
                      <a:pt x="521" y="265"/>
                    </a:lnTo>
                    <a:lnTo>
                      <a:pt x="523" y="267"/>
                    </a:lnTo>
                    <a:lnTo>
                      <a:pt x="523" y="265"/>
                    </a:lnTo>
                    <a:lnTo>
                      <a:pt x="527" y="264"/>
                    </a:lnTo>
                    <a:lnTo>
                      <a:pt x="530" y="260"/>
                    </a:lnTo>
                    <a:lnTo>
                      <a:pt x="535" y="257"/>
                    </a:lnTo>
                    <a:lnTo>
                      <a:pt x="538" y="254"/>
                    </a:lnTo>
                    <a:lnTo>
                      <a:pt x="543" y="252"/>
                    </a:lnTo>
                    <a:lnTo>
                      <a:pt x="545" y="248"/>
                    </a:lnTo>
                    <a:lnTo>
                      <a:pt x="547" y="248"/>
                    </a:lnTo>
                    <a:lnTo>
                      <a:pt x="547" y="243"/>
                    </a:lnTo>
                    <a:lnTo>
                      <a:pt x="550" y="238"/>
                    </a:lnTo>
                    <a:lnTo>
                      <a:pt x="554" y="233"/>
                    </a:lnTo>
                    <a:lnTo>
                      <a:pt x="557" y="228"/>
                    </a:lnTo>
                    <a:lnTo>
                      <a:pt x="560" y="225"/>
                    </a:lnTo>
                    <a:lnTo>
                      <a:pt x="564" y="221"/>
                    </a:lnTo>
                    <a:lnTo>
                      <a:pt x="567" y="220"/>
                    </a:lnTo>
                    <a:lnTo>
                      <a:pt x="569" y="218"/>
                    </a:lnTo>
                    <a:lnTo>
                      <a:pt x="572" y="216"/>
                    </a:lnTo>
                    <a:lnTo>
                      <a:pt x="574" y="213"/>
                    </a:lnTo>
                    <a:lnTo>
                      <a:pt x="574" y="211"/>
                    </a:lnTo>
                    <a:lnTo>
                      <a:pt x="574" y="208"/>
                    </a:lnTo>
                    <a:lnTo>
                      <a:pt x="572" y="206"/>
                    </a:lnTo>
                    <a:lnTo>
                      <a:pt x="571" y="204"/>
                    </a:lnTo>
                    <a:lnTo>
                      <a:pt x="571" y="203"/>
                    </a:lnTo>
                    <a:lnTo>
                      <a:pt x="569" y="203"/>
                    </a:lnTo>
                    <a:lnTo>
                      <a:pt x="567" y="201"/>
                    </a:lnTo>
                    <a:lnTo>
                      <a:pt x="564" y="199"/>
                    </a:lnTo>
                    <a:lnTo>
                      <a:pt x="559" y="194"/>
                    </a:lnTo>
                    <a:lnTo>
                      <a:pt x="554" y="189"/>
                    </a:lnTo>
                    <a:lnTo>
                      <a:pt x="547" y="184"/>
                    </a:lnTo>
                    <a:lnTo>
                      <a:pt x="542" y="179"/>
                    </a:lnTo>
                    <a:lnTo>
                      <a:pt x="537" y="176"/>
                    </a:lnTo>
                    <a:lnTo>
                      <a:pt x="535" y="174"/>
                    </a:lnTo>
                    <a:lnTo>
                      <a:pt x="525" y="169"/>
                    </a:lnTo>
                    <a:lnTo>
                      <a:pt x="520" y="162"/>
                    </a:lnTo>
                    <a:lnTo>
                      <a:pt x="518" y="155"/>
                    </a:lnTo>
                    <a:lnTo>
                      <a:pt x="518" y="149"/>
                    </a:lnTo>
                    <a:lnTo>
                      <a:pt x="520" y="144"/>
                    </a:lnTo>
                    <a:lnTo>
                      <a:pt x="521" y="138"/>
                    </a:lnTo>
                    <a:lnTo>
                      <a:pt x="523" y="135"/>
                    </a:lnTo>
                    <a:lnTo>
                      <a:pt x="525" y="135"/>
                    </a:lnTo>
                    <a:lnTo>
                      <a:pt x="515" y="118"/>
                    </a:lnTo>
                    <a:lnTo>
                      <a:pt x="532" y="93"/>
                    </a:lnTo>
                    <a:lnTo>
                      <a:pt x="538" y="71"/>
                    </a:lnTo>
                    <a:lnTo>
                      <a:pt x="543" y="62"/>
                    </a:lnTo>
                    <a:lnTo>
                      <a:pt x="525" y="56"/>
                    </a:lnTo>
                    <a:lnTo>
                      <a:pt x="523" y="56"/>
                    </a:lnTo>
                    <a:lnTo>
                      <a:pt x="520" y="54"/>
                    </a:lnTo>
                    <a:lnTo>
                      <a:pt x="518" y="50"/>
                    </a:lnTo>
                    <a:lnTo>
                      <a:pt x="515" y="47"/>
                    </a:lnTo>
                    <a:lnTo>
                      <a:pt x="511" y="44"/>
                    </a:lnTo>
                    <a:lnTo>
                      <a:pt x="508" y="39"/>
                    </a:lnTo>
                    <a:lnTo>
                      <a:pt x="505" y="32"/>
                    </a:lnTo>
                    <a:lnTo>
                      <a:pt x="503" y="30"/>
                    </a:lnTo>
                    <a:lnTo>
                      <a:pt x="503" y="28"/>
                    </a:lnTo>
                    <a:lnTo>
                      <a:pt x="503" y="25"/>
                    </a:lnTo>
                    <a:lnTo>
                      <a:pt x="501" y="22"/>
                    </a:lnTo>
                    <a:lnTo>
                      <a:pt x="499" y="20"/>
                    </a:lnTo>
                    <a:lnTo>
                      <a:pt x="496" y="17"/>
                    </a:lnTo>
                    <a:lnTo>
                      <a:pt x="493" y="15"/>
                    </a:lnTo>
                    <a:lnTo>
                      <a:pt x="486" y="15"/>
                    </a:lnTo>
                    <a:lnTo>
                      <a:pt x="484" y="13"/>
                    </a:lnTo>
                    <a:lnTo>
                      <a:pt x="483" y="12"/>
                    </a:lnTo>
                    <a:lnTo>
                      <a:pt x="481" y="8"/>
                    </a:lnTo>
                    <a:lnTo>
                      <a:pt x="479" y="5"/>
                    </a:lnTo>
                    <a:lnTo>
                      <a:pt x="476" y="1"/>
                    </a:lnTo>
                    <a:lnTo>
                      <a:pt x="471" y="0"/>
                    </a:lnTo>
                    <a:lnTo>
                      <a:pt x="466" y="0"/>
                    </a:lnTo>
                    <a:lnTo>
                      <a:pt x="459" y="0"/>
                    </a:lnTo>
                    <a:lnTo>
                      <a:pt x="457" y="0"/>
                    </a:lnTo>
                    <a:lnTo>
                      <a:pt x="454" y="1"/>
                    </a:lnTo>
                    <a:lnTo>
                      <a:pt x="449" y="3"/>
                    </a:lnTo>
                    <a:lnTo>
                      <a:pt x="442" y="3"/>
                    </a:lnTo>
                    <a:lnTo>
                      <a:pt x="432" y="5"/>
                    </a:lnTo>
                    <a:lnTo>
                      <a:pt x="422" y="8"/>
                    </a:lnTo>
                    <a:lnTo>
                      <a:pt x="410" y="10"/>
                    </a:lnTo>
                    <a:lnTo>
                      <a:pt x="398" y="12"/>
                    </a:lnTo>
                    <a:lnTo>
                      <a:pt x="383" y="15"/>
                    </a:lnTo>
                    <a:lnTo>
                      <a:pt x="367" y="18"/>
                    </a:lnTo>
                    <a:lnTo>
                      <a:pt x="352" y="22"/>
                    </a:lnTo>
                    <a:lnTo>
                      <a:pt x="335" y="25"/>
                    </a:lnTo>
                    <a:lnTo>
                      <a:pt x="318" y="28"/>
                    </a:lnTo>
                    <a:lnTo>
                      <a:pt x="301" y="32"/>
                    </a:lnTo>
                    <a:lnTo>
                      <a:pt x="283" y="35"/>
                    </a:lnTo>
                    <a:lnTo>
                      <a:pt x="266" y="39"/>
                    </a:lnTo>
                    <a:lnTo>
                      <a:pt x="247" y="42"/>
                    </a:lnTo>
                    <a:lnTo>
                      <a:pt x="230" y="45"/>
                    </a:lnTo>
                    <a:lnTo>
                      <a:pt x="212" y="49"/>
                    </a:lnTo>
                    <a:lnTo>
                      <a:pt x="195" y="52"/>
                    </a:lnTo>
                    <a:lnTo>
                      <a:pt x="178" y="56"/>
                    </a:lnTo>
                    <a:lnTo>
                      <a:pt x="163" y="59"/>
                    </a:lnTo>
                    <a:lnTo>
                      <a:pt x="147" y="61"/>
                    </a:lnTo>
                    <a:lnTo>
                      <a:pt x="134" y="64"/>
                    </a:lnTo>
                    <a:lnTo>
                      <a:pt x="120" y="66"/>
                    </a:lnTo>
                    <a:lnTo>
                      <a:pt x="109" y="69"/>
                    </a:lnTo>
                    <a:lnTo>
                      <a:pt x="98" y="71"/>
                    </a:lnTo>
                    <a:lnTo>
                      <a:pt x="90" y="72"/>
                    </a:lnTo>
                    <a:lnTo>
                      <a:pt x="83" y="74"/>
                    </a:lnTo>
                    <a:lnTo>
                      <a:pt x="78" y="74"/>
                    </a:lnTo>
                    <a:lnTo>
                      <a:pt x="75" y="74"/>
                    </a:lnTo>
                    <a:lnTo>
                      <a:pt x="75" y="76"/>
                    </a:lnTo>
                    <a:lnTo>
                      <a:pt x="66" y="44"/>
                    </a:lnTo>
                    <a:lnTo>
                      <a:pt x="61" y="47"/>
                    </a:lnTo>
                    <a:lnTo>
                      <a:pt x="56" y="52"/>
                    </a:lnTo>
                    <a:lnTo>
                      <a:pt x="49" y="56"/>
                    </a:lnTo>
                    <a:lnTo>
                      <a:pt x="44" y="59"/>
                    </a:lnTo>
                    <a:lnTo>
                      <a:pt x="39" y="64"/>
                    </a:lnTo>
                    <a:lnTo>
                      <a:pt x="34" y="67"/>
                    </a:lnTo>
                    <a:lnTo>
                      <a:pt x="29" y="71"/>
                    </a:lnTo>
                    <a:lnTo>
                      <a:pt x="26" y="74"/>
                    </a:lnTo>
                    <a:lnTo>
                      <a:pt x="21" y="78"/>
                    </a:lnTo>
                    <a:lnTo>
                      <a:pt x="15" y="81"/>
                    </a:lnTo>
                    <a:lnTo>
                      <a:pt x="12" y="84"/>
                    </a:lnTo>
                    <a:lnTo>
                      <a:pt x="9" y="86"/>
                    </a:lnTo>
                    <a:lnTo>
                      <a:pt x="7" y="89"/>
                    </a:lnTo>
                    <a:lnTo>
                      <a:pt x="4" y="91"/>
                    </a:lnTo>
                    <a:lnTo>
                      <a:pt x="2" y="91"/>
                    </a:lnTo>
                    <a:lnTo>
                      <a:pt x="2" y="93"/>
                    </a:lnTo>
                    <a:lnTo>
                      <a:pt x="0" y="93"/>
                    </a:lnTo>
                    <a:lnTo>
                      <a:pt x="32" y="259"/>
                    </a:lnTo>
                    <a:lnTo>
                      <a:pt x="51" y="370"/>
                    </a:lnTo>
                    <a:close/>
                  </a:path>
                </a:pathLst>
              </a:custGeom>
              <a:solidFill>
                <a:srgbClr val="3366CC"/>
              </a:solidFill>
              <a:ln w="9525">
                <a:solidFill>
                  <a:schemeClr val="tx1"/>
                </a:solidFill>
                <a:round/>
                <a:headEnd/>
                <a:tailEnd/>
              </a:ln>
            </p:spPr>
            <p:txBody>
              <a:bodyPr/>
              <a:lstStyle/>
              <a:p>
                <a:endParaRPr lang="en-US"/>
              </a:p>
            </p:txBody>
          </p:sp>
          <p:sp>
            <p:nvSpPr>
              <p:cNvPr id="57501" name="Freeform 49"/>
              <p:cNvSpPr>
                <a:spLocks/>
              </p:cNvSpPr>
              <p:nvPr/>
            </p:nvSpPr>
            <p:spPr bwMode="auto">
              <a:xfrm>
                <a:off x="4341" y="1400"/>
                <a:ext cx="574" cy="370"/>
              </a:xfrm>
              <a:custGeom>
                <a:avLst/>
                <a:gdLst>
                  <a:gd name="T0" fmla="*/ 491 w 574"/>
                  <a:gd name="T1" fmla="*/ 287 h 370"/>
                  <a:gd name="T2" fmla="*/ 496 w 574"/>
                  <a:gd name="T3" fmla="*/ 272 h 370"/>
                  <a:gd name="T4" fmla="*/ 513 w 574"/>
                  <a:gd name="T5" fmla="*/ 265 h 370"/>
                  <a:gd name="T6" fmla="*/ 523 w 574"/>
                  <a:gd name="T7" fmla="*/ 267 h 370"/>
                  <a:gd name="T8" fmla="*/ 527 w 574"/>
                  <a:gd name="T9" fmla="*/ 264 h 370"/>
                  <a:gd name="T10" fmla="*/ 538 w 574"/>
                  <a:gd name="T11" fmla="*/ 254 h 370"/>
                  <a:gd name="T12" fmla="*/ 547 w 574"/>
                  <a:gd name="T13" fmla="*/ 248 h 370"/>
                  <a:gd name="T14" fmla="*/ 550 w 574"/>
                  <a:gd name="T15" fmla="*/ 238 h 370"/>
                  <a:gd name="T16" fmla="*/ 560 w 574"/>
                  <a:gd name="T17" fmla="*/ 225 h 370"/>
                  <a:gd name="T18" fmla="*/ 569 w 574"/>
                  <a:gd name="T19" fmla="*/ 218 h 370"/>
                  <a:gd name="T20" fmla="*/ 574 w 574"/>
                  <a:gd name="T21" fmla="*/ 213 h 370"/>
                  <a:gd name="T22" fmla="*/ 572 w 574"/>
                  <a:gd name="T23" fmla="*/ 206 h 370"/>
                  <a:gd name="T24" fmla="*/ 569 w 574"/>
                  <a:gd name="T25" fmla="*/ 203 h 370"/>
                  <a:gd name="T26" fmla="*/ 564 w 574"/>
                  <a:gd name="T27" fmla="*/ 199 h 370"/>
                  <a:gd name="T28" fmla="*/ 547 w 574"/>
                  <a:gd name="T29" fmla="*/ 184 h 370"/>
                  <a:gd name="T30" fmla="*/ 535 w 574"/>
                  <a:gd name="T31" fmla="*/ 174 h 370"/>
                  <a:gd name="T32" fmla="*/ 520 w 574"/>
                  <a:gd name="T33" fmla="*/ 162 h 370"/>
                  <a:gd name="T34" fmla="*/ 520 w 574"/>
                  <a:gd name="T35" fmla="*/ 144 h 370"/>
                  <a:gd name="T36" fmla="*/ 525 w 574"/>
                  <a:gd name="T37" fmla="*/ 135 h 370"/>
                  <a:gd name="T38" fmla="*/ 538 w 574"/>
                  <a:gd name="T39" fmla="*/ 71 h 370"/>
                  <a:gd name="T40" fmla="*/ 525 w 574"/>
                  <a:gd name="T41" fmla="*/ 56 h 370"/>
                  <a:gd name="T42" fmla="*/ 523 w 574"/>
                  <a:gd name="T43" fmla="*/ 56 h 370"/>
                  <a:gd name="T44" fmla="*/ 515 w 574"/>
                  <a:gd name="T45" fmla="*/ 47 h 370"/>
                  <a:gd name="T46" fmla="*/ 505 w 574"/>
                  <a:gd name="T47" fmla="*/ 32 h 370"/>
                  <a:gd name="T48" fmla="*/ 503 w 574"/>
                  <a:gd name="T49" fmla="*/ 28 h 370"/>
                  <a:gd name="T50" fmla="*/ 499 w 574"/>
                  <a:gd name="T51" fmla="*/ 20 h 370"/>
                  <a:gd name="T52" fmla="*/ 486 w 574"/>
                  <a:gd name="T53" fmla="*/ 15 h 370"/>
                  <a:gd name="T54" fmla="*/ 483 w 574"/>
                  <a:gd name="T55" fmla="*/ 12 h 370"/>
                  <a:gd name="T56" fmla="*/ 476 w 574"/>
                  <a:gd name="T57" fmla="*/ 1 h 370"/>
                  <a:gd name="T58" fmla="*/ 459 w 574"/>
                  <a:gd name="T59" fmla="*/ 0 h 370"/>
                  <a:gd name="T60" fmla="*/ 454 w 574"/>
                  <a:gd name="T61" fmla="*/ 1 h 370"/>
                  <a:gd name="T62" fmla="*/ 432 w 574"/>
                  <a:gd name="T63" fmla="*/ 5 h 370"/>
                  <a:gd name="T64" fmla="*/ 398 w 574"/>
                  <a:gd name="T65" fmla="*/ 12 h 370"/>
                  <a:gd name="T66" fmla="*/ 352 w 574"/>
                  <a:gd name="T67" fmla="*/ 22 h 370"/>
                  <a:gd name="T68" fmla="*/ 301 w 574"/>
                  <a:gd name="T69" fmla="*/ 32 h 370"/>
                  <a:gd name="T70" fmla="*/ 247 w 574"/>
                  <a:gd name="T71" fmla="*/ 42 h 370"/>
                  <a:gd name="T72" fmla="*/ 195 w 574"/>
                  <a:gd name="T73" fmla="*/ 52 h 370"/>
                  <a:gd name="T74" fmla="*/ 147 w 574"/>
                  <a:gd name="T75" fmla="*/ 61 h 370"/>
                  <a:gd name="T76" fmla="*/ 109 w 574"/>
                  <a:gd name="T77" fmla="*/ 69 h 370"/>
                  <a:gd name="T78" fmla="*/ 83 w 574"/>
                  <a:gd name="T79" fmla="*/ 74 h 370"/>
                  <a:gd name="T80" fmla="*/ 75 w 574"/>
                  <a:gd name="T81" fmla="*/ 76 h 370"/>
                  <a:gd name="T82" fmla="*/ 61 w 574"/>
                  <a:gd name="T83" fmla="*/ 47 h 370"/>
                  <a:gd name="T84" fmla="*/ 44 w 574"/>
                  <a:gd name="T85" fmla="*/ 59 h 370"/>
                  <a:gd name="T86" fmla="*/ 29 w 574"/>
                  <a:gd name="T87" fmla="*/ 71 h 370"/>
                  <a:gd name="T88" fmla="*/ 15 w 574"/>
                  <a:gd name="T89" fmla="*/ 81 h 370"/>
                  <a:gd name="T90" fmla="*/ 7 w 574"/>
                  <a:gd name="T91" fmla="*/ 89 h 370"/>
                  <a:gd name="T92" fmla="*/ 2 w 574"/>
                  <a:gd name="T93" fmla="*/ 93 h 370"/>
                  <a:gd name="T94" fmla="*/ 51 w 574"/>
                  <a:gd name="T95" fmla="*/ 370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74"/>
                  <a:gd name="T145" fmla="*/ 0 h 370"/>
                  <a:gd name="T146" fmla="*/ 574 w 574"/>
                  <a:gd name="T147" fmla="*/ 370 h 37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74" h="370">
                    <a:moveTo>
                      <a:pt x="51" y="370"/>
                    </a:moveTo>
                    <a:lnTo>
                      <a:pt x="146" y="352"/>
                    </a:lnTo>
                    <a:lnTo>
                      <a:pt x="491" y="287"/>
                    </a:lnTo>
                    <a:lnTo>
                      <a:pt x="493" y="277"/>
                    </a:lnTo>
                    <a:lnTo>
                      <a:pt x="496" y="272"/>
                    </a:lnTo>
                    <a:lnTo>
                      <a:pt x="501" y="269"/>
                    </a:lnTo>
                    <a:lnTo>
                      <a:pt x="506" y="265"/>
                    </a:lnTo>
                    <a:lnTo>
                      <a:pt x="513" y="265"/>
                    </a:lnTo>
                    <a:lnTo>
                      <a:pt x="518" y="265"/>
                    </a:lnTo>
                    <a:lnTo>
                      <a:pt x="521" y="265"/>
                    </a:lnTo>
                    <a:lnTo>
                      <a:pt x="523" y="267"/>
                    </a:lnTo>
                    <a:lnTo>
                      <a:pt x="523" y="265"/>
                    </a:lnTo>
                    <a:lnTo>
                      <a:pt x="527" y="264"/>
                    </a:lnTo>
                    <a:lnTo>
                      <a:pt x="530" y="260"/>
                    </a:lnTo>
                    <a:lnTo>
                      <a:pt x="535" y="257"/>
                    </a:lnTo>
                    <a:lnTo>
                      <a:pt x="538" y="254"/>
                    </a:lnTo>
                    <a:lnTo>
                      <a:pt x="543" y="252"/>
                    </a:lnTo>
                    <a:lnTo>
                      <a:pt x="545" y="248"/>
                    </a:lnTo>
                    <a:lnTo>
                      <a:pt x="547" y="248"/>
                    </a:lnTo>
                    <a:lnTo>
                      <a:pt x="547" y="243"/>
                    </a:lnTo>
                    <a:lnTo>
                      <a:pt x="550" y="238"/>
                    </a:lnTo>
                    <a:lnTo>
                      <a:pt x="554" y="233"/>
                    </a:lnTo>
                    <a:lnTo>
                      <a:pt x="557" y="228"/>
                    </a:lnTo>
                    <a:lnTo>
                      <a:pt x="560" y="225"/>
                    </a:lnTo>
                    <a:lnTo>
                      <a:pt x="564" y="221"/>
                    </a:lnTo>
                    <a:lnTo>
                      <a:pt x="567" y="220"/>
                    </a:lnTo>
                    <a:lnTo>
                      <a:pt x="569" y="218"/>
                    </a:lnTo>
                    <a:lnTo>
                      <a:pt x="572" y="216"/>
                    </a:lnTo>
                    <a:lnTo>
                      <a:pt x="574" y="213"/>
                    </a:lnTo>
                    <a:lnTo>
                      <a:pt x="574" y="211"/>
                    </a:lnTo>
                    <a:lnTo>
                      <a:pt x="574" y="208"/>
                    </a:lnTo>
                    <a:lnTo>
                      <a:pt x="572" y="206"/>
                    </a:lnTo>
                    <a:lnTo>
                      <a:pt x="571" y="204"/>
                    </a:lnTo>
                    <a:lnTo>
                      <a:pt x="571" y="203"/>
                    </a:lnTo>
                    <a:lnTo>
                      <a:pt x="569" y="203"/>
                    </a:lnTo>
                    <a:lnTo>
                      <a:pt x="567" y="201"/>
                    </a:lnTo>
                    <a:lnTo>
                      <a:pt x="564" y="199"/>
                    </a:lnTo>
                    <a:lnTo>
                      <a:pt x="559" y="194"/>
                    </a:lnTo>
                    <a:lnTo>
                      <a:pt x="554" y="189"/>
                    </a:lnTo>
                    <a:lnTo>
                      <a:pt x="547" y="184"/>
                    </a:lnTo>
                    <a:lnTo>
                      <a:pt x="542" y="179"/>
                    </a:lnTo>
                    <a:lnTo>
                      <a:pt x="537" y="176"/>
                    </a:lnTo>
                    <a:lnTo>
                      <a:pt x="535" y="174"/>
                    </a:lnTo>
                    <a:lnTo>
                      <a:pt x="525" y="169"/>
                    </a:lnTo>
                    <a:lnTo>
                      <a:pt x="520" y="162"/>
                    </a:lnTo>
                    <a:lnTo>
                      <a:pt x="518" y="155"/>
                    </a:lnTo>
                    <a:lnTo>
                      <a:pt x="518" y="149"/>
                    </a:lnTo>
                    <a:lnTo>
                      <a:pt x="520" y="144"/>
                    </a:lnTo>
                    <a:lnTo>
                      <a:pt x="521" y="138"/>
                    </a:lnTo>
                    <a:lnTo>
                      <a:pt x="523" y="135"/>
                    </a:lnTo>
                    <a:lnTo>
                      <a:pt x="525" y="135"/>
                    </a:lnTo>
                    <a:lnTo>
                      <a:pt x="515" y="118"/>
                    </a:lnTo>
                    <a:lnTo>
                      <a:pt x="532" y="93"/>
                    </a:lnTo>
                    <a:lnTo>
                      <a:pt x="538" y="71"/>
                    </a:lnTo>
                    <a:lnTo>
                      <a:pt x="543" y="62"/>
                    </a:lnTo>
                    <a:lnTo>
                      <a:pt x="525" y="56"/>
                    </a:lnTo>
                    <a:lnTo>
                      <a:pt x="523" y="56"/>
                    </a:lnTo>
                    <a:lnTo>
                      <a:pt x="520" y="54"/>
                    </a:lnTo>
                    <a:lnTo>
                      <a:pt x="518" y="50"/>
                    </a:lnTo>
                    <a:lnTo>
                      <a:pt x="515" y="47"/>
                    </a:lnTo>
                    <a:lnTo>
                      <a:pt x="511" y="44"/>
                    </a:lnTo>
                    <a:lnTo>
                      <a:pt x="508" y="39"/>
                    </a:lnTo>
                    <a:lnTo>
                      <a:pt x="505" y="32"/>
                    </a:lnTo>
                    <a:lnTo>
                      <a:pt x="503" y="30"/>
                    </a:lnTo>
                    <a:lnTo>
                      <a:pt x="503" y="28"/>
                    </a:lnTo>
                    <a:lnTo>
                      <a:pt x="503" y="25"/>
                    </a:lnTo>
                    <a:lnTo>
                      <a:pt x="501" y="22"/>
                    </a:lnTo>
                    <a:lnTo>
                      <a:pt x="499" y="20"/>
                    </a:lnTo>
                    <a:lnTo>
                      <a:pt x="496" y="17"/>
                    </a:lnTo>
                    <a:lnTo>
                      <a:pt x="493" y="15"/>
                    </a:lnTo>
                    <a:lnTo>
                      <a:pt x="486" y="15"/>
                    </a:lnTo>
                    <a:lnTo>
                      <a:pt x="484" y="13"/>
                    </a:lnTo>
                    <a:lnTo>
                      <a:pt x="483" y="12"/>
                    </a:lnTo>
                    <a:lnTo>
                      <a:pt x="481" y="8"/>
                    </a:lnTo>
                    <a:lnTo>
                      <a:pt x="479" y="5"/>
                    </a:lnTo>
                    <a:lnTo>
                      <a:pt x="476" y="1"/>
                    </a:lnTo>
                    <a:lnTo>
                      <a:pt x="471" y="0"/>
                    </a:lnTo>
                    <a:lnTo>
                      <a:pt x="466" y="0"/>
                    </a:lnTo>
                    <a:lnTo>
                      <a:pt x="459" y="0"/>
                    </a:lnTo>
                    <a:lnTo>
                      <a:pt x="457" y="0"/>
                    </a:lnTo>
                    <a:lnTo>
                      <a:pt x="454" y="1"/>
                    </a:lnTo>
                    <a:lnTo>
                      <a:pt x="449" y="3"/>
                    </a:lnTo>
                    <a:lnTo>
                      <a:pt x="442" y="3"/>
                    </a:lnTo>
                    <a:lnTo>
                      <a:pt x="432" y="5"/>
                    </a:lnTo>
                    <a:lnTo>
                      <a:pt x="422" y="8"/>
                    </a:lnTo>
                    <a:lnTo>
                      <a:pt x="410" y="10"/>
                    </a:lnTo>
                    <a:lnTo>
                      <a:pt x="398" y="12"/>
                    </a:lnTo>
                    <a:lnTo>
                      <a:pt x="383" y="15"/>
                    </a:lnTo>
                    <a:lnTo>
                      <a:pt x="367" y="18"/>
                    </a:lnTo>
                    <a:lnTo>
                      <a:pt x="352" y="22"/>
                    </a:lnTo>
                    <a:lnTo>
                      <a:pt x="335" y="25"/>
                    </a:lnTo>
                    <a:lnTo>
                      <a:pt x="318" y="28"/>
                    </a:lnTo>
                    <a:lnTo>
                      <a:pt x="301" y="32"/>
                    </a:lnTo>
                    <a:lnTo>
                      <a:pt x="283" y="35"/>
                    </a:lnTo>
                    <a:lnTo>
                      <a:pt x="266" y="39"/>
                    </a:lnTo>
                    <a:lnTo>
                      <a:pt x="247" y="42"/>
                    </a:lnTo>
                    <a:lnTo>
                      <a:pt x="230" y="45"/>
                    </a:lnTo>
                    <a:lnTo>
                      <a:pt x="212" y="49"/>
                    </a:lnTo>
                    <a:lnTo>
                      <a:pt x="195" y="52"/>
                    </a:lnTo>
                    <a:lnTo>
                      <a:pt x="178" y="56"/>
                    </a:lnTo>
                    <a:lnTo>
                      <a:pt x="163" y="59"/>
                    </a:lnTo>
                    <a:lnTo>
                      <a:pt x="147" y="61"/>
                    </a:lnTo>
                    <a:lnTo>
                      <a:pt x="134" y="64"/>
                    </a:lnTo>
                    <a:lnTo>
                      <a:pt x="120" y="66"/>
                    </a:lnTo>
                    <a:lnTo>
                      <a:pt x="109" y="69"/>
                    </a:lnTo>
                    <a:lnTo>
                      <a:pt x="98" y="71"/>
                    </a:lnTo>
                    <a:lnTo>
                      <a:pt x="90" y="72"/>
                    </a:lnTo>
                    <a:lnTo>
                      <a:pt x="83" y="74"/>
                    </a:lnTo>
                    <a:lnTo>
                      <a:pt x="78" y="74"/>
                    </a:lnTo>
                    <a:lnTo>
                      <a:pt x="75" y="74"/>
                    </a:lnTo>
                    <a:lnTo>
                      <a:pt x="75" y="76"/>
                    </a:lnTo>
                    <a:lnTo>
                      <a:pt x="66" y="44"/>
                    </a:lnTo>
                    <a:lnTo>
                      <a:pt x="61" y="47"/>
                    </a:lnTo>
                    <a:lnTo>
                      <a:pt x="56" y="52"/>
                    </a:lnTo>
                    <a:lnTo>
                      <a:pt x="49" y="56"/>
                    </a:lnTo>
                    <a:lnTo>
                      <a:pt x="44" y="59"/>
                    </a:lnTo>
                    <a:lnTo>
                      <a:pt x="39" y="64"/>
                    </a:lnTo>
                    <a:lnTo>
                      <a:pt x="34" y="67"/>
                    </a:lnTo>
                    <a:lnTo>
                      <a:pt x="29" y="71"/>
                    </a:lnTo>
                    <a:lnTo>
                      <a:pt x="26" y="74"/>
                    </a:lnTo>
                    <a:lnTo>
                      <a:pt x="21" y="78"/>
                    </a:lnTo>
                    <a:lnTo>
                      <a:pt x="15" y="81"/>
                    </a:lnTo>
                    <a:lnTo>
                      <a:pt x="12" y="84"/>
                    </a:lnTo>
                    <a:lnTo>
                      <a:pt x="9" y="86"/>
                    </a:lnTo>
                    <a:lnTo>
                      <a:pt x="7" y="89"/>
                    </a:lnTo>
                    <a:lnTo>
                      <a:pt x="4" y="91"/>
                    </a:lnTo>
                    <a:lnTo>
                      <a:pt x="2" y="91"/>
                    </a:lnTo>
                    <a:lnTo>
                      <a:pt x="2" y="93"/>
                    </a:lnTo>
                    <a:lnTo>
                      <a:pt x="0" y="93"/>
                    </a:lnTo>
                    <a:lnTo>
                      <a:pt x="32" y="259"/>
                    </a:lnTo>
                    <a:lnTo>
                      <a:pt x="51" y="370"/>
                    </a:lnTo>
                  </a:path>
                </a:pathLst>
              </a:custGeom>
              <a:solidFill>
                <a:srgbClr val="339966"/>
              </a:solidFill>
              <a:ln w="3175">
                <a:solidFill>
                  <a:schemeClr val="tx1"/>
                </a:solidFill>
                <a:prstDash val="solid"/>
                <a:round/>
                <a:headEnd/>
                <a:tailEnd/>
              </a:ln>
            </p:spPr>
            <p:txBody>
              <a:bodyPr/>
              <a:lstStyle/>
              <a:p>
                <a:endParaRPr lang="en-US"/>
              </a:p>
            </p:txBody>
          </p:sp>
        </p:grpSp>
      </p:grpSp>
      <p:sp>
        <p:nvSpPr>
          <p:cNvPr id="57354" name="Freeform 50"/>
          <p:cNvSpPr>
            <a:spLocks/>
          </p:cNvSpPr>
          <p:nvPr/>
        </p:nvSpPr>
        <p:spPr bwMode="auto">
          <a:xfrm>
            <a:off x="8204200" y="2209800"/>
            <a:ext cx="285750" cy="490538"/>
          </a:xfrm>
          <a:custGeom>
            <a:avLst/>
            <a:gdLst>
              <a:gd name="T0" fmla="*/ 73 w 165"/>
              <a:gd name="T1" fmla="*/ 315 h 318"/>
              <a:gd name="T2" fmla="*/ 68 w 165"/>
              <a:gd name="T3" fmla="*/ 296 h 318"/>
              <a:gd name="T4" fmla="*/ 63 w 165"/>
              <a:gd name="T5" fmla="*/ 272 h 318"/>
              <a:gd name="T6" fmla="*/ 58 w 165"/>
              <a:gd name="T7" fmla="*/ 249 h 318"/>
              <a:gd name="T8" fmla="*/ 55 w 165"/>
              <a:gd name="T9" fmla="*/ 230 h 318"/>
              <a:gd name="T10" fmla="*/ 49 w 165"/>
              <a:gd name="T11" fmla="*/ 216 h 318"/>
              <a:gd name="T12" fmla="*/ 43 w 165"/>
              <a:gd name="T13" fmla="*/ 210 h 318"/>
              <a:gd name="T14" fmla="*/ 38 w 165"/>
              <a:gd name="T15" fmla="*/ 216 h 318"/>
              <a:gd name="T16" fmla="*/ 26 w 165"/>
              <a:gd name="T17" fmla="*/ 164 h 318"/>
              <a:gd name="T18" fmla="*/ 0 w 165"/>
              <a:gd name="T19" fmla="*/ 40 h 318"/>
              <a:gd name="T20" fmla="*/ 158 w 165"/>
              <a:gd name="T21" fmla="*/ 10 h 318"/>
              <a:gd name="T22" fmla="*/ 159 w 165"/>
              <a:gd name="T23" fmla="*/ 15 h 318"/>
              <a:gd name="T24" fmla="*/ 159 w 165"/>
              <a:gd name="T25" fmla="*/ 25 h 318"/>
              <a:gd name="T26" fmla="*/ 154 w 165"/>
              <a:gd name="T27" fmla="*/ 35 h 318"/>
              <a:gd name="T28" fmla="*/ 158 w 165"/>
              <a:gd name="T29" fmla="*/ 40 h 318"/>
              <a:gd name="T30" fmla="*/ 163 w 165"/>
              <a:gd name="T31" fmla="*/ 51 h 318"/>
              <a:gd name="T32" fmla="*/ 165 w 165"/>
              <a:gd name="T33" fmla="*/ 62 h 318"/>
              <a:gd name="T34" fmla="*/ 159 w 165"/>
              <a:gd name="T35" fmla="*/ 78 h 318"/>
              <a:gd name="T36" fmla="*/ 143 w 165"/>
              <a:gd name="T37" fmla="*/ 93 h 318"/>
              <a:gd name="T38" fmla="*/ 143 w 165"/>
              <a:gd name="T39" fmla="*/ 95 h 318"/>
              <a:gd name="T40" fmla="*/ 136 w 165"/>
              <a:gd name="T41" fmla="*/ 101 h 318"/>
              <a:gd name="T42" fmla="*/ 137 w 165"/>
              <a:gd name="T43" fmla="*/ 108 h 318"/>
              <a:gd name="T44" fmla="*/ 137 w 165"/>
              <a:gd name="T45" fmla="*/ 123 h 318"/>
              <a:gd name="T46" fmla="*/ 137 w 165"/>
              <a:gd name="T47" fmla="*/ 140 h 318"/>
              <a:gd name="T48" fmla="*/ 136 w 165"/>
              <a:gd name="T49" fmla="*/ 159 h 318"/>
              <a:gd name="T50" fmla="*/ 132 w 165"/>
              <a:gd name="T51" fmla="*/ 172 h 318"/>
              <a:gd name="T52" fmla="*/ 131 w 165"/>
              <a:gd name="T53" fmla="*/ 183 h 318"/>
              <a:gd name="T54" fmla="*/ 129 w 165"/>
              <a:gd name="T55" fmla="*/ 189 h 318"/>
              <a:gd name="T56" fmla="*/ 126 w 165"/>
              <a:gd name="T57" fmla="*/ 208 h 318"/>
              <a:gd name="T58" fmla="*/ 131 w 165"/>
              <a:gd name="T59" fmla="*/ 228 h 318"/>
              <a:gd name="T60" fmla="*/ 132 w 165"/>
              <a:gd name="T61" fmla="*/ 235 h 318"/>
              <a:gd name="T62" fmla="*/ 132 w 165"/>
              <a:gd name="T63" fmla="*/ 245 h 318"/>
              <a:gd name="T64" fmla="*/ 132 w 165"/>
              <a:gd name="T65" fmla="*/ 249 h 318"/>
              <a:gd name="T66" fmla="*/ 136 w 165"/>
              <a:gd name="T67" fmla="*/ 257 h 318"/>
              <a:gd name="T68" fmla="*/ 136 w 165"/>
              <a:gd name="T69" fmla="*/ 269 h 318"/>
              <a:gd name="T70" fmla="*/ 132 w 165"/>
              <a:gd name="T71" fmla="*/ 276 h 318"/>
              <a:gd name="T72" fmla="*/ 132 w 165"/>
              <a:gd name="T73" fmla="*/ 289 h 318"/>
              <a:gd name="T74" fmla="*/ 141 w 165"/>
              <a:gd name="T75" fmla="*/ 301 h 318"/>
              <a:gd name="T76" fmla="*/ 134 w 165"/>
              <a:gd name="T77" fmla="*/ 303 h 318"/>
              <a:gd name="T78" fmla="*/ 119 w 165"/>
              <a:gd name="T79" fmla="*/ 306 h 318"/>
              <a:gd name="T80" fmla="*/ 100 w 165"/>
              <a:gd name="T81" fmla="*/ 311 h 318"/>
              <a:gd name="T82" fmla="*/ 83 w 165"/>
              <a:gd name="T83" fmla="*/ 315 h 318"/>
              <a:gd name="T84" fmla="*/ 73 w 165"/>
              <a:gd name="T85" fmla="*/ 316 h 3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5"/>
              <a:gd name="T130" fmla="*/ 0 h 318"/>
              <a:gd name="T131" fmla="*/ 165 w 165"/>
              <a:gd name="T132" fmla="*/ 318 h 3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5" h="318">
                <a:moveTo>
                  <a:pt x="73" y="318"/>
                </a:moveTo>
                <a:lnTo>
                  <a:pt x="73" y="316"/>
                </a:lnTo>
                <a:lnTo>
                  <a:pt x="73" y="315"/>
                </a:lnTo>
                <a:lnTo>
                  <a:pt x="71" y="310"/>
                </a:lnTo>
                <a:lnTo>
                  <a:pt x="70" y="303"/>
                </a:lnTo>
                <a:lnTo>
                  <a:pt x="68" y="296"/>
                </a:lnTo>
                <a:lnTo>
                  <a:pt x="68" y="289"/>
                </a:lnTo>
                <a:lnTo>
                  <a:pt x="66" y="281"/>
                </a:lnTo>
                <a:lnTo>
                  <a:pt x="63" y="272"/>
                </a:lnTo>
                <a:lnTo>
                  <a:pt x="61" y="264"/>
                </a:lnTo>
                <a:lnTo>
                  <a:pt x="60" y="255"/>
                </a:lnTo>
                <a:lnTo>
                  <a:pt x="58" y="249"/>
                </a:lnTo>
                <a:lnTo>
                  <a:pt x="58" y="242"/>
                </a:lnTo>
                <a:lnTo>
                  <a:pt x="56" y="235"/>
                </a:lnTo>
                <a:lnTo>
                  <a:pt x="55" y="230"/>
                </a:lnTo>
                <a:lnTo>
                  <a:pt x="55" y="227"/>
                </a:lnTo>
                <a:lnTo>
                  <a:pt x="53" y="225"/>
                </a:lnTo>
                <a:lnTo>
                  <a:pt x="49" y="216"/>
                </a:lnTo>
                <a:lnTo>
                  <a:pt x="46" y="211"/>
                </a:lnTo>
                <a:lnTo>
                  <a:pt x="44" y="210"/>
                </a:lnTo>
                <a:lnTo>
                  <a:pt x="43" y="210"/>
                </a:lnTo>
                <a:lnTo>
                  <a:pt x="41" y="211"/>
                </a:lnTo>
                <a:lnTo>
                  <a:pt x="39" y="215"/>
                </a:lnTo>
                <a:lnTo>
                  <a:pt x="38" y="216"/>
                </a:lnTo>
                <a:lnTo>
                  <a:pt x="34" y="213"/>
                </a:lnTo>
                <a:lnTo>
                  <a:pt x="26" y="164"/>
                </a:lnTo>
                <a:lnTo>
                  <a:pt x="22" y="128"/>
                </a:lnTo>
                <a:lnTo>
                  <a:pt x="16" y="113"/>
                </a:lnTo>
                <a:lnTo>
                  <a:pt x="0" y="40"/>
                </a:lnTo>
                <a:lnTo>
                  <a:pt x="156" y="0"/>
                </a:lnTo>
                <a:lnTo>
                  <a:pt x="158" y="10"/>
                </a:lnTo>
                <a:lnTo>
                  <a:pt x="158" y="12"/>
                </a:lnTo>
                <a:lnTo>
                  <a:pt x="159" y="15"/>
                </a:lnTo>
                <a:lnTo>
                  <a:pt x="159" y="17"/>
                </a:lnTo>
                <a:lnTo>
                  <a:pt x="159" y="22"/>
                </a:lnTo>
                <a:lnTo>
                  <a:pt x="159" y="25"/>
                </a:lnTo>
                <a:lnTo>
                  <a:pt x="158" y="29"/>
                </a:lnTo>
                <a:lnTo>
                  <a:pt x="154" y="34"/>
                </a:lnTo>
                <a:lnTo>
                  <a:pt x="154" y="35"/>
                </a:lnTo>
                <a:lnTo>
                  <a:pt x="156" y="35"/>
                </a:lnTo>
                <a:lnTo>
                  <a:pt x="158" y="37"/>
                </a:lnTo>
                <a:lnTo>
                  <a:pt x="158" y="40"/>
                </a:lnTo>
                <a:lnTo>
                  <a:pt x="159" y="44"/>
                </a:lnTo>
                <a:lnTo>
                  <a:pt x="161" y="46"/>
                </a:lnTo>
                <a:lnTo>
                  <a:pt x="163" y="51"/>
                </a:lnTo>
                <a:lnTo>
                  <a:pt x="165" y="54"/>
                </a:lnTo>
                <a:lnTo>
                  <a:pt x="165" y="59"/>
                </a:lnTo>
                <a:lnTo>
                  <a:pt x="165" y="62"/>
                </a:lnTo>
                <a:lnTo>
                  <a:pt x="165" y="68"/>
                </a:lnTo>
                <a:lnTo>
                  <a:pt x="163" y="73"/>
                </a:lnTo>
                <a:lnTo>
                  <a:pt x="159" y="78"/>
                </a:lnTo>
                <a:lnTo>
                  <a:pt x="156" y="83"/>
                </a:lnTo>
                <a:lnTo>
                  <a:pt x="149" y="88"/>
                </a:lnTo>
                <a:lnTo>
                  <a:pt x="143" y="93"/>
                </a:lnTo>
                <a:lnTo>
                  <a:pt x="143" y="95"/>
                </a:lnTo>
                <a:lnTo>
                  <a:pt x="143" y="93"/>
                </a:lnTo>
                <a:lnTo>
                  <a:pt x="136" y="100"/>
                </a:lnTo>
                <a:lnTo>
                  <a:pt x="136" y="101"/>
                </a:lnTo>
                <a:lnTo>
                  <a:pt x="136" y="105"/>
                </a:lnTo>
                <a:lnTo>
                  <a:pt x="137" y="108"/>
                </a:lnTo>
                <a:lnTo>
                  <a:pt x="137" y="113"/>
                </a:lnTo>
                <a:lnTo>
                  <a:pt x="137" y="118"/>
                </a:lnTo>
                <a:lnTo>
                  <a:pt x="137" y="123"/>
                </a:lnTo>
                <a:lnTo>
                  <a:pt x="137" y="128"/>
                </a:lnTo>
                <a:lnTo>
                  <a:pt x="137" y="135"/>
                </a:lnTo>
                <a:lnTo>
                  <a:pt x="137" y="140"/>
                </a:lnTo>
                <a:lnTo>
                  <a:pt x="137" y="147"/>
                </a:lnTo>
                <a:lnTo>
                  <a:pt x="136" y="154"/>
                </a:lnTo>
                <a:lnTo>
                  <a:pt x="136" y="159"/>
                </a:lnTo>
                <a:lnTo>
                  <a:pt x="134" y="164"/>
                </a:lnTo>
                <a:lnTo>
                  <a:pt x="134" y="169"/>
                </a:lnTo>
                <a:lnTo>
                  <a:pt x="132" y="172"/>
                </a:lnTo>
                <a:lnTo>
                  <a:pt x="132" y="176"/>
                </a:lnTo>
                <a:lnTo>
                  <a:pt x="131" y="179"/>
                </a:lnTo>
                <a:lnTo>
                  <a:pt x="131" y="183"/>
                </a:lnTo>
                <a:lnTo>
                  <a:pt x="131" y="184"/>
                </a:lnTo>
                <a:lnTo>
                  <a:pt x="129" y="189"/>
                </a:lnTo>
                <a:lnTo>
                  <a:pt x="127" y="194"/>
                </a:lnTo>
                <a:lnTo>
                  <a:pt x="126" y="201"/>
                </a:lnTo>
                <a:lnTo>
                  <a:pt x="126" y="208"/>
                </a:lnTo>
                <a:lnTo>
                  <a:pt x="126" y="215"/>
                </a:lnTo>
                <a:lnTo>
                  <a:pt x="127" y="222"/>
                </a:lnTo>
                <a:lnTo>
                  <a:pt x="131" y="228"/>
                </a:lnTo>
                <a:lnTo>
                  <a:pt x="132" y="228"/>
                </a:lnTo>
                <a:lnTo>
                  <a:pt x="132" y="232"/>
                </a:lnTo>
                <a:lnTo>
                  <a:pt x="132" y="235"/>
                </a:lnTo>
                <a:lnTo>
                  <a:pt x="132" y="238"/>
                </a:lnTo>
                <a:lnTo>
                  <a:pt x="132" y="242"/>
                </a:lnTo>
                <a:lnTo>
                  <a:pt x="132" y="245"/>
                </a:lnTo>
                <a:lnTo>
                  <a:pt x="132" y="247"/>
                </a:lnTo>
                <a:lnTo>
                  <a:pt x="132" y="249"/>
                </a:lnTo>
                <a:lnTo>
                  <a:pt x="134" y="250"/>
                </a:lnTo>
                <a:lnTo>
                  <a:pt x="134" y="254"/>
                </a:lnTo>
                <a:lnTo>
                  <a:pt x="136" y="257"/>
                </a:lnTo>
                <a:lnTo>
                  <a:pt x="136" y="260"/>
                </a:lnTo>
                <a:lnTo>
                  <a:pt x="136" y="266"/>
                </a:lnTo>
                <a:lnTo>
                  <a:pt x="136" y="269"/>
                </a:lnTo>
                <a:lnTo>
                  <a:pt x="132" y="272"/>
                </a:lnTo>
                <a:lnTo>
                  <a:pt x="132" y="274"/>
                </a:lnTo>
                <a:lnTo>
                  <a:pt x="132" y="276"/>
                </a:lnTo>
                <a:lnTo>
                  <a:pt x="132" y="281"/>
                </a:lnTo>
                <a:lnTo>
                  <a:pt x="132" y="284"/>
                </a:lnTo>
                <a:lnTo>
                  <a:pt x="132" y="289"/>
                </a:lnTo>
                <a:lnTo>
                  <a:pt x="134" y="294"/>
                </a:lnTo>
                <a:lnTo>
                  <a:pt x="136" y="298"/>
                </a:lnTo>
                <a:lnTo>
                  <a:pt x="141" y="301"/>
                </a:lnTo>
                <a:lnTo>
                  <a:pt x="139" y="301"/>
                </a:lnTo>
                <a:lnTo>
                  <a:pt x="137" y="301"/>
                </a:lnTo>
                <a:lnTo>
                  <a:pt x="134" y="303"/>
                </a:lnTo>
                <a:lnTo>
                  <a:pt x="131" y="303"/>
                </a:lnTo>
                <a:lnTo>
                  <a:pt x="126" y="304"/>
                </a:lnTo>
                <a:lnTo>
                  <a:pt x="119" y="306"/>
                </a:lnTo>
                <a:lnTo>
                  <a:pt x="114" y="308"/>
                </a:lnTo>
                <a:lnTo>
                  <a:pt x="107" y="310"/>
                </a:lnTo>
                <a:lnTo>
                  <a:pt x="100" y="311"/>
                </a:lnTo>
                <a:lnTo>
                  <a:pt x="95" y="313"/>
                </a:lnTo>
                <a:lnTo>
                  <a:pt x="88" y="315"/>
                </a:lnTo>
                <a:lnTo>
                  <a:pt x="83" y="315"/>
                </a:lnTo>
                <a:lnTo>
                  <a:pt x="80" y="316"/>
                </a:lnTo>
                <a:lnTo>
                  <a:pt x="77" y="316"/>
                </a:lnTo>
                <a:lnTo>
                  <a:pt x="73" y="316"/>
                </a:lnTo>
                <a:lnTo>
                  <a:pt x="73" y="318"/>
                </a:lnTo>
                <a:close/>
              </a:path>
            </a:pathLst>
          </a:custGeom>
          <a:solidFill>
            <a:srgbClr val="DDDDDD"/>
          </a:solidFill>
          <a:ln w="9525">
            <a:solidFill>
              <a:schemeClr val="tx1"/>
            </a:solidFill>
            <a:round/>
            <a:headEnd/>
            <a:tailEnd/>
          </a:ln>
        </p:spPr>
        <p:txBody>
          <a:bodyPr/>
          <a:lstStyle/>
          <a:p>
            <a:endParaRPr lang="en-US"/>
          </a:p>
        </p:txBody>
      </p:sp>
      <p:sp>
        <p:nvSpPr>
          <p:cNvPr id="57355" name="Freeform 51"/>
          <p:cNvSpPr>
            <a:spLocks/>
          </p:cNvSpPr>
          <p:nvPr/>
        </p:nvSpPr>
        <p:spPr bwMode="auto">
          <a:xfrm>
            <a:off x="228600" y="2647950"/>
            <a:ext cx="1368425" cy="2085975"/>
          </a:xfrm>
          <a:custGeom>
            <a:avLst/>
            <a:gdLst>
              <a:gd name="T0" fmla="*/ 115 w 788"/>
              <a:gd name="T1" fmla="*/ 14 h 1354"/>
              <a:gd name="T2" fmla="*/ 199 w 788"/>
              <a:gd name="T3" fmla="*/ 37 h 1354"/>
              <a:gd name="T4" fmla="*/ 311 w 788"/>
              <a:gd name="T5" fmla="*/ 66 h 1354"/>
              <a:gd name="T6" fmla="*/ 433 w 788"/>
              <a:gd name="T7" fmla="*/ 98 h 1354"/>
              <a:gd name="T8" fmla="*/ 771 w 788"/>
              <a:gd name="T9" fmla="*/ 1142 h 1354"/>
              <a:gd name="T10" fmla="*/ 753 w 788"/>
              <a:gd name="T11" fmla="*/ 1195 h 1354"/>
              <a:gd name="T12" fmla="*/ 737 w 788"/>
              <a:gd name="T13" fmla="*/ 1244 h 1354"/>
              <a:gd name="T14" fmla="*/ 715 w 788"/>
              <a:gd name="T15" fmla="*/ 1271 h 1354"/>
              <a:gd name="T16" fmla="*/ 722 w 788"/>
              <a:gd name="T17" fmla="*/ 1324 h 1354"/>
              <a:gd name="T18" fmla="*/ 693 w 788"/>
              <a:gd name="T19" fmla="*/ 1354 h 1354"/>
              <a:gd name="T20" fmla="*/ 436 w 788"/>
              <a:gd name="T21" fmla="*/ 1290 h 1354"/>
              <a:gd name="T22" fmla="*/ 445 w 788"/>
              <a:gd name="T23" fmla="*/ 1266 h 1354"/>
              <a:gd name="T24" fmla="*/ 423 w 788"/>
              <a:gd name="T25" fmla="*/ 1210 h 1354"/>
              <a:gd name="T26" fmla="*/ 380 w 788"/>
              <a:gd name="T27" fmla="*/ 1153 h 1354"/>
              <a:gd name="T28" fmla="*/ 360 w 788"/>
              <a:gd name="T29" fmla="*/ 1153 h 1354"/>
              <a:gd name="T30" fmla="*/ 350 w 788"/>
              <a:gd name="T31" fmla="*/ 1142 h 1354"/>
              <a:gd name="T32" fmla="*/ 341 w 788"/>
              <a:gd name="T33" fmla="*/ 1109 h 1354"/>
              <a:gd name="T34" fmla="*/ 301 w 788"/>
              <a:gd name="T35" fmla="*/ 1095 h 1354"/>
              <a:gd name="T36" fmla="*/ 269 w 788"/>
              <a:gd name="T37" fmla="*/ 1048 h 1354"/>
              <a:gd name="T38" fmla="*/ 242 w 788"/>
              <a:gd name="T39" fmla="*/ 1034 h 1354"/>
              <a:gd name="T40" fmla="*/ 209 w 788"/>
              <a:gd name="T41" fmla="*/ 1019 h 1354"/>
              <a:gd name="T42" fmla="*/ 167 w 788"/>
              <a:gd name="T43" fmla="*/ 1005 h 1354"/>
              <a:gd name="T44" fmla="*/ 164 w 788"/>
              <a:gd name="T45" fmla="*/ 977 h 1354"/>
              <a:gd name="T46" fmla="*/ 174 w 788"/>
              <a:gd name="T47" fmla="*/ 921 h 1354"/>
              <a:gd name="T48" fmla="*/ 155 w 788"/>
              <a:gd name="T49" fmla="*/ 909 h 1354"/>
              <a:gd name="T50" fmla="*/ 162 w 788"/>
              <a:gd name="T51" fmla="*/ 885 h 1354"/>
              <a:gd name="T52" fmla="*/ 145 w 788"/>
              <a:gd name="T53" fmla="*/ 860 h 1354"/>
              <a:gd name="T54" fmla="*/ 111 w 788"/>
              <a:gd name="T55" fmla="*/ 785 h 1354"/>
              <a:gd name="T56" fmla="*/ 96 w 788"/>
              <a:gd name="T57" fmla="*/ 758 h 1354"/>
              <a:gd name="T58" fmla="*/ 91 w 788"/>
              <a:gd name="T59" fmla="*/ 745 h 1354"/>
              <a:gd name="T60" fmla="*/ 99 w 788"/>
              <a:gd name="T61" fmla="*/ 711 h 1354"/>
              <a:gd name="T62" fmla="*/ 116 w 788"/>
              <a:gd name="T63" fmla="*/ 674 h 1354"/>
              <a:gd name="T64" fmla="*/ 76 w 788"/>
              <a:gd name="T65" fmla="*/ 638 h 1354"/>
              <a:gd name="T66" fmla="*/ 76 w 788"/>
              <a:gd name="T67" fmla="*/ 616 h 1354"/>
              <a:gd name="T68" fmla="*/ 77 w 788"/>
              <a:gd name="T69" fmla="*/ 592 h 1354"/>
              <a:gd name="T70" fmla="*/ 84 w 788"/>
              <a:gd name="T71" fmla="*/ 555 h 1354"/>
              <a:gd name="T72" fmla="*/ 93 w 788"/>
              <a:gd name="T73" fmla="*/ 565 h 1354"/>
              <a:gd name="T74" fmla="*/ 101 w 788"/>
              <a:gd name="T75" fmla="*/ 592 h 1354"/>
              <a:gd name="T76" fmla="*/ 115 w 788"/>
              <a:gd name="T77" fmla="*/ 596 h 1354"/>
              <a:gd name="T78" fmla="*/ 110 w 788"/>
              <a:gd name="T79" fmla="*/ 577 h 1354"/>
              <a:gd name="T80" fmla="*/ 105 w 788"/>
              <a:gd name="T81" fmla="*/ 562 h 1354"/>
              <a:gd name="T82" fmla="*/ 105 w 788"/>
              <a:gd name="T83" fmla="*/ 533 h 1354"/>
              <a:gd name="T84" fmla="*/ 147 w 788"/>
              <a:gd name="T85" fmla="*/ 525 h 1354"/>
              <a:gd name="T86" fmla="*/ 110 w 788"/>
              <a:gd name="T87" fmla="*/ 516 h 1354"/>
              <a:gd name="T88" fmla="*/ 93 w 788"/>
              <a:gd name="T89" fmla="*/ 523 h 1354"/>
              <a:gd name="T90" fmla="*/ 64 w 788"/>
              <a:gd name="T91" fmla="*/ 528 h 1354"/>
              <a:gd name="T92" fmla="*/ 45 w 788"/>
              <a:gd name="T93" fmla="*/ 513 h 1354"/>
              <a:gd name="T94" fmla="*/ 50 w 788"/>
              <a:gd name="T95" fmla="*/ 462 h 1354"/>
              <a:gd name="T96" fmla="*/ 30 w 788"/>
              <a:gd name="T97" fmla="*/ 432 h 1354"/>
              <a:gd name="T98" fmla="*/ 18 w 788"/>
              <a:gd name="T99" fmla="*/ 400 h 1354"/>
              <a:gd name="T100" fmla="*/ 10 w 788"/>
              <a:gd name="T101" fmla="*/ 379 h 1354"/>
              <a:gd name="T102" fmla="*/ 18 w 788"/>
              <a:gd name="T103" fmla="*/ 349 h 1354"/>
              <a:gd name="T104" fmla="*/ 25 w 788"/>
              <a:gd name="T105" fmla="*/ 306 h 1354"/>
              <a:gd name="T106" fmla="*/ 30 w 788"/>
              <a:gd name="T107" fmla="*/ 268 h 1354"/>
              <a:gd name="T108" fmla="*/ 18 w 788"/>
              <a:gd name="T109" fmla="*/ 244 h 1354"/>
              <a:gd name="T110" fmla="*/ 13 w 788"/>
              <a:gd name="T111" fmla="*/ 230 h 1354"/>
              <a:gd name="T112" fmla="*/ 1 w 788"/>
              <a:gd name="T113" fmla="*/ 186 h 1354"/>
              <a:gd name="T114" fmla="*/ 44 w 788"/>
              <a:gd name="T115" fmla="*/ 132 h 1354"/>
              <a:gd name="T116" fmla="*/ 55 w 788"/>
              <a:gd name="T117" fmla="*/ 93 h 1354"/>
              <a:gd name="T118" fmla="*/ 71 w 788"/>
              <a:gd name="T119" fmla="*/ 46 h 1354"/>
              <a:gd name="T120" fmla="*/ 74 w 788"/>
              <a:gd name="T121" fmla="*/ 0 h 13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88"/>
              <a:gd name="T184" fmla="*/ 0 h 1354"/>
              <a:gd name="T185" fmla="*/ 788 w 788"/>
              <a:gd name="T186" fmla="*/ 1354 h 135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88" h="1354">
                <a:moveTo>
                  <a:pt x="74" y="0"/>
                </a:moveTo>
                <a:lnTo>
                  <a:pt x="77" y="2"/>
                </a:lnTo>
                <a:lnTo>
                  <a:pt x="83" y="2"/>
                </a:lnTo>
                <a:lnTo>
                  <a:pt x="88" y="5"/>
                </a:lnTo>
                <a:lnTo>
                  <a:pt x="93" y="7"/>
                </a:lnTo>
                <a:lnTo>
                  <a:pt x="99" y="9"/>
                </a:lnTo>
                <a:lnTo>
                  <a:pt x="106" y="10"/>
                </a:lnTo>
                <a:lnTo>
                  <a:pt x="115" y="14"/>
                </a:lnTo>
                <a:lnTo>
                  <a:pt x="123" y="15"/>
                </a:lnTo>
                <a:lnTo>
                  <a:pt x="133" y="19"/>
                </a:lnTo>
                <a:lnTo>
                  <a:pt x="143" y="20"/>
                </a:lnTo>
                <a:lnTo>
                  <a:pt x="154" y="24"/>
                </a:lnTo>
                <a:lnTo>
                  <a:pt x="164" y="27"/>
                </a:lnTo>
                <a:lnTo>
                  <a:pt x="176" y="31"/>
                </a:lnTo>
                <a:lnTo>
                  <a:pt x="187" y="34"/>
                </a:lnTo>
                <a:lnTo>
                  <a:pt x="199" y="37"/>
                </a:lnTo>
                <a:lnTo>
                  <a:pt x="213" y="41"/>
                </a:lnTo>
                <a:lnTo>
                  <a:pt x="226" y="44"/>
                </a:lnTo>
                <a:lnTo>
                  <a:pt x="240" y="48"/>
                </a:lnTo>
                <a:lnTo>
                  <a:pt x="253" y="51"/>
                </a:lnTo>
                <a:lnTo>
                  <a:pt x="267" y="54"/>
                </a:lnTo>
                <a:lnTo>
                  <a:pt x="281" y="59"/>
                </a:lnTo>
                <a:lnTo>
                  <a:pt x="296" y="63"/>
                </a:lnTo>
                <a:lnTo>
                  <a:pt x="311" y="66"/>
                </a:lnTo>
                <a:lnTo>
                  <a:pt x="326" y="71"/>
                </a:lnTo>
                <a:lnTo>
                  <a:pt x="341" y="75"/>
                </a:lnTo>
                <a:lnTo>
                  <a:pt x="355" y="78"/>
                </a:lnTo>
                <a:lnTo>
                  <a:pt x="372" y="83"/>
                </a:lnTo>
                <a:lnTo>
                  <a:pt x="385" y="86"/>
                </a:lnTo>
                <a:lnTo>
                  <a:pt x="402" y="90"/>
                </a:lnTo>
                <a:lnTo>
                  <a:pt x="416" y="93"/>
                </a:lnTo>
                <a:lnTo>
                  <a:pt x="433" y="98"/>
                </a:lnTo>
                <a:lnTo>
                  <a:pt x="446" y="102"/>
                </a:lnTo>
                <a:lnTo>
                  <a:pt x="448" y="100"/>
                </a:lnTo>
                <a:lnTo>
                  <a:pt x="353" y="466"/>
                </a:lnTo>
                <a:lnTo>
                  <a:pt x="753" y="1070"/>
                </a:lnTo>
                <a:lnTo>
                  <a:pt x="756" y="1085"/>
                </a:lnTo>
                <a:lnTo>
                  <a:pt x="761" y="1098"/>
                </a:lnTo>
                <a:lnTo>
                  <a:pt x="773" y="1124"/>
                </a:lnTo>
                <a:lnTo>
                  <a:pt x="771" y="1142"/>
                </a:lnTo>
                <a:lnTo>
                  <a:pt x="788" y="1166"/>
                </a:lnTo>
                <a:lnTo>
                  <a:pt x="788" y="1175"/>
                </a:lnTo>
                <a:lnTo>
                  <a:pt x="781" y="1183"/>
                </a:lnTo>
                <a:lnTo>
                  <a:pt x="780" y="1185"/>
                </a:lnTo>
                <a:lnTo>
                  <a:pt x="775" y="1185"/>
                </a:lnTo>
                <a:lnTo>
                  <a:pt x="768" y="1186"/>
                </a:lnTo>
                <a:lnTo>
                  <a:pt x="761" y="1190"/>
                </a:lnTo>
                <a:lnTo>
                  <a:pt x="753" y="1195"/>
                </a:lnTo>
                <a:lnTo>
                  <a:pt x="746" y="1202"/>
                </a:lnTo>
                <a:lnTo>
                  <a:pt x="743" y="1210"/>
                </a:lnTo>
                <a:lnTo>
                  <a:pt x="741" y="1219"/>
                </a:lnTo>
                <a:lnTo>
                  <a:pt x="741" y="1220"/>
                </a:lnTo>
                <a:lnTo>
                  <a:pt x="741" y="1225"/>
                </a:lnTo>
                <a:lnTo>
                  <a:pt x="741" y="1230"/>
                </a:lnTo>
                <a:lnTo>
                  <a:pt x="739" y="1237"/>
                </a:lnTo>
                <a:lnTo>
                  <a:pt x="737" y="1244"/>
                </a:lnTo>
                <a:lnTo>
                  <a:pt x="736" y="1251"/>
                </a:lnTo>
                <a:lnTo>
                  <a:pt x="731" y="1256"/>
                </a:lnTo>
                <a:lnTo>
                  <a:pt x="726" y="1261"/>
                </a:lnTo>
                <a:lnTo>
                  <a:pt x="724" y="1263"/>
                </a:lnTo>
                <a:lnTo>
                  <a:pt x="722" y="1264"/>
                </a:lnTo>
                <a:lnTo>
                  <a:pt x="721" y="1266"/>
                </a:lnTo>
                <a:lnTo>
                  <a:pt x="717" y="1268"/>
                </a:lnTo>
                <a:lnTo>
                  <a:pt x="715" y="1271"/>
                </a:lnTo>
                <a:lnTo>
                  <a:pt x="712" y="1273"/>
                </a:lnTo>
                <a:lnTo>
                  <a:pt x="710" y="1274"/>
                </a:lnTo>
                <a:lnTo>
                  <a:pt x="707" y="1285"/>
                </a:lnTo>
                <a:lnTo>
                  <a:pt x="709" y="1296"/>
                </a:lnTo>
                <a:lnTo>
                  <a:pt x="704" y="1313"/>
                </a:lnTo>
                <a:lnTo>
                  <a:pt x="721" y="1322"/>
                </a:lnTo>
                <a:lnTo>
                  <a:pt x="722" y="1324"/>
                </a:lnTo>
                <a:lnTo>
                  <a:pt x="722" y="1327"/>
                </a:lnTo>
                <a:lnTo>
                  <a:pt x="722" y="1332"/>
                </a:lnTo>
                <a:lnTo>
                  <a:pt x="722" y="1337"/>
                </a:lnTo>
                <a:lnTo>
                  <a:pt x="721" y="1344"/>
                </a:lnTo>
                <a:lnTo>
                  <a:pt x="719" y="1349"/>
                </a:lnTo>
                <a:lnTo>
                  <a:pt x="714" y="1352"/>
                </a:lnTo>
                <a:lnTo>
                  <a:pt x="709" y="1354"/>
                </a:lnTo>
                <a:lnTo>
                  <a:pt x="693" y="1354"/>
                </a:lnTo>
                <a:lnTo>
                  <a:pt x="450" y="1325"/>
                </a:lnTo>
                <a:lnTo>
                  <a:pt x="445" y="1317"/>
                </a:lnTo>
                <a:lnTo>
                  <a:pt x="450" y="1317"/>
                </a:lnTo>
                <a:lnTo>
                  <a:pt x="450" y="1305"/>
                </a:lnTo>
                <a:lnTo>
                  <a:pt x="443" y="1300"/>
                </a:lnTo>
                <a:lnTo>
                  <a:pt x="436" y="1305"/>
                </a:lnTo>
                <a:lnTo>
                  <a:pt x="436" y="1290"/>
                </a:lnTo>
                <a:lnTo>
                  <a:pt x="436" y="1288"/>
                </a:lnTo>
                <a:lnTo>
                  <a:pt x="438" y="1286"/>
                </a:lnTo>
                <a:lnTo>
                  <a:pt x="440" y="1285"/>
                </a:lnTo>
                <a:lnTo>
                  <a:pt x="441" y="1283"/>
                </a:lnTo>
                <a:lnTo>
                  <a:pt x="441" y="1280"/>
                </a:lnTo>
                <a:lnTo>
                  <a:pt x="443" y="1276"/>
                </a:lnTo>
                <a:lnTo>
                  <a:pt x="445" y="1271"/>
                </a:lnTo>
                <a:lnTo>
                  <a:pt x="445" y="1266"/>
                </a:lnTo>
                <a:lnTo>
                  <a:pt x="445" y="1261"/>
                </a:lnTo>
                <a:lnTo>
                  <a:pt x="445" y="1254"/>
                </a:lnTo>
                <a:lnTo>
                  <a:pt x="441" y="1247"/>
                </a:lnTo>
                <a:lnTo>
                  <a:pt x="440" y="1239"/>
                </a:lnTo>
                <a:lnTo>
                  <a:pt x="436" y="1230"/>
                </a:lnTo>
                <a:lnTo>
                  <a:pt x="431" y="1222"/>
                </a:lnTo>
                <a:lnTo>
                  <a:pt x="424" y="1212"/>
                </a:lnTo>
                <a:lnTo>
                  <a:pt x="423" y="1210"/>
                </a:lnTo>
                <a:lnTo>
                  <a:pt x="421" y="1207"/>
                </a:lnTo>
                <a:lnTo>
                  <a:pt x="416" y="1203"/>
                </a:lnTo>
                <a:lnTo>
                  <a:pt x="413" y="1198"/>
                </a:lnTo>
                <a:lnTo>
                  <a:pt x="409" y="1193"/>
                </a:lnTo>
                <a:lnTo>
                  <a:pt x="406" y="1190"/>
                </a:lnTo>
                <a:lnTo>
                  <a:pt x="402" y="1186"/>
                </a:lnTo>
                <a:lnTo>
                  <a:pt x="401" y="1186"/>
                </a:lnTo>
                <a:lnTo>
                  <a:pt x="380" y="1153"/>
                </a:lnTo>
                <a:lnTo>
                  <a:pt x="379" y="1151"/>
                </a:lnTo>
                <a:lnTo>
                  <a:pt x="379" y="1149"/>
                </a:lnTo>
                <a:lnTo>
                  <a:pt x="375" y="1148"/>
                </a:lnTo>
                <a:lnTo>
                  <a:pt x="374" y="1148"/>
                </a:lnTo>
                <a:lnTo>
                  <a:pt x="370" y="1148"/>
                </a:lnTo>
                <a:lnTo>
                  <a:pt x="365" y="1149"/>
                </a:lnTo>
                <a:lnTo>
                  <a:pt x="360" y="1153"/>
                </a:lnTo>
                <a:lnTo>
                  <a:pt x="358" y="1153"/>
                </a:lnTo>
                <a:lnTo>
                  <a:pt x="357" y="1151"/>
                </a:lnTo>
                <a:lnTo>
                  <a:pt x="355" y="1149"/>
                </a:lnTo>
                <a:lnTo>
                  <a:pt x="353" y="1146"/>
                </a:lnTo>
                <a:lnTo>
                  <a:pt x="352" y="1144"/>
                </a:lnTo>
                <a:lnTo>
                  <a:pt x="350" y="1142"/>
                </a:lnTo>
                <a:lnTo>
                  <a:pt x="355" y="1136"/>
                </a:lnTo>
                <a:lnTo>
                  <a:pt x="355" y="1129"/>
                </a:lnTo>
                <a:lnTo>
                  <a:pt x="353" y="1126"/>
                </a:lnTo>
                <a:lnTo>
                  <a:pt x="353" y="1122"/>
                </a:lnTo>
                <a:lnTo>
                  <a:pt x="350" y="1117"/>
                </a:lnTo>
                <a:lnTo>
                  <a:pt x="347" y="1114"/>
                </a:lnTo>
                <a:lnTo>
                  <a:pt x="341" y="1109"/>
                </a:lnTo>
                <a:lnTo>
                  <a:pt x="335" y="1107"/>
                </a:lnTo>
                <a:lnTo>
                  <a:pt x="325" y="1105"/>
                </a:lnTo>
                <a:lnTo>
                  <a:pt x="323" y="1105"/>
                </a:lnTo>
                <a:lnTo>
                  <a:pt x="319" y="1105"/>
                </a:lnTo>
                <a:lnTo>
                  <a:pt x="314" y="1104"/>
                </a:lnTo>
                <a:lnTo>
                  <a:pt x="309" y="1100"/>
                </a:lnTo>
                <a:lnTo>
                  <a:pt x="301" y="1095"/>
                </a:lnTo>
                <a:lnTo>
                  <a:pt x="292" y="1087"/>
                </a:lnTo>
                <a:lnTo>
                  <a:pt x="281" y="1075"/>
                </a:lnTo>
                <a:lnTo>
                  <a:pt x="281" y="1073"/>
                </a:lnTo>
                <a:lnTo>
                  <a:pt x="281" y="1071"/>
                </a:lnTo>
                <a:lnTo>
                  <a:pt x="279" y="1066"/>
                </a:lnTo>
                <a:lnTo>
                  <a:pt x="277" y="1060"/>
                </a:lnTo>
                <a:lnTo>
                  <a:pt x="274" y="1054"/>
                </a:lnTo>
                <a:lnTo>
                  <a:pt x="269" y="1048"/>
                </a:lnTo>
                <a:lnTo>
                  <a:pt x="262" y="1041"/>
                </a:lnTo>
                <a:lnTo>
                  <a:pt x="253" y="1034"/>
                </a:lnTo>
                <a:lnTo>
                  <a:pt x="252" y="1034"/>
                </a:lnTo>
                <a:lnTo>
                  <a:pt x="250" y="1034"/>
                </a:lnTo>
                <a:lnTo>
                  <a:pt x="248" y="1034"/>
                </a:lnTo>
                <a:lnTo>
                  <a:pt x="245" y="1034"/>
                </a:lnTo>
                <a:lnTo>
                  <a:pt x="243" y="1034"/>
                </a:lnTo>
                <a:lnTo>
                  <a:pt x="242" y="1034"/>
                </a:lnTo>
                <a:lnTo>
                  <a:pt x="240" y="1034"/>
                </a:lnTo>
                <a:lnTo>
                  <a:pt x="233" y="1029"/>
                </a:lnTo>
                <a:lnTo>
                  <a:pt x="223" y="1029"/>
                </a:lnTo>
                <a:lnTo>
                  <a:pt x="221" y="1027"/>
                </a:lnTo>
                <a:lnTo>
                  <a:pt x="220" y="1026"/>
                </a:lnTo>
                <a:lnTo>
                  <a:pt x="216" y="1022"/>
                </a:lnTo>
                <a:lnTo>
                  <a:pt x="209" y="1019"/>
                </a:lnTo>
                <a:lnTo>
                  <a:pt x="203" y="1014"/>
                </a:lnTo>
                <a:lnTo>
                  <a:pt x="194" y="1012"/>
                </a:lnTo>
                <a:lnTo>
                  <a:pt x="182" y="1010"/>
                </a:lnTo>
                <a:lnTo>
                  <a:pt x="171" y="1010"/>
                </a:lnTo>
                <a:lnTo>
                  <a:pt x="169" y="1009"/>
                </a:lnTo>
                <a:lnTo>
                  <a:pt x="169" y="1007"/>
                </a:lnTo>
                <a:lnTo>
                  <a:pt x="167" y="1005"/>
                </a:lnTo>
                <a:lnTo>
                  <a:pt x="167" y="1004"/>
                </a:lnTo>
                <a:lnTo>
                  <a:pt x="165" y="1002"/>
                </a:lnTo>
                <a:lnTo>
                  <a:pt x="165" y="1000"/>
                </a:lnTo>
                <a:lnTo>
                  <a:pt x="160" y="994"/>
                </a:lnTo>
                <a:lnTo>
                  <a:pt x="155" y="994"/>
                </a:lnTo>
                <a:lnTo>
                  <a:pt x="155" y="985"/>
                </a:lnTo>
                <a:lnTo>
                  <a:pt x="164" y="977"/>
                </a:lnTo>
                <a:lnTo>
                  <a:pt x="162" y="965"/>
                </a:lnTo>
                <a:lnTo>
                  <a:pt x="169" y="958"/>
                </a:lnTo>
                <a:lnTo>
                  <a:pt x="165" y="944"/>
                </a:lnTo>
                <a:lnTo>
                  <a:pt x="165" y="943"/>
                </a:lnTo>
                <a:lnTo>
                  <a:pt x="169" y="939"/>
                </a:lnTo>
                <a:lnTo>
                  <a:pt x="171" y="933"/>
                </a:lnTo>
                <a:lnTo>
                  <a:pt x="172" y="928"/>
                </a:lnTo>
                <a:lnTo>
                  <a:pt x="174" y="921"/>
                </a:lnTo>
                <a:lnTo>
                  <a:pt x="172" y="917"/>
                </a:lnTo>
                <a:lnTo>
                  <a:pt x="169" y="914"/>
                </a:lnTo>
                <a:lnTo>
                  <a:pt x="162" y="916"/>
                </a:lnTo>
                <a:lnTo>
                  <a:pt x="160" y="914"/>
                </a:lnTo>
                <a:lnTo>
                  <a:pt x="159" y="912"/>
                </a:lnTo>
                <a:lnTo>
                  <a:pt x="157" y="911"/>
                </a:lnTo>
                <a:lnTo>
                  <a:pt x="155" y="909"/>
                </a:lnTo>
                <a:lnTo>
                  <a:pt x="154" y="907"/>
                </a:lnTo>
                <a:lnTo>
                  <a:pt x="154" y="906"/>
                </a:lnTo>
                <a:lnTo>
                  <a:pt x="152" y="906"/>
                </a:lnTo>
                <a:lnTo>
                  <a:pt x="154" y="904"/>
                </a:lnTo>
                <a:lnTo>
                  <a:pt x="155" y="900"/>
                </a:lnTo>
                <a:lnTo>
                  <a:pt x="157" y="895"/>
                </a:lnTo>
                <a:lnTo>
                  <a:pt x="160" y="890"/>
                </a:lnTo>
                <a:lnTo>
                  <a:pt x="162" y="885"/>
                </a:lnTo>
                <a:lnTo>
                  <a:pt x="160" y="880"/>
                </a:lnTo>
                <a:lnTo>
                  <a:pt x="159" y="877"/>
                </a:lnTo>
                <a:lnTo>
                  <a:pt x="154" y="875"/>
                </a:lnTo>
                <a:lnTo>
                  <a:pt x="150" y="872"/>
                </a:lnTo>
                <a:lnTo>
                  <a:pt x="149" y="868"/>
                </a:lnTo>
                <a:lnTo>
                  <a:pt x="147" y="863"/>
                </a:lnTo>
                <a:lnTo>
                  <a:pt x="145" y="860"/>
                </a:lnTo>
                <a:lnTo>
                  <a:pt x="143" y="855"/>
                </a:lnTo>
                <a:lnTo>
                  <a:pt x="142" y="853"/>
                </a:lnTo>
                <a:lnTo>
                  <a:pt x="142" y="851"/>
                </a:lnTo>
                <a:lnTo>
                  <a:pt x="130" y="840"/>
                </a:lnTo>
                <a:lnTo>
                  <a:pt x="128" y="823"/>
                </a:lnTo>
                <a:lnTo>
                  <a:pt x="120" y="804"/>
                </a:lnTo>
                <a:lnTo>
                  <a:pt x="118" y="796"/>
                </a:lnTo>
                <a:lnTo>
                  <a:pt x="111" y="785"/>
                </a:lnTo>
                <a:lnTo>
                  <a:pt x="113" y="785"/>
                </a:lnTo>
                <a:lnTo>
                  <a:pt x="113" y="784"/>
                </a:lnTo>
                <a:lnTo>
                  <a:pt x="113" y="782"/>
                </a:lnTo>
                <a:lnTo>
                  <a:pt x="113" y="779"/>
                </a:lnTo>
                <a:lnTo>
                  <a:pt x="110" y="775"/>
                </a:lnTo>
                <a:lnTo>
                  <a:pt x="108" y="770"/>
                </a:lnTo>
                <a:lnTo>
                  <a:pt x="103" y="765"/>
                </a:lnTo>
                <a:lnTo>
                  <a:pt x="96" y="758"/>
                </a:lnTo>
                <a:lnTo>
                  <a:pt x="94" y="757"/>
                </a:lnTo>
                <a:lnTo>
                  <a:pt x="93" y="755"/>
                </a:lnTo>
                <a:lnTo>
                  <a:pt x="93" y="753"/>
                </a:lnTo>
                <a:lnTo>
                  <a:pt x="93" y="752"/>
                </a:lnTo>
                <a:lnTo>
                  <a:pt x="91" y="748"/>
                </a:lnTo>
                <a:lnTo>
                  <a:pt x="91" y="746"/>
                </a:lnTo>
                <a:lnTo>
                  <a:pt x="91" y="745"/>
                </a:lnTo>
                <a:lnTo>
                  <a:pt x="96" y="740"/>
                </a:lnTo>
                <a:lnTo>
                  <a:pt x="93" y="721"/>
                </a:lnTo>
                <a:lnTo>
                  <a:pt x="98" y="718"/>
                </a:lnTo>
                <a:lnTo>
                  <a:pt x="94" y="713"/>
                </a:lnTo>
                <a:lnTo>
                  <a:pt x="99" y="708"/>
                </a:lnTo>
                <a:lnTo>
                  <a:pt x="99" y="709"/>
                </a:lnTo>
                <a:lnTo>
                  <a:pt x="99" y="711"/>
                </a:lnTo>
                <a:lnTo>
                  <a:pt x="101" y="713"/>
                </a:lnTo>
                <a:lnTo>
                  <a:pt x="105" y="713"/>
                </a:lnTo>
                <a:lnTo>
                  <a:pt x="108" y="709"/>
                </a:lnTo>
                <a:lnTo>
                  <a:pt x="113" y="704"/>
                </a:lnTo>
                <a:lnTo>
                  <a:pt x="115" y="696"/>
                </a:lnTo>
                <a:lnTo>
                  <a:pt x="116" y="687"/>
                </a:lnTo>
                <a:lnTo>
                  <a:pt x="118" y="680"/>
                </a:lnTo>
                <a:lnTo>
                  <a:pt x="116" y="674"/>
                </a:lnTo>
                <a:lnTo>
                  <a:pt x="113" y="669"/>
                </a:lnTo>
                <a:lnTo>
                  <a:pt x="108" y="667"/>
                </a:lnTo>
                <a:lnTo>
                  <a:pt x="106" y="667"/>
                </a:lnTo>
                <a:lnTo>
                  <a:pt x="108" y="667"/>
                </a:lnTo>
                <a:lnTo>
                  <a:pt x="96" y="665"/>
                </a:lnTo>
                <a:lnTo>
                  <a:pt x="76" y="638"/>
                </a:lnTo>
                <a:lnTo>
                  <a:pt x="76" y="631"/>
                </a:lnTo>
                <a:lnTo>
                  <a:pt x="76" y="630"/>
                </a:lnTo>
                <a:lnTo>
                  <a:pt x="74" y="628"/>
                </a:lnTo>
                <a:lnTo>
                  <a:pt x="74" y="626"/>
                </a:lnTo>
                <a:lnTo>
                  <a:pt x="74" y="623"/>
                </a:lnTo>
                <a:lnTo>
                  <a:pt x="74" y="620"/>
                </a:lnTo>
                <a:lnTo>
                  <a:pt x="76" y="616"/>
                </a:lnTo>
                <a:lnTo>
                  <a:pt x="77" y="611"/>
                </a:lnTo>
                <a:lnTo>
                  <a:pt x="77" y="609"/>
                </a:lnTo>
                <a:lnTo>
                  <a:pt x="77" y="608"/>
                </a:lnTo>
                <a:lnTo>
                  <a:pt x="77" y="604"/>
                </a:lnTo>
                <a:lnTo>
                  <a:pt x="77" y="601"/>
                </a:lnTo>
                <a:lnTo>
                  <a:pt x="77" y="598"/>
                </a:lnTo>
                <a:lnTo>
                  <a:pt x="77" y="594"/>
                </a:lnTo>
                <a:lnTo>
                  <a:pt x="77" y="592"/>
                </a:lnTo>
                <a:lnTo>
                  <a:pt x="77" y="591"/>
                </a:lnTo>
                <a:lnTo>
                  <a:pt x="76" y="586"/>
                </a:lnTo>
                <a:lnTo>
                  <a:pt x="76" y="577"/>
                </a:lnTo>
                <a:lnTo>
                  <a:pt x="79" y="572"/>
                </a:lnTo>
                <a:lnTo>
                  <a:pt x="83" y="559"/>
                </a:lnTo>
                <a:lnTo>
                  <a:pt x="83" y="557"/>
                </a:lnTo>
                <a:lnTo>
                  <a:pt x="84" y="555"/>
                </a:lnTo>
                <a:lnTo>
                  <a:pt x="86" y="554"/>
                </a:lnTo>
                <a:lnTo>
                  <a:pt x="88" y="554"/>
                </a:lnTo>
                <a:lnTo>
                  <a:pt x="89" y="554"/>
                </a:lnTo>
                <a:lnTo>
                  <a:pt x="91" y="555"/>
                </a:lnTo>
                <a:lnTo>
                  <a:pt x="93" y="560"/>
                </a:lnTo>
                <a:lnTo>
                  <a:pt x="93" y="562"/>
                </a:lnTo>
                <a:lnTo>
                  <a:pt x="93" y="564"/>
                </a:lnTo>
                <a:lnTo>
                  <a:pt x="93" y="565"/>
                </a:lnTo>
                <a:lnTo>
                  <a:pt x="91" y="569"/>
                </a:lnTo>
                <a:lnTo>
                  <a:pt x="91" y="570"/>
                </a:lnTo>
                <a:lnTo>
                  <a:pt x="89" y="574"/>
                </a:lnTo>
                <a:lnTo>
                  <a:pt x="89" y="576"/>
                </a:lnTo>
                <a:lnTo>
                  <a:pt x="91" y="579"/>
                </a:lnTo>
                <a:lnTo>
                  <a:pt x="99" y="587"/>
                </a:lnTo>
                <a:lnTo>
                  <a:pt x="101" y="592"/>
                </a:lnTo>
                <a:lnTo>
                  <a:pt x="113" y="606"/>
                </a:lnTo>
                <a:lnTo>
                  <a:pt x="115" y="608"/>
                </a:lnTo>
                <a:lnTo>
                  <a:pt x="116" y="608"/>
                </a:lnTo>
                <a:lnTo>
                  <a:pt x="120" y="606"/>
                </a:lnTo>
                <a:lnTo>
                  <a:pt x="118" y="601"/>
                </a:lnTo>
                <a:lnTo>
                  <a:pt x="116" y="599"/>
                </a:lnTo>
                <a:lnTo>
                  <a:pt x="115" y="596"/>
                </a:lnTo>
                <a:lnTo>
                  <a:pt x="113" y="594"/>
                </a:lnTo>
                <a:lnTo>
                  <a:pt x="111" y="591"/>
                </a:lnTo>
                <a:lnTo>
                  <a:pt x="110" y="587"/>
                </a:lnTo>
                <a:lnTo>
                  <a:pt x="110" y="582"/>
                </a:lnTo>
                <a:lnTo>
                  <a:pt x="110" y="579"/>
                </a:lnTo>
                <a:lnTo>
                  <a:pt x="110" y="577"/>
                </a:lnTo>
                <a:lnTo>
                  <a:pt x="110" y="574"/>
                </a:lnTo>
                <a:lnTo>
                  <a:pt x="110" y="572"/>
                </a:lnTo>
                <a:lnTo>
                  <a:pt x="108" y="570"/>
                </a:lnTo>
                <a:lnTo>
                  <a:pt x="106" y="569"/>
                </a:lnTo>
                <a:lnTo>
                  <a:pt x="105" y="565"/>
                </a:lnTo>
                <a:lnTo>
                  <a:pt x="105" y="564"/>
                </a:lnTo>
                <a:lnTo>
                  <a:pt x="105" y="562"/>
                </a:lnTo>
                <a:lnTo>
                  <a:pt x="105" y="560"/>
                </a:lnTo>
                <a:lnTo>
                  <a:pt x="105" y="559"/>
                </a:lnTo>
                <a:lnTo>
                  <a:pt x="105" y="557"/>
                </a:lnTo>
                <a:lnTo>
                  <a:pt x="105" y="555"/>
                </a:lnTo>
                <a:lnTo>
                  <a:pt x="99" y="543"/>
                </a:lnTo>
                <a:lnTo>
                  <a:pt x="99" y="535"/>
                </a:lnTo>
                <a:lnTo>
                  <a:pt x="105" y="533"/>
                </a:lnTo>
                <a:lnTo>
                  <a:pt x="118" y="528"/>
                </a:lnTo>
                <a:lnTo>
                  <a:pt x="121" y="530"/>
                </a:lnTo>
                <a:lnTo>
                  <a:pt x="125" y="533"/>
                </a:lnTo>
                <a:lnTo>
                  <a:pt x="143" y="537"/>
                </a:lnTo>
                <a:lnTo>
                  <a:pt x="149" y="537"/>
                </a:lnTo>
                <a:lnTo>
                  <a:pt x="155" y="542"/>
                </a:lnTo>
                <a:lnTo>
                  <a:pt x="147" y="532"/>
                </a:lnTo>
                <a:lnTo>
                  <a:pt x="147" y="525"/>
                </a:lnTo>
                <a:lnTo>
                  <a:pt x="137" y="525"/>
                </a:lnTo>
                <a:lnTo>
                  <a:pt x="130" y="528"/>
                </a:lnTo>
                <a:lnTo>
                  <a:pt x="123" y="528"/>
                </a:lnTo>
                <a:lnTo>
                  <a:pt x="120" y="525"/>
                </a:lnTo>
                <a:lnTo>
                  <a:pt x="118" y="523"/>
                </a:lnTo>
                <a:lnTo>
                  <a:pt x="116" y="521"/>
                </a:lnTo>
                <a:lnTo>
                  <a:pt x="113" y="518"/>
                </a:lnTo>
                <a:lnTo>
                  <a:pt x="110" y="516"/>
                </a:lnTo>
                <a:lnTo>
                  <a:pt x="106" y="513"/>
                </a:lnTo>
                <a:lnTo>
                  <a:pt x="103" y="513"/>
                </a:lnTo>
                <a:lnTo>
                  <a:pt x="98" y="515"/>
                </a:lnTo>
                <a:lnTo>
                  <a:pt x="96" y="518"/>
                </a:lnTo>
                <a:lnTo>
                  <a:pt x="94" y="520"/>
                </a:lnTo>
                <a:lnTo>
                  <a:pt x="93" y="521"/>
                </a:lnTo>
                <a:lnTo>
                  <a:pt x="93" y="523"/>
                </a:lnTo>
                <a:lnTo>
                  <a:pt x="93" y="545"/>
                </a:lnTo>
                <a:lnTo>
                  <a:pt x="89" y="548"/>
                </a:lnTo>
                <a:lnTo>
                  <a:pt x="83" y="547"/>
                </a:lnTo>
                <a:lnTo>
                  <a:pt x="76" y="537"/>
                </a:lnTo>
                <a:lnTo>
                  <a:pt x="72" y="533"/>
                </a:lnTo>
                <a:lnTo>
                  <a:pt x="66" y="533"/>
                </a:lnTo>
                <a:lnTo>
                  <a:pt x="66" y="532"/>
                </a:lnTo>
                <a:lnTo>
                  <a:pt x="64" y="528"/>
                </a:lnTo>
                <a:lnTo>
                  <a:pt x="62" y="525"/>
                </a:lnTo>
                <a:lnTo>
                  <a:pt x="61" y="521"/>
                </a:lnTo>
                <a:lnTo>
                  <a:pt x="57" y="516"/>
                </a:lnTo>
                <a:lnTo>
                  <a:pt x="54" y="513"/>
                </a:lnTo>
                <a:lnTo>
                  <a:pt x="50" y="513"/>
                </a:lnTo>
                <a:lnTo>
                  <a:pt x="45" y="513"/>
                </a:lnTo>
                <a:lnTo>
                  <a:pt x="45" y="511"/>
                </a:lnTo>
                <a:lnTo>
                  <a:pt x="52" y="503"/>
                </a:lnTo>
                <a:lnTo>
                  <a:pt x="55" y="498"/>
                </a:lnTo>
                <a:lnTo>
                  <a:pt x="54" y="491"/>
                </a:lnTo>
                <a:lnTo>
                  <a:pt x="57" y="484"/>
                </a:lnTo>
                <a:lnTo>
                  <a:pt x="49" y="474"/>
                </a:lnTo>
                <a:lnTo>
                  <a:pt x="50" y="462"/>
                </a:lnTo>
                <a:lnTo>
                  <a:pt x="42" y="452"/>
                </a:lnTo>
                <a:lnTo>
                  <a:pt x="42" y="449"/>
                </a:lnTo>
                <a:lnTo>
                  <a:pt x="40" y="447"/>
                </a:lnTo>
                <a:lnTo>
                  <a:pt x="37" y="444"/>
                </a:lnTo>
                <a:lnTo>
                  <a:pt x="35" y="440"/>
                </a:lnTo>
                <a:lnTo>
                  <a:pt x="32" y="437"/>
                </a:lnTo>
                <a:lnTo>
                  <a:pt x="30" y="432"/>
                </a:lnTo>
                <a:lnTo>
                  <a:pt x="28" y="427"/>
                </a:lnTo>
                <a:lnTo>
                  <a:pt x="28" y="420"/>
                </a:lnTo>
                <a:lnTo>
                  <a:pt x="27" y="416"/>
                </a:lnTo>
                <a:lnTo>
                  <a:pt x="27" y="413"/>
                </a:lnTo>
                <a:lnTo>
                  <a:pt x="23" y="408"/>
                </a:lnTo>
                <a:lnTo>
                  <a:pt x="22" y="405"/>
                </a:lnTo>
                <a:lnTo>
                  <a:pt x="18" y="400"/>
                </a:lnTo>
                <a:lnTo>
                  <a:pt x="17" y="394"/>
                </a:lnTo>
                <a:lnTo>
                  <a:pt x="13" y="391"/>
                </a:lnTo>
                <a:lnTo>
                  <a:pt x="13" y="389"/>
                </a:lnTo>
                <a:lnTo>
                  <a:pt x="11" y="388"/>
                </a:lnTo>
                <a:lnTo>
                  <a:pt x="11" y="386"/>
                </a:lnTo>
                <a:lnTo>
                  <a:pt x="11" y="384"/>
                </a:lnTo>
                <a:lnTo>
                  <a:pt x="10" y="383"/>
                </a:lnTo>
                <a:lnTo>
                  <a:pt x="10" y="379"/>
                </a:lnTo>
                <a:lnTo>
                  <a:pt x="20" y="369"/>
                </a:lnTo>
                <a:lnTo>
                  <a:pt x="20" y="367"/>
                </a:lnTo>
                <a:lnTo>
                  <a:pt x="20" y="364"/>
                </a:lnTo>
                <a:lnTo>
                  <a:pt x="18" y="362"/>
                </a:lnTo>
                <a:lnTo>
                  <a:pt x="18" y="357"/>
                </a:lnTo>
                <a:lnTo>
                  <a:pt x="18" y="354"/>
                </a:lnTo>
                <a:lnTo>
                  <a:pt x="18" y="349"/>
                </a:lnTo>
                <a:lnTo>
                  <a:pt x="17" y="344"/>
                </a:lnTo>
                <a:lnTo>
                  <a:pt x="17" y="337"/>
                </a:lnTo>
                <a:lnTo>
                  <a:pt x="18" y="332"/>
                </a:lnTo>
                <a:lnTo>
                  <a:pt x="18" y="327"/>
                </a:lnTo>
                <a:lnTo>
                  <a:pt x="18" y="322"/>
                </a:lnTo>
                <a:lnTo>
                  <a:pt x="20" y="317"/>
                </a:lnTo>
                <a:lnTo>
                  <a:pt x="23" y="312"/>
                </a:lnTo>
                <a:lnTo>
                  <a:pt x="25" y="306"/>
                </a:lnTo>
                <a:lnTo>
                  <a:pt x="28" y="303"/>
                </a:lnTo>
                <a:lnTo>
                  <a:pt x="28" y="301"/>
                </a:lnTo>
                <a:lnTo>
                  <a:pt x="28" y="296"/>
                </a:lnTo>
                <a:lnTo>
                  <a:pt x="28" y="291"/>
                </a:lnTo>
                <a:lnTo>
                  <a:pt x="30" y="284"/>
                </a:lnTo>
                <a:lnTo>
                  <a:pt x="30" y="278"/>
                </a:lnTo>
                <a:lnTo>
                  <a:pt x="30" y="271"/>
                </a:lnTo>
                <a:lnTo>
                  <a:pt x="30" y="268"/>
                </a:lnTo>
                <a:lnTo>
                  <a:pt x="30" y="266"/>
                </a:lnTo>
                <a:lnTo>
                  <a:pt x="30" y="264"/>
                </a:lnTo>
                <a:lnTo>
                  <a:pt x="28" y="262"/>
                </a:lnTo>
                <a:lnTo>
                  <a:pt x="28" y="259"/>
                </a:lnTo>
                <a:lnTo>
                  <a:pt x="27" y="256"/>
                </a:lnTo>
                <a:lnTo>
                  <a:pt x="23" y="251"/>
                </a:lnTo>
                <a:lnTo>
                  <a:pt x="22" y="247"/>
                </a:lnTo>
                <a:lnTo>
                  <a:pt x="18" y="244"/>
                </a:lnTo>
                <a:lnTo>
                  <a:pt x="17" y="242"/>
                </a:lnTo>
                <a:lnTo>
                  <a:pt x="17" y="240"/>
                </a:lnTo>
                <a:lnTo>
                  <a:pt x="17" y="237"/>
                </a:lnTo>
                <a:lnTo>
                  <a:pt x="17" y="234"/>
                </a:lnTo>
                <a:lnTo>
                  <a:pt x="15" y="232"/>
                </a:lnTo>
                <a:lnTo>
                  <a:pt x="13" y="230"/>
                </a:lnTo>
                <a:lnTo>
                  <a:pt x="10" y="227"/>
                </a:lnTo>
                <a:lnTo>
                  <a:pt x="6" y="224"/>
                </a:lnTo>
                <a:lnTo>
                  <a:pt x="5" y="218"/>
                </a:lnTo>
                <a:lnTo>
                  <a:pt x="3" y="213"/>
                </a:lnTo>
                <a:lnTo>
                  <a:pt x="1" y="208"/>
                </a:lnTo>
                <a:lnTo>
                  <a:pt x="0" y="202"/>
                </a:lnTo>
                <a:lnTo>
                  <a:pt x="0" y="195"/>
                </a:lnTo>
                <a:lnTo>
                  <a:pt x="1" y="186"/>
                </a:lnTo>
                <a:lnTo>
                  <a:pt x="5" y="178"/>
                </a:lnTo>
                <a:lnTo>
                  <a:pt x="10" y="169"/>
                </a:lnTo>
                <a:lnTo>
                  <a:pt x="17" y="159"/>
                </a:lnTo>
                <a:lnTo>
                  <a:pt x="27" y="149"/>
                </a:lnTo>
                <a:lnTo>
                  <a:pt x="39" y="139"/>
                </a:lnTo>
                <a:lnTo>
                  <a:pt x="40" y="137"/>
                </a:lnTo>
                <a:lnTo>
                  <a:pt x="42" y="136"/>
                </a:lnTo>
                <a:lnTo>
                  <a:pt x="44" y="132"/>
                </a:lnTo>
                <a:lnTo>
                  <a:pt x="45" y="127"/>
                </a:lnTo>
                <a:lnTo>
                  <a:pt x="47" y="122"/>
                </a:lnTo>
                <a:lnTo>
                  <a:pt x="49" y="117"/>
                </a:lnTo>
                <a:lnTo>
                  <a:pt x="49" y="112"/>
                </a:lnTo>
                <a:lnTo>
                  <a:pt x="49" y="107"/>
                </a:lnTo>
                <a:lnTo>
                  <a:pt x="49" y="105"/>
                </a:lnTo>
                <a:lnTo>
                  <a:pt x="52" y="100"/>
                </a:lnTo>
                <a:lnTo>
                  <a:pt x="55" y="93"/>
                </a:lnTo>
                <a:lnTo>
                  <a:pt x="61" y="86"/>
                </a:lnTo>
                <a:lnTo>
                  <a:pt x="66" y="78"/>
                </a:lnTo>
                <a:lnTo>
                  <a:pt x="67" y="70"/>
                </a:lnTo>
                <a:lnTo>
                  <a:pt x="69" y="61"/>
                </a:lnTo>
                <a:lnTo>
                  <a:pt x="69" y="53"/>
                </a:lnTo>
                <a:lnTo>
                  <a:pt x="69" y="51"/>
                </a:lnTo>
                <a:lnTo>
                  <a:pt x="69" y="49"/>
                </a:lnTo>
                <a:lnTo>
                  <a:pt x="71" y="46"/>
                </a:lnTo>
                <a:lnTo>
                  <a:pt x="69" y="44"/>
                </a:lnTo>
                <a:lnTo>
                  <a:pt x="69" y="34"/>
                </a:lnTo>
                <a:lnTo>
                  <a:pt x="64" y="27"/>
                </a:lnTo>
                <a:lnTo>
                  <a:pt x="66" y="24"/>
                </a:lnTo>
                <a:lnTo>
                  <a:pt x="74" y="10"/>
                </a:lnTo>
                <a:lnTo>
                  <a:pt x="76" y="4"/>
                </a:lnTo>
                <a:lnTo>
                  <a:pt x="74" y="0"/>
                </a:lnTo>
                <a:close/>
              </a:path>
            </a:pathLst>
          </a:custGeom>
          <a:solidFill>
            <a:srgbClr val="DDDDDD"/>
          </a:solidFill>
          <a:ln w="9525">
            <a:solidFill>
              <a:schemeClr val="tx1"/>
            </a:solidFill>
            <a:round/>
            <a:headEnd/>
            <a:tailEnd/>
          </a:ln>
        </p:spPr>
        <p:txBody>
          <a:bodyPr/>
          <a:lstStyle/>
          <a:p>
            <a:endParaRPr lang="en-US"/>
          </a:p>
        </p:txBody>
      </p:sp>
      <p:sp>
        <p:nvSpPr>
          <p:cNvPr id="57356" name="Freeform 52"/>
          <p:cNvSpPr>
            <a:spLocks/>
          </p:cNvSpPr>
          <p:nvPr/>
        </p:nvSpPr>
        <p:spPr bwMode="auto">
          <a:xfrm>
            <a:off x="8153400" y="3659188"/>
            <a:ext cx="69850" cy="185737"/>
          </a:xfrm>
          <a:custGeom>
            <a:avLst/>
            <a:gdLst>
              <a:gd name="T0" fmla="*/ 8 w 40"/>
              <a:gd name="T1" fmla="*/ 17 h 120"/>
              <a:gd name="T2" fmla="*/ 11 w 40"/>
              <a:gd name="T3" fmla="*/ 13 h 120"/>
              <a:gd name="T4" fmla="*/ 13 w 40"/>
              <a:gd name="T5" fmla="*/ 12 h 120"/>
              <a:gd name="T6" fmla="*/ 17 w 40"/>
              <a:gd name="T7" fmla="*/ 8 h 120"/>
              <a:gd name="T8" fmla="*/ 20 w 40"/>
              <a:gd name="T9" fmla="*/ 7 h 120"/>
              <a:gd name="T10" fmla="*/ 23 w 40"/>
              <a:gd name="T11" fmla="*/ 3 h 120"/>
              <a:gd name="T12" fmla="*/ 27 w 40"/>
              <a:gd name="T13" fmla="*/ 1 h 120"/>
              <a:gd name="T14" fmla="*/ 32 w 40"/>
              <a:gd name="T15" fmla="*/ 0 h 120"/>
              <a:gd name="T16" fmla="*/ 39 w 40"/>
              <a:gd name="T17" fmla="*/ 0 h 120"/>
              <a:gd name="T18" fmla="*/ 39 w 40"/>
              <a:gd name="T19" fmla="*/ 0 h 120"/>
              <a:gd name="T20" fmla="*/ 39 w 40"/>
              <a:gd name="T21" fmla="*/ 1 h 120"/>
              <a:gd name="T22" fmla="*/ 39 w 40"/>
              <a:gd name="T23" fmla="*/ 5 h 120"/>
              <a:gd name="T24" fmla="*/ 40 w 40"/>
              <a:gd name="T25" fmla="*/ 7 h 120"/>
              <a:gd name="T26" fmla="*/ 40 w 40"/>
              <a:gd name="T27" fmla="*/ 10 h 120"/>
              <a:gd name="T28" fmla="*/ 40 w 40"/>
              <a:gd name="T29" fmla="*/ 12 h 120"/>
              <a:gd name="T30" fmla="*/ 40 w 40"/>
              <a:gd name="T31" fmla="*/ 13 h 120"/>
              <a:gd name="T32" fmla="*/ 40 w 40"/>
              <a:gd name="T33" fmla="*/ 15 h 120"/>
              <a:gd name="T34" fmla="*/ 35 w 40"/>
              <a:gd name="T35" fmla="*/ 23 h 120"/>
              <a:gd name="T36" fmla="*/ 33 w 40"/>
              <a:gd name="T37" fmla="*/ 30 h 120"/>
              <a:gd name="T38" fmla="*/ 35 w 40"/>
              <a:gd name="T39" fmla="*/ 37 h 120"/>
              <a:gd name="T40" fmla="*/ 32 w 40"/>
              <a:gd name="T41" fmla="*/ 49 h 120"/>
              <a:gd name="T42" fmla="*/ 27 w 40"/>
              <a:gd name="T43" fmla="*/ 57 h 120"/>
              <a:gd name="T44" fmla="*/ 25 w 40"/>
              <a:gd name="T45" fmla="*/ 64 h 120"/>
              <a:gd name="T46" fmla="*/ 15 w 40"/>
              <a:gd name="T47" fmla="*/ 73 h 120"/>
              <a:gd name="T48" fmla="*/ 15 w 40"/>
              <a:gd name="T49" fmla="*/ 81 h 120"/>
              <a:gd name="T50" fmla="*/ 8 w 40"/>
              <a:gd name="T51" fmla="*/ 93 h 120"/>
              <a:gd name="T52" fmla="*/ 8 w 40"/>
              <a:gd name="T53" fmla="*/ 98 h 120"/>
              <a:gd name="T54" fmla="*/ 8 w 40"/>
              <a:gd name="T55" fmla="*/ 100 h 120"/>
              <a:gd name="T56" fmla="*/ 8 w 40"/>
              <a:gd name="T57" fmla="*/ 105 h 120"/>
              <a:gd name="T58" fmla="*/ 8 w 40"/>
              <a:gd name="T59" fmla="*/ 110 h 120"/>
              <a:gd name="T60" fmla="*/ 8 w 40"/>
              <a:gd name="T61" fmla="*/ 117 h 120"/>
              <a:gd name="T62" fmla="*/ 8 w 40"/>
              <a:gd name="T63" fmla="*/ 120 h 120"/>
              <a:gd name="T64" fmla="*/ 6 w 40"/>
              <a:gd name="T65" fmla="*/ 120 h 120"/>
              <a:gd name="T66" fmla="*/ 5 w 40"/>
              <a:gd name="T67" fmla="*/ 115 h 120"/>
              <a:gd name="T68" fmla="*/ 1 w 40"/>
              <a:gd name="T69" fmla="*/ 101 h 120"/>
              <a:gd name="T70" fmla="*/ 1 w 40"/>
              <a:gd name="T71" fmla="*/ 98 h 120"/>
              <a:gd name="T72" fmla="*/ 0 w 40"/>
              <a:gd name="T73" fmla="*/ 95 h 120"/>
              <a:gd name="T74" fmla="*/ 0 w 40"/>
              <a:gd name="T75" fmla="*/ 88 h 120"/>
              <a:gd name="T76" fmla="*/ 0 w 40"/>
              <a:gd name="T77" fmla="*/ 83 h 120"/>
              <a:gd name="T78" fmla="*/ 0 w 40"/>
              <a:gd name="T79" fmla="*/ 78 h 120"/>
              <a:gd name="T80" fmla="*/ 0 w 40"/>
              <a:gd name="T81" fmla="*/ 73 h 120"/>
              <a:gd name="T82" fmla="*/ 0 w 40"/>
              <a:gd name="T83" fmla="*/ 69 h 120"/>
              <a:gd name="T84" fmla="*/ 0 w 40"/>
              <a:gd name="T85" fmla="*/ 67 h 120"/>
              <a:gd name="T86" fmla="*/ 1 w 40"/>
              <a:gd name="T87" fmla="*/ 56 h 120"/>
              <a:gd name="T88" fmla="*/ 8 w 40"/>
              <a:gd name="T89" fmla="*/ 52 h 120"/>
              <a:gd name="T90" fmla="*/ 8 w 40"/>
              <a:gd name="T91" fmla="*/ 40 h 120"/>
              <a:gd name="T92" fmla="*/ 15 w 40"/>
              <a:gd name="T93" fmla="*/ 30 h 120"/>
              <a:gd name="T94" fmla="*/ 17 w 40"/>
              <a:gd name="T95" fmla="*/ 27 h 120"/>
              <a:gd name="T96" fmla="*/ 17 w 40"/>
              <a:gd name="T97" fmla="*/ 23 h 120"/>
              <a:gd name="T98" fmla="*/ 17 w 40"/>
              <a:gd name="T99" fmla="*/ 20 h 120"/>
              <a:gd name="T100" fmla="*/ 13 w 40"/>
              <a:gd name="T101" fmla="*/ 20 h 120"/>
              <a:gd name="T102" fmla="*/ 11 w 40"/>
              <a:gd name="T103" fmla="*/ 18 h 120"/>
              <a:gd name="T104" fmla="*/ 8 w 40"/>
              <a:gd name="T105" fmla="*/ 17 h 120"/>
              <a:gd name="T106" fmla="*/ 8 w 40"/>
              <a:gd name="T107" fmla="*/ 17 h 120"/>
              <a:gd name="T108" fmla="*/ 8 w 40"/>
              <a:gd name="T109" fmla="*/ 17 h 1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120"/>
              <a:gd name="T167" fmla="*/ 40 w 40"/>
              <a:gd name="T168" fmla="*/ 120 h 12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120">
                <a:moveTo>
                  <a:pt x="8" y="17"/>
                </a:moveTo>
                <a:lnTo>
                  <a:pt x="11" y="13"/>
                </a:lnTo>
                <a:lnTo>
                  <a:pt x="13" y="12"/>
                </a:lnTo>
                <a:lnTo>
                  <a:pt x="17" y="8"/>
                </a:lnTo>
                <a:lnTo>
                  <a:pt x="20" y="7"/>
                </a:lnTo>
                <a:lnTo>
                  <a:pt x="23" y="3"/>
                </a:lnTo>
                <a:lnTo>
                  <a:pt x="27" y="1"/>
                </a:lnTo>
                <a:lnTo>
                  <a:pt x="32" y="0"/>
                </a:lnTo>
                <a:lnTo>
                  <a:pt x="39" y="0"/>
                </a:lnTo>
                <a:lnTo>
                  <a:pt x="39" y="1"/>
                </a:lnTo>
                <a:lnTo>
                  <a:pt x="39" y="5"/>
                </a:lnTo>
                <a:lnTo>
                  <a:pt x="40" y="7"/>
                </a:lnTo>
                <a:lnTo>
                  <a:pt x="40" y="10"/>
                </a:lnTo>
                <a:lnTo>
                  <a:pt x="40" y="12"/>
                </a:lnTo>
                <a:lnTo>
                  <a:pt x="40" y="13"/>
                </a:lnTo>
                <a:lnTo>
                  <a:pt x="40" y="15"/>
                </a:lnTo>
                <a:lnTo>
                  <a:pt x="35" y="23"/>
                </a:lnTo>
                <a:lnTo>
                  <a:pt x="33" y="30"/>
                </a:lnTo>
                <a:lnTo>
                  <a:pt x="35" y="37"/>
                </a:lnTo>
                <a:lnTo>
                  <a:pt x="32" y="49"/>
                </a:lnTo>
                <a:lnTo>
                  <a:pt x="27" y="57"/>
                </a:lnTo>
                <a:lnTo>
                  <a:pt x="25" y="64"/>
                </a:lnTo>
                <a:lnTo>
                  <a:pt x="15" y="73"/>
                </a:lnTo>
                <a:lnTo>
                  <a:pt x="15" y="81"/>
                </a:lnTo>
                <a:lnTo>
                  <a:pt x="8" y="93"/>
                </a:lnTo>
                <a:lnTo>
                  <a:pt x="8" y="98"/>
                </a:lnTo>
                <a:lnTo>
                  <a:pt x="8" y="100"/>
                </a:lnTo>
                <a:lnTo>
                  <a:pt x="8" y="105"/>
                </a:lnTo>
                <a:lnTo>
                  <a:pt x="8" y="110"/>
                </a:lnTo>
                <a:lnTo>
                  <a:pt x="8" y="117"/>
                </a:lnTo>
                <a:lnTo>
                  <a:pt x="8" y="120"/>
                </a:lnTo>
                <a:lnTo>
                  <a:pt x="6" y="120"/>
                </a:lnTo>
                <a:lnTo>
                  <a:pt x="5" y="115"/>
                </a:lnTo>
                <a:lnTo>
                  <a:pt x="1" y="101"/>
                </a:lnTo>
                <a:lnTo>
                  <a:pt x="1" y="98"/>
                </a:lnTo>
                <a:lnTo>
                  <a:pt x="0" y="95"/>
                </a:lnTo>
                <a:lnTo>
                  <a:pt x="0" y="88"/>
                </a:lnTo>
                <a:lnTo>
                  <a:pt x="0" y="83"/>
                </a:lnTo>
                <a:lnTo>
                  <a:pt x="0" y="78"/>
                </a:lnTo>
                <a:lnTo>
                  <a:pt x="0" y="73"/>
                </a:lnTo>
                <a:lnTo>
                  <a:pt x="0" y="69"/>
                </a:lnTo>
                <a:lnTo>
                  <a:pt x="0" y="67"/>
                </a:lnTo>
                <a:lnTo>
                  <a:pt x="1" y="56"/>
                </a:lnTo>
                <a:lnTo>
                  <a:pt x="8" y="52"/>
                </a:lnTo>
                <a:lnTo>
                  <a:pt x="8" y="40"/>
                </a:lnTo>
                <a:lnTo>
                  <a:pt x="15" y="30"/>
                </a:lnTo>
                <a:lnTo>
                  <a:pt x="17" y="27"/>
                </a:lnTo>
                <a:lnTo>
                  <a:pt x="17" y="23"/>
                </a:lnTo>
                <a:lnTo>
                  <a:pt x="17" y="20"/>
                </a:lnTo>
                <a:lnTo>
                  <a:pt x="13" y="20"/>
                </a:lnTo>
                <a:lnTo>
                  <a:pt x="11" y="18"/>
                </a:lnTo>
                <a:lnTo>
                  <a:pt x="8" y="17"/>
                </a:lnTo>
                <a:close/>
              </a:path>
            </a:pathLst>
          </a:custGeom>
          <a:solidFill>
            <a:srgbClr val="FF9933"/>
          </a:solidFill>
          <a:ln w="9525">
            <a:solidFill>
              <a:schemeClr val="tx1"/>
            </a:solidFill>
            <a:round/>
            <a:headEnd/>
            <a:tailEnd/>
          </a:ln>
        </p:spPr>
        <p:txBody>
          <a:bodyPr/>
          <a:lstStyle/>
          <a:p>
            <a:endParaRPr lang="en-US"/>
          </a:p>
        </p:txBody>
      </p:sp>
      <p:sp>
        <p:nvSpPr>
          <p:cNvPr id="57357" name="Freeform 53"/>
          <p:cNvSpPr>
            <a:spLocks/>
          </p:cNvSpPr>
          <p:nvPr/>
        </p:nvSpPr>
        <p:spPr bwMode="auto">
          <a:xfrm>
            <a:off x="8153400" y="3659188"/>
            <a:ext cx="69850" cy="185737"/>
          </a:xfrm>
          <a:custGeom>
            <a:avLst/>
            <a:gdLst>
              <a:gd name="T0" fmla="*/ 8 w 40"/>
              <a:gd name="T1" fmla="*/ 17 h 120"/>
              <a:gd name="T2" fmla="*/ 8 w 40"/>
              <a:gd name="T3" fmla="*/ 17 h 120"/>
              <a:gd name="T4" fmla="*/ 11 w 40"/>
              <a:gd name="T5" fmla="*/ 13 h 120"/>
              <a:gd name="T6" fmla="*/ 13 w 40"/>
              <a:gd name="T7" fmla="*/ 12 h 120"/>
              <a:gd name="T8" fmla="*/ 17 w 40"/>
              <a:gd name="T9" fmla="*/ 8 h 120"/>
              <a:gd name="T10" fmla="*/ 20 w 40"/>
              <a:gd name="T11" fmla="*/ 7 h 120"/>
              <a:gd name="T12" fmla="*/ 23 w 40"/>
              <a:gd name="T13" fmla="*/ 3 h 120"/>
              <a:gd name="T14" fmla="*/ 27 w 40"/>
              <a:gd name="T15" fmla="*/ 1 h 120"/>
              <a:gd name="T16" fmla="*/ 32 w 40"/>
              <a:gd name="T17" fmla="*/ 0 h 120"/>
              <a:gd name="T18" fmla="*/ 39 w 40"/>
              <a:gd name="T19" fmla="*/ 0 h 120"/>
              <a:gd name="T20" fmla="*/ 39 w 40"/>
              <a:gd name="T21" fmla="*/ 0 h 120"/>
              <a:gd name="T22" fmla="*/ 39 w 40"/>
              <a:gd name="T23" fmla="*/ 0 h 120"/>
              <a:gd name="T24" fmla="*/ 39 w 40"/>
              <a:gd name="T25" fmla="*/ 1 h 120"/>
              <a:gd name="T26" fmla="*/ 39 w 40"/>
              <a:gd name="T27" fmla="*/ 5 h 120"/>
              <a:gd name="T28" fmla="*/ 40 w 40"/>
              <a:gd name="T29" fmla="*/ 7 h 120"/>
              <a:gd name="T30" fmla="*/ 40 w 40"/>
              <a:gd name="T31" fmla="*/ 10 h 120"/>
              <a:gd name="T32" fmla="*/ 40 w 40"/>
              <a:gd name="T33" fmla="*/ 12 h 120"/>
              <a:gd name="T34" fmla="*/ 40 w 40"/>
              <a:gd name="T35" fmla="*/ 13 h 120"/>
              <a:gd name="T36" fmla="*/ 40 w 40"/>
              <a:gd name="T37" fmla="*/ 15 h 120"/>
              <a:gd name="T38" fmla="*/ 35 w 40"/>
              <a:gd name="T39" fmla="*/ 23 h 120"/>
              <a:gd name="T40" fmla="*/ 33 w 40"/>
              <a:gd name="T41" fmla="*/ 30 h 120"/>
              <a:gd name="T42" fmla="*/ 35 w 40"/>
              <a:gd name="T43" fmla="*/ 37 h 120"/>
              <a:gd name="T44" fmla="*/ 32 w 40"/>
              <a:gd name="T45" fmla="*/ 49 h 120"/>
              <a:gd name="T46" fmla="*/ 27 w 40"/>
              <a:gd name="T47" fmla="*/ 57 h 120"/>
              <a:gd name="T48" fmla="*/ 25 w 40"/>
              <a:gd name="T49" fmla="*/ 64 h 120"/>
              <a:gd name="T50" fmla="*/ 15 w 40"/>
              <a:gd name="T51" fmla="*/ 73 h 120"/>
              <a:gd name="T52" fmla="*/ 15 w 40"/>
              <a:gd name="T53" fmla="*/ 81 h 120"/>
              <a:gd name="T54" fmla="*/ 8 w 40"/>
              <a:gd name="T55" fmla="*/ 93 h 120"/>
              <a:gd name="T56" fmla="*/ 8 w 40"/>
              <a:gd name="T57" fmla="*/ 98 h 120"/>
              <a:gd name="T58" fmla="*/ 8 w 40"/>
              <a:gd name="T59" fmla="*/ 98 h 120"/>
              <a:gd name="T60" fmla="*/ 8 w 40"/>
              <a:gd name="T61" fmla="*/ 100 h 120"/>
              <a:gd name="T62" fmla="*/ 8 w 40"/>
              <a:gd name="T63" fmla="*/ 105 h 120"/>
              <a:gd name="T64" fmla="*/ 8 w 40"/>
              <a:gd name="T65" fmla="*/ 110 h 120"/>
              <a:gd name="T66" fmla="*/ 8 w 40"/>
              <a:gd name="T67" fmla="*/ 117 h 120"/>
              <a:gd name="T68" fmla="*/ 8 w 40"/>
              <a:gd name="T69" fmla="*/ 120 h 120"/>
              <a:gd name="T70" fmla="*/ 6 w 40"/>
              <a:gd name="T71" fmla="*/ 120 h 120"/>
              <a:gd name="T72" fmla="*/ 5 w 40"/>
              <a:gd name="T73" fmla="*/ 115 h 120"/>
              <a:gd name="T74" fmla="*/ 1 w 40"/>
              <a:gd name="T75" fmla="*/ 101 h 120"/>
              <a:gd name="T76" fmla="*/ 1 w 40"/>
              <a:gd name="T77" fmla="*/ 101 h 120"/>
              <a:gd name="T78" fmla="*/ 1 w 40"/>
              <a:gd name="T79" fmla="*/ 98 h 120"/>
              <a:gd name="T80" fmla="*/ 0 w 40"/>
              <a:gd name="T81" fmla="*/ 95 h 120"/>
              <a:gd name="T82" fmla="*/ 0 w 40"/>
              <a:gd name="T83" fmla="*/ 88 h 120"/>
              <a:gd name="T84" fmla="*/ 0 w 40"/>
              <a:gd name="T85" fmla="*/ 83 h 120"/>
              <a:gd name="T86" fmla="*/ 0 w 40"/>
              <a:gd name="T87" fmla="*/ 78 h 120"/>
              <a:gd name="T88" fmla="*/ 0 w 40"/>
              <a:gd name="T89" fmla="*/ 73 h 120"/>
              <a:gd name="T90" fmla="*/ 0 w 40"/>
              <a:gd name="T91" fmla="*/ 69 h 120"/>
              <a:gd name="T92" fmla="*/ 0 w 40"/>
              <a:gd name="T93" fmla="*/ 67 h 120"/>
              <a:gd name="T94" fmla="*/ 1 w 40"/>
              <a:gd name="T95" fmla="*/ 56 h 120"/>
              <a:gd name="T96" fmla="*/ 8 w 40"/>
              <a:gd name="T97" fmla="*/ 52 h 120"/>
              <a:gd name="T98" fmla="*/ 8 w 40"/>
              <a:gd name="T99" fmla="*/ 40 h 120"/>
              <a:gd name="T100" fmla="*/ 15 w 40"/>
              <a:gd name="T101" fmla="*/ 30 h 120"/>
              <a:gd name="T102" fmla="*/ 15 w 40"/>
              <a:gd name="T103" fmla="*/ 30 h 120"/>
              <a:gd name="T104" fmla="*/ 17 w 40"/>
              <a:gd name="T105" fmla="*/ 27 h 120"/>
              <a:gd name="T106" fmla="*/ 17 w 40"/>
              <a:gd name="T107" fmla="*/ 23 h 120"/>
              <a:gd name="T108" fmla="*/ 17 w 40"/>
              <a:gd name="T109" fmla="*/ 20 h 120"/>
              <a:gd name="T110" fmla="*/ 13 w 40"/>
              <a:gd name="T111" fmla="*/ 20 h 120"/>
              <a:gd name="T112" fmla="*/ 11 w 40"/>
              <a:gd name="T113" fmla="*/ 18 h 120"/>
              <a:gd name="T114" fmla="*/ 8 w 40"/>
              <a:gd name="T115" fmla="*/ 17 h 120"/>
              <a:gd name="T116" fmla="*/ 8 w 40"/>
              <a:gd name="T117" fmla="*/ 17 h 120"/>
              <a:gd name="T118" fmla="*/ 8 w 40"/>
              <a:gd name="T119" fmla="*/ 17 h 1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0"/>
              <a:gd name="T181" fmla="*/ 0 h 120"/>
              <a:gd name="T182" fmla="*/ 40 w 40"/>
              <a:gd name="T183" fmla="*/ 120 h 1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0" h="120">
                <a:moveTo>
                  <a:pt x="8" y="17"/>
                </a:moveTo>
                <a:lnTo>
                  <a:pt x="8" y="17"/>
                </a:lnTo>
                <a:lnTo>
                  <a:pt x="11" y="13"/>
                </a:lnTo>
                <a:lnTo>
                  <a:pt x="13" y="12"/>
                </a:lnTo>
                <a:lnTo>
                  <a:pt x="17" y="8"/>
                </a:lnTo>
                <a:lnTo>
                  <a:pt x="20" y="7"/>
                </a:lnTo>
                <a:lnTo>
                  <a:pt x="23" y="3"/>
                </a:lnTo>
                <a:lnTo>
                  <a:pt x="27" y="1"/>
                </a:lnTo>
                <a:lnTo>
                  <a:pt x="32" y="0"/>
                </a:lnTo>
                <a:lnTo>
                  <a:pt x="39" y="0"/>
                </a:lnTo>
                <a:lnTo>
                  <a:pt x="39" y="1"/>
                </a:lnTo>
                <a:lnTo>
                  <a:pt x="39" y="5"/>
                </a:lnTo>
                <a:lnTo>
                  <a:pt x="40" y="7"/>
                </a:lnTo>
                <a:lnTo>
                  <a:pt x="40" y="10"/>
                </a:lnTo>
                <a:lnTo>
                  <a:pt x="40" y="12"/>
                </a:lnTo>
                <a:lnTo>
                  <a:pt x="40" y="13"/>
                </a:lnTo>
                <a:lnTo>
                  <a:pt x="40" y="15"/>
                </a:lnTo>
                <a:lnTo>
                  <a:pt x="35" y="23"/>
                </a:lnTo>
                <a:lnTo>
                  <a:pt x="33" y="30"/>
                </a:lnTo>
                <a:lnTo>
                  <a:pt x="35" y="37"/>
                </a:lnTo>
                <a:lnTo>
                  <a:pt x="32" y="49"/>
                </a:lnTo>
                <a:lnTo>
                  <a:pt x="27" y="57"/>
                </a:lnTo>
                <a:lnTo>
                  <a:pt x="25" y="64"/>
                </a:lnTo>
                <a:lnTo>
                  <a:pt x="15" y="73"/>
                </a:lnTo>
                <a:lnTo>
                  <a:pt x="15" y="81"/>
                </a:lnTo>
                <a:lnTo>
                  <a:pt x="8" y="93"/>
                </a:lnTo>
                <a:lnTo>
                  <a:pt x="8" y="98"/>
                </a:lnTo>
                <a:lnTo>
                  <a:pt x="8" y="100"/>
                </a:lnTo>
                <a:lnTo>
                  <a:pt x="8" y="105"/>
                </a:lnTo>
                <a:lnTo>
                  <a:pt x="8" y="110"/>
                </a:lnTo>
                <a:lnTo>
                  <a:pt x="8" y="117"/>
                </a:lnTo>
                <a:lnTo>
                  <a:pt x="8" y="120"/>
                </a:lnTo>
                <a:lnTo>
                  <a:pt x="6" y="120"/>
                </a:lnTo>
                <a:lnTo>
                  <a:pt x="5" y="115"/>
                </a:lnTo>
                <a:lnTo>
                  <a:pt x="1" y="101"/>
                </a:lnTo>
                <a:lnTo>
                  <a:pt x="1" y="98"/>
                </a:lnTo>
                <a:lnTo>
                  <a:pt x="0" y="95"/>
                </a:lnTo>
                <a:lnTo>
                  <a:pt x="0" y="88"/>
                </a:lnTo>
                <a:lnTo>
                  <a:pt x="0" y="83"/>
                </a:lnTo>
                <a:lnTo>
                  <a:pt x="0" y="78"/>
                </a:lnTo>
                <a:lnTo>
                  <a:pt x="0" y="73"/>
                </a:lnTo>
                <a:lnTo>
                  <a:pt x="0" y="69"/>
                </a:lnTo>
                <a:lnTo>
                  <a:pt x="0" y="67"/>
                </a:lnTo>
                <a:lnTo>
                  <a:pt x="1" y="56"/>
                </a:lnTo>
                <a:lnTo>
                  <a:pt x="8" y="52"/>
                </a:lnTo>
                <a:lnTo>
                  <a:pt x="8" y="40"/>
                </a:lnTo>
                <a:lnTo>
                  <a:pt x="15" y="30"/>
                </a:lnTo>
                <a:lnTo>
                  <a:pt x="17" y="27"/>
                </a:lnTo>
                <a:lnTo>
                  <a:pt x="17" y="23"/>
                </a:lnTo>
                <a:lnTo>
                  <a:pt x="17" y="20"/>
                </a:lnTo>
                <a:lnTo>
                  <a:pt x="13" y="20"/>
                </a:lnTo>
                <a:lnTo>
                  <a:pt x="11" y="18"/>
                </a:lnTo>
                <a:lnTo>
                  <a:pt x="8" y="17"/>
                </a:lnTo>
              </a:path>
            </a:pathLst>
          </a:custGeom>
          <a:solidFill>
            <a:srgbClr val="FF9933"/>
          </a:solidFill>
          <a:ln w="3175">
            <a:solidFill>
              <a:schemeClr val="tx1"/>
            </a:solidFill>
            <a:prstDash val="solid"/>
            <a:round/>
            <a:headEnd/>
            <a:tailEnd/>
          </a:ln>
        </p:spPr>
        <p:txBody>
          <a:bodyPr/>
          <a:lstStyle/>
          <a:p>
            <a:endParaRPr lang="en-US"/>
          </a:p>
        </p:txBody>
      </p:sp>
      <p:sp>
        <p:nvSpPr>
          <p:cNvPr id="57358" name="Freeform 54"/>
          <p:cNvSpPr>
            <a:spLocks/>
          </p:cNvSpPr>
          <p:nvPr/>
        </p:nvSpPr>
        <p:spPr bwMode="auto">
          <a:xfrm>
            <a:off x="6865938" y="3476625"/>
            <a:ext cx="1344612" cy="677863"/>
          </a:xfrm>
          <a:custGeom>
            <a:avLst/>
            <a:gdLst>
              <a:gd name="T0" fmla="*/ 763 w 776"/>
              <a:gd name="T1" fmla="*/ 298 h 440"/>
              <a:gd name="T2" fmla="*/ 773 w 776"/>
              <a:gd name="T3" fmla="*/ 308 h 440"/>
              <a:gd name="T4" fmla="*/ 741 w 776"/>
              <a:gd name="T5" fmla="*/ 268 h 440"/>
              <a:gd name="T6" fmla="*/ 724 w 776"/>
              <a:gd name="T7" fmla="*/ 264 h 440"/>
              <a:gd name="T8" fmla="*/ 726 w 776"/>
              <a:gd name="T9" fmla="*/ 276 h 440"/>
              <a:gd name="T10" fmla="*/ 717 w 776"/>
              <a:gd name="T11" fmla="*/ 278 h 440"/>
              <a:gd name="T12" fmla="*/ 663 w 776"/>
              <a:gd name="T13" fmla="*/ 249 h 440"/>
              <a:gd name="T14" fmla="*/ 722 w 776"/>
              <a:gd name="T15" fmla="*/ 252 h 440"/>
              <a:gd name="T16" fmla="*/ 700 w 776"/>
              <a:gd name="T17" fmla="*/ 234 h 440"/>
              <a:gd name="T18" fmla="*/ 704 w 776"/>
              <a:gd name="T19" fmla="*/ 198 h 440"/>
              <a:gd name="T20" fmla="*/ 683 w 776"/>
              <a:gd name="T21" fmla="*/ 183 h 440"/>
              <a:gd name="T22" fmla="*/ 692 w 776"/>
              <a:gd name="T23" fmla="*/ 146 h 440"/>
              <a:gd name="T24" fmla="*/ 660 w 776"/>
              <a:gd name="T25" fmla="*/ 127 h 440"/>
              <a:gd name="T26" fmla="*/ 619 w 776"/>
              <a:gd name="T27" fmla="*/ 112 h 440"/>
              <a:gd name="T28" fmla="*/ 607 w 776"/>
              <a:gd name="T29" fmla="*/ 112 h 440"/>
              <a:gd name="T30" fmla="*/ 590 w 776"/>
              <a:gd name="T31" fmla="*/ 110 h 440"/>
              <a:gd name="T32" fmla="*/ 590 w 776"/>
              <a:gd name="T33" fmla="*/ 80 h 440"/>
              <a:gd name="T34" fmla="*/ 607 w 776"/>
              <a:gd name="T35" fmla="*/ 56 h 440"/>
              <a:gd name="T36" fmla="*/ 578 w 776"/>
              <a:gd name="T37" fmla="*/ 29 h 440"/>
              <a:gd name="T38" fmla="*/ 555 w 776"/>
              <a:gd name="T39" fmla="*/ 14 h 440"/>
              <a:gd name="T40" fmla="*/ 541 w 776"/>
              <a:gd name="T41" fmla="*/ 4 h 440"/>
              <a:gd name="T42" fmla="*/ 531 w 776"/>
              <a:gd name="T43" fmla="*/ 10 h 440"/>
              <a:gd name="T44" fmla="*/ 512 w 776"/>
              <a:gd name="T45" fmla="*/ 19 h 440"/>
              <a:gd name="T46" fmla="*/ 480 w 776"/>
              <a:gd name="T47" fmla="*/ 4 h 440"/>
              <a:gd name="T48" fmla="*/ 463 w 776"/>
              <a:gd name="T49" fmla="*/ 41 h 440"/>
              <a:gd name="T50" fmla="*/ 446 w 776"/>
              <a:gd name="T51" fmla="*/ 71 h 440"/>
              <a:gd name="T52" fmla="*/ 438 w 776"/>
              <a:gd name="T53" fmla="*/ 88 h 440"/>
              <a:gd name="T54" fmla="*/ 424 w 776"/>
              <a:gd name="T55" fmla="*/ 85 h 440"/>
              <a:gd name="T56" fmla="*/ 414 w 776"/>
              <a:gd name="T57" fmla="*/ 107 h 440"/>
              <a:gd name="T58" fmla="*/ 411 w 776"/>
              <a:gd name="T59" fmla="*/ 119 h 440"/>
              <a:gd name="T60" fmla="*/ 401 w 776"/>
              <a:gd name="T61" fmla="*/ 139 h 440"/>
              <a:gd name="T62" fmla="*/ 370 w 776"/>
              <a:gd name="T63" fmla="*/ 127 h 440"/>
              <a:gd name="T64" fmla="*/ 364 w 776"/>
              <a:gd name="T65" fmla="*/ 151 h 440"/>
              <a:gd name="T66" fmla="*/ 358 w 776"/>
              <a:gd name="T67" fmla="*/ 164 h 440"/>
              <a:gd name="T68" fmla="*/ 352 w 776"/>
              <a:gd name="T69" fmla="*/ 181 h 440"/>
              <a:gd name="T70" fmla="*/ 343 w 776"/>
              <a:gd name="T71" fmla="*/ 210 h 440"/>
              <a:gd name="T72" fmla="*/ 326 w 776"/>
              <a:gd name="T73" fmla="*/ 241 h 440"/>
              <a:gd name="T74" fmla="*/ 326 w 776"/>
              <a:gd name="T75" fmla="*/ 252 h 440"/>
              <a:gd name="T76" fmla="*/ 313 w 776"/>
              <a:gd name="T77" fmla="*/ 285 h 440"/>
              <a:gd name="T78" fmla="*/ 296 w 776"/>
              <a:gd name="T79" fmla="*/ 285 h 440"/>
              <a:gd name="T80" fmla="*/ 277 w 776"/>
              <a:gd name="T81" fmla="*/ 291 h 440"/>
              <a:gd name="T82" fmla="*/ 272 w 776"/>
              <a:gd name="T83" fmla="*/ 307 h 440"/>
              <a:gd name="T84" fmla="*/ 260 w 776"/>
              <a:gd name="T85" fmla="*/ 312 h 440"/>
              <a:gd name="T86" fmla="*/ 233 w 776"/>
              <a:gd name="T87" fmla="*/ 318 h 440"/>
              <a:gd name="T88" fmla="*/ 220 w 776"/>
              <a:gd name="T89" fmla="*/ 322 h 440"/>
              <a:gd name="T90" fmla="*/ 193 w 776"/>
              <a:gd name="T91" fmla="*/ 327 h 440"/>
              <a:gd name="T92" fmla="*/ 167 w 776"/>
              <a:gd name="T93" fmla="*/ 305 h 440"/>
              <a:gd name="T94" fmla="*/ 140 w 776"/>
              <a:gd name="T95" fmla="*/ 324 h 440"/>
              <a:gd name="T96" fmla="*/ 142 w 776"/>
              <a:gd name="T97" fmla="*/ 320 h 440"/>
              <a:gd name="T98" fmla="*/ 113 w 776"/>
              <a:gd name="T99" fmla="*/ 344 h 440"/>
              <a:gd name="T100" fmla="*/ 98 w 776"/>
              <a:gd name="T101" fmla="*/ 368 h 440"/>
              <a:gd name="T102" fmla="*/ 89 w 776"/>
              <a:gd name="T103" fmla="*/ 381 h 440"/>
              <a:gd name="T104" fmla="*/ 84 w 776"/>
              <a:gd name="T105" fmla="*/ 391 h 440"/>
              <a:gd name="T106" fmla="*/ 64 w 776"/>
              <a:gd name="T107" fmla="*/ 405 h 440"/>
              <a:gd name="T108" fmla="*/ 52 w 776"/>
              <a:gd name="T109" fmla="*/ 413 h 440"/>
              <a:gd name="T110" fmla="*/ 22 w 776"/>
              <a:gd name="T111" fmla="*/ 428 h 440"/>
              <a:gd name="T112" fmla="*/ 0 w 776"/>
              <a:gd name="T113" fmla="*/ 440 h 440"/>
              <a:gd name="T114" fmla="*/ 210 w 776"/>
              <a:gd name="T115" fmla="*/ 406 h 440"/>
              <a:gd name="T116" fmla="*/ 248 w 776"/>
              <a:gd name="T117" fmla="*/ 403 h 440"/>
              <a:gd name="T118" fmla="*/ 326 w 776"/>
              <a:gd name="T119" fmla="*/ 393 h 440"/>
              <a:gd name="T120" fmla="*/ 441 w 776"/>
              <a:gd name="T121" fmla="*/ 376 h 440"/>
              <a:gd name="T122" fmla="*/ 585 w 776"/>
              <a:gd name="T123" fmla="*/ 351 h 440"/>
              <a:gd name="T124" fmla="*/ 756 w 776"/>
              <a:gd name="T125" fmla="*/ 312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6"/>
              <a:gd name="T190" fmla="*/ 0 h 440"/>
              <a:gd name="T191" fmla="*/ 776 w 776"/>
              <a:gd name="T192" fmla="*/ 440 h 4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6" h="440">
                <a:moveTo>
                  <a:pt x="761" y="310"/>
                </a:moveTo>
                <a:lnTo>
                  <a:pt x="763" y="310"/>
                </a:lnTo>
                <a:lnTo>
                  <a:pt x="765" y="312"/>
                </a:lnTo>
                <a:lnTo>
                  <a:pt x="766" y="312"/>
                </a:lnTo>
                <a:lnTo>
                  <a:pt x="766" y="310"/>
                </a:lnTo>
                <a:lnTo>
                  <a:pt x="763" y="298"/>
                </a:lnTo>
                <a:lnTo>
                  <a:pt x="763" y="293"/>
                </a:lnTo>
                <a:lnTo>
                  <a:pt x="765" y="295"/>
                </a:lnTo>
                <a:lnTo>
                  <a:pt x="768" y="298"/>
                </a:lnTo>
                <a:lnTo>
                  <a:pt x="770" y="305"/>
                </a:lnTo>
                <a:lnTo>
                  <a:pt x="773" y="308"/>
                </a:lnTo>
                <a:lnTo>
                  <a:pt x="773" y="310"/>
                </a:lnTo>
                <a:lnTo>
                  <a:pt x="776" y="305"/>
                </a:lnTo>
                <a:lnTo>
                  <a:pt x="758" y="264"/>
                </a:lnTo>
                <a:lnTo>
                  <a:pt x="749" y="263"/>
                </a:lnTo>
                <a:lnTo>
                  <a:pt x="743" y="268"/>
                </a:lnTo>
                <a:lnTo>
                  <a:pt x="741" y="268"/>
                </a:lnTo>
                <a:lnTo>
                  <a:pt x="739" y="268"/>
                </a:lnTo>
                <a:lnTo>
                  <a:pt x="736" y="268"/>
                </a:lnTo>
                <a:lnTo>
                  <a:pt x="734" y="268"/>
                </a:lnTo>
                <a:lnTo>
                  <a:pt x="729" y="264"/>
                </a:lnTo>
                <a:lnTo>
                  <a:pt x="726" y="263"/>
                </a:lnTo>
                <a:lnTo>
                  <a:pt x="724" y="264"/>
                </a:lnTo>
                <a:lnTo>
                  <a:pt x="722" y="266"/>
                </a:lnTo>
                <a:lnTo>
                  <a:pt x="722" y="268"/>
                </a:lnTo>
                <a:lnTo>
                  <a:pt x="722" y="269"/>
                </a:lnTo>
                <a:lnTo>
                  <a:pt x="722" y="271"/>
                </a:lnTo>
                <a:lnTo>
                  <a:pt x="722" y="273"/>
                </a:lnTo>
                <a:lnTo>
                  <a:pt x="726" y="276"/>
                </a:lnTo>
                <a:lnTo>
                  <a:pt x="727" y="280"/>
                </a:lnTo>
                <a:lnTo>
                  <a:pt x="726" y="280"/>
                </a:lnTo>
                <a:lnTo>
                  <a:pt x="724" y="280"/>
                </a:lnTo>
                <a:lnTo>
                  <a:pt x="722" y="280"/>
                </a:lnTo>
                <a:lnTo>
                  <a:pt x="719" y="278"/>
                </a:lnTo>
                <a:lnTo>
                  <a:pt x="717" y="278"/>
                </a:lnTo>
                <a:lnTo>
                  <a:pt x="717" y="276"/>
                </a:lnTo>
                <a:lnTo>
                  <a:pt x="707" y="276"/>
                </a:lnTo>
                <a:lnTo>
                  <a:pt x="700" y="269"/>
                </a:lnTo>
                <a:lnTo>
                  <a:pt x="692" y="266"/>
                </a:lnTo>
                <a:lnTo>
                  <a:pt x="682" y="251"/>
                </a:lnTo>
                <a:lnTo>
                  <a:pt x="663" y="249"/>
                </a:lnTo>
                <a:lnTo>
                  <a:pt x="651" y="247"/>
                </a:lnTo>
                <a:lnTo>
                  <a:pt x="633" y="241"/>
                </a:lnTo>
                <a:lnTo>
                  <a:pt x="648" y="239"/>
                </a:lnTo>
                <a:lnTo>
                  <a:pt x="685" y="244"/>
                </a:lnTo>
                <a:lnTo>
                  <a:pt x="710" y="266"/>
                </a:lnTo>
                <a:lnTo>
                  <a:pt x="722" y="252"/>
                </a:lnTo>
                <a:lnTo>
                  <a:pt x="704" y="239"/>
                </a:lnTo>
                <a:lnTo>
                  <a:pt x="683" y="230"/>
                </a:lnTo>
                <a:lnTo>
                  <a:pt x="663" y="212"/>
                </a:lnTo>
                <a:lnTo>
                  <a:pt x="670" y="214"/>
                </a:lnTo>
                <a:lnTo>
                  <a:pt x="690" y="229"/>
                </a:lnTo>
                <a:lnTo>
                  <a:pt x="700" y="234"/>
                </a:lnTo>
                <a:lnTo>
                  <a:pt x="707" y="229"/>
                </a:lnTo>
                <a:lnTo>
                  <a:pt x="699" y="222"/>
                </a:lnTo>
                <a:lnTo>
                  <a:pt x="699" y="212"/>
                </a:lnTo>
                <a:lnTo>
                  <a:pt x="716" y="220"/>
                </a:lnTo>
                <a:lnTo>
                  <a:pt x="716" y="207"/>
                </a:lnTo>
                <a:lnTo>
                  <a:pt x="704" y="198"/>
                </a:lnTo>
                <a:lnTo>
                  <a:pt x="700" y="190"/>
                </a:lnTo>
                <a:lnTo>
                  <a:pt x="682" y="188"/>
                </a:lnTo>
                <a:lnTo>
                  <a:pt x="656" y="170"/>
                </a:lnTo>
                <a:lnTo>
                  <a:pt x="639" y="151"/>
                </a:lnTo>
                <a:lnTo>
                  <a:pt x="661" y="168"/>
                </a:lnTo>
                <a:lnTo>
                  <a:pt x="683" y="183"/>
                </a:lnTo>
                <a:lnTo>
                  <a:pt x="700" y="185"/>
                </a:lnTo>
                <a:lnTo>
                  <a:pt x="700" y="163"/>
                </a:lnTo>
                <a:lnTo>
                  <a:pt x="707" y="154"/>
                </a:lnTo>
                <a:lnTo>
                  <a:pt x="707" y="149"/>
                </a:lnTo>
                <a:lnTo>
                  <a:pt x="700" y="149"/>
                </a:lnTo>
                <a:lnTo>
                  <a:pt x="692" y="146"/>
                </a:lnTo>
                <a:lnTo>
                  <a:pt x="685" y="142"/>
                </a:lnTo>
                <a:lnTo>
                  <a:pt x="677" y="139"/>
                </a:lnTo>
                <a:lnTo>
                  <a:pt x="672" y="134"/>
                </a:lnTo>
                <a:lnTo>
                  <a:pt x="665" y="131"/>
                </a:lnTo>
                <a:lnTo>
                  <a:pt x="661" y="129"/>
                </a:lnTo>
                <a:lnTo>
                  <a:pt x="660" y="127"/>
                </a:lnTo>
                <a:lnTo>
                  <a:pt x="648" y="127"/>
                </a:lnTo>
                <a:lnTo>
                  <a:pt x="638" y="124"/>
                </a:lnTo>
                <a:lnTo>
                  <a:pt x="629" y="122"/>
                </a:lnTo>
                <a:lnTo>
                  <a:pt x="624" y="119"/>
                </a:lnTo>
                <a:lnTo>
                  <a:pt x="621" y="115"/>
                </a:lnTo>
                <a:lnTo>
                  <a:pt x="619" y="112"/>
                </a:lnTo>
                <a:lnTo>
                  <a:pt x="617" y="110"/>
                </a:lnTo>
                <a:lnTo>
                  <a:pt x="614" y="110"/>
                </a:lnTo>
                <a:lnTo>
                  <a:pt x="611" y="112"/>
                </a:lnTo>
                <a:lnTo>
                  <a:pt x="607" y="112"/>
                </a:lnTo>
                <a:lnTo>
                  <a:pt x="604" y="114"/>
                </a:lnTo>
                <a:lnTo>
                  <a:pt x="600" y="114"/>
                </a:lnTo>
                <a:lnTo>
                  <a:pt x="597" y="115"/>
                </a:lnTo>
                <a:lnTo>
                  <a:pt x="592" y="114"/>
                </a:lnTo>
                <a:lnTo>
                  <a:pt x="590" y="110"/>
                </a:lnTo>
                <a:lnTo>
                  <a:pt x="589" y="104"/>
                </a:lnTo>
                <a:lnTo>
                  <a:pt x="589" y="98"/>
                </a:lnTo>
                <a:lnTo>
                  <a:pt x="589" y="92"/>
                </a:lnTo>
                <a:lnTo>
                  <a:pt x="589" y="87"/>
                </a:lnTo>
                <a:lnTo>
                  <a:pt x="590" y="82"/>
                </a:lnTo>
                <a:lnTo>
                  <a:pt x="590" y="80"/>
                </a:lnTo>
                <a:lnTo>
                  <a:pt x="592" y="80"/>
                </a:lnTo>
                <a:lnTo>
                  <a:pt x="594" y="78"/>
                </a:lnTo>
                <a:lnTo>
                  <a:pt x="597" y="76"/>
                </a:lnTo>
                <a:lnTo>
                  <a:pt x="599" y="75"/>
                </a:lnTo>
                <a:lnTo>
                  <a:pt x="606" y="65"/>
                </a:lnTo>
                <a:lnTo>
                  <a:pt x="607" y="56"/>
                </a:lnTo>
                <a:lnTo>
                  <a:pt x="606" y="48"/>
                </a:lnTo>
                <a:lnTo>
                  <a:pt x="600" y="41"/>
                </a:lnTo>
                <a:lnTo>
                  <a:pt x="594" y="36"/>
                </a:lnTo>
                <a:lnTo>
                  <a:pt x="587" y="32"/>
                </a:lnTo>
                <a:lnTo>
                  <a:pt x="582" y="31"/>
                </a:lnTo>
                <a:lnTo>
                  <a:pt x="578" y="29"/>
                </a:lnTo>
                <a:lnTo>
                  <a:pt x="567" y="29"/>
                </a:lnTo>
                <a:lnTo>
                  <a:pt x="560" y="26"/>
                </a:lnTo>
                <a:lnTo>
                  <a:pt x="555" y="24"/>
                </a:lnTo>
                <a:lnTo>
                  <a:pt x="555" y="19"/>
                </a:lnTo>
                <a:lnTo>
                  <a:pt x="555" y="16"/>
                </a:lnTo>
                <a:lnTo>
                  <a:pt x="555" y="14"/>
                </a:lnTo>
                <a:lnTo>
                  <a:pt x="556" y="10"/>
                </a:lnTo>
                <a:lnTo>
                  <a:pt x="556" y="9"/>
                </a:lnTo>
                <a:lnTo>
                  <a:pt x="553" y="5"/>
                </a:lnTo>
                <a:lnTo>
                  <a:pt x="550" y="2"/>
                </a:lnTo>
                <a:lnTo>
                  <a:pt x="545" y="2"/>
                </a:lnTo>
                <a:lnTo>
                  <a:pt x="541" y="4"/>
                </a:lnTo>
                <a:lnTo>
                  <a:pt x="536" y="5"/>
                </a:lnTo>
                <a:lnTo>
                  <a:pt x="533" y="5"/>
                </a:lnTo>
                <a:lnTo>
                  <a:pt x="531" y="7"/>
                </a:lnTo>
                <a:lnTo>
                  <a:pt x="529" y="9"/>
                </a:lnTo>
                <a:lnTo>
                  <a:pt x="531" y="9"/>
                </a:lnTo>
                <a:lnTo>
                  <a:pt x="531" y="10"/>
                </a:lnTo>
                <a:lnTo>
                  <a:pt x="531" y="14"/>
                </a:lnTo>
                <a:lnTo>
                  <a:pt x="531" y="17"/>
                </a:lnTo>
                <a:lnTo>
                  <a:pt x="529" y="19"/>
                </a:lnTo>
                <a:lnTo>
                  <a:pt x="526" y="21"/>
                </a:lnTo>
                <a:lnTo>
                  <a:pt x="521" y="22"/>
                </a:lnTo>
                <a:lnTo>
                  <a:pt x="512" y="19"/>
                </a:lnTo>
                <a:lnTo>
                  <a:pt x="499" y="14"/>
                </a:lnTo>
                <a:lnTo>
                  <a:pt x="497" y="12"/>
                </a:lnTo>
                <a:lnTo>
                  <a:pt x="494" y="10"/>
                </a:lnTo>
                <a:lnTo>
                  <a:pt x="489" y="9"/>
                </a:lnTo>
                <a:lnTo>
                  <a:pt x="484" y="7"/>
                </a:lnTo>
                <a:lnTo>
                  <a:pt x="480" y="4"/>
                </a:lnTo>
                <a:lnTo>
                  <a:pt x="475" y="2"/>
                </a:lnTo>
                <a:lnTo>
                  <a:pt x="472" y="0"/>
                </a:lnTo>
                <a:lnTo>
                  <a:pt x="468" y="34"/>
                </a:lnTo>
                <a:lnTo>
                  <a:pt x="463" y="39"/>
                </a:lnTo>
                <a:lnTo>
                  <a:pt x="463" y="41"/>
                </a:lnTo>
                <a:lnTo>
                  <a:pt x="462" y="46"/>
                </a:lnTo>
                <a:lnTo>
                  <a:pt x="460" y="51"/>
                </a:lnTo>
                <a:lnTo>
                  <a:pt x="457" y="58"/>
                </a:lnTo>
                <a:lnTo>
                  <a:pt x="453" y="65"/>
                </a:lnTo>
                <a:lnTo>
                  <a:pt x="450" y="68"/>
                </a:lnTo>
                <a:lnTo>
                  <a:pt x="446" y="71"/>
                </a:lnTo>
                <a:lnTo>
                  <a:pt x="443" y="70"/>
                </a:lnTo>
                <a:lnTo>
                  <a:pt x="443" y="71"/>
                </a:lnTo>
                <a:lnTo>
                  <a:pt x="443" y="75"/>
                </a:lnTo>
                <a:lnTo>
                  <a:pt x="441" y="78"/>
                </a:lnTo>
                <a:lnTo>
                  <a:pt x="440" y="83"/>
                </a:lnTo>
                <a:lnTo>
                  <a:pt x="438" y="88"/>
                </a:lnTo>
                <a:lnTo>
                  <a:pt x="435" y="92"/>
                </a:lnTo>
                <a:lnTo>
                  <a:pt x="433" y="92"/>
                </a:lnTo>
                <a:lnTo>
                  <a:pt x="430" y="88"/>
                </a:lnTo>
                <a:lnTo>
                  <a:pt x="428" y="88"/>
                </a:lnTo>
                <a:lnTo>
                  <a:pt x="426" y="87"/>
                </a:lnTo>
                <a:lnTo>
                  <a:pt x="424" y="85"/>
                </a:lnTo>
                <a:lnTo>
                  <a:pt x="421" y="85"/>
                </a:lnTo>
                <a:lnTo>
                  <a:pt x="419" y="87"/>
                </a:lnTo>
                <a:lnTo>
                  <a:pt x="416" y="88"/>
                </a:lnTo>
                <a:lnTo>
                  <a:pt x="414" y="95"/>
                </a:lnTo>
                <a:lnTo>
                  <a:pt x="414" y="105"/>
                </a:lnTo>
                <a:lnTo>
                  <a:pt x="414" y="107"/>
                </a:lnTo>
                <a:lnTo>
                  <a:pt x="414" y="109"/>
                </a:lnTo>
                <a:lnTo>
                  <a:pt x="413" y="112"/>
                </a:lnTo>
                <a:lnTo>
                  <a:pt x="413" y="114"/>
                </a:lnTo>
                <a:lnTo>
                  <a:pt x="411" y="115"/>
                </a:lnTo>
                <a:lnTo>
                  <a:pt x="411" y="117"/>
                </a:lnTo>
                <a:lnTo>
                  <a:pt x="411" y="119"/>
                </a:lnTo>
                <a:lnTo>
                  <a:pt x="411" y="120"/>
                </a:lnTo>
                <a:lnTo>
                  <a:pt x="409" y="124"/>
                </a:lnTo>
                <a:lnTo>
                  <a:pt x="408" y="131"/>
                </a:lnTo>
                <a:lnTo>
                  <a:pt x="406" y="136"/>
                </a:lnTo>
                <a:lnTo>
                  <a:pt x="401" y="139"/>
                </a:lnTo>
                <a:lnTo>
                  <a:pt x="396" y="141"/>
                </a:lnTo>
                <a:lnTo>
                  <a:pt x="389" y="139"/>
                </a:lnTo>
                <a:lnTo>
                  <a:pt x="379" y="132"/>
                </a:lnTo>
                <a:lnTo>
                  <a:pt x="377" y="131"/>
                </a:lnTo>
                <a:lnTo>
                  <a:pt x="374" y="129"/>
                </a:lnTo>
                <a:lnTo>
                  <a:pt x="370" y="127"/>
                </a:lnTo>
                <a:lnTo>
                  <a:pt x="367" y="127"/>
                </a:lnTo>
                <a:lnTo>
                  <a:pt x="364" y="129"/>
                </a:lnTo>
                <a:lnTo>
                  <a:pt x="362" y="132"/>
                </a:lnTo>
                <a:lnTo>
                  <a:pt x="362" y="139"/>
                </a:lnTo>
                <a:lnTo>
                  <a:pt x="364" y="149"/>
                </a:lnTo>
                <a:lnTo>
                  <a:pt x="364" y="151"/>
                </a:lnTo>
                <a:lnTo>
                  <a:pt x="364" y="154"/>
                </a:lnTo>
                <a:lnTo>
                  <a:pt x="362" y="156"/>
                </a:lnTo>
                <a:lnTo>
                  <a:pt x="360" y="158"/>
                </a:lnTo>
                <a:lnTo>
                  <a:pt x="360" y="161"/>
                </a:lnTo>
                <a:lnTo>
                  <a:pt x="358" y="163"/>
                </a:lnTo>
                <a:lnTo>
                  <a:pt x="358" y="164"/>
                </a:lnTo>
                <a:lnTo>
                  <a:pt x="357" y="164"/>
                </a:lnTo>
                <a:lnTo>
                  <a:pt x="355" y="176"/>
                </a:lnTo>
                <a:lnTo>
                  <a:pt x="353" y="178"/>
                </a:lnTo>
                <a:lnTo>
                  <a:pt x="352" y="180"/>
                </a:lnTo>
                <a:lnTo>
                  <a:pt x="352" y="181"/>
                </a:lnTo>
                <a:lnTo>
                  <a:pt x="350" y="185"/>
                </a:lnTo>
                <a:lnTo>
                  <a:pt x="348" y="190"/>
                </a:lnTo>
                <a:lnTo>
                  <a:pt x="347" y="197"/>
                </a:lnTo>
                <a:lnTo>
                  <a:pt x="347" y="203"/>
                </a:lnTo>
                <a:lnTo>
                  <a:pt x="347" y="207"/>
                </a:lnTo>
                <a:lnTo>
                  <a:pt x="343" y="210"/>
                </a:lnTo>
                <a:lnTo>
                  <a:pt x="340" y="215"/>
                </a:lnTo>
                <a:lnTo>
                  <a:pt x="336" y="220"/>
                </a:lnTo>
                <a:lnTo>
                  <a:pt x="333" y="225"/>
                </a:lnTo>
                <a:lnTo>
                  <a:pt x="330" y="230"/>
                </a:lnTo>
                <a:lnTo>
                  <a:pt x="328" y="236"/>
                </a:lnTo>
                <a:lnTo>
                  <a:pt x="326" y="241"/>
                </a:lnTo>
                <a:lnTo>
                  <a:pt x="326" y="242"/>
                </a:lnTo>
                <a:lnTo>
                  <a:pt x="326" y="244"/>
                </a:lnTo>
                <a:lnTo>
                  <a:pt x="326" y="246"/>
                </a:lnTo>
                <a:lnTo>
                  <a:pt x="326" y="249"/>
                </a:lnTo>
                <a:lnTo>
                  <a:pt x="326" y="251"/>
                </a:lnTo>
                <a:lnTo>
                  <a:pt x="326" y="252"/>
                </a:lnTo>
                <a:lnTo>
                  <a:pt x="326" y="254"/>
                </a:lnTo>
                <a:lnTo>
                  <a:pt x="331" y="258"/>
                </a:lnTo>
                <a:lnTo>
                  <a:pt x="325" y="266"/>
                </a:lnTo>
                <a:lnTo>
                  <a:pt x="330" y="273"/>
                </a:lnTo>
                <a:lnTo>
                  <a:pt x="313" y="285"/>
                </a:lnTo>
                <a:lnTo>
                  <a:pt x="311" y="285"/>
                </a:lnTo>
                <a:lnTo>
                  <a:pt x="308" y="283"/>
                </a:lnTo>
                <a:lnTo>
                  <a:pt x="304" y="283"/>
                </a:lnTo>
                <a:lnTo>
                  <a:pt x="299" y="283"/>
                </a:lnTo>
                <a:lnTo>
                  <a:pt x="296" y="285"/>
                </a:lnTo>
                <a:lnTo>
                  <a:pt x="291" y="290"/>
                </a:lnTo>
                <a:lnTo>
                  <a:pt x="289" y="296"/>
                </a:lnTo>
                <a:lnTo>
                  <a:pt x="287" y="295"/>
                </a:lnTo>
                <a:lnTo>
                  <a:pt x="286" y="293"/>
                </a:lnTo>
                <a:lnTo>
                  <a:pt x="282" y="293"/>
                </a:lnTo>
                <a:lnTo>
                  <a:pt x="277" y="291"/>
                </a:lnTo>
                <a:lnTo>
                  <a:pt x="274" y="291"/>
                </a:lnTo>
                <a:lnTo>
                  <a:pt x="272" y="293"/>
                </a:lnTo>
                <a:lnTo>
                  <a:pt x="272" y="296"/>
                </a:lnTo>
                <a:lnTo>
                  <a:pt x="274" y="303"/>
                </a:lnTo>
                <a:lnTo>
                  <a:pt x="274" y="305"/>
                </a:lnTo>
                <a:lnTo>
                  <a:pt x="272" y="307"/>
                </a:lnTo>
                <a:lnTo>
                  <a:pt x="270" y="307"/>
                </a:lnTo>
                <a:lnTo>
                  <a:pt x="267" y="308"/>
                </a:lnTo>
                <a:lnTo>
                  <a:pt x="264" y="310"/>
                </a:lnTo>
                <a:lnTo>
                  <a:pt x="262" y="312"/>
                </a:lnTo>
                <a:lnTo>
                  <a:pt x="260" y="312"/>
                </a:lnTo>
                <a:lnTo>
                  <a:pt x="259" y="313"/>
                </a:lnTo>
                <a:lnTo>
                  <a:pt x="255" y="315"/>
                </a:lnTo>
                <a:lnTo>
                  <a:pt x="250" y="317"/>
                </a:lnTo>
                <a:lnTo>
                  <a:pt x="243" y="318"/>
                </a:lnTo>
                <a:lnTo>
                  <a:pt x="238" y="318"/>
                </a:lnTo>
                <a:lnTo>
                  <a:pt x="233" y="318"/>
                </a:lnTo>
                <a:lnTo>
                  <a:pt x="230" y="317"/>
                </a:lnTo>
                <a:lnTo>
                  <a:pt x="228" y="312"/>
                </a:lnTo>
                <a:lnTo>
                  <a:pt x="226" y="315"/>
                </a:lnTo>
                <a:lnTo>
                  <a:pt x="223" y="318"/>
                </a:lnTo>
                <a:lnTo>
                  <a:pt x="220" y="322"/>
                </a:lnTo>
                <a:lnTo>
                  <a:pt x="215" y="327"/>
                </a:lnTo>
                <a:lnTo>
                  <a:pt x="210" y="329"/>
                </a:lnTo>
                <a:lnTo>
                  <a:pt x="204" y="329"/>
                </a:lnTo>
                <a:lnTo>
                  <a:pt x="198" y="327"/>
                </a:lnTo>
                <a:lnTo>
                  <a:pt x="196" y="327"/>
                </a:lnTo>
                <a:lnTo>
                  <a:pt x="193" y="327"/>
                </a:lnTo>
                <a:lnTo>
                  <a:pt x="189" y="325"/>
                </a:lnTo>
                <a:lnTo>
                  <a:pt x="186" y="324"/>
                </a:lnTo>
                <a:lnTo>
                  <a:pt x="181" y="322"/>
                </a:lnTo>
                <a:lnTo>
                  <a:pt x="176" y="317"/>
                </a:lnTo>
                <a:lnTo>
                  <a:pt x="171" y="312"/>
                </a:lnTo>
                <a:lnTo>
                  <a:pt x="167" y="305"/>
                </a:lnTo>
                <a:lnTo>
                  <a:pt x="166" y="302"/>
                </a:lnTo>
                <a:lnTo>
                  <a:pt x="166" y="298"/>
                </a:lnTo>
                <a:lnTo>
                  <a:pt x="166" y="295"/>
                </a:lnTo>
                <a:lnTo>
                  <a:pt x="164" y="293"/>
                </a:lnTo>
                <a:lnTo>
                  <a:pt x="140" y="325"/>
                </a:lnTo>
                <a:lnTo>
                  <a:pt x="140" y="324"/>
                </a:lnTo>
                <a:lnTo>
                  <a:pt x="142" y="324"/>
                </a:lnTo>
                <a:lnTo>
                  <a:pt x="142" y="322"/>
                </a:lnTo>
                <a:lnTo>
                  <a:pt x="144" y="320"/>
                </a:lnTo>
                <a:lnTo>
                  <a:pt x="145" y="318"/>
                </a:lnTo>
                <a:lnTo>
                  <a:pt x="144" y="318"/>
                </a:lnTo>
                <a:lnTo>
                  <a:pt x="142" y="320"/>
                </a:lnTo>
                <a:lnTo>
                  <a:pt x="140" y="325"/>
                </a:lnTo>
                <a:lnTo>
                  <a:pt x="135" y="330"/>
                </a:lnTo>
                <a:lnTo>
                  <a:pt x="130" y="334"/>
                </a:lnTo>
                <a:lnTo>
                  <a:pt x="125" y="337"/>
                </a:lnTo>
                <a:lnTo>
                  <a:pt x="118" y="340"/>
                </a:lnTo>
                <a:lnTo>
                  <a:pt x="113" y="344"/>
                </a:lnTo>
                <a:lnTo>
                  <a:pt x="108" y="347"/>
                </a:lnTo>
                <a:lnTo>
                  <a:pt x="105" y="351"/>
                </a:lnTo>
                <a:lnTo>
                  <a:pt x="103" y="357"/>
                </a:lnTo>
                <a:lnTo>
                  <a:pt x="101" y="361"/>
                </a:lnTo>
                <a:lnTo>
                  <a:pt x="100" y="364"/>
                </a:lnTo>
                <a:lnTo>
                  <a:pt x="98" y="368"/>
                </a:lnTo>
                <a:lnTo>
                  <a:pt x="96" y="371"/>
                </a:lnTo>
                <a:lnTo>
                  <a:pt x="94" y="373"/>
                </a:lnTo>
                <a:lnTo>
                  <a:pt x="93" y="374"/>
                </a:lnTo>
                <a:lnTo>
                  <a:pt x="91" y="376"/>
                </a:lnTo>
                <a:lnTo>
                  <a:pt x="89" y="379"/>
                </a:lnTo>
                <a:lnTo>
                  <a:pt x="89" y="381"/>
                </a:lnTo>
                <a:lnTo>
                  <a:pt x="88" y="383"/>
                </a:lnTo>
                <a:lnTo>
                  <a:pt x="88" y="384"/>
                </a:lnTo>
                <a:lnTo>
                  <a:pt x="88" y="388"/>
                </a:lnTo>
                <a:lnTo>
                  <a:pt x="86" y="388"/>
                </a:lnTo>
                <a:lnTo>
                  <a:pt x="84" y="390"/>
                </a:lnTo>
                <a:lnTo>
                  <a:pt x="84" y="391"/>
                </a:lnTo>
                <a:lnTo>
                  <a:pt x="81" y="391"/>
                </a:lnTo>
                <a:lnTo>
                  <a:pt x="76" y="395"/>
                </a:lnTo>
                <a:lnTo>
                  <a:pt x="71" y="396"/>
                </a:lnTo>
                <a:lnTo>
                  <a:pt x="67" y="400"/>
                </a:lnTo>
                <a:lnTo>
                  <a:pt x="66" y="401"/>
                </a:lnTo>
                <a:lnTo>
                  <a:pt x="64" y="405"/>
                </a:lnTo>
                <a:lnTo>
                  <a:pt x="62" y="406"/>
                </a:lnTo>
                <a:lnTo>
                  <a:pt x="62" y="408"/>
                </a:lnTo>
                <a:lnTo>
                  <a:pt x="61" y="410"/>
                </a:lnTo>
                <a:lnTo>
                  <a:pt x="59" y="410"/>
                </a:lnTo>
                <a:lnTo>
                  <a:pt x="56" y="412"/>
                </a:lnTo>
                <a:lnTo>
                  <a:pt x="52" y="413"/>
                </a:lnTo>
                <a:lnTo>
                  <a:pt x="47" y="417"/>
                </a:lnTo>
                <a:lnTo>
                  <a:pt x="42" y="418"/>
                </a:lnTo>
                <a:lnTo>
                  <a:pt x="37" y="422"/>
                </a:lnTo>
                <a:lnTo>
                  <a:pt x="32" y="423"/>
                </a:lnTo>
                <a:lnTo>
                  <a:pt x="27" y="427"/>
                </a:lnTo>
                <a:lnTo>
                  <a:pt x="22" y="428"/>
                </a:lnTo>
                <a:lnTo>
                  <a:pt x="17" y="432"/>
                </a:lnTo>
                <a:lnTo>
                  <a:pt x="12" y="434"/>
                </a:lnTo>
                <a:lnTo>
                  <a:pt x="8" y="435"/>
                </a:lnTo>
                <a:lnTo>
                  <a:pt x="5" y="437"/>
                </a:lnTo>
                <a:lnTo>
                  <a:pt x="1" y="439"/>
                </a:lnTo>
                <a:lnTo>
                  <a:pt x="0" y="440"/>
                </a:lnTo>
                <a:lnTo>
                  <a:pt x="181" y="413"/>
                </a:lnTo>
                <a:lnTo>
                  <a:pt x="193" y="406"/>
                </a:lnTo>
                <a:lnTo>
                  <a:pt x="208" y="406"/>
                </a:lnTo>
                <a:lnTo>
                  <a:pt x="210" y="406"/>
                </a:lnTo>
                <a:lnTo>
                  <a:pt x="213" y="406"/>
                </a:lnTo>
                <a:lnTo>
                  <a:pt x="218" y="406"/>
                </a:lnTo>
                <a:lnTo>
                  <a:pt x="223" y="405"/>
                </a:lnTo>
                <a:lnTo>
                  <a:pt x="230" y="405"/>
                </a:lnTo>
                <a:lnTo>
                  <a:pt x="238" y="403"/>
                </a:lnTo>
                <a:lnTo>
                  <a:pt x="248" y="403"/>
                </a:lnTo>
                <a:lnTo>
                  <a:pt x="259" y="401"/>
                </a:lnTo>
                <a:lnTo>
                  <a:pt x="270" y="400"/>
                </a:lnTo>
                <a:lnTo>
                  <a:pt x="282" y="398"/>
                </a:lnTo>
                <a:lnTo>
                  <a:pt x="296" y="396"/>
                </a:lnTo>
                <a:lnTo>
                  <a:pt x="311" y="395"/>
                </a:lnTo>
                <a:lnTo>
                  <a:pt x="326" y="393"/>
                </a:lnTo>
                <a:lnTo>
                  <a:pt x="343" y="391"/>
                </a:lnTo>
                <a:lnTo>
                  <a:pt x="360" y="388"/>
                </a:lnTo>
                <a:lnTo>
                  <a:pt x="379" y="386"/>
                </a:lnTo>
                <a:lnTo>
                  <a:pt x="399" y="383"/>
                </a:lnTo>
                <a:lnTo>
                  <a:pt x="419" y="379"/>
                </a:lnTo>
                <a:lnTo>
                  <a:pt x="441" y="376"/>
                </a:lnTo>
                <a:lnTo>
                  <a:pt x="463" y="373"/>
                </a:lnTo>
                <a:lnTo>
                  <a:pt x="485" y="368"/>
                </a:lnTo>
                <a:lnTo>
                  <a:pt x="509" y="364"/>
                </a:lnTo>
                <a:lnTo>
                  <a:pt x="534" y="359"/>
                </a:lnTo>
                <a:lnTo>
                  <a:pt x="560" y="356"/>
                </a:lnTo>
                <a:lnTo>
                  <a:pt x="585" y="351"/>
                </a:lnTo>
                <a:lnTo>
                  <a:pt x="612" y="344"/>
                </a:lnTo>
                <a:lnTo>
                  <a:pt x="639" y="339"/>
                </a:lnTo>
                <a:lnTo>
                  <a:pt x="668" y="332"/>
                </a:lnTo>
                <a:lnTo>
                  <a:pt x="697" y="327"/>
                </a:lnTo>
                <a:lnTo>
                  <a:pt x="726" y="320"/>
                </a:lnTo>
                <a:lnTo>
                  <a:pt x="756" y="312"/>
                </a:lnTo>
                <a:lnTo>
                  <a:pt x="761" y="310"/>
                </a:lnTo>
                <a:close/>
              </a:path>
            </a:pathLst>
          </a:custGeom>
          <a:solidFill>
            <a:srgbClr val="FF9933"/>
          </a:solidFill>
          <a:ln w="9525">
            <a:solidFill>
              <a:schemeClr val="tx1"/>
            </a:solidFill>
            <a:round/>
            <a:headEnd/>
            <a:tailEnd/>
          </a:ln>
        </p:spPr>
        <p:txBody>
          <a:bodyPr/>
          <a:lstStyle/>
          <a:p>
            <a:endParaRPr lang="en-US"/>
          </a:p>
        </p:txBody>
      </p:sp>
      <p:sp>
        <p:nvSpPr>
          <p:cNvPr id="57359" name="Freeform 55"/>
          <p:cNvSpPr>
            <a:spLocks/>
          </p:cNvSpPr>
          <p:nvPr/>
        </p:nvSpPr>
        <p:spPr bwMode="auto">
          <a:xfrm>
            <a:off x="6858000" y="3505200"/>
            <a:ext cx="1346200" cy="677863"/>
          </a:xfrm>
          <a:custGeom>
            <a:avLst/>
            <a:gdLst>
              <a:gd name="T0" fmla="*/ 766 w 776"/>
              <a:gd name="T1" fmla="*/ 310 h 440"/>
              <a:gd name="T2" fmla="*/ 773 w 776"/>
              <a:gd name="T3" fmla="*/ 308 h 440"/>
              <a:gd name="T4" fmla="*/ 741 w 776"/>
              <a:gd name="T5" fmla="*/ 268 h 440"/>
              <a:gd name="T6" fmla="*/ 724 w 776"/>
              <a:gd name="T7" fmla="*/ 264 h 440"/>
              <a:gd name="T8" fmla="*/ 726 w 776"/>
              <a:gd name="T9" fmla="*/ 276 h 440"/>
              <a:gd name="T10" fmla="*/ 717 w 776"/>
              <a:gd name="T11" fmla="*/ 276 h 440"/>
              <a:gd name="T12" fmla="*/ 633 w 776"/>
              <a:gd name="T13" fmla="*/ 241 h 440"/>
              <a:gd name="T14" fmla="*/ 663 w 776"/>
              <a:gd name="T15" fmla="*/ 212 h 440"/>
              <a:gd name="T16" fmla="*/ 716 w 776"/>
              <a:gd name="T17" fmla="*/ 220 h 440"/>
              <a:gd name="T18" fmla="*/ 661 w 776"/>
              <a:gd name="T19" fmla="*/ 168 h 440"/>
              <a:gd name="T20" fmla="*/ 700 w 776"/>
              <a:gd name="T21" fmla="*/ 149 h 440"/>
              <a:gd name="T22" fmla="*/ 660 w 776"/>
              <a:gd name="T23" fmla="*/ 127 h 440"/>
              <a:gd name="T24" fmla="*/ 619 w 776"/>
              <a:gd name="T25" fmla="*/ 112 h 440"/>
              <a:gd name="T26" fmla="*/ 607 w 776"/>
              <a:gd name="T27" fmla="*/ 112 h 440"/>
              <a:gd name="T28" fmla="*/ 590 w 776"/>
              <a:gd name="T29" fmla="*/ 110 h 440"/>
              <a:gd name="T30" fmla="*/ 590 w 776"/>
              <a:gd name="T31" fmla="*/ 80 h 440"/>
              <a:gd name="T32" fmla="*/ 607 w 776"/>
              <a:gd name="T33" fmla="*/ 56 h 440"/>
              <a:gd name="T34" fmla="*/ 578 w 776"/>
              <a:gd name="T35" fmla="*/ 29 h 440"/>
              <a:gd name="T36" fmla="*/ 556 w 776"/>
              <a:gd name="T37" fmla="*/ 10 h 440"/>
              <a:gd name="T38" fmla="*/ 536 w 776"/>
              <a:gd name="T39" fmla="*/ 5 h 440"/>
              <a:gd name="T40" fmla="*/ 531 w 776"/>
              <a:gd name="T41" fmla="*/ 14 h 440"/>
              <a:gd name="T42" fmla="*/ 499 w 776"/>
              <a:gd name="T43" fmla="*/ 14 h 440"/>
              <a:gd name="T44" fmla="*/ 472 w 776"/>
              <a:gd name="T45" fmla="*/ 0 h 440"/>
              <a:gd name="T46" fmla="*/ 460 w 776"/>
              <a:gd name="T47" fmla="*/ 51 h 440"/>
              <a:gd name="T48" fmla="*/ 443 w 776"/>
              <a:gd name="T49" fmla="*/ 71 h 440"/>
              <a:gd name="T50" fmla="*/ 430 w 776"/>
              <a:gd name="T51" fmla="*/ 88 h 440"/>
              <a:gd name="T52" fmla="*/ 416 w 776"/>
              <a:gd name="T53" fmla="*/ 88 h 440"/>
              <a:gd name="T54" fmla="*/ 413 w 776"/>
              <a:gd name="T55" fmla="*/ 114 h 440"/>
              <a:gd name="T56" fmla="*/ 409 w 776"/>
              <a:gd name="T57" fmla="*/ 124 h 440"/>
              <a:gd name="T58" fmla="*/ 379 w 776"/>
              <a:gd name="T59" fmla="*/ 132 h 440"/>
              <a:gd name="T60" fmla="*/ 362 w 776"/>
              <a:gd name="T61" fmla="*/ 139 h 440"/>
              <a:gd name="T62" fmla="*/ 360 w 776"/>
              <a:gd name="T63" fmla="*/ 161 h 440"/>
              <a:gd name="T64" fmla="*/ 353 w 776"/>
              <a:gd name="T65" fmla="*/ 178 h 440"/>
              <a:gd name="T66" fmla="*/ 347 w 776"/>
              <a:gd name="T67" fmla="*/ 203 h 440"/>
              <a:gd name="T68" fmla="*/ 328 w 776"/>
              <a:gd name="T69" fmla="*/ 236 h 440"/>
              <a:gd name="T70" fmla="*/ 326 w 776"/>
              <a:gd name="T71" fmla="*/ 251 h 440"/>
              <a:gd name="T72" fmla="*/ 313 w 776"/>
              <a:gd name="T73" fmla="*/ 285 h 440"/>
              <a:gd name="T74" fmla="*/ 296 w 776"/>
              <a:gd name="T75" fmla="*/ 285 h 440"/>
              <a:gd name="T76" fmla="*/ 277 w 776"/>
              <a:gd name="T77" fmla="*/ 291 h 440"/>
              <a:gd name="T78" fmla="*/ 272 w 776"/>
              <a:gd name="T79" fmla="*/ 307 h 440"/>
              <a:gd name="T80" fmla="*/ 260 w 776"/>
              <a:gd name="T81" fmla="*/ 312 h 440"/>
              <a:gd name="T82" fmla="*/ 230 w 776"/>
              <a:gd name="T83" fmla="*/ 317 h 440"/>
              <a:gd name="T84" fmla="*/ 215 w 776"/>
              <a:gd name="T85" fmla="*/ 327 h 440"/>
              <a:gd name="T86" fmla="*/ 189 w 776"/>
              <a:gd name="T87" fmla="*/ 325 h 440"/>
              <a:gd name="T88" fmla="*/ 166 w 776"/>
              <a:gd name="T89" fmla="*/ 302 h 440"/>
              <a:gd name="T90" fmla="*/ 142 w 776"/>
              <a:gd name="T91" fmla="*/ 324 h 440"/>
              <a:gd name="T92" fmla="*/ 140 w 776"/>
              <a:gd name="T93" fmla="*/ 325 h 440"/>
              <a:gd name="T94" fmla="*/ 105 w 776"/>
              <a:gd name="T95" fmla="*/ 351 h 440"/>
              <a:gd name="T96" fmla="*/ 94 w 776"/>
              <a:gd name="T97" fmla="*/ 373 h 440"/>
              <a:gd name="T98" fmla="*/ 88 w 776"/>
              <a:gd name="T99" fmla="*/ 384 h 440"/>
              <a:gd name="T100" fmla="*/ 76 w 776"/>
              <a:gd name="T101" fmla="*/ 395 h 440"/>
              <a:gd name="T102" fmla="*/ 61 w 776"/>
              <a:gd name="T103" fmla="*/ 410 h 440"/>
              <a:gd name="T104" fmla="*/ 37 w 776"/>
              <a:gd name="T105" fmla="*/ 422 h 440"/>
              <a:gd name="T106" fmla="*/ 5 w 776"/>
              <a:gd name="T107" fmla="*/ 437 h 440"/>
              <a:gd name="T108" fmla="*/ 208 w 776"/>
              <a:gd name="T109" fmla="*/ 406 h 440"/>
              <a:gd name="T110" fmla="*/ 238 w 776"/>
              <a:gd name="T111" fmla="*/ 403 h 440"/>
              <a:gd name="T112" fmla="*/ 326 w 776"/>
              <a:gd name="T113" fmla="*/ 393 h 440"/>
              <a:gd name="T114" fmla="*/ 463 w 776"/>
              <a:gd name="T115" fmla="*/ 373 h 440"/>
              <a:gd name="T116" fmla="*/ 639 w 776"/>
              <a:gd name="T117" fmla="*/ 339 h 4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76"/>
              <a:gd name="T178" fmla="*/ 0 h 440"/>
              <a:gd name="T179" fmla="*/ 776 w 776"/>
              <a:gd name="T180" fmla="*/ 440 h 44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76" h="440">
                <a:moveTo>
                  <a:pt x="761" y="310"/>
                </a:moveTo>
                <a:lnTo>
                  <a:pt x="761" y="310"/>
                </a:lnTo>
                <a:lnTo>
                  <a:pt x="763" y="310"/>
                </a:lnTo>
                <a:lnTo>
                  <a:pt x="765" y="312"/>
                </a:lnTo>
                <a:lnTo>
                  <a:pt x="766" y="312"/>
                </a:lnTo>
                <a:lnTo>
                  <a:pt x="766" y="310"/>
                </a:lnTo>
                <a:lnTo>
                  <a:pt x="763" y="298"/>
                </a:lnTo>
                <a:lnTo>
                  <a:pt x="763" y="293"/>
                </a:lnTo>
                <a:lnTo>
                  <a:pt x="765" y="295"/>
                </a:lnTo>
                <a:lnTo>
                  <a:pt x="768" y="298"/>
                </a:lnTo>
                <a:lnTo>
                  <a:pt x="770" y="305"/>
                </a:lnTo>
                <a:lnTo>
                  <a:pt x="773" y="308"/>
                </a:lnTo>
                <a:lnTo>
                  <a:pt x="773" y="310"/>
                </a:lnTo>
                <a:lnTo>
                  <a:pt x="776" y="305"/>
                </a:lnTo>
                <a:lnTo>
                  <a:pt x="758" y="264"/>
                </a:lnTo>
                <a:lnTo>
                  <a:pt x="749" y="263"/>
                </a:lnTo>
                <a:lnTo>
                  <a:pt x="743" y="268"/>
                </a:lnTo>
                <a:lnTo>
                  <a:pt x="741" y="268"/>
                </a:lnTo>
                <a:lnTo>
                  <a:pt x="739" y="268"/>
                </a:lnTo>
                <a:lnTo>
                  <a:pt x="736" y="268"/>
                </a:lnTo>
                <a:lnTo>
                  <a:pt x="734" y="268"/>
                </a:lnTo>
                <a:lnTo>
                  <a:pt x="729" y="264"/>
                </a:lnTo>
                <a:lnTo>
                  <a:pt x="726" y="263"/>
                </a:lnTo>
                <a:lnTo>
                  <a:pt x="724" y="264"/>
                </a:lnTo>
                <a:lnTo>
                  <a:pt x="722" y="266"/>
                </a:lnTo>
                <a:lnTo>
                  <a:pt x="722" y="268"/>
                </a:lnTo>
                <a:lnTo>
                  <a:pt x="722" y="269"/>
                </a:lnTo>
                <a:lnTo>
                  <a:pt x="722" y="271"/>
                </a:lnTo>
                <a:lnTo>
                  <a:pt x="722" y="273"/>
                </a:lnTo>
                <a:lnTo>
                  <a:pt x="726" y="276"/>
                </a:lnTo>
                <a:lnTo>
                  <a:pt x="727" y="280"/>
                </a:lnTo>
                <a:lnTo>
                  <a:pt x="726" y="280"/>
                </a:lnTo>
                <a:lnTo>
                  <a:pt x="724" y="280"/>
                </a:lnTo>
                <a:lnTo>
                  <a:pt x="722" y="280"/>
                </a:lnTo>
                <a:lnTo>
                  <a:pt x="719" y="278"/>
                </a:lnTo>
                <a:lnTo>
                  <a:pt x="717" y="278"/>
                </a:lnTo>
                <a:lnTo>
                  <a:pt x="717" y="276"/>
                </a:lnTo>
                <a:lnTo>
                  <a:pt x="707" y="276"/>
                </a:lnTo>
                <a:lnTo>
                  <a:pt x="700" y="269"/>
                </a:lnTo>
                <a:lnTo>
                  <a:pt x="692" y="266"/>
                </a:lnTo>
                <a:lnTo>
                  <a:pt x="682" y="251"/>
                </a:lnTo>
                <a:lnTo>
                  <a:pt x="663" y="249"/>
                </a:lnTo>
                <a:lnTo>
                  <a:pt x="651" y="247"/>
                </a:lnTo>
                <a:lnTo>
                  <a:pt x="633" y="241"/>
                </a:lnTo>
                <a:lnTo>
                  <a:pt x="648" y="239"/>
                </a:lnTo>
                <a:lnTo>
                  <a:pt x="685" y="244"/>
                </a:lnTo>
                <a:lnTo>
                  <a:pt x="710" y="266"/>
                </a:lnTo>
                <a:lnTo>
                  <a:pt x="722" y="252"/>
                </a:lnTo>
                <a:lnTo>
                  <a:pt x="704" y="239"/>
                </a:lnTo>
                <a:lnTo>
                  <a:pt x="683" y="230"/>
                </a:lnTo>
                <a:lnTo>
                  <a:pt x="663" y="212"/>
                </a:lnTo>
                <a:lnTo>
                  <a:pt x="670" y="214"/>
                </a:lnTo>
                <a:lnTo>
                  <a:pt x="690" y="229"/>
                </a:lnTo>
                <a:lnTo>
                  <a:pt x="700" y="234"/>
                </a:lnTo>
                <a:lnTo>
                  <a:pt x="707" y="229"/>
                </a:lnTo>
                <a:lnTo>
                  <a:pt x="699" y="222"/>
                </a:lnTo>
                <a:lnTo>
                  <a:pt x="699" y="212"/>
                </a:lnTo>
                <a:lnTo>
                  <a:pt x="716" y="220"/>
                </a:lnTo>
                <a:lnTo>
                  <a:pt x="716" y="207"/>
                </a:lnTo>
                <a:lnTo>
                  <a:pt x="704" y="198"/>
                </a:lnTo>
                <a:lnTo>
                  <a:pt x="700" y="190"/>
                </a:lnTo>
                <a:lnTo>
                  <a:pt x="682" y="188"/>
                </a:lnTo>
                <a:lnTo>
                  <a:pt x="656" y="170"/>
                </a:lnTo>
                <a:lnTo>
                  <a:pt x="639" y="151"/>
                </a:lnTo>
                <a:lnTo>
                  <a:pt x="661" y="168"/>
                </a:lnTo>
                <a:lnTo>
                  <a:pt x="683" y="183"/>
                </a:lnTo>
                <a:lnTo>
                  <a:pt x="700" y="185"/>
                </a:lnTo>
                <a:lnTo>
                  <a:pt x="700" y="163"/>
                </a:lnTo>
                <a:lnTo>
                  <a:pt x="707" y="154"/>
                </a:lnTo>
                <a:lnTo>
                  <a:pt x="707" y="149"/>
                </a:lnTo>
                <a:lnTo>
                  <a:pt x="700" y="149"/>
                </a:lnTo>
                <a:lnTo>
                  <a:pt x="692" y="146"/>
                </a:lnTo>
                <a:lnTo>
                  <a:pt x="685" y="142"/>
                </a:lnTo>
                <a:lnTo>
                  <a:pt x="677" y="139"/>
                </a:lnTo>
                <a:lnTo>
                  <a:pt x="672" y="134"/>
                </a:lnTo>
                <a:lnTo>
                  <a:pt x="665" y="131"/>
                </a:lnTo>
                <a:lnTo>
                  <a:pt x="661" y="129"/>
                </a:lnTo>
                <a:lnTo>
                  <a:pt x="660" y="127"/>
                </a:lnTo>
                <a:lnTo>
                  <a:pt x="648" y="127"/>
                </a:lnTo>
                <a:lnTo>
                  <a:pt x="638" y="124"/>
                </a:lnTo>
                <a:lnTo>
                  <a:pt x="629" y="122"/>
                </a:lnTo>
                <a:lnTo>
                  <a:pt x="624" y="119"/>
                </a:lnTo>
                <a:lnTo>
                  <a:pt x="621" y="115"/>
                </a:lnTo>
                <a:lnTo>
                  <a:pt x="619" y="112"/>
                </a:lnTo>
                <a:lnTo>
                  <a:pt x="617" y="110"/>
                </a:lnTo>
                <a:lnTo>
                  <a:pt x="614" y="110"/>
                </a:lnTo>
                <a:lnTo>
                  <a:pt x="611" y="112"/>
                </a:lnTo>
                <a:lnTo>
                  <a:pt x="607" y="112"/>
                </a:lnTo>
                <a:lnTo>
                  <a:pt x="604" y="114"/>
                </a:lnTo>
                <a:lnTo>
                  <a:pt x="600" y="114"/>
                </a:lnTo>
                <a:lnTo>
                  <a:pt x="597" y="115"/>
                </a:lnTo>
                <a:lnTo>
                  <a:pt x="592" y="114"/>
                </a:lnTo>
                <a:lnTo>
                  <a:pt x="590" y="110"/>
                </a:lnTo>
                <a:lnTo>
                  <a:pt x="589" y="104"/>
                </a:lnTo>
                <a:lnTo>
                  <a:pt x="589" y="98"/>
                </a:lnTo>
                <a:lnTo>
                  <a:pt x="589" y="92"/>
                </a:lnTo>
                <a:lnTo>
                  <a:pt x="589" y="87"/>
                </a:lnTo>
                <a:lnTo>
                  <a:pt x="590" y="82"/>
                </a:lnTo>
                <a:lnTo>
                  <a:pt x="590" y="80"/>
                </a:lnTo>
                <a:lnTo>
                  <a:pt x="592" y="80"/>
                </a:lnTo>
                <a:lnTo>
                  <a:pt x="594" y="78"/>
                </a:lnTo>
                <a:lnTo>
                  <a:pt x="597" y="76"/>
                </a:lnTo>
                <a:lnTo>
                  <a:pt x="599" y="75"/>
                </a:lnTo>
                <a:lnTo>
                  <a:pt x="606" y="65"/>
                </a:lnTo>
                <a:lnTo>
                  <a:pt x="607" y="56"/>
                </a:lnTo>
                <a:lnTo>
                  <a:pt x="606" y="48"/>
                </a:lnTo>
                <a:lnTo>
                  <a:pt x="600" y="41"/>
                </a:lnTo>
                <a:lnTo>
                  <a:pt x="594" y="36"/>
                </a:lnTo>
                <a:lnTo>
                  <a:pt x="587" y="32"/>
                </a:lnTo>
                <a:lnTo>
                  <a:pt x="582" y="31"/>
                </a:lnTo>
                <a:lnTo>
                  <a:pt x="578" y="29"/>
                </a:lnTo>
                <a:lnTo>
                  <a:pt x="567" y="29"/>
                </a:lnTo>
                <a:lnTo>
                  <a:pt x="560" y="26"/>
                </a:lnTo>
                <a:lnTo>
                  <a:pt x="555" y="24"/>
                </a:lnTo>
                <a:lnTo>
                  <a:pt x="555" y="19"/>
                </a:lnTo>
                <a:lnTo>
                  <a:pt x="555" y="16"/>
                </a:lnTo>
                <a:lnTo>
                  <a:pt x="555" y="14"/>
                </a:lnTo>
                <a:lnTo>
                  <a:pt x="556" y="10"/>
                </a:lnTo>
                <a:lnTo>
                  <a:pt x="556" y="9"/>
                </a:lnTo>
                <a:lnTo>
                  <a:pt x="553" y="5"/>
                </a:lnTo>
                <a:lnTo>
                  <a:pt x="550" y="2"/>
                </a:lnTo>
                <a:lnTo>
                  <a:pt x="545" y="2"/>
                </a:lnTo>
                <a:lnTo>
                  <a:pt x="541" y="4"/>
                </a:lnTo>
                <a:lnTo>
                  <a:pt x="536" y="5"/>
                </a:lnTo>
                <a:lnTo>
                  <a:pt x="533" y="5"/>
                </a:lnTo>
                <a:lnTo>
                  <a:pt x="531" y="7"/>
                </a:lnTo>
                <a:lnTo>
                  <a:pt x="529" y="9"/>
                </a:lnTo>
                <a:lnTo>
                  <a:pt x="531" y="9"/>
                </a:lnTo>
                <a:lnTo>
                  <a:pt x="531" y="10"/>
                </a:lnTo>
                <a:lnTo>
                  <a:pt x="531" y="14"/>
                </a:lnTo>
                <a:lnTo>
                  <a:pt x="531" y="17"/>
                </a:lnTo>
                <a:lnTo>
                  <a:pt x="529" y="19"/>
                </a:lnTo>
                <a:lnTo>
                  <a:pt x="526" y="21"/>
                </a:lnTo>
                <a:lnTo>
                  <a:pt x="521" y="22"/>
                </a:lnTo>
                <a:lnTo>
                  <a:pt x="512" y="19"/>
                </a:lnTo>
                <a:lnTo>
                  <a:pt x="499" y="14"/>
                </a:lnTo>
                <a:lnTo>
                  <a:pt x="497" y="12"/>
                </a:lnTo>
                <a:lnTo>
                  <a:pt x="494" y="10"/>
                </a:lnTo>
                <a:lnTo>
                  <a:pt x="489" y="9"/>
                </a:lnTo>
                <a:lnTo>
                  <a:pt x="484" y="7"/>
                </a:lnTo>
                <a:lnTo>
                  <a:pt x="480" y="4"/>
                </a:lnTo>
                <a:lnTo>
                  <a:pt x="475" y="2"/>
                </a:lnTo>
                <a:lnTo>
                  <a:pt x="472" y="0"/>
                </a:lnTo>
                <a:lnTo>
                  <a:pt x="468" y="34"/>
                </a:lnTo>
                <a:lnTo>
                  <a:pt x="463" y="39"/>
                </a:lnTo>
                <a:lnTo>
                  <a:pt x="463" y="41"/>
                </a:lnTo>
                <a:lnTo>
                  <a:pt x="462" y="46"/>
                </a:lnTo>
                <a:lnTo>
                  <a:pt x="460" y="51"/>
                </a:lnTo>
                <a:lnTo>
                  <a:pt x="457" y="58"/>
                </a:lnTo>
                <a:lnTo>
                  <a:pt x="453" y="65"/>
                </a:lnTo>
                <a:lnTo>
                  <a:pt x="450" y="68"/>
                </a:lnTo>
                <a:lnTo>
                  <a:pt x="446" y="71"/>
                </a:lnTo>
                <a:lnTo>
                  <a:pt x="443" y="70"/>
                </a:lnTo>
                <a:lnTo>
                  <a:pt x="443" y="71"/>
                </a:lnTo>
                <a:lnTo>
                  <a:pt x="443" y="75"/>
                </a:lnTo>
                <a:lnTo>
                  <a:pt x="441" y="78"/>
                </a:lnTo>
                <a:lnTo>
                  <a:pt x="440" y="83"/>
                </a:lnTo>
                <a:lnTo>
                  <a:pt x="438" y="88"/>
                </a:lnTo>
                <a:lnTo>
                  <a:pt x="435" y="92"/>
                </a:lnTo>
                <a:lnTo>
                  <a:pt x="433" y="92"/>
                </a:lnTo>
                <a:lnTo>
                  <a:pt x="430" y="88"/>
                </a:lnTo>
                <a:lnTo>
                  <a:pt x="428" y="88"/>
                </a:lnTo>
                <a:lnTo>
                  <a:pt x="426" y="87"/>
                </a:lnTo>
                <a:lnTo>
                  <a:pt x="424" y="85"/>
                </a:lnTo>
                <a:lnTo>
                  <a:pt x="421" y="85"/>
                </a:lnTo>
                <a:lnTo>
                  <a:pt x="419" y="87"/>
                </a:lnTo>
                <a:lnTo>
                  <a:pt x="416" y="88"/>
                </a:lnTo>
                <a:lnTo>
                  <a:pt x="414" y="95"/>
                </a:lnTo>
                <a:lnTo>
                  <a:pt x="414" y="105"/>
                </a:lnTo>
                <a:lnTo>
                  <a:pt x="414" y="107"/>
                </a:lnTo>
                <a:lnTo>
                  <a:pt x="414" y="109"/>
                </a:lnTo>
                <a:lnTo>
                  <a:pt x="413" y="112"/>
                </a:lnTo>
                <a:lnTo>
                  <a:pt x="413" y="114"/>
                </a:lnTo>
                <a:lnTo>
                  <a:pt x="411" y="115"/>
                </a:lnTo>
                <a:lnTo>
                  <a:pt x="411" y="117"/>
                </a:lnTo>
                <a:lnTo>
                  <a:pt x="411" y="119"/>
                </a:lnTo>
                <a:lnTo>
                  <a:pt x="411" y="120"/>
                </a:lnTo>
                <a:lnTo>
                  <a:pt x="409" y="124"/>
                </a:lnTo>
                <a:lnTo>
                  <a:pt x="408" y="131"/>
                </a:lnTo>
                <a:lnTo>
                  <a:pt x="406" y="136"/>
                </a:lnTo>
                <a:lnTo>
                  <a:pt x="401" y="139"/>
                </a:lnTo>
                <a:lnTo>
                  <a:pt x="396" y="141"/>
                </a:lnTo>
                <a:lnTo>
                  <a:pt x="389" y="139"/>
                </a:lnTo>
                <a:lnTo>
                  <a:pt x="379" y="132"/>
                </a:lnTo>
                <a:lnTo>
                  <a:pt x="377" y="131"/>
                </a:lnTo>
                <a:lnTo>
                  <a:pt x="374" y="129"/>
                </a:lnTo>
                <a:lnTo>
                  <a:pt x="370" y="127"/>
                </a:lnTo>
                <a:lnTo>
                  <a:pt x="367" y="127"/>
                </a:lnTo>
                <a:lnTo>
                  <a:pt x="364" y="129"/>
                </a:lnTo>
                <a:lnTo>
                  <a:pt x="362" y="132"/>
                </a:lnTo>
                <a:lnTo>
                  <a:pt x="362" y="139"/>
                </a:lnTo>
                <a:lnTo>
                  <a:pt x="364" y="149"/>
                </a:lnTo>
                <a:lnTo>
                  <a:pt x="364" y="151"/>
                </a:lnTo>
                <a:lnTo>
                  <a:pt x="364" y="154"/>
                </a:lnTo>
                <a:lnTo>
                  <a:pt x="362" y="156"/>
                </a:lnTo>
                <a:lnTo>
                  <a:pt x="360" y="158"/>
                </a:lnTo>
                <a:lnTo>
                  <a:pt x="360" y="161"/>
                </a:lnTo>
                <a:lnTo>
                  <a:pt x="358" y="163"/>
                </a:lnTo>
                <a:lnTo>
                  <a:pt x="358" y="164"/>
                </a:lnTo>
                <a:lnTo>
                  <a:pt x="357" y="164"/>
                </a:lnTo>
                <a:lnTo>
                  <a:pt x="355" y="176"/>
                </a:lnTo>
                <a:lnTo>
                  <a:pt x="353" y="178"/>
                </a:lnTo>
                <a:lnTo>
                  <a:pt x="352" y="180"/>
                </a:lnTo>
                <a:lnTo>
                  <a:pt x="352" y="181"/>
                </a:lnTo>
                <a:lnTo>
                  <a:pt x="350" y="185"/>
                </a:lnTo>
                <a:lnTo>
                  <a:pt x="348" y="190"/>
                </a:lnTo>
                <a:lnTo>
                  <a:pt x="347" y="197"/>
                </a:lnTo>
                <a:lnTo>
                  <a:pt x="347" y="203"/>
                </a:lnTo>
                <a:lnTo>
                  <a:pt x="347" y="207"/>
                </a:lnTo>
                <a:lnTo>
                  <a:pt x="343" y="210"/>
                </a:lnTo>
                <a:lnTo>
                  <a:pt x="340" y="215"/>
                </a:lnTo>
                <a:lnTo>
                  <a:pt x="336" y="220"/>
                </a:lnTo>
                <a:lnTo>
                  <a:pt x="333" y="225"/>
                </a:lnTo>
                <a:lnTo>
                  <a:pt x="330" y="230"/>
                </a:lnTo>
                <a:lnTo>
                  <a:pt x="328" y="236"/>
                </a:lnTo>
                <a:lnTo>
                  <a:pt x="326" y="241"/>
                </a:lnTo>
                <a:lnTo>
                  <a:pt x="326" y="242"/>
                </a:lnTo>
                <a:lnTo>
                  <a:pt x="326" y="244"/>
                </a:lnTo>
                <a:lnTo>
                  <a:pt x="326" y="246"/>
                </a:lnTo>
                <a:lnTo>
                  <a:pt x="326" y="249"/>
                </a:lnTo>
                <a:lnTo>
                  <a:pt x="326" y="251"/>
                </a:lnTo>
                <a:lnTo>
                  <a:pt x="326" y="252"/>
                </a:lnTo>
                <a:lnTo>
                  <a:pt x="326" y="254"/>
                </a:lnTo>
                <a:lnTo>
                  <a:pt x="331" y="258"/>
                </a:lnTo>
                <a:lnTo>
                  <a:pt x="325" y="266"/>
                </a:lnTo>
                <a:lnTo>
                  <a:pt x="330" y="273"/>
                </a:lnTo>
                <a:lnTo>
                  <a:pt x="313" y="285"/>
                </a:lnTo>
                <a:lnTo>
                  <a:pt x="311" y="285"/>
                </a:lnTo>
                <a:lnTo>
                  <a:pt x="308" y="283"/>
                </a:lnTo>
                <a:lnTo>
                  <a:pt x="304" y="283"/>
                </a:lnTo>
                <a:lnTo>
                  <a:pt x="299" y="283"/>
                </a:lnTo>
                <a:lnTo>
                  <a:pt x="296" y="285"/>
                </a:lnTo>
                <a:lnTo>
                  <a:pt x="291" y="290"/>
                </a:lnTo>
                <a:lnTo>
                  <a:pt x="289" y="296"/>
                </a:lnTo>
                <a:lnTo>
                  <a:pt x="287" y="295"/>
                </a:lnTo>
                <a:lnTo>
                  <a:pt x="286" y="293"/>
                </a:lnTo>
                <a:lnTo>
                  <a:pt x="282" y="293"/>
                </a:lnTo>
                <a:lnTo>
                  <a:pt x="277" y="291"/>
                </a:lnTo>
                <a:lnTo>
                  <a:pt x="274" y="291"/>
                </a:lnTo>
                <a:lnTo>
                  <a:pt x="272" y="293"/>
                </a:lnTo>
                <a:lnTo>
                  <a:pt x="272" y="296"/>
                </a:lnTo>
                <a:lnTo>
                  <a:pt x="274" y="303"/>
                </a:lnTo>
                <a:lnTo>
                  <a:pt x="274" y="305"/>
                </a:lnTo>
                <a:lnTo>
                  <a:pt x="272" y="307"/>
                </a:lnTo>
                <a:lnTo>
                  <a:pt x="270" y="307"/>
                </a:lnTo>
                <a:lnTo>
                  <a:pt x="267" y="308"/>
                </a:lnTo>
                <a:lnTo>
                  <a:pt x="264" y="310"/>
                </a:lnTo>
                <a:lnTo>
                  <a:pt x="262" y="312"/>
                </a:lnTo>
                <a:lnTo>
                  <a:pt x="260" y="312"/>
                </a:lnTo>
                <a:lnTo>
                  <a:pt x="259" y="313"/>
                </a:lnTo>
                <a:lnTo>
                  <a:pt x="255" y="315"/>
                </a:lnTo>
                <a:lnTo>
                  <a:pt x="250" y="317"/>
                </a:lnTo>
                <a:lnTo>
                  <a:pt x="243" y="318"/>
                </a:lnTo>
                <a:lnTo>
                  <a:pt x="238" y="318"/>
                </a:lnTo>
                <a:lnTo>
                  <a:pt x="233" y="318"/>
                </a:lnTo>
                <a:lnTo>
                  <a:pt x="230" y="317"/>
                </a:lnTo>
                <a:lnTo>
                  <a:pt x="228" y="312"/>
                </a:lnTo>
                <a:lnTo>
                  <a:pt x="226" y="315"/>
                </a:lnTo>
                <a:lnTo>
                  <a:pt x="223" y="318"/>
                </a:lnTo>
                <a:lnTo>
                  <a:pt x="220" y="322"/>
                </a:lnTo>
                <a:lnTo>
                  <a:pt x="215" y="327"/>
                </a:lnTo>
                <a:lnTo>
                  <a:pt x="210" y="329"/>
                </a:lnTo>
                <a:lnTo>
                  <a:pt x="204" y="329"/>
                </a:lnTo>
                <a:lnTo>
                  <a:pt x="198" y="327"/>
                </a:lnTo>
                <a:lnTo>
                  <a:pt x="196" y="327"/>
                </a:lnTo>
                <a:lnTo>
                  <a:pt x="193" y="327"/>
                </a:lnTo>
                <a:lnTo>
                  <a:pt x="189" y="325"/>
                </a:lnTo>
                <a:lnTo>
                  <a:pt x="186" y="324"/>
                </a:lnTo>
                <a:lnTo>
                  <a:pt x="181" y="322"/>
                </a:lnTo>
                <a:lnTo>
                  <a:pt x="176" y="317"/>
                </a:lnTo>
                <a:lnTo>
                  <a:pt x="171" y="312"/>
                </a:lnTo>
                <a:lnTo>
                  <a:pt x="167" y="305"/>
                </a:lnTo>
                <a:lnTo>
                  <a:pt x="166" y="302"/>
                </a:lnTo>
                <a:lnTo>
                  <a:pt x="166" y="298"/>
                </a:lnTo>
                <a:lnTo>
                  <a:pt x="166" y="295"/>
                </a:lnTo>
                <a:lnTo>
                  <a:pt x="164" y="293"/>
                </a:lnTo>
                <a:lnTo>
                  <a:pt x="140" y="325"/>
                </a:lnTo>
                <a:lnTo>
                  <a:pt x="140" y="324"/>
                </a:lnTo>
                <a:lnTo>
                  <a:pt x="142" y="324"/>
                </a:lnTo>
                <a:lnTo>
                  <a:pt x="142" y="322"/>
                </a:lnTo>
                <a:lnTo>
                  <a:pt x="144" y="320"/>
                </a:lnTo>
                <a:lnTo>
                  <a:pt x="145" y="318"/>
                </a:lnTo>
                <a:lnTo>
                  <a:pt x="144" y="318"/>
                </a:lnTo>
                <a:lnTo>
                  <a:pt x="142" y="320"/>
                </a:lnTo>
                <a:lnTo>
                  <a:pt x="140" y="325"/>
                </a:lnTo>
                <a:lnTo>
                  <a:pt x="135" y="330"/>
                </a:lnTo>
                <a:lnTo>
                  <a:pt x="130" y="334"/>
                </a:lnTo>
                <a:lnTo>
                  <a:pt x="125" y="337"/>
                </a:lnTo>
                <a:lnTo>
                  <a:pt x="118" y="340"/>
                </a:lnTo>
                <a:lnTo>
                  <a:pt x="113" y="344"/>
                </a:lnTo>
                <a:lnTo>
                  <a:pt x="108" y="347"/>
                </a:lnTo>
                <a:lnTo>
                  <a:pt x="105" y="351"/>
                </a:lnTo>
                <a:lnTo>
                  <a:pt x="103" y="357"/>
                </a:lnTo>
                <a:lnTo>
                  <a:pt x="101" y="361"/>
                </a:lnTo>
                <a:lnTo>
                  <a:pt x="100" y="364"/>
                </a:lnTo>
                <a:lnTo>
                  <a:pt x="98" y="368"/>
                </a:lnTo>
                <a:lnTo>
                  <a:pt x="96" y="371"/>
                </a:lnTo>
                <a:lnTo>
                  <a:pt x="94" y="373"/>
                </a:lnTo>
                <a:lnTo>
                  <a:pt x="93" y="374"/>
                </a:lnTo>
                <a:lnTo>
                  <a:pt x="91" y="376"/>
                </a:lnTo>
                <a:lnTo>
                  <a:pt x="89" y="379"/>
                </a:lnTo>
                <a:lnTo>
                  <a:pt x="89" y="381"/>
                </a:lnTo>
                <a:lnTo>
                  <a:pt x="88" y="383"/>
                </a:lnTo>
                <a:lnTo>
                  <a:pt x="88" y="384"/>
                </a:lnTo>
                <a:lnTo>
                  <a:pt x="88" y="388"/>
                </a:lnTo>
                <a:lnTo>
                  <a:pt x="86" y="388"/>
                </a:lnTo>
                <a:lnTo>
                  <a:pt x="84" y="390"/>
                </a:lnTo>
                <a:lnTo>
                  <a:pt x="84" y="391"/>
                </a:lnTo>
                <a:lnTo>
                  <a:pt x="81" y="391"/>
                </a:lnTo>
                <a:lnTo>
                  <a:pt x="76" y="395"/>
                </a:lnTo>
                <a:lnTo>
                  <a:pt x="71" y="396"/>
                </a:lnTo>
                <a:lnTo>
                  <a:pt x="67" y="400"/>
                </a:lnTo>
                <a:lnTo>
                  <a:pt x="66" y="401"/>
                </a:lnTo>
                <a:lnTo>
                  <a:pt x="64" y="405"/>
                </a:lnTo>
                <a:lnTo>
                  <a:pt x="62" y="406"/>
                </a:lnTo>
                <a:lnTo>
                  <a:pt x="62" y="408"/>
                </a:lnTo>
                <a:lnTo>
                  <a:pt x="61" y="410"/>
                </a:lnTo>
                <a:lnTo>
                  <a:pt x="59" y="410"/>
                </a:lnTo>
                <a:lnTo>
                  <a:pt x="56" y="412"/>
                </a:lnTo>
                <a:lnTo>
                  <a:pt x="52" y="413"/>
                </a:lnTo>
                <a:lnTo>
                  <a:pt x="47" y="417"/>
                </a:lnTo>
                <a:lnTo>
                  <a:pt x="42" y="418"/>
                </a:lnTo>
                <a:lnTo>
                  <a:pt x="37" y="422"/>
                </a:lnTo>
                <a:lnTo>
                  <a:pt x="32" y="423"/>
                </a:lnTo>
                <a:lnTo>
                  <a:pt x="27" y="427"/>
                </a:lnTo>
                <a:lnTo>
                  <a:pt x="22" y="428"/>
                </a:lnTo>
                <a:lnTo>
                  <a:pt x="17" y="432"/>
                </a:lnTo>
                <a:lnTo>
                  <a:pt x="12" y="434"/>
                </a:lnTo>
                <a:lnTo>
                  <a:pt x="8" y="435"/>
                </a:lnTo>
                <a:lnTo>
                  <a:pt x="5" y="437"/>
                </a:lnTo>
                <a:lnTo>
                  <a:pt x="1" y="439"/>
                </a:lnTo>
                <a:lnTo>
                  <a:pt x="0" y="440"/>
                </a:lnTo>
                <a:lnTo>
                  <a:pt x="181" y="413"/>
                </a:lnTo>
                <a:lnTo>
                  <a:pt x="193" y="406"/>
                </a:lnTo>
                <a:lnTo>
                  <a:pt x="208" y="406"/>
                </a:lnTo>
                <a:lnTo>
                  <a:pt x="210" y="406"/>
                </a:lnTo>
                <a:lnTo>
                  <a:pt x="213" y="406"/>
                </a:lnTo>
                <a:lnTo>
                  <a:pt x="218" y="406"/>
                </a:lnTo>
                <a:lnTo>
                  <a:pt x="223" y="405"/>
                </a:lnTo>
                <a:lnTo>
                  <a:pt x="230" y="405"/>
                </a:lnTo>
                <a:lnTo>
                  <a:pt x="238" y="403"/>
                </a:lnTo>
                <a:lnTo>
                  <a:pt x="248" y="403"/>
                </a:lnTo>
                <a:lnTo>
                  <a:pt x="259" y="401"/>
                </a:lnTo>
                <a:lnTo>
                  <a:pt x="270" y="400"/>
                </a:lnTo>
                <a:lnTo>
                  <a:pt x="282" y="398"/>
                </a:lnTo>
                <a:lnTo>
                  <a:pt x="296" y="396"/>
                </a:lnTo>
                <a:lnTo>
                  <a:pt x="311" y="395"/>
                </a:lnTo>
                <a:lnTo>
                  <a:pt x="326" y="393"/>
                </a:lnTo>
                <a:lnTo>
                  <a:pt x="343" y="391"/>
                </a:lnTo>
                <a:lnTo>
                  <a:pt x="360" y="388"/>
                </a:lnTo>
                <a:lnTo>
                  <a:pt x="379" y="386"/>
                </a:lnTo>
                <a:lnTo>
                  <a:pt x="399" y="383"/>
                </a:lnTo>
                <a:lnTo>
                  <a:pt x="419" y="379"/>
                </a:lnTo>
                <a:lnTo>
                  <a:pt x="441" y="376"/>
                </a:lnTo>
                <a:lnTo>
                  <a:pt x="463" y="373"/>
                </a:lnTo>
                <a:lnTo>
                  <a:pt x="485" y="368"/>
                </a:lnTo>
                <a:lnTo>
                  <a:pt x="509" y="364"/>
                </a:lnTo>
                <a:lnTo>
                  <a:pt x="534" y="359"/>
                </a:lnTo>
                <a:lnTo>
                  <a:pt x="560" y="356"/>
                </a:lnTo>
                <a:lnTo>
                  <a:pt x="585" y="351"/>
                </a:lnTo>
                <a:lnTo>
                  <a:pt x="612" y="344"/>
                </a:lnTo>
                <a:lnTo>
                  <a:pt x="639" y="339"/>
                </a:lnTo>
                <a:lnTo>
                  <a:pt x="668" y="332"/>
                </a:lnTo>
                <a:lnTo>
                  <a:pt x="697" y="327"/>
                </a:lnTo>
                <a:lnTo>
                  <a:pt x="726" y="320"/>
                </a:lnTo>
                <a:lnTo>
                  <a:pt x="756" y="312"/>
                </a:lnTo>
                <a:lnTo>
                  <a:pt x="761" y="310"/>
                </a:lnTo>
              </a:path>
            </a:pathLst>
          </a:custGeom>
          <a:solidFill>
            <a:srgbClr val="DDDDDD"/>
          </a:solidFill>
          <a:ln w="3175">
            <a:solidFill>
              <a:schemeClr val="tx1"/>
            </a:solidFill>
            <a:prstDash val="solid"/>
            <a:round/>
            <a:headEnd/>
            <a:tailEnd/>
          </a:ln>
        </p:spPr>
        <p:txBody>
          <a:bodyPr/>
          <a:lstStyle/>
          <a:p>
            <a:endParaRPr lang="en-US"/>
          </a:p>
        </p:txBody>
      </p:sp>
      <p:sp>
        <p:nvSpPr>
          <p:cNvPr id="57360" name="Freeform 56"/>
          <p:cNvSpPr>
            <a:spLocks/>
          </p:cNvSpPr>
          <p:nvPr/>
        </p:nvSpPr>
        <p:spPr bwMode="auto">
          <a:xfrm>
            <a:off x="3508375" y="2433638"/>
            <a:ext cx="1196975" cy="747712"/>
          </a:xfrm>
          <a:custGeom>
            <a:avLst/>
            <a:gdLst>
              <a:gd name="T0" fmla="*/ 504 w 690"/>
              <a:gd name="T1" fmla="*/ 395 h 476"/>
              <a:gd name="T2" fmla="*/ 525 w 690"/>
              <a:gd name="T3" fmla="*/ 408 h 476"/>
              <a:gd name="T4" fmla="*/ 538 w 690"/>
              <a:gd name="T5" fmla="*/ 417 h 476"/>
              <a:gd name="T6" fmla="*/ 548 w 690"/>
              <a:gd name="T7" fmla="*/ 422 h 476"/>
              <a:gd name="T8" fmla="*/ 558 w 690"/>
              <a:gd name="T9" fmla="*/ 413 h 476"/>
              <a:gd name="T10" fmla="*/ 613 w 690"/>
              <a:gd name="T11" fmla="*/ 410 h 476"/>
              <a:gd name="T12" fmla="*/ 635 w 690"/>
              <a:gd name="T13" fmla="*/ 422 h 476"/>
              <a:gd name="T14" fmla="*/ 643 w 690"/>
              <a:gd name="T15" fmla="*/ 425 h 476"/>
              <a:gd name="T16" fmla="*/ 662 w 690"/>
              <a:gd name="T17" fmla="*/ 435 h 476"/>
              <a:gd name="T18" fmla="*/ 670 w 690"/>
              <a:gd name="T19" fmla="*/ 450 h 476"/>
              <a:gd name="T20" fmla="*/ 675 w 690"/>
              <a:gd name="T21" fmla="*/ 459 h 476"/>
              <a:gd name="T22" fmla="*/ 684 w 690"/>
              <a:gd name="T23" fmla="*/ 469 h 476"/>
              <a:gd name="T24" fmla="*/ 690 w 690"/>
              <a:gd name="T25" fmla="*/ 476 h 476"/>
              <a:gd name="T26" fmla="*/ 682 w 690"/>
              <a:gd name="T27" fmla="*/ 440 h 476"/>
              <a:gd name="T28" fmla="*/ 689 w 690"/>
              <a:gd name="T29" fmla="*/ 366 h 476"/>
              <a:gd name="T30" fmla="*/ 680 w 690"/>
              <a:gd name="T31" fmla="*/ 352 h 476"/>
              <a:gd name="T32" fmla="*/ 677 w 690"/>
              <a:gd name="T33" fmla="*/ 330 h 476"/>
              <a:gd name="T34" fmla="*/ 687 w 690"/>
              <a:gd name="T35" fmla="*/ 100 h 476"/>
              <a:gd name="T36" fmla="*/ 675 w 690"/>
              <a:gd name="T37" fmla="*/ 90 h 476"/>
              <a:gd name="T38" fmla="*/ 662 w 690"/>
              <a:gd name="T39" fmla="*/ 80 h 476"/>
              <a:gd name="T40" fmla="*/ 655 w 690"/>
              <a:gd name="T41" fmla="*/ 73 h 476"/>
              <a:gd name="T42" fmla="*/ 658 w 690"/>
              <a:gd name="T43" fmla="*/ 61 h 476"/>
              <a:gd name="T44" fmla="*/ 663 w 690"/>
              <a:gd name="T45" fmla="*/ 54 h 476"/>
              <a:gd name="T46" fmla="*/ 679 w 690"/>
              <a:gd name="T47" fmla="*/ 26 h 476"/>
              <a:gd name="T48" fmla="*/ 672 w 690"/>
              <a:gd name="T49" fmla="*/ 27 h 476"/>
              <a:gd name="T50" fmla="*/ 640 w 690"/>
              <a:gd name="T51" fmla="*/ 26 h 476"/>
              <a:gd name="T52" fmla="*/ 585 w 690"/>
              <a:gd name="T53" fmla="*/ 24 h 476"/>
              <a:gd name="T54" fmla="*/ 514 w 690"/>
              <a:gd name="T55" fmla="*/ 22 h 476"/>
              <a:gd name="T56" fmla="*/ 433 w 690"/>
              <a:gd name="T57" fmla="*/ 19 h 476"/>
              <a:gd name="T58" fmla="*/ 347 w 690"/>
              <a:gd name="T59" fmla="*/ 17 h 476"/>
              <a:gd name="T60" fmla="*/ 261 w 690"/>
              <a:gd name="T61" fmla="*/ 14 h 476"/>
              <a:gd name="T62" fmla="*/ 181 w 690"/>
              <a:gd name="T63" fmla="*/ 10 h 476"/>
              <a:gd name="T64" fmla="*/ 112 w 690"/>
              <a:gd name="T65" fmla="*/ 7 h 476"/>
              <a:gd name="T66" fmla="*/ 61 w 690"/>
              <a:gd name="T67" fmla="*/ 4 h 476"/>
              <a:gd name="T68" fmla="*/ 32 w 690"/>
              <a:gd name="T69" fmla="*/ 0 h 476"/>
              <a:gd name="T70" fmla="*/ 0 w 690"/>
              <a:gd name="T71" fmla="*/ 366 h 476"/>
              <a:gd name="T72" fmla="*/ 24 w 690"/>
              <a:gd name="T73" fmla="*/ 369 h 476"/>
              <a:gd name="T74" fmla="*/ 64 w 690"/>
              <a:gd name="T75" fmla="*/ 373 h 476"/>
              <a:gd name="T76" fmla="*/ 118 w 690"/>
              <a:gd name="T77" fmla="*/ 374 h 476"/>
              <a:gd name="T78" fmla="*/ 179 w 690"/>
              <a:gd name="T79" fmla="*/ 378 h 476"/>
              <a:gd name="T80" fmla="*/ 245 w 690"/>
              <a:gd name="T81" fmla="*/ 381 h 476"/>
              <a:gd name="T82" fmla="*/ 311 w 690"/>
              <a:gd name="T83" fmla="*/ 384 h 476"/>
              <a:gd name="T84" fmla="*/ 374 w 690"/>
              <a:gd name="T85" fmla="*/ 386 h 476"/>
              <a:gd name="T86" fmla="*/ 426 w 690"/>
              <a:gd name="T87" fmla="*/ 388 h 476"/>
              <a:gd name="T88" fmla="*/ 469 w 690"/>
              <a:gd name="T89" fmla="*/ 390 h 476"/>
              <a:gd name="T90" fmla="*/ 492 w 690"/>
              <a:gd name="T91" fmla="*/ 391 h 4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0"/>
              <a:gd name="T139" fmla="*/ 0 h 476"/>
              <a:gd name="T140" fmla="*/ 690 w 690"/>
              <a:gd name="T141" fmla="*/ 476 h 4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0" h="476">
                <a:moveTo>
                  <a:pt x="497" y="391"/>
                </a:moveTo>
                <a:lnTo>
                  <a:pt x="499" y="391"/>
                </a:lnTo>
                <a:lnTo>
                  <a:pt x="504" y="395"/>
                </a:lnTo>
                <a:lnTo>
                  <a:pt x="511" y="398"/>
                </a:lnTo>
                <a:lnTo>
                  <a:pt x="518" y="403"/>
                </a:lnTo>
                <a:lnTo>
                  <a:pt x="525" y="408"/>
                </a:lnTo>
                <a:lnTo>
                  <a:pt x="531" y="412"/>
                </a:lnTo>
                <a:lnTo>
                  <a:pt x="536" y="415"/>
                </a:lnTo>
                <a:lnTo>
                  <a:pt x="538" y="417"/>
                </a:lnTo>
                <a:lnTo>
                  <a:pt x="541" y="420"/>
                </a:lnTo>
                <a:lnTo>
                  <a:pt x="545" y="422"/>
                </a:lnTo>
                <a:lnTo>
                  <a:pt x="548" y="422"/>
                </a:lnTo>
                <a:lnTo>
                  <a:pt x="552" y="418"/>
                </a:lnTo>
                <a:lnTo>
                  <a:pt x="555" y="417"/>
                </a:lnTo>
                <a:lnTo>
                  <a:pt x="558" y="413"/>
                </a:lnTo>
                <a:lnTo>
                  <a:pt x="560" y="412"/>
                </a:lnTo>
                <a:lnTo>
                  <a:pt x="560" y="410"/>
                </a:lnTo>
                <a:lnTo>
                  <a:pt x="613" y="410"/>
                </a:lnTo>
                <a:lnTo>
                  <a:pt x="624" y="420"/>
                </a:lnTo>
                <a:lnTo>
                  <a:pt x="635" y="420"/>
                </a:lnTo>
                <a:lnTo>
                  <a:pt x="635" y="422"/>
                </a:lnTo>
                <a:lnTo>
                  <a:pt x="638" y="423"/>
                </a:lnTo>
                <a:lnTo>
                  <a:pt x="641" y="425"/>
                </a:lnTo>
                <a:lnTo>
                  <a:pt x="643" y="425"/>
                </a:lnTo>
                <a:lnTo>
                  <a:pt x="651" y="427"/>
                </a:lnTo>
                <a:lnTo>
                  <a:pt x="657" y="430"/>
                </a:lnTo>
                <a:lnTo>
                  <a:pt x="662" y="435"/>
                </a:lnTo>
                <a:lnTo>
                  <a:pt x="665" y="440"/>
                </a:lnTo>
                <a:lnTo>
                  <a:pt x="668" y="445"/>
                </a:lnTo>
                <a:lnTo>
                  <a:pt x="670" y="450"/>
                </a:lnTo>
                <a:lnTo>
                  <a:pt x="672" y="454"/>
                </a:lnTo>
                <a:lnTo>
                  <a:pt x="673" y="456"/>
                </a:lnTo>
                <a:lnTo>
                  <a:pt x="675" y="459"/>
                </a:lnTo>
                <a:lnTo>
                  <a:pt x="679" y="461"/>
                </a:lnTo>
                <a:lnTo>
                  <a:pt x="682" y="466"/>
                </a:lnTo>
                <a:lnTo>
                  <a:pt x="684" y="469"/>
                </a:lnTo>
                <a:lnTo>
                  <a:pt x="687" y="471"/>
                </a:lnTo>
                <a:lnTo>
                  <a:pt x="689" y="474"/>
                </a:lnTo>
                <a:lnTo>
                  <a:pt x="690" y="476"/>
                </a:lnTo>
                <a:lnTo>
                  <a:pt x="690" y="461"/>
                </a:lnTo>
                <a:lnTo>
                  <a:pt x="682" y="440"/>
                </a:lnTo>
                <a:lnTo>
                  <a:pt x="673" y="428"/>
                </a:lnTo>
                <a:lnTo>
                  <a:pt x="675" y="420"/>
                </a:lnTo>
                <a:lnTo>
                  <a:pt x="689" y="366"/>
                </a:lnTo>
                <a:lnTo>
                  <a:pt x="675" y="366"/>
                </a:lnTo>
                <a:lnTo>
                  <a:pt x="677" y="357"/>
                </a:lnTo>
                <a:lnTo>
                  <a:pt x="680" y="352"/>
                </a:lnTo>
                <a:lnTo>
                  <a:pt x="679" y="344"/>
                </a:lnTo>
                <a:lnTo>
                  <a:pt x="675" y="335"/>
                </a:lnTo>
                <a:lnTo>
                  <a:pt x="677" y="330"/>
                </a:lnTo>
                <a:lnTo>
                  <a:pt x="689" y="330"/>
                </a:lnTo>
                <a:lnTo>
                  <a:pt x="689" y="102"/>
                </a:lnTo>
                <a:lnTo>
                  <a:pt x="687" y="100"/>
                </a:lnTo>
                <a:lnTo>
                  <a:pt x="685" y="98"/>
                </a:lnTo>
                <a:lnTo>
                  <a:pt x="680" y="95"/>
                </a:lnTo>
                <a:lnTo>
                  <a:pt x="675" y="90"/>
                </a:lnTo>
                <a:lnTo>
                  <a:pt x="670" y="87"/>
                </a:lnTo>
                <a:lnTo>
                  <a:pt x="665" y="83"/>
                </a:lnTo>
                <a:lnTo>
                  <a:pt x="662" y="80"/>
                </a:lnTo>
                <a:lnTo>
                  <a:pt x="660" y="80"/>
                </a:lnTo>
                <a:lnTo>
                  <a:pt x="657" y="76"/>
                </a:lnTo>
                <a:lnTo>
                  <a:pt x="655" y="73"/>
                </a:lnTo>
                <a:lnTo>
                  <a:pt x="655" y="68"/>
                </a:lnTo>
                <a:lnTo>
                  <a:pt x="657" y="65"/>
                </a:lnTo>
                <a:lnTo>
                  <a:pt x="658" y="61"/>
                </a:lnTo>
                <a:lnTo>
                  <a:pt x="660" y="58"/>
                </a:lnTo>
                <a:lnTo>
                  <a:pt x="662" y="56"/>
                </a:lnTo>
                <a:lnTo>
                  <a:pt x="663" y="54"/>
                </a:lnTo>
                <a:lnTo>
                  <a:pt x="679" y="36"/>
                </a:lnTo>
                <a:lnTo>
                  <a:pt x="677" y="27"/>
                </a:lnTo>
                <a:lnTo>
                  <a:pt x="679" y="26"/>
                </a:lnTo>
                <a:lnTo>
                  <a:pt x="679" y="27"/>
                </a:lnTo>
                <a:lnTo>
                  <a:pt x="677" y="27"/>
                </a:lnTo>
                <a:lnTo>
                  <a:pt x="672" y="27"/>
                </a:lnTo>
                <a:lnTo>
                  <a:pt x="663" y="26"/>
                </a:lnTo>
                <a:lnTo>
                  <a:pt x="653" y="26"/>
                </a:lnTo>
                <a:lnTo>
                  <a:pt x="640" y="26"/>
                </a:lnTo>
                <a:lnTo>
                  <a:pt x="623" y="26"/>
                </a:lnTo>
                <a:lnTo>
                  <a:pt x="606" y="24"/>
                </a:lnTo>
                <a:lnTo>
                  <a:pt x="585" y="24"/>
                </a:lnTo>
                <a:lnTo>
                  <a:pt x="563" y="24"/>
                </a:lnTo>
                <a:lnTo>
                  <a:pt x="540" y="22"/>
                </a:lnTo>
                <a:lnTo>
                  <a:pt x="514" y="22"/>
                </a:lnTo>
                <a:lnTo>
                  <a:pt x="489" y="22"/>
                </a:lnTo>
                <a:lnTo>
                  <a:pt x="462" y="21"/>
                </a:lnTo>
                <a:lnTo>
                  <a:pt x="433" y="19"/>
                </a:lnTo>
                <a:lnTo>
                  <a:pt x="404" y="19"/>
                </a:lnTo>
                <a:lnTo>
                  <a:pt x="376" y="17"/>
                </a:lnTo>
                <a:lnTo>
                  <a:pt x="347" y="17"/>
                </a:lnTo>
                <a:lnTo>
                  <a:pt x="318" y="16"/>
                </a:lnTo>
                <a:lnTo>
                  <a:pt x="289" y="14"/>
                </a:lnTo>
                <a:lnTo>
                  <a:pt x="261" y="14"/>
                </a:lnTo>
                <a:lnTo>
                  <a:pt x="233" y="12"/>
                </a:lnTo>
                <a:lnTo>
                  <a:pt x="206" y="10"/>
                </a:lnTo>
                <a:lnTo>
                  <a:pt x="181" y="10"/>
                </a:lnTo>
                <a:lnTo>
                  <a:pt x="156" y="9"/>
                </a:lnTo>
                <a:lnTo>
                  <a:pt x="134" y="9"/>
                </a:lnTo>
                <a:lnTo>
                  <a:pt x="112" y="7"/>
                </a:lnTo>
                <a:lnTo>
                  <a:pt x="93" y="5"/>
                </a:lnTo>
                <a:lnTo>
                  <a:pt x="76" y="4"/>
                </a:lnTo>
                <a:lnTo>
                  <a:pt x="61" y="4"/>
                </a:lnTo>
                <a:lnTo>
                  <a:pt x="49" y="2"/>
                </a:lnTo>
                <a:lnTo>
                  <a:pt x="39" y="0"/>
                </a:lnTo>
                <a:lnTo>
                  <a:pt x="32" y="0"/>
                </a:lnTo>
                <a:lnTo>
                  <a:pt x="22" y="119"/>
                </a:lnTo>
                <a:lnTo>
                  <a:pt x="22" y="117"/>
                </a:lnTo>
                <a:lnTo>
                  <a:pt x="0" y="366"/>
                </a:lnTo>
                <a:lnTo>
                  <a:pt x="7" y="368"/>
                </a:lnTo>
                <a:lnTo>
                  <a:pt x="13" y="368"/>
                </a:lnTo>
                <a:lnTo>
                  <a:pt x="24" y="369"/>
                </a:lnTo>
                <a:lnTo>
                  <a:pt x="35" y="369"/>
                </a:lnTo>
                <a:lnTo>
                  <a:pt x="49" y="371"/>
                </a:lnTo>
                <a:lnTo>
                  <a:pt x="64" y="373"/>
                </a:lnTo>
                <a:lnTo>
                  <a:pt x="81" y="373"/>
                </a:lnTo>
                <a:lnTo>
                  <a:pt x="98" y="374"/>
                </a:lnTo>
                <a:lnTo>
                  <a:pt x="118" y="374"/>
                </a:lnTo>
                <a:lnTo>
                  <a:pt x="137" y="376"/>
                </a:lnTo>
                <a:lnTo>
                  <a:pt x="157" y="378"/>
                </a:lnTo>
                <a:lnTo>
                  <a:pt x="179" y="378"/>
                </a:lnTo>
                <a:lnTo>
                  <a:pt x="201" y="379"/>
                </a:lnTo>
                <a:lnTo>
                  <a:pt x="223" y="379"/>
                </a:lnTo>
                <a:lnTo>
                  <a:pt x="245" y="381"/>
                </a:lnTo>
                <a:lnTo>
                  <a:pt x="267" y="381"/>
                </a:lnTo>
                <a:lnTo>
                  <a:pt x="289" y="383"/>
                </a:lnTo>
                <a:lnTo>
                  <a:pt x="311" y="384"/>
                </a:lnTo>
                <a:lnTo>
                  <a:pt x="333" y="384"/>
                </a:lnTo>
                <a:lnTo>
                  <a:pt x="354" y="386"/>
                </a:lnTo>
                <a:lnTo>
                  <a:pt x="374" y="386"/>
                </a:lnTo>
                <a:lnTo>
                  <a:pt x="393" y="386"/>
                </a:lnTo>
                <a:lnTo>
                  <a:pt x="409" y="388"/>
                </a:lnTo>
                <a:lnTo>
                  <a:pt x="426" y="388"/>
                </a:lnTo>
                <a:lnTo>
                  <a:pt x="443" y="390"/>
                </a:lnTo>
                <a:lnTo>
                  <a:pt x="457" y="390"/>
                </a:lnTo>
                <a:lnTo>
                  <a:pt x="469" y="390"/>
                </a:lnTo>
                <a:lnTo>
                  <a:pt x="479" y="390"/>
                </a:lnTo>
                <a:lnTo>
                  <a:pt x="487" y="390"/>
                </a:lnTo>
                <a:lnTo>
                  <a:pt x="492" y="391"/>
                </a:lnTo>
                <a:lnTo>
                  <a:pt x="496" y="391"/>
                </a:lnTo>
                <a:lnTo>
                  <a:pt x="497" y="391"/>
                </a:lnTo>
                <a:close/>
              </a:path>
            </a:pathLst>
          </a:custGeom>
          <a:solidFill>
            <a:srgbClr val="DDDDDD"/>
          </a:solidFill>
          <a:ln w="9525">
            <a:solidFill>
              <a:schemeClr val="tx1"/>
            </a:solidFill>
            <a:round/>
            <a:headEnd/>
            <a:tailEnd/>
          </a:ln>
        </p:spPr>
        <p:txBody>
          <a:bodyPr/>
          <a:lstStyle/>
          <a:p>
            <a:endParaRPr lang="en-US"/>
          </a:p>
        </p:txBody>
      </p:sp>
      <p:sp>
        <p:nvSpPr>
          <p:cNvPr id="57361" name="Freeform 57"/>
          <p:cNvSpPr>
            <a:spLocks/>
          </p:cNvSpPr>
          <p:nvPr/>
        </p:nvSpPr>
        <p:spPr bwMode="auto">
          <a:xfrm>
            <a:off x="3562350" y="1855788"/>
            <a:ext cx="1125538" cy="625475"/>
          </a:xfrm>
          <a:custGeom>
            <a:avLst/>
            <a:gdLst>
              <a:gd name="T0" fmla="*/ 0 w 648"/>
              <a:gd name="T1" fmla="*/ 374 h 406"/>
              <a:gd name="T2" fmla="*/ 0 w 648"/>
              <a:gd name="T3" fmla="*/ 354 h 406"/>
              <a:gd name="T4" fmla="*/ 3 w 648"/>
              <a:gd name="T5" fmla="*/ 318 h 406"/>
              <a:gd name="T6" fmla="*/ 7 w 648"/>
              <a:gd name="T7" fmla="*/ 274 h 406"/>
              <a:gd name="T8" fmla="*/ 10 w 648"/>
              <a:gd name="T9" fmla="*/ 224 h 406"/>
              <a:gd name="T10" fmla="*/ 15 w 648"/>
              <a:gd name="T11" fmla="*/ 171 h 406"/>
              <a:gd name="T12" fmla="*/ 19 w 648"/>
              <a:gd name="T13" fmla="*/ 120 h 406"/>
              <a:gd name="T14" fmla="*/ 24 w 648"/>
              <a:gd name="T15" fmla="*/ 73 h 406"/>
              <a:gd name="T16" fmla="*/ 27 w 648"/>
              <a:gd name="T17" fmla="*/ 36 h 406"/>
              <a:gd name="T18" fmla="*/ 29 w 648"/>
              <a:gd name="T19" fmla="*/ 9 h 406"/>
              <a:gd name="T20" fmla="*/ 31 w 648"/>
              <a:gd name="T21" fmla="*/ 0 h 406"/>
              <a:gd name="T22" fmla="*/ 36 w 648"/>
              <a:gd name="T23" fmla="*/ 4 h 406"/>
              <a:gd name="T24" fmla="*/ 63 w 648"/>
              <a:gd name="T25" fmla="*/ 4 h 406"/>
              <a:gd name="T26" fmla="*/ 107 w 648"/>
              <a:gd name="T27" fmla="*/ 7 h 406"/>
              <a:gd name="T28" fmla="*/ 164 w 648"/>
              <a:gd name="T29" fmla="*/ 9 h 406"/>
              <a:gd name="T30" fmla="*/ 232 w 648"/>
              <a:gd name="T31" fmla="*/ 12 h 406"/>
              <a:gd name="T32" fmla="*/ 306 w 648"/>
              <a:gd name="T33" fmla="*/ 15 h 406"/>
              <a:gd name="T34" fmla="*/ 379 w 648"/>
              <a:gd name="T35" fmla="*/ 19 h 406"/>
              <a:gd name="T36" fmla="*/ 450 w 648"/>
              <a:gd name="T37" fmla="*/ 22 h 406"/>
              <a:gd name="T38" fmla="*/ 511 w 648"/>
              <a:gd name="T39" fmla="*/ 24 h 406"/>
              <a:gd name="T40" fmla="*/ 562 w 648"/>
              <a:gd name="T41" fmla="*/ 26 h 406"/>
              <a:gd name="T42" fmla="*/ 594 w 648"/>
              <a:gd name="T43" fmla="*/ 26 h 406"/>
              <a:gd name="T44" fmla="*/ 601 w 648"/>
              <a:gd name="T45" fmla="*/ 66 h 406"/>
              <a:gd name="T46" fmla="*/ 599 w 648"/>
              <a:gd name="T47" fmla="*/ 85 h 406"/>
              <a:gd name="T48" fmla="*/ 599 w 648"/>
              <a:gd name="T49" fmla="*/ 110 h 406"/>
              <a:gd name="T50" fmla="*/ 601 w 648"/>
              <a:gd name="T51" fmla="*/ 139 h 406"/>
              <a:gd name="T52" fmla="*/ 608 w 648"/>
              <a:gd name="T53" fmla="*/ 164 h 406"/>
              <a:gd name="T54" fmla="*/ 616 w 648"/>
              <a:gd name="T55" fmla="*/ 178 h 406"/>
              <a:gd name="T56" fmla="*/ 619 w 648"/>
              <a:gd name="T57" fmla="*/ 195 h 406"/>
              <a:gd name="T58" fmla="*/ 623 w 648"/>
              <a:gd name="T59" fmla="*/ 224 h 406"/>
              <a:gd name="T60" fmla="*/ 625 w 648"/>
              <a:gd name="T61" fmla="*/ 242 h 406"/>
              <a:gd name="T62" fmla="*/ 625 w 648"/>
              <a:gd name="T63" fmla="*/ 263 h 406"/>
              <a:gd name="T64" fmla="*/ 625 w 648"/>
              <a:gd name="T65" fmla="*/ 274 h 406"/>
              <a:gd name="T66" fmla="*/ 633 w 648"/>
              <a:gd name="T67" fmla="*/ 340 h 406"/>
              <a:gd name="T68" fmla="*/ 647 w 648"/>
              <a:gd name="T69" fmla="*/ 405 h 406"/>
              <a:gd name="T70" fmla="*/ 640 w 648"/>
              <a:gd name="T71" fmla="*/ 406 h 406"/>
              <a:gd name="T72" fmla="*/ 608 w 648"/>
              <a:gd name="T73" fmla="*/ 405 h 406"/>
              <a:gd name="T74" fmla="*/ 553 w 648"/>
              <a:gd name="T75" fmla="*/ 403 h 406"/>
              <a:gd name="T76" fmla="*/ 482 w 648"/>
              <a:gd name="T77" fmla="*/ 401 h 406"/>
              <a:gd name="T78" fmla="*/ 401 w 648"/>
              <a:gd name="T79" fmla="*/ 398 h 406"/>
              <a:gd name="T80" fmla="*/ 315 w 648"/>
              <a:gd name="T81" fmla="*/ 396 h 406"/>
              <a:gd name="T82" fmla="*/ 229 w 648"/>
              <a:gd name="T83" fmla="*/ 393 h 406"/>
              <a:gd name="T84" fmla="*/ 149 w 648"/>
              <a:gd name="T85" fmla="*/ 389 h 406"/>
              <a:gd name="T86" fmla="*/ 80 w 648"/>
              <a:gd name="T87" fmla="*/ 386 h 406"/>
              <a:gd name="T88" fmla="*/ 29 w 648"/>
              <a:gd name="T89" fmla="*/ 383 h 406"/>
              <a:gd name="T90" fmla="*/ 0 w 648"/>
              <a:gd name="T91" fmla="*/ 379 h 4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48"/>
              <a:gd name="T139" fmla="*/ 0 h 406"/>
              <a:gd name="T140" fmla="*/ 648 w 648"/>
              <a:gd name="T141" fmla="*/ 406 h 4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48" h="406">
                <a:moveTo>
                  <a:pt x="0" y="379"/>
                </a:moveTo>
                <a:lnTo>
                  <a:pt x="0" y="378"/>
                </a:lnTo>
                <a:lnTo>
                  <a:pt x="0" y="374"/>
                </a:lnTo>
                <a:lnTo>
                  <a:pt x="0" y="369"/>
                </a:lnTo>
                <a:lnTo>
                  <a:pt x="0" y="362"/>
                </a:lnTo>
                <a:lnTo>
                  <a:pt x="0" y="354"/>
                </a:lnTo>
                <a:lnTo>
                  <a:pt x="2" y="344"/>
                </a:lnTo>
                <a:lnTo>
                  <a:pt x="2" y="332"/>
                </a:lnTo>
                <a:lnTo>
                  <a:pt x="3" y="318"/>
                </a:lnTo>
                <a:lnTo>
                  <a:pt x="3" y="305"/>
                </a:lnTo>
                <a:lnTo>
                  <a:pt x="5" y="291"/>
                </a:lnTo>
                <a:lnTo>
                  <a:pt x="7" y="274"/>
                </a:lnTo>
                <a:lnTo>
                  <a:pt x="9" y="259"/>
                </a:lnTo>
                <a:lnTo>
                  <a:pt x="9" y="242"/>
                </a:lnTo>
                <a:lnTo>
                  <a:pt x="10" y="224"/>
                </a:lnTo>
                <a:lnTo>
                  <a:pt x="12" y="207"/>
                </a:lnTo>
                <a:lnTo>
                  <a:pt x="14" y="190"/>
                </a:lnTo>
                <a:lnTo>
                  <a:pt x="15" y="171"/>
                </a:lnTo>
                <a:lnTo>
                  <a:pt x="17" y="154"/>
                </a:lnTo>
                <a:lnTo>
                  <a:pt x="17" y="137"/>
                </a:lnTo>
                <a:lnTo>
                  <a:pt x="19" y="120"/>
                </a:lnTo>
                <a:lnTo>
                  <a:pt x="20" y="103"/>
                </a:lnTo>
                <a:lnTo>
                  <a:pt x="22" y="88"/>
                </a:lnTo>
                <a:lnTo>
                  <a:pt x="24" y="73"/>
                </a:lnTo>
                <a:lnTo>
                  <a:pt x="25" y="59"/>
                </a:lnTo>
                <a:lnTo>
                  <a:pt x="25" y="46"/>
                </a:lnTo>
                <a:lnTo>
                  <a:pt x="27" y="36"/>
                </a:lnTo>
                <a:lnTo>
                  <a:pt x="27" y="26"/>
                </a:lnTo>
                <a:lnTo>
                  <a:pt x="29" y="17"/>
                </a:lnTo>
                <a:lnTo>
                  <a:pt x="29" y="9"/>
                </a:lnTo>
                <a:lnTo>
                  <a:pt x="29" y="5"/>
                </a:lnTo>
                <a:lnTo>
                  <a:pt x="31" y="2"/>
                </a:lnTo>
                <a:lnTo>
                  <a:pt x="31" y="0"/>
                </a:lnTo>
                <a:lnTo>
                  <a:pt x="31" y="2"/>
                </a:lnTo>
                <a:lnTo>
                  <a:pt x="32" y="2"/>
                </a:lnTo>
                <a:lnTo>
                  <a:pt x="36" y="4"/>
                </a:lnTo>
                <a:lnTo>
                  <a:pt x="42" y="4"/>
                </a:lnTo>
                <a:lnTo>
                  <a:pt x="51" y="4"/>
                </a:lnTo>
                <a:lnTo>
                  <a:pt x="63" y="4"/>
                </a:lnTo>
                <a:lnTo>
                  <a:pt x="75" y="5"/>
                </a:lnTo>
                <a:lnTo>
                  <a:pt x="90" y="5"/>
                </a:lnTo>
                <a:lnTo>
                  <a:pt x="107" y="7"/>
                </a:lnTo>
                <a:lnTo>
                  <a:pt x="125" y="7"/>
                </a:lnTo>
                <a:lnTo>
                  <a:pt x="144" y="9"/>
                </a:lnTo>
                <a:lnTo>
                  <a:pt x="164" y="9"/>
                </a:lnTo>
                <a:lnTo>
                  <a:pt x="186" y="10"/>
                </a:lnTo>
                <a:lnTo>
                  <a:pt x="210" y="12"/>
                </a:lnTo>
                <a:lnTo>
                  <a:pt x="232" y="12"/>
                </a:lnTo>
                <a:lnTo>
                  <a:pt x="257" y="14"/>
                </a:lnTo>
                <a:lnTo>
                  <a:pt x="281" y="14"/>
                </a:lnTo>
                <a:lnTo>
                  <a:pt x="306" y="15"/>
                </a:lnTo>
                <a:lnTo>
                  <a:pt x="330" y="17"/>
                </a:lnTo>
                <a:lnTo>
                  <a:pt x="355" y="17"/>
                </a:lnTo>
                <a:lnTo>
                  <a:pt x="379" y="19"/>
                </a:lnTo>
                <a:lnTo>
                  <a:pt x="403" y="21"/>
                </a:lnTo>
                <a:lnTo>
                  <a:pt x="427" y="21"/>
                </a:lnTo>
                <a:lnTo>
                  <a:pt x="450" y="22"/>
                </a:lnTo>
                <a:lnTo>
                  <a:pt x="471" y="22"/>
                </a:lnTo>
                <a:lnTo>
                  <a:pt x="491" y="24"/>
                </a:lnTo>
                <a:lnTo>
                  <a:pt x="511" y="24"/>
                </a:lnTo>
                <a:lnTo>
                  <a:pt x="530" y="24"/>
                </a:lnTo>
                <a:lnTo>
                  <a:pt x="547" y="26"/>
                </a:lnTo>
                <a:lnTo>
                  <a:pt x="562" y="26"/>
                </a:lnTo>
                <a:lnTo>
                  <a:pt x="574" y="26"/>
                </a:lnTo>
                <a:lnTo>
                  <a:pt x="586" y="26"/>
                </a:lnTo>
                <a:lnTo>
                  <a:pt x="594" y="26"/>
                </a:lnTo>
                <a:lnTo>
                  <a:pt x="601" y="63"/>
                </a:lnTo>
                <a:lnTo>
                  <a:pt x="601" y="65"/>
                </a:lnTo>
                <a:lnTo>
                  <a:pt x="601" y="66"/>
                </a:lnTo>
                <a:lnTo>
                  <a:pt x="601" y="71"/>
                </a:lnTo>
                <a:lnTo>
                  <a:pt x="599" y="78"/>
                </a:lnTo>
                <a:lnTo>
                  <a:pt x="599" y="85"/>
                </a:lnTo>
                <a:lnTo>
                  <a:pt x="599" y="92"/>
                </a:lnTo>
                <a:lnTo>
                  <a:pt x="599" y="102"/>
                </a:lnTo>
                <a:lnTo>
                  <a:pt x="599" y="110"/>
                </a:lnTo>
                <a:lnTo>
                  <a:pt x="599" y="120"/>
                </a:lnTo>
                <a:lnTo>
                  <a:pt x="601" y="131"/>
                </a:lnTo>
                <a:lnTo>
                  <a:pt x="601" y="139"/>
                </a:lnTo>
                <a:lnTo>
                  <a:pt x="603" y="147"/>
                </a:lnTo>
                <a:lnTo>
                  <a:pt x="604" y="156"/>
                </a:lnTo>
                <a:lnTo>
                  <a:pt x="608" y="164"/>
                </a:lnTo>
                <a:lnTo>
                  <a:pt x="611" y="171"/>
                </a:lnTo>
                <a:lnTo>
                  <a:pt x="616" y="176"/>
                </a:lnTo>
                <a:lnTo>
                  <a:pt x="616" y="178"/>
                </a:lnTo>
                <a:lnTo>
                  <a:pt x="616" y="181"/>
                </a:lnTo>
                <a:lnTo>
                  <a:pt x="618" y="186"/>
                </a:lnTo>
                <a:lnTo>
                  <a:pt x="619" y="195"/>
                </a:lnTo>
                <a:lnTo>
                  <a:pt x="621" y="203"/>
                </a:lnTo>
                <a:lnTo>
                  <a:pt x="623" y="213"/>
                </a:lnTo>
                <a:lnTo>
                  <a:pt x="623" y="224"/>
                </a:lnTo>
                <a:lnTo>
                  <a:pt x="625" y="234"/>
                </a:lnTo>
                <a:lnTo>
                  <a:pt x="625" y="237"/>
                </a:lnTo>
                <a:lnTo>
                  <a:pt x="625" y="242"/>
                </a:lnTo>
                <a:lnTo>
                  <a:pt x="625" y="249"/>
                </a:lnTo>
                <a:lnTo>
                  <a:pt x="625" y="256"/>
                </a:lnTo>
                <a:lnTo>
                  <a:pt x="625" y="263"/>
                </a:lnTo>
                <a:lnTo>
                  <a:pt x="625" y="268"/>
                </a:lnTo>
                <a:lnTo>
                  <a:pt x="625" y="273"/>
                </a:lnTo>
                <a:lnTo>
                  <a:pt x="625" y="274"/>
                </a:lnTo>
                <a:lnTo>
                  <a:pt x="633" y="288"/>
                </a:lnTo>
                <a:lnTo>
                  <a:pt x="630" y="310"/>
                </a:lnTo>
                <a:lnTo>
                  <a:pt x="633" y="340"/>
                </a:lnTo>
                <a:lnTo>
                  <a:pt x="643" y="354"/>
                </a:lnTo>
                <a:lnTo>
                  <a:pt x="648" y="367"/>
                </a:lnTo>
                <a:lnTo>
                  <a:pt x="647" y="405"/>
                </a:lnTo>
                <a:lnTo>
                  <a:pt x="647" y="406"/>
                </a:lnTo>
                <a:lnTo>
                  <a:pt x="645" y="406"/>
                </a:lnTo>
                <a:lnTo>
                  <a:pt x="640" y="406"/>
                </a:lnTo>
                <a:lnTo>
                  <a:pt x="631" y="405"/>
                </a:lnTo>
                <a:lnTo>
                  <a:pt x="621" y="405"/>
                </a:lnTo>
                <a:lnTo>
                  <a:pt x="608" y="405"/>
                </a:lnTo>
                <a:lnTo>
                  <a:pt x="591" y="405"/>
                </a:lnTo>
                <a:lnTo>
                  <a:pt x="574" y="403"/>
                </a:lnTo>
                <a:lnTo>
                  <a:pt x="553" y="403"/>
                </a:lnTo>
                <a:lnTo>
                  <a:pt x="531" y="403"/>
                </a:lnTo>
                <a:lnTo>
                  <a:pt x="508" y="401"/>
                </a:lnTo>
                <a:lnTo>
                  <a:pt x="482" y="401"/>
                </a:lnTo>
                <a:lnTo>
                  <a:pt x="457" y="401"/>
                </a:lnTo>
                <a:lnTo>
                  <a:pt x="430" y="400"/>
                </a:lnTo>
                <a:lnTo>
                  <a:pt x="401" y="398"/>
                </a:lnTo>
                <a:lnTo>
                  <a:pt x="372" y="398"/>
                </a:lnTo>
                <a:lnTo>
                  <a:pt x="344" y="396"/>
                </a:lnTo>
                <a:lnTo>
                  <a:pt x="315" y="396"/>
                </a:lnTo>
                <a:lnTo>
                  <a:pt x="286" y="395"/>
                </a:lnTo>
                <a:lnTo>
                  <a:pt x="257" y="393"/>
                </a:lnTo>
                <a:lnTo>
                  <a:pt x="229" y="393"/>
                </a:lnTo>
                <a:lnTo>
                  <a:pt x="201" y="391"/>
                </a:lnTo>
                <a:lnTo>
                  <a:pt x="174" y="389"/>
                </a:lnTo>
                <a:lnTo>
                  <a:pt x="149" y="389"/>
                </a:lnTo>
                <a:lnTo>
                  <a:pt x="124" y="388"/>
                </a:lnTo>
                <a:lnTo>
                  <a:pt x="102" y="388"/>
                </a:lnTo>
                <a:lnTo>
                  <a:pt x="80" y="386"/>
                </a:lnTo>
                <a:lnTo>
                  <a:pt x="61" y="384"/>
                </a:lnTo>
                <a:lnTo>
                  <a:pt x="44" y="383"/>
                </a:lnTo>
                <a:lnTo>
                  <a:pt x="29" y="383"/>
                </a:lnTo>
                <a:lnTo>
                  <a:pt x="17" y="381"/>
                </a:lnTo>
                <a:lnTo>
                  <a:pt x="7" y="379"/>
                </a:lnTo>
                <a:lnTo>
                  <a:pt x="0" y="379"/>
                </a:lnTo>
                <a:close/>
              </a:path>
            </a:pathLst>
          </a:custGeom>
          <a:solidFill>
            <a:srgbClr val="DDDDDD"/>
          </a:solidFill>
          <a:ln w="9525">
            <a:solidFill>
              <a:schemeClr val="tx1"/>
            </a:solidFill>
            <a:round/>
            <a:headEnd/>
            <a:tailEnd/>
          </a:ln>
        </p:spPr>
        <p:txBody>
          <a:bodyPr/>
          <a:lstStyle/>
          <a:p>
            <a:endParaRPr lang="en-US"/>
          </a:p>
        </p:txBody>
      </p:sp>
      <p:sp>
        <p:nvSpPr>
          <p:cNvPr id="57362" name="Freeform 58"/>
          <p:cNvSpPr>
            <a:spLocks/>
          </p:cNvSpPr>
          <p:nvPr/>
        </p:nvSpPr>
        <p:spPr bwMode="auto">
          <a:xfrm>
            <a:off x="4675188" y="2928938"/>
            <a:ext cx="1022350" cy="611187"/>
          </a:xfrm>
          <a:custGeom>
            <a:avLst/>
            <a:gdLst>
              <a:gd name="T0" fmla="*/ 68 w 588"/>
              <a:gd name="T1" fmla="*/ 367 h 397"/>
              <a:gd name="T2" fmla="*/ 66 w 588"/>
              <a:gd name="T3" fmla="*/ 347 h 397"/>
              <a:gd name="T4" fmla="*/ 68 w 588"/>
              <a:gd name="T5" fmla="*/ 325 h 397"/>
              <a:gd name="T6" fmla="*/ 70 w 588"/>
              <a:gd name="T7" fmla="*/ 313 h 397"/>
              <a:gd name="T8" fmla="*/ 58 w 588"/>
              <a:gd name="T9" fmla="*/ 267 h 397"/>
              <a:gd name="T10" fmla="*/ 46 w 588"/>
              <a:gd name="T11" fmla="*/ 249 h 397"/>
              <a:gd name="T12" fmla="*/ 48 w 588"/>
              <a:gd name="T13" fmla="*/ 235 h 397"/>
              <a:gd name="T14" fmla="*/ 41 w 588"/>
              <a:gd name="T15" fmla="*/ 208 h 397"/>
              <a:gd name="T16" fmla="*/ 34 w 588"/>
              <a:gd name="T17" fmla="*/ 199 h 397"/>
              <a:gd name="T18" fmla="*/ 24 w 588"/>
              <a:gd name="T19" fmla="*/ 183 h 397"/>
              <a:gd name="T20" fmla="*/ 22 w 588"/>
              <a:gd name="T21" fmla="*/ 172 h 397"/>
              <a:gd name="T22" fmla="*/ 0 w 588"/>
              <a:gd name="T23" fmla="*/ 111 h 397"/>
              <a:gd name="T24" fmla="*/ 4 w 588"/>
              <a:gd name="T25" fmla="*/ 40 h 397"/>
              <a:gd name="T26" fmla="*/ 4 w 588"/>
              <a:gd name="T27" fmla="*/ 13 h 397"/>
              <a:gd name="T28" fmla="*/ 26 w 588"/>
              <a:gd name="T29" fmla="*/ 12 h 397"/>
              <a:gd name="T30" fmla="*/ 66 w 588"/>
              <a:gd name="T31" fmla="*/ 12 h 397"/>
              <a:gd name="T32" fmla="*/ 131 w 588"/>
              <a:gd name="T33" fmla="*/ 12 h 397"/>
              <a:gd name="T34" fmla="*/ 207 w 588"/>
              <a:gd name="T35" fmla="*/ 10 h 397"/>
              <a:gd name="T36" fmla="*/ 290 w 588"/>
              <a:gd name="T37" fmla="*/ 10 h 397"/>
              <a:gd name="T38" fmla="*/ 368 w 588"/>
              <a:gd name="T39" fmla="*/ 8 h 397"/>
              <a:gd name="T40" fmla="*/ 432 w 588"/>
              <a:gd name="T41" fmla="*/ 5 h 397"/>
              <a:gd name="T42" fmla="*/ 474 w 588"/>
              <a:gd name="T43" fmla="*/ 1 h 397"/>
              <a:gd name="T44" fmla="*/ 490 w 588"/>
              <a:gd name="T45" fmla="*/ 22 h 397"/>
              <a:gd name="T46" fmla="*/ 495 w 588"/>
              <a:gd name="T47" fmla="*/ 29 h 397"/>
              <a:gd name="T48" fmla="*/ 488 w 588"/>
              <a:gd name="T49" fmla="*/ 52 h 397"/>
              <a:gd name="T50" fmla="*/ 490 w 588"/>
              <a:gd name="T51" fmla="*/ 69 h 397"/>
              <a:gd name="T52" fmla="*/ 500 w 588"/>
              <a:gd name="T53" fmla="*/ 84 h 397"/>
              <a:gd name="T54" fmla="*/ 501 w 588"/>
              <a:gd name="T55" fmla="*/ 96 h 397"/>
              <a:gd name="T56" fmla="*/ 525 w 588"/>
              <a:gd name="T57" fmla="*/ 105 h 397"/>
              <a:gd name="T58" fmla="*/ 532 w 588"/>
              <a:gd name="T59" fmla="*/ 108 h 397"/>
              <a:gd name="T60" fmla="*/ 540 w 588"/>
              <a:gd name="T61" fmla="*/ 125 h 397"/>
              <a:gd name="T62" fmla="*/ 542 w 588"/>
              <a:gd name="T63" fmla="*/ 130 h 397"/>
              <a:gd name="T64" fmla="*/ 556 w 588"/>
              <a:gd name="T65" fmla="*/ 139 h 397"/>
              <a:gd name="T66" fmla="*/ 564 w 588"/>
              <a:gd name="T67" fmla="*/ 150 h 397"/>
              <a:gd name="T68" fmla="*/ 562 w 588"/>
              <a:gd name="T69" fmla="*/ 155 h 397"/>
              <a:gd name="T70" fmla="*/ 579 w 588"/>
              <a:gd name="T71" fmla="*/ 166 h 397"/>
              <a:gd name="T72" fmla="*/ 588 w 588"/>
              <a:gd name="T73" fmla="*/ 189 h 397"/>
              <a:gd name="T74" fmla="*/ 576 w 588"/>
              <a:gd name="T75" fmla="*/ 215 h 397"/>
              <a:gd name="T76" fmla="*/ 571 w 588"/>
              <a:gd name="T77" fmla="*/ 225 h 397"/>
              <a:gd name="T78" fmla="*/ 571 w 588"/>
              <a:gd name="T79" fmla="*/ 240 h 397"/>
              <a:gd name="T80" fmla="*/ 561 w 588"/>
              <a:gd name="T81" fmla="*/ 247 h 397"/>
              <a:gd name="T82" fmla="*/ 552 w 588"/>
              <a:gd name="T83" fmla="*/ 249 h 397"/>
              <a:gd name="T84" fmla="*/ 544 w 588"/>
              <a:gd name="T85" fmla="*/ 255 h 397"/>
              <a:gd name="T86" fmla="*/ 517 w 588"/>
              <a:gd name="T87" fmla="*/ 262 h 397"/>
              <a:gd name="T88" fmla="*/ 508 w 588"/>
              <a:gd name="T89" fmla="*/ 282 h 397"/>
              <a:gd name="T90" fmla="*/ 522 w 588"/>
              <a:gd name="T91" fmla="*/ 309 h 397"/>
              <a:gd name="T92" fmla="*/ 520 w 588"/>
              <a:gd name="T93" fmla="*/ 325 h 397"/>
              <a:gd name="T94" fmla="*/ 513 w 588"/>
              <a:gd name="T95" fmla="*/ 337 h 397"/>
              <a:gd name="T96" fmla="*/ 510 w 588"/>
              <a:gd name="T97" fmla="*/ 345 h 397"/>
              <a:gd name="T98" fmla="*/ 508 w 588"/>
              <a:gd name="T99" fmla="*/ 352 h 397"/>
              <a:gd name="T100" fmla="*/ 498 w 588"/>
              <a:gd name="T101" fmla="*/ 360 h 397"/>
              <a:gd name="T102" fmla="*/ 483 w 588"/>
              <a:gd name="T103" fmla="*/ 369 h 397"/>
              <a:gd name="T104" fmla="*/ 486 w 588"/>
              <a:gd name="T105" fmla="*/ 381 h 397"/>
              <a:gd name="T106" fmla="*/ 488 w 588"/>
              <a:gd name="T107" fmla="*/ 387 h 397"/>
              <a:gd name="T108" fmla="*/ 481 w 588"/>
              <a:gd name="T109" fmla="*/ 396 h 397"/>
              <a:gd name="T110" fmla="*/ 471 w 588"/>
              <a:gd name="T111" fmla="*/ 389 h 397"/>
              <a:gd name="T112" fmla="*/ 456 w 588"/>
              <a:gd name="T113" fmla="*/ 370 h 3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8"/>
              <a:gd name="T172" fmla="*/ 0 h 397"/>
              <a:gd name="T173" fmla="*/ 588 w 588"/>
              <a:gd name="T174" fmla="*/ 397 h 3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8" h="397">
                <a:moveTo>
                  <a:pt x="75" y="379"/>
                </a:moveTo>
                <a:lnTo>
                  <a:pt x="72" y="375"/>
                </a:lnTo>
                <a:lnTo>
                  <a:pt x="70" y="372"/>
                </a:lnTo>
                <a:lnTo>
                  <a:pt x="68" y="367"/>
                </a:lnTo>
                <a:lnTo>
                  <a:pt x="68" y="362"/>
                </a:lnTo>
                <a:lnTo>
                  <a:pt x="66" y="357"/>
                </a:lnTo>
                <a:lnTo>
                  <a:pt x="66" y="352"/>
                </a:lnTo>
                <a:lnTo>
                  <a:pt x="66" y="347"/>
                </a:lnTo>
                <a:lnTo>
                  <a:pt x="66" y="340"/>
                </a:lnTo>
                <a:lnTo>
                  <a:pt x="68" y="335"/>
                </a:lnTo>
                <a:lnTo>
                  <a:pt x="68" y="330"/>
                </a:lnTo>
                <a:lnTo>
                  <a:pt x="68" y="325"/>
                </a:lnTo>
                <a:lnTo>
                  <a:pt x="68" y="321"/>
                </a:lnTo>
                <a:lnTo>
                  <a:pt x="70" y="318"/>
                </a:lnTo>
                <a:lnTo>
                  <a:pt x="70" y="315"/>
                </a:lnTo>
                <a:lnTo>
                  <a:pt x="70" y="313"/>
                </a:lnTo>
                <a:lnTo>
                  <a:pt x="63" y="304"/>
                </a:lnTo>
                <a:lnTo>
                  <a:pt x="61" y="272"/>
                </a:lnTo>
                <a:lnTo>
                  <a:pt x="58" y="267"/>
                </a:lnTo>
                <a:lnTo>
                  <a:pt x="53" y="264"/>
                </a:lnTo>
                <a:lnTo>
                  <a:pt x="50" y="259"/>
                </a:lnTo>
                <a:lnTo>
                  <a:pt x="46" y="254"/>
                </a:lnTo>
                <a:lnTo>
                  <a:pt x="46" y="249"/>
                </a:lnTo>
                <a:lnTo>
                  <a:pt x="46" y="243"/>
                </a:lnTo>
                <a:lnTo>
                  <a:pt x="46" y="240"/>
                </a:lnTo>
                <a:lnTo>
                  <a:pt x="46" y="237"/>
                </a:lnTo>
                <a:lnTo>
                  <a:pt x="48" y="235"/>
                </a:lnTo>
                <a:lnTo>
                  <a:pt x="46" y="227"/>
                </a:lnTo>
                <a:lnTo>
                  <a:pt x="46" y="218"/>
                </a:lnTo>
                <a:lnTo>
                  <a:pt x="44" y="213"/>
                </a:lnTo>
                <a:lnTo>
                  <a:pt x="41" y="208"/>
                </a:lnTo>
                <a:lnTo>
                  <a:pt x="39" y="205"/>
                </a:lnTo>
                <a:lnTo>
                  <a:pt x="38" y="203"/>
                </a:lnTo>
                <a:lnTo>
                  <a:pt x="36" y="201"/>
                </a:lnTo>
                <a:lnTo>
                  <a:pt x="34" y="199"/>
                </a:lnTo>
                <a:lnTo>
                  <a:pt x="29" y="196"/>
                </a:lnTo>
                <a:lnTo>
                  <a:pt x="28" y="193"/>
                </a:lnTo>
                <a:lnTo>
                  <a:pt x="24" y="188"/>
                </a:lnTo>
                <a:lnTo>
                  <a:pt x="24" y="183"/>
                </a:lnTo>
                <a:lnTo>
                  <a:pt x="22" y="179"/>
                </a:lnTo>
                <a:lnTo>
                  <a:pt x="22" y="174"/>
                </a:lnTo>
                <a:lnTo>
                  <a:pt x="22" y="172"/>
                </a:lnTo>
                <a:lnTo>
                  <a:pt x="17" y="159"/>
                </a:lnTo>
                <a:lnTo>
                  <a:pt x="17" y="144"/>
                </a:lnTo>
                <a:lnTo>
                  <a:pt x="9" y="123"/>
                </a:lnTo>
                <a:lnTo>
                  <a:pt x="0" y="111"/>
                </a:lnTo>
                <a:lnTo>
                  <a:pt x="2" y="103"/>
                </a:lnTo>
                <a:lnTo>
                  <a:pt x="16" y="49"/>
                </a:lnTo>
                <a:lnTo>
                  <a:pt x="2" y="49"/>
                </a:lnTo>
                <a:lnTo>
                  <a:pt x="4" y="40"/>
                </a:lnTo>
                <a:lnTo>
                  <a:pt x="7" y="35"/>
                </a:lnTo>
                <a:lnTo>
                  <a:pt x="6" y="27"/>
                </a:lnTo>
                <a:lnTo>
                  <a:pt x="2" y="18"/>
                </a:lnTo>
                <a:lnTo>
                  <a:pt x="4" y="13"/>
                </a:lnTo>
                <a:lnTo>
                  <a:pt x="16" y="13"/>
                </a:lnTo>
                <a:lnTo>
                  <a:pt x="16" y="12"/>
                </a:lnTo>
                <a:lnTo>
                  <a:pt x="19" y="12"/>
                </a:lnTo>
                <a:lnTo>
                  <a:pt x="26" y="12"/>
                </a:lnTo>
                <a:lnTo>
                  <a:pt x="33" y="12"/>
                </a:lnTo>
                <a:lnTo>
                  <a:pt x="43" y="12"/>
                </a:lnTo>
                <a:lnTo>
                  <a:pt x="53" y="12"/>
                </a:lnTo>
                <a:lnTo>
                  <a:pt x="66" y="12"/>
                </a:lnTo>
                <a:lnTo>
                  <a:pt x="80" y="12"/>
                </a:lnTo>
                <a:lnTo>
                  <a:pt x="97" y="12"/>
                </a:lnTo>
                <a:lnTo>
                  <a:pt x="112" y="12"/>
                </a:lnTo>
                <a:lnTo>
                  <a:pt x="131" y="12"/>
                </a:lnTo>
                <a:lnTo>
                  <a:pt x="149" y="12"/>
                </a:lnTo>
                <a:lnTo>
                  <a:pt x="168" y="12"/>
                </a:lnTo>
                <a:lnTo>
                  <a:pt x="188" y="10"/>
                </a:lnTo>
                <a:lnTo>
                  <a:pt x="207" y="10"/>
                </a:lnTo>
                <a:lnTo>
                  <a:pt x="227" y="10"/>
                </a:lnTo>
                <a:lnTo>
                  <a:pt x="249" y="10"/>
                </a:lnTo>
                <a:lnTo>
                  <a:pt x="270" y="10"/>
                </a:lnTo>
                <a:lnTo>
                  <a:pt x="290" y="10"/>
                </a:lnTo>
                <a:lnTo>
                  <a:pt x="310" y="8"/>
                </a:lnTo>
                <a:lnTo>
                  <a:pt x="329" y="8"/>
                </a:lnTo>
                <a:lnTo>
                  <a:pt x="349" y="8"/>
                </a:lnTo>
                <a:lnTo>
                  <a:pt x="368" y="8"/>
                </a:lnTo>
                <a:lnTo>
                  <a:pt x="385" y="7"/>
                </a:lnTo>
                <a:lnTo>
                  <a:pt x="402" y="7"/>
                </a:lnTo>
                <a:lnTo>
                  <a:pt x="418" y="7"/>
                </a:lnTo>
                <a:lnTo>
                  <a:pt x="432" y="5"/>
                </a:lnTo>
                <a:lnTo>
                  <a:pt x="446" y="5"/>
                </a:lnTo>
                <a:lnTo>
                  <a:pt x="456" y="3"/>
                </a:lnTo>
                <a:lnTo>
                  <a:pt x="466" y="3"/>
                </a:lnTo>
                <a:lnTo>
                  <a:pt x="474" y="1"/>
                </a:lnTo>
                <a:lnTo>
                  <a:pt x="479" y="0"/>
                </a:lnTo>
                <a:lnTo>
                  <a:pt x="479" y="1"/>
                </a:lnTo>
                <a:lnTo>
                  <a:pt x="488" y="22"/>
                </a:lnTo>
                <a:lnTo>
                  <a:pt x="490" y="22"/>
                </a:lnTo>
                <a:lnTo>
                  <a:pt x="490" y="23"/>
                </a:lnTo>
                <a:lnTo>
                  <a:pt x="491" y="23"/>
                </a:lnTo>
                <a:lnTo>
                  <a:pt x="493" y="25"/>
                </a:lnTo>
                <a:lnTo>
                  <a:pt x="495" y="29"/>
                </a:lnTo>
                <a:lnTo>
                  <a:pt x="495" y="34"/>
                </a:lnTo>
                <a:lnTo>
                  <a:pt x="493" y="39"/>
                </a:lnTo>
                <a:lnTo>
                  <a:pt x="490" y="47"/>
                </a:lnTo>
                <a:lnTo>
                  <a:pt x="488" y="52"/>
                </a:lnTo>
                <a:lnTo>
                  <a:pt x="486" y="56"/>
                </a:lnTo>
                <a:lnTo>
                  <a:pt x="488" y="61"/>
                </a:lnTo>
                <a:lnTo>
                  <a:pt x="488" y="64"/>
                </a:lnTo>
                <a:lnTo>
                  <a:pt x="490" y="69"/>
                </a:lnTo>
                <a:lnTo>
                  <a:pt x="491" y="73"/>
                </a:lnTo>
                <a:lnTo>
                  <a:pt x="495" y="76"/>
                </a:lnTo>
                <a:lnTo>
                  <a:pt x="496" y="81"/>
                </a:lnTo>
                <a:lnTo>
                  <a:pt x="500" y="84"/>
                </a:lnTo>
                <a:lnTo>
                  <a:pt x="501" y="89"/>
                </a:lnTo>
                <a:lnTo>
                  <a:pt x="501" y="91"/>
                </a:lnTo>
                <a:lnTo>
                  <a:pt x="501" y="95"/>
                </a:lnTo>
                <a:lnTo>
                  <a:pt x="501" y="96"/>
                </a:lnTo>
                <a:lnTo>
                  <a:pt x="501" y="98"/>
                </a:lnTo>
                <a:lnTo>
                  <a:pt x="525" y="105"/>
                </a:lnTo>
                <a:lnTo>
                  <a:pt x="527" y="106"/>
                </a:lnTo>
                <a:lnTo>
                  <a:pt x="530" y="106"/>
                </a:lnTo>
                <a:lnTo>
                  <a:pt x="532" y="108"/>
                </a:lnTo>
                <a:lnTo>
                  <a:pt x="535" y="111"/>
                </a:lnTo>
                <a:lnTo>
                  <a:pt x="537" y="115"/>
                </a:lnTo>
                <a:lnTo>
                  <a:pt x="539" y="120"/>
                </a:lnTo>
                <a:lnTo>
                  <a:pt x="540" y="125"/>
                </a:lnTo>
                <a:lnTo>
                  <a:pt x="540" y="127"/>
                </a:lnTo>
                <a:lnTo>
                  <a:pt x="540" y="128"/>
                </a:lnTo>
                <a:lnTo>
                  <a:pt x="542" y="130"/>
                </a:lnTo>
                <a:lnTo>
                  <a:pt x="545" y="132"/>
                </a:lnTo>
                <a:lnTo>
                  <a:pt x="547" y="133"/>
                </a:lnTo>
                <a:lnTo>
                  <a:pt x="552" y="135"/>
                </a:lnTo>
                <a:lnTo>
                  <a:pt x="556" y="139"/>
                </a:lnTo>
                <a:lnTo>
                  <a:pt x="561" y="142"/>
                </a:lnTo>
                <a:lnTo>
                  <a:pt x="564" y="145"/>
                </a:lnTo>
                <a:lnTo>
                  <a:pt x="564" y="149"/>
                </a:lnTo>
                <a:lnTo>
                  <a:pt x="564" y="150"/>
                </a:lnTo>
                <a:lnTo>
                  <a:pt x="564" y="152"/>
                </a:lnTo>
                <a:lnTo>
                  <a:pt x="562" y="154"/>
                </a:lnTo>
                <a:lnTo>
                  <a:pt x="562" y="155"/>
                </a:lnTo>
                <a:lnTo>
                  <a:pt x="572" y="162"/>
                </a:lnTo>
                <a:lnTo>
                  <a:pt x="574" y="162"/>
                </a:lnTo>
                <a:lnTo>
                  <a:pt x="576" y="164"/>
                </a:lnTo>
                <a:lnTo>
                  <a:pt x="579" y="166"/>
                </a:lnTo>
                <a:lnTo>
                  <a:pt x="584" y="169"/>
                </a:lnTo>
                <a:lnTo>
                  <a:pt x="586" y="174"/>
                </a:lnTo>
                <a:lnTo>
                  <a:pt x="588" y="181"/>
                </a:lnTo>
                <a:lnTo>
                  <a:pt x="588" y="189"/>
                </a:lnTo>
                <a:lnTo>
                  <a:pt x="586" y="201"/>
                </a:lnTo>
                <a:lnTo>
                  <a:pt x="583" y="210"/>
                </a:lnTo>
                <a:lnTo>
                  <a:pt x="579" y="213"/>
                </a:lnTo>
                <a:lnTo>
                  <a:pt x="576" y="215"/>
                </a:lnTo>
                <a:lnTo>
                  <a:pt x="574" y="213"/>
                </a:lnTo>
                <a:lnTo>
                  <a:pt x="572" y="215"/>
                </a:lnTo>
                <a:lnTo>
                  <a:pt x="572" y="216"/>
                </a:lnTo>
                <a:lnTo>
                  <a:pt x="571" y="225"/>
                </a:lnTo>
                <a:lnTo>
                  <a:pt x="571" y="238"/>
                </a:lnTo>
                <a:lnTo>
                  <a:pt x="571" y="240"/>
                </a:lnTo>
                <a:lnTo>
                  <a:pt x="569" y="242"/>
                </a:lnTo>
                <a:lnTo>
                  <a:pt x="567" y="243"/>
                </a:lnTo>
                <a:lnTo>
                  <a:pt x="564" y="245"/>
                </a:lnTo>
                <a:lnTo>
                  <a:pt x="561" y="247"/>
                </a:lnTo>
                <a:lnTo>
                  <a:pt x="554" y="247"/>
                </a:lnTo>
                <a:lnTo>
                  <a:pt x="552" y="247"/>
                </a:lnTo>
                <a:lnTo>
                  <a:pt x="552" y="249"/>
                </a:lnTo>
                <a:lnTo>
                  <a:pt x="552" y="250"/>
                </a:lnTo>
                <a:lnTo>
                  <a:pt x="550" y="252"/>
                </a:lnTo>
                <a:lnTo>
                  <a:pt x="549" y="254"/>
                </a:lnTo>
                <a:lnTo>
                  <a:pt x="544" y="255"/>
                </a:lnTo>
                <a:lnTo>
                  <a:pt x="537" y="257"/>
                </a:lnTo>
                <a:lnTo>
                  <a:pt x="530" y="257"/>
                </a:lnTo>
                <a:lnTo>
                  <a:pt x="523" y="259"/>
                </a:lnTo>
                <a:lnTo>
                  <a:pt x="517" y="262"/>
                </a:lnTo>
                <a:lnTo>
                  <a:pt x="512" y="265"/>
                </a:lnTo>
                <a:lnTo>
                  <a:pt x="508" y="269"/>
                </a:lnTo>
                <a:lnTo>
                  <a:pt x="508" y="276"/>
                </a:lnTo>
                <a:lnTo>
                  <a:pt x="508" y="282"/>
                </a:lnTo>
                <a:lnTo>
                  <a:pt x="512" y="291"/>
                </a:lnTo>
                <a:lnTo>
                  <a:pt x="515" y="299"/>
                </a:lnTo>
                <a:lnTo>
                  <a:pt x="520" y="304"/>
                </a:lnTo>
                <a:lnTo>
                  <a:pt x="522" y="309"/>
                </a:lnTo>
                <a:lnTo>
                  <a:pt x="523" y="313"/>
                </a:lnTo>
                <a:lnTo>
                  <a:pt x="525" y="318"/>
                </a:lnTo>
                <a:lnTo>
                  <a:pt x="523" y="321"/>
                </a:lnTo>
                <a:lnTo>
                  <a:pt x="520" y="325"/>
                </a:lnTo>
                <a:lnTo>
                  <a:pt x="515" y="331"/>
                </a:lnTo>
                <a:lnTo>
                  <a:pt x="515" y="335"/>
                </a:lnTo>
                <a:lnTo>
                  <a:pt x="513" y="337"/>
                </a:lnTo>
                <a:lnTo>
                  <a:pt x="512" y="340"/>
                </a:lnTo>
                <a:lnTo>
                  <a:pt x="512" y="342"/>
                </a:lnTo>
                <a:lnTo>
                  <a:pt x="510" y="343"/>
                </a:lnTo>
                <a:lnTo>
                  <a:pt x="510" y="345"/>
                </a:lnTo>
                <a:lnTo>
                  <a:pt x="510" y="347"/>
                </a:lnTo>
                <a:lnTo>
                  <a:pt x="508" y="348"/>
                </a:lnTo>
                <a:lnTo>
                  <a:pt x="508" y="352"/>
                </a:lnTo>
                <a:lnTo>
                  <a:pt x="508" y="353"/>
                </a:lnTo>
                <a:lnTo>
                  <a:pt x="506" y="357"/>
                </a:lnTo>
                <a:lnTo>
                  <a:pt x="503" y="359"/>
                </a:lnTo>
                <a:lnTo>
                  <a:pt x="498" y="360"/>
                </a:lnTo>
                <a:lnTo>
                  <a:pt x="493" y="362"/>
                </a:lnTo>
                <a:lnTo>
                  <a:pt x="488" y="364"/>
                </a:lnTo>
                <a:lnTo>
                  <a:pt x="484" y="365"/>
                </a:lnTo>
                <a:lnTo>
                  <a:pt x="483" y="369"/>
                </a:lnTo>
                <a:lnTo>
                  <a:pt x="483" y="372"/>
                </a:lnTo>
                <a:lnTo>
                  <a:pt x="483" y="375"/>
                </a:lnTo>
                <a:lnTo>
                  <a:pt x="484" y="377"/>
                </a:lnTo>
                <a:lnTo>
                  <a:pt x="486" y="381"/>
                </a:lnTo>
                <a:lnTo>
                  <a:pt x="488" y="382"/>
                </a:lnTo>
                <a:lnTo>
                  <a:pt x="488" y="384"/>
                </a:lnTo>
                <a:lnTo>
                  <a:pt x="488" y="387"/>
                </a:lnTo>
                <a:lnTo>
                  <a:pt x="486" y="389"/>
                </a:lnTo>
                <a:lnTo>
                  <a:pt x="484" y="392"/>
                </a:lnTo>
                <a:lnTo>
                  <a:pt x="483" y="394"/>
                </a:lnTo>
                <a:lnTo>
                  <a:pt x="481" y="396"/>
                </a:lnTo>
                <a:lnTo>
                  <a:pt x="479" y="397"/>
                </a:lnTo>
                <a:lnTo>
                  <a:pt x="478" y="397"/>
                </a:lnTo>
                <a:lnTo>
                  <a:pt x="476" y="394"/>
                </a:lnTo>
                <a:lnTo>
                  <a:pt x="471" y="389"/>
                </a:lnTo>
                <a:lnTo>
                  <a:pt x="466" y="384"/>
                </a:lnTo>
                <a:lnTo>
                  <a:pt x="462" y="379"/>
                </a:lnTo>
                <a:lnTo>
                  <a:pt x="457" y="374"/>
                </a:lnTo>
                <a:lnTo>
                  <a:pt x="456" y="370"/>
                </a:lnTo>
                <a:lnTo>
                  <a:pt x="454" y="369"/>
                </a:lnTo>
                <a:lnTo>
                  <a:pt x="75" y="379"/>
                </a:lnTo>
                <a:close/>
              </a:path>
            </a:pathLst>
          </a:custGeom>
          <a:solidFill>
            <a:srgbClr val="DDDDDD"/>
          </a:solidFill>
          <a:ln w="9525">
            <a:solidFill>
              <a:schemeClr val="tx1"/>
            </a:solidFill>
            <a:round/>
            <a:headEnd/>
            <a:tailEnd/>
          </a:ln>
        </p:spPr>
        <p:txBody>
          <a:bodyPr/>
          <a:lstStyle/>
          <a:p>
            <a:endParaRPr lang="en-US"/>
          </a:p>
        </p:txBody>
      </p:sp>
      <p:sp>
        <p:nvSpPr>
          <p:cNvPr id="57363" name="Freeform 59"/>
          <p:cNvSpPr>
            <a:spLocks/>
          </p:cNvSpPr>
          <p:nvPr/>
        </p:nvSpPr>
        <p:spPr bwMode="auto">
          <a:xfrm>
            <a:off x="5010150" y="4273550"/>
            <a:ext cx="852488" cy="696913"/>
          </a:xfrm>
          <a:custGeom>
            <a:avLst/>
            <a:gdLst>
              <a:gd name="T0" fmla="*/ 362 w 492"/>
              <a:gd name="T1" fmla="*/ 442 h 452"/>
              <a:gd name="T2" fmla="*/ 364 w 492"/>
              <a:gd name="T3" fmla="*/ 432 h 452"/>
              <a:gd name="T4" fmla="*/ 365 w 492"/>
              <a:gd name="T5" fmla="*/ 426 h 452"/>
              <a:gd name="T6" fmla="*/ 370 w 492"/>
              <a:gd name="T7" fmla="*/ 421 h 452"/>
              <a:gd name="T8" fmla="*/ 369 w 492"/>
              <a:gd name="T9" fmla="*/ 415 h 452"/>
              <a:gd name="T10" fmla="*/ 362 w 492"/>
              <a:gd name="T11" fmla="*/ 393 h 452"/>
              <a:gd name="T12" fmla="*/ 355 w 492"/>
              <a:gd name="T13" fmla="*/ 369 h 452"/>
              <a:gd name="T14" fmla="*/ 358 w 492"/>
              <a:gd name="T15" fmla="*/ 362 h 452"/>
              <a:gd name="T16" fmla="*/ 369 w 492"/>
              <a:gd name="T17" fmla="*/ 357 h 452"/>
              <a:gd name="T18" fmla="*/ 369 w 492"/>
              <a:gd name="T19" fmla="*/ 352 h 452"/>
              <a:gd name="T20" fmla="*/ 364 w 492"/>
              <a:gd name="T21" fmla="*/ 350 h 452"/>
              <a:gd name="T22" fmla="*/ 364 w 492"/>
              <a:gd name="T23" fmla="*/ 347 h 452"/>
              <a:gd name="T24" fmla="*/ 369 w 492"/>
              <a:gd name="T25" fmla="*/ 340 h 452"/>
              <a:gd name="T26" fmla="*/ 370 w 492"/>
              <a:gd name="T27" fmla="*/ 335 h 452"/>
              <a:gd name="T28" fmla="*/ 367 w 492"/>
              <a:gd name="T29" fmla="*/ 327 h 452"/>
              <a:gd name="T30" fmla="*/ 369 w 492"/>
              <a:gd name="T31" fmla="*/ 320 h 452"/>
              <a:gd name="T32" fmla="*/ 377 w 492"/>
              <a:gd name="T33" fmla="*/ 316 h 452"/>
              <a:gd name="T34" fmla="*/ 380 w 492"/>
              <a:gd name="T35" fmla="*/ 310 h 452"/>
              <a:gd name="T36" fmla="*/ 379 w 492"/>
              <a:gd name="T37" fmla="*/ 305 h 452"/>
              <a:gd name="T38" fmla="*/ 387 w 492"/>
              <a:gd name="T39" fmla="*/ 286 h 452"/>
              <a:gd name="T40" fmla="*/ 416 w 492"/>
              <a:gd name="T41" fmla="*/ 262 h 452"/>
              <a:gd name="T42" fmla="*/ 441 w 492"/>
              <a:gd name="T43" fmla="*/ 205 h 452"/>
              <a:gd name="T44" fmla="*/ 443 w 492"/>
              <a:gd name="T45" fmla="*/ 201 h 452"/>
              <a:gd name="T46" fmla="*/ 445 w 492"/>
              <a:gd name="T47" fmla="*/ 195 h 452"/>
              <a:gd name="T48" fmla="*/ 440 w 492"/>
              <a:gd name="T49" fmla="*/ 193 h 452"/>
              <a:gd name="T50" fmla="*/ 441 w 492"/>
              <a:gd name="T51" fmla="*/ 188 h 452"/>
              <a:gd name="T52" fmla="*/ 450 w 492"/>
              <a:gd name="T53" fmla="*/ 181 h 452"/>
              <a:gd name="T54" fmla="*/ 458 w 492"/>
              <a:gd name="T55" fmla="*/ 168 h 452"/>
              <a:gd name="T56" fmla="*/ 457 w 492"/>
              <a:gd name="T57" fmla="*/ 154 h 452"/>
              <a:gd name="T58" fmla="*/ 453 w 492"/>
              <a:gd name="T59" fmla="*/ 149 h 452"/>
              <a:gd name="T60" fmla="*/ 460 w 492"/>
              <a:gd name="T61" fmla="*/ 134 h 452"/>
              <a:gd name="T62" fmla="*/ 467 w 492"/>
              <a:gd name="T63" fmla="*/ 125 h 452"/>
              <a:gd name="T64" fmla="*/ 472 w 492"/>
              <a:gd name="T65" fmla="*/ 120 h 452"/>
              <a:gd name="T66" fmla="*/ 479 w 492"/>
              <a:gd name="T67" fmla="*/ 107 h 452"/>
              <a:gd name="T68" fmla="*/ 470 w 492"/>
              <a:gd name="T69" fmla="*/ 102 h 452"/>
              <a:gd name="T70" fmla="*/ 468 w 492"/>
              <a:gd name="T71" fmla="*/ 102 h 452"/>
              <a:gd name="T72" fmla="*/ 474 w 492"/>
              <a:gd name="T73" fmla="*/ 96 h 452"/>
              <a:gd name="T74" fmla="*/ 480 w 492"/>
              <a:gd name="T75" fmla="*/ 90 h 452"/>
              <a:gd name="T76" fmla="*/ 490 w 492"/>
              <a:gd name="T77" fmla="*/ 76 h 452"/>
              <a:gd name="T78" fmla="*/ 492 w 492"/>
              <a:gd name="T79" fmla="*/ 66 h 452"/>
              <a:gd name="T80" fmla="*/ 489 w 492"/>
              <a:gd name="T81" fmla="*/ 63 h 452"/>
              <a:gd name="T82" fmla="*/ 424 w 492"/>
              <a:gd name="T83" fmla="*/ 64 h 452"/>
              <a:gd name="T84" fmla="*/ 430 w 492"/>
              <a:gd name="T85" fmla="*/ 51 h 452"/>
              <a:gd name="T86" fmla="*/ 440 w 492"/>
              <a:gd name="T87" fmla="*/ 34 h 452"/>
              <a:gd name="T88" fmla="*/ 452 w 492"/>
              <a:gd name="T89" fmla="*/ 19 h 452"/>
              <a:gd name="T90" fmla="*/ 443 w 492"/>
              <a:gd name="T91" fmla="*/ 5 h 452"/>
              <a:gd name="T92" fmla="*/ 431 w 492"/>
              <a:gd name="T93" fmla="*/ 0 h 452"/>
              <a:gd name="T94" fmla="*/ 419 w 492"/>
              <a:gd name="T95" fmla="*/ 2 h 452"/>
              <a:gd name="T96" fmla="*/ 391 w 492"/>
              <a:gd name="T97" fmla="*/ 3 h 452"/>
              <a:gd name="T98" fmla="*/ 348 w 492"/>
              <a:gd name="T99" fmla="*/ 5 h 452"/>
              <a:gd name="T100" fmla="*/ 296 w 492"/>
              <a:gd name="T101" fmla="*/ 7 h 452"/>
              <a:gd name="T102" fmla="*/ 238 w 492"/>
              <a:gd name="T103" fmla="*/ 10 h 452"/>
              <a:gd name="T104" fmla="*/ 179 w 492"/>
              <a:gd name="T105" fmla="*/ 12 h 452"/>
              <a:gd name="T106" fmla="*/ 123 w 492"/>
              <a:gd name="T107" fmla="*/ 15 h 452"/>
              <a:gd name="T108" fmla="*/ 72 w 492"/>
              <a:gd name="T109" fmla="*/ 17 h 452"/>
              <a:gd name="T110" fmla="*/ 32 w 492"/>
              <a:gd name="T111" fmla="*/ 19 h 452"/>
              <a:gd name="T112" fmla="*/ 6 w 492"/>
              <a:gd name="T113" fmla="*/ 19 h 452"/>
              <a:gd name="T114" fmla="*/ 20 w 492"/>
              <a:gd name="T115" fmla="*/ 159 h 452"/>
              <a:gd name="T116" fmla="*/ 28 w 492"/>
              <a:gd name="T117" fmla="*/ 389 h 452"/>
              <a:gd name="T118" fmla="*/ 64 w 492"/>
              <a:gd name="T119" fmla="*/ 452 h 4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92"/>
              <a:gd name="T181" fmla="*/ 0 h 452"/>
              <a:gd name="T182" fmla="*/ 492 w 492"/>
              <a:gd name="T183" fmla="*/ 452 h 4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92" h="452">
                <a:moveTo>
                  <a:pt x="362" y="443"/>
                </a:moveTo>
                <a:lnTo>
                  <a:pt x="362" y="443"/>
                </a:lnTo>
                <a:lnTo>
                  <a:pt x="362" y="442"/>
                </a:lnTo>
                <a:lnTo>
                  <a:pt x="362" y="438"/>
                </a:lnTo>
                <a:lnTo>
                  <a:pt x="362" y="435"/>
                </a:lnTo>
                <a:lnTo>
                  <a:pt x="364" y="432"/>
                </a:lnTo>
                <a:lnTo>
                  <a:pt x="364" y="428"/>
                </a:lnTo>
                <a:lnTo>
                  <a:pt x="365" y="426"/>
                </a:lnTo>
                <a:lnTo>
                  <a:pt x="369" y="425"/>
                </a:lnTo>
                <a:lnTo>
                  <a:pt x="370" y="423"/>
                </a:lnTo>
                <a:lnTo>
                  <a:pt x="370" y="421"/>
                </a:lnTo>
                <a:lnTo>
                  <a:pt x="370" y="420"/>
                </a:lnTo>
                <a:lnTo>
                  <a:pt x="369" y="416"/>
                </a:lnTo>
                <a:lnTo>
                  <a:pt x="369" y="415"/>
                </a:lnTo>
                <a:lnTo>
                  <a:pt x="367" y="413"/>
                </a:lnTo>
                <a:lnTo>
                  <a:pt x="362" y="393"/>
                </a:lnTo>
                <a:lnTo>
                  <a:pt x="360" y="386"/>
                </a:lnTo>
                <a:lnTo>
                  <a:pt x="352" y="377"/>
                </a:lnTo>
                <a:lnTo>
                  <a:pt x="355" y="369"/>
                </a:lnTo>
                <a:lnTo>
                  <a:pt x="355" y="364"/>
                </a:lnTo>
                <a:lnTo>
                  <a:pt x="357" y="362"/>
                </a:lnTo>
                <a:lnTo>
                  <a:pt x="358" y="362"/>
                </a:lnTo>
                <a:lnTo>
                  <a:pt x="362" y="360"/>
                </a:lnTo>
                <a:lnTo>
                  <a:pt x="364" y="360"/>
                </a:lnTo>
                <a:lnTo>
                  <a:pt x="369" y="357"/>
                </a:lnTo>
                <a:lnTo>
                  <a:pt x="370" y="355"/>
                </a:lnTo>
                <a:lnTo>
                  <a:pt x="370" y="354"/>
                </a:lnTo>
                <a:lnTo>
                  <a:pt x="369" y="352"/>
                </a:lnTo>
                <a:lnTo>
                  <a:pt x="367" y="350"/>
                </a:lnTo>
                <a:lnTo>
                  <a:pt x="365" y="350"/>
                </a:lnTo>
                <a:lnTo>
                  <a:pt x="364" y="350"/>
                </a:lnTo>
                <a:lnTo>
                  <a:pt x="362" y="350"/>
                </a:lnTo>
                <a:lnTo>
                  <a:pt x="362" y="349"/>
                </a:lnTo>
                <a:lnTo>
                  <a:pt x="364" y="347"/>
                </a:lnTo>
                <a:lnTo>
                  <a:pt x="365" y="345"/>
                </a:lnTo>
                <a:lnTo>
                  <a:pt x="367" y="344"/>
                </a:lnTo>
                <a:lnTo>
                  <a:pt x="369" y="340"/>
                </a:lnTo>
                <a:lnTo>
                  <a:pt x="370" y="338"/>
                </a:lnTo>
                <a:lnTo>
                  <a:pt x="370" y="337"/>
                </a:lnTo>
                <a:lnTo>
                  <a:pt x="370" y="335"/>
                </a:lnTo>
                <a:lnTo>
                  <a:pt x="369" y="332"/>
                </a:lnTo>
                <a:lnTo>
                  <a:pt x="367" y="330"/>
                </a:lnTo>
                <a:lnTo>
                  <a:pt x="367" y="327"/>
                </a:lnTo>
                <a:lnTo>
                  <a:pt x="367" y="323"/>
                </a:lnTo>
                <a:lnTo>
                  <a:pt x="367" y="322"/>
                </a:lnTo>
                <a:lnTo>
                  <a:pt x="369" y="320"/>
                </a:lnTo>
                <a:lnTo>
                  <a:pt x="370" y="318"/>
                </a:lnTo>
                <a:lnTo>
                  <a:pt x="372" y="318"/>
                </a:lnTo>
                <a:lnTo>
                  <a:pt x="377" y="316"/>
                </a:lnTo>
                <a:lnTo>
                  <a:pt x="380" y="315"/>
                </a:lnTo>
                <a:lnTo>
                  <a:pt x="380" y="311"/>
                </a:lnTo>
                <a:lnTo>
                  <a:pt x="380" y="310"/>
                </a:lnTo>
                <a:lnTo>
                  <a:pt x="380" y="308"/>
                </a:lnTo>
                <a:lnTo>
                  <a:pt x="379" y="306"/>
                </a:lnTo>
                <a:lnTo>
                  <a:pt x="379" y="305"/>
                </a:lnTo>
                <a:lnTo>
                  <a:pt x="377" y="305"/>
                </a:lnTo>
                <a:lnTo>
                  <a:pt x="392" y="296"/>
                </a:lnTo>
                <a:lnTo>
                  <a:pt x="387" y="286"/>
                </a:lnTo>
                <a:lnTo>
                  <a:pt x="402" y="271"/>
                </a:lnTo>
                <a:lnTo>
                  <a:pt x="408" y="271"/>
                </a:lnTo>
                <a:lnTo>
                  <a:pt x="416" y="262"/>
                </a:lnTo>
                <a:lnTo>
                  <a:pt x="416" y="232"/>
                </a:lnTo>
                <a:lnTo>
                  <a:pt x="426" y="217"/>
                </a:lnTo>
                <a:lnTo>
                  <a:pt x="441" y="205"/>
                </a:lnTo>
                <a:lnTo>
                  <a:pt x="441" y="203"/>
                </a:lnTo>
                <a:lnTo>
                  <a:pt x="443" y="201"/>
                </a:lnTo>
                <a:lnTo>
                  <a:pt x="443" y="198"/>
                </a:lnTo>
                <a:lnTo>
                  <a:pt x="443" y="196"/>
                </a:lnTo>
                <a:lnTo>
                  <a:pt x="445" y="195"/>
                </a:lnTo>
                <a:lnTo>
                  <a:pt x="445" y="193"/>
                </a:lnTo>
                <a:lnTo>
                  <a:pt x="440" y="193"/>
                </a:lnTo>
                <a:lnTo>
                  <a:pt x="438" y="191"/>
                </a:lnTo>
                <a:lnTo>
                  <a:pt x="438" y="190"/>
                </a:lnTo>
                <a:lnTo>
                  <a:pt x="441" y="188"/>
                </a:lnTo>
                <a:lnTo>
                  <a:pt x="445" y="184"/>
                </a:lnTo>
                <a:lnTo>
                  <a:pt x="446" y="183"/>
                </a:lnTo>
                <a:lnTo>
                  <a:pt x="450" y="181"/>
                </a:lnTo>
                <a:lnTo>
                  <a:pt x="452" y="181"/>
                </a:lnTo>
                <a:lnTo>
                  <a:pt x="457" y="174"/>
                </a:lnTo>
                <a:lnTo>
                  <a:pt x="458" y="168"/>
                </a:lnTo>
                <a:lnTo>
                  <a:pt x="460" y="162"/>
                </a:lnTo>
                <a:lnTo>
                  <a:pt x="458" y="157"/>
                </a:lnTo>
                <a:lnTo>
                  <a:pt x="457" y="154"/>
                </a:lnTo>
                <a:lnTo>
                  <a:pt x="455" y="152"/>
                </a:lnTo>
                <a:lnTo>
                  <a:pt x="453" y="149"/>
                </a:lnTo>
                <a:lnTo>
                  <a:pt x="458" y="137"/>
                </a:lnTo>
                <a:lnTo>
                  <a:pt x="458" y="135"/>
                </a:lnTo>
                <a:lnTo>
                  <a:pt x="460" y="134"/>
                </a:lnTo>
                <a:lnTo>
                  <a:pt x="462" y="132"/>
                </a:lnTo>
                <a:lnTo>
                  <a:pt x="463" y="129"/>
                </a:lnTo>
                <a:lnTo>
                  <a:pt x="467" y="125"/>
                </a:lnTo>
                <a:lnTo>
                  <a:pt x="468" y="122"/>
                </a:lnTo>
                <a:lnTo>
                  <a:pt x="470" y="120"/>
                </a:lnTo>
                <a:lnTo>
                  <a:pt x="472" y="120"/>
                </a:lnTo>
                <a:lnTo>
                  <a:pt x="477" y="113"/>
                </a:lnTo>
                <a:lnTo>
                  <a:pt x="479" y="108"/>
                </a:lnTo>
                <a:lnTo>
                  <a:pt x="479" y="107"/>
                </a:lnTo>
                <a:lnTo>
                  <a:pt x="477" y="103"/>
                </a:lnTo>
                <a:lnTo>
                  <a:pt x="474" y="103"/>
                </a:lnTo>
                <a:lnTo>
                  <a:pt x="470" y="102"/>
                </a:lnTo>
                <a:lnTo>
                  <a:pt x="468" y="102"/>
                </a:lnTo>
                <a:lnTo>
                  <a:pt x="470" y="100"/>
                </a:lnTo>
                <a:lnTo>
                  <a:pt x="472" y="98"/>
                </a:lnTo>
                <a:lnTo>
                  <a:pt x="474" y="96"/>
                </a:lnTo>
                <a:lnTo>
                  <a:pt x="477" y="93"/>
                </a:lnTo>
                <a:lnTo>
                  <a:pt x="479" y="91"/>
                </a:lnTo>
                <a:lnTo>
                  <a:pt x="480" y="90"/>
                </a:lnTo>
                <a:lnTo>
                  <a:pt x="482" y="88"/>
                </a:lnTo>
                <a:lnTo>
                  <a:pt x="487" y="81"/>
                </a:lnTo>
                <a:lnTo>
                  <a:pt x="490" y="76"/>
                </a:lnTo>
                <a:lnTo>
                  <a:pt x="492" y="73"/>
                </a:lnTo>
                <a:lnTo>
                  <a:pt x="492" y="69"/>
                </a:lnTo>
                <a:lnTo>
                  <a:pt x="492" y="66"/>
                </a:lnTo>
                <a:lnTo>
                  <a:pt x="490" y="64"/>
                </a:lnTo>
                <a:lnTo>
                  <a:pt x="489" y="63"/>
                </a:lnTo>
                <a:lnTo>
                  <a:pt x="424" y="66"/>
                </a:lnTo>
                <a:lnTo>
                  <a:pt x="424" y="64"/>
                </a:lnTo>
                <a:lnTo>
                  <a:pt x="426" y="61"/>
                </a:lnTo>
                <a:lnTo>
                  <a:pt x="428" y="58"/>
                </a:lnTo>
                <a:lnTo>
                  <a:pt x="430" y="51"/>
                </a:lnTo>
                <a:lnTo>
                  <a:pt x="433" y="46"/>
                </a:lnTo>
                <a:lnTo>
                  <a:pt x="436" y="39"/>
                </a:lnTo>
                <a:lnTo>
                  <a:pt x="440" y="34"/>
                </a:lnTo>
                <a:lnTo>
                  <a:pt x="446" y="29"/>
                </a:lnTo>
                <a:lnTo>
                  <a:pt x="450" y="24"/>
                </a:lnTo>
                <a:lnTo>
                  <a:pt x="452" y="19"/>
                </a:lnTo>
                <a:lnTo>
                  <a:pt x="450" y="14"/>
                </a:lnTo>
                <a:lnTo>
                  <a:pt x="446" y="8"/>
                </a:lnTo>
                <a:lnTo>
                  <a:pt x="443" y="5"/>
                </a:lnTo>
                <a:lnTo>
                  <a:pt x="438" y="2"/>
                </a:lnTo>
                <a:lnTo>
                  <a:pt x="435" y="0"/>
                </a:lnTo>
                <a:lnTo>
                  <a:pt x="431" y="0"/>
                </a:lnTo>
                <a:lnTo>
                  <a:pt x="430" y="2"/>
                </a:lnTo>
                <a:lnTo>
                  <a:pt x="426" y="2"/>
                </a:lnTo>
                <a:lnTo>
                  <a:pt x="419" y="2"/>
                </a:lnTo>
                <a:lnTo>
                  <a:pt x="411" y="2"/>
                </a:lnTo>
                <a:lnTo>
                  <a:pt x="402" y="3"/>
                </a:lnTo>
                <a:lnTo>
                  <a:pt x="391" y="3"/>
                </a:lnTo>
                <a:lnTo>
                  <a:pt x="377" y="3"/>
                </a:lnTo>
                <a:lnTo>
                  <a:pt x="364" y="5"/>
                </a:lnTo>
                <a:lnTo>
                  <a:pt x="348" y="5"/>
                </a:lnTo>
                <a:lnTo>
                  <a:pt x="331" y="7"/>
                </a:lnTo>
                <a:lnTo>
                  <a:pt x="314" y="7"/>
                </a:lnTo>
                <a:lnTo>
                  <a:pt x="296" y="7"/>
                </a:lnTo>
                <a:lnTo>
                  <a:pt x="277" y="8"/>
                </a:lnTo>
                <a:lnTo>
                  <a:pt x="259" y="8"/>
                </a:lnTo>
                <a:lnTo>
                  <a:pt x="238" y="10"/>
                </a:lnTo>
                <a:lnTo>
                  <a:pt x="220" y="10"/>
                </a:lnTo>
                <a:lnTo>
                  <a:pt x="199" y="12"/>
                </a:lnTo>
                <a:lnTo>
                  <a:pt x="179" y="12"/>
                </a:lnTo>
                <a:lnTo>
                  <a:pt x="160" y="14"/>
                </a:lnTo>
                <a:lnTo>
                  <a:pt x="142" y="14"/>
                </a:lnTo>
                <a:lnTo>
                  <a:pt x="123" y="15"/>
                </a:lnTo>
                <a:lnTo>
                  <a:pt x="105" y="15"/>
                </a:lnTo>
                <a:lnTo>
                  <a:pt x="88" y="17"/>
                </a:lnTo>
                <a:lnTo>
                  <a:pt x="72" y="17"/>
                </a:lnTo>
                <a:lnTo>
                  <a:pt x="57" y="17"/>
                </a:lnTo>
                <a:lnTo>
                  <a:pt x="45" y="19"/>
                </a:lnTo>
                <a:lnTo>
                  <a:pt x="32" y="19"/>
                </a:lnTo>
                <a:lnTo>
                  <a:pt x="22" y="19"/>
                </a:lnTo>
                <a:lnTo>
                  <a:pt x="13" y="19"/>
                </a:lnTo>
                <a:lnTo>
                  <a:pt x="6" y="19"/>
                </a:lnTo>
                <a:lnTo>
                  <a:pt x="1" y="20"/>
                </a:lnTo>
                <a:lnTo>
                  <a:pt x="0" y="20"/>
                </a:lnTo>
                <a:lnTo>
                  <a:pt x="20" y="159"/>
                </a:lnTo>
                <a:lnTo>
                  <a:pt x="18" y="377"/>
                </a:lnTo>
                <a:lnTo>
                  <a:pt x="17" y="374"/>
                </a:lnTo>
                <a:lnTo>
                  <a:pt x="28" y="389"/>
                </a:lnTo>
                <a:lnTo>
                  <a:pt x="54" y="386"/>
                </a:lnTo>
                <a:lnTo>
                  <a:pt x="64" y="388"/>
                </a:lnTo>
                <a:lnTo>
                  <a:pt x="64" y="452"/>
                </a:lnTo>
                <a:lnTo>
                  <a:pt x="362" y="443"/>
                </a:lnTo>
                <a:close/>
              </a:path>
            </a:pathLst>
          </a:custGeom>
          <a:solidFill>
            <a:srgbClr val="DDDDDD"/>
          </a:solidFill>
          <a:ln w="9525">
            <a:solidFill>
              <a:schemeClr val="tx1"/>
            </a:solidFill>
            <a:round/>
            <a:headEnd/>
            <a:tailEnd/>
          </a:ln>
        </p:spPr>
        <p:txBody>
          <a:bodyPr/>
          <a:lstStyle/>
          <a:p>
            <a:endParaRPr lang="en-US"/>
          </a:p>
        </p:txBody>
      </p:sp>
      <p:sp>
        <p:nvSpPr>
          <p:cNvPr id="57364" name="Freeform 60"/>
          <p:cNvSpPr>
            <a:spLocks/>
          </p:cNvSpPr>
          <p:nvPr/>
        </p:nvSpPr>
        <p:spPr bwMode="auto">
          <a:xfrm>
            <a:off x="5119688" y="4968875"/>
            <a:ext cx="965200" cy="754063"/>
          </a:xfrm>
          <a:custGeom>
            <a:avLst/>
            <a:gdLst>
              <a:gd name="T0" fmla="*/ 41 w 555"/>
              <a:gd name="T1" fmla="*/ 351 h 489"/>
              <a:gd name="T2" fmla="*/ 41 w 555"/>
              <a:gd name="T3" fmla="*/ 313 h 489"/>
              <a:gd name="T4" fmla="*/ 59 w 555"/>
              <a:gd name="T5" fmla="*/ 264 h 489"/>
              <a:gd name="T6" fmla="*/ 49 w 555"/>
              <a:gd name="T7" fmla="*/ 231 h 489"/>
              <a:gd name="T8" fmla="*/ 298 w 555"/>
              <a:gd name="T9" fmla="*/ 0 h 489"/>
              <a:gd name="T10" fmla="*/ 300 w 555"/>
              <a:gd name="T11" fmla="*/ 12 h 489"/>
              <a:gd name="T12" fmla="*/ 303 w 555"/>
              <a:gd name="T13" fmla="*/ 44 h 489"/>
              <a:gd name="T14" fmla="*/ 310 w 555"/>
              <a:gd name="T15" fmla="*/ 66 h 489"/>
              <a:gd name="T16" fmla="*/ 318 w 555"/>
              <a:gd name="T17" fmla="*/ 78 h 489"/>
              <a:gd name="T18" fmla="*/ 323 w 555"/>
              <a:gd name="T19" fmla="*/ 93 h 489"/>
              <a:gd name="T20" fmla="*/ 303 w 555"/>
              <a:gd name="T21" fmla="*/ 104 h 489"/>
              <a:gd name="T22" fmla="*/ 306 w 555"/>
              <a:gd name="T23" fmla="*/ 126 h 489"/>
              <a:gd name="T24" fmla="*/ 284 w 555"/>
              <a:gd name="T25" fmla="*/ 178 h 489"/>
              <a:gd name="T26" fmla="*/ 276 w 555"/>
              <a:gd name="T27" fmla="*/ 195 h 489"/>
              <a:gd name="T28" fmla="*/ 272 w 555"/>
              <a:gd name="T29" fmla="*/ 210 h 489"/>
              <a:gd name="T30" fmla="*/ 259 w 555"/>
              <a:gd name="T31" fmla="*/ 231 h 489"/>
              <a:gd name="T32" fmla="*/ 264 w 555"/>
              <a:gd name="T33" fmla="*/ 244 h 489"/>
              <a:gd name="T34" fmla="*/ 459 w 555"/>
              <a:gd name="T35" fmla="*/ 268 h 489"/>
              <a:gd name="T36" fmla="*/ 467 w 555"/>
              <a:gd name="T37" fmla="*/ 302 h 489"/>
              <a:gd name="T38" fmla="*/ 479 w 555"/>
              <a:gd name="T39" fmla="*/ 342 h 489"/>
              <a:gd name="T40" fmla="*/ 445 w 555"/>
              <a:gd name="T41" fmla="*/ 335 h 489"/>
              <a:gd name="T42" fmla="*/ 415 w 555"/>
              <a:gd name="T43" fmla="*/ 329 h 489"/>
              <a:gd name="T44" fmla="*/ 401 w 555"/>
              <a:gd name="T45" fmla="*/ 346 h 489"/>
              <a:gd name="T46" fmla="*/ 423 w 555"/>
              <a:gd name="T47" fmla="*/ 364 h 489"/>
              <a:gd name="T48" fmla="*/ 457 w 555"/>
              <a:gd name="T49" fmla="*/ 352 h 489"/>
              <a:gd name="T50" fmla="*/ 472 w 555"/>
              <a:gd name="T51" fmla="*/ 363 h 489"/>
              <a:gd name="T52" fmla="*/ 472 w 555"/>
              <a:gd name="T53" fmla="*/ 374 h 489"/>
              <a:gd name="T54" fmla="*/ 489 w 555"/>
              <a:gd name="T55" fmla="*/ 371 h 489"/>
              <a:gd name="T56" fmla="*/ 499 w 555"/>
              <a:gd name="T57" fmla="*/ 357 h 489"/>
              <a:gd name="T58" fmla="*/ 503 w 555"/>
              <a:gd name="T59" fmla="*/ 364 h 489"/>
              <a:gd name="T60" fmla="*/ 506 w 555"/>
              <a:gd name="T61" fmla="*/ 395 h 489"/>
              <a:gd name="T62" fmla="*/ 486 w 555"/>
              <a:gd name="T63" fmla="*/ 427 h 489"/>
              <a:gd name="T64" fmla="*/ 543 w 555"/>
              <a:gd name="T65" fmla="*/ 456 h 489"/>
              <a:gd name="T66" fmla="*/ 528 w 555"/>
              <a:gd name="T67" fmla="*/ 481 h 489"/>
              <a:gd name="T68" fmla="*/ 518 w 555"/>
              <a:gd name="T69" fmla="*/ 471 h 489"/>
              <a:gd name="T70" fmla="*/ 503 w 555"/>
              <a:gd name="T71" fmla="*/ 457 h 489"/>
              <a:gd name="T72" fmla="*/ 470 w 555"/>
              <a:gd name="T73" fmla="*/ 452 h 489"/>
              <a:gd name="T74" fmla="*/ 462 w 555"/>
              <a:gd name="T75" fmla="*/ 432 h 489"/>
              <a:gd name="T76" fmla="*/ 428 w 555"/>
              <a:gd name="T77" fmla="*/ 425 h 489"/>
              <a:gd name="T78" fmla="*/ 442 w 555"/>
              <a:gd name="T79" fmla="*/ 451 h 489"/>
              <a:gd name="T80" fmla="*/ 442 w 555"/>
              <a:gd name="T81" fmla="*/ 466 h 489"/>
              <a:gd name="T82" fmla="*/ 425 w 555"/>
              <a:gd name="T83" fmla="*/ 483 h 489"/>
              <a:gd name="T84" fmla="*/ 388 w 555"/>
              <a:gd name="T85" fmla="*/ 469 h 489"/>
              <a:gd name="T86" fmla="*/ 352 w 555"/>
              <a:gd name="T87" fmla="*/ 478 h 489"/>
              <a:gd name="T88" fmla="*/ 327 w 555"/>
              <a:gd name="T89" fmla="*/ 471 h 489"/>
              <a:gd name="T90" fmla="*/ 284 w 555"/>
              <a:gd name="T91" fmla="*/ 439 h 489"/>
              <a:gd name="T92" fmla="*/ 271 w 555"/>
              <a:gd name="T93" fmla="*/ 417 h 489"/>
              <a:gd name="T94" fmla="*/ 254 w 555"/>
              <a:gd name="T95" fmla="*/ 413 h 489"/>
              <a:gd name="T96" fmla="*/ 245 w 555"/>
              <a:gd name="T97" fmla="*/ 403 h 489"/>
              <a:gd name="T98" fmla="*/ 203 w 555"/>
              <a:gd name="T99" fmla="*/ 440 h 489"/>
              <a:gd name="T100" fmla="*/ 166 w 555"/>
              <a:gd name="T101" fmla="*/ 437 h 489"/>
              <a:gd name="T102" fmla="*/ 112 w 555"/>
              <a:gd name="T103" fmla="*/ 417 h 489"/>
              <a:gd name="T104" fmla="*/ 88 w 555"/>
              <a:gd name="T105" fmla="*/ 415 h 489"/>
              <a:gd name="T106" fmla="*/ 85 w 555"/>
              <a:gd name="T107" fmla="*/ 408 h 489"/>
              <a:gd name="T108" fmla="*/ 42 w 555"/>
              <a:gd name="T109" fmla="*/ 420 h 489"/>
              <a:gd name="T110" fmla="*/ 29 w 555"/>
              <a:gd name="T111" fmla="*/ 413 h 4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55"/>
              <a:gd name="T169" fmla="*/ 0 h 489"/>
              <a:gd name="T170" fmla="*/ 555 w 555"/>
              <a:gd name="T171" fmla="*/ 489 h 4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55" h="489">
                <a:moveTo>
                  <a:pt x="41" y="390"/>
                </a:moveTo>
                <a:lnTo>
                  <a:pt x="47" y="381"/>
                </a:lnTo>
                <a:lnTo>
                  <a:pt x="51" y="373"/>
                </a:lnTo>
                <a:lnTo>
                  <a:pt x="51" y="366"/>
                </a:lnTo>
                <a:lnTo>
                  <a:pt x="49" y="361"/>
                </a:lnTo>
                <a:lnTo>
                  <a:pt x="46" y="356"/>
                </a:lnTo>
                <a:lnTo>
                  <a:pt x="44" y="352"/>
                </a:lnTo>
                <a:lnTo>
                  <a:pt x="41" y="351"/>
                </a:lnTo>
                <a:lnTo>
                  <a:pt x="44" y="329"/>
                </a:lnTo>
                <a:lnTo>
                  <a:pt x="42" y="327"/>
                </a:lnTo>
                <a:lnTo>
                  <a:pt x="41" y="325"/>
                </a:lnTo>
                <a:lnTo>
                  <a:pt x="39" y="322"/>
                </a:lnTo>
                <a:lnTo>
                  <a:pt x="39" y="319"/>
                </a:lnTo>
                <a:lnTo>
                  <a:pt x="41" y="313"/>
                </a:lnTo>
                <a:lnTo>
                  <a:pt x="44" y="307"/>
                </a:lnTo>
                <a:lnTo>
                  <a:pt x="51" y="298"/>
                </a:lnTo>
                <a:lnTo>
                  <a:pt x="54" y="293"/>
                </a:lnTo>
                <a:lnTo>
                  <a:pt x="56" y="288"/>
                </a:lnTo>
                <a:lnTo>
                  <a:pt x="58" y="281"/>
                </a:lnTo>
                <a:lnTo>
                  <a:pt x="59" y="276"/>
                </a:lnTo>
                <a:lnTo>
                  <a:pt x="59" y="271"/>
                </a:lnTo>
                <a:lnTo>
                  <a:pt x="59" y="264"/>
                </a:lnTo>
                <a:lnTo>
                  <a:pt x="59" y="259"/>
                </a:lnTo>
                <a:lnTo>
                  <a:pt x="58" y="254"/>
                </a:lnTo>
                <a:lnTo>
                  <a:pt x="56" y="249"/>
                </a:lnTo>
                <a:lnTo>
                  <a:pt x="54" y="244"/>
                </a:lnTo>
                <a:lnTo>
                  <a:pt x="54" y="241"/>
                </a:lnTo>
                <a:lnTo>
                  <a:pt x="52" y="236"/>
                </a:lnTo>
                <a:lnTo>
                  <a:pt x="51" y="232"/>
                </a:lnTo>
                <a:lnTo>
                  <a:pt x="49" y="231"/>
                </a:lnTo>
                <a:lnTo>
                  <a:pt x="49" y="229"/>
                </a:lnTo>
                <a:lnTo>
                  <a:pt x="42" y="209"/>
                </a:lnTo>
                <a:lnTo>
                  <a:pt x="29" y="195"/>
                </a:lnTo>
                <a:lnTo>
                  <a:pt x="29" y="165"/>
                </a:lnTo>
                <a:lnTo>
                  <a:pt x="5" y="134"/>
                </a:lnTo>
                <a:lnTo>
                  <a:pt x="0" y="9"/>
                </a:lnTo>
                <a:lnTo>
                  <a:pt x="298" y="0"/>
                </a:lnTo>
                <a:lnTo>
                  <a:pt x="296" y="0"/>
                </a:lnTo>
                <a:lnTo>
                  <a:pt x="296" y="2"/>
                </a:lnTo>
                <a:lnTo>
                  <a:pt x="296" y="4"/>
                </a:lnTo>
                <a:lnTo>
                  <a:pt x="296" y="5"/>
                </a:lnTo>
                <a:lnTo>
                  <a:pt x="296" y="9"/>
                </a:lnTo>
                <a:lnTo>
                  <a:pt x="296" y="11"/>
                </a:lnTo>
                <a:lnTo>
                  <a:pt x="298" y="12"/>
                </a:lnTo>
                <a:lnTo>
                  <a:pt x="300" y="12"/>
                </a:lnTo>
                <a:lnTo>
                  <a:pt x="301" y="11"/>
                </a:lnTo>
                <a:lnTo>
                  <a:pt x="303" y="11"/>
                </a:lnTo>
                <a:lnTo>
                  <a:pt x="305" y="14"/>
                </a:lnTo>
                <a:lnTo>
                  <a:pt x="305" y="16"/>
                </a:lnTo>
                <a:lnTo>
                  <a:pt x="306" y="17"/>
                </a:lnTo>
                <a:lnTo>
                  <a:pt x="305" y="29"/>
                </a:lnTo>
                <a:lnTo>
                  <a:pt x="311" y="34"/>
                </a:lnTo>
                <a:lnTo>
                  <a:pt x="303" y="44"/>
                </a:lnTo>
                <a:lnTo>
                  <a:pt x="305" y="49"/>
                </a:lnTo>
                <a:lnTo>
                  <a:pt x="316" y="48"/>
                </a:lnTo>
                <a:lnTo>
                  <a:pt x="316" y="60"/>
                </a:lnTo>
                <a:lnTo>
                  <a:pt x="315" y="60"/>
                </a:lnTo>
                <a:lnTo>
                  <a:pt x="315" y="61"/>
                </a:lnTo>
                <a:lnTo>
                  <a:pt x="313" y="63"/>
                </a:lnTo>
                <a:lnTo>
                  <a:pt x="311" y="65"/>
                </a:lnTo>
                <a:lnTo>
                  <a:pt x="310" y="66"/>
                </a:lnTo>
                <a:lnTo>
                  <a:pt x="311" y="68"/>
                </a:lnTo>
                <a:lnTo>
                  <a:pt x="313" y="70"/>
                </a:lnTo>
                <a:lnTo>
                  <a:pt x="320" y="70"/>
                </a:lnTo>
                <a:lnTo>
                  <a:pt x="320" y="71"/>
                </a:lnTo>
                <a:lnTo>
                  <a:pt x="320" y="73"/>
                </a:lnTo>
                <a:lnTo>
                  <a:pt x="318" y="75"/>
                </a:lnTo>
                <a:lnTo>
                  <a:pt x="318" y="78"/>
                </a:lnTo>
                <a:lnTo>
                  <a:pt x="320" y="80"/>
                </a:lnTo>
                <a:lnTo>
                  <a:pt x="323" y="82"/>
                </a:lnTo>
                <a:lnTo>
                  <a:pt x="328" y="82"/>
                </a:lnTo>
                <a:lnTo>
                  <a:pt x="327" y="85"/>
                </a:lnTo>
                <a:lnTo>
                  <a:pt x="325" y="87"/>
                </a:lnTo>
                <a:lnTo>
                  <a:pt x="325" y="90"/>
                </a:lnTo>
                <a:lnTo>
                  <a:pt x="323" y="93"/>
                </a:lnTo>
                <a:lnTo>
                  <a:pt x="322" y="97"/>
                </a:lnTo>
                <a:lnTo>
                  <a:pt x="320" y="99"/>
                </a:lnTo>
                <a:lnTo>
                  <a:pt x="320" y="100"/>
                </a:lnTo>
                <a:lnTo>
                  <a:pt x="318" y="100"/>
                </a:lnTo>
                <a:lnTo>
                  <a:pt x="315" y="100"/>
                </a:lnTo>
                <a:lnTo>
                  <a:pt x="310" y="102"/>
                </a:lnTo>
                <a:lnTo>
                  <a:pt x="306" y="102"/>
                </a:lnTo>
                <a:lnTo>
                  <a:pt x="303" y="104"/>
                </a:lnTo>
                <a:lnTo>
                  <a:pt x="303" y="105"/>
                </a:lnTo>
                <a:lnTo>
                  <a:pt x="306" y="107"/>
                </a:lnTo>
                <a:lnTo>
                  <a:pt x="313" y="110"/>
                </a:lnTo>
                <a:lnTo>
                  <a:pt x="313" y="112"/>
                </a:lnTo>
                <a:lnTo>
                  <a:pt x="313" y="114"/>
                </a:lnTo>
                <a:lnTo>
                  <a:pt x="311" y="119"/>
                </a:lnTo>
                <a:lnTo>
                  <a:pt x="308" y="122"/>
                </a:lnTo>
                <a:lnTo>
                  <a:pt x="306" y="126"/>
                </a:lnTo>
                <a:lnTo>
                  <a:pt x="303" y="129"/>
                </a:lnTo>
                <a:lnTo>
                  <a:pt x="303" y="132"/>
                </a:lnTo>
                <a:lnTo>
                  <a:pt x="301" y="134"/>
                </a:lnTo>
                <a:lnTo>
                  <a:pt x="300" y="146"/>
                </a:lnTo>
                <a:lnTo>
                  <a:pt x="291" y="146"/>
                </a:lnTo>
                <a:lnTo>
                  <a:pt x="284" y="173"/>
                </a:lnTo>
                <a:lnTo>
                  <a:pt x="276" y="178"/>
                </a:lnTo>
                <a:lnTo>
                  <a:pt x="284" y="178"/>
                </a:lnTo>
                <a:lnTo>
                  <a:pt x="284" y="180"/>
                </a:lnTo>
                <a:lnTo>
                  <a:pt x="283" y="180"/>
                </a:lnTo>
                <a:lnTo>
                  <a:pt x="279" y="183"/>
                </a:lnTo>
                <a:lnTo>
                  <a:pt x="278" y="185"/>
                </a:lnTo>
                <a:lnTo>
                  <a:pt x="274" y="188"/>
                </a:lnTo>
                <a:lnTo>
                  <a:pt x="274" y="190"/>
                </a:lnTo>
                <a:lnTo>
                  <a:pt x="274" y="193"/>
                </a:lnTo>
                <a:lnTo>
                  <a:pt x="276" y="195"/>
                </a:lnTo>
                <a:lnTo>
                  <a:pt x="276" y="197"/>
                </a:lnTo>
                <a:lnTo>
                  <a:pt x="274" y="198"/>
                </a:lnTo>
                <a:lnTo>
                  <a:pt x="272" y="200"/>
                </a:lnTo>
                <a:lnTo>
                  <a:pt x="269" y="203"/>
                </a:lnTo>
                <a:lnTo>
                  <a:pt x="269" y="207"/>
                </a:lnTo>
                <a:lnTo>
                  <a:pt x="267" y="209"/>
                </a:lnTo>
                <a:lnTo>
                  <a:pt x="269" y="210"/>
                </a:lnTo>
                <a:lnTo>
                  <a:pt x="272" y="210"/>
                </a:lnTo>
                <a:lnTo>
                  <a:pt x="274" y="212"/>
                </a:lnTo>
                <a:lnTo>
                  <a:pt x="274" y="215"/>
                </a:lnTo>
                <a:lnTo>
                  <a:pt x="272" y="217"/>
                </a:lnTo>
                <a:lnTo>
                  <a:pt x="267" y="222"/>
                </a:lnTo>
                <a:lnTo>
                  <a:pt x="264" y="224"/>
                </a:lnTo>
                <a:lnTo>
                  <a:pt x="261" y="225"/>
                </a:lnTo>
                <a:lnTo>
                  <a:pt x="259" y="227"/>
                </a:lnTo>
                <a:lnTo>
                  <a:pt x="259" y="231"/>
                </a:lnTo>
                <a:lnTo>
                  <a:pt x="259" y="232"/>
                </a:lnTo>
                <a:lnTo>
                  <a:pt x="261" y="234"/>
                </a:lnTo>
                <a:lnTo>
                  <a:pt x="262" y="236"/>
                </a:lnTo>
                <a:lnTo>
                  <a:pt x="264" y="236"/>
                </a:lnTo>
                <a:lnTo>
                  <a:pt x="266" y="237"/>
                </a:lnTo>
                <a:lnTo>
                  <a:pt x="264" y="239"/>
                </a:lnTo>
                <a:lnTo>
                  <a:pt x="264" y="242"/>
                </a:lnTo>
                <a:lnTo>
                  <a:pt x="264" y="244"/>
                </a:lnTo>
                <a:lnTo>
                  <a:pt x="262" y="247"/>
                </a:lnTo>
                <a:lnTo>
                  <a:pt x="262" y="251"/>
                </a:lnTo>
                <a:lnTo>
                  <a:pt x="262" y="253"/>
                </a:lnTo>
                <a:lnTo>
                  <a:pt x="262" y="254"/>
                </a:lnTo>
                <a:lnTo>
                  <a:pt x="462" y="241"/>
                </a:lnTo>
                <a:lnTo>
                  <a:pt x="462" y="264"/>
                </a:lnTo>
                <a:lnTo>
                  <a:pt x="460" y="264"/>
                </a:lnTo>
                <a:lnTo>
                  <a:pt x="459" y="268"/>
                </a:lnTo>
                <a:lnTo>
                  <a:pt x="457" y="273"/>
                </a:lnTo>
                <a:lnTo>
                  <a:pt x="455" y="276"/>
                </a:lnTo>
                <a:lnTo>
                  <a:pt x="454" y="283"/>
                </a:lnTo>
                <a:lnTo>
                  <a:pt x="454" y="288"/>
                </a:lnTo>
                <a:lnTo>
                  <a:pt x="457" y="293"/>
                </a:lnTo>
                <a:lnTo>
                  <a:pt x="462" y="297"/>
                </a:lnTo>
                <a:lnTo>
                  <a:pt x="464" y="298"/>
                </a:lnTo>
                <a:lnTo>
                  <a:pt x="467" y="302"/>
                </a:lnTo>
                <a:lnTo>
                  <a:pt x="470" y="307"/>
                </a:lnTo>
                <a:lnTo>
                  <a:pt x="476" y="313"/>
                </a:lnTo>
                <a:lnTo>
                  <a:pt x="479" y="320"/>
                </a:lnTo>
                <a:lnTo>
                  <a:pt x="482" y="327"/>
                </a:lnTo>
                <a:lnTo>
                  <a:pt x="482" y="335"/>
                </a:lnTo>
                <a:lnTo>
                  <a:pt x="481" y="342"/>
                </a:lnTo>
                <a:lnTo>
                  <a:pt x="479" y="342"/>
                </a:lnTo>
                <a:lnTo>
                  <a:pt x="477" y="342"/>
                </a:lnTo>
                <a:lnTo>
                  <a:pt x="474" y="342"/>
                </a:lnTo>
                <a:lnTo>
                  <a:pt x="472" y="342"/>
                </a:lnTo>
                <a:lnTo>
                  <a:pt x="470" y="342"/>
                </a:lnTo>
                <a:lnTo>
                  <a:pt x="469" y="342"/>
                </a:lnTo>
                <a:lnTo>
                  <a:pt x="467" y="342"/>
                </a:lnTo>
                <a:lnTo>
                  <a:pt x="450" y="334"/>
                </a:lnTo>
                <a:lnTo>
                  <a:pt x="445" y="335"/>
                </a:lnTo>
                <a:lnTo>
                  <a:pt x="443" y="334"/>
                </a:lnTo>
                <a:lnTo>
                  <a:pt x="442" y="332"/>
                </a:lnTo>
                <a:lnTo>
                  <a:pt x="440" y="329"/>
                </a:lnTo>
                <a:lnTo>
                  <a:pt x="437" y="325"/>
                </a:lnTo>
                <a:lnTo>
                  <a:pt x="432" y="322"/>
                </a:lnTo>
                <a:lnTo>
                  <a:pt x="426" y="322"/>
                </a:lnTo>
                <a:lnTo>
                  <a:pt x="421" y="324"/>
                </a:lnTo>
                <a:lnTo>
                  <a:pt x="415" y="329"/>
                </a:lnTo>
                <a:lnTo>
                  <a:pt x="413" y="330"/>
                </a:lnTo>
                <a:lnTo>
                  <a:pt x="411" y="332"/>
                </a:lnTo>
                <a:lnTo>
                  <a:pt x="410" y="335"/>
                </a:lnTo>
                <a:lnTo>
                  <a:pt x="408" y="339"/>
                </a:lnTo>
                <a:lnTo>
                  <a:pt x="404" y="341"/>
                </a:lnTo>
                <a:lnTo>
                  <a:pt x="403" y="344"/>
                </a:lnTo>
                <a:lnTo>
                  <a:pt x="403" y="346"/>
                </a:lnTo>
                <a:lnTo>
                  <a:pt x="401" y="346"/>
                </a:lnTo>
                <a:lnTo>
                  <a:pt x="401" y="347"/>
                </a:lnTo>
                <a:lnTo>
                  <a:pt x="399" y="349"/>
                </a:lnTo>
                <a:lnTo>
                  <a:pt x="398" y="352"/>
                </a:lnTo>
                <a:lnTo>
                  <a:pt x="398" y="356"/>
                </a:lnTo>
                <a:lnTo>
                  <a:pt x="399" y="359"/>
                </a:lnTo>
                <a:lnTo>
                  <a:pt x="403" y="361"/>
                </a:lnTo>
                <a:lnTo>
                  <a:pt x="411" y="364"/>
                </a:lnTo>
                <a:lnTo>
                  <a:pt x="423" y="364"/>
                </a:lnTo>
                <a:lnTo>
                  <a:pt x="426" y="366"/>
                </a:lnTo>
                <a:lnTo>
                  <a:pt x="428" y="366"/>
                </a:lnTo>
                <a:lnTo>
                  <a:pt x="433" y="366"/>
                </a:lnTo>
                <a:lnTo>
                  <a:pt x="437" y="364"/>
                </a:lnTo>
                <a:lnTo>
                  <a:pt x="443" y="363"/>
                </a:lnTo>
                <a:lnTo>
                  <a:pt x="450" y="359"/>
                </a:lnTo>
                <a:lnTo>
                  <a:pt x="457" y="352"/>
                </a:lnTo>
                <a:lnTo>
                  <a:pt x="459" y="352"/>
                </a:lnTo>
                <a:lnTo>
                  <a:pt x="462" y="352"/>
                </a:lnTo>
                <a:lnTo>
                  <a:pt x="464" y="356"/>
                </a:lnTo>
                <a:lnTo>
                  <a:pt x="465" y="356"/>
                </a:lnTo>
                <a:lnTo>
                  <a:pt x="474" y="347"/>
                </a:lnTo>
                <a:lnTo>
                  <a:pt x="481" y="352"/>
                </a:lnTo>
                <a:lnTo>
                  <a:pt x="474" y="363"/>
                </a:lnTo>
                <a:lnTo>
                  <a:pt x="472" y="363"/>
                </a:lnTo>
                <a:lnTo>
                  <a:pt x="469" y="364"/>
                </a:lnTo>
                <a:lnTo>
                  <a:pt x="465" y="366"/>
                </a:lnTo>
                <a:lnTo>
                  <a:pt x="462" y="368"/>
                </a:lnTo>
                <a:lnTo>
                  <a:pt x="460" y="369"/>
                </a:lnTo>
                <a:lnTo>
                  <a:pt x="459" y="373"/>
                </a:lnTo>
                <a:lnTo>
                  <a:pt x="462" y="373"/>
                </a:lnTo>
                <a:lnTo>
                  <a:pt x="470" y="374"/>
                </a:lnTo>
                <a:lnTo>
                  <a:pt x="472" y="374"/>
                </a:lnTo>
                <a:lnTo>
                  <a:pt x="474" y="376"/>
                </a:lnTo>
                <a:lnTo>
                  <a:pt x="479" y="378"/>
                </a:lnTo>
                <a:lnTo>
                  <a:pt x="484" y="379"/>
                </a:lnTo>
                <a:lnTo>
                  <a:pt x="487" y="381"/>
                </a:lnTo>
                <a:lnTo>
                  <a:pt x="491" y="379"/>
                </a:lnTo>
                <a:lnTo>
                  <a:pt x="491" y="378"/>
                </a:lnTo>
                <a:lnTo>
                  <a:pt x="489" y="373"/>
                </a:lnTo>
                <a:lnTo>
                  <a:pt x="489" y="371"/>
                </a:lnTo>
                <a:lnTo>
                  <a:pt x="491" y="369"/>
                </a:lnTo>
                <a:lnTo>
                  <a:pt x="492" y="368"/>
                </a:lnTo>
                <a:lnTo>
                  <a:pt x="494" y="364"/>
                </a:lnTo>
                <a:lnTo>
                  <a:pt x="496" y="363"/>
                </a:lnTo>
                <a:lnTo>
                  <a:pt x="496" y="361"/>
                </a:lnTo>
                <a:lnTo>
                  <a:pt x="498" y="359"/>
                </a:lnTo>
                <a:lnTo>
                  <a:pt x="499" y="357"/>
                </a:lnTo>
                <a:lnTo>
                  <a:pt x="503" y="357"/>
                </a:lnTo>
                <a:lnTo>
                  <a:pt x="504" y="357"/>
                </a:lnTo>
                <a:lnTo>
                  <a:pt x="506" y="357"/>
                </a:lnTo>
                <a:lnTo>
                  <a:pt x="504" y="359"/>
                </a:lnTo>
                <a:lnTo>
                  <a:pt x="503" y="361"/>
                </a:lnTo>
                <a:lnTo>
                  <a:pt x="503" y="364"/>
                </a:lnTo>
                <a:lnTo>
                  <a:pt x="504" y="366"/>
                </a:lnTo>
                <a:lnTo>
                  <a:pt x="506" y="369"/>
                </a:lnTo>
                <a:lnTo>
                  <a:pt x="508" y="369"/>
                </a:lnTo>
                <a:lnTo>
                  <a:pt x="506" y="383"/>
                </a:lnTo>
                <a:lnTo>
                  <a:pt x="509" y="388"/>
                </a:lnTo>
                <a:lnTo>
                  <a:pt x="523" y="388"/>
                </a:lnTo>
                <a:lnTo>
                  <a:pt x="521" y="395"/>
                </a:lnTo>
                <a:lnTo>
                  <a:pt x="506" y="395"/>
                </a:lnTo>
                <a:lnTo>
                  <a:pt x="499" y="400"/>
                </a:lnTo>
                <a:lnTo>
                  <a:pt x="486" y="400"/>
                </a:lnTo>
                <a:lnTo>
                  <a:pt x="486" y="417"/>
                </a:lnTo>
                <a:lnTo>
                  <a:pt x="486" y="418"/>
                </a:lnTo>
                <a:lnTo>
                  <a:pt x="486" y="422"/>
                </a:lnTo>
                <a:lnTo>
                  <a:pt x="486" y="423"/>
                </a:lnTo>
                <a:lnTo>
                  <a:pt x="486" y="427"/>
                </a:lnTo>
                <a:lnTo>
                  <a:pt x="487" y="429"/>
                </a:lnTo>
                <a:lnTo>
                  <a:pt x="489" y="430"/>
                </a:lnTo>
                <a:lnTo>
                  <a:pt x="494" y="432"/>
                </a:lnTo>
                <a:lnTo>
                  <a:pt x="499" y="437"/>
                </a:lnTo>
                <a:lnTo>
                  <a:pt x="504" y="442"/>
                </a:lnTo>
                <a:lnTo>
                  <a:pt x="516" y="442"/>
                </a:lnTo>
                <a:lnTo>
                  <a:pt x="523" y="449"/>
                </a:lnTo>
                <a:lnTo>
                  <a:pt x="543" y="456"/>
                </a:lnTo>
                <a:lnTo>
                  <a:pt x="542" y="462"/>
                </a:lnTo>
                <a:lnTo>
                  <a:pt x="555" y="462"/>
                </a:lnTo>
                <a:lnTo>
                  <a:pt x="553" y="474"/>
                </a:lnTo>
                <a:lnTo>
                  <a:pt x="542" y="479"/>
                </a:lnTo>
                <a:lnTo>
                  <a:pt x="540" y="486"/>
                </a:lnTo>
                <a:lnTo>
                  <a:pt x="531" y="478"/>
                </a:lnTo>
                <a:lnTo>
                  <a:pt x="530" y="478"/>
                </a:lnTo>
                <a:lnTo>
                  <a:pt x="528" y="481"/>
                </a:lnTo>
                <a:lnTo>
                  <a:pt x="525" y="484"/>
                </a:lnTo>
                <a:lnTo>
                  <a:pt x="521" y="488"/>
                </a:lnTo>
                <a:lnTo>
                  <a:pt x="520" y="489"/>
                </a:lnTo>
                <a:lnTo>
                  <a:pt x="518" y="489"/>
                </a:lnTo>
                <a:lnTo>
                  <a:pt x="518" y="486"/>
                </a:lnTo>
                <a:lnTo>
                  <a:pt x="521" y="478"/>
                </a:lnTo>
                <a:lnTo>
                  <a:pt x="521" y="474"/>
                </a:lnTo>
                <a:lnTo>
                  <a:pt x="518" y="471"/>
                </a:lnTo>
                <a:lnTo>
                  <a:pt x="514" y="469"/>
                </a:lnTo>
                <a:lnTo>
                  <a:pt x="513" y="467"/>
                </a:lnTo>
                <a:lnTo>
                  <a:pt x="513" y="466"/>
                </a:lnTo>
                <a:lnTo>
                  <a:pt x="513" y="464"/>
                </a:lnTo>
                <a:lnTo>
                  <a:pt x="511" y="462"/>
                </a:lnTo>
                <a:lnTo>
                  <a:pt x="508" y="461"/>
                </a:lnTo>
                <a:lnTo>
                  <a:pt x="503" y="457"/>
                </a:lnTo>
                <a:lnTo>
                  <a:pt x="494" y="456"/>
                </a:lnTo>
                <a:lnTo>
                  <a:pt x="484" y="454"/>
                </a:lnTo>
                <a:lnTo>
                  <a:pt x="481" y="454"/>
                </a:lnTo>
                <a:lnTo>
                  <a:pt x="477" y="454"/>
                </a:lnTo>
                <a:lnTo>
                  <a:pt x="476" y="452"/>
                </a:lnTo>
                <a:lnTo>
                  <a:pt x="472" y="452"/>
                </a:lnTo>
                <a:lnTo>
                  <a:pt x="470" y="452"/>
                </a:lnTo>
                <a:lnTo>
                  <a:pt x="469" y="451"/>
                </a:lnTo>
                <a:lnTo>
                  <a:pt x="469" y="447"/>
                </a:lnTo>
                <a:lnTo>
                  <a:pt x="467" y="442"/>
                </a:lnTo>
                <a:lnTo>
                  <a:pt x="465" y="439"/>
                </a:lnTo>
                <a:lnTo>
                  <a:pt x="464" y="435"/>
                </a:lnTo>
                <a:lnTo>
                  <a:pt x="462" y="432"/>
                </a:lnTo>
                <a:lnTo>
                  <a:pt x="459" y="432"/>
                </a:lnTo>
                <a:lnTo>
                  <a:pt x="454" y="435"/>
                </a:lnTo>
                <a:lnTo>
                  <a:pt x="452" y="435"/>
                </a:lnTo>
                <a:lnTo>
                  <a:pt x="447" y="432"/>
                </a:lnTo>
                <a:lnTo>
                  <a:pt x="440" y="429"/>
                </a:lnTo>
                <a:lnTo>
                  <a:pt x="435" y="425"/>
                </a:lnTo>
                <a:lnTo>
                  <a:pt x="430" y="423"/>
                </a:lnTo>
                <a:lnTo>
                  <a:pt x="428" y="425"/>
                </a:lnTo>
                <a:lnTo>
                  <a:pt x="433" y="430"/>
                </a:lnTo>
                <a:lnTo>
                  <a:pt x="443" y="440"/>
                </a:lnTo>
                <a:lnTo>
                  <a:pt x="443" y="444"/>
                </a:lnTo>
                <a:lnTo>
                  <a:pt x="443" y="445"/>
                </a:lnTo>
                <a:lnTo>
                  <a:pt x="445" y="449"/>
                </a:lnTo>
                <a:lnTo>
                  <a:pt x="445" y="451"/>
                </a:lnTo>
                <a:lnTo>
                  <a:pt x="443" y="451"/>
                </a:lnTo>
                <a:lnTo>
                  <a:pt x="442" y="451"/>
                </a:lnTo>
                <a:lnTo>
                  <a:pt x="438" y="449"/>
                </a:lnTo>
                <a:lnTo>
                  <a:pt x="435" y="451"/>
                </a:lnTo>
                <a:lnTo>
                  <a:pt x="433" y="451"/>
                </a:lnTo>
                <a:lnTo>
                  <a:pt x="432" y="452"/>
                </a:lnTo>
                <a:lnTo>
                  <a:pt x="433" y="456"/>
                </a:lnTo>
                <a:lnTo>
                  <a:pt x="437" y="461"/>
                </a:lnTo>
                <a:lnTo>
                  <a:pt x="438" y="462"/>
                </a:lnTo>
                <a:lnTo>
                  <a:pt x="442" y="466"/>
                </a:lnTo>
                <a:lnTo>
                  <a:pt x="445" y="469"/>
                </a:lnTo>
                <a:lnTo>
                  <a:pt x="445" y="471"/>
                </a:lnTo>
                <a:lnTo>
                  <a:pt x="432" y="484"/>
                </a:lnTo>
                <a:lnTo>
                  <a:pt x="430" y="484"/>
                </a:lnTo>
                <a:lnTo>
                  <a:pt x="428" y="484"/>
                </a:lnTo>
                <a:lnTo>
                  <a:pt x="425" y="483"/>
                </a:lnTo>
                <a:lnTo>
                  <a:pt x="425" y="481"/>
                </a:lnTo>
                <a:lnTo>
                  <a:pt x="423" y="478"/>
                </a:lnTo>
                <a:lnTo>
                  <a:pt x="423" y="473"/>
                </a:lnTo>
                <a:lnTo>
                  <a:pt x="411" y="459"/>
                </a:lnTo>
                <a:lnTo>
                  <a:pt x="401" y="454"/>
                </a:lnTo>
                <a:lnTo>
                  <a:pt x="393" y="462"/>
                </a:lnTo>
                <a:lnTo>
                  <a:pt x="386" y="459"/>
                </a:lnTo>
                <a:lnTo>
                  <a:pt x="388" y="469"/>
                </a:lnTo>
                <a:lnTo>
                  <a:pt x="369" y="484"/>
                </a:lnTo>
                <a:lnTo>
                  <a:pt x="366" y="486"/>
                </a:lnTo>
                <a:lnTo>
                  <a:pt x="362" y="486"/>
                </a:lnTo>
                <a:lnTo>
                  <a:pt x="359" y="486"/>
                </a:lnTo>
                <a:lnTo>
                  <a:pt x="355" y="484"/>
                </a:lnTo>
                <a:lnTo>
                  <a:pt x="352" y="481"/>
                </a:lnTo>
                <a:lnTo>
                  <a:pt x="352" y="478"/>
                </a:lnTo>
                <a:lnTo>
                  <a:pt x="355" y="471"/>
                </a:lnTo>
                <a:lnTo>
                  <a:pt x="355" y="469"/>
                </a:lnTo>
                <a:lnTo>
                  <a:pt x="359" y="467"/>
                </a:lnTo>
                <a:lnTo>
                  <a:pt x="360" y="466"/>
                </a:lnTo>
                <a:lnTo>
                  <a:pt x="362" y="466"/>
                </a:lnTo>
                <a:lnTo>
                  <a:pt x="345" y="467"/>
                </a:lnTo>
                <a:lnTo>
                  <a:pt x="342" y="478"/>
                </a:lnTo>
                <a:lnTo>
                  <a:pt x="327" y="471"/>
                </a:lnTo>
                <a:lnTo>
                  <a:pt x="330" y="462"/>
                </a:lnTo>
                <a:lnTo>
                  <a:pt x="308" y="440"/>
                </a:lnTo>
                <a:lnTo>
                  <a:pt x="301" y="440"/>
                </a:lnTo>
                <a:lnTo>
                  <a:pt x="289" y="435"/>
                </a:lnTo>
                <a:lnTo>
                  <a:pt x="288" y="437"/>
                </a:lnTo>
                <a:lnTo>
                  <a:pt x="286" y="437"/>
                </a:lnTo>
                <a:lnTo>
                  <a:pt x="284" y="439"/>
                </a:lnTo>
                <a:lnTo>
                  <a:pt x="281" y="439"/>
                </a:lnTo>
                <a:lnTo>
                  <a:pt x="281" y="437"/>
                </a:lnTo>
                <a:lnTo>
                  <a:pt x="279" y="435"/>
                </a:lnTo>
                <a:lnTo>
                  <a:pt x="278" y="432"/>
                </a:lnTo>
                <a:lnTo>
                  <a:pt x="278" y="423"/>
                </a:lnTo>
                <a:lnTo>
                  <a:pt x="271" y="420"/>
                </a:lnTo>
                <a:lnTo>
                  <a:pt x="271" y="418"/>
                </a:lnTo>
                <a:lnTo>
                  <a:pt x="271" y="417"/>
                </a:lnTo>
                <a:lnTo>
                  <a:pt x="269" y="413"/>
                </a:lnTo>
                <a:lnTo>
                  <a:pt x="269" y="412"/>
                </a:lnTo>
                <a:lnTo>
                  <a:pt x="267" y="408"/>
                </a:lnTo>
                <a:lnTo>
                  <a:pt x="264" y="407"/>
                </a:lnTo>
                <a:lnTo>
                  <a:pt x="261" y="408"/>
                </a:lnTo>
                <a:lnTo>
                  <a:pt x="256" y="412"/>
                </a:lnTo>
                <a:lnTo>
                  <a:pt x="254" y="413"/>
                </a:lnTo>
                <a:lnTo>
                  <a:pt x="252" y="415"/>
                </a:lnTo>
                <a:lnTo>
                  <a:pt x="250" y="417"/>
                </a:lnTo>
                <a:lnTo>
                  <a:pt x="247" y="417"/>
                </a:lnTo>
                <a:lnTo>
                  <a:pt x="245" y="415"/>
                </a:lnTo>
                <a:lnTo>
                  <a:pt x="244" y="412"/>
                </a:lnTo>
                <a:lnTo>
                  <a:pt x="244" y="405"/>
                </a:lnTo>
                <a:lnTo>
                  <a:pt x="245" y="403"/>
                </a:lnTo>
                <a:lnTo>
                  <a:pt x="245" y="401"/>
                </a:lnTo>
                <a:lnTo>
                  <a:pt x="245" y="400"/>
                </a:lnTo>
                <a:lnTo>
                  <a:pt x="232" y="401"/>
                </a:lnTo>
                <a:lnTo>
                  <a:pt x="215" y="412"/>
                </a:lnTo>
                <a:lnTo>
                  <a:pt x="210" y="415"/>
                </a:lnTo>
                <a:lnTo>
                  <a:pt x="225" y="429"/>
                </a:lnTo>
                <a:lnTo>
                  <a:pt x="223" y="435"/>
                </a:lnTo>
                <a:lnTo>
                  <a:pt x="203" y="440"/>
                </a:lnTo>
                <a:lnTo>
                  <a:pt x="200" y="440"/>
                </a:lnTo>
                <a:lnTo>
                  <a:pt x="196" y="440"/>
                </a:lnTo>
                <a:lnTo>
                  <a:pt x="193" y="440"/>
                </a:lnTo>
                <a:lnTo>
                  <a:pt x="186" y="440"/>
                </a:lnTo>
                <a:lnTo>
                  <a:pt x="179" y="439"/>
                </a:lnTo>
                <a:lnTo>
                  <a:pt x="173" y="439"/>
                </a:lnTo>
                <a:lnTo>
                  <a:pt x="166" y="437"/>
                </a:lnTo>
                <a:lnTo>
                  <a:pt x="159" y="435"/>
                </a:lnTo>
                <a:lnTo>
                  <a:pt x="151" y="434"/>
                </a:lnTo>
                <a:lnTo>
                  <a:pt x="142" y="432"/>
                </a:lnTo>
                <a:lnTo>
                  <a:pt x="135" y="430"/>
                </a:lnTo>
                <a:lnTo>
                  <a:pt x="129" y="427"/>
                </a:lnTo>
                <a:lnTo>
                  <a:pt x="122" y="423"/>
                </a:lnTo>
                <a:lnTo>
                  <a:pt x="117" y="420"/>
                </a:lnTo>
                <a:lnTo>
                  <a:pt x="112" y="417"/>
                </a:lnTo>
                <a:lnTo>
                  <a:pt x="108" y="417"/>
                </a:lnTo>
                <a:lnTo>
                  <a:pt x="105" y="417"/>
                </a:lnTo>
                <a:lnTo>
                  <a:pt x="100" y="415"/>
                </a:lnTo>
                <a:lnTo>
                  <a:pt x="95" y="415"/>
                </a:lnTo>
                <a:lnTo>
                  <a:pt x="91" y="415"/>
                </a:lnTo>
                <a:lnTo>
                  <a:pt x="90" y="415"/>
                </a:lnTo>
                <a:lnTo>
                  <a:pt x="88" y="415"/>
                </a:lnTo>
                <a:lnTo>
                  <a:pt x="90" y="407"/>
                </a:lnTo>
                <a:lnTo>
                  <a:pt x="98" y="400"/>
                </a:lnTo>
                <a:lnTo>
                  <a:pt x="88" y="381"/>
                </a:lnTo>
                <a:lnTo>
                  <a:pt x="81" y="391"/>
                </a:lnTo>
                <a:lnTo>
                  <a:pt x="85" y="396"/>
                </a:lnTo>
                <a:lnTo>
                  <a:pt x="81" y="400"/>
                </a:lnTo>
                <a:lnTo>
                  <a:pt x="76" y="405"/>
                </a:lnTo>
                <a:lnTo>
                  <a:pt x="85" y="408"/>
                </a:lnTo>
                <a:lnTo>
                  <a:pt x="81" y="417"/>
                </a:lnTo>
                <a:lnTo>
                  <a:pt x="76" y="417"/>
                </a:lnTo>
                <a:lnTo>
                  <a:pt x="71" y="417"/>
                </a:lnTo>
                <a:lnTo>
                  <a:pt x="64" y="417"/>
                </a:lnTo>
                <a:lnTo>
                  <a:pt x="56" y="417"/>
                </a:lnTo>
                <a:lnTo>
                  <a:pt x="49" y="418"/>
                </a:lnTo>
                <a:lnTo>
                  <a:pt x="42" y="420"/>
                </a:lnTo>
                <a:lnTo>
                  <a:pt x="36" y="423"/>
                </a:lnTo>
                <a:lnTo>
                  <a:pt x="34" y="423"/>
                </a:lnTo>
                <a:lnTo>
                  <a:pt x="32" y="422"/>
                </a:lnTo>
                <a:lnTo>
                  <a:pt x="32" y="420"/>
                </a:lnTo>
                <a:lnTo>
                  <a:pt x="30" y="417"/>
                </a:lnTo>
                <a:lnTo>
                  <a:pt x="29" y="415"/>
                </a:lnTo>
                <a:lnTo>
                  <a:pt x="29" y="413"/>
                </a:lnTo>
                <a:lnTo>
                  <a:pt x="27" y="413"/>
                </a:lnTo>
                <a:lnTo>
                  <a:pt x="39" y="400"/>
                </a:lnTo>
                <a:lnTo>
                  <a:pt x="41" y="390"/>
                </a:lnTo>
                <a:close/>
              </a:path>
            </a:pathLst>
          </a:custGeom>
          <a:solidFill>
            <a:srgbClr val="DDDDDD"/>
          </a:solidFill>
          <a:ln w="9525">
            <a:solidFill>
              <a:schemeClr val="tx1"/>
            </a:solidFill>
            <a:round/>
            <a:headEnd/>
            <a:tailEnd/>
          </a:ln>
        </p:spPr>
        <p:txBody>
          <a:bodyPr/>
          <a:lstStyle/>
          <a:p>
            <a:endParaRPr lang="en-US"/>
          </a:p>
        </p:txBody>
      </p:sp>
      <p:sp>
        <p:nvSpPr>
          <p:cNvPr id="57365" name="Freeform 61"/>
          <p:cNvSpPr>
            <a:spLocks/>
          </p:cNvSpPr>
          <p:nvPr/>
        </p:nvSpPr>
        <p:spPr bwMode="auto">
          <a:xfrm>
            <a:off x="6111875" y="3186113"/>
            <a:ext cx="515938" cy="812800"/>
          </a:xfrm>
          <a:custGeom>
            <a:avLst/>
            <a:gdLst>
              <a:gd name="T0" fmla="*/ 0 w 298"/>
              <a:gd name="T1" fmla="*/ 513 h 528"/>
              <a:gd name="T2" fmla="*/ 5 w 298"/>
              <a:gd name="T3" fmla="*/ 503 h 528"/>
              <a:gd name="T4" fmla="*/ 7 w 298"/>
              <a:gd name="T5" fmla="*/ 489 h 528"/>
              <a:gd name="T6" fmla="*/ 10 w 298"/>
              <a:gd name="T7" fmla="*/ 474 h 528"/>
              <a:gd name="T8" fmla="*/ 22 w 298"/>
              <a:gd name="T9" fmla="*/ 456 h 528"/>
              <a:gd name="T10" fmla="*/ 34 w 298"/>
              <a:gd name="T11" fmla="*/ 427 h 528"/>
              <a:gd name="T12" fmla="*/ 38 w 298"/>
              <a:gd name="T13" fmla="*/ 417 h 528"/>
              <a:gd name="T14" fmla="*/ 43 w 298"/>
              <a:gd name="T15" fmla="*/ 393 h 528"/>
              <a:gd name="T16" fmla="*/ 32 w 298"/>
              <a:gd name="T17" fmla="*/ 366 h 528"/>
              <a:gd name="T18" fmla="*/ 29 w 298"/>
              <a:gd name="T19" fmla="*/ 334 h 528"/>
              <a:gd name="T20" fmla="*/ 32 w 298"/>
              <a:gd name="T21" fmla="*/ 320 h 528"/>
              <a:gd name="T22" fmla="*/ 29 w 298"/>
              <a:gd name="T23" fmla="*/ 291 h 528"/>
              <a:gd name="T24" fmla="*/ 26 w 298"/>
              <a:gd name="T25" fmla="*/ 247 h 528"/>
              <a:gd name="T26" fmla="*/ 21 w 298"/>
              <a:gd name="T27" fmla="*/ 195 h 528"/>
              <a:gd name="T28" fmla="*/ 17 w 298"/>
              <a:gd name="T29" fmla="*/ 139 h 528"/>
              <a:gd name="T30" fmla="*/ 12 w 298"/>
              <a:gd name="T31" fmla="*/ 90 h 528"/>
              <a:gd name="T32" fmla="*/ 9 w 298"/>
              <a:gd name="T33" fmla="*/ 53 h 528"/>
              <a:gd name="T34" fmla="*/ 7 w 298"/>
              <a:gd name="T35" fmla="*/ 34 h 528"/>
              <a:gd name="T36" fmla="*/ 9 w 298"/>
              <a:gd name="T37" fmla="*/ 36 h 528"/>
              <a:gd name="T38" fmla="*/ 16 w 298"/>
              <a:gd name="T39" fmla="*/ 43 h 528"/>
              <a:gd name="T40" fmla="*/ 32 w 298"/>
              <a:gd name="T41" fmla="*/ 44 h 528"/>
              <a:gd name="T42" fmla="*/ 61 w 298"/>
              <a:gd name="T43" fmla="*/ 29 h 528"/>
              <a:gd name="T44" fmla="*/ 258 w 298"/>
              <a:gd name="T45" fmla="*/ 17 h 528"/>
              <a:gd name="T46" fmla="*/ 293 w 298"/>
              <a:gd name="T47" fmla="*/ 335 h 528"/>
              <a:gd name="T48" fmla="*/ 290 w 298"/>
              <a:gd name="T49" fmla="*/ 351 h 528"/>
              <a:gd name="T50" fmla="*/ 295 w 298"/>
              <a:gd name="T51" fmla="*/ 366 h 528"/>
              <a:gd name="T52" fmla="*/ 296 w 298"/>
              <a:gd name="T53" fmla="*/ 376 h 528"/>
              <a:gd name="T54" fmla="*/ 276 w 298"/>
              <a:gd name="T55" fmla="*/ 379 h 528"/>
              <a:gd name="T56" fmla="*/ 261 w 298"/>
              <a:gd name="T57" fmla="*/ 384 h 528"/>
              <a:gd name="T58" fmla="*/ 254 w 298"/>
              <a:gd name="T59" fmla="*/ 384 h 528"/>
              <a:gd name="T60" fmla="*/ 239 w 298"/>
              <a:gd name="T61" fmla="*/ 395 h 528"/>
              <a:gd name="T62" fmla="*/ 244 w 298"/>
              <a:gd name="T63" fmla="*/ 410 h 528"/>
              <a:gd name="T64" fmla="*/ 239 w 298"/>
              <a:gd name="T65" fmla="*/ 418 h 528"/>
              <a:gd name="T66" fmla="*/ 230 w 298"/>
              <a:gd name="T67" fmla="*/ 428 h 528"/>
              <a:gd name="T68" fmla="*/ 225 w 298"/>
              <a:gd name="T69" fmla="*/ 439 h 528"/>
              <a:gd name="T70" fmla="*/ 225 w 298"/>
              <a:gd name="T71" fmla="*/ 442 h 528"/>
              <a:gd name="T72" fmla="*/ 220 w 298"/>
              <a:gd name="T73" fmla="*/ 445 h 528"/>
              <a:gd name="T74" fmla="*/ 210 w 298"/>
              <a:gd name="T75" fmla="*/ 450 h 528"/>
              <a:gd name="T76" fmla="*/ 203 w 298"/>
              <a:gd name="T77" fmla="*/ 471 h 528"/>
              <a:gd name="T78" fmla="*/ 202 w 298"/>
              <a:gd name="T79" fmla="*/ 479 h 528"/>
              <a:gd name="T80" fmla="*/ 188 w 298"/>
              <a:gd name="T81" fmla="*/ 484 h 528"/>
              <a:gd name="T82" fmla="*/ 170 w 298"/>
              <a:gd name="T83" fmla="*/ 472 h 528"/>
              <a:gd name="T84" fmla="*/ 159 w 298"/>
              <a:gd name="T85" fmla="*/ 464 h 528"/>
              <a:gd name="T86" fmla="*/ 149 w 298"/>
              <a:gd name="T87" fmla="*/ 489 h 528"/>
              <a:gd name="T88" fmla="*/ 141 w 298"/>
              <a:gd name="T89" fmla="*/ 510 h 528"/>
              <a:gd name="T90" fmla="*/ 126 w 298"/>
              <a:gd name="T91" fmla="*/ 498 h 528"/>
              <a:gd name="T92" fmla="*/ 117 w 298"/>
              <a:gd name="T93" fmla="*/ 493 h 528"/>
              <a:gd name="T94" fmla="*/ 102 w 298"/>
              <a:gd name="T95" fmla="*/ 510 h 528"/>
              <a:gd name="T96" fmla="*/ 90 w 298"/>
              <a:gd name="T97" fmla="*/ 520 h 528"/>
              <a:gd name="T98" fmla="*/ 76 w 298"/>
              <a:gd name="T99" fmla="*/ 510 h 528"/>
              <a:gd name="T100" fmla="*/ 63 w 298"/>
              <a:gd name="T101" fmla="*/ 505 h 528"/>
              <a:gd name="T102" fmla="*/ 53 w 298"/>
              <a:gd name="T103" fmla="*/ 506 h 528"/>
              <a:gd name="T104" fmla="*/ 46 w 298"/>
              <a:gd name="T105" fmla="*/ 505 h 528"/>
              <a:gd name="T106" fmla="*/ 46 w 298"/>
              <a:gd name="T107" fmla="*/ 516 h 528"/>
              <a:gd name="T108" fmla="*/ 43 w 298"/>
              <a:gd name="T109" fmla="*/ 522 h 528"/>
              <a:gd name="T110" fmla="*/ 29 w 298"/>
              <a:gd name="T111" fmla="*/ 515 h 528"/>
              <a:gd name="T112" fmla="*/ 12 w 298"/>
              <a:gd name="T113" fmla="*/ 513 h 528"/>
              <a:gd name="T114" fmla="*/ 16 w 298"/>
              <a:gd name="T115" fmla="*/ 522 h 528"/>
              <a:gd name="T116" fmla="*/ 10 w 298"/>
              <a:gd name="T117" fmla="*/ 528 h 5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528"/>
              <a:gd name="T179" fmla="*/ 298 w 298"/>
              <a:gd name="T180" fmla="*/ 528 h 52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528">
                <a:moveTo>
                  <a:pt x="7" y="528"/>
                </a:moveTo>
                <a:lnTo>
                  <a:pt x="2" y="523"/>
                </a:lnTo>
                <a:lnTo>
                  <a:pt x="0" y="518"/>
                </a:lnTo>
                <a:lnTo>
                  <a:pt x="0" y="513"/>
                </a:lnTo>
                <a:lnTo>
                  <a:pt x="0" y="510"/>
                </a:lnTo>
                <a:lnTo>
                  <a:pt x="2" y="506"/>
                </a:lnTo>
                <a:lnTo>
                  <a:pt x="4" y="505"/>
                </a:lnTo>
                <a:lnTo>
                  <a:pt x="5" y="503"/>
                </a:lnTo>
                <a:lnTo>
                  <a:pt x="7" y="493"/>
                </a:lnTo>
                <a:lnTo>
                  <a:pt x="7" y="491"/>
                </a:lnTo>
                <a:lnTo>
                  <a:pt x="7" y="489"/>
                </a:lnTo>
                <a:lnTo>
                  <a:pt x="7" y="486"/>
                </a:lnTo>
                <a:lnTo>
                  <a:pt x="9" y="481"/>
                </a:lnTo>
                <a:lnTo>
                  <a:pt x="9" y="478"/>
                </a:lnTo>
                <a:lnTo>
                  <a:pt x="10" y="474"/>
                </a:lnTo>
                <a:lnTo>
                  <a:pt x="10" y="471"/>
                </a:lnTo>
                <a:lnTo>
                  <a:pt x="10" y="469"/>
                </a:lnTo>
                <a:lnTo>
                  <a:pt x="17" y="464"/>
                </a:lnTo>
                <a:lnTo>
                  <a:pt x="22" y="456"/>
                </a:lnTo>
                <a:lnTo>
                  <a:pt x="26" y="447"/>
                </a:lnTo>
                <a:lnTo>
                  <a:pt x="29" y="440"/>
                </a:lnTo>
                <a:lnTo>
                  <a:pt x="32" y="432"/>
                </a:lnTo>
                <a:lnTo>
                  <a:pt x="34" y="427"/>
                </a:lnTo>
                <a:lnTo>
                  <a:pt x="36" y="422"/>
                </a:lnTo>
                <a:lnTo>
                  <a:pt x="36" y="420"/>
                </a:lnTo>
                <a:lnTo>
                  <a:pt x="38" y="417"/>
                </a:lnTo>
                <a:lnTo>
                  <a:pt x="39" y="413"/>
                </a:lnTo>
                <a:lnTo>
                  <a:pt x="41" y="412"/>
                </a:lnTo>
                <a:lnTo>
                  <a:pt x="43" y="401"/>
                </a:lnTo>
                <a:lnTo>
                  <a:pt x="43" y="393"/>
                </a:lnTo>
                <a:lnTo>
                  <a:pt x="41" y="384"/>
                </a:lnTo>
                <a:lnTo>
                  <a:pt x="38" y="378"/>
                </a:lnTo>
                <a:lnTo>
                  <a:pt x="36" y="371"/>
                </a:lnTo>
                <a:lnTo>
                  <a:pt x="32" y="366"/>
                </a:lnTo>
                <a:lnTo>
                  <a:pt x="31" y="362"/>
                </a:lnTo>
                <a:lnTo>
                  <a:pt x="29" y="361"/>
                </a:lnTo>
                <a:lnTo>
                  <a:pt x="29" y="357"/>
                </a:lnTo>
                <a:lnTo>
                  <a:pt x="29" y="334"/>
                </a:lnTo>
                <a:lnTo>
                  <a:pt x="32" y="329"/>
                </a:lnTo>
                <a:lnTo>
                  <a:pt x="32" y="327"/>
                </a:lnTo>
                <a:lnTo>
                  <a:pt x="32" y="325"/>
                </a:lnTo>
                <a:lnTo>
                  <a:pt x="32" y="320"/>
                </a:lnTo>
                <a:lnTo>
                  <a:pt x="31" y="315"/>
                </a:lnTo>
                <a:lnTo>
                  <a:pt x="31" y="308"/>
                </a:lnTo>
                <a:lnTo>
                  <a:pt x="31" y="300"/>
                </a:lnTo>
                <a:lnTo>
                  <a:pt x="29" y="291"/>
                </a:lnTo>
                <a:lnTo>
                  <a:pt x="29" y="281"/>
                </a:lnTo>
                <a:lnTo>
                  <a:pt x="27" y="271"/>
                </a:lnTo>
                <a:lnTo>
                  <a:pt x="27" y="259"/>
                </a:lnTo>
                <a:lnTo>
                  <a:pt x="26" y="247"/>
                </a:lnTo>
                <a:lnTo>
                  <a:pt x="24" y="234"/>
                </a:lnTo>
                <a:lnTo>
                  <a:pt x="24" y="222"/>
                </a:lnTo>
                <a:lnTo>
                  <a:pt x="22" y="208"/>
                </a:lnTo>
                <a:lnTo>
                  <a:pt x="21" y="195"/>
                </a:lnTo>
                <a:lnTo>
                  <a:pt x="21" y="181"/>
                </a:lnTo>
                <a:lnTo>
                  <a:pt x="19" y="166"/>
                </a:lnTo>
                <a:lnTo>
                  <a:pt x="17" y="153"/>
                </a:lnTo>
                <a:lnTo>
                  <a:pt x="17" y="139"/>
                </a:lnTo>
                <a:lnTo>
                  <a:pt x="16" y="127"/>
                </a:lnTo>
                <a:lnTo>
                  <a:pt x="14" y="114"/>
                </a:lnTo>
                <a:lnTo>
                  <a:pt x="14" y="102"/>
                </a:lnTo>
                <a:lnTo>
                  <a:pt x="12" y="90"/>
                </a:lnTo>
                <a:lnTo>
                  <a:pt x="12" y="80"/>
                </a:lnTo>
                <a:lnTo>
                  <a:pt x="10" y="70"/>
                </a:lnTo>
                <a:lnTo>
                  <a:pt x="10" y="60"/>
                </a:lnTo>
                <a:lnTo>
                  <a:pt x="9" y="53"/>
                </a:lnTo>
                <a:lnTo>
                  <a:pt x="9" y="46"/>
                </a:lnTo>
                <a:lnTo>
                  <a:pt x="9" y="41"/>
                </a:lnTo>
                <a:lnTo>
                  <a:pt x="7" y="36"/>
                </a:lnTo>
                <a:lnTo>
                  <a:pt x="7" y="34"/>
                </a:lnTo>
                <a:lnTo>
                  <a:pt x="7" y="32"/>
                </a:lnTo>
                <a:lnTo>
                  <a:pt x="7" y="34"/>
                </a:lnTo>
                <a:lnTo>
                  <a:pt x="9" y="36"/>
                </a:lnTo>
                <a:lnTo>
                  <a:pt x="10" y="38"/>
                </a:lnTo>
                <a:lnTo>
                  <a:pt x="12" y="39"/>
                </a:lnTo>
                <a:lnTo>
                  <a:pt x="14" y="41"/>
                </a:lnTo>
                <a:lnTo>
                  <a:pt x="16" y="43"/>
                </a:lnTo>
                <a:lnTo>
                  <a:pt x="19" y="44"/>
                </a:lnTo>
                <a:lnTo>
                  <a:pt x="22" y="44"/>
                </a:lnTo>
                <a:lnTo>
                  <a:pt x="27" y="44"/>
                </a:lnTo>
                <a:lnTo>
                  <a:pt x="32" y="44"/>
                </a:lnTo>
                <a:lnTo>
                  <a:pt x="38" y="43"/>
                </a:lnTo>
                <a:lnTo>
                  <a:pt x="46" y="39"/>
                </a:lnTo>
                <a:lnTo>
                  <a:pt x="53" y="36"/>
                </a:lnTo>
                <a:lnTo>
                  <a:pt x="61" y="29"/>
                </a:lnTo>
                <a:lnTo>
                  <a:pt x="71" y="22"/>
                </a:lnTo>
                <a:lnTo>
                  <a:pt x="70" y="22"/>
                </a:lnTo>
                <a:lnTo>
                  <a:pt x="254" y="0"/>
                </a:lnTo>
                <a:lnTo>
                  <a:pt x="258" y="17"/>
                </a:lnTo>
                <a:lnTo>
                  <a:pt x="293" y="335"/>
                </a:lnTo>
                <a:lnTo>
                  <a:pt x="295" y="334"/>
                </a:lnTo>
                <a:lnTo>
                  <a:pt x="293" y="334"/>
                </a:lnTo>
                <a:lnTo>
                  <a:pt x="293" y="335"/>
                </a:lnTo>
                <a:lnTo>
                  <a:pt x="291" y="337"/>
                </a:lnTo>
                <a:lnTo>
                  <a:pt x="291" y="340"/>
                </a:lnTo>
                <a:lnTo>
                  <a:pt x="290" y="346"/>
                </a:lnTo>
                <a:lnTo>
                  <a:pt x="290" y="351"/>
                </a:lnTo>
                <a:lnTo>
                  <a:pt x="290" y="356"/>
                </a:lnTo>
                <a:lnTo>
                  <a:pt x="291" y="362"/>
                </a:lnTo>
                <a:lnTo>
                  <a:pt x="293" y="364"/>
                </a:lnTo>
                <a:lnTo>
                  <a:pt x="295" y="366"/>
                </a:lnTo>
                <a:lnTo>
                  <a:pt x="296" y="369"/>
                </a:lnTo>
                <a:lnTo>
                  <a:pt x="298" y="371"/>
                </a:lnTo>
                <a:lnTo>
                  <a:pt x="298" y="374"/>
                </a:lnTo>
                <a:lnTo>
                  <a:pt x="296" y="376"/>
                </a:lnTo>
                <a:lnTo>
                  <a:pt x="290" y="378"/>
                </a:lnTo>
                <a:lnTo>
                  <a:pt x="281" y="379"/>
                </a:lnTo>
                <a:lnTo>
                  <a:pt x="280" y="379"/>
                </a:lnTo>
                <a:lnTo>
                  <a:pt x="276" y="379"/>
                </a:lnTo>
                <a:lnTo>
                  <a:pt x="273" y="381"/>
                </a:lnTo>
                <a:lnTo>
                  <a:pt x="268" y="383"/>
                </a:lnTo>
                <a:lnTo>
                  <a:pt x="264" y="383"/>
                </a:lnTo>
                <a:lnTo>
                  <a:pt x="261" y="384"/>
                </a:lnTo>
                <a:lnTo>
                  <a:pt x="259" y="384"/>
                </a:lnTo>
                <a:lnTo>
                  <a:pt x="258" y="384"/>
                </a:lnTo>
                <a:lnTo>
                  <a:pt x="254" y="384"/>
                </a:lnTo>
                <a:lnTo>
                  <a:pt x="251" y="386"/>
                </a:lnTo>
                <a:lnTo>
                  <a:pt x="246" y="388"/>
                </a:lnTo>
                <a:lnTo>
                  <a:pt x="242" y="390"/>
                </a:lnTo>
                <a:lnTo>
                  <a:pt x="239" y="395"/>
                </a:lnTo>
                <a:lnTo>
                  <a:pt x="241" y="400"/>
                </a:lnTo>
                <a:lnTo>
                  <a:pt x="244" y="408"/>
                </a:lnTo>
                <a:lnTo>
                  <a:pt x="244" y="410"/>
                </a:lnTo>
                <a:lnTo>
                  <a:pt x="244" y="412"/>
                </a:lnTo>
                <a:lnTo>
                  <a:pt x="242" y="413"/>
                </a:lnTo>
                <a:lnTo>
                  <a:pt x="241" y="417"/>
                </a:lnTo>
                <a:lnTo>
                  <a:pt x="239" y="418"/>
                </a:lnTo>
                <a:lnTo>
                  <a:pt x="236" y="422"/>
                </a:lnTo>
                <a:lnTo>
                  <a:pt x="232" y="425"/>
                </a:lnTo>
                <a:lnTo>
                  <a:pt x="232" y="427"/>
                </a:lnTo>
                <a:lnTo>
                  <a:pt x="230" y="428"/>
                </a:lnTo>
                <a:lnTo>
                  <a:pt x="229" y="430"/>
                </a:lnTo>
                <a:lnTo>
                  <a:pt x="229" y="434"/>
                </a:lnTo>
                <a:lnTo>
                  <a:pt x="227" y="435"/>
                </a:lnTo>
                <a:lnTo>
                  <a:pt x="225" y="439"/>
                </a:lnTo>
                <a:lnTo>
                  <a:pt x="225" y="440"/>
                </a:lnTo>
                <a:lnTo>
                  <a:pt x="225" y="442"/>
                </a:lnTo>
                <a:lnTo>
                  <a:pt x="224" y="442"/>
                </a:lnTo>
                <a:lnTo>
                  <a:pt x="224" y="444"/>
                </a:lnTo>
                <a:lnTo>
                  <a:pt x="222" y="445"/>
                </a:lnTo>
                <a:lnTo>
                  <a:pt x="220" y="445"/>
                </a:lnTo>
                <a:lnTo>
                  <a:pt x="217" y="447"/>
                </a:lnTo>
                <a:lnTo>
                  <a:pt x="212" y="447"/>
                </a:lnTo>
                <a:lnTo>
                  <a:pt x="210" y="450"/>
                </a:lnTo>
                <a:lnTo>
                  <a:pt x="208" y="456"/>
                </a:lnTo>
                <a:lnTo>
                  <a:pt x="207" y="461"/>
                </a:lnTo>
                <a:lnTo>
                  <a:pt x="205" y="467"/>
                </a:lnTo>
                <a:lnTo>
                  <a:pt x="203" y="471"/>
                </a:lnTo>
                <a:lnTo>
                  <a:pt x="203" y="474"/>
                </a:lnTo>
                <a:lnTo>
                  <a:pt x="203" y="476"/>
                </a:lnTo>
                <a:lnTo>
                  <a:pt x="203" y="478"/>
                </a:lnTo>
                <a:lnTo>
                  <a:pt x="202" y="479"/>
                </a:lnTo>
                <a:lnTo>
                  <a:pt x="200" y="481"/>
                </a:lnTo>
                <a:lnTo>
                  <a:pt x="198" y="483"/>
                </a:lnTo>
                <a:lnTo>
                  <a:pt x="193" y="484"/>
                </a:lnTo>
                <a:lnTo>
                  <a:pt x="188" y="484"/>
                </a:lnTo>
                <a:lnTo>
                  <a:pt x="180" y="483"/>
                </a:lnTo>
                <a:lnTo>
                  <a:pt x="170" y="478"/>
                </a:lnTo>
                <a:lnTo>
                  <a:pt x="170" y="476"/>
                </a:lnTo>
                <a:lnTo>
                  <a:pt x="170" y="472"/>
                </a:lnTo>
                <a:lnTo>
                  <a:pt x="168" y="469"/>
                </a:lnTo>
                <a:lnTo>
                  <a:pt x="166" y="466"/>
                </a:lnTo>
                <a:lnTo>
                  <a:pt x="163" y="464"/>
                </a:lnTo>
                <a:lnTo>
                  <a:pt x="159" y="464"/>
                </a:lnTo>
                <a:lnTo>
                  <a:pt x="156" y="471"/>
                </a:lnTo>
                <a:lnTo>
                  <a:pt x="151" y="481"/>
                </a:lnTo>
                <a:lnTo>
                  <a:pt x="151" y="484"/>
                </a:lnTo>
                <a:lnTo>
                  <a:pt x="149" y="489"/>
                </a:lnTo>
                <a:lnTo>
                  <a:pt x="149" y="496"/>
                </a:lnTo>
                <a:lnTo>
                  <a:pt x="148" y="503"/>
                </a:lnTo>
                <a:lnTo>
                  <a:pt x="144" y="506"/>
                </a:lnTo>
                <a:lnTo>
                  <a:pt x="141" y="510"/>
                </a:lnTo>
                <a:lnTo>
                  <a:pt x="134" y="508"/>
                </a:lnTo>
                <a:lnTo>
                  <a:pt x="127" y="501"/>
                </a:lnTo>
                <a:lnTo>
                  <a:pt x="126" y="500"/>
                </a:lnTo>
                <a:lnTo>
                  <a:pt x="126" y="498"/>
                </a:lnTo>
                <a:lnTo>
                  <a:pt x="126" y="496"/>
                </a:lnTo>
                <a:lnTo>
                  <a:pt x="124" y="493"/>
                </a:lnTo>
                <a:lnTo>
                  <a:pt x="122" y="493"/>
                </a:lnTo>
                <a:lnTo>
                  <a:pt x="117" y="493"/>
                </a:lnTo>
                <a:lnTo>
                  <a:pt x="112" y="498"/>
                </a:lnTo>
                <a:lnTo>
                  <a:pt x="104" y="505"/>
                </a:lnTo>
                <a:lnTo>
                  <a:pt x="104" y="506"/>
                </a:lnTo>
                <a:lnTo>
                  <a:pt x="102" y="510"/>
                </a:lnTo>
                <a:lnTo>
                  <a:pt x="100" y="513"/>
                </a:lnTo>
                <a:lnTo>
                  <a:pt x="98" y="516"/>
                </a:lnTo>
                <a:lnTo>
                  <a:pt x="95" y="520"/>
                </a:lnTo>
                <a:lnTo>
                  <a:pt x="90" y="520"/>
                </a:lnTo>
                <a:lnTo>
                  <a:pt x="85" y="518"/>
                </a:lnTo>
                <a:lnTo>
                  <a:pt x="78" y="513"/>
                </a:lnTo>
                <a:lnTo>
                  <a:pt x="78" y="511"/>
                </a:lnTo>
                <a:lnTo>
                  <a:pt x="76" y="510"/>
                </a:lnTo>
                <a:lnTo>
                  <a:pt x="73" y="508"/>
                </a:lnTo>
                <a:lnTo>
                  <a:pt x="70" y="506"/>
                </a:lnTo>
                <a:lnTo>
                  <a:pt x="66" y="505"/>
                </a:lnTo>
                <a:lnTo>
                  <a:pt x="63" y="505"/>
                </a:lnTo>
                <a:lnTo>
                  <a:pt x="58" y="505"/>
                </a:lnTo>
                <a:lnTo>
                  <a:pt x="54" y="508"/>
                </a:lnTo>
                <a:lnTo>
                  <a:pt x="53" y="506"/>
                </a:lnTo>
                <a:lnTo>
                  <a:pt x="51" y="505"/>
                </a:lnTo>
                <a:lnTo>
                  <a:pt x="49" y="505"/>
                </a:lnTo>
                <a:lnTo>
                  <a:pt x="48" y="505"/>
                </a:lnTo>
                <a:lnTo>
                  <a:pt x="46" y="505"/>
                </a:lnTo>
                <a:lnTo>
                  <a:pt x="46" y="510"/>
                </a:lnTo>
                <a:lnTo>
                  <a:pt x="46" y="515"/>
                </a:lnTo>
                <a:lnTo>
                  <a:pt x="46" y="516"/>
                </a:lnTo>
                <a:lnTo>
                  <a:pt x="46" y="518"/>
                </a:lnTo>
                <a:lnTo>
                  <a:pt x="44" y="520"/>
                </a:lnTo>
                <a:lnTo>
                  <a:pt x="44" y="522"/>
                </a:lnTo>
                <a:lnTo>
                  <a:pt x="43" y="522"/>
                </a:lnTo>
                <a:lnTo>
                  <a:pt x="39" y="520"/>
                </a:lnTo>
                <a:lnTo>
                  <a:pt x="36" y="516"/>
                </a:lnTo>
                <a:lnTo>
                  <a:pt x="34" y="516"/>
                </a:lnTo>
                <a:lnTo>
                  <a:pt x="29" y="515"/>
                </a:lnTo>
                <a:lnTo>
                  <a:pt x="24" y="513"/>
                </a:lnTo>
                <a:lnTo>
                  <a:pt x="19" y="513"/>
                </a:lnTo>
                <a:lnTo>
                  <a:pt x="16" y="513"/>
                </a:lnTo>
                <a:lnTo>
                  <a:pt x="12" y="513"/>
                </a:lnTo>
                <a:lnTo>
                  <a:pt x="12" y="516"/>
                </a:lnTo>
                <a:lnTo>
                  <a:pt x="16" y="520"/>
                </a:lnTo>
                <a:lnTo>
                  <a:pt x="16" y="522"/>
                </a:lnTo>
                <a:lnTo>
                  <a:pt x="14" y="525"/>
                </a:lnTo>
                <a:lnTo>
                  <a:pt x="14" y="527"/>
                </a:lnTo>
                <a:lnTo>
                  <a:pt x="12" y="527"/>
                </a:lnTo>
                <a:lnTo>
                  <a:pt x="10" y="528"/>
                </a:lnTo>
                <a:lnTo>
                  <a:pt x="9" y="528"/>
                </a:lnTo>
                <a:lnTo>
                  <a:pt x="7" y="528"/>
                </a:lnTo>
                <a:close/>
              </a:path>
            </a:pathLst>
          </a:custGeom>
          <a:solidFill>
            <a:srgbClr val="DDDDDD"/>
          </a:solidFill>
          <a:ln w="9525">
            <a:solidFill>
              <a:schemeClr val="tx1"/>
            </a:solidFill>
            <a:round/>
            <a:headEnd/>
            <a:tailEnd/>
          </a:ln>
        </p:spPr>
        <p:txBody>
          <a:bodyPr/>
          <a:lstStyle/>
          <a:p>
            <a:endParaRPr lang="en-US"/>
          </a:p>
        </p:txBody>
      </p:sp>
      <p:sp>
        <p:nvSpPr>
          <p:cNvPr id="57366" name="Freeform 62"/>
          <p:cNvSpPr>
            <a:spLocks/>
          </p:cNvSpPr>
          <p:nvPr/>
        </p:nvSpPr>
        <p:spPr bwMode="auto">
          <a:xfrm>
            <a:off x="5881688" y="3700463"/>
            <a:ext cx="1255712" cy="569912"/>
          </a:xfrm>
          <a:custGeom>
            <a:avLst/>
            <a:gdLst>
              <a:gd name="T0" fmla="*/ 631 w 723"/>
              <a:gd name="T1" fmla="*/ 37 h 370"/>
              <a:gd name="T2" fmla="*/ 616 w 723"/>
              <a:gd name="T3" fmla="*/ 22 h 370"/>
              <a:gd name="T4" fmla="*/ 584 w 723"/>
              <a:gd name="T5" fmla="*/ 40 h 370"/>
              <a:gd name="T6" fmla="*/ 559 w 723"/>
              <a:gd name="T7" fmla="*/ 35 h 370"/>
              <a:gd name="T8" fmla="*/ 537 w 723"/>
              <a:gd name="T9" fmla="*/ 42 h 370"/>
              <a:gd name="T10" fmla="*/ 486 w 723"/>
              <a:gd name="T11" fmla="*/ 20 h 370"/>
              <a:gd name="T12" fmla="*/ 445 w 723"/>
              <a:gd name="T13" fmla="*/ 1 h 370"/>
              <a:gd name="T14" fmla="*/ 427 w 723"/>
              <a:gd name="T15" fmla="*/ 0 h 370"/>
              <a:gd name="T16" fmla="*/ 422 w 723"/>
              <a:gd name="T17" fmla="*/ 22 h 370"/>
              <a:gd name="T18" fmla="*/ 428 w 723"/>
              <a:gd name="T19" fmla="*/ 42 h 370"/>
              <a:gd name="T20" fmla="*/ 396 w 723"/>
              <a:gd name="T21" fmla="*/ 49 h 370"/>
              <a:gd name="T22" fmla="*/ 378 w 723"/>
              <a:gd name="T23" fmla="*/ 54 h 370"/>
              <a:gd name="T24" fmla="*/ 376 w 723"/>
              <a:gd name="T25" fmla="*/ 78 h 370"/>
              <a:gd name="T26" fmla="*/ 362 w 723"/>
              <a:gd name="T27" fmla="*/ 94 h 370"/>
              <a:gd name="T28" fmla="*/ 357 w 723"/>
              <a:gd name="T29" fmla="*/ 106 h 370"/>
              <a:gd name="T30" fmla="*/ 344 w 723"/>
              <a:gd name="T31" fmla="*/ 113 h 370"/>
              <a:gd name="T32" fmla="*/ 335 w 723"/>
              <a:gd name="T33" fmla="*/ 140 h 370"/>
              <a:gd name="T34" fmla="*/ 320 w 723"/>
              <a:gd name="T35" fmla="*/ 150 h 370"/>
              <a:gd name="T36" fmla="*/ 295 w 723"/>
              <a:gd name="T37" fmla="*/ 130 h 370"/>
              <a:gd name="T38" fmla="*/ 280 w 723"/>
              <a:gd name="T39" fmla="*/ 169 h 370"/>
              <a:gd name="T40" fmla="*/ 258 w 723"/>
              <a:gd name="T41" fmla="*/ 162 h 370"/>
              <a:gd name="T42" fmla="*/ 234 w 723"/>
              <a:gd name="T43" fmla="*/ 176 h 370"/>
              <a:gd name="T44" fmla="*/ 210 w 723"/>
              <a:gd name="T45" fmla="*/ 177 h 370"/>
              <a:gd name="T46" fmla="*/ 186 w 723"/>
              <a:gd name="T47" fmla="*/ 174 h 370"/>
              <a:gd name="T48" fmla="*/ 178 w 723"/>
              <a:gd name="T49" fmla="*/ 176 h 370"/>
              <a:gd name="T50" fmla="*/ 175 w 723"/>
              <a:gd name="T51" fmla="*/ 188 h 370"/>
              <a:gd name="T52" fmla="*/ 148 w 723"/>
              <a:gd name="T53" fmla="*/ 179 h 370"/>
              <a:gd name="T54" fmla="*/ 144 w 723"/>
              <a:gd name="T55" fmla="*/ 193 h 370"/>
              <a:gd name="T56" fmla="*/ 134 w 723"/>
              <a:gd name="T57" fmla="*/ 199 h 370"/>
              <a:gd name="T58" fmla="*/ 131 w 723"/>
              <a:gd name="T59" fmla="*/ 223 h 370"/>
              <a:gd name="T60" fmla="*/ 127 w 723"/>
              <a:gd name="T61" fmla="*/ 238 h 370"/>
              <a:gd name="T62" fmla="*/ 95 w 723"/>
              <a:gd name="T63" fmla="*/ 255 h 370"/>
              <a:gd name="T64" fmla="*/ 104 w 723"/>
              <a:gd name="T65" fmla="*/ 287 h 370"/>
              <a:gd name="T66" fmla="*/ 60 w 723"/>
              <a:gd name="T67" fmla="*/ 272 h 370"/>
              <a:gd name="T68" fmla="*/ 32 w 723"/>
              <a:gd name="T69" fmla="*/ 287 h 370"/>
              <a:gd name="T70" fmla="*/ 29 w 723"/>
              <a:gd name="T71" fmla="*/ 301 h 370"/>
              <a:gd name="T72" fmla="*/ 0 w 723"/>
              <a:gd name="T73" fmla="*/ 370 h 370"/>
              <a:gd name="T74" fmla="*/ 158 w 723"/>
              <a:gd name="T75" fmla="*/ 335 h 370"/>
              <a:gd name="T76" fmla="*/ 197 w 723"/>
              <a:gd name="T77" fmla="*/ 335 h 370"/>
              <a:gd name="T78" fmla="*/ 273 w 723"/>
              <a:gd name="T79" fmla="*/ 328 h 370"/>
              <a:gd name="T80" fmla="*/ 391 w 723"/>
              <a:gd name="T81" fmla="*/ 318 h 370"/>
              <a:gd name="T82" fmla="*/ 501 w 723"/>
              <a:gd name="T83" fmla="*/ 309 h 370"/>
              <a:gd name="T84" fmla="*/ 557 w 723"/>
              <a:gd name="T85" fmla="*/ 304 h 370"/>
              <a:gd name="T86" fmla="*/ 576 w 723"/>
              <a:gd name="T87" fmla="*/ 296 h 370"/>
              <a:gd name="T88" fmla="*/ 611 w 723"/>
              <a:gd name="T89" fmla="*/ 277 h 370"/>
              <a:gd name="T90" fmla="*/ 625 w 723"/>
              <a:gd name="T91" fmla="*/ 265 h 370"/>
              <a:gd name="T92" fmla="*/ 645 w 723"/>
              <a:gd name="T93" fmla="*/ 252 h 370"/>
              <a:gd name="T94" fmla="*/ 652 w 723"/>
              <a:gd name="T95" fmla="*/ 238 h 370"/>
              <a:gd name="T96" fmla="*/ 664 w 723"/>
              <a:gd name="T97" fmla="*/ 215 h 370"/>
              <a:gd name="T98" fmla="*/ 699 w 723"/>
              <a:gd name="T99" fmla="*/ 189 h 370"/>
              <a:gd name="T100" fmla="*/ 699 w 723"/>
              <a:gd name="T101" fmla="*/ 188 h 370"/>
              <a:gd name="T102" fmla="*/ 709 w 723"/>
              <a:gd name="T103" fmla="*/ 152 h 370"/>
              <a:gd name="T104" fmla="*/ 687 w 723"/>
              <a:gd name="T105" fmla="*/ 137 h 370"/>
              <a:gd name="T106" fmla="*/ 652 w 723"/>
              <a:gd name="T107" fmla="*/ 88 h 370"/>
              <a:gd name="T108" fmla="*/ 647 w 723"/>
              <a:gd name="T109" fmla="*/ 56 h 370"/>
              <a:gd name="T110" fmla="*/ 650 w 723"/>
              <a:gd name="T111" fmla="*/ 52 h 37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23"/>
              <a:gd name="T169" fmla="*/ 0 h 370"/>
              <a:gd name="T170" fmla="*/ 723 w 723"/>
              <a:gd name="T171" fmla="*/ 370 h 37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23" h="370">
                <a:moveTo>
                  <a:pt x="650" y="52"/>
                </a:moveTo>
                <a:lnTo>
                  <a:pt x="648" y="50"/>
                </a:lnTo>
                <a:lnTo>
                  <a:pt x="647" y="49"/>
                </a:lnTo>
                <a:lnTo>
                  <a:pt x="643" y="45"/>
                </a:lnTo>
                <a:lnTo>
                  <a:pt x="640" y="42"/>
                </a:lnTo>
                <a:lnTo>
                  <a:pt x="635" y="39"/>
                </a:lnTo>
                <a:lnTo>
                  <a:pt x="631" y="37"/>
                </a:lnTo>
                <a:lnTo>
                  <a:pt x="626" y="37"/>
                </a:lnTo>
                <a:lnTo>
                  <a:pt x="623" y="40"/>
                </a:lnTo>
                <a:lnTo>
                  <a:pt x="621" y="39"/>
                </a:lnTo>
                <a:lnTo>
                  <a:pt x="621" y="35"/>
                </a:lnTo>
                <a:lnTo>
                  <a:pt x="621" y="30"/>
                </a:lnTo>
                <a:lnTo>
                  <a:pt x="620" y="25"/>
                </a:lnTo>
                <a:lnTo>
                  <a:pt x="616" y="22"/>
                </a:lnTo>
                <a:lnTo>
                  <a:pt x="611" y="20"/>
                </a:lnTo>
                <a:lnTo>
                  <a:pt x="604" y="23"/>
                </a:lnTo>
                <a:lnTo>
                  <a:pt x="594" y="32"/>
                </a:lnTo>
                <a:lnTo>
                  <a:pt x="593" y="34"/>
                </a:lnTo>
                <a:lnTo>
                  <a:pt x="591" y="35"/>
                </a:lnTo>
                <a:lnTo>
                  <a:pt x="588" y="39"/>
                </a:lnTo>
                <a:lnTo>
                  <a:pt x="584" y="40"/>
                </a:lnTo>
                <a:lnTo>
                  <a:pt x="579" y="42"/>
                </a:lnTo>
                <a:lnTo>
                  <a:pt x="574" y="44"/>
                </a:lnTo>
                <a:lnTo>
                  <a:pt x="567" y="40"/>
                </a:lnTo>
                <a:lnTo>
                  <a:pt x="562" y="37"/>
                </a:lnTo>
                <a:lnTo>
                  <a:pt x="560" y="35"/>
                </a:lnTo>
                <a:lnTo>
                  <a:pt x="559" y="35"/>
                </a:lnTo>
                <a:lnTo>
                  <a:pt x="557" y="34"/>
                </a:lnTo>
                <a:lnTo>
                  <a:pt x="554" y="35"/>
                </a:lnTo>
                <a:lnTo>
                  <a:pt x="550" y="35"/>
                </a:lnTo>
                <a:lnTo>
                  <a:pt x="547" y="39"/>
                </a:lnTo>
                <a:lnTo>
                  <a:pt x="542" y="44"/>
                </a:lnTo>
                <a:lnTo>
                  <a:pt x="540" y="44"/>
                </a:lnTo>
                <a:lnTo>
                  <a:pt x="537" y="42"/>
                </a:lnTo>
                <a:lnTo>
                  <a:pt x="533" y="42"/>
                </a:lnTo>
                <a:lnTo>
                  <a:pt x="532" y="42"/>
                </a:lnTo>
                <a:lnTo>
                  <a:pt x="518" y="30"/>
                </a:lnTo>
                <a:lnTo>
                  <a:pt x="488" y="28"/>
                </a:lnTo>
                <a:lnTo>
                  <a:pt x="488" y="27"/>
                </a:lnTo>
                <a:lnTo>
                  <a:pt x="488" y="23"/>
                </a:lnTo>
                <a:lnTo>
                  <a:pt x="486" y="20"/>
                </a:lnTo>
                <a:lnTo>
                  <a:pt x="484" y="15"/>
                </a:lnTo>
                <a:lnTo>
                  <a:pt x="479" y="10"/>
                </a:lnTo>
                <a:lnTo>
                  <a:pt x="472" y="5"/>
                </a:lnTo>
                <a:lnTo>
                  <a:pt x="462" y="3"/>
                </a:lnTo>
                <a:lnTo>
                  <a:pt x="450" y="1"/>
                </a:lnTo>
                <a:lnTo>
                  <a:pt x="449" y="1"/>
                </a:lnTo>
                <a:lnTo>
                  <a:pt x="445" y="1"/>
                </a:lnTo>
                <a:lnTo>
                  <a:pt x="442" y="1"/>
                </a:lnTo>
                <a:lnTo>
                  <a:pt x="437" y="1"/>
                </a:lnTo>
                <a:lnTo>
                  <a:pt x="432" y="1"/>
                </a:lnTo>
                <a:lnTo>
                  <a:pt x="428" y="1"/>
                </a:lnTo>
                <a:lnTo>
                  <a:pt x="427" y="1"/>
                </a:lnTo>
                <a:lnTo>
                  <a:pt x="425" y="1"/>
                </a:lnTo>
                <a:lnTo>
                  <a:pt x="427" y="0"/>
                </a:lnTo>
                <a:lnTo>
                  <a:pt x="425" y="0"/>
                </a:lnTo>
                <a:lnTo>
                  <a:pt x="425" y="1"/>
                </a:lnTo>
                <a:lnTo>
                  <a:pt x="423" y="3"/>
                </a:lnTo>
                <a:lnTo>
                  <a:pt x="423" y="6"/>
                </a:lnTo>
                <a:lnTo>
                  <a:pt x="422" y="12"/>
                </a:lnTo>
                <a:lnTo>
                  <a:pt x="422" y="17"/>
                </a:lnTo>
                <a:lnTo>
                  <a:pt x="422" y="22"/>
                </a:lnTo>
                <a:lnTo>
                  <a:pt x="423" y="28"/>
                </a:lnTo>
                <a:lnTo>
                  <a:pt x="425" y="30"/>
                </a:lnTo>
                <a:lnTo>
                  <a:pt x="427" y="32"/>
                </a:lnTo>
                <a:lnTo>
                  <a:pt x="428" y="35"/>
                </a:lnTo>
                <a:lnTo>
                  <a:pt x="430" y="37"/>
                </a:lnTo>
                <a:lnTo>
                  <a:pt x="430" y="40"/>
                </a:lnTo>
                <a:lnTo>
                  <a:pt x="428" y="42"/>
                </a:lnTo>
                <a:lnTo>
                  <a:pt x="422" y="44"/>
                </a:lnTo>
                <a:lnTo>
                  <a:pt x="413" y="45"/>
                </a:lnTo>
                <a:lnTo>
                  <a:pt x="412" y="45"/>
                </a:lnTo>
                <a:lnTo>
                  <a:pt x="408" y="45"/>
                </a:lnTo>
                <a:lnTo>
                  <a:pt x="405" y="47"/>
                </a:lnTo>
                <a:lnTo>
                  <a:pt x="400" y="49"/>
                </a:lnTo>
                <a:lnTo>
                  <a:pt x="396" y="49"/>
                </a:lnTo>
                <a:lnTo>
                  <a:pt x="393" y="50"/>
                </a:lnTo>
                <a:lnTo>
                  <a:pt x="391" y="50"/>
                </a:lnTo>
                <a:lnTo>
                  <a:pt x="390" y="50"/>
                </a:lnTo>
                <a:lnTo>
                  <a:pt x="386" y="50"/>
                </a:lnTo>
                <a:lnTo>
                  <a:pt x="383" y="52"/>
                </a:lnTo>
                <a:lnTo>
                  <a:pt x="378" y="54"/>
                </a:lnTo>
                <a:lnTo>
                  <a:pt x="374" y="56"/>
                </a:lnTo>
                <a:lnTo>
                  <a:pt x="371" y="61"/>
                </a:lnTo>
                <a:lnTo>
                  <a:pt x="373" y="66"/>
                </a:lnTo>
                <a:lnTo>
                  <a:pt x="376" y="74"/>
                </a:lnTo>
                <a:lnTo>
                  <a:pt x="376" y="76"/>
                </a:lnTo>
                <a:lnTo>
                  <a:pt x="376" y="78"/>
                </a:lnTo>
                <a:lnTo>
                  <a:pt x="374" y="79"/>
                </a:lnTo>
                <a:lnTo>
                  <a:pt x="373" y="83"/>
                </a:lnTo>
                <a:lnTo>
                  <a:pt x="371" y="84"/>
                </a:lnTo>
                <a:lnTo>
                  <a:pt x="368" y="88"/>
                </a:lnTo>
                <a:lnTo>
                  <a:pt x="364" y="91"/>
                </a:lnTo>
                <a:lnTo>
                  <a:pt x="364" y="93"/>
                </a:lnTo>
                <a:lnTo>
                  <a:pt x="362" y="94"/>
                </a:lnTo>
                <a:lnTo>
                  <a:pt x="361" y="96"/>
                </a:lnTo>
                <a:lnTo>
                  <a:pt x="361" y="100"/>
                </a:lnTo>
                <a:lnTo>
                  <a:pt x="359" y="101"/>
                </a:lnTo>
                <a:lnTo>
                  <a:pt x="357" y="105"/>
                </a:lnTo>
                <a:lnTo>
                  <a:pt x="357" y="106"/>
                </a:lnTo>
                <a:lnTo>
                  <a:pt x="357" y="108"/>
                </a:lnTo>
                <a:lnTo>
                  <a:pt x="356" y="108"/>
                </a:lnTo>
                <a:lnTo>
                  <a:pt x="356" y="110"/>
                </a:lnTo>
                <a:lnTo>
                  <a:pt x="354" y="111"/>
                </a:lnTo>
                <a:lnTo>
                  <a:pt x="352" y="111"/>
                </a:lnTo>
                <a:lnTo>
                  <a:pt x="349" y="113"/>
                </a:lnTo>
                <a:lnTo>
                  <a:pt x="344" y="113"/>
                </a:lnTo>
                <a:lnTo>
                  <a:pt x="342" y="116"/>
                </a:lnTo>
                <a:lnTo>
                  <a:pt x="340" y="122"/>
                </a:lnTo>
                <a:lnTo>
                  <a:pt x="339" y="127"/>
                </a:lnTo>
                <a:lnTo>
                  <a:pt x="337" y="133"/>
                </a:lnTo>
                <a:lnTo>
                  <a:pt x="335" y="137"/>
                </a:lnTo>
                <a:lnTo>
                  <a:pt x="335" y="140"/>
                </a:lnTo>
                <a:lnTo>
                  <a:pt x="335" y="142"/>
                </a:lnTo>
                <a:lnTo>
                  <a:pt x="335" y="144"/>
                </a:lnTo>
                <a:lnTo>
                  <a:pt x="334" y="145"/>
                </a:lnTo>
                <a:lnTo>
                  <a:pt x="332" y="147"/>
                </a:lnTo>
                <a:lnTo>
                  <a:pt x="330" y="149"/>
                </a:lnTo>
                <a:lnTo>
                  <a:pt x="325" y="150"/>
                </a:lnTo>
                <a:lnTo>
                  <a:pt x="320" y="150"/>
                </a:lnTo>
                <a:lnTo>
                  <a:pt x="312" y="149"/>
                </a:lnTo>
                <a:lnTo>
                  <a:pt x="302" y="144"/>
                </a:lnTo>
                <a:lnTo>
                  <a:pt x="302" y="142"/>
                </a:lnTo>
                <a:lnTo>
                  <a:pt x="302" y="138"/>
                </a:lnTo>
                <a:lnTo>
                  <a:pt x="300" y="135"/>
                </a:lnTo>
                <a:lnTo>
                  <a:pt x="298" y="132"/>
                </a:lnTo>
                <a:lnTo>
                  <a:pt x="295" y="130"/>
                </a:lnTo>
                <a:lnTo>
                  <a:pt x="291" y="130"/>
                </a:lnTo>
                <a:lnTo>
                  <a:pt x="288" y="137"/>
                </a:lnTo>
                <a:lnTo>
                  <a:pt x="283" y="147"/>
                </a:lnTo>
                <a:lnTo>
                  <a:pt x="283" y="150"/>
                </a:lnTo>
                <a:lnTo>
                  <a:pt x="281" y="155"/>
                </a:lnTo>
                <a:lnTo>
                  <a:pt x="281" y="162"/>
                </a:lnTo>
                <a:lnTo>
                  <a:pt x="280" y="169"/>
                </a:lnTo>
                <a:lnTo>
                  <a:pt x="276" y="172"/>
                </a:lnTo>
                <a:lnTo>
                  <a:pt x="273" y="176"/>
                </a:lnTo>
                <a:lnTo>
                  <a:pt x="266" y="174"/>
                </a:lnTo>
                <a:lnTo>
                  <a:pt x="259" y="167"/>
                </a:lnTo>
                <a:lnTo>
                  <a:pt x="258" y="166"/>
                </a:lnTo>
                <a:lnTo>
                  <a:pt x="258" y="164"/>
                </a:lnTo>
                <a:lnTo>
                  <a:pt x="258" y="162"/>
                </a:lnTo>
                <a:lnTo>
                  <a:pt x="256" y="159"/>
                </a:lnTo>
                <a:lnTo>
                  <a:pt x="254" y="159"/>
                </a:lnTo>
                <a:lnTo>
                  <a:pt x="249" y="159"/>
                </a:lnTo>
                <a:lnTo>
                  <a:pt x="244" y="164"/>
                </a:lnTo>
                <a:lnTo>
                  <a:pt x="236" y="171"/>
                </a:lnTo>
                <a:lnTo>
                  <a:pt x="236" y="172"/>
                </a:lnTo>
                <a:lnTo>
                  <a:pt x="234" y="176"/>
                </a:lnTo>
                <a:lnTo>
                  <a:pt x="232" y="179"/>
                </a:lnTo>
                <a:lnTo>
                  <a:pt x="230" y="182"/>
                </a:lnTo>
                <a:lnTo>
                  <a:pt x="227" y="186"/>
                </a:lnTo>
                <a:lnTo>
                  <a:pt x="222" y="186"/>
                </a:lnTo>
                <a:lnTo>
                  <a:pt x="217" y="184"/>
                </a:lnTo>
                <a:lnTo>
                  <a:pt x="210" y="179"/>
                </a:lnTo>
                <a:lnTo>
                  <a:pt x="210" y="177"/>
                </a:lnTo>
                <a:lnTo>
                  <a:pt x="208" y="176"/>
                </a:lnTo>
                <a:lnTo>
                  <a:pt x="205" y="174"/>
                </a:lnTo>
                <a:lnTo>
                  <a:pt x="202" y="172"/>
                </a:lnTo>
                <a:lnTo>
                  <a:pt x="198" y="171"/>
                </a:lnTo>
                <a:lnTo>
                  <a:pt x="195" y="171"/>
                </a:lnTo>
                <a:lnTo>
                  <a:pt x="190" y="171"/>
                </a:lnTo>
                <a:lnTo>
                  <a:pt x="186" y="174"/>
                </a:lnTo>
                <a:lnTo>
                  <a:pt x="185" y="172"/>
                </a:lnTo>
                <a:lnTo>
                  <a:pt x="183" y="171"/>
                </a:lnTo>
                <a:lnTo>
                  <a:pt x="181" y="171"/>
                </a:lnTo>
                <a:lnTo>
                  <a:pt x="180" y="171"/>
                </a:lnTo>
                <a:lnTo>
                  <a:pt x="178" y="171"/>
                </a:lnTo>
                <a:lnTo>
                  <a:pt x="178" y="176"/>
                </a:lnTo>
                <a:lnTo>
                  <a:pt x="178" y="181"/>
                </a:lnTo>
                <a:lnTo>
                  <a:pt x="178" y="182"/>
                </a:lnTo>
                <a:lnTo>
                  <a:pt x="178" y="184"/>
                </a:lnTo>
                <a:lnTo>
                  <a:pt x="176" y="186"/>
                </a:lnTo>
                <a:lnTo>
                  <a:pt x="176" y="188"/>
                </a:lnTo>
                <a:lnTo>
                  <a:pt x="175" y="188"/>
                </a:lnTo>
                <a:lnTo>
                  <a:pt x="171" y="186"/>
                </a:lnTo>
                <a:lnTo>
                  <a:pt x="168" y="182"/>
                </a:lnTo>
                <a:lnTo>
                  <a:pt x="166" y="182"/>
                </a:lnTo>
                <a:lnTo>
                  <a:pt x="161" y="181"/>
                </a:lnTo>
                <a:lnTo>
                  <a:pt x="156" y="179"/>
                </a:lnTo>
                <a:lnTo>
                  <a:pt x="151" y="179"/>
                </a:lnTo>
                <a:lnTo>
                  <a:pt x="148" y="179"/>
                </a:lnTo>
                <a:lnTo>
                  <a:pt x="144" y="179"/>
                </a:lnTo>
                <a:lnTo>
                  <a:pt x="144" y="182"/>
                </a:lnTo>
                <a:lnTo>
                  <a:pt x="148" y="186"/>
                </a:lnTo>
                <a:lnTo>
                  <a:pt x="148" y="188"/>
                </a:lnTo>
                <a:lnTo>
                  <a:pt x="146" y="188"/>
                </a:lnTo>
                <a:lnTo>
                  <a:pt x="146" y="191"/>
                </a:lnTo>
                <a:lnTo>
                  <a:pt x="144" y="193"/>
                </a:lnTo>
                <a:lnTo>
                  <a:pt x="142" y="193"/>
                </a:lnTo>
                <a:lnTo>
                  <a:pt x="141" y="194"/>
                </a:lnTo>
                <a:lnTo>
                  <a:pt x="139" y="194"/>
                </a:lnTo>
                <a:lnTo>
                  <a:pt x="136" y="194"/>
                </a:lnTo>
                <a:lnTo>
                  <a:pt x="136" y="196"/>
                </a:lnTo>
                <a:lnTo>
                  <a:pt x="136" y="198"/>
                </a:lnTo>
                <a:lnTo>
                  <a:pt x="134" y="199"/>
                </a:lnTo>
                <a:lnTo>
                  <a:pt x="134" y="201"/>
                </a:lnTo>
                <a:lnTo>
                  <a:pt x="132" y="204"/>
                </a:lnTo>
                <a:lnTo>
                  <a:pt x="131" y="206"/>
                </a:lnTo>
                <a:lnTo>
                  <a:pt x="129" y="208"/>
                </a:lnTo>
                <a:lnTo>
                  <a:pt x="129" y="210"/>
                </a:lnTo>
                <a:lnTo>
                  <a:pt x="127" y="218"/>
                </a:lnTo>
                <a:lnTo>
                  <a:pt x="131" y="223"/>
                </a:lnTo>
                <a:lnTo>
                  <a:pt x="132" y="225"/>
                </a:lnTo>
                <a:lnTo>
                  <a:pt x="134" y="226"/>
                </a:lnTo>
                <a:lnTo>
                  <a:pt x="134" y="228"/>
                </a:lnTo>
                <a:lnTo>
                  <a:pt x="136" y="232"/>
                </a:lnTo>
                <a:lnTo>
                  <a:pt x="136" y="235"/>
                </a:lnTo>
                <a:lnTo>
                  <a:pt x="134" y="237"/>
                </a:lnTo>
                <a:lnTo>
                  <a:pt x="127" y="238"/>
                </a:lnTo>
                <a:lnTo>
                  <a:pt x="119" y="240"/>
                </a:lnTo>
                <a:lnTo>
                  <a:pt x="117" y="240"/>
                </a:lnTo>
                <a:lnTo>
                  <a:pt x="112" y="240"/>
                </a:lnTo>
                <a:lnTo>
                  <a:pt x="107" y="243"/>
                </a:lnTo>
                <a:lnTo>
                  <a:pt x="102" y="245"/>
                </a:lnTo>
                <a:lnTo>
                  <a:pt x="97" y="250"/>
                </a:lnTo>
                <a:lnTo>
                  <a:pt x="95" y="255"/>
                </a:lnTo>
                <a:lnTo>
                  <a:pt x="95" y="264"/>
                </a:lnTo>
                <a:lnTo>
                  <a:pt x="100" y="272"/>
                </a:lnTo>
                <a:lnTo>
                  <a:pt x="100" y="274"/>
                </a:lnTo>
                <a:lnTo>
                  <a:pt x="104" y="277"/>
                </a:lnTo>
                <a:lnTo>
                  <a:pt x="104" y="281"/>
                </a:lnTo>
                <a:lnTo>
                  <a:pt x="105" y="284"/>
                </a:lnTo>
                <a:lnTo>
                  <a:pt x="104" y="287"/>
                </a:lnTo>
                <a:lnTo>
                  <a:pt x="98" y="289"/>
                </a:lnTo>
                <a:lnTo>
                  <a:pt x="88" y="287"/>
                </a:lnTo>
                <a:lnTo>
                  <a:pt x="75" y="282"/>
                </a:lnTo>
                <a:lnTo>
                  <a:pt x="71" y="281"/>
                </a:lnTo>
                <a:lnTo>
                  <a:pt x="68" y="277"/>
                </a:lnTo>
                <a:lnTo>
                  <a:pt x="65" y="276"/>
                </a:lnTo>
                <a:lnTo>
                  <a:pt x="60" y="272"/>
                </a:lnTo>
                <a:lnTo>
                  <a:pt x="54" y="272"/>
                </a:lnTo>
                <a:lnTo>
                  <a:pt x="49" y="272"/>
                </a:lnTo>
                <a:lnTo>
                  <a:pt x="44" y="276"/>
                </a:lnTo>
                <a:lnTo>
                  <a:pt x="38" y="282"/>
                </a:lnTo>
                <a:lnTo>
                  <a:pt x="38" y="284"/>
                </a:lnTo>
                <a:lnTo>
                  <a:pt x="36" y="286"/>
                </a:lnTo>
                <a:lnTo>
                  <a:pt x="32" y="287"/>
                </a:lnTo>
                <a:lnTo>
                  <a:pt x="31" y="289"/>
                </a:lnTo>
                <a:lnTo>
                  <a:pt x="27" y="292"/>
                </a:lnTo>
                <a:lnTo>
                  <a:pt x="26" y="294"/>
                </a:lnTo>
                <a:lnTo>
                  <a:pt x="26" y="296"/>
                </a:lnTo>
                <a:lnTo>
                  <a:pt x="24" y="296"/>
                </a:lnTo>
                <a:lnTo>
                  <a:pt x="26" y="298"/>
                </a:lnTo>
                <a:lnTo>
                  <a:pt x="29" y="301"/>
                </a:lnTo>
                <a:lnTo>
                  <a:pt x="32" y="303"/>
                </a:lnTo>
                <a:lnTo>
                  <a:pt x="34" y="304"/>
                </a:lnTo>
                <a:lnTo>
                  <a:pt x="43" y="311"/>
                </a:lnTo>
                <a:lnTo>
                  <a:pt x="38" y="320"/>
                </a:lnTo>
                <a:lnTo>
                  <a:pt x="38" y="355"/>
                </a:lnTo>
                <a:lnTo>
                  <a:pt x="19" y="357"/>
                </a:lnTo>
                <a:lnTo>
                  <a:pt x="0" y="370"/>
                </a:lnTo>
                <a:lnTo>
                  <a:pt x="0" y="369"/>
                </a:lnTo>
                <a:lnTo>
                  <a:pt x="148" y="357"/>
                </a:lnTo>
                <a:lnTo>
                  <a:pt x="148" y="333"/>
                </a:lnTo>
                <a:lnTo>
                  <a:pt x="149" y="335"/>
                </a:lnTo>
                <a:lnTo>
                  <a:pt x="153" y="335"/>
                </a:lnTo>
                <a:lnTo>
                  <a:pt x="158" y="335"/>
                </a:lnTo>
                <a:lnTo>
                  <a:pt x="164" y="335"/>
                </a:lnTo>
                <a:lnTo>
                  <a:pt x="171" y="336"/>
                </a:lnTo>
                <a:lnTo>
                  <a:pt x="178" y="336"/>
                </a:lnTo>
                <a:lnTo>
                  <a:pt x="186" y="336"/>
                </a:lnTo>
                <a:lnTo>
                  <a:pt x="188" y="336"/>
                </a:lnTo>
                <a:lnTo>
                  <a:pt x="192" y="336"/>
                </a:lnTo>
                <a:lnTo>
                  <a:pt x="197" y="335"/>
                </a:lnTo>
                <a:lnTo>
                  <a:pt x="203" y="335"/>
                </a:lnTo>
                <a:lnTo>
                  <a:pt x="212" y="333"/>
                </a:lnTo>
                <a:lnTo>
                  <a:pt x="222" y="333"/>
                </a:lnTo>
                <a:lnTo>
                  <a:pt x="232" y="331"/>
                </a:lnTo>
                <a:lnTo>
                  <a:pt x="246" y="331"/>
                </a:lnTo>
                <a:lnTo>
                  <a:pt x="259" y="330"/>
                </a:lnTo>
                <a:lnTo>
                  <a:pt x="273" y="328"/>
                </a:lnTo>
                <a:lnTo>
                  <a:pt x="288" y="328"/>
                </a:lnTo>
                <a:lnTo>
                  <a:pt x="305" y="326"/>
                </a:lnTo>
                <a:lnTo>
                  <a:pt x="322" y="325"/>
                </a:lnTo>
                <a:lnTo>
                  <a:pt x="339" y="323"/>
                </a:lnTo>
                <a:lnTo>
                  <a:pt x="356" y="321"/>
                </a:lnTo>
                <a:lnTo>
                  <a:pt x="373" y="320"/>
                </a:lnTo>
                <a:lnTo>
                  <a:pt x="391" y="318"/>
                </a:lnTo>
                <a:lnTo>
                  <a:pt x="408" y="318"/>
                </a:lnTo>
                <a:lnTo>
                  <a:pt x="425" y="316"/>
                </a:lnTo>
                <a:lnTo>
                  <a:pt x="440" y="314"/>
                </a:lnTo>
                <a:lnTo>
                  <a:pt x="457" y="313"/>
                </a:lnTo>
                <a:lnTo>
                  <a:pt x="472" y="311"/>
                </a:lnTo>
                <a:lnTo>
                  <a:pt x="488" y="309"/>
                </a:lnTo>
                <a:lnTo>
                  <a:pt x="501" y="309"/>
                </a:lnTo>
                <a:lnTo>
                  <a:pt x="513" y="308"/>
                </a:lnTo>
                <a:lnTo>
                  <a:pt x="525" y="306"/>
                </a:lnTo>
                <a:lnTo>
                  <a:pt x="535" y="306"/>
                </a:lnTo>
                <a:lnTo>
                  <a:pt x="544" y="306"/>
                </a:lnTo>
                <a:lnTo>
                  <a:pt x="549" y="304"/>
                </a:lnTo>
                <a:lnTo>
                  <a:pt x="554" y="304"/>
                </a:lnTo>
                <a:lnTo>
                  <a:pt x="557" y="304"/>
                </a:lnTo>
                <a:lnTo>
                  <a:pt x="559" y="304"/>
                </a:lnTo>
                <a:lnTo>
                  <a:pt x="560" y="303"/>
                </a:lnTo>
                <a:lnTo>
                  <a:pt x="564" y="301"/>
                </a:lnTo>
                <a:lnTo>
                  <a:pt x="567" y="299"/>
                </a:lnTo>
                <a:lnTo>
                  <a:pt x="571" y="298"/>
                </a:lnTo>
                <a:lnTo>
                  <a:pt x="576" y="296"/>
                </a:lnTo>
                <a:lnTo>
                  <a:pt x="581" y="292"/>
                </a:lnTo>
                <a:lnTo>
                  <a:pt x="586" y="291"/>
                </a:lnTo>
                <a:lnTo>
                  <a:pt x="591" y="287"/>
                </a:lnTo>
                <a:lnTo>
                  <a:pt x="596" y="286"/>
                </a:lnTo>
                <a:lnTo>
                  <a:pt x="601" y="282"/>
                </a:lnTo>
                <a:lnTo>
                  <a:pt x="606" y="281"/>
                </a:lnTo>
                <a:lnTo>
                  <a:pt x="611" y="277"/>
                </a:lnTo>
                <a:lnTo>
                  <a:pt x="615" y="276"/>
                </a:lnTo>
                <a:lnTo>
                  <a:pt x="618" y="274"/>
                </a:lnTo>
                <a:lnTo>
                  <a:pt x="620" y="274"/>
                </a:lnTo>
                <a:lnTo>
                  <a:pt x="621" y="272"/>
                </a:lnTo>
                <a:lnTo>
                  <a:pt x="621" y="270"/>
                </a:lnTo>
                <a:lnTo>
                  <a:pt x="623" y="269"/>
                </a:lnTo>
                <a:lnTo>
                  <a:pt x="625" y="265"/>
                </a:lnTo>
                <a:lnTo>
                  <a:pt x="626" y="264"/>
                </a:lnTo>
                <a:lnTo>
                  <a:pt x="630" y="260"/>
                </a:lnTo>
                <a:lnTo>
                  <a:pt x="635" y="259"/>
                </a:lnTo>
                <a:lnTo>
                  <a:pt x="640" y="255"/>
                </a:lnTo>
                <a:lnTo>
                  <a:pt x="643" y="255"/>
                </a:lnTo>
                <a:lnTo>
                  <a:pt x="643" y="254"/>
                </a:lnTo>
                <a:lnTo>
                  <a:pt x="645" y="252"/>
                </a:lnTo>
                <a:lnTo>
                  <a:pt x="647" y="252"/>
                </a:lnTo>
                <a:lnTo>
                  <a:pt x="647" y="248"/>
                </a:lnTo>
                <a:lnTo>
                  <a:pt x="647" y="247"/>
                </a:lnTo>
                <a:lnTo>
                  <a:pt x="648" y="245"/>
                </a:lnTo>
                <a:lnTo>
                  <a:pt x="648" y="243"/>
                </a:lnTo>
                <a:lnTo>
                  <a:pt x="650" y="240"/>
                </a:lnTo>
                <a:lnTo>
                  <a:pt x="652" y="238"/>
                </a:lnTo>
                <a:lnTo>
                  <a:pt x="653" y="237"/>
                </a:lnTo>
                <a:lnTo>
                  <a:pt x="655" y="235"/>
                </a:lnTo>
                <a:lnTo>
                  <a:pt x="657" y="232"/>
                </a:lnTo>
                <a:lnTo>
                  <a:pt x="659" y="228"/>
                </a:lnTo>
                <a:lnTo>
                  <a:pt x="660" y="225"/>
                </a:lnTo>
                <a:lnTo>
                  <a:pt x="662" y="221"/>
                </a:lnTo>
                <a:lnTo>
                  <a:pt x="664" y="215"/>
                </a:lnTo>
                <a:lnTo>
                  <a:pt x="667" y="211"/>
                </a:lnTo>
                <a:lnTo>
                  <a:pt x="672" y="208"/>
                </a:lnTo>
                <a:lnTo>
                  <a:pt x="677" y="204"/>
                </a:lnTo>
                <a:lnTo>
                  <a:pt x="684" y="201"/>
                </a:lnTo>
                <a:lnTo>
                  <a:pt x="689" y="198"/>
                </a:lnTo>
                <a:lnTo>
                  <a:pt x="694" y="194"/>
                </a:lnTo>
                <a:lnTo>
                  <a:pt x="699" y="189"/>
                </a:lnTo>
                <a:lnTo>
                  <a:pt x="701" y="184"/>
                </a:lnTo>
                <a:lnTo>
                  <a:pt x="703" y="182"/>
                </a:lnTo>
                <a:lnTo>
                  <a:pt x="704" y="182"/>
                </a:lnTo>
                <a:lnTo>
                  <a:pt x="703" y="184"/>
                </a:lnTo>
                <a:lnTo>
                  <a:pt x="701" y="186"/>
                </a:lnTo>
                <a:lnTo>
                  <a:pt x="701" y="188"/>
                </a:lnTo>
                <a:lnTo>
                  <a:pt x="699" y="188"/>
                </a:lnTo>
                <a:lnTo>
                  <a:pt x="699" y="189"/>
                </a:lnTo>
                <a:lnTo>
                  <a:pt x="723" y="157"/>
                </a:lnTo>
                <a:lnTo>
                  <a:pt x="711" y="157"/>
                </a:lnTo>
                <a:lnTo>
                  <a:pt x="711" y="155"/>
                </a:lnTo>
                <a:lnTo>
                  <a:pt x="709" y="154"/>
                </a:lnTo>
                <a:lnTo>
                  <a:pt x="709" y="152"/>
                </a:lnTo>
                <a:lnTo>
                  <a:pt x="708" y="150"/>
                </a:lnTo>
                <a:lnTo>
                  <a:pt x="704" y="150"/>
                </a:lnTo>
                <a:lnTo>
                  <a:pt x="701" y="149"/>
                </a:lnTo>
                <a:lnTo>
                  <a:pt x="696" y="149"/>
                </a:lnTo>
                <a:lnTo>
                  <a:pt x="696" y="147"/>
                </a:lnTo>
                <a:lnTo>
                  <a:pt x="692" y="142"/>
                </a:lnTo>
                <a:lnTo>
                  <a:pt x="687" y="137"/>
                </a:lnTo>
                <a:lnTo>
                  <a:pt x="682" y="128"/>
                </a:lnTo>
                <a:lnTo>
                  <a:pt x="675" y="120"/>
                </a:lnTo>
                <a:lnTo>
                  <a:pt x="669" y="110"/>
                </a:lnTo>
                <a:lnTo>
                  <a:pt x="660" y="101"/>
                </a:lnTo>
                <a:lnTo>
                  <a:pt x="652" y="91"/>
                </a:lnTo>
                <a:lnTo>
                  <a:pt x="652" y="88"/>
                </a:lnTo>
                <a:lnTo>
                  <a:pt x="652" y="84"/>
                </a:lnTo>
                <a:lnTo>
                  <a:pt x="653" y="79"/>
                </a:lnTo>
                <a:lnTo>
                  <a:pt x="653" y="76"/>
                </a:lnTo>
                <a:lnTo>
                  <a:pt x="653" y="71"/>
                </a:lnTo>
                <a:lnTo>
                  <a:pt x="652" y="64"/>
                </a:lnTo>
                <a:lnTo>
                  <a:pt x="650" y="59"/>
                </a:lnTo>
                <a:lnTo>
                  <a:pt x="647" y="56"/>
                </a:lnTo>
                <a:lnTo>
                  <a:pt x="647" y="52"/>
                </a:lnTo>
                <a:lnTo>
                  <a:pt x="647" y="50"/>
                </a:lnTo>
                <a:lnTo>
                  <a:pt x="648" y="50"/>
                </a:lnTo>
                <a:lnTo>
                  <a:pt x="648" y="52"/>
                </a:lnTo>
                <a:lnTo>
                  <a:pt x="650" y="52"/>
                </a:lnTo>
                <a:close/>
              </a:path>
            </a:pathLst>
          </a:custGeom>
          <a:solidFill>
            <a:srgbClr val="DDDDDD"/>
          </a:solidFill>
          <a:ln w="9525">
            <a:solidFill>
              <a:schemeClr val="tx1"/>
            </a:solidFill>
            <a:round/>
            <a:headEnd/>
            <a:tailEnd/>
          </a:ln>
        </p:spPr>
        <p:txBody>
          <a:bodyPr/>
          <a:lstStyle/>
          <a:p>
            <a:endParaRPr lang="en-US"/>
          </a:p>
        </p:txBody>
      </p:sp>
      <p:grpSp>
        <p:nvGrpSpPr>
          <p:cNvPr id="57367" name="Group 63"/>
          <p:cNvGrpSpPr>
            <a:grpSpLocks/>
          </p:cNvGrpSpPr>
          <p:nvPr/>
        </p:nvGrpSpPr>
        <p:grpSpPr bwMode="auto">
          <a:xfrm>
            <a:off x="8512175" y="1673225"/>
            <a:ext cx="625475" cy="892175"/>
            <a:chOff x="5086" y="1113"/>
            <a:chExt cx="359" cy="579"/>
          </a:xfrm>
        </p:grpSpPr>
        <p:sp>
          <p:nvSpPr>
            <p:cNvPr id="57494" name="Freeform 64"/>
            <p:cNvSpPr>
              <a:spLocks/>
            </p:cNvSpPr>
            <p:nvPr/>
          </p:nvSpPr>
          <p:spPr bwMode="auto">
            <a:xfrm>
              <a:off x="5086" y="1113"/>
              <a:ext cx="359" cy="579"/>
            </a:xfrm>
            <a:custGeom>
              <a:avLst/>
              <a:gdLst>
                <a:gd name="T0" fmla="*/ 90 w 359"/>
                <a:gd name="T1" fmla="*/ 565 h 579"/>
                <a:gd name="T2" fmla="*/ 74 w 359"/>
                <a:gd name="T3" fmla="*/ 550 h 579"/>
                <a:gd name="T4" fmla="*/ 0 w 359"/>
                <a:gd name="T5" fmla="*/ 318 h 579"/>
                <a:gd name="T6" fmla="*/ 15 w 359"/>
                <a:gd name="T7" fmla="*/ 311 h 579"/>
                <a:gd name="T8" fmla="*/ 18 w 359"/>
                <a:gd name="T9" fmla="*/ 311 h 579"/>
                <a:gd name="T10" fmla="*/ 18 w 359"/>
                <a:gd name="T11" fmla="*/ 294 h 579"/>
                <a:gd name="T12" fmla="*/ 27 w 359"/>
                <a:gd name="T13" fmla="*/ 289 h 579"/>
                <a:gd name="T14" fmla="*/ 30 w 359"/>
                <a:gd name="T15" fmla="*/ 259 h 579"/>
                <a:gd name="T16" fmla="*/ 39 w 359"/>
                <a:gd name="T17" fmla="*/ 250 h 579"/>
                <a:gd name="T18" fmla="*/ 39 w 359"/>
                <a:gd name="T19" fmla="*/ 238 h 579"/>
                <a:gd name="T20" fmla="*/ 47 w 359"/>
                <a:gd name="T21" fmla="*/ 221 h 579"/>
                <a:gd name="T22" fmla="*/ 39 w 359"/>
                <a:gd name="T23" fmla="*/ 198 h 579"/>
                <a:gd name="T24" fmla="*/ 39 w 359"/>
                <a:gd name="T25" fmla="*/ 169 h 579"/>
                <a:gd name="T26" fmla="*/ 44 w 359"/>
                <a:gd name="T27" fmla="*/ 154 h 579"/>
                <a:gd name="T28" fmla="*/ 44 w 359"/>
                <a:gd name="T29" fmla="*/ 125 h 579"/>
                <a:gd name="T30" fmla="*/ 51 w 359"/>
                <a:gd name="T31" fmla="*/ 98 h 579"/>
                <a:gd name="T32" fmla="*/ 91 w 359"/>
                <a:gd name="T33" fmla="*/ 12 h 579"/>
                <a:gd name="T34" fmla="*/ 105 w 359"/>
                <a:gd name="T35" fmla="*/ 34 h 579"/>
                <a:gd name="T36" fmla="*/ 125 w 359"/>
                <a:gd name="T37" fmla="*/ 29 h 579"/>
                <a:gd name="T38" fmla="*/ 145 w 359"/>
                <a:gd name="T39" fmla="*/ 12 h 579"/>
                <a:gd name="T40" fmla="*/ 152 w 359"/>
                <a:gd name="T41" fmla="*/ 3 h 579"/>
                <a:gd name="T42" fmla="*/ 174 w 359"/>
                <a:gd name="T43" fmla="*/ 7 h 579"/>
                <a:gd name="T44" fmla="*/ 205 w 359"/>
                <a:gd name="T45" fmla="*/ 22 h 579"/>
                <a:gd name="T46" fmla="*/ 255 w 359"/>
                <a:gd name="T47" fmla="*/ 177 h 579"/>
                <a:gd name="T48" fmla="*/ 294 w 359"/>
                <a:gd name="T49" fmla="*/ 213 h 579"/>
                <a:gd name="T50" fmla="*/ 311 w 359"/>
                <a:gd name="T51" fmla="*/ 237 h 579"/>
                <a:gd name="T52" fmla="*/ 332 w 359"/>
                <a:gd name="T53" fmla="*/ 243 h 579"/>
                <a:gd name="T54" fmla="*/ 340 w 359"/>
                <a:gd name="T55" fmla="*/ 265 h 579"/>
                <a:gd name="T56" fmla="*/ 359 w 359"/>
                <a:gd name="T57" fmla="*/ 267 h 579"/>
                <a:gd name="T58" fmla="*/ 350 w 359"/>
                <a:gd name="T59" fmla="*/ 289 h 579"/>
                <a:gd name="T60" fmla="*/ 335 w 359"/>
                <a:gd name="T61" fmla="*/ 293 h 579"/>
                <a:gd name="T62" fmla="*/ 323 w 359"/>
                <a:gd name="T63" fmla="*/ 306 h 579"/>
                <a:gd name="T64" fmla="*/ 320 w 359"/>
                <a:gd name="T65" fmla="*/ 320 h 579"/>
                <a:gd name="T66" fmla="*/ 304 w 359"/>
                <a:gd name="T67" fmla="*/ 326 h 579"/>
                <a:gd name="T68" fmla="*/ 299 w 359"/>
                <a:gd name="T69" fmla="*/ 323 h 579"/>
                <a:gd name="T70" fmla="*/ 296 w 359"/>
                <a:gd name="T71" fmla="*/ 330 h 579"/>
                <a:gd name="T72" fmla="*/ 284 w 359"/>
                <a:gd name="T73" fmla="*/ 357 h 579"/>
                <a:gd name="T74" fmla="*/ 264 w 359"/>
                <a:gd name="T75" fmla="*/ 335 h 579"/>
                <a:gd name="T76" fmla="*/ 262 w 359"/>
                <a:gd name="T77" fmla="*/ 348 h 579"/>
                <a:gd name="T78" fmla="*/ 244 w 359"/>
                <a:gd name="T79" fmla="*/ 362 h 579"/>
                <a:gd name="T80" fmla="*/ 220 w 359"/>
                <a:gd name="T81" fmla="*/ 362 h 579"/>
                <a:gd name="T82" fmla="*/ 213 w 359"/>
                <a:gd name="T83" fmla="*/ 353 h 579"/>
                <a:gd name="T84" fmla="*/ 208 w 359"/>
                <a:gd name="T85" fmla="*/ 372 h 579"/>
                <a:gd name="T86" fmla="*/ 198 w 359"/>
                <a:gd name="T87" fmla="*/ 436 h 579"/>
                <a:gd name="T88" fmla="*/ 171 w 359"/>
                <a:gd name="T89" fmla="*/ 450 h 579"/>
                <a:gd name="T90" fmla="*/ 162 w 359"/>
                <a:gd name="T91" fmla="*/ 448 h 579"/>
                <a:gd name="T92" fmla="*/ 156 w 359"/>
                <a:gd name="T93" fmla="*/ 448 h 579"/>
                <a:gd name="T94" fmla="*/ 157 w 359"/>
                <a:gd name="T95" fmla="*/ 475 h 579"/>
                <a:gd name="T96" fmla="*/ 144 w 359"/>
                <a:gd name="T97" fmla="*/ 460 h 579"/>
                <a:gd name="T98" fmla="*/ 125 w 359"/>
                <a:gd name="T99" fmla="*/ 475 h 579"/>
                <a:gd name="T100" fmla="*/ 122 w 359"/>
                <a:gd name="T101" fmla="*/ 506 h 579"/>
                <a:gd name="T102" fmla="*/ 120 w 359"/>
                <a:gd name="T103" fmla="*/ 528 h 579"/>
                <a:gd name="T104" fmla="*/ 106 w 359"/>
                <a:gd name="T105" fmla="*/ 541 h 5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9"/>
                <a:gd name="T160" fmla="*/ 0 h 579"/>
                <a:gd name="T161" fmla="*/ 359 w 359"/>
                <a:gd name="T162" fmla="*/ 579 h 57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9" h="579">
                  <a:moveTo>
                    <a:pt x="98" y="579"/>
                  </a:moveTo>
                  <a:lnTo>
                    <a:pt x="96" y="577"/>
                  </a:lnTo>
                  <a:lnTo>
                    <a:pt x="95" y="575"/>
                  </a:lnTo>
                  <a:lnTo>
                    <a:pt x="91" y="573"/>
                  </a:lnTo>
                  <a:lnTo>
                    <a:pt x="90" y="572"/>
                  </a:lnTo>
                  <a:lnTo>
                    <a:pt x="90" y="565"/>
                  </a:lnTo>
                  <a:lnTo>
                    <a:pt x="88" y="560"/>
                  </a:lnTo>
                  <a:lnTo>
                    <a:pt x="84" y="557"/>
                  </a:lnTo>
                  <a:lnTo>
                    <a:pt x="83" y="553"/>
                  </a:lnTo>
                  <a:lnTo>
                    <a:pt x="79" y="551"/>
                  </a:lnTo>
                  <a:lnTo>
                    <a:pt x="78" y="551"/>
                  </a:lnTo>
                  <a:lnTo>
                    <a:pt x="74" y="550"/>
                  </a:lnTo>
                  <a:lnTo>
                    <a:pt x="68" y="541"/>
                  </a:lnTo>
                  <a:lnTo>
                    <a:pt x="2" y="323"/>
                  </a:lnTo>
                  <a:lnTo>
                    <a:pt x="0" y="323"/>
                  </a:lnTo>
                  <a:lnTo>
                    <a:pt x="0" y="321"/>
                  </a:lnTo>
                  <a:lnTo>
                    <a:pt x="0" y="318"/>
                  </a:lnTo>
                  <a:lnTo>
                    <a:pt x="0" y="315"/>
                  </a:lnTo>
                  <a:lnTo>
                    <a:pt x="2" y="311"/>
                  </a:lnTo>
                  <a:lnTo>
                    <a:pt x="3" y="308"/>
                  </a:lnTo>
                  <a:lnTo>
                    <a:pt x="7" y="306"/>
                  </a:lnTo>
                  <a:lnTo>
                    <a:pt x="10" y="308"/>
                  </a:lnTo>
                  <a:lnTo>
                    <a:pt x="15" y="311"/>
                  </a:lnTo>
                  <a:lnTo>
                    <a:pt x="15" y="313"/>
                  </a:lnTo>
                  <a:lnTo>
                    <a:pt x="17" y="313"/>
                  </a:lnTo>
                  <a:lnTo>
                    <a:pt x="17" y="315"/>
                  </a:lnTo>
                  <a:lnTo>
                    <a:pt x="18" y="315"/>
                  </a:lnTo>
                  <a:lnTo>
                    <a:pt x="18" y="313"/>
                  </a:lnTo>
                  <a:lnTo>
                    <a:pt x="18" y="311"/>
                  </a:lnTo>
                  <a:lnTo>
                    <a:pt x="20" y="306"/>
                  </a:lnTo>
                  <a:lnTo>
                    <a:pt x="20" y="301"/>
                  </a:lnTo>
                  <a:lnTo>
                    <a:pt x="20" y="299"/>
                  </a:lnTo>
                  <a:lnTo>
                    <a:pt x="18" y="298"/>
                  </a:lnTo>
                  <a:lnTo>
                    <a:pt x="18" y="296"/>
                  </a:lnTo>
                  <a:lnTo>
                    <a:pt x="18" y="294"/>
                  </a:lnTo>
                  <a:lnTo>
                    <a:pt x="18" y="293"/>
                  </a:lnTo>
                  <a:lnTo>
                    <a:pt x="20" y="291"/>
                  </a:lnTo>
                  <a:lnTo>
                    <a:pt x="24" y="293"/>
                  </a:lnTo>
                  <a:lnTo>
                    <a:pt x="30" y="294"/>
                  </a:lnTo>
                  <a:lnTo>
                    <a:pt x="29" y="293"/>
                  </a:lnTo>
                  <a:lnTo>
                    <a:pt x="27" y="289"/>
                  </a:lnTo>
                  <a:lnTo>
                    <a:pt x="25" y="284"/>
                  </a:lnTo>
                  <a:lnTo>
                    <a:pt x="24" y="279"/>
                  </a:lnTo>
                  <a:lnTo>
                    <a:pt x="22" y="274"/>
                  </a:lnTo>
                  <a:lnTo>
                    <a:pt x="24" y="267"/>
                  </a:lnTo>
                  <a:lnTo>
                    <a:pt x="25" y="262"/>
                  </a:lnTo>
                  <a:lnTo>
                    <a:pt x="30" y="259"/>
                  </a:lnTo>
                  <a:lnTo>
                    <a:pt x="32" y="257"/>
                  </a:lnTo>
                  <a:lnTo>
                    <a:pt x="34" y="255"/>
                  </a:lnTo>
                  <a:lnTo>
                    <a:pt x="35" y="254"/>
                  </a:lnTo>
                  <a:lnTo>
                    <a:pt x="37" y="252"/>
                  </a:lnTo>
                  <a:lnTo>
                    <a:pt x="39" y="250"/>
                  </a:lnTo>
                  <a:lnTo>
                    <a:pt x="39" y="249"/>
                  </a:lnTo>
                  <a:lnTo>
                    <a:pt x="40" y="249"/>
                  </a:lnTo>
                  <a:lnTo>
                    <a:pt x="40" y="247"/>
                  </a:lnTo>
                  <a:lnTo>
                    <a:pt x="39" y="245"/>
                  </a:lnTo>
                  <a:lnTo>
                    <a:pt x="39" y="242"/>
                  </a:lnTo>
                  <a:lnTo>
                    <a:pt x="39" y="238"/>
                  </a:lnTo>
                  <a:lnTo>
                    <a:pt x="40" y="235"/>
                  </a:lnTo>
                  <a:lnTo>
                    <a:pt x="42" y="230"/>
                  </a:lnTo>
                  <a:lnTo>
                    <a:pt x="44" y="227"/>
                  </a:lnTo>
                  <a:lnTo>
                    <a:pt x="49" y="223"/>
                  </a:lnTo>
                  <a:lnTo>
                    <a:pt x="47" y="223"/>
                  </a:lnTo>
                  <a:lnTo>
                    <a:pt x="47" y="221"/>
                  </a:lnTo>
                  <a:lnTo>
                    <a:pt x="47" y="218"/>
                  </a:lnTo>
                  <a:lnTo>
                    <a:pt x="46" y="215"/>
                  </a:lnTo>
                  <a:lnTo>
                    <a:pt x="44" y="211"/>
                  </a:lnTo>
                  <a:lnTo>
                    <a:pt x="42" y="208"/>
                  </a:lnTo>
                  <a:lnTo>
                    <a:pt x="40" y="203"/>
                  </a:lnTo>
                  <a:lnTo>
                    <a:pt x="39" y="198"/>
                  </a:lnTo>
                  <a:lnTo>
                    <a:pt x="39" y="193"/>
                  </a:lnTo>
                  <a:lnTo>
                    <a:pt x="37" y="188"/>
                  </a:lnTo>
                  <a:lnTo>
                    <a:pt x="37" y="183"/>
                  </a:lnTo>
                  <a:lnTo>
                    <a:pt x="37" y="177"/>
                  </a:lnTo>
                  <a:lnTo>
                    <a:pt x="39" y="172"/>
                  </a:lnTo>
                  <a:lnTo>
                    <a:pt x="39" y="169"/>
                  </a:lnTo>
                  <a:lnTo>
                    <a:pt x="42" y="164"/>
                  </a:lnTo>
                  <a:lnTo>
                    <a:pt x="46" y="161"/>
                  </a:lnTo>
                  <a:lnTo>
                    <a:pt x="46" y="159"/>
                  </a:lnTo>
                  <a:lnTo>
                    <a:pt x="44" y="157"/>
                  </a:lnTo>
                  <a:lnTo>
                    <a:pt x="44" y="154"/>
                  </a:lnTo>
                  <a:lnTo>
                    <a:pt x="44" y="149"/>
                  </a:lnTo>
                  <a:lnTo>
                    <a:pt x="44" y="145"/>
                  </a:lnTo>
                  <a:lnTo>
                    <a:pt x="44" y="140"/>
                  </a:lnTo>
                  <a:lnTo>
                    <a:pt x="44" y="135"/>
                  </a:lnTo>
                  <a:lnTo>
                    <a:pt x="44" y="130"/>
                  </a:lnTo>
                  <a:lnTo>
                    <a:pt x="44" y="125"/>
                  </a:lnTo>
                  <a:lnTo>
                    <a:pt x="44" y="120"/>
                  </a:lnTo>
                  <a:lnTo>
                    <a:pt x="44" y="115"/>
                  </a:lnTo>
                  <a:lnTo>
                    <a:pt x="46" y="110"/>
                  </a:lnTo>
                  <a:lnTo>
                    <a:pt x="47" y="105"/>
                  </a:lnTo>
                  <a:lnTo>
                    <a:pt x="49" y="101"/>
                  </a:lnTo>
                  <a:lnTo>
                    <a:pt x="51" y="98"/>
                  </a:lnTo>
                  <a:lnTo>
                    <a:pt x="78" y="15"/>
                  </a:lnTo>
                  <a:lnTo>
                    <a:pt x="79" y="13"/>
                  </a:lnTo>
                  <a:lnTo>
                    <a:pt x="81" y="13"/>
                  </a:lnTo>
                  <a:lnTo>
                    <a:pt x="84" y="12"/>
                  </a:lnTo>
                  <a:lnTo>
                    <a:pt x="88" y="10"/>
                  </a:lnTo>
                  <a:lnTo>
                    <a:pt x="91" y="12"/>
                  </a:lnTo>
                  <a:lnTo>
                    <a:pt x="95" y="13"/>
                  </a:lnTo>
                  <a:lnTo>
                    <a:pt x="98" y="18"/>
                  </a:lnTo>
                  <a:lnTo>
                    <a:pt x="101" y="29"/>
                  </a:lnTo>
                  <a:lnTo>
                    <a:pt x="101" y="30"/>
                  </a:lnTo>
                  <a:lnTo>
                    <a:pt x="103" y="32"/>
                  </a:lnTo>
                  <a:lnTo>
                    <a:pt x="105" y="34"/>
                  </a:lnTo>
                  <a:lnTo>
                    <a:pt x="108" y="35"/>
                  </a:lnTo>
                  <a:lnTo>
                    <a:pt x="110" y="37"/>
                  </a:lnTo>
                  <a:lnTo>
                    <a:pt x="115" y="37"/>
                  </a:lnTo>
                  <a:lnTo>
                    <a:pt x="118" y="34"/>
                  </a:lnTo>
                  <a:lnTo>
                    <a:pt x="125" y="30"/>
                  </a:lnTo>
                  <a:lnTo>
                    <a:pt x="125" y="29"/>
                  </a:lnTo>
                  <a:lnTo>
                    <a:pt x="128" y="27"/>
                  </a:lnTo>
                  <a:lnTo>
                    <a:pt x="132" y="23"/>
                  </a:lnTo>
                  <a:lnTo>
                    <a:pt x="135" y="20"/>
                  </a:lnTo>
                  <a:lnTo>
                    <a:pt x="139" y="17"/>
                  </a:lnTo>
                  <a:lnTo>
                    <a:pt x="142" y="13"/>
                  </a:lnTo>
                  <a:lnTo>
                    <a:pt x="145" y="12"/>
                  </a:lnTo>
                  <a:lnTo>
                    <a:pt x="152" y="10"/>
                  </a:lnTo>
                  <a:lnTo>
                    <a:pt x="152" y="8"/>
                  </a:lnTo>
                  <a:lnTo>
                    <a:pt x="152" y="5"/>
                  </a:lnTo>
                  <a:lnTo>
                    <a:pt x="152" y="3"/>
                  </a:lnTo>
                  <a:lnTo>
                    <a:pt x="154" y="1"/>
                  </a:lnTo>
                  <a:lnTo>
                    <a:pt x="157" y="0"/>
                  </a:lnTo>
                  <a:lnTo>
                    <a:pt x="162" y="1"/>
                  </a:lnTo>
                  <a:lnTo>
                    <a:pt x="169" y="3"/>
                  </a:lnTo>
                  <a:lnTo>
                    <a:pt x="171" y="5"/>
                  </a:lnTo>
                  <a:lnTo>
                    <a:pt x="174" y="7"/>
                  </a:lnTo>
                  <a:lnTo>
                    <a:pt x="179" y="10"/>
                  </a:lnTo>
                  <a:lnTo>
                    <a:pt x="186" y="13"/>
                  </a:lnTo>
                  <a:lnTo>
                    <a:pt x="193" y="15"/>
                  </a:lnTo>
                  <a:lnTo>
                    <a:pt x="198" y="18"/>
                  </a:lnTo>
                  <a:lnTo>
                    <a:pt x="203" y="20"/>
                  </a:lnTo>
                  <a:lnTo>
                    <a:pt x="205" y="22"/>
                  </a:lnTo>
                  <a:lnTo>
                    <a:pt x="213" y="30"/>
                  </a:lnTo>
                  <a:lnTo>
                    <a:pt x="254" y="164"/>
                  </a:lnTo>
                  <a:lnTo>
                    <a:pt x="254" y="166"/>
                  </a:lnTo>
                  <a:lnTo>
                    <a:pt x="254" y="169"/>
                  </a:lnTo>
                  <a:lnTo>
                    <a:pt x="254" y="172"/>
                  </a:lnTo>
                  <a:lnTo>
                    <a:pt x="255" y="177"/>
                  </a:lnTo>
                  <a:lnTo>
                    <a:pt x="260" y="184"/>
                  </a:lnTo>
                  <a:lnTo>
                    <a:pt x="266" y="188"/>
                  </a:lnTo>
                  <a:lnTo>
                    <a:pt x="276" y="191"/>
                  </a:lnTo>
                  <a:lnTo>
                    <a:pt x="289" y="193"/>
                  </a:lnTo>
                  <a:lnTo>
                    <a:pt x="294" y="196"/>
                  </a:lnTo>
                  <a:lnTo>
                    <a:pt x="294" y="213"/>
                  </a:lnTo>
                  <a:lnTo>
                    <a:pt x="303" y="221"/>
                  </a:lnTo>
                  <a:lnTo>
                    <a:pt x="304" y="225"/>
                  </a:lnTo>
                  <a:lnTo>
                    <a:pt x="306" y="228"/>
                  </a:lnTo>
                  <a:lnTo>
                    <a:pt x="308" y="233"/>
                  </a:lnTo>
                  <a:lnTo>
                    <a:pt x="311" y="237"/>
                  </a:lnTo>
                  <a:lnTo>
                    <a:pt x="315" y="238"/>
                  </a:lnTo>
                  <a:lnTo>
                    <a:pt x="318" y="238"/>
                  </a:lnTo>
                  <a:lnTo>
                    <a:pt x="321" y="237"/>
                  </a:lnTo>
                  <a:lnTo>
                    <a:pt x="323" y="237"/>
                  </a:lnTo>
                  <a:lnTo>
                    <a:pt x="326" y="240"/>
                  </a:lnTo>
                  <a:lnTo>
                    <a:pt x="332" y="243"/>
                  </a:lnTo>
                  <a:lnTo>
                    <a:pt x="337" y="247"/>
                  </a:lnTo>
                  <a:lnTo>
                    <a:pt x="340" y="250"/>
                  </a:lnTo>
                  <a:lnTo>
                    <a:pt x="345" y="254"/>
                  </a:lnTo>
                  <a:lnTo>
                    <a:pt x="348" y="257"/>
                  </a:lnTo>
                  <a:lnTo>
                    <a:pt x="340" y="265"/>
                  </a:lnTo>
                  <a:lnTo>
                    <a:pt x="347" y="276"/>
                  </a:lnTo>
                  <a:lnTo>
                    <a:pt x="350" y="272"/>
                  </a:lnTo>
                  <a:lnTo>
                    <a:pt x="354" y="271"/>
                  </a:lnTo>
                  <a:lnTo>
                    <a:pt x="357" y="267"/>
                  </a:lnTo>
                  <a:lnTo>
                    <a:pt x="359" y="267"/>
                  </a:lnTo>
                  <a:lnTo>
                    <a:pt x="359" y="269"/>
                  </a:lnTo>
                  <a:lnTo>
                    <a:pt x="359" y="274"/>
                  </a:lnTo>
                  <a:lnTo>
                    <a:pt x="354" y="284"/>
                  </a:lnTo>
                  <a:lnTo>
                    <a:pt x="352" y="287"/>
                  </a:lnTo>
                  <a:lnTo>
                    <a:pt x="350" y="289"/>
                  </a:lnTo>
                  <a:lnTo>
                    <a:pt x="347" y="293"/>
                  </a:lnTo>
                  <a:lnTo>
                    <a:pt x="345" y="296"/>
                  </a:lnTo>
                  <a:lnTo>
                    <a:pt x="343" y="298"/>
                  </a:lnTo>
                  <a:lnTo>
                    <a:pt x="342" y="299"/>
                  </a:lnTo>
                  <a:lnTo>
                    <a:pt x="342" y="301"/>
                  </a:lnTo>
                  <a:lnTo>
                    <a:pt x="335" y="293"/>
                  </a:lnTo>
                  <a:lnTo>
                    <a:pt x="330" y="298"/>
                  </a:lnTo>
                  <a:lnTo>
                    <a:pt x="333" y="306"/>
                  </a:lnTo>
                  <a:lnTo>
                    <a:pt x="326" y="308"/>
                  </a:lnTo>
                  <a:lnTo>
                    <a:pt x="325" y="308"/>
                  </a:lnTo>
                  <a:lnTo>
                    <a:pt x="323" y="306"/>
                  </a:lnTo>
                  <a:lnTo>
                    <a:pt x="321" y="306"/>
                  </a:lnTo>
                  <a:lnTo>
                    <a:pt x="318" y="306"/>
                  </a:lnTo>
                  <a:lnTo>
                    <a:pt x="318" y="308"/>
                  </a:lnTo>
                  <a:lnTo>
                    <a:pt x="318" y="311"/>
                  </a:lnTo>
                  <a:lnTo>
                    <a:pt x="320" y="316"/>
                  </a:lnTo>
                  <a:lnTo>
                    <a:pt x="320" y="320"/>
                  </a:lnTo>
                  <a:lnTo>
                    <a:pt x="318" y="321"/>
                  </a:lnTo>
                  <a:lnTo>
                    <a:pt x="316" y="323"/>
                  </a:lnTo>
                  <a:lnTo>
                    <a:pt x="313" y="325"/>
                  </a:lnTo>
                  <a:lnTo>
                    <a:pt x="310" y="326"/>
                  </a:lnTo>
                  <a:lnTo>
                    <a:pt x="306" y="326"/>
                  </a:lnTo>
                  <a:lnTo>
                    <a:pt x="304" y="326"/>
                  </a:lnTo>
                  <a:lnTo>
                    <a:pt x="301" y="325"/>
                  </a:lnTo>
                  <a:lnTo>
                    <a:pt x="298" y="321"/>
                  </a:lnTo>
                  <a:lnTo>
                    <a:pt x="299" y="323"/>
                  </a:lnTo>
                  <a:lnTo>
                    <a:pt x="299" y="321"/>
                  </a:lnTo>
                  <a:lnTo>
                    <a:pt x="298" y="321"/>
                  </a:lnTo>
                  <a:lnTo>
                    <a:pt x="298" y="323"/>
                  </a:lnTo>
                  <a:lnTo>
                    <a:pt x="296" y="326"/>
                  </a:lnTo>
                  <a:lnTo>
                    <a:pt x="296" y="330"/>
                  </a:lnTo>
                  <a:lnTo>
                    <a:pt x="296" y="338"/>
                  </a:lnTo>
                  <a:lnTo>
                    <a:pt x="294" y="340"/>
                  </a:lnTo>
                  <a:lnTo>
                    <a:pt x="293" y="345"/>
                  </a:lnTo>
                  <a:lnTo>
                    <a:pt x="289" y="347"/>
                  </a:lnTo>
                  <a:lnTo>
                    <a:pt x="289" y="348"/>
                  </a:lnTo>
                  <a:lnTo>
                    <a:pt x="284" y="357"/>
                  </a:lnTo>
                  <a:lnTo>
                    <a:pt x="277" y="348"/>
                  </a:lnTo>
                  <a:lnTo>
                    <a:pt x="277" y="342"/>
                  </a:lnTo>
                  <a:lnTo>
                    <a:pt x="267" y="337"/>
                  </a:lnTo>
                  <a:lnTo>
                    <a:pt x="267" y="335"/>
                  </a:lnTo>
                  <a:lnTo>
                    <a:pt x="266" y="335"/>
                  </a:lnTo>
                  <a:lnTo>
                    <a:pt x="264" y="335"/>
                  </a:lnTo>
                  <a:lnTo>
                    <a:pt x="262" y="335"/>
                  </a:lnTo>
                  <a:lnTo>
                    <a:pt x="260" y="337"/>
                  </a:lnTo>
                  <a:lnTo>
                    <a:pt x="260" y="338"/>
                  </a:lnTo>
                  <a:lnTo>
                    <a:pt x="260" y="342"/>
                  </a:lnTo>
                  <a:lnTo>
                    <a:pt x="262" y="347"/>
                  </a:lnTo>
                  <a:lnTo>
                    <a:pt x="262" y="348"/>
                  </a:lnTo>
                  <a:lnTo>
                    <a:pt x="260" y="350"/>
                  </a:lnTo>
                  <a:lnTo>
                    <a:pt x="257" y="353"/>
                  </a:lnTo>
                  <a:lnTo>
                    <a:pt x="254" y="355"/>
                  </a:lnTo>
                  <a:lnTo>
                    <a:pt x="249" y="359"/>
                  </a:lnTo>
                  <a:lnTo>
                    <a:pt x="245" y="360"/>
                  </a:lnTo>
                  <a:lnTo>
                    <a:pt x="244" y="362"/>
                  </a:lnTo>
                  <a:lnTo>
                    <a:pt x="242" y="362"/>
                  </a:lnTo>
                  <a:lnTo>
                    <a:pt x="244" y="375"/>
                  </a:lnTo>
                  <a:lnTo>
                    <a:pt x="223" y="375"/>
                  </a:lnTo>
                  <a:lnTo>
                    <a:pt x="230" y="364"/>
                  </a:lnTo>
                  <a:lnTo>
                    <a:pt x="220" y="364"/>
                  </a:lnTo>
                  <a:lnTo>
                    <a:pt x="220" y="362"/>
                  </a:lnTo>
                  <a:lnTo>
                    <a:pt x="220" y="359"/>
                  </a:lnTo>
                  <a:lnTo>
                    <a:pt x="218" y="353"/>
                  </a:lnTo>
                  <a:lnTo>
                    <a:pt x="218" y="350"/>
                  </a:lnTo>
                  <a:lnTo>
                    <a:pt x="216" y="348"/>
                  </a:lnTo>
                  <a:lnTo>
                    <a:pt x="215" y="348"/>
                  </a:lnTo>
                  <a:lnTo>
                    <a:pt x="213" y="353"/>
                  </a:lnTo>
                  <a:lnTo>
                    <a:pt x="210" y="364"/>
                  </a:lnTo>
                  <a:lnTo>
                    <a:pt x="210" y="365"/>
                  </a:lnTo>
                  <a:lnTo>
                    <a:pt x="210" y="367"/>
                  </a:lnTo>
                  <a:lnTo>
                    <a:pt x="210" y="370"/>
                  </a:lnTo>
                  <a:lnTo>
                    <a:pt x="208" y="372"/>
                  </a:lnTo>
                  <a:lnTo>
                    <a:pt x="208" y="375"/>
                  </a:lnTo>
                  <a:lnTo>
                    <a:pt x="208" y="377"/>
                  </a:lnTo>
                  <a:lnTo>
                    <a:pt x="210" y="411"/>
                  </a:lnTo>
                  <a:lnTo>
                    <a:pt x="205" y="421"/>
                  </a:lnTo>
                  <a:lnTo>
                    <a:pt x="198" y="436"/>
                  </a:lnTo>
                  <a:lnTo>
                    <a:pt x="193" y="428"/>
                  </a:lnTo>
                  <a:lnTo>
                    <a:pt x="183" y="431"/>
                  </a:lnTo>
                  <a:lnTo>
                    <a:pt x="179" y="450"/>
                  </a:lnTo>
                  <a:lnTo>
                    <a:pt x="171" y="448"/>
                  </a:lnTo>
                  <a:lnTo>
                    <a:pt x="171" y="450"/>
                  </a:lnTo>
                  <a:lnTo>
                    <a:pt x="171" y="453"/>
                  </a:lnTo>
                  <a:lnTo>
                    <a:pt x="169" y="453"/>
                  </a:lnTo>
                  <a:lnTo>
                    <a:pt x="169" y="455"/>
                  </a:lnTo>
                  <a:lnTo>
                    <a:pt x="167" y="455"/>
                  </a:lnTo>
                  <a:lnTo>
                    <a:pt x="166" y="453"/>
                  </a:lnTo>
                  <a:lnTo>
                    <a:pt x="162" y="448"/>
                  </a:lnTo>
                  <a:lnTo>
                    <a:pt x="162" y="447"/>
                  </a:lnTo>
                  <a:lnTo>
                    <a:pt x="161" y="447"/>
                  </a:lnTo>
                  <a:lnTo>
                    <a:pt x="161" y="445"/>
                  </a:lnTo>
                  <a:lnTo>
                    <a:pt x="159" y="445"/>
                  </a:lnTo>
                  <a:lnTo>
                    <a:pt x="157" y="447"/>
                  </a:lnTo>
                  <a:lnTo>
                    <a:pt x="156" y="448"/>
                  </a:lnTo>
                  <a:lnTo>
                    <a:pt x="156" y="453"/>
                  </a:lnTo>
                  <a:lnTo>
                    <a:pt x="154" y="462"/>
                  </a:lnTo>
                  <a:lnTo>
                    <a:pt x="156" y="463"/>
                  </a:lnTo>
                  <a:lnTo>
                    <a:pt x="156" y="467"/>
                  </a:lnTo>
                  <a:lnTo>
                    <a:pt x="156" y="472"/>
                  </a:lnTo>
                  <a:lnTo>
                    <a:pt x="157" y="475"/>
                  </a:lnTo>
                  <a:lnTo>
                    <a:pt x="156" y="477"/>
                  </a:lnTo>
                  <a:lnTo>
                    <a:pt x="154" y="475"/>
                  </a:lnTo>
                  <a:lnTo>
                    <a:pt x="152" y="469"/>
                  </a:lnTo>
                  <a:lnTo>
                    <a:pt x="147" y="457"/>
                  </a:lnTo>
                  <a:lnTo>
                    <a:pt x="144" y="460"/>
                  </a:lnTo>
                  <a:lnTo>
                    <a:pt x="140" y="462"/>
                  </a:lnTo>
                  <a:lnTo>
                    <a:pt x="137" y="465"/>
                  </a:lnTo>
                  <a:lnTo>
                    <a:pt x="132" y="469"/>
                  </a:lnTo>
                  <a:lnTo>
                    <a:pt x="128" y="472"/>
                  </a:lnTo>
                  <a:lnTo>
                    <a:pt x="127" y="475"/>
                  </a:lnTo>
                  <a:lnTo>
                    <a:pt x="125" y="475"/>
                  </a:lnTo>
                  <a:lnTo>
                    <a:pt x="122" y="497"/>
                  </a:lnTo>
                  <a:lnTo>
                    <a:pt x="127" y="499"/>
                  </a:lnTo>
                  <a:lnTo>
                    <a:pt x="127" y="506"/>
                  </a:lnTo>
                  <a:lnTo>
                    <a:pt x="123" y="506"/>
                  </a:lnTo>
                  <a:lnTo>
                    <a:pt x="122" y="506"/>
                  </a:lnTo>
                  <a:lnTo>
                    <a:pt x="118" y="507"/>
                  </a:lnTo>
                  <a:lnTo>
                    <a:pt x="117" y="511"/>
                  </a:lnTo>
                  <a:lnTo>
                    <a:pt x="115" y="514"/>
                  </a:lnTo>
                  <a:lnTo>
                    <a:pt x="117" y="519"/>
                  </a:lnTo>
                  <a:lnTo>
                    <a:pt x="120" y="528"/>
                  </a:lnTo>
                  <a:lnTo>
                    <a:pt x="118" y="529"/>
                  </a:lnTo>
                  <a:lnTo>
                    <a:pt x="117" y="533"/>
                  </a:lnTo>
                  <a:lnTo>
                    <a:pt x="113" y="536"/>
                  </a:lnTo>
                  <a:lnTo>
                    <a:pt x="110" y="538"/>
                  </a:lnTo>
                  <a:lnTo>
                    <a:pt x="108" y="541"/>
                  </a:lnTo>
                  <a:lnTo>
                    <a:pt x="106" y="541"/>
                  </a:lnTo>
                  <a:lnTo>
                    <a:pt x="106" y="543"/>
                  </a:lnTo>
                  <a:lnTo>
                    <a:pt x="106" y="565"/>
                  </a:lnTo>
                  <a:lnTo>
                    <a:pt x="98" y="579"/>
                  </a:lnTo>
                  <a:close/>
                </a:path>
              </a:pathLst>
            </a:custGeom>
            <a:solidFill>
              <a:srgbClr val="DDDDDD"/>
            </a:solidFill>
            <a:ln w="9525">
              <a:solidFill>
                <a:schemeClr val="tx1"/>
              </a:solidFill>
              <a:round/>
              <a:headEnd/>
              <a:tailEnd/>
            </a:ln>
          </p:spPr>
          <p:txBody>
            <a:bodyPr/>
            <a:lstStyle/>
            <a:p>
              <a:endParaRPr lang="en-US"/>
            </a:p>
          </p:txBody>
        </p:sp>
        <p:sp>
          <p:nvSpPr>
            <p:cNvPr id="57495" name="Freeform 65"/>
            <p:cNvSpPr>
              <a:spLocks/>
            </p:cNvSpPr>
            <p:nvPr/>
          </p:nvSpPr>
          <p:spPr bwMode="auto">
            <a:xfrm>
              <a:off x="5343" y="1465"/>
              <a:ext cx="17" cy="23"/>
            </a:xfrm>
            <a:custGeom>
              <a:avLst/>
              <a:gdLst>
                <a:gd name="T0" fmla="*/ 9 w 17"/>
                <a:gd name="T1" fmla="*/ 0 h 23"/>
                <a:gd name="T2" fmla="*/ 17 w 17"/>
                <a:gd name="T3" fmla="*/ 7 h 23"/>
                <a:gd name="T4" fmla="*/ 14 w 17"/>
                <a:gd name="T5" fmla="*/ 15 h 23"/>
                <a:gd name="T6" fmla="*/ 10 w 17"/>
                <a:gd name="T7" fmla="*/ 17 h 23"/>
                <a:gd name="T8" fmla="*/ 10 w 17"/>
                <a:gd name="T9" fmla="*/ 17 h 23"/>
                <a:gd name="T10" fmla="*/ 12 w 17"/>
                <a:gd name="T11" fmla="*/ 18 h 23"/>
                <a:gd name="T12" fmla="*/ 12 w 17"/>
                <a:gd name="T13" fmla="*/ 20 h 23"/>
                <a:gd name="T14" fmla="*/ 12 w 17"/>
                <a:gd name="T15" fmla="*/ 23 h 23"/>
                <a:gd name="T16" fmla="*/ 10 w 17"/>
                <a:gd name="T17" fmla="*/ 23 h 23"/>
                <a:gd name="T18" fmla="*/ 9 w 17"/>
                <a:gd name="T19" fmla="*/ 23 h 23"/>
                <a:gd name="T20" fmla="*/ 5 w 17"/>
                <a:gd name="T21" fmla="*/ 22 h 23"/>
                <a:gd name="T22" fmla="*/ 0 w 17"/>
                <a:gd name="T23" fmla="*/ 18 h 23"/>
                <a:gd name="T24" fmla="*/ 0 w 17"/>
                <a:gd name="T25" fmla="*/ 17 h 23"/>
                <a:gd name="T26" fmla="*/ 0 w 17"/>
                <a:gd name="T27" fmla="*/ 12 h 23"/>
                <a:gd name="T28" fmla="*/ 0 w 17"/>
                <a:gd name="T29" fmla="*/ 10 h 23"/>
                <a:gd name="T30" fmla="*/ 2 w 17"/>
                <a:gd name="T31" fmla="*/ 8 h 23"/>
                <a:gd name="T32" fmla="*/ 9 w 17"/>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23"/>
                <a:gd name="T53" fmla="*/ 17 w 17"/>
                <a:gd name="T54" fmla="*/ 23 h 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23">
                  <a:moveTo>
                    <a:pt x="9" y="0"/>
                  </a:moveTo>
                  <a:lnTo>
                    <a:pt x="17" y="7"/>
                  </a:lnTo>
                  <a:lnTo>
                    <a:pt x="14" y="15"/>
                  </a:lnTo>
                  <a:lnTo>
                    <a:pt x="10" y="17"/>
                  </a:lnTo>
                  <a:lnTo>
                    <a:pt x="12" y="18"/>
                  </a:lnTo>
                  <a:lnTo>
                    <a:pt x="12" y="20"/>
                  </a:lnTo>
                  <a:lnTo>
                    <a:pt x="12" y="23"/>
                  </a:lnTo>
                  <a:lnTo>
                    <a:pt x="10" y="23"/>
                  </a:lnTo>
                  <a:lnTo>
                    <a:pt x="9" y="23"/>
                  </a:lnTo>
                  <a:lnTo>
                    <a:pt x="5" y="22"/>
                  </a:lnTo>
                  <a:lnTo>
                    <a:pt x="0" y="18"/>
                  </a:lnTo>
                  <a:lnTo>
                    <a:pt x="0" y="17"/>
                  </a:lnTo>
                  <a:lnTo>
                    <a:pt x="0" y="12"/>
                  </a:lnTo>
                  <a:lnTo>
                    <a:pt x="0" y="10"/>
                  </a:lnTo>
                  <a:lnTo>
                    <a:pt x="2" y="8"/>
                  </a:lnTo>
                  <a:lnTo>
                    <a:pt x="9" y="0"/>
                  </a:lnTo>
                  <a:close/>
                </a:path>
              </a:pathLst>
            </a:custGeom>
            <a:solidFill>
              <a:srgbClr val="DDDDDD"/>
            </a:solidFill>
            <a:ln w="9525">
              <a:solidFill>
                <a:schemeClr val="tx1"/>
              </a:solidFill>
              <a:round/>
              <a:headEnd/>
              <a:tailEnd/>
            </a:ln>
          </p:spPr>
          <p:txBody>
            <a:bodyPr/>
            <a:lstStyle/>
            <a:p>
              <a:endParaRPr lang="en-US"/>
            </a:p>
          </p:txBody>
        </p:sp>
      </p:grpSp>
      <p:grpSp>
        <p:nvGrpSpPr>
          <p:cNvPr id="57368" name="Group 66"/>
          <p:cNvGrpSpPr>
            <a:grpSpLocks/>
          </p:cNvGrpSpPr>
          <p:nvPr/>
        </p:nvGrpSpPr>
        <p:grpSpPr bwMode="auto">
          <a:xfrm>
            <a:off x="8113713" y="3016250"/>
            <a:ext cx="225425" cy="461963"/>
            <a:chOff x="4856" y="1462"/>
            <a:chExt cx="130" cy="300"/>
          </a:xfrm>
        </p:grpSpPr>
        <p:sp>
          <p:nvSpPr>
            <p:cNvPr id="57492" name="Freeform 67"/>
            <p:cNvSpPr>
              <a:spLocks/>
            </p:cNvSpPr>
            <p:nvPr/>
          </p:nvSpPr>
          <p:spPr bwMode="auto">
            <a:xfrm>
              <a:off x="4856" y="1462"/>
              <a:ext cx="130" cy="300"/>
            </a:xfrm>
            <a:custGeom>
              <a:avLst/>
              <a:gdLst>
                <a:gd name="T0" fmla="*/ 12 w 130"/>
                <a:gd name="T1" fmla="*/ 202 h 300"/>
                <a:gd name="T2" fmla="*/ 23 w 130"/>
                <a:gd name="T3" fmla="*/ 192 h 300"/>
                <a:gd name="T4" fmla="*/ 32 w 130"/>
                <a:gd name="T5" fmla="*/ 186 h 300"/>
                <a:gd name="T6" fmla="*/ 39 w 130"/>
                <a:gd name="T7" fmla="*/ 171 h 300"/>
                <a:gd name="T8" fmla="*/ 49 w 130"/>
                <a:gd name="T9" fmla="*/ 159 h 300"/>
                <a:gd name="T10" fmla="*/ 57 w 130"/>
                <a:gd name="T11" fmla="*/ 154 h 300"/>
                <a:gd name="T12" fmla="*/ 59 w 130"/>
                <a:gd name="T13" fmla="*/ 146 h 300"/>
                <a:gd name="T14" fmla="*/ 56 w 130"/>
                <a:gd name="T15" fmla="*/ 141 h 300"/>
                <a:gd name="T16" fmla="*/ 49 w 130"/>
                <a:gd name="T17" fmla="*/ 137 h 300"/>
                <a:gd name="T18" fmla="*/ 32 w 130"/>
                <a:gd name="T19" fmla="*/ 122 h 300"/>
                <a:gd name="T20" fmla="*/ 20 w 130"/>
                <a:gd name="T21" fmla="*/ 112 h 300"/>
                <a:gd name="T22" fmla="*/ 3 w 130"/>
                <a:gd name="T23" fmla="*/ 93 h 300"/>
                <a:gd name="T24" fmla="*/ 6 w 130"/>
                <a:gd name="T25" fmla="*/ 76 h 300"/>
                <a:gd name="T26" fmla="*/ 0 w 130"/>
                <a:gd name="T27" fmla="*/ 56 h 300"/>
                <a:gd name="T28" fmla="*/ 28 w 130"/>
                <a:gd name="T29" fmla="*/ 0 h 300"/>
                <a:gd name="T30" fmla="*/ 113 w 130"/>
                <a:gd name="T31" fmla="*/ 60 h 300"/>
                <a:gd name="T32" fmla="*/ 106 w 130"/>
                <a:gd name="T33" fmla="*/ 76 h 300"/>
                <a:gd name="T34" fmla="*/ 106 w 130"/>
                <a:gd name="T35" fmla="*/ 87 h 300"/>
                <a:gd name="T36" fmla="*/ 96 w 130"/>
                <a:gd name="T37" fmla="*/ 95 h 300"/>
                <a:gd name="T38" fmla="*/ 113 w 130"/>
                <a:gd name="T39" fmla="*/ 102 h 300"/>
                <a:gd name="T40" fmla="*/ 118 w 130"/>
                <a:gd name="T41" fmla="*/ 100 h 300"/>
                <a:gd name="T42" fmla="*/ 120 w 130"/>
                <a:gd name="T43" fmla="*/ 97 h 300"/>
                <a:gd name="T44" fmla="*/ 122 w 130"/>
                <a:gd name="T45" fmla="*/ 95 h 300"/>
                <a:gd name="T46" fmla="*/ 125 w 130"/>
                <a:gd name="T47" fmla="*/ 98 h 300"/>
                <a:gd name="T48" fmla="*/ 127 w 130"/>
                <a:gd name="T49" fmla="*/ 107 h 300"/>
                <a:gd name="T50" fmla="*/ 127 w 130"/>
                <a:gd name="T51" fmla="*/ 127 h 300"/>
                <a:gd name="T52" fmla="*/ 127 w 130"/>
                <a:gd name="T53" fmla="*/ 141 h 300"/>
                <a:gd name="T54" fmla="*/ 127 w 130"/>
                <a:gd name="T55" fmla="*/ 146 h 300"/>
                <a:gd name="T56" fmla="*/ 127 w 130"/>
                <a:gd name="T57" fmla="*/ 151 h 300"/>
                <a:gd name="T58" fmla="*/ 130 w 130"/>
                <a:gd name="T59" fmla="*/ 161 h 300"/>
                <a:gd name="T60" fmla="*/ 130 w 130"/>
                <a:gd name="T61" fmla="*/ 173 h 300"/>
                <a:gd name="T62" fmla="*/ 130 w 130"/>
                <a:gd name="T63" fmla="*/ 183 h 300"/>
                <a:gd name="T64" fmla="*/ 128 w 130"/>
                <a:gd name="T65" fmla="*/ 181 h 300"/>
                <a:gd name="T66" fmla="*/ 125 w 130"/>
                <a:gd name="T67" fmla="*/ 163 h 300"/>
                <a:gd name="T68" fmla="*/ 122 w 130"/>
                <a:gd name="T69" fmla="*/ 151 h 300"/>
                <a:gd name="T70" fmla="*/ 118 w 130"/>
                <a:gd name="T71" fmla="*/ 151 h 300"/>
                <a:gd name="T72" fmla="*/ 122 w 130"/>
                <a:gd name="T73" fmla="*/ 168 h 300"/>
                <a:gd name="T74" fmla="*/ 122 w 130"/>
                <a:gd name="T75" fmla="*/ 175 h 300"/>
                <a:gd name="T76" fmla="*/ 122 w 130"/>
                <a:gd name="T77" fmla="*/ 186 h 300"/>
                <a:gd name="T78" fmla="*/ 122 w 130"/>
                <a:gd name="T79" fmla="*/ 190 h 300"/>
                <a:gd name="T80" fmla="*/ 122 w 130"/>
                <a:gd name="T81" fmla="*/ 193 h 300"/>
                <a:gd name="T82" fmla="*/ 118 w 130"/>
                <a:gd name="T83" fmla="*/ 202 h 300"/>
                <a:gd name="T84" fmla="*/ 115 w 130"/>
                <a:gd name="T85" fmla="*/ 208 h 300"/>
                <a:gd name="T86" fmla="*/ 110 w 130"/>
                <a:gd name="T87" fmla="*/ 219 h 300"/>
                <a:gd name="T88" fmla="*/ 108 w 130"/>
                <a:gd name="T89" fmla="*/ 230 h 300"/>
                <a:gd name="T90" fmla="*/ 103 w 130"/>
                <a:gd name="T91" fmla="*/ 239 h 300"/>
                <a:gd name="T92" fmla="*/ 94 w 130"/>
                <a:gd name="T93" fmla="*/ 249 h 300"/>
                <a:gd name="T94" fmla="*/ 96 w 130"/>
                <a:gd name="T95" fmla="*/ 256 h 300"/>
                <a:gd name="T96" fmla="*/ 86 w 130"/>
                <a:gd name="T97" fmla="*/ 290 h 300"/>
                <a:gd name="T98" fmla="*/ 76 w 130"/>
                <a:gd name="T99" fmla="*/ 300 h 300"/>
                <a:gd name="T100" fmla="*/ 71 w 130"/>
                <a:gd name="T101" fmla="*/ 295 h 300"/>
                <a:gd name="T102" fmla="*/ 72 w 130"/>
                <a:gd name="T103" fmla="*/ 285 h 300"/>
                <a:gd name="T104" fmla="*/ 74 w 130"/>
                <a:gd name="T105" fmla="*/ 276 h 300"/>
                <a:gd name="T106" fmla="*/ 64 w 130"/>
                <a:gd name="T107" fmla="*/ 271 h 300"/>
                <a:gd name="T108" fmla="*/ 49 w 130"/>
                <a:gd name="T109" fmla="*/ 278 h 300"/>
                <a:gd name="T110" fmla="*/ 44 w 130"/>
                <a:gd name="T111" fmla="*/ 271 h 300"/>
                <a:gd name="T112" fmla="*/ 34 w 130"/>
                <a:gd name="T113" fmla="*/ 266 h 300"/>
                <a:gd name="T114" fmla="*/ 23 w 130"/>
                <a:gd name="T115" fmla="*/ 261 h 300"/>
                <a:gd name="T116" fmla="*/ 6 w 130"/>
                <a:gd name="T117" fmla="*/ 247 h 300"/>
                <a:gd name="T118" fmla="*/ 3 w 130"/>
                <a:gd name="T119" fmla="*/ 237 h 300"/>
                <a:gd name="T120" fmla="*/ 1 w 130"/>
                <a:gd name="T121" fmla="*/ 227 h 300"/>
                <a:gd name="T122" fmla="*/ 3 w 130"/>
                <a:gd name="T123" fmla="*/ 219 h 300"/>
                <a:gd name="T124" fmla="*/ 13 w 130"/>
                <a:gd name="T125" fmla="*/ 205 h 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0"/>
                <a:gd name="T190" fmla="*/ 0 h 300"/>
                <a:gd name="T191" fmla="*/ 130 w 130"/>
                <a:gd name="T192" fmla="*/ 300 h 3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0" h="300">
                  <a:moveTo>
                    <a:pt x="8" y="205"/>
                  </a:moveTo>
                  <a:lnTo>
                    <a:pt x="8" y="203"/>
                  </a:lnTo>
                  <a:lnTo>
                    <a:pt x="12" y="202"/>
                  </a:lnTo>
                  <a:lnTo>
                    <a:pt x="15" y="198"/>
                  </a:lnTo>
                  <a:lnTo>
                    <a:pt x="20" y="195"/>
                  </a:lnTo>
                  <a:lnTo>
                    <a:pt x="23" y="192"/>
                  </a:lnTo>
                  <a:lnTo>
                    <a:pt x="28" y="190"/>
                  </a:lnTo>
                  <a:lnTo>
                    <a:pt x="30" y="186"/>
                  </a:lnTo>
                  <a:lnTo>
                    <a:pt x="32" y="186"/>
                  </a:lnTo>
                  <a:lnTo>
                    <a:pt x="32" y="181"/>
                  </a:lnTo>
                  <a:lnTo>
                    <a:pt x="35" y="176"/>
                  </a:lnTo>
                  <a:lnTo>
                    <a:pt x="39" y="171"/>
                  </a:lnTo>
                  <a:lnTo>
                    <a:pt x="42" y="166"/>
                  </a:lnTo>
                  <a:lnTo>
                    <a:pt x="45" y="163"/>
                  </a:lnTo>
                  <a:lnTo>
                    <a:pt x="49" y="159"/>
                  </a:lnTo>
                  <a:lnTo>
                    <a:pt x="52" y="158"/>
                  </a:lnTo>
                  <a:lnTo>
                    <a:pt x="54" y="156"/>
                  </a:lnTo>
                  <a:lnTo>
                    <a:pt x="57" y="154"/>
                  </a:lnTo>
                  <a:lnTo>
                    <a:pt x="59" y="151"/>
                  </a:lnTo>
                  <a:lnTo>
                    <a:pt x="59" y="149"/>
                  </a:lnTo>
                  <a:lnTo>
                    <a:pt x="59" y="146"/>
                  </a:lnTo>
                  <a:lnTo>
                    <a:pt x="57" y="144"/>
                  </a:lnTo>
                  <a:lnTo>
                    <a:pt x="56" y="142"/>
                  </a:lnTo>
                  <a:lnTo>
                    <a:pt x="56" y="141"/>
                  </a:lnTo>
                  <a:lnTo>
                    <a:pt x="54" y="141"/>
                  </a:lnTo>
                  <a:lnTo>
                    <a:pt x="52" y="139"/>
                  </a:lnTo>
                  <a:lnTo>
                    <a:pt x="49" y="137"/>
                  </a:lnTo>
                  <a:lnTo>
                    <a:pt x="44" y="132"/>
                  </a:lnTo>
                  <a:lnTo>
                    <a:pt x="39" y="127"/>
                  </a:lnTo>
                  <a:lnTo>
                    <a:pt x="32" y="122"/>
                  </a:lnTo>
                  <a:lnTo>
                    <a:pt x="27" y="117"/>
                  </a:lnTo>
                  <a:lnTo>
                    <a:pt x="22" y="114"/>
                  </a:lnTo>
                  <a:lnTo>
                    <a:pt x="20" y="112"/>
                  </a:lnTo>
                  <a:lnTo>
                    <a:pt x="10" y="107"/>
                  </a:lnTo>
                  <a:lnTo>
                    <a:pt x="5" y="100"/>
                  </a:lnTo>
                  <a:lnTo>
                    <a:pt x="3" y="93"/>
                  </a:lnTo>
                  <a:lnTo>
                    <a:pt x="3" y="87"/>
                  </a:lnTo>
                  <a:lnTo>
                    <a:pt x="5" y="82"/>
                  </a:lnTo>
                  <a:lnTo>
                    <a:pt x="6" y="76"/>
                  </a:lnTo>
                  <a:lnTo>
                    <a:pt x="8" y="73"/>
                  </a:lnTo>
                  <a:lnTo>
                    <a:pt x="10" y="73"/>
                  </a:lnTo>
                  <a:lnTo>
                    <a:pt x="0" y="56"/>
                  </a:lnTo>
                  <a:lnTo>
                    <a:pt x="17" y="31"/>
                  </a:lnTo>
                  <a:lnTo>
                    <a:pt x="23" y="9"/>
                  </a:lnTo>
                  <a:lnTo>
                    <a:pt x="28" y="0"/>
                  </a:lnTo>
                  <a:lnTo>
                    <a:pt x="113" y="27"/>
                  </a:lnTo>
                  <a:lnTo>
                    <a:pt x="115" y="60"/>
                  </a:lnTo>
                  <a:lnTo>
                    <a:pt x="113" y="60"/>
                  </a:lnTo>
                  <a:lnTo>
                    <a:pt x="105" y="75"/>
                  </a:lnTo>
                  <a:lnTo>
                    <a:pt x="105" y="76"/>
                  </a:lnTo>
                  <a:lnTo>
                    <a:pt x="106" y="76"/>
                  </a:lnTo>
                  <a:lnTo>
                    <a:pt x="106" y="80"/>
                  </a:lnTo>
                  <a:lnTo>
                    <a:pt x="106" y="83"/>
                  </a:lnTo>
                  <a:lnTo>
                    <a:pt x="106" y="87"/>
                  </a:lnTo>
                  <a:lnTo>
                    <a:pt x="105" y="90"/>
                  </a:lnTo>
                  <a:lnTo>
                    <a:pt x="101" y="93"/>
                  </a:lnTo>
                  <a:lnTo>
                    <a:pt x="96" y="95"/>
                  </a:lnTo>
                  <a:lnTo>
                    <a:pt x="94" y="100"/>
                  </a:lnTo>
                  <a:lnTo>
                    <a:pt x="113" y="100"/>
                  </a:lnTo>
                  <a:lnTo>
                    <a:pt x="113" y="102"/>
                  </a:lnTo>
                  <a:lnTo>
                    <a:pt x="116" y="104"/>
                  </a:lnTo>
                  <a:lnTo>
                    <a:pt x="118" y="104"/>
                  </a:lnTo>
                  <a:lnTo>
                    <a:pt x="118" y="100"/>
                  </a:lnTo>
                  <a:lnTo>
                    <a:pt x="118" y="98"/>
                  </a:lnTo>
                  <a:lnTo>
                    <a:pt x="120" y="97"/>
                  </a:lnTo>
                  <a:lnTo>
                    <a:pt x="122" y="95"/>
                  </a:lnTo>
                  <a:lnTo>
                    <a:pt x="123" y="95"/>
                  </a:lnTo>
                  <a:lnTo>
                    <a:pt x="123" y="97"/>
                  </a:lnTo>
                  <a:lnTo>
                    <a:pt x="125" y="98"/>
                  </a:lnTo>
                  <a:lnTo>
                    <a:pt x="125" y="100"/>
                  </a:lnTo>
                  <a:lnTo>
                    <a:pt x="125" y="104"/>
                  </a:lnTo>
                  <a:lnTo>
                    <a:pt x="127" y="107"/>
                  </a:lnTo>
                  <a:lnTo>
                    <a:pt x="127" y="112"/>
                  </a:lnTo>
                  <a:lnTo>
                    <a:pt x="127" y="119"/>
                  </a:lnTo>
                  <a:lnTo>
                    <a:pt x="127" y="127"/>
                  </a:lnTo>
                  <a:lnTo>
                    <a:pt x="125" y="137"/>
                  </a:lnTo>
                  <a:lnTo>
                    <a:pt x="125" y="139"/>
                  </a:lnTo>
                  <a:lnTo>
                    <a:pt x="127" y="141"/>
                  </a:lnTo>
                  <a:lnTo>
                    <a:pt x="127" y="142"/>
                  </a:lnTo>
                  <a:lnTo>
                    <a:pt x="127" y="144"/>
                  </a:lnTo>
                  <a:lnTo>
                    <a:pt x="127" y="146"/>
                  </a:lnTo>
                  <a:lnTo>
                    <a:pt x="127" y="148"/>
                  </a:lnTo>
                  <a:lnTo>
                    <a:pt x="127" y="149"/>
                  </a:lnTo>
                  <a:lnTo>
                    <a:pt x="127" y="151"/>
                  </a:lnTo>
                  <a:lnTo>
                    <a:pt x="128" y="153"/>
                  </a:lnTo>
                  <a:lnTo>
                    <a:pt x="128" y="156"/>
                  </a:lnTo>
                  <a:lnTo>
                    <a:pt x="130" y="161"/>
                  </a:lnTo>
                  <a:lnTo>
                    <a:pt x="130" y="164"/>
                  </a:lnTo>
                  <a:lnTo>
                    <a:pt x="130" y="170"/>
                  </a:lnTo>
                  <a:lnTo>
                    <a:pt x="130" y="173"/>
                  </a:lnTo>
                  <a:lnTo>
                    <a:pt x="130" y="178"/>
                  </a:lnTo>
                  <a:lnTo>
                    <a:pt x="130" y="180"/>
                  </a:lnTo>
                  <a:lnTo>
                    <a:pt x="130" y="183"/>
                  </a:lnTo>
                  <a:lnTo>
                    <a:pt x="128" y="181"/>
                  </a:lnTo>
                  <a:lnTo>
                    <a:pt x="127" y="178"/>
                  </a:lnTo>
                  <a:lnTo>
                    <a:pt x="127" y="171"/>
                  </a:lnTo>
                  <a:lnTo>
                    <a:pt x="125" y="163"/>
                  </a:lnTo>
                  <a:lnTo>
                    <a:pt x="123" y="153"/>
                  </a:lnTo>
                  <a:lnTo>
                    <a:pt x="123" y="151"/>
                  </a:lnTo>
                  <a:lnTo>
                    <a:pt x="122" y="151"/>
                  </a:lnTo>
                  <a:lnTo>
                    <a:pt x="120" y="149"/>
                  </a:lnTo>
                  <a:lnTo>
                    <a:pt x="118" y="151"/>
                  </a:lnTo>
                  <a:lnTo>
                    <a:pt x="118" y="154"/>
                  </a:lnTo>
                  <a:lnTo>
                    <a:pt x="120" y="159"/>
                  </a:lnTo>
                  <a:lnTo>
                    <a:pt x="122" y="168"/>
                  </a:lnTo>
                  <a:lnTo>
                    <a:pt x="122" y="170"/>
                  </a:lnTo>
                  <a:lnTo>
                    <a:pt x="122" y="171"/>
                  </a:lnTo>
                  <a:lnTo>
                    <a:pt x="122" y="175"/>
                  </a:lnTo>
                  <a:lnTo>
                    <a:pt x="122" y="178"/>
                  </a:lnTo>
                  <a:lnTo>
                    <a:pt x="122" y="183"/>
                  </a:lnTo>
                  <a:lnTo>
                    <a:pt x="122" y="186"/>
                  </a:lnTo>
                  <a:lnTo>
                    <a:pt x="122" y="188"/>
                  </a:lnTo>
                  <a:lnTo>
                    <a:pt x="122" y="190"/>
                  </a:lnTo>
                  <a:lnTo>
                    <a:pt x="122" y="192"/>
                  </a:lnTo>
                  <a:lnTo>
                    <a:pt x="122" y="193"/>
                  </a:lnTo>
                  <a:lnTo>
                    <a:pt x="122" y="197"/>
                  </a:lnTo>
                  <a:lnTo>
                    <a:pt x="122" y="198"/>
                  </a:lnTo>
                  <a:lnTo>
                    <a:pt x="118" y="202"/>
                  </a:lnTo>
                  <a:lnTo>
                    <a:pt x="116" y="205"/>
                  </a:lnTo>
                  <a:lnTo>
                    <a:pt x="116" y="207"/>
                  </a:lnTo>
                  <a:lnTo>
                    <a:pt x="115" y="208"/>
                  </a:lnTo>
                  <a:lnTo>
                    <a:pt x="115" y="212"/>
                  </a:lnTo>
                  <a:lnTo>
                    <a:pt x="115" y="214"/>
                  </a:lnTo>
                  <a:lnTo>
                    <a:pt x="110" y="219"/>
                  </a:lnTo>
                  <a:lnTo>
                    <a:pt x="108" y="227"/>
                  </a:lnTo>
                  <a:lnTo>
                    <a:pt x="108" y="229"/>
                  </a:lnTo>
                  <a:lnTo>
                    <a:pt x="108" y="230"/>
                  </a:lnTo>
                  <a:lnTo>
                    <a:pt x="106" y="232"/>
                  </a:lnTo>
                  <a:lnTo>
                    <a:pt x="105" y="236"/>
                  </a:lnTo>
                  <a:lnTo>
                    <a:pt x="103" y="239"/>
                  </a:lnTo>
                  <a:lnTo>
                    <a:pt x="100" y="244"/>
                  </a:lnTo>
                  <a:lnTo>
                    <a:pt x="98" y="247"/>
                  </a:lnTo>
                  <a:lnTo>
                    <a:pt x="94" y="249"/>
                  </a:lnTo>
                  <a:lnTo>
                    <a:pt x="94" y="251"/>
                  </a:lnTo>
                  <a:lnTo>
                    <a:pt x="96" y="254"/>
                  </a:lnTo>
                  <a:lnTo>
                    <a:pt x="96" y="256"/>
                  </a:lnTo>
                  <a:lnTo>
                    <a:pt x="96" y="258"/>
                  </a:lnTo>
                  <a:lnTo>
                    <a:pt x="89" y="281"/>
                  </a:lnTo>
                  <a:lnTo>
                    <a:pt x="86" y="290"/>
                  </a:lnTo>
                  <a:lnTo>
                    <a:pt x="83" y="296"/>
                  </a:lnTo>
                  <a:lnTo>
                    <a:pt x="79" y="300"/>
                  </a:lnTo>
                  <a:lnTo>
                    <a:pt x="76" y="300"/>
                  </a:lnTo>
                  <a:lnTo>
                    <a:pt x="74" y="300"/>
                  </a:lnTo>
                  <a:lnTo>
                    <a:pt x="72" y="296"/>
                  </a:lnTo>
                  <a:lnTo>
                    <a:pt x="71" y="295"/>
                  </a:lnTo>
                  <a:lnTo>
                    <a:pt x="71" y="290"/>
                  </a:lnTo>
                  <a:lnTo>
                    <a:pt x="72" y="286"/>
                  </a:lnTo>
                  <a:lnTo>
                    <a:pt x="72" y="285"/>
                  </a:lnTo>
                  <a:lnTo>
                    <a:pt x="74" y="283"/>
                  </a:lnTo>
                  <a:lnTo>
                    <a:pt x="74" y="280"/>
                  </a:lnTo>
                  <a:lnTo>
                    <a:pt x="74" y="276"/>
                  </a:lnTo>
                  <a:lnTo>
                    <a:pt x="72" y="273"/>
                  </a:lnTo>
                  <a:lnTo>
                    <a:pt x="69" y="271"/>
                  </a:lnTo>
                  <a:lnTo>
                    <a:pt x="64" y="271"/>
                  </a:lnTo>
                  <a:lnTo>
                    <a:pt x="56" y="273"/>
                  </a:lnTo>
                  <a:lnTo>
                    <a:pt x="49" y="278"/>
                  </a:lnTo>
                  <a:lnTo>
                    <a:pt x="49" y="276"/>
                  </a:lnTo>
                  <a:lnTo>
                    <a:pt x="47" y="274"/>
                  </a:lnTo>
                  <a:lnTo>
                    <a:pt x="44" y="271"/>
                  </a:lnTo>
                  <a:lnTo>
                    <a:pt x="42" y="269"/>
                  </a:lnTo>
                  <a:lnTo>
                    <a:pt x="39" y="266"/>
                  </a:lnTo>
                  <a:lnTo>
                    <a:pt x="34" y="266"/>
                  </a:lnTo>
                  <a:lnTo>
                    <a:pt x="28" y="264"/>
                  </a:lnTo>
                  <a:lnTo>
                    <a:pt x="27" y="263"/>
                  </a:lnTo>
                  <a:lnTo>
                    <a:pt x="23" y="261"/>
                  </a:lnTo>
                  <a:lnTo>
                    <a:pt x="20" y="258"/>
                  </a:lnTo>
                  <a:lnTo>
                    <a:pt x="18" y="256"/>
                  </a:lnTo>
                  <a:lnTo>
                    <a:pt x="6" y="247"/>
                  </a:lnTo>
                  <a:lnTo>
                    <a:pt x="6" y="239"/>
                  </a:lnTo>
                  <a:lnTo>
                    <a:pt x="3" y="237"/>
                  </a:lnTo>
                  <a:lnTo>
                    <a:pt x="1" y="234"/>
                  </a:lnTo>
                  <a:lnTo>
                    <a:pt x="1" y="230"/>
                  </a:lnTo>
                  <a:lnTo>
                    <a:pt x="1" y="227"/>
                  </a:lnTo>
                  <a:lnTo>
                    <a:pt x="1" y="224"/>
                  </a:lnTo>
                  <a:lnTo>
                    <a:pt x="1" y="220"/>
                  </a:lnTo>
                  <a:lnTo>
                    <a:pt x="3" y="219"/>
                  </a:lnTo>
                  <a:lnTo>
                    <a:pt x="5" y="217"/>
                  </a:lnTo>
                  <a:lnTo>
                    <a:pt x="12" y="208"/>
                  </a:lnTo>
                  <a:lnTo>
                    <a:pt x="13" y="205"/>
                  </a:lnTo>
                  <a:lnTo>
                    <a:pt x="8" y="205"/>
                  </a:lnTo>
                  <a:close/>
                </a:path>
              </a:pathLst>
            </a:custGeom>
            <a:solidFill>
              <a:srgbClr val="DDDDDD"/>
            </a:solidFill>
            <a:ln w="9525">
              <a:solidFill>
                <a:schemeClr val="tx1"/>
              </a:solidFill>
              <a:round/>
              <a:headEnd/>
              <a:tailEnd/>
            </a:ln>
          </p:spPr>
          <p:txBody>
            <a:bodyPr/>
            <a:lstStyle/>
            <a:p>
              <a:endParaRPr lang="en-US"/>
            </a:p>
          </p:txBody>
        </p:sp>
        <p:sp>
          <p:nvSpPr>
            <p:cNvPr id="57493" name="Freeform 68"/>
            <p:cNvSpPr>
              <a:spLocks/>
            </p:cNvSpPr>
            <p:nvPr/>
          </p:nvSpPr>
          <p:spPr bwMode="auto">
            <a:xfrm>
              <a:off x="4856" y="1462"/>
              <a:ext cx="130" cy="300"/>
            </a:xfrm>
            <a:custGeom>
              <a:avLst/>
              <a:gdLst>
                <a:gd name="T0" fmla="*/ 12 w 130"/>
                <a:gd name="T1" fmla="*/ 202 h 300"/>
                <a:gd name="T2" fmla="*/ 28 w 130"/>
                <a:gd name="T3" fmla="*/ 190 h 300"/>
                <a:gd name="T4" fmla="*/ 32 w 130"/>
                <a:gd name="T5" fmla="*/ 181 h 300"/>
                <a:gd name="T6" fmla="*/ 45 w 130"/>
                <a:gd name="T7" fmla="*/ 163 h 300"/>
                <a:gd name="T8" fmla="*/ 54 w 130"/>
                <a:gd name="T9" fmla="*/ 156 h 300"/>
                <a:gd name="T10" fmla="*/ 59 w 130"/>
                <a:gd name="T11" fmla="*/ 146 h 300"/>
                <a:gd name="T12" fmla="*/ 54 w 130"/>
                <a:gd name="T13" fmla="*/ 141 h 300"/>
                <a:gd name="T14" fmla="*/ 44 w 130"/>
                <a:gd name="T15" fmla="*/ 132 h 300"/>
                <a:gd name="T16" fmla="*/ 22 w 130"/>
                <a:gd name="T17" fmla="*/ 114 h 300"/>
                <a:gd name="T18" fmla="*/ 5 w 130"/>
                <a:gd name="T19" fmla="*/ 100 h 300"/>
                <a:gd name="T20" fmla="*/ 6 w 130"/>
                <a:gd name="T21" fmla="*/ 76 h 300"/>
                <a:gd name="T22" fmla="*/ 17 w 130"/>
                <a:gd name="T23" fmla="*/ 31 h 300"/>
                <a:gd name="T24" fmla="*/ 115 w 130"/>
                <a:gd name="T25" fmla="*/ 60 h 300"/>
                <a:gd name="T26" fmla="*/ 105 w 130"/>
                <a:gd name="T27" fmla="*/ 76 h 300"/>
                <a:gd name="T28" fmla="*/ 106 w 130"/>
                <a:gd name="T29" fmla="*/ 87 h 300"/>
                <a:gd name="T30" fmla="*/ 94 w 130"/>
                <a:gd name="T31" fmla="*/ 100 h 300"/>
                <a:gd name="T32" fmla="*/ 116 w 130"/>
                <a:gd name="T33" fmla="*/ 104 h 300"/>
                <a:gd name="T34" fmla="*/ 118 w 130"/>
                <a:gd name="T35" fmla="*/ 98 h 300"/>
                <a:gd name="T36" fmla="*/ 122 w 130"/>
                <a:gd name="T37" fmla="*/ 95 h 300"/>
                <a:gd name="T38" fmla="*/ 125 w 130"/>
                <a:gd name="T39" fmla="*/ 98 h 300"/>
                <a:gd name="T40" fmla="*/ 127 w 130"/>
                <a:gd name="T41" fmla="*/ 112 h 300"/>
                <a:gd name="T42" fmla="*/ 125 w 130"/>
                <a:gd name="T43" fmla="*/ 137 h 300"/>
                <a:gd name="T44" fmla="*/ 127 w 130"/>
                <a:gd name="T45" fmla="*/ 144 h 300"/>
                <a:gd name="T46" fmla="*/ 127 w 130"/>
                <a:gd name="T47" fmla="*/ 151 h 300"/>
                <a:gd name="T48" fmla="*/ 130 w 130"/>
                <a:gd name="T49" fmla="*/ 161 h 300"/>
                <a:gd name="T50" fmla="*/ 130 w 130"/>
                <a:gd name="T51" fmla="*/ 178 h 300"/>
                <a:gd name="T52" fmla="*/ 130 w 130"/>
                <a:gd name="T53" fmla="*/ 183 h 300"/>
                <a:gd name="T54" fmla="*/ 125 w 130"/>
                <a:gd name="T55" fmla="*/ 163 h 300"/>
                <a:gd name="T56" fmla="*/ 122 w 130"/>
                <a:gd name="T57" fmla="*/ 151 h 300"/>
                <a:gd name="T58" fmla="*/ 118 w 130"/>
                <a:gd name="T59" fmla="*/ 154 h 300"/>
                <a:gd name="T60" fmla="*/ 122 w 130"/>
                <a:gd name="T61" fmla="*/ 170 h 300"/>
                <a:gd name="T62" fmla="*/ 122 w 130"/>
                <a:gd name="T63" fmla="*/ 183 h 300"/>
                <a:gd name="T64" fmla="*/ 122 w 130"/>
                <a:gd name="T65" fmla="*/ 190 h 300"/>
                <a:gd name="T66" fmla="*/ 122 w 130"/>
                <a:gd name="T67" fmla="*/ 193 h 300"/>
                <a:gd name="T68" fmla="*/ 116 w 130"/>
                <a:gd name="T69" fmla="*/ 205 h 300"/>
                <a:gd name="T70" fmla="*/ 115 w 130"/>
                <a:gd name="T71" fmla="*/ 212 h 300"/>
                <a:gd name="T72" fmla="*/ 108 w 130"/>
                <a:gd name="T73" fmla="*/ 227 h 300"/>
                <a:gd name="T74" fmla="*/ 105 w 130"/>
                <a:gd name="T75" fmla="*/ 236 h 300"/>
                <a:gd name="T76" fmla="*/ 94 w 130"/>
                <a:gd name="T77" fmla="*/ 249 h 300"/>
                <a:gd name="T78" fmla="*/ 96 w 130"/>
                <a:gd name="T79" fmla="*/ 256 h 300"/>
                <a:gd name="T80" fmla="*/ 86 w 130"/>
                <a:gd name="T81" fmla="*/ 290 h 300"/>
                <a:gd name="T82" fmla="*/ 74 w 130"/>
                <a:gd name="T83" fmla="*/ 300 h 300"/>
                <a:gd name="T84" fmla="*/ 72 w 130"/>
                <a:gd name="T85" fmla="*/ 286 h 300"/>
                <a:gd name="T86" fmla="*/ 74 w 130"/>
                <a:gd name="T87" fmla="*/ 280 h 300"/>
                <a:gd name="T88" fmla="*/ 64 w 130"/>
                <a:gd name="T89" fmla="*/ 271 h 300"/>
                <a:gd name="T90" fmla="*/ 49 w 130"/>
                <a:gd name="T91" fmla="*/ 278 h 300"/>
                <a:gd name="T92" fmla="*/ 42 w 130"/>
                <a:gd name="T93" fmla="*/ 269 h 300"/>
                <a:gd name="T94" fmla="*/ 28 w 130"/>
                <a:gd name="T95" fmla="*/ 264 h 300"/>
                <a:gd name="T96" fmla="*/ 18 w 130"/>
                <a:gd name="T97" fmla="*/ 256 h 300"/>
                <a:gd name="T98" fmla="*/ 3 w 130"/>
                <a:gd name="T99" fmla="*/ 237 h 300"/>
                <a:gd name="T100" fmla="*/ 1 w 130"/>
                <a:gd name="T101" fmla="*/ 227 h 300"/>
                <a:gd name="T102" fmla="*/ 5 w 130"/>
                <a:gd name="T103" fmla="*/ 217 h 3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
                <a:gd name="T157" fmla="*/ 0 h 300"/>
                <a:gd name="T158" fmla="*/ 130 w 130"/>
                <a:gd name="T159" fmla="*/ 300 h 30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 h="300">
                  <a:moveTo>
                    <a:pt x="8" y="205"/>
                  </a:moveTo>
                  <a:lnTo>
                    <a:pt x="8" y="205"/>
                  </a:lnTo>
                  <a:lnTo>
                    <a:pt x="8" y="203"/>
                  </a:lnTo>
                  <a:lnTo>
                    <a:pt x="12" y="202"/>
                  </a:lnTo>
                  <a:lnTo>
                    <a:pt x="15" y="198"/>
                  </a:lnTo>
                  <a:lnTo>
                    <a:pt x="20" y="195"/>
                  </a:lnTo>
                  <a:lnTo>
                    <a:pt x="23" y="192"/>
                  </a:lnTo>
                  <a:lnTo>
                    <a:pt x="28" y="190"/>
                  </a:lnTo>
                  <a:lnTo>
                    <a:pt x="30" y="186"/>
                  </a:lnTo>
                  <a:lnTo>
                    <a:pt x="32" y="186"/>
                  </a:lnTo>
                  <a:lnTo>
                    <a:pt x="32" y="181"/>
                  </a:lnTo>
                  <a:lnTo>
                    <a:pt x="35" y="176"/>
                  </a:lnTo>
                  <a:lnTo>
                    <a:pt x="39" y="171"/>
                  </a:lnTo>
                  <a:lnTo>
                    <a:pt x="42" y="166"/>
                  </a:lnTo>
                  <a:lnTo>
                    <a:pt x="45" y="163"/>
                  </a:lnTo>
                  <a:lnTo>
                    <a:pt x="49" y="159"/>
                  </a:lnTo>
                  <a:lnTo>
                    <a:pt x="52" y="158"/>
                  </a:lnTo>
                  <a:lnTo>
                    <a:pt x="54" y="156"/>
                  </a:lnTo>
                  <a:lnTo>
                    <a:pt x="57" y="154"/>
                  </a:lnTo>
                  <a:lnTo>
                    <a:pt x="59" y="151"/>
                  </a:lnTo>
                  <a:lnTo>
                    <a:pt x="59" y="149"/>
                  </a:lnTo>
                  <a:lnTo>
                    <a:pt x="59" y="146"/>
                  </a:lnTo>
                  <a:lnTo>
                    <a:pt x="57" y="144"/>
                  </a:lnTo>
                  <a:lnTo>
                    <a:pt x="56" y="142"/>
                  </a:lnTo>
                  <a:lnTo>
                    <a:pt x="56" y="141"/>
                  </a:lnTo>
                  <a:lnTo>
                    <a:pt x="54" y="141"/>
                  </a:lnTo>
                  <a:lnTo>
                    <a:pt x="52" y="139"/>
                  </a:lnTo>
                  <a:lnTo>
                    <a:pt x="49" y="137"/>
                  </a:lnTo>
                  <a:lnTo>
                    <a:pt x="44" y="132"/>
                  </a:lnTo>
                  <a:lnTo>
                    <a:pt x="39" y="127"/>
                  </a:lnTo>
                  <a:lnTo>
                    <a:pt x="32" y="122"/>
                  </a:lnTo>
                  <a:lnTo>
                    <a:pt x="27" y="117"/>
                  </a:lnTo>
                  <a:lnTo>
                    <a:pt x="22" y="114"/>
                  </a:lnTo>
                  <a:lnTo>
                    <a:pt x="20" y="112"/>
                  </a:lnTo>
                  <a:lnTo>
                    <a:pt x="10" y="107"/>
                  </a:lnTo>
                  <a:lnTo>
                    <a:pt x="5" y="100"/>
                  </a:lnTo>
                  <a:lnTo>
                    <a:pt x="3" y="93"/>
                  </a:lnTo>
                  <a:lnTo>
                    <a:pt x="3" y="87"/>
                  </a:lnTo>
                  <a:lnTo>
                    <a:pt x="5" y="82"/>
                  </a:lnTo>
                  <a:lnTo>
                    <a:pt x="6" y="76"/>
                  </a:lnTo>
                  <a:lnTo>
                    <a:pt x="8" y="73"/>
                  </a:lnTo>
                  <a:lnTo>
                    <a:pt x="10" y="73"/>
                  </a:lnTo>
                  <a:lnTo>
                    <a:pt x="0" y="56"/>
                  </a:lnTo>
                  <a:lnTo>
                    <a:pt x="17" y="31"/>
                  </a:lnTo>
                  <a:lnTo>
                    <a:pt x="23" y="9"/>
                  </a:lnTo>
                  <a:lnTo>
                    <a:pt x="28" y="0"/>
                  </a:lnTo>
                  <a:lnTo>
                    <a:pt x="113" y="27"/>
                  </a:lnTo>
                  <a:lnTo>
                    <a:pt x="115" y="60"/>
                  </a:lnTo>
                  <a:lnTo>
                    <a:pt x="113" y="60"/>
                  </a:lnTo>
                  <a:lnTo>
                    <a:pt x="105" y="75"/>
                  </a:lnTo>
                  <a:lnTo>
                    <a:pt x="105" y="76"/>
                  </a:lnTo>
                  <a:lnTo>
                    <a:pt x="106" y="76"/>
                  </a:lnTo>
                  <a:lnTo>
                    <a:pt x="106" y="80"/>
                  </a:lnTo>
                  <a:lnTo>
                    <a:pt x="106" y="83"/>
                  </a:lnTo>
                  <a:lnTo>
                    <a:pt x="106" y="87"/>
                  </a:lnTo>
                  <a:lnTo>
                    <a:pt x="105" y="90"/>
                  </a:lnTo>
                  <a:lnTo>
                    <a:pt x="101" y="93"/>
                  </a:lnTo>
                  <a:lnTo>
                    <a:pt x="96" y="95"/>
                  </a:lnTo>
                  <a:lnTo>
                    <a:pt x="94" y="100"/>
                  </a:lnTo>
                  <a:lnTo>
                    <a:pt x="113" y="100"/>
                  </a:lnTo>
                  <a:lnTo>
                    <a:pt x="113" y="102"/>
                  </a:lnTo>
                  <a:lnTo>
                    <a:pt x="116" y="104"/>
                  </a:lnTo>
                  <a:lnTo>
                    <a:pt x="118" y="104"/>
                  </a:lnTo>
                  <a:lnTo>
                    <a:pt x="118" y="100"/>
                  </a:lnTo>
                  <a:lnTo>
                    <a:pt x="118" y="98"/>
                  </a:lnTo>
                  <a:lnTo>
                    <a:pt x="120" y="97"/>
                  </a:lnTo>
                  <a:lnTo>
                    <a:pt x="122" y="95"/>
                  </a:lnTo>
                  <a:lnTo>
                    <a:pt x="123" y="95"/>
                  </a:lnTo>
                  <a:lnTo>
                    <a:pt x="123" y="97"/>
                  </a:lnTo>
                  <a:lnTo>
                    <a:pt x="125" y="98"/>
                  </a:lnTo>
                  <a:lnTo>
                    <a:pt x="125" y="100"/>
                  </a:lnTo>
                  <a:lnTo>
                    <a:pt x="125" y="104"/>
                  </a:lnTo>
                  <a:lnTo>
                    <a:pt x="127" y="107"/>
                  </a:lnTo>
                  <a:lnTo>
                    <a:pt x="127" y="112"/>
                  </a:lnTo>
                  <a:lnTo>
                    <a:pt x="127" y="119"/>
                  </a:lnTo>
                  <a:lnTo>
                    <a:pt x="127" y="127"/>
                  </a:lnTo>
                  <a:lnTo>
                    <a:pt x="125" y="137"/>
                  </a:lnTo>
                  <a:lnTo>
                    <a:pt x="125" y="139"/>
                  </a:lnTo>
                  <a:lnTo>
                    <a:pt x="127" y="141"/>
                  </a:lnTo>
                  <a:lnTo>
                    <a:pt x="127" y="142"/>
                  </a:lnTo>
                  <a:lnTo>
                    <a:pt x="127" y="144"/>
                  </a:lnTo>
                  <a:lnTo>
                    <a:pt x="127" y="146"/>
                  </a:lnTo>
                  <a:lnTo>
                    <a:pt x="127" y="148"/>
                  </a:lnTo>
                  <a:lnTo>
                    <a:pt x="127" y="149"/>
                  </a:lnTo>
                  <a:lnTo>
                    <a:pt x="127" y="151"/>
                  </a:lnTo>
                  <a:lnTo>
                    <a:pt x="128" y="153"/>
                  </a:lnTo>
                  <a:lnTo>
                    <a:pt x="128" y="156"/>
                  </a:lnTo>
                  <a:lnTo>
                    <a:pt x="130" y="161"/>
                  </a:lnTo>
                  <a:lnTo>
                    <a:pt x="130" y="164"/>
                  </a:lnTo>
                  <a:lnTo>
                    <a:pt x="130" y="170"/>
                  </a:lnTo>
                  <a:lnTo>
                    <a:pt x="130" y="173"/>
                  </a:lnTo>
                  <a:lnTo>
                    <a:pt x="130" y="178"/>
                  </a:lnTo>
                  <a:lnTo>
                    <a:pt x="130" y="180"/>
                  </a:lnTo>
                  <a:lnTo>
                    <a:pt x="130" y="183"/>
                  </a:lnTo>
                  <a:lnTo>
                    <a:pt x="128" y="181"/>
                  </a:lnTo>
                  <a:lnTo>
                    <a:pt x="127" y="178"/>
                  </a:lnTo>
                  <a:lnTo>
                    <a:pt x="127" y="171"/>
                  </a:lnTo>
                  <a:lnTo>
                    <a:pt x="125" y="163"/>
                  </a:lnTo>
                  <a:lnTo>
                    <a:pt x="123" y="153"/>
                  </a:lnTo>
                  <a:lnTo>
                    <a:pt x="123" y="151"/>
                  </a:lnTo>
                  <a:lnTo>
                    <a:pt x="122" y="151"/>
                  </a:lnTo>
                  <a:lnTo>
                    <a:pt x="120" y="149"/>
                  </a:lnTo>
                  <a:lnTo>
                    <a:pt x="118" y="151"/>
                  </a:lnTo>
                  <a:lnTo>
                    <a:pt x="118" y="154"/>
                  </a:lnTo>
                  <a:lnTo>
                    <a:pt x="120" y="159"/>
                  </a:lnTo>
                  <a:lnTo>
                    <a:pt x="122" y="168"/>
                  </a:lnTo>
                  <a:lnTo>
                    <a:pt x="122" y="170"/>
                  </a:lnTo>
                  <a:lnTo>
                    <a:pt x="122" y="171"/>
                  </a:lnTo>
                  <a:lnTo>
                    <a:pt x="122" y="175"/>
                  </a:lnTo>
                  <a:lnTo>
                    <a:pt x="122" y="178"/>
                  </a:lnTo>
                  <a:lnTo>
                    <a:pt x="122" y="183"/>
                  </a:lnTo>
                  <a:lnTo>
                    <a:pt x="122" y="186"/>
                  </a:lnTo>
                  <a:lnTo>
                    <a:pt x="122" y="188"/>
                  </a:lnTo>
                  <a:lnTo>
                    <a:pt x="122" y="190"/>
                  </a:lnTo>
                  <a:lnTo>
                    <a:pt x="122" y="192"/>
                  </a:lnTo>
                  <a:lnTo>
                    <a:pt x="122" y="193"/>
                  </a:lnTo>
                  <a:lnTo>
                    <a:pt x="122" y="197"/>
                  </a:lnTo>
                  <a:lnTo>
                    <a:pt x="122" y="198"/>
                  </a:lnTo>
                  <a:lnTo>
                    <a:pt x="118" y="202"/>
                  </a:lnTo>
                  <a:lnTo>
                    <a:pt x="116" y="205"/>
                  </a:lnTo>
                  <a:lnTo>
                    <a:pt x="116" y="207"/>
                  </a:lnTo>
                  <a:lnTo>
                    <a:pt x="115" y="208"/>
                  </a:lnTo>
                  <a:lnTo>
                    <a:pt x="115" y="212"/>
                  </a:lnTo>
                  <a:lnTo>
                    <a:pt x="115" y="214"/>
                  </a:lnTo>
                  <a:lnTo>
                    <a:pt x="110" y="219"/>
                  </a:lnTo>
                  <a:lnTo>
                    <a:pt x="108" y="227"/>
                  </a:lnTo>
                  <a:lnTo>
                    <a:pt x="108" y="229"/>
                  </a:lnTo>
                  <a:lnTo>
                    <a:pt x="108" y="230"/>
                  </a:lnTo>
                  <a:lnTo>
                    <a:pt x="106" y="232"/>
                  </a:lnTo>
                  <a:lnTo>
                    <a:pt x="105" y="236"/>
                  </a:lnTo>
                  <a:lnTo>
                    <a:pt x="103" y="239"/>
                  </a:lnTo>
                  <a:lnTo>
                    <a:pt x="100" y="244"/>
                  </a:lnTo>
                  <a:lnTo>
                    <a:pt x="98" y="247"/>
                  </a:lnTo>
                  <a:lnTo>
                    <a:pt x="94" y="249"/>
                  </a:lnTo>
                  <a:lnTo>
                    <a:pt x="94" y="251"/>
                  </a:lnTo>
                  <a:lnTo>
                    <a:pt x="96" y="254"/>
                  </a:lnTo>
                  <a:lnTo>
                    <a:pt x="96" y="256"/>
                  </a:lnTo>
                  <a:lnTo>
                    <a:pt x="96" y="258"/>
                  </a:lnTo>
                  <a:lnTo>
                    <a:pt x="89" y="281"/>
                  </a:lnTo>
                  <a:lnTo>
                    <a:pt x="86" y="290"/>
                  </a:lnTo>
                  <a:lnTo>
                    <a:pt x="83" y="296"/>
                  </a:lnTo>
                  <a:lnTo>
                    <a:pt x="79" y="300"/>
                  </a:lnTo>
                  <a:lnTo>
                    <a:pt x="76" y="300"/>
                  </a:lnTo>
                  <a:lnTo>
                    <a:pt x="74" y="300"/>
                  </a:lnTo>
                  <a:lnTo>
                    <a:pt x="72" y="296"/>
                  </a:lnTo>
                  <a:lnTo>
                    <a:pt x="71" y="295"/>
                  </a:lnTo>
                  <a:lnTo>
                    <a:pt x="71" y="290"/>
                  </a:lnTo>
                  <a:lnTo>
                    <a:pt x="72" y="286"/>
                  </a:lnTo>
                  <a:lnTo>
                    <a:pt x="72" y="285"/>
                  </a:lnTo>
                  <a:lnTo>
                    <a:pt x="74" y="283"/>
                  </a:lnTo>
                  <a:lnTo>
                    <a:pt x="74" y="280"/>
                  </a:lnTo>
                  <a:lnTo>
                    <a:pt x="74" y="276"/>
                  </a:lnTo>
                  <a:lnTo>
                    <a:pt x="72" y="273"/>
                  </a:lnTo>
                  <a:lnTo>
                    <a:pt x="69" y="271"/>
                  </a:lnTo>
                  <a:lnTo>
                    <a:pt x="64" y="271"/>
                  </a:lnTo>
                  <a:lnTo>
                    <a:pt x="56" y="273"/>
                  </a:lnTo>
                  <a:lnTo>
                    <a:pt x="49" y="278"/>
                  </a:lnTo>
                  <a:lnTo>
                    <a:pt x="49" y="276"/>
                  </a:lnTo>
                  <a:lnTo>
                    <a:pt x="47" y="274"/>
                  </a:lnTo>
                  <a:lnTo>
                    <a:pt x="44" y="271"/>
                  </a:lnTo>
                  <a:lnTo>
                    <a:pt x="42" y="269"/>
                  </a:lnTo>
                  <a:lnTo>
                    <a:pt x="39" y="266"/>
                  </a:lnTo>
                  <a:lnTo>
                    <a:pt x="34" y="266"/>
                  </a:lnTo>
                  <a:lnTo>
                    <a:pt x="28" y="264"/>
                  </a:lnTo>
                  <a:lnTo>
                    <a:pt x="27" y="263"/>
                  </a:lnTo>
                  <a:lnTo>
                    <a:pt x="23" y="261"/>
                  </a:lnTo>
                  <a:lnTo>
                    <a:pt x="20" y="258"/>
                  </a:lnTo>
                  <a:lnTo>
                    <a:pt x="18" y="256"/>
                  </a:lnTo>
                  <a:lnTo>
                    <a:pt x="6" y="247"/>
                  </a:lnTo>
                  <a:lnTo>
                    <a:pt x="6" y="239"/>
                  </a:lnTo>
                  <a:lnTo>
                    <a:pt x="3" y="237"/>
                  </a:lnTo>
                  <a:lnTo>
                    <a:pt x="1" y="234"/>
                  </a:lnTo>
                  <a:lnTo>
                    <a:pt x="1" y="230"/>
                  </a:lnTo>
                  <a:lnTo>
                    <a:pt x="1" y="227"/>
                  </a:lnTo>
                  <a:lnTo>
                    <a:pt x="1" y="224"/>
                  </a:lnTo>
                  <a:lnTo>
                    <a:pt x="1" y="220"/>
                  </a:lnTo>
                  <a:lnTo>
                    <a:pt x="3" y="219"/>
                  </a:lnTo>
                  <a:lnTo>
                    <a:pt x="5" y="217"/>
                  </a:lnTo>
                  <a:lnTo>
                    <a:pt x="12" y="208"/>
                  </a:lnTo>
                  <a:lnTo>
                    <a:pt x="13" y="205"/>
                  </a:lnTo>
                  <a:lnTo>
                    <a:pt x="8" y="205"/>
                  </a:lnTo>
                </a:path>
              </a:pathLst>
            </a:custGeom>
            <a:solidFill>
              <a:srgbClr val="DDDDDD"/>
            </a:solidFill>
            <a:ln w="3175">
              <a:solidFill>
                <a:schemeClr val="tx1"/>
              </a:solidFill>
              <a:prstDash val="solid"/>
              <a:round/>
              <a:headEnd/>
              <a:tailEnd/>
            </a:ln>
          </p:spPr>
          <p:txBody>
            <a:bodyPr/>
            <a:lstStyle/>
            <a:p>
              <a:endParaRPr lang="en-US"/>
            </a:p>
          </p:txBody>
        </p:sp>
      </p:grpSp>
      <p:sp>
        <p:nvSpPr>
          <p:cNvPr id="57369" name="Freeform 69"/>
          <p:cNvSpPr>
            <a:spLocks/>
          </p:cNvSpPr>
          <p:nvPr/>
        </p:nvSpPr>
        <p:spPr bwMode="auto">
          <a:xfrm>
            <a:off x="5770563" y="4116388"/>
            <a:ext cx="1446212" cy="455612"/>
          </a:xfrm>
          <a:custGeom>
            <a:avLst/>
            <a:gdLst>
              <a:gd name="T0" fmla="*/ 831 w 833"/>
              <a:gd name="T1" fmla="*/ 0 h 295"/>
              <a:gd name="T2" fmla="*/ 831 w 833"/>
              <a:gd name="T3" fmla="*/ 12 h 295"/>
              <a:gd name="T4" fmla="*/ 831 w 833"/>
              <a:gd name="T5" fmla="*/ 31 h 295"/>
              <a:gd name="T6" fmla="*/ 824 w 833"/>
              <a:gd name="T7" fmla="*/ 36 h 295"/>
              <a:gd name="T8" fmla="*/ 811 w 833"/>
              <a:gd name="T9" fmla="*/ 51 h 295"/>
              <a:gd name="T10" fmla="*/ 804 w 833"/>
              <a:gd name="T11" fmla="*/ 66 h 295"/>
              <a:gd name="T12" fmla="*/ 790 w 833"/>
              <a:gd name="T13" fmla="*/ 63 h 295"/>
              <a:gd name="T14" fmla="*/ 767 w 833"/>
              <a:gd name="T15" fmla="*/ 83 h 295"/>
              <a:gd name="T16" fmla="*/ 753 w 833"/>
              <a:gd name="T17" fmla="*/ 94 h 295"/>
              <a:gd name="T18" fmla="*/ 746 w 833"/>
              <a:gd name="T19" fmla="*/ 85 h 295"/>
              <a:gd name="T20" fmla="*/ 736 w 833"/>
              <a:gd name="T21" fmla="*/ 88 h 295"/>
              <a:gd name="T22" fmla="*/ 728 w 833"/>
              <a:gd name="T23" fmla="*/ 100 h 295"/>
              <a:gd name="T24" fmla="*/ 721 w 833"/>
              <a:gd name="T25" fmla="*/ 114 h 295"/>
              <a:gd name="T26" fmla="*/ 716 w 833"/>
              <a:gd name="T27" fmla="*/ 122 h 295"/>
              <a:gd name="T28" fmla="*/ 699 w 833"/>
              <a:gd name="T29" fmla="*/ 129 h 295"/>
              <a:gd name="T30" fmla="*/ 677 w 833"/>
              <a:gd name="T31" fmla="*/ 146 h 295"/>
              <a:gd name="T32" fmla="*/ 665 w 833"/>
              <a:gd name="T33" fmla="*/ 158 h 295"/>
              <a:gd name="T34" fmla="*/ 640 w 833"/>
              <a:gd name="T35" fmla="*/ 165 h 295"/>
              <a:gd name="T36" fmla="*/ 626 w 833"/>
              <a:gd name="T37" fmla="*/ 180 h 295"/>
              <a:gd name="T38" fmla="*/ 623 w 833"/>
              <a:gd name="T39" fmla="*/ 192 h 295"/>
              <a:gd name="T40" fmla="*/ 611 w 833"/>
              <a:gd name="T41" fmla="*/ 204 h 295"/>
              <a:gd name="T42" fmla="*/ 599 w 833"/>
              <a:gd name="T43" fmla="*/ 205 h 295"/>
              <a:gd name="T44" fmla="*/ 470 w 833"/>
              <a:gd name="T45" fmla="*/ 253 h 295"/>
              <a:gd name="T46" fmla="*/ 7 w 833"/>
              <a:gd name="T47" fmla="*/ 295 h 295"/>
              <a:gd name="T48" fmla="*/ 0 w 833"/>
              <a:gd name="T49" fmla="*/ 292 h 295"/>
              <a:gd name="T50" fmla="*/ 8 w 833"/>
              <a:gd name="T51" fmla="*/ 285 h 295"/>
              <a:gd name="T52" fmla="*/ 19 w 833"/>
              <a:gd name="T53" fmla="*/ 276 h 295"/>
              <a:gd name="T54" fmla="*/ 20 w 833"/>
              <a:gd name="T55" fmla="*/ 259 h 295"/>
              <a:gd name="T56" fmla="*/ 15 w 833"/>
              <a:gd name="T57" fmla="*/ 251 h 295"/>
              <a:gd name="T58" fmla="*/ 20 w 833"/>
              <a:gd name="T59" fmla="*/ 237 h 295"/>
              <a:gd name="T60" fmla="*/ 25 w 833"/>
              <a:gd name="T61" fmla="*/ 231 h 295"/>
              <a:gd name="T62" fmla="*/ 32 w 833"/>
              <a:gd name="T63" fmla="*/ 222 h 295"/>
              <a:gd name="T64" fmla="*/ 41 w 833"/>
              <a:gd name="T65" fmla="*/ 210 h 295"/>
              <a:gd name="T66" fmla="*/ 36 w 833"/>
              <a:gd name="T67" fmla="*/ 205 h 295"/>
              <a:gd name="T68" fmla="*/ 30 w 833"/>
              <a:gd name="T69" fmla="*/ 204 h 295"/>
              <a:gd name="T70" fmla="*/ 34 w 833"/>
              <a:gd name="T71" fmla="*/ 200 h 295"/>
              <a:gd name="T72" fmla="*/ 41 w 833"/>
              <a:gd name="T73" fmla="*/ 193 h 295"/>
              <a:gd name="T74" fmla="*/ 49 w 833"/>
              <a:gd name="T75" fmla="*/ 183 h 295"/>
              <a:gd name="T76" fmla="*/ 54 w 833"/>
              <a:gd name="T77" fmla="*/ 171 h 295"/>
              <a:gd name="T78" fmla="*/ 51 w 833"/>
              <a:gd name="T79" fmla="*/ 165 h 295"/>
              <a:gd name="T80" fmla="*/ 61 w 833"/>
              <a:gd name="T81" fmla="*/ 148 h 295"/>
              <a:gd name="T82" fmla="*/ 64 w 833"/>
              <a:gd name="T83" fmla="*/ 148 h 295"/>
              <a:gd name="T84" fmla="*/ 63 w 833"/>
              <a:gd name="T85" fmla="*/ 143 h 295"/>
              <a:gd name="T86" fmla="*/ 52 w 833"/>
              <a:gd name="T87" fmla="*/ 132 h 295"/>
              <a:gd name="T88" fmla="*/ 58 w 833"/>
              <a:gd name="T89" fmla="*/ 129 h 295"/>
              <a:gd name="T90" fmla="*/ 63 w 833"/>
              <a:gd name="T91" fmla="*/ 129 h 295"/>
              <a:gd name="T92" fmla="*/ 212 w 833"/>
              <a:gd name="T93" fmla="*/ 87 h 295"/>
              <a:gd name="T94" fmla="*/ 213 w 833"/>
              <a:gd name="T95" fmla="*/ 65 h 295"/>
              <a:gd name="T96" fmla="*/ 228 w 833"/>
              <a:gd name="T97" fmla="*/ 65 h 295"/>
              <a:gd name="T98" fmla="*/ 250 w 833"/>
              <a:gd name="T99" fmla="*/ 66 h 295"/>
              <a:gd name="T100" fmla="*/ 261 w 833"/>
              <a:gd name="T101" fmla="*/ 65 h 295"/>
              <a:gd name="T102" fmla="*/ 286 w 833"/>
              <a:gd name="T103" fmla="*/ 63 h 295"/>
              <a:gd name="T104" fmla="*/ 323 w 833"/>
              <a:gd name="T105" fmla="*/ 60 h 295"/>
              <a:gd name="T106" fmla="*/ 369 w 833"/>
              <a:gd name="T107" fmla="*/ 56 h 295"/>
              <a:gd name="T108" fmla="*/ 420 w 833"/>
              <a:gd name="T109" fmla="*/ 51 h 295"/>
              <a:gd name="T110" fmla="*/ 472 w 833"/>
              <a:gd name="T111" fmla="*/ 48 h 295"/>
              <a:gd name="T112" fmla="*/ 521 w 833"/>
              <a:gd name="T113" fmla="*/ 43 h 295"/>
              <a:gd name="T114" fmla="*/ 565 w 833"/>
              <a:gd name="T115" fmla="*/ 39 h 295"/>
              <a:gd name="T116" fmla="*/ 599 w 833"/>
              <a:gd name="T117" fmla="*/ 36 h 295"/>
              <a:gd name="T118" fmla="*/ 618 w 833"/>
              <a:gd name="T119" fmla="*/ 34 h 295"/>
              <a:gd name="T120" fmla="*/ 804 w 833"/>
              <a:gd name="T121" fmla="*/ 7 h 2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33"/>
              <a:gd name="T184" fmla="*/ 0 h 295"/>
              <a:gd name="T185" fmla="*/ 833 w 833"/>
              <a:gd name="T186" fmla="*/ 295 h 29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33" h="295">
                <a:moveTo>
                  <a:pt x="804" y="7"/>
                </a:moveTo>
                <a:lnTo>
                  <a:pt x="816" y="0"/>
                </a:lnTo>
                <a:lnTo>
                  <a:pt x="831" y="0"/>
                </a:lnTo>
                <a:lnTo>
                  <a:pt x="831" y="2"/>
                </a:lnTo>
                <a:lnTo>
                  <a:pt x="831" y="6"/>
                </a:lnTo>
                <a:lnTo>
                  <a:pt x="831" y="12"/>
                </a:lnTo>
                <a:lnTo>
                  <a:pt x="831" y="17"/>
                </a:lnTo>
                <a:lnTo>
                  <a:pt x="833" y="24"/>
                </a:lnTo>
                <a:lnTo>
                  <a:pt x="831" y="31"/>
                </a:lnTo>
                <a:lnTo>
                  <a:pt x="831" y="34"/>
                </a:lnTo>
                <a:lnTo>
                  <a:pt x="831" y="36"/>
                </a:lnTo>
                <a:lnTo>
                  <a:pt x="824" y="36"/>
                </a:lnTo>
                <a:lnTo>
                  <a:pt x="819" y="39"/>
                </a:lnTo>
                <a:lnTo>
                  <a:pt x="814" y="44"/>
                </a:lnTo>
                <a:lnTo>
                  <a:pt x="811" y="51"/>
                </a:lnTo>
                <a:lnTo>
                  <a:pt x="807" y="58"/>
                </a:lnTo>
                <a:lnTo>
                  <a:pt x="805" y="63"/>
                </a:lnTo>
                <a:lnTo>
                  <a:pt x="804" y="66"/>
                </a:lnTo>
                <a:lnTo>
                  <a:pt x="797" y="63"/>
                </a:lnTo>
                <a:lnTo>
                  <a:pt x="790" y="63"/>
                </a:lnTo>
                <a:lnTo>
                  <a:pt x="782" y="68"/>
                </a:lnTo>
                <a:lnTo>
                  <a:pt x="773" y="75"/>
                </a:lnTo>
                <a:lnTo>
                  <a:pt x="767" y="83"/>
                </a:lnTo>
                <a:lnTo>
                  <a:pt x="760" y="90"/>
                </a:lnTo>
                <a:lnTo>
                  <a:pt x="755" y="94"/>
                </a:lnTo>
                <a:lnTo>
                  <a:pt x="753" y="94"/>
                </a:lnTo>
                <a:lnTo>
                  <a:pt x="751" y="88"/>
                </a:lnTo>
                <a:lnTo>
                  <a:pt x="748" y="87"/>
                </a:lnTo>
                <a:lnTo>
                  <a:pt x="746" y="85"/>
                </a:lnTo>
                <a:lnTo>
                  <a:pt x="743" y="85"/>
                </a:lnTo>
                <a:lnTo>
                  <a:pt x="739" y="87"/>
                </a:lnTo>
                <a:lnTo>
                  <a:pt x="736" y="88"/>
                </a:lnTo>
                <a:lnTo>
                  <a:pt x="733" y="92"/>
                </a:lnTo>
                <a:lnTo>
                  <a:pt x="731" y="97"/>
                </a:lnTo>
                <a:lnTo>
                  <a:pt x="728" y="100"/>
                </a:lnTo>
                <a:lnTo>
                  <a:pt x="724" y="105"/>
                </a:lnTo>
                <a:lnTo>
                  <a:pt x="723" y="110"/>
                </a:lnTo>
                <a:lnTo>
                  <a:pt x="721" y="114"/>
                </a:lnTo>
                <a:lnTo>
                  <a:pt x="717" y="119"/>
                </a:lnTo>
                <a:lnTo>
                  <a:pt x="717" y="121"/>
                </a:lnTo>
                <a:lnTo>
                  <a:pt x="716" y="122"/>
                </a:lnTo>
                <a:lnTo>
                  <a:pt x="716" y="124"/>
                </a:lnTo>
                <a:lnTo>
                  <a:pt x="707" y="126"/>
                </a:lnTo>
                <a:lnTo>
                  <a:pt x="699" y="129"/>
                </a:lnTo>
                <a:lnTo>
                  <a:pt x="690" y="134"/>
                </a:lnTo>
                <a:lnTo>
                  <a:pt x="682" y="141"/>
                </a:lnTo>
                <a:lnTo>
                  <a:pt x="677" y="146"/>
                </a:lnTo>
                <a:lnTo>
                  <a:pt x="670" y="153"/>
                </a:lnTo>
                <a:lnTo>
                  <a:pt x="667" y="156"/>
                </a:lnTo>
                <a:lnTo>
                  <a:pt x="665" y="158"/>
                </a:lnTo>
                <a:lnTo>
                  <a:pt x="655" y="158"/>
                </a:lnTo>
                <a:lnTo>
                  <a:pt x="646" y="161"/>
                </a:lnTo>
                <a:lnTo>
                  <a:pt x="640" y="165"/>
                </a:lnTo>
                <a:lnTo>
                  <a:pt x="633" y="170"/>
                </a:lnTo>
                <a:lnTo>
                  <a:pt x="630" y="175"/>
                </a:lnTo>
                <a:lnTo>
                  <a:pt x="626" y="180"/>
                </a:lnTo>
                <a:lnTo>
                  <a:pt x="624" y="183"/>
                </a:lnTo>
                <a:lnTo>
                  <a:pt x="624" y="185"/>
                </a:lnTo>
                <a:lnTo>
                  <a:pt x="623" y="192"/>
                </a:lnTo>
                <a:lnTo>
                  <a:pt x="619" y="197"/>
                </a:lnTo>
                <a:lnTo>
                  <a:pt x="616" y="202"/>
                </a:lnTo>
                <a:lnTo>
                  <a:pt x="611" y="204"/>
                </a:lnTo>
                <a:lnTo>
                  <a:pt x="608" y="205"/>
                </a:lnTo>
                <a:lnTo>
                  <a:pt x="602" y="205"/>
                </a:lnTo>
                <a:lnTo>
                  <a:pt x="599" y="205"/>
                </a:lnTo>
                <a:lnTo>
                  <a:pt x="599" y="239"/>
                </a:lnTo>
                <a:lnTo>
                  <a:pt x="470" y="253"/>
                </a:lnTo>
                <a:lnTo>
                  <a:pt x="218" y="275"/>
                </a:lnTo>
                <a:lnTo>
                  <a:pt x="7" y="293"/>
                </a:lnTo>
                <a:lnTo>
                  <a:pt x="7" y="295"/>
                </a:lnTo>
                <a:lnTo>
                  <a:pt x="2" y="295"/>
                </a:lnTo>
                <a:lnTo>
                  <a:pt x="0" y="293"/>
                </a:lnTo>
                <a:lnTo>
                  <a:pt x="0" y="292"/>
                </a:lnTo>
                <a:lnTo>
                  <a:pt x="3" y="290"/>
                </a:lnTo>
                <a:lnTo>
                  <a:pt x="7" y="286"/>
                </a:lnTo>
                <a:lnTo>
                  <a:pt x="8" y="285"/>
                </a:lnTo>
                <a:lnTo>
                  <a:pt x="12" y="283"/>
                </a:lnTo>
                <a:lnTo>
                  <a:pt x="14" y="283"/>
                </a:lnTo>
                <a:lnTo>
                  <a:pt x="19" y="276"/>
                </a:lnTo>
                <a:lnTo>
                  <a:pt x="20" y="270"/>
                </a:lnTo>
                <a:lnTo>
                  <a:pt x="22" y="264"/>
                </a:lnTo>
                <a:lnTo>
                  <a:pt x="20" y="259"/>
                </a:lnTo>
                <a:lnTo>
                  <a:pt x="19" y="256"/>
                </a:lnTo>
                <a:lnTo>
                  <a:pt x="17" y="254"/>
                </a:lnTo>
                <a:lnTo>
                  <a:pt x="15" y="251"/>
                </a:lnTo>
                <a:lnTo>
                  <a:pt x="20" y="239"/>
                </a:lnTo>
                <a:lnTo>
                  <a:pt x="20" y="237"/>
                </a:lnTo>
                <a:lnTo>
                  <a:pt x="22" y="236"/>
                </a:lnTo>
                <a:lnTo>
                  <a:pt x="24" y="234"/>
                </a:lnTo>
                <a:lnTo>
                  <a:pt x="25" y="231"/>
                </a:lnTo>
                <a:lnTo>
                  <a:pt x="29" y="227"/>
                </a:lnTo>
                <a:lnTo>
                  <a:pt x="30" y="224"/>
                </a:lnTo>
                <a:lnTo>
                  <a:pt x="32" y="222"/>
                </a:lnTo>
                <a:lnTo>
                  <a:pt x="34" y="222"/>
                </a:lnTo>
                <a:lnTo>
                  <a:pt x="39" y="215"/>
                </a:lnTo>
                <a:lnTo>
                  <a:pt x="41" y="210"/>
                </a:lnTo>
                <a:lnTo>
                  <a:pt x="41" y="209"/>
                </a:lnTo>
                <a:lnTo>
                  <a:pt x="39" y="205"/>
                </a:lnTo>
                <a:lnTo>
                  <a:pt x="36" y="205"/>
                </a:lnTo>
                <a:lnTo>
                  <a:pt x="32" y="204"/>
                </a:lnTo>
                <a:lnTo>
                  <a:pt x="30" y="204"/>
                </a:lnTo>
                <a:lnTo>
                  <a:pt x="32" y="202"/>
                </a:lnTo>
                <a:lnTo>
                  <a:pt x="34" y="200"/>
                </a:lnTo>
                <a:lnTo>
                  <a:pt x="36" y="198"/>
                </a:lnTo>
                <a:lnTo>
                  <a:pt x="39" y="195"/>
                </a:lnTo>
                <a:lnTo>
                  <a:pt x="41" y="193"/>
                </a:lnTo>
                <a:lnTo>
                  <a:pt x="42" y="192"/>
                </a:lnTo>
                <a:lnTo>
                  <a:pt x="44" y="190"/>
                </a:lnTo>
                <a:lnTo>
                  <a:pt x="49" y="183"/>
                </a:lnTo>
                <a:lnTo>
                  <a:pt x="52" y="178"/>
                </a:lnTo>
                <a:lnTo>
                  <a:pt x="54" y="175"/>
                </a:lnTo>
                <a:lnTo>
                  <a:pt x="54" y="171"/>
                </a:lnTo>
                <a:lnTo>
                  <a:pt x="54" y="168"/>
                </a:lnTo>
                <a:lnTo>
                  <a:pt x="52" y="166"/>
                </a:lnTo>
                <a:lnTo>
                  <a:pt x="51" y="165"/>
                </a:lnTo>
                <a:lnTo>
                  <a:pt x="61" y="148"/>
                </a:lnTo>
                <a:lnTo>
                  <a:pt x="63" y="148"/>
                </a:lnTo>
                <a:lnTo>
                  <a:pt x="64" y="148"/>
                </a:lnTo>
                <a:lnTo>
                  <a:pt x="64" y="146"/>
                </a:lnTo>
                <a:lnTo>
                  <a:pt x="63" y="143"/>
                </a:lnTo>
                <a:lnTo>
                  <a:pt x="58" y="139"/>
                </a:lnTo>
                <a:lnTo>
                  <a:pt x="54" y="136"/>
                </a:lnTo>
                <a:lnTo>
                  <a:pt x="52" y="132"/>
                </a:lnTo>
                <a:lnTo>
                  <a:pt x="52" y="131"/>
                </a:lnTo>
                <a:lnTo>
                  <a:pt x="54" y="129"/>
                </a:lnTo>
                <a:lnTo>
                  <a:pt x="58" y="129"/>
                </a:lnTo>
                <a:lnTo>
                  <a:pt x="59" y="129"/>
                </a:lnTo>
                <a:lnTo>
                  <a:pt x="61" y="129"/>
                </a:lnTo>
                <a:lnTo>
                  <a:pt x="63" y="129"/>
                </a:lnTo>
                <a:lnTo>
                  <a:pt x="64" y="100"/>
                </a:lnTo>
                <a:lnTo>
                  <a:pt x="64" y="99"/>
                </a:lnTo>
                <a:lnTo>
                  <a:pt x="212" y="87"/>
                </a:lnTo>
                <a:lnTo>
                  <a:pt x="212" y="63"/>
                </a:lnTo>
                <a:lnTo>
                  <a:pt x="213" y="65"/>
                </a:lnTo>
                <a:lnTo>
                  <a:pt x="217" y="65"/>
                </a:lnTo>
                <a:lnTo>
                  <a:pt x="222" y="65"/>
                </a:lnTo>
                <a:lnTo>
                  <a:pt x="228" y="65"/>
                </a:lnTo>
                <a:lnTo>
                  <a:pt x="235" y="66"/>
                </a:lnTo>
                <a:lnTo>
                  <a:pt x="242" y="66"/>
                </a:lnTo>
                <a:lnTo>
                  <a:pt x="250" y="66"/>
                </a:lnTo>
                <a:lnTo>
                  <a:pt x="252" y="66"/>
                </a:lnTo>
                <a:lnTo>
                  <a:pt x="256" y="66"/>
                </a:lnTo>
                <a:lnTo>
                  <a:pt x="261" y="65"/>
                </a:lnTo>
                <a:lnTo>
                  <a:pt x="267" y="65"/>
                </a:lnTo>
                <a:lnTo>
                  <a:pt x="276" y="63"/>
                </a:lnTo>
                <a:lnTo>
                  <a:pt x="286" y="63"/>
                </a:lnTo>
                <a:lnTo>
                  <a:pt x="296" y="61"/>
                </a:lnTo>
                <a:lnTo>
                  <a:pt x="310" y="61"/>
                </a:lnTo>
                <a:lnTo>
                  <a:pt x="323" y="60"/>
                </a:lnTo>
                <a:lnTo>
                  <a:pt x="337" y="58"/>
                </a:lnTo>
                <a:lnTo>
                  <a:pt x="352" y="58"/>
                </a:lnTo>
                <a:lnTo>
                  <a:pt x="369" y="56"/>
                </a:lnTo>
                <a:lnTo>
                  <a:pt x="386" y="55"/>
                </a:lnTo>
                <a:lnTo>
                  <a:pt x="403" y="53"/>
                </a:lnTo>
                <a:lnTo>
                  <a:pt x="420" y="51"/>
                </a:lnTo>
                <a:lnTo>
                  <a:pt x="437" y="50"/>
                </a:lnTo>
                <a:lnTo>
                  <a:pt x="455" y="48"/>
                </a:lnTo>
                <a:lnTo>
                  <a:pt x="472" y="48"/>
                </a:lnTo>
                <a:lnTo>
                  <a:pt x="489" y="46"/>
                </a:lnTo>
                <a:lnTo>
                  <a:pt x="504" y="44"/>
                </a:lnTo>
                <a:lnTo>
                  <a:pt x="521" y="43"/>
                </a:lnTo>
                <a:lnTo>
                  <a:pt x="536" y="41"/>
                </a:lnTo>
                <a:lnTo>
                  <a:pt x="552" y="39"/>
                </a:lnTo>
                <a:lnTo>
                  <a:pt x="565" y="39"/>
                </a:lnTo>
                <a:lnTo>
                  <a:pt x="577" y="38"/>
                </a:lnTo>
                <a:lnTo>
                  <a:pt x="589" y="36"/>
                </a:lnTo>
                <a:lnTo>
                  <a:pt x="599" y="36"/>
                </a:lnTo>
                <a:lnTo>
                  <a:pt x="608" y="36"/>
                </a:lnTo>
                <a:lnTo>
                  <a:pt x="613" y="34"/>
                </a:lnTo>
                <a:lnTo>
                  <a:pt x="618" y="34"/>
                </a:lnTo>
                <a:lnTo>
                  <a:pt x="621" y="34"/>
                </a:lnTo>
                <a:lnTo>
                  <a:pt x="623" y="34"/>
                </a:lnTo>
                <a:lnTo>
                  <a:pt x="804" y="7"/>
                </a:lnTo>
                <a:close/>
              </a:path>
            </a:pathLst>
          </a:custGeom>
          <a:solidFill>
            <a:srgbClr val="DDDDDD"/>
          </a:solidFill>
          <a:ln w="9525">
            <a:solidFill>
              <a:schemeClr val="tx1"/>
            </a:solidFill>
            <a:round/>
            <a:headEnd/>
            <a:tailEnd/>
          </a:ln>
        </p:spPr>
        <p:txBody>
          <a:bodyPr/>
          <a:lstStyle/>
          <a:p>
            <a:endParaRPr lang="en-US"/>
          </a:p>
        </p:txBody>
      </p:sp>
      <p:grpSp>
        <p:nvGrpSpPr>
          <p:cNvPr id="57370" name="Group 70"/>
          <p:cNvGrpSpPr>
            <a:grpSpLocks/>
          </p:cNvGrpSpPr>
          <p:nvPr/>
        </p:nvGrpSpPr>
        <p:grpSpPr bwMode="auto">
          <a:xfrm>
            <a:off x="5570538" y="4540250"/>
            <a:ext cx="611187" cy="942975"/>
            <a:chOff x="3392" y="2451"/>
            <a:chExt cx="352" cy="612"/>
          </a:xfrm>
        </p:grpSpPr>
        <p:sp>
          <p:nvSpPr>
            <p:cNvPr id="57490" name="Freeform 71"/>
            <p:cNvSpPr>
              <a:spLocks/>
            </p:cNvSpPr>
            <p:nvPr/>
          </p:nvSpPr>
          <p:spPr bwMode="auto">
            <a:xfrm>
              <a:off x="3392" y="2451"/>
              <a:ext cx="352" cy="612"/>
            </a:xfrm>
            <a:custGeom>
              <a:avLst/>
              <a:gdLst>
                <a:gd name="T0" fmla="*/ 262 w 352"/>
                <a:gd name="T1" fmla="*/ 594 h 612"/>
                <a:gd name="T2" fmla="*/ 276 w 352"/>
                <a:gd name="T3" fmla="*/ 589 h 612"/>
                <a:gd name="T4" fmla="*/ 291 w 352"/>
                <a:gd name="T5" fmla="*/ 585 h 612"/>
                <a:gd name="T6" fmla="*/ 305 w 352"/>
                <a:gd name="T7" fmla="*/ 580 h 612"/>
                <a:gd name="T8" fmla="*/ 293 w 352"/>
                <a:gd name="T9" fmla="*/ 577 h 612"/>
                <a:gd name="T10" fmla="*/ 313 w 352"/>
                <a:gd name="T11" fmla="*/ 577 h 612"/>
                <a:gd name="T12" fmla="*/ 315 w 352"/>
                <a:gd name="T13" fmla="*/ 583 h 612"/>
                <a:gd name="T14" fmla="*/ 333 w 352"/>
                <a:gd name="T15" fmla="*/ 577 h 612"/>
                <a:gd name="T16" fmla="*/ 343 w 352"/>
                <a:gd name="T17" fmla="*/ 585 h 612"/>
                <a:gd name="T18" fmla="*/ 352 w 352"/>
                <a:gd name="T19" fmla="*/ 578 h 612"/>
                <a:gd name="T20" fmla="*/ 333 w 352"/>
                <a:gd name="T21" fmla="*/ 0 h 612"/>
                <a:gd name="T22" fmla="*/ 122 w 352"/>
                <a:gd name="T23" fmla="*/ 20 h 612"/>
                <a:gd name="T24" fmla="*/ 120 w 352"/>
                <a:gd name="T25" fmla="*/ 28 h 612"/>
                <a:gd name="T26" fmla="*/ 93 w 352"/>
                <a:gd name="T27" fmla="*/ 59 h 612"/>
                <a:gd name="T28" fmla="*/ 64 w 352"/>
                <a:gd name="T29" fmla="*/ 113 h 612"/>
                <a:gd name="T30" fmla="*/ 56 w 352"/>
                <a:gd name="T31" fmla="*/ 133 h 612"/>
                <a:gd name="T32" fmla="*/ 57 w 352"/>
                <a:gd name="T33" fmla="*/ 142 h 612"/>
                <a:gd name="T34" fmla="*/ 46 w 352"/>
                <a:gd name="T35" fmla="*/ 147 h 612"/>
                <a:gd name="T36" fmla="*/ 44 w 352"/>
                <a:gd name="T37" fmla="*/ 157 h 612"/>
                <a:gd name="T38" fmla="*/ 47 w 352"/>
                <a:gd name="T39" fmla="*/ 165 h 612"/>
                <a:gd name="T40" fmla="*/ 41 w 352"/>
                <a:gd name="T41" fmla="*/ 174 h 612"/>
                <a:gd name="T42" fmla="*/ 42 w 352"/>
                <a:gd name="T43" fmla="*/ 177 h 612"/>
                <a:gd name="T44" fmla="*/ 47 w 352"/>
                <a:gd name="T45" fmla="*/ 182 h 612"/>
                <a:gd name="T46" fmla="*/ 35 w 352"/>
                <a:gd name="T47" fmla="*/ 189 h 612"/>
                <a:gd name="T48" fmla="*/ 29 w 352"/>
                <a:gd name="T49" fmla="*/ 204 h 612"/>
                <a:gd name="T50" fmla="*/ 44 w 352"/>
                <a:gd name="T51" fmla="*/ 240 h 612"/>
                <a:gd name="T52" fmla="*/ 47 w 352"/>
                <a:gd name="T53" fmla="*/ 248 h 612"/>
                <a:gd name="T54" fmla="*/ 42 w 352"/>
                <a:gd name="T55" fmla="*/ 253 h 612"/>
                <a:gd name="T56" fmla="*/ 39 w 352"/>
                <a:gd name="T57" fmla="*/ 265 h 612"/>
                <a:gd name="T58" fmla="*/ 37 w 352"/>
                <a:gd name="T59" fmla="*/ 270 h 612"/>
                <a:gd name="T60" fmla="*/ 37 w 352"/>
                <a:gd name="T61" fmla="*/ 279 h 612"/>
                <a:gd name="T62" fmla="*/ 42 w 352"/>
                <a:gd name="T63" fmla="*/ 281 h 612"/>
                <a:gd name="T64" fmla="*/ 47 w 352"/>
                <a:gd name="T65" fmla="*/ 287 h 612"/>
                <a:gd name="T66" fmla="*/ 46 w 352"/>
                <a:gd name="T67" fmla="*/ 319 h 612"/>
                <a:gd name="T68" fmla="*/ 56 w 352"/>
                <a:gd name="T69" fmla="*/ 331 h 612"/>
                <a:gd name="T70" fmla="*/ 52 w 352"/>
                <a:gd name="T71" fmla="*/ 338 h 612"/>
                <a:gd name="T72" fmla="*/ 61 w 352"/>
                <a:gd name="T73" fmla="*/ 341 h 612"/>
                <a:gd name="T74" fmla="*/ 61 w 352"/>
                <a:gd name="T75" fmla="*/ 350 h 612"/>
                <a:gd name="T76" fmla="*/ 68 w 352"/>
                <a:gd name="T77" fmla="*/ 355 h 612"/>
                <a:gd name="T78" fmla="*/ 63 w 352"/>
                <a:gd name="T79" fmla="*/ 367 h 612"/>
                <a:gd name="T80" fmla="*/ 56 w 352"/>
                <a:gd name="T81" fmla="*/ 370 h 612"/>
                <a:gd name="T82" fmla="*/ 44 w 352"/>
                <a:gd name="T83" fmla="*/ 375 h 612"/>
                <a:gd name="T84" fmla="*/ 54 w 352"/>
                <a:gd name="T85" fmla="*/ 384 h 612"/>
                <a:gd name="T86" fmla="*/ 44 w 352"/>
                <a:gd name="T87" fmla="*/ 399 h 612"/>
                <a:gd name="T88" fmla="*/ 32 w 352"/>
                <a:gd name="T89" fmla="*/ 416 h 612"/>
                <a:gd name="T90" fmla="*/ 25 w 352"/>
                <a:gd name="T91" fmla="*/ 450 h 612"/>
                <a:gd name="T92" fmla="*/ 15 w 352"/>
                <a:gd name="T93" fmla="*/ 458 h 612"/>
                <a:gd name="T94" fmla="*/ 17 w 352"/>
                <a:gd name="T95" fmla="*/ 467 h 612"/>
                <a:gd name="T96" fmla="*/ 10 w 352"/>
                <a:gd name="T97" fmla="*/ 477 h 612"/>
                <a:gd name="T98" fmla="*/ 15 w 352"/>
                <a:gd name="T99" fmla="*/ 482 h 612"/>
                <a:gd name="T100" fmla="*/ 5 w 352"/>
                <a:gd name="T101" fmla="*/ 494 h 612"/>
                <a:gd name="T102" fmla="*/ 0 w 352"/>
                <a:gd name="T103" fmla="*/ 502 h 612"/>
                <a:gd name="T104" fmla="*/ 7 w 352"/>
                <a:gd name="T105" fmla="*/ 507 h 612"/>
                <a:gd name="T106" fmla="*/ 3 w 352"/>
                <a:gd name="T107" fmla="*/ 517 h 612"/>
                <a:gd name="T108" fmla="*/ 203 w 352"/>
                <a:gd name="T109" fmla="*/ 511 h 612"/>
                <a:gd name="T110" fmla="*/ 198 w 352"/>
                <a:gd name="T111" fmla="*/ 543 h 612"/>
                <a:gd name="T112" fmla="*/ 198 w 352"/>
                <a:gd name="T113" fmla="*/ 563 h 612"/>
                <a:gd name="T114" fmla="*/ 211 w 352"/>
                <a:gd name="T115" fmla="*/ 577 h 612"/>
                <a:gd name="T116" fmla="*/ 223 w 352"/>
                <a:gd name="T117" fmla="*/ 605 h 6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612"/>
                <a:gd name="T179" fmla="*/ 352 w 352"/>
                <a:gd name="T180" fmla="*/ 612 h 6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612">
                  <a:moveTo>
                    <a:pt x="240" y="609"/>
                  </a:moveTo>
                  <a:lnTo>
                    <a:pt x="252" y="599"/>
                  </a:lnTo>
                  <a:lnTo>
                    <a:pt x="252" y="590"/>
                  </a:lnTo>
                  <a:lnTo>
                    <a:pt x="262" y="594"/>
                  </a:lnTo>
                  <a:lnTo>
                    <a:pt x="266" y="592"/>
                  </a:lnTo>
                  <a:lnTo>
                    <a:pt x="271" y="590"/>
                  </a:lnTo>
                  <a:lnTo>
                    <a:pt x="276" y="589"/>
                  </a:lnTo>
                  <a:lnTo>
                    <a:pt x="281" y="587"/>
                  </a:lnTo>
                  <a:lnTo>
                    <a:pt x="284" y="585"/>
                  </a:lnTo>
                  <a:lnTo>
                    <a:pt x="288" y="585"/>
                  </a:lnTo>
                  <a:lnTo>
                    <a:pt x="291" y="585"/>
                  </a:lnTo>
                  <a:lnTo>
                    <a:pt x="301" y="583"/>
                  </a:lnTo>
                  <a:lnTo>
                    <a:pt x="306" y="583"/>
                  </a:lnTo>
                  <a:lnTo>
                    <a:pt x="306" y="582"/>
                  </a:lnTo>
                  <a:lnTo>
                    <a:pt x="305" y="580"/>
                  </a:lnTo>
                  <a:lnTo>
                    <a:pt x="301" y="578"/>
                  </a:lnTo>
                  <a:lnTo>
                    <a:pt x="296" y="577"/>
                  </a:lnTo>
                  <a:lnTo>
                    <a:pt x="293" y="577"/>
                  </a:lnTo>
                  <a:lnTo>
                    <a:pt x="301" y="573"/>
                  </a:lnTo>
                  <a:lnTo>
                    <a:pt x="306" y="573"/>
                  </a:lnTo>
                  <a:lnTo>
                    <a:pt x="311" y="575"/>
                  </a:lnTo>
                  <a:lnTo>
                    <a:pt x="313" y="577"/>
                  </a:lnTo>
                  <a:lnTo>
                    <a:pt x="315" y="578"/>
                  </a:lnTo>
                  <a:lnTo>
                    <a:pt x="315" y="582"/>
                  </a:lnTo>
                  <a:lnTo>
                    <a:pt x="315" y="583"/>
                  </a:lnTo>
                  <a:lnTo>
                    <a:pt x="323" y="585"/>
                  </a:lnTo>
                  <a:lnTo>
                    <a:pt x="332" y="575"/>
                  </a:lnTo>
                  <a:lnTo>
                    <a:pt x="333" y="577"/>
                  </a:lnTo>
                  <a:lnTo>
                    <a:pt x="335" y="578"/>
                  </a:lnTo>
                  <a:lnTo>
                    <a:pt x="335" y="580"/>
                  </a:lnTo>
                  <a:lnTo>
                    <a:pt x="340" y="583"/>
                  </a:lnTo>
                  <a:lnTo>
                    <a:pt x="343" y="585"/>
                  </a:lnTo>
                  <a:lnTo>
                    <a:pt x="347" y="585"/>
                  </a:lnTo>
                  <a:lnTo>
                    <a:pt x="349" y="583"/>
                  </a:lnTo>
                  <a:lnTo>
                    <a:pt x="350" y="582"/>
                  </a:lnTo>
                  <a:lnTo>
                    <a:pt x="352" y="578"/>
                  </a:lnTo>
                  <a:lnTo>
                    <a:pt x="352" y="577"/>
                  </a:lnTo>
                  <a:lnTo>
                    <a:pt x="328" y="392"/>
                  </a:lnTo>
                  <a:lnTo>
                    <a:pt x="333" y="0"/>
                  </a:lnTo>
                  <a:lnTo>
                    <a:pt x="122" y="18"/>
                  </a:lnTo>
                  <a:lnTo>
                    <a:pt x="122" y="20"/>
                  </a:lnTo>
                  <a:lnTo>
                    <a:pt x="122" y="22"/>
                  </a:lnTo>
                  <a:lnTo>
                    <a:pt x="120" y="25"/>
                  </a:lnTo>
                  <a:lnTo>
                    <a:pt x="120" y="27"/>
                  </a:lnTo>
                  <a:lnTo>
                    <a:pt x="120" y="28"/>
                  </a:lnTo>
                  <a:lnTo>
                    <a:pt x="118" y="30"/>
                  </a:lnTo>
                  <a:lnTo>
                    <a:pt x="118" y="32"/>
                  </a:lnTo>
                  <a:lnTo>
                    <a:pt x="103" y="44"/>
                  </a:lnTo>
                  <a:lnTo>
                    <a:pt x="93" y="59"/>
                  </a:lnTo>
                  <a:lnTo>
                    <a:pt x="93" y="89"/>
                  </a:lnTo>
                  <a:lnTo>
                    <a:pt x="85" y="98"/>
                  </a:lnTo>
                  <a:lnTo>
                    <a:pt x="79" y="98"/>
                  </a:lnTo>
                  <a:lnTo>
                    <a:pt x="64" y="113"/>
                  </a:lnTo>
                  <a:lnTo>
                    <a:pt x="69" y="123"/>
                  </a:lnTo>
                  <a:lnTo>
                    <a:pt x="54" y="132"/>
                  </a:lnTo>
                  <a:lnTo>
                    <a:pt x="56" y="132"/>
                  </a:lnTo>
                  <a:lnTo>
                    <a:pt x="56" y="133"/>
                  </a:lnTo>
                  <a:lnTo>
                    <a:pt x="57" y="135"/>
                  </a:lnTo>
                  <a:lnTo>
                    <a:pt x="57" y="137"/>
                  </a:lnTo>
                  <a:lnTo>
                    <a:pt x="57" y="138"/>
                  </a:lnTo>
                  <a:lnTo>
                    <a:pt x="57" y="142"/>
                  </a:lnTo>
                  <a:lnTo>
                    <a:pt x="54" y="143"/>
                  </a:lnTo>
                  <a:lnTo>
                    <a:pt x="49" y="145"/>
                  </a:lnTo>
                  <a:lnTo>
                    <a:pt x="47" y="145"/>
                  </a:lnTo>
                  <a:lnTo>
                    <a:pt x="46" y="147"/>
                  </a:lnTo>
                  <a:lnTo>
                    <a:pt x="44" y="149"/>
                  </a:lnTo>
                  <a:lnTo>
                    <a:pt x="44" y="150"/>
                  </a:lnTo>
                  <a:lnTo>
                    <a:pt x="44" y="154"/>
                  </a:lnTo>
                  <a:lnTo>
                    <a:pt x="44" y="157"/>
                  </a:lnTo>
                  <a:lnTo>
                    <a:pt x="46" y="159"/>
                  </a:lnTo>
                  <a:lnTo>
                    <a:pt x="47" y="162"/>
                  </a:lnTo>
                  <a:lnTo>
                    <a:pt x="47" y="164"/>
                  </a:lnTo>
                  <a:lnTo>
                    <a:pt x="47" y="165"/>
                  </a:lnTo>
                  <a:lnTo>
                    <a:pt x="46" y="167"/>
                  </a:lnTo>
                  <a:lnTo>
                    <a:pt x="44" y="171"/>
                  </a:lnTo>
                  <a:lnTo>
                    <a:pt x="42" y="172"/>
                  </a:lnTo>
                  <a:lnTo>
                    <a:pt x="41" y="174"/>
                  </a:lnTo>
                  <a:lnTo>
                    <a:pt x="39" y="176"/>
                  </a:lnTo>
                  <a:lnTo>
                    <a:pt x="39" y="177"/>
                  </a:lnTo>
                  <a:lnTo>
                    <a:pt x="41" y="177"/>
                  </a:lnTo>
                  <a:lnTo>
                    <a:pt x="42" y="177"/>
                  </a:lnTo>
                  <a:lnTo>
                    <a:pt x="44" y="177"/>
                  </a:lnTo>
                  <a:lnTo>
                    <a:pt x="46" y="179"/>
                  </a:lnTo>
                  <a:lnTo>
                    <a:pt x="47" y="181"/>
                  </a:lnTo>
                  <a:lnTo>
                    <a:pt x="47" y="182"/>
                  </a:lnTo>
                  <a:lnTo>
                    <a:pt x="46" y="184"/>
                  </a:lnTo>
                  <a:lnTo>
                    <a:pt x="41" y="187"/>
                  </a:lnTo>
                  <a:lnTo>
                    <a:pt x="39" y="187"/>
                  </a:lnTo>
                  <a:lnTo>
                    <a:pt x="35" y="189"/>
                  </a:lnTo>
                  <a:lnTo>
                    <a:pt x="34" y="189"/>
                  </a:lnTo>
                  <a:lnTo>
                    <a:pt x="32" y="191"/>
                  </a:lnTo>
                  <a:lnTo>
                    <a:pt x="32" y="196"/>
                  </a:lnTo>
                  <a:lnTo>
                    <a:pt x="29" y="204"/>
                  </a:lnTo>
                  <a:lnTo>
                    <a:pt x="37" y="213"/>
                  </a:lnTo>
                  <a:lnTo>
                    <a:pt x="39" y="220"/>
                  </a:lnTo>
                  <a:lnTo>
                    <a:pt x="44" y="240"/>
                  </a:lnTo>
                  <a:lnTo>
                    <a:pt x="46" y="242"/>
                  </a:lnTo>
                  <a:lnTo>
                    <a:pt x="46" y="243"/>
                  </a:lnTo>
                  <a:lnTo>
                    <a:pt x="47" y="247"/>
                  </a:lnTo>
                  <a:lnTo>
                    <a:pt x="47" y="248"/>
                  </a:lnTo>
                  <a:lnTo>
                    <a:pt x="47" y="250"/>
                  </a:lnTo>
                  <a:lnTo>
                    <a:pt x="46" y="252"/>
                  </a:lnTo>
                  <a:lnTo>
                    <a:pt x="42" y="253"/>
                  </a:lnTo>
                  <a:lnTo>
                    <a:pt x="41" y="255"/>
                  </a:lnTo>
                  <a:lnTo>
                    <a:pt x="41" y="259"/>
                  </a:lnTo>
                  <a:lnTo>
                    <a:pt x="39" y="262"/>
                  </a:lnTo>
                  <a:lnTo>
                    <a:pt x="39" y="265"/>
                  </a:lnTo>
                  <a:lnTo>
                    <a:pt x="39" y="269"/>
                  </a:lnTo>
                  <a:lnTo>
                    <a:pt x="39" y="270"/>
                  </a:lnTo>
                  <a:lnTo>
                    <a:pt x="37" y="270"/>
                  </a:lnTo>
                  <a:lnTo>
                    <a:pt x="37" y="272"/>
                  </a:lnTo>
                  <a:lnTo>
                    <a:pt x="37" y="274"/>
                  </a:lnTo>
                  <a:lnTo>
                    <a:pt x="37" y="275"/>
                  </a:lnTo>
                  <a:lnTo>
                    <a:pt x="37" y="279"/>
                  </a:lnTo>
                  <a:lnTo>
                    <a:pt x="37" y="281"/>
                  </a:lnTo>
                  <a:lnTo>
                    <a:pt x="39" y="282"/>
                  </a:lnTo>
                  <a:lnTo>
                    <a:pt x="41" y="282"/>
                  </a:lnTo>
                  <a:lnTo>
                    <a:pt x="42" y="281"/>
                  </a:lnTo>
                  <a:lnTo>
                    <a:pt x="44" y="281"/>
                  </a:lnTo>
                  <a:lnTo>
                    <a:pt x="46" y="284"/>
                  </a:lnTo>
                  <a:lnTo>
                    <a:pt x="46" y="286"/>
                  </a:lnTo>
                  <a:lnTo>
                    <a:pt x="47" y="287"/>
                  </a:lnTo>
                  <a:lnTo>
                    <a:pt x="46" y="299"/>
                  </a:lnTo>
                  <a:lnTo>
                    <a:pt x="52" y="304"/>
                  </a:lnTo>
                  <a:lnTo>
                    <a:pt x="44" y="314"/>
                  </a:lnTo>
                  <a:lnTo>
                    <a:pt x="46" y="319"/>
                  </a:lnTo>
                  <a:lnTo>
                    <a:pt x="57" y="318"/>
                  </a:lnTo>
                  <a:lnTo>
                    <a:pt x="57" y="330"/>
                  </a:lnTo>
                  <a:lnTo>
                    <a:pt x="56" y="330"/>
                  </a:lnTo>
                  <a:lnTo>
                    <a:pt x="56" y="331"/>
                  </a:lnTo>
                  <a:lnTo>
                    <a:pt x="54" y="333"/>
                  </a:lnTo>
                  <a:lnTo>
                    <a:pt x="52" y="335"/>
                  </a:lnTo>
                  <a:lnTo>
                    <a:pt x="51" y="336"/>
                  </a:lnTo>
                  <a:lnTo>
                    <a:pt x="52" y="338"/>
                  </a:lnTo>
                  <a:lnTo>
                    <a:pt x="54" y="340"/>
                  </a:lnTo>
                  <a:lnTo>
                    <a:pt x="61" y="340"/>
                  </a:lnTo>
                  <a:lnTo>
                    <a:pt x="61" y="341"/>
                  </a:lnTo>
                  <a:lnTo>
                    <a:pt x="61" y="343"/>
                  </a:lnTo>
                  <a:lnTo>
                    <a:pt x="59" y="345"/>
                  </a:lnTo>
                  <a:lnTo>
                    <a:pt x="59" y="348"/>
                  </a:lnTo>
                  <a:lnTo>
                    <a:pt x="61" y="350"/>
                  </a:lnTo>
                  <a:lnTo>
                    <a:pt x="64" y="352"/>
                  </a:lnTo>
                  <a:lnTo>
                    <a:pt x="69" y="352"/>
                  </a:lnTo>
                  <a:lnTo>
                    <a:pt x="68" y="355"/>
                  </a:lnTo>
                  <a:lnTo>
                    <a:pt x="66" y="357"/>
                  </a:lnTo>
                  <a:lnTo>
                    <a:pt x="66" y="360"/>
                  </a:lnTo>
                  <a:lnTo>
                    <a:pt x="64" y="363"/>
                  </a:lnTo>
                  <a:lnTo>
                    <a:pt x="63" y="367"/>
                  </a:lnTo>
                  <a:lnTo>
                    <a:pt x="61" y="369"/>
                  </a:lnTo>
                  <a:lnTo>
                    <a:pt x="61" y="370"/>
                  </a:lnTo>
                  <a:lnTo>
                    <a:pt x="59" y="370"/>
                  </a:lnTo>
                  <a:lnTo>
                    <a:pt x="56" y="370"/>
                  </a:lnTo>
                  <a:lnTo>
                    <a:pt x="51" y="372"/>
                  </a:lnTo>
                  <a:lnTo>
                    <a:pt x="47" y="372"/>
                  </a:lnTo>
                  <a:lnTo>
                    <a:pt x="44" y="374"/>
                  </a:lnTo>
                  <a:lnTo>
                    <a:pt x="44" y="375"/>
                  </a:lnTo>
                  <a:lnTo>
                    <a:pt x="47" y="377"/>
                  </a:lnTo>
                  <a:lnTo>
                    <a:pt x="54" y="380"/>
                  </a:lnTo>
                  <a:lnTo>
                    <a:pt x="54" y="382"/>
                  </a:lnTo>
                  <a:lnTo>
                    <a:pt x="54" y="384"/>
                  </a:lnTo>
                  <a:lnTo>
                    <a:pt x="52" y="389"/>
                  </a:lnTo>
                  <a:lnTo>
                    <a:pt x="49" y="392"/>
                  </a:lnTo>
                  <a:lnTo>
                    <a:pt x="47" y="396"/>
                  </a:lnTo>
                  <a:lnTo>
                    <a:pt x="44" y="399"/>
                  </a:lnTo>
                  <a:lnTo>
                    <a:pt x="44" y="402"/>
                  </a:lnTo>
                  <a:lnTo>
                    <a:pt x="42" y="404"/>
                  </a:lnTo>
                  <a:lnTo>
                    <a:pt x="41" y="416"/>
                  </a:lnTo>
                  <a:lnTo>
                    <a:pt x="32" y="416"/>
                  </a:lnTo>
                  <a:lnTo>
                    <a:pt x="25" y="443"/>
                  </a:lnTo>
                  <a:lnTo>
                    <a:pt x="17" y="448"/>
                  </a:lnTo>
                  <a:lnTo>
                    <a:pt x="25" y="448"/>
                  </a:lnTo>
                  <a:lnTo>
                    <a:pt x="25" y="450"/>
                  </a:lnTo>
                  <a:lnTo>
                    <a:pt x="24" y="450"/>
                  </a:lnTo>
                  <a:lnTo>
                    <a:pt x="20" y="453"/>
                  </a:lnTo>
                  <a:lnTo>
                    <a:pt x="19" y="455"/>
                  </a:lnTo>
                  <a:lnTo>
                    <a:pt x="15" y="458"/>
                  </a:lnTo>
                  <a:lnTo>
                    <a:pt x="15" y="460"/>
                  </a:lnTo>
                  <a:lnTo>
                    <a:pt x="15" y="463"/>
                  </a:lnTo>
                  <a:lnTo>
                    <a:pt x="17" y="465"/>
                  </a:lnTo>
                  <a:lnTo>
                    <a:pt x="17" y="467"/>
                  </a:lnTo>
                  <a:lnTo>
                    <a:pt x="15" y="468"/>
                  </a:lnTo>
                  <a:lnTo>
                    <a:pt x="13" y="470"/>
                  </a:lnTo>
                  <a:lnTo>
                    <a:pt x="10" y="473"/>
                  </a:lnTo>
                  <a:lnTo>
                    <a:pt x="10" y="477"/>
                  </a:lnTo>
                  <a:lnTo>
                    <a:pt x="8" y="479"/>
                  </a:lnTo>
                  <a:lnTo>
                    <a:pt x="10" y="480"/>
                  </a:lnTo>
                  <a:lnTo>
                    <a:pt x="13" y="480"/>
                  </a:lnTo>
                  <a:lnTo>
                    <a:pt x="15" y="482"/>
                  </a:lnTo>
                  <a:lnTo>
                    <a:pt x="15" y="485"/>
                  </a:lnTo>
                  <a:lnTo>
                    <a:pt x="13" y="487"/>
                  </a:lnTo>
                  <a:lnTo>
                    <a:pt x="8" y="492"/>
                  </a:lnTo>
                  <a:lnTo>
                    <a:pt x="5" y="494"/>
                  </a:lnTo>
                  <a:lnTo>
                    <a:pt x="2" y="495"/>
                  </a:lnTo>
                  <a:lnTo>
                    <a:pt x="0" y="497"/>
                  </a:lnTo>
                  <a:lnTo>
                    <a:pt x="0" y="501"/>
                  </a:lnTo>
                  <a:lnTo>
                    <a:pt x="0" y="502"/>
                  </a:lnTo>
                  <a:lnTo>
                    <a:pt x="2" y="504"/>
                  </a:lnTo>
                  <a:lnTo>
                    <a:pt x="3" y="506"/>
                  </a:lnTo>
                  <a:lnTo>
                    <a:pt x="5" y="506"/>
                  </a:lnTo>
                  <a:lnTo>
                    <a:pt x="7" y="507"/>
                  </a:lnTo>
                  <a:lnTo>
                    <a:pt x="5" y="509"/>
                  </a:lnTo>
                  <a:lnTo>
                    <a:pt x="5" y="512"/>
                  </a:lnTo>
                  <a:lnTo>
                    <a:pt x="5" y="514"/>
                  </a:lnTo>
                  <a:lnTo>
                    <a:pt x="3" y="517"/>
                  </a:lnTo>
                  <a:lnTo>
                    <a:pt x="3" y="521"/>
                  </a:lnTo>
                  <a:lnTo>
                    <a:pt x="3" y="523"/>
                  </a:lnTo>
                  <a:lnTo>
                    <a:pt x="3" y="524"/>
                  </a:lnTo>
                  <a:lnTo>
                    <a:pt x="203" y="511"/>
                  </a:lnTo>
                  <a:lnTo>
                    <a:pt x="203" y="534"/>
                  </a:lnTo>
                  <a:lnTo>
                    <a:pt x="201" y="534"/>
                  </a:lnTo>
                  <a:lnTo>
                    <a:pt x="200" y="538"/>
                  </a:lnTo>
                  <a:lnTo>
                    <a:pt x="198" y="543"/>
                  </a:lnTo>
                  <a:lnTo>
                    <a:pt x="196" y="546"/>
                  </a:lnTo>
                  <a:lnTo>
                    <a:pt x="195" y="553"/>
                  </a:lnTo>
                  <a:lnTo>
                    <a:pt x="195" y="558"/>
                  </a:lnTo>
                  <a:lnTo>
                    <a:pt x="198" y="563"/>
                  </a:lnTo>
                  <a:lnTo>
                    <a:pt x="203" y="567"/>
                  </a:lnTo>
                  <a:lnTo>
                    <a:pt x="205" y="568"/>
                  </a:lnTo>
                  <a:lnTo>
                    <a:pt x="208" y="572"/>
                  </a:lnTo>
                  <a:lnTo>
                    <a:pt x="211" y="577"/>
                  </a:lnTo>
                  <a:lnTo>
                    <a:pt x="217" y="583"/>
                  </a:lnTo>
                  <a:lnTo>
                    <a:pt x="220" y="590"/>
                  </a:lnTo>
                  <a:lnTo>
                    <a:pt x="223" y="597"/>
                  </a:lnTo>
                  <a:lnTo>
                    <a:pt x="223" y="605"/>
                  </a:lnTo>
                  <a:lnTo>
                    <a:pt x="222" y="612"/>
                  </a:lnTo>
                  <a:lnTo>
                    <a:pt x="240" y="609"/>
                  </a:lnTo>
                  <a:close/>
                </a:path>
              </a:pathLst>
            </a:custGeom>
            <a:solidFill>
              <a:srgbClr val="DDDDDD"/>
            </a:solidFill>
            <a:ln w="9525">
              <a:solidFill>
                <a:schemeClr val="tx1"/>
              </a:solidFill>
              <a:round/>
              <a:headEnd/>
              <a:tailEnd/>
            </a:ln>
          </p:spPr>
          <p:txBody>
            <a:bodyPr/>
            <a:lstStyle/>
            <a:p>
              <a:endParaRPr lang="en-US"/>
            </a:p>
          </p:txBody>
        </p:sp>
        <p:sp>
          <p:nvSpPr>
            <p:cNvPr id="57491" name="Freeform 72"/>
            <p:cNvSpPr>
              <a:spLocks/>
            </p:cNvSpPr>
            <p:nvPr/>
          </p:nvSpPr>
          <p:spPr bwMode="auto">
            <a:xfrm>
              <a:off x="3392" y="2451"/>
              <a:ext cx="352" cy="612"/>
            </a:xfrm>
            <a:custGeom>
              <a:avLst/>
              <a:gdLst>
                <a:gd name="T0" fmla="*/ 262 w 352"/>
                <a:gd name="T1" fmla="*/ 594 h 612"/>
                <a:gd name="T2" fmla="*/ 281 w 352"/>
                <a:gd name="T3" fmla="*/ 587 h 612"/>
                <a:gd name="T4" fmla="*/ 301 w 352"/>
                <a:gd name="T5" fmla="*/ 583 h 612"/>
                <a:gd name="T6" fmla="*/ 296 w 352"/>
                <a:gd name="T7" fmla="*/ 577 h 612"/>
                <a:gd name="T8" fmla="*/ 306 w 352"/>
                <a:gd name="T9" fmla="*/ 573 h 612"/>
                <a:gd name="T10" fmla="*/ 315 w 352"/>
                <a:gd name="T11" fmla="*/ 582 h 612"/>
                <a:gd name="T12" fmla="*/ 332 w 352"/>
                <a:gd name="T13" fmla="*/ 575 h 612"/>
                <a:gd name="T14" fmla="*/ 340 w 352"/>
                <a:gd name="T15" fmla="*/ 583 h 612"/>
                <a:gd name="T16" fmla="*/ 352 w 352"/>
                <a:gd name="T17" fmla="*/ 578 h 612"/>
                <a:gd name="T18" fmla="*/ 333 w 352"/>
                <a:gd name="T19" fmla="*/ 0 h 612"/>
                <a:gd name="T20" fmla="*/ 122 w 352"/>
                <a:gd name="T21" fmla="*/ 22 h 612"/>
                <a:gd name="T22" fmla="*/ 118 w 352"/>
                <a:gd name="T23" fmla="*/ 32 h 612"/>
                <a:gd name="T24" fmla="*/ 79 w 352"/>
                <a:gd name="T25" fmla="*/ 98 h 612"/>
                <a:gd name="T26" fmla="*/ 56 w 352"/>
                <a:gd name="T27" fmla="*/ 132 h 612"/>
                <a:gd name="T28" fmla="*/ 57 w 352"/>
                <a:gd name="T29" fmla="*/ 142 h 612"/>
                <a:gd name="T30" fmla="*/ 46 w 352"/>
                <a:gd name="T31" fmla="*/ 147 h 612"/>
                <a:gd name="T32" fmla="*/ 46 w 352"/>
                <a:gd name="T33" fmla="*/ 159 h 612"/>
                <a:gd name="T34" fmla="*/ 46 w 352"/>
                <a:gd name="T35" fmla="*/ 167 h 612"/>
                <a:gd name="T36" fmla="*/ 39 w 352"/>
                <a:gd name="T37" fmla="*/ 177 h 612"/>
                <a:gd name="T38" fmla="*/ 46 w 352"/>
                <a:gd name="T39" fmla="*/ 179 h 612"/>
                <a:gd name="T40" fmla="*/ 41 w 352"/>
                <a:gd name="T41" fmla="*/ 187 h 612"/>
                <a:gd name="T42" fmla="*/ 32 w 352"/>
                <a:gd name="T43" fmla="*/ 196 h 612"/>
                <a:gd name="T44" fmla="*/ 44 w 352"/>
                <a:gd name="T45" fmla="*/ 240 h 612"/>
                <a:gd name="T46" fmla="*/ 47 w 352"/>
                <a:gd name="T47" fmla="*/ 248 h 612"/>
                <a:gd name="T48" fmla="*/ 42 w 352"/>
                <a:gd name="T49" fmla="*/ 253 h 612"/>
                <a:gd name="T50" fmla="*/ 39 w 352"/>
                <a:gd name="T51" fmla="*/ 269 h 612"/>
                <a:gd name="T52" fmla="*/ 37 w 352"/>
                <a:gd name="T53" fmla="*/ 272 h 612"/>
                <a:gd name="T54" fmla="*/ 39 w 352"/>
                <a:gd name="T55" fmla="*/ 282 h 612"/>
                <a:gd name="T56" fmla="*/ 46 w 352"/>
                <a:gd name="T57" fmla="*/ 284 h 612"/>
                <a:gd name="T58" fmla="*/ 44 w 352"/>
                <a:gd name="T59" fmla="*/ 314 h 612"/>
                <a:gd name="T60" fmla="*/ 56 w 352"/>
                <a:gd name="T61" fmla="*/ 330 h 612"/>
                <a:gd name="T62" fmla="*/ 52 w 352"/>
                <a:gd name="T63" fmla="*/ 338 h 612"/>
                <a:gd name="T64" fmla="*/ 61 w 352"/>
                <a:gd name="T65" fmla="*/ 341 h 612"/>
                <a:gd name="T66" fmla="*/ 64 w 352"/>
                <a:gd name="T67" fmla="*/ 352 h 612"/>
                <a:gd name="T68" fmla="*/ 66 w 352"/>
                <a:gd name="T69" fmla="*/ 357 h 612"/>
                <a:gd name="T70" fmla="*/ 61 w 352"/>
                <a:gd name="T71" fmla="*/ 370 h 612"/>
                <a:gd name="T72" fmla="*/ 47 w 352"/>
                <a:gd name="T73" fmla="*/ 372 h 612"/>
                <a:gd name="T74" fmla="*/ 54 w 352"/>
                <a:gd name="T75" fmla="*/ 380 h 612"/>
                <a:gd name="T76" fmla="*/ 47 w 352"/>
                <a:gd name="T77" fmla="*/ 396 h 612"/>
                <a:gd name="T78" fmla="*/ 32 w 352"/>
                <a:gd name="T79" fmla="*/ 416 h 612"/>
                <a:gd name="T80" fmla="*/ 25 w 352"/>
                <a:gd name="T81" fmla="*/ 450 h 612"/>
                <a:gd name="T82" fmla="*/ 15 w 352"/>
                <a:gd name="T83" fmla="*/ 460 h 612"/>
                <a:gd name="T84" fmla="*/ 15 w 352"/>
                <a:gd name="T85" fmla="*/ 468 h 612"/>
                <a:gd name="T86" fmla="*/ 10 w 352"/>
                <a:gd name="T87" fmla="*/ 480 h 612"/>
                <a:gd name="T88" fmla="*/ 13 w 352"/>
                <a:gd name="T89" fmla="*/ 487 h 612"/>
                <a:gd name="T90" fmla="*/ 0 w 352"/>
                <a:gd name="T91" fmla="*/ 497 h 612"/>
                <a:gd name="T92" fmla="*/ 5 w 352"/>
                <a:gd name="T93" fmla="*/ 506 h 612"/>
                <a:gd name="T94" fmla="*/ 5 w 352"/>
                <a:gd name="T95" fmla="*/ 514 h 612"/>
                <a:gd name="T96" fmla="*/ 203 w 352"/>
                <a:gd name="T97" fmla="*/ 511 h 612"/>
                <a:gd name="T98" fmla="*/ 198 w 352"/>
                <a:gd name="T99" fmla="*/ 543 h 612"/>
                <a:gd name="T100" fmla="*/ 203 w 352"/>
                <a:gd name="T101" fmla="*/ 567 h 612"/>
                <a:gd name="T102" fmla="*/ 217 w 352"/>
                <a:gd name="T103" fmla="*/ 583 h 612"/>
                <a:gd name="T104" fmla="*/ 240 w 352"/>
                <a:gd name="T105" fmla="*/ 609 h 6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2"/>
                <a:gd name="T160" fmla="*/ 0 h 612"/>
                <a:gd name="T161" fmla="*/ 352 w 352"/>
                <a:gd name="T162" fmla="*/ 612 h 6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2" h="612">
                  <a:moveTo>
                    <a:pt x="240" y="609"/>
                  </a:moveTo>
                  <a:lnTo>
                    <a:pt x="252" y="599"/>
                  </a:lnTo>
                  <a:lnTo>
                    <a:pt x="252" y="590"/>
                  </a:lnTo>
                  <a:lnTo>
                    <a:pt x="262" y="594"/>
                  </a:lnTo>
                  <a:lnTo>
                    <a:pt x="266" y="592"/>
                  </a:lnTo>
                  <a:lnTo>
                    <a:pt x="271" y="590"/>
                  </a:lnTo>
                  <a:lnTo>
                    <a:pt x="276" y="589"/>
                  </a:lnTo>
                  <a:lnTo>
                    <a:pt x="281" y="587"/>
                  </a:lnTo>
                  <a:lnTo>
                    <a:pt x="284" y="585"/>
                  </a:lnTo>
                  <a:lnTo>
                    <a:pt x="288" y="585"/>
                  </a:lnTo>
                  <a:lnTo>
                    <a:pt x="291" y="585"/>
                  </a:lnTo>
                  <a:lnTo>
                    <a:pt x="301" y="583"/>
                  </a:lnTo>
                  <a:lnTo>
                    <a:pt x="306" y="583"/>
                  </a:lnTo>
                  <a:lnTo>
                    <a:pt x="306" y="582"/>
                  </a:lnTo>
                  <a:lnTo>
                    <a:pt x="305" y="580"/>
                  </a:lnTo>
                  <a:lnTo>
                    <a:pt x="301" y="578"/>
                  </a:lnTo>
                  <a:lnTo>
                    <a:pt x="296" y="577"/>
                  </a:lnTo>
                  <a:lnTo>
                    <a:pt x="293" y="577"/>
                  </a:lnTo>
                  <a:lnTo>
                    <a:pt x="301" y="573"/>
                  </a:lnTo>
                  <a:lnTo>
                    <a:pt x="306" y="573"/>
                  </a:lnTo>
                  <a:lnTo>
                    <a:pt x="311" y="575"/>
                  </a:lnTo>
                  <a:lnTo>
                    <a:pt x="313" y="577"/>
                  </a:lnTo>
                  <a:lnTo>
                    <a:pt x="315" y="578"/>
                  </a:lnTo>
                  <a:lnTo>
                    <a:pt x="315" y="582"/>
                  </a:lnTo>
                  <a:lnTo>
                    <a:pt x="315" y="583"/>
                  </a:lnTo>
                  <a:lnTo>
                    <a:pt x="323" y="585"/>
                  </a:lnTo>
                  <a:lnTo>
                    <a:pt x="332" y="575"/>
                  </a:lnTo>
                  <a:lnTo>
                    <a:pt x="333" y="577"/>
                  </a:lnTo>
                  <a:lnTo>
                    <a:pt x="335" y="578"/>
                  </a:lnTo>
                  <a:lnTo>
                    <a:pt x="335" y="580"/>
                  </a:lnTo>
                  <a:lnTo>
                    <a:pt x="340" y="583"/>
                  </a:lnTo>
                  <a:lnTo>
                    <a:pt x="343" y="585"/>
                  </a:lnTo>
                  <a:lnTo>
                    <a:pt x="347" y="585"/>
                  </a:lnTo>
                  <a:lnTo>
                    <a:pt x="349" y="583"/>
                  </a:lnTo>
                  <a:lnTo>
                    <a:pt x="350" y="582"/>
                  </a:lnTo>
                  <a:lnTo>
                    <a:pt x="352" y="578"/>
                  </a:lnTo>
                  <a:lnTo>
                    <a:pt x="352" y="577"/>
                  </a:lnTo>
                  <a:lnTo>
                    <a:pt x="328" y="392"/>
                  </a:lnTo>
                  <a:lnTo>
                    <a:pt x="333" y="0"/>
                  </a:lnTo>
                  <a:lnTo>
                    <a:pt x="122" y="18"/>
                  </a:lnTo>
                  <a:lnTo>
                    <a:pt x="122" y="20"/>
                  </a:lnTo>
                  <a:lnTo>
                    <a:pt x="122" y="22"/>
                  </a:lnTo>
                  <a:lnTo>
                    <a:pt x="120" y="25"/>
                  </a:lnTo>
                  <a:lnTo>
                    <a:pt x="120" y="27"/>
                  </a:lnTo>
                  <a:lnTo>
                    <a:pt x="120" y="28"/>
                  </a:lnTo>
                  <a:lnTo>
                    <a:pt x="118" y="30"/>
                  </a:lnTo>
                  <a:lnTo>
                    <a:pt x="118" y="32"/>
                  </a:lnTo>
                  <a:lnTo>
                    <a:pt x="103" y="44"/>
                  </a:lnTo>
                  <a:lnTo>
                    <a:pt x="93" y="59"/>
                  </a:lnTo>
                  <a:lnTo>
                    <a:pt x="93" y="89"/>
                  </a:lnTo>
                  <a:lnTo>
                    <a:pt x="85" y="98"/>
                  </a:lnTo>
                  <a:lnTo>
                    <a:pt x="79" y="98"/>
                  </a:lnTo>
                  <a:lnTo>
                    <a:pt x="64" y="113"/>
                  </a:lnTo>
                  <a:lnTo>
                    <a:pt x="69" y="123"/>
                  </a:lnTo>
                  <a:lnTo>
                    <a:pt x="54" y="132"/>
                  </a:lnTo>
                  <a:lnTo>
                    <a:pt x="56" y="132"/>
                  </a:lnTo>
                  <a:lnTo>
                    <a:pt x="56" y="133"/>
                  </a:lnTo>
                  <a:lnTo>
                    <a:pt x="57" y="135"/>
                  </a:lnTo>
                  <a:lnTo>
                    <a:pt x="57" y="137"/>
                  </a:lnTo>
                  <a:lnTo>
                    <a:pt x="57" y="138"/>
                  </a:lnTo>
                  <a:lnTo>
                    <a:pt x="57" y="142"/>
                  </a:lnTo>
                  <a:lnTo>
                    <a:pt x="54" y="143"/>
                  </a:lnTo>
                  <a:lnTo>
                    <a:pt x="49" y="145"/>
                  </a:lnTo>
                  <a:lnTo>
                    <a:pt x="47" y="145"/>
                  </a:lnTo>
                  <a:lnTo>
                    <a:pt x="46" y="147"/>
                  </a:lnTo>
                  <a:lnTo>
                    <a:pt x="44" y="149"/>
                  </a:lnTo>
                  <a:lnTo>
                    <a:pt x="44" y="150"/>
                  </a:lnTo>
                  <a:lnTo>
                    <a:pt x="44" y="154"/>
                  </a:lnTo>
                  <a:lnTo>
                    <a:pt x="44" y="157"/>
                  </a:lnTo>
                  <a:lnTo>
                    <a:pt x="46" y="159"/>
                  </a:lnTo>
                  <a:lnTo>
                    <a:pt x="47" y="162"/>
                  </a:lnTo>
                  <a:lnTo>
                    <a:pt x="47" y="164"/>
                  </a:lnTo>
                  <a:lnTo>
                    <a:pt x="47" y="165"/>
                  </a:lnTo>
                  <a:lnTo>
                    <a:pt x="46" y="167"/>
                  </a:lnTo>
                  <a:lnTo>
                    <a:pt x="44" y="171"/>
                  </a:lnTo>
                  <a:lnTo>
                    <a:pt x="42" y="172"/>
                  </a:lnTo>
                  <a:lnTo>
                    <a:pt x="41" y="174"/>
                  </a:lnTo>
                  <a:lnTo>
                    <a:pt x="39" y="176"/>
                  </a:lnTo>
                  <a:lnTo>
                    <a:pt x="39" y="177"/>
                  </a:lnTo>
                  <a:lnTo>
                    <a:pt x="41" y="177"/>
                  </a:lnTo>
                  <a:lnTo>
                    <a:pt x="42" y="177"/>
                  </a:lnTo>
                  <a:lnTo>
                    <a:pt x="44" y="177"/>
                  </a:lnTo>
                  <a:lnTo>
                    <a:pt x="46" y="179"/>
                  </a:lnTo>
                  <a:lnTo>
                    <a:pt x="47" y="181"/>
                  </a:lnTo>
                  <a:lnTo>
                    <a:pt x="47" y="182"/>
                  </a:lnTo>
                  <a:lnTo>
                    <a:pt x="46" y="184"/>
                  </a:lnTo>
                  <a:lnTo>
                    <a:pt x="41" y="187"/>
                  </a:lnTo>
                  <a:lnTo>
                    <a:pt x="39" y="187"/>
                  </a:lnTo>
                  <a:lnTo>
                    <a:pt x="35" y="189"/>
                  </a:lnTo>
                  <a:lnTo>
                    <a:pt x="34" y="189"/>
                  </a:lnTo>
                  <a:lnTo>
                    <a:pt x="32" y="191"/>
                  </a:lnTo>
                  <a:lnTo>
                    <a:pt x="32" y="196"/>
                  </a:lnTo>
                  <a:lnTo>
                    <a:pt x="29" y="204"/>
                  </a:lnTo>
                  <a:lnTo>
                    <a:pt x="37" y="213"/>
                  </a:lnTo>
                  <a:lnTo>
                    <a:pt x="39" y="220"/>
                  </a:lnTo>
                  <a:lnTo>
                    <a:pt x="44" y="240"/>
                  </a:lnTo>
                  <a:lnTo>
                    <a:pt x="46" y="242"/>
                  </a:lnTo>
                  <a:lnTo>
                    <a:pt x="46" y="243"/>
                  </a:lnTo>
                  <a:lnTo>
                    <a:pt x="47" y="247"/>
                  </a:lnTo>
                  <a:lnTo>
                    <a:pt x="47" y="248"/>
                  </a:lnTo>
                  <a:lnTo>
                    <a:pt x="47" y="250"/>
                  </a:lnTo>
                  <a:lnTo>
                    <a:pt x="46" y="252"/>
                  </a:lnTo>
                  <a:lnTo>
                    <a:pt x="42" y="253"/>
                  </a:lnTo>
                  <a:lnTo>
                    <a:pt x="41" y="255"/>
                  </a:lnTo>
                  <a:lnTo>
                    <a:pt x="41" y="259"/>
                  </a:lnTo>
                  <a:lnTo>
                    <a:pt x="39" y="262"/>
                  </a:lnTo>
                  <a:lnTo>
                    <a:pt x="39" y="265"/>
                  </a:lnTo>
                  <a:lnTo>
                    <a:pt x="39" y="269"/>
                  </a:lnTo>
                  <a:lnTo>
                    <a:pt x="39" y="270"/>
                  </a:lnTo>
                  <a:lnTo>
                    <a:pt x="37" y="270"/>
                  </a:lnTo>
                  <a:lnTo>
                    <a:pt x="37" y="272"/>
                  </a:lnTo>
                  <a:lnTo>
                    <a:pt x="37" y="274"/>
                  </a:lnTo>
                  <a:lnTo>
                    <a:pt x="37" y="275"/>
                  </a:lnTo>
                  <a:lnTo>
                    <a:pt x="37" y="279"/>
                  </a:lnTo>
                  <a:lnTo>
                    <a:pt x="37" y="281"/>
                  </a:lnTo>
                  <a:lnTo>
                    <a:pt x="39" y="282"/>
                  </a:lnTo>
                  <a:lnTo>
                    <a:pt x="41" y="282"/>
                  </a:lnTo>
                  <a:lnTo>
                    <a:pt x="42" y="281"/>
                  </a:lnTo>
                  <a:lnTo>
                    <a:pt x="44" y="281"/>
                  </a:lnTo>
                  <a:lnTo>
                    <a:pt x="46" y="284"/>
                  </a:lnTo>
                  <a:lnTo>
                    <a:pt x="46" y="286"/>
                  </a:lnTo>
                  <a:lnTo>
                    <a:pt x="47" y="287"/>
                  </a:lnTo>
                  <a:lnTo>
                    <a:pt x="46" y="299"/>
                  </a:lnTo>
                  <a:lnTo>
                    <a:pt x="52" y="304"/>
                  </a:lnTo>
                  <a:lnTo>
                    <a:pt x="44" y="314"/>
                  </a:lnTo>
                  <a:lnTo>
                    <a:pt x="46" y="319"/>
                  </a:lnTo>
                  <a:lnTo>
                    <a:pt x="57" y="318"/>
                  </a:lnTo>
                  <a:lnTo>
                    <a:pt x="57" y="330"/>
                  </a:lnTo>
                  <a:lnTo>
                    <a:pt x="56" y="330"/>
                  </a:lnTo>
                  <a:lnTo>
                    <a:pt x="56" y="331"/>
                  </a:lnTo>
                  <a:lnTo>
                    <a:pt x="54" y="333"/>
                  </a:lnTo>
                  <a:lnTo>
                    <a:pt x="52" y="335"/>
                  </a:lnTo>
                  <a:lnTo>
                    <a:pt x="51" y="336"/>
                  </a:lnTo>
                  <a:lnTo>
                    <a:pt x="52" y="338"/>
                  </a:lnTo>
                  <a:lnTo>
                    <a:pt x="54" y="340"/>
                  </a:lnTo>
                  <a:lnTo>
                    <a:pt x="61" y="340"/>
                  </a:lnTo>
                  <a:lnTo>
                    <a:pt x="61" y="341"/>
                  </a:lnTo>
                  <a:lnTo>
                    <a:pt x="61" y="343"/>
                  </a:lnTo>
                  <a:lnTo>
                    <a:pt x="59" y="345"/>
                  </a:lnTo>
                  <a:lnTo>
                    <a:pt x="59" y="348"/>
                  </a:lnTo>
                  <a:lnTo>
                    <a:pt x="61" y="350"/>
                  </a:lnTo>
                  <a:lnTo>
                    <a:pt x="64" y="352"/>
                  </a:lnTo>
                  <a:lnTo>
                    <a:pt x="69" y="352"/>
                  </a:lnTo>
                  <a:lnTo>
                    <a:pt x="68" y="355"/>
                  </a:lnTo>
                  <a:lnTo>
                    <a:pt x="66" y="357"/>
                  </a:lnTo>
                  <a:lnTo>
                    <a:pt x="66" y="360"/>
                  </a:lnTo>
                  <a:lnTo>
                    <a:pt x="64" y="363"/>
                  </a:lnTo>
                  <a:lnTo>
                    <a:pt x="63" y="367"/>
                  </a:lnTo>
                  <a:lnTo>
                    <a:pt x="61" y="369"/>
                  </a:lnTo>
                  <a:lnTo>
                    <a:pt x="61" y="370"/>
                  </a:lnTo>
                  <a:lnTo>
                    <a:pt x="59" y="370"/>
                  </a:lnTo>
                  <a:lnTo>
                    <a:pt x="56" y="370"/>
                  </a:lnTo>
                  <a:lnTo>
                    <a:pt x="51" y="372"/>
                  </a:lnTo>
                  <a:lnTo>
                    <a:pt x="47" y="372"/>
                  </a:lnTo>
                  <a:lnTo>
                    <a:pt x="44" y="374"/>
                  </a:lnTo>
                  <a:lnTo>
                    <a:pt x="44" y="375"/>
                  </a:lnTo>
                  <a:lnTo>
                    <a:pt x="47" y="377"/>
                  </a:lnTo>
                  <a:lnTo>
                    <a:pt x="54" y="380"/>
                  </a:lnTo>
                  <a:lnTo>
                    <a:pt x="54" y="382"/>
                  </a:lnTo>
                  <a:lnTo>
                    <a:pt x="54" y="384"/>
                  </a:lnTo>
                  <a:lnTo>
                    <a:pt x="52" y="389"/>
                  </a:lnTo>
                  <a:lnTo>
                    <a:pt x="49" y="392"/>
                  </a:lnTo>
                  <a:lnTo>
                    <a:pt x="47" y="396"/>
                  </a:lnTo>
                  <a:lnTo>
                    <a:pt x="44" y="399"/>
                  </a:lnTo>
                  <a:lnTo>
                    <a:pt x="44" y="402"/>
                  </a:lnTo>
                  <a:lnTo>
                    <a:pt x="42" y="404"/>
                  </a:lnTo>
                  <a:lnTo>
                    <a:pt x="41" y="416"/>
                  </a:lnTo>
                  <a:lnTo>
                    <a:pt x="32" y="416"/>
                  </a:lnTo>
                  <a:lnTo>
                    <a:pt x="25" y="443"/>
                  </a:lnTo>
                  <a:lnTo>
                    <a:pt x="17" y="448"/>
                  </a:lnTo>
                  <a:lnTo>
                    <a:pt x="25" y="448"/>
                  </a:lnTo>
                  <a:lnTo>
                    <a:pt x="25" y="450"/>
                  </a:lnTo>
                  <a:lnTo>
                    <a:pt x="24" y="450"/>
                  </a:lnTo>
                  <a:lnTo>
                    <a:pt x="20" y="453"/>
                  </a:lnTo>
                  <a:lnTo>
                    <a:pt x="19" y="455"/>
                  </a:lnTo>
                  <a:lnTo>
                    <a:pt x="15" y="458"/>
                  </a:lnTo>
                  <a:lnTo>
                    <a:pt x="15" y="460"/>
                  </a:lnTo>
                  <a:lnTo>
                    <a:pt x="15" y="463"/>
                  </a:lnTo>
                  <a:lnTo>
                    <a:pt x="17" y="465"/>
                  </a:lnTo>
                  <a:lnTo>
                    <a:pt x="17" y="467"/>
                  </a:lnTo>
                  <a:lnTo>
                    <a:pt x="15" y="468"/>
                  </a:lnTo>
                  <a:lnTo>
                    <a:pt x="13" y="470"/>
                  </a:lnTo>
                  <a:lnTo>
                    <a:pt x="10" y="473"/>
                  </a:lnTo>
                  <a:lnTo>
                    <a:pt x="10" y="477"/>
                  </a:lnTo>
                  <a:lnTo>
                    <a:pt x="8" y="479"/>
                  </a:lnTo>
                  <a:lnTo>
                    <a:pt x="10" y="480"/>
                  </a:lnTo>
                  <a:lnTo>
                    <a:pt x="13" y="480"/>
                  </a:lnTo>
                  <a:lnTo>
                    <a:pt x="15" y="482"/>
                  </a:lnTo>
                  <a:lnTo>
                    <a:pt x="15" y="485"/>
                  </a:lnTo>
                  <a:lnTo>
                    <a:pt x="13" y="487"/>
                  </a:lnTo>
                  <a:lnTo>
                    <a:pt x="8" y="492"/>
                  </a:lnTo>
                  <a:lnTo>
                    <a:pt x="5" y="494"/>
                  </a:lnTo>
                  <a:lnTo>
                    <a:pt x="2" y="495"/>
                  </a:lnTo>
                  <a:lnTo>
                    <a:pt x="0" y="497"/>
                  </a:lnTo>
                  <a:lnTo>
                    <a:pt x="0" y="501"/>
                  </a:lnTo>
                  <a:lnTo>
                    <a:pt x="0" y="502"/>
                  </a:lnTo>
                  <a:lnTo>
                    <a:pt x="2" y="504"/>
                  </a:lnTo>
                  <a:lnTo>
                    <a:pt x="3" y="506"/>
                  </a:lnTo>
                  <a:lnTo>
                    <a:pt x="5" y="506"/>
                  </a:lnTo>
                  <a:lnTo>
                    <a:pt x="7" y="507"/>
                  </a:lnTo>
                  <a:lnTo>
                    <a:pt x="5" y="509"/>
                  </a:lnTo>
                  <a:lnTo>
                    <a:pt x="5" y="512"/>
                  </a:lnTo>
                  <a:lnTo>
                    <a:pt x="5" y="514"/>
                  </a:lnTo>
                  <a:lnTo>
                    <a:pt x="3" y="517"/>
                  </a:lnTo>
                  <a:lnTo>
                    <a:pt x="3" y="521"/>
                  </a:lnTo>
                  <a:lnTo>
                    <a:pt x="3" y="523"/>
                  </a:lnTo>
                  <a:lnTo>
                    <a:pt x="3" y="524"/>
                  </a:lnTo>
                  <a:lnTo>
                    <a:pt x="203" y="511"/>
                  </a:lnTo>
                  <a:lnTo>
                    <a:pt x="203" y="534"/>
                  </a:lnTo>
                  <a:lnTo>
                    <a:pt x="201" y="534"/>
                  </a:lnTo>
                  <a:lnTo>
                    <a:pt x="200" y="538"/>
                  </a:lnTo>
                  <a:lnTo>
                    <a:pt x="198" y="543"/>
                  </a:lnTo>
                  <a:lnTo>
                    <a:pt x="196" y="546"/>
                  </a:lnTo>
                  <a:lnTo>
                    <a:pt x="195" y="553"/>
                  </a:lnTo>
                  <a:lnTo>
                    <a:pt x="195" y="558"/>
                  </a:lnTo>
                  <a:lnTo>
                    <a:pt x="198" y="563"/>
                  </a:lnTo>
                  <a:lnTo>
                    <a:pt x="203" y="567"/>
                  </a:lnTo>
                  <a:lnTo>
                    <a:pt x="205" y="568"/>
                  </a:lnTo>
                  <a:lnTo>
                    <a:pt x="208" y="572"/>
                  </a:lnTo>
                  <a:lnTo>
                    <a:pt x="211" y="577"/>
                  </a:lnTo>
                  <a:lnTo>
                    <a:pt x="217" y="583"/>
                  </a:lnTo>
                  <a:lnTo>
                    <a:pt x="220" y="590"/>
                  </a:lnTo>
                  <a:lnTo>
                    <a:pt x="223" y="597"/>
                  </a:lnTo>
                  <a:lnTo>
                    <a:pt x="223" y="605"/>
                  </a:lnTo>
                  <a:lnTo>
                    <a:pt x="222" y="612"/>
                  </a:lnTo>
                  <a:lnTo>
                    <a:pt x="240" y="609"/>
                  </a:lnTo>
                </a:path>
              </a:pathLst>
            </a:custGeom>
            <a:solidFill>
              <a:srgbClr val="DDDDDD"/>
            </a:solidFill>
            <a:ln w="3175">
              <a:solidFill>
                <a:schemeClr val="tx1"/>
              </a:solidFill>
              <a:prstDash val="solid"/>
              <a:round/>
              <a:headEnd/>
              <a:tailEnd/>
            </a:ln>
          </p:spPr>
          <p:txBody>
            <a:bodyPr/>
            <a:lstStyle/>
            <a:p>
              <a:endParaRPr lang="en-US"/>
            </a:p>
          </p:txBody>
        </p:sp>
      </p:grpSp>
      <p:grpSp>
        <p:nvGrpSpPr>
          <p:cNvPr id="57371" name="Group 73"/>
          <p:cNvGrpSpPr>
            <a:grpSpLocks/>
          </p:cNvGrpSpPr>
          <p:nvPr/>
        </p:nvGrpSpPr>
        <p:grpSpPr bwMode="auto">
          <a:xfrm>
            <a:off x="7472363" y="3360738"/>
            <a:ext cx="779462" cy="344487"/>
            <a:chOff x="4487" y="1686"/>
            <a:chExt cx="448" cy="223"/>
          </a:xfrm>
        </p:grpSpPr>
        <p:sp>
          <p:nvSpPr>
            <p:cNvPr id="57488" name="Freeform 74"/>
            <p:cNvSpPr>
              <a:spLocks/>
            </p:cNvSpPr>
            <p:nvPr/>
          </p:nvSpPr>
          <p:spPr bwMode="auto">
            <a:xfrm>
              <a:off x="4487" y="1686"/>
              <a:ext cx="448" cy="223"/>
            </a:xfrm>
            <a:custGeom>
              <a:avLst/>
              <a:gdLst>
                <a:gd name="T0" fmla="*/ 249 w 448"/>
                <a:gd name="T1" fmla="*/ 155 h 223"/>
                <a:gd name="T2" fmla="*/ 238 w 448"/>
                <a:gd name="T3" fmla="*/ 189 h 223"/>
                <a:gd name="T4" fmla="*/ 252 w 448"/>
                <a:gd name="T5" fmla="*/ 186 h 223"/>
                <a:gd name="T6" fmla="*/ 264 w 448"/>
                <a:gd name="T7" fmla="*/ 188 h 223"/>
                <a:gd name="T8" fmla="*/ 284 w 448"/>
                <a:gd name="T9" fmla="*/ 201 h 223"/>
                <a:gd name="T10" fmla="*/ 330 w 448"/>
                <a:gd name="T11" fmla="*/ 215 h 223"/>
                <a:gd name="T12" fmla="*/ 299 w 448"/>
                <a:gd name="T13" fmla="*/ 179 h 223"/>
                <a:gd name="T14" fmla="*/ 308 w 448"/>
                <a:gd name="T15" fmla="*/ 177 h 223"/>
                <a:gd name="T16" fmla="*/ 316 w 448"/>
                <a:gd name="T17" fmla="*/ 172 h 223"/>
                <a:gd name="T18" fmla="*/ 299 w 448"/>
                <a:gd name="T19" fmla="*/ 142 h 223"/>
                <a:gd name="T20" fmla="*/ 299 w 448"/>
                <a:gd name="T21" fmla="*/ 111 h 223"/>
                <a:gd name="T22" fmla="*/ 291 w 448"/>
                <a:gd name="T23" fmla="*/ 81 h 223"/>
                <a:gd name="T24" fmla="*/ 301 w 448"/>
                <a:gd name="T25" fmla="*/ 66 h 223"/>
                <a:gd name="T26" fmla="*/ 301 w 448"/>
                <a:gd name="T27" fmla="*/ 52 h 223"/>
                <a:gd name="T28" fmla="*/ 308 w 448"/>
                <a:gd name="T29" fmla="*/ 61 h 223"/>
                <a:gd name="T30" fmla="*/ 321 w 448"/>
                <a:gd name="T31" fmla="*/ 42 h 223"/>
                <a:gd name="T32" fmla="*/ 320 w 448"/>
                <a:gd name="T33" fmla="*/ 28 h 223"/>
                <a:gd name="T34" fmla="*/ 331 w 448"/>
                <a:gd name="T35" fmla="*/ 27 h 223"/>
                <a:gd name="T36" fmla="*/ 337 w 448"/>
                <a:gd name="T37" fmla="*/ 32 h 223"/>
                <a:gd name="T38" fmla="*/ 331 w 448"/>
                <a:gd name="T39" fmla="*/ 44 h 223"/>
                <a:gd name="T40" fmla="*/ 316 w 448"/>
                <a:gd name="T41" fmla="*/ 72 h 223"/>
                <a:gd name="T42" fmla="*/ 326 w 448"/>
                <a:gd name="T43" fmla="*/ 83 h 223"/>
                <a:gd name="T44" fmla="*/ 335 w 448"/>
                <a:gd name="T45" fmla="*/ 76 h 223"/>
                <a:gd name="T46" fmla="*/ 326 w 448"/>
                <a:gd name="T47" fmla="*/ 91 h 223"/>
                <a:gd name="T48" fmla="*/ 325 w 448"/>
                <a:gd name="T49" fmla="*/ 110 h 223"/>
                <a:gd name="T50" fmla="*/ 320 w 448"/>
                <a:gd name="T51" fmla="*/ 127 h 223"/>
                <a:gd name="T52" fmla="*/ 340 w 448"/>
                <a:gd name="T53" fmla="*/ 145 h 223"/>
                <a:gd name="T54" fmla="*/ 325 w 448"/>
                <a:gd name="T55" fmla="*/ 150 h 223"/>
                <a:gd name="T56" fmla="*/ 335 w 448"/>
                <a:gd name="T57" fmla="*/ 157 h 223"/>
                <a:gd name="T58" fmla="*/ 337 w 448"/>
                <a:gd name="T59" fmla="*/ 176 h 223"/>
                <a:gd name="T60" fmla="*/ 348 w 448"/>
                <a:gd name="T61" fmla="*/ 182 h 223"/>
                <a:gd name="T62" fmla="*/ 360 w 448"/>
                <a:gd name="T63" fmla="*/ 186 h 223"/>
                <a:gd name="T64" fmla="*/ 355 w 448"/>
                <a:gd name="T65" fmla="*/ 176 h 223"/>
                <a:gd name="T66" fmla="*/ 364 w 448"/>
                <a:gd name="T67" fmla="*/ 177 h 223"/>
                <a:gd name="T68" fmla="*/ 372 w 448"/>
                <a:gd name="T69" fmla="*/ 181 h 223"/>
                <a:gd name="T70" fmla="*/ 369 w 448"/>
                <a:gd name="T71" fmla="*/ 198 h 223"/>
                <a:gd name="T72" fmla="*/ 382 w 448"/>
                <a:gd name="T73" fmla="*/ 194 h 223"/>
                <a:gd name="T74" fmla="*/ 381 w 448"/>
                <a:gd name="T75" fmla="*/ 211 h 223"/>
                <a:gd name="T76" fmla="*/ 387 w 448"/>
                <a:gd name="T77" fmla="*/ 223 h 223"/>
                <a:gd name="T78" fmla="*/ 409 w 448"/>
                <a:gd name="T79" fmla="*/ 206 h 223"/>
                <a:gd name="T80" fmla="*/ 440 w 448"/>
                <a:gd name="T81" fmla="*/ 145 h 223"/>
                <a:gd name="T82" fmla="*/ 441 w 448"/>
                <a:gd name="T83" fmla="*/ 172 h 223"/>
                <a:gd name="T84" fmla="*/ 435 w 448"/>
                <a:gd name="T85" fmla="*/ 203 h 223"/>
                <a:gd name="T86" fmla="*/ 433 w 448"/>
                <a:gd name="T87" fmla="*/ 215 h 223"/>
                <a:gd name="T88" fmla="*/ 436 w 448"/>
                <a:gd name="T89" fmla="*/ 213 h 223"/>
                <a:gd name="T90" fmla="*/ 447 w 448"/>
                <a:gd name="T91" fmla="*/ 179 h 223"/>
                <a:gd name="T92" fmla="*/ 448 w 448"/>
                <a:gd name="T93" fmla="*/ 144 h 223"/>
                <a:gd name="T94" fmla="*/ 0 w 448"/>
                <a:gd name="T95" fmla="*/ 66 h 223"/>
                <a:gd name="T96" fmla="*/ 52 w 448"/>
                <a:gd name="T97" fmla="*/ 94 h 223"/>
                <a:gd name="T98" fmla="*/ 84 w 448"/>
                <a:gd name="T99" fmla="*/ 74 h 223"/>
                <a:gd name="T100" fmla="*/ 111 w 448"/>
                <a:gd name="T101" fmla="*/ 54 h 223"/>
                <a:gd name="T102" fmla="*/ 147 w 448"/>
                <a:gd name="T103" fmla="*/ 56 h 223"/>
                <a:gd name="T104" fmla="*/ 159 w 448"/>
                <a:gd name="T105" fmla="*/ 62 h 223"/>
                <a:gd name="T106" fmla="*/ 176 w 448"/>
                <a:gd name="T107" fmla="*/ 88 h 223"/>
                <a:gd name="T108" fmla="*/ 193 w 448"/>
                <a:gd name="T109" fmla="*/ 86 h 223"/>
                <a:gd name="T110" fmla="*/ 198 w 448"/>
                <a:gd name="T111" fmla="*/ 108 h 223"/>
                <a:gd name="T112" fmla="*/ 228 w 448"/>
                <a:gd name="T113" fmla="*/ 115 h 2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48"/>
                <a:gd name="T172" fmla="*/ 0 h 223"/>
                <a:gd name="T173" fmla="*/ 448 w 448"/>
                <a:gd name="T174" fmla="*/ 223 h 22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48" h="223">
                  <a:moveTo>
                    <a:pt x="247" y="115"/>
                  </a:moveTo>
                  <a:lnTo>
                    <a:pt x="260" y="123"/>
                  </a:lnTo>
                  <a:lnTo>
                    <a:pt x="252" y="137"/>
                  </a:lnTo>
                  <a:lnTo>
                    <a:pt x="252" y="145"/>
                  </a:lnTo>
                  <a:lnTo>
                    <a:pt x="252" y="147"/>
                  </a:lnTo>
                  <a:lnTo>
                    <a:pt x="250" y="150"/>
                  </a:lnTo>
                  <a:lnTo>
                    <a:pt x="249" y="155"/>
                  </a:lnTo>
                  <a:lnTo>
                    <a:pt x="245" y="162"/>
                  </a:lnTo>
                  <a:lnTo>
                    <a:pt x="243" y="169"/>
                  </a:lnTo>
                  <a:lnTo>
                    <a:pt x="240" y="176"/>
                  </a:lnTo>
                  <a:lnTo>
                    <a:pt x="238" y="179"/>
                  </a:lnTo>
                  <a:lnTo>
                    <a:pt x="238" y="181"/>
                  </a:lnTo>
                  <a:lnTo>
                    <a:pt x="237" y="186"/>
                  </a:lnTo>
                  <a:lnTo>
                    <a:pt x="238" y="189"/>
                  </a:lnTo>
                  <a:lnTo>
                    <a:pt x="240" y="193"/>
                  </a:lnTo>
                  <a:lnTo>
                    <a:pt x="242" y="193"/>
                  </a:lnTo>
                  <a:lnTo>
                    <a:pt x="243" y="193"/>
                  </a:lnTo>
                  <a:lnTo>
                    <a:pt x="247" y="193"/>
                  </a:lnTo>
                  <a:lnTo>
                    <a:pt x="249" y="191"/>
                  </a:lnTo>
                  <a:lnTo>
                    <a:pt x="250" y="191"/>
                  </a:lnTo>
                  <a:lnTo>
                    <a:pt x="252" y="186"/>
                  </a:lnTo>
                  <a:lnTo>
                    <a:pt x="255" y="182"/>
                  </a:lnTo>
                  <a:lnTo>
                    <a:pt x="257" y="182"/>
                  </a:lnTo>
                  <a:lnTo>
                    <a:pt x="259" y="182"/>
                  </a:lnTo>
                  <a:lnTo>
                    <a:pt x="260" y="184"/>
                  </a:lnTo>
                  <a:lnTo>
                    <a:pt x="262" y="186"/>
                  </a:lnTo>
                  <a:lnTo>
                    <a:pt x="264" y="188"/>
                  </a:lnTo>
                  <a:lnTo>
                    <a:pt x="274" y="201"/>
                  </a:lnTo>
                  <a:lnTo>
                    <a:pt x="277" y="201"/>
                  </a:lnTo>
                  <a:lnTo>
                    <a:pt x="277" y="193"/>
                  </a:lnTo>
                  <a:lnTo>
                    <a:pt x="282" y="193"/>
                  </a:lnTo>
                  <a:lnTo>
                    <a:pt x="282" y="194"/>
                  </a:lnTo>
                  <a:lnTo>
                    <a:pt x="284" y="198"/>
                  </a:lnTo>
                  <a:lnTo>
                    <a:pt x="284" y="201"/>
                  </a:lnTo>
                  <a:lnTo>
                    <a:pt x="286" y="201"/>
                  </a:lnTo>
                  <a:lnTo>
                    <a:pt x="298" y="201"/>
                  </a:lnTo>
                  <a:lnTo>
                    <a:pt x="308" y="203"/>
                  </a:lnTo>
                  <a:lnTo>
                    <a:pt x="316" y="204"/>
                  </a:lnTo>
                  <a:lnTo>
                    <a:pt x="321" y="208"/>
                  </a:lnTo>
                  <a:lnTo>
                    <a:pt x="326" y="211"/>
                  </a:lnTo>
                  <a:lnTo>
                    <a:pt x="330" y="215"/>
                  </a:lnTo>
                  <a:lnTo>
                    <a:pt x="331" y="216"/>
                  </a:lnTo>
                  <a:lnTo>
                    <a:pt x="331" y="218"/>
                  </a:lnTo>
                  <a:lnTo>
                    <a:pt x="335" y="210"/>
                  </a:lnTo>
                  <a:lnTo>
                    <a:pt x="326" y="199"/>
                  </a:lnTo>
                  <a:lnTo>
                    <a:pt x="325" y="191"/>
                  </a:lnTo>
                  <a:lnTo>
                    <a:pt x="313" y="188"/>
                  </a:lnTo>
                  <a:lnTo>
                    <a:pt x="299" y="179"/>
                  </a:lnTo>
                  <a:lnTo>
                    <a:pt x="289" y="171"/>
                  </a:lnTo>
                  <a:lnTo>
                    <a:pt x="291" y="167"/>
                  </a:lnTo>
                  <a:lnTo>
                    <a:pt x="299" y="174"/>
                  </a:lnTo>
                  <a:lnTo>
                    <a:pt x="301" y="174"/>
                  </a:lnTo>
                  <a:lnTo>
                    <a:pt x="303" y="176"/>
                  </a:lnTo>
                  <a:lnTo>
                    <a:pt x="306" y="176"/>
                  </a:lnTo>
                  <a:lnTo>
                    <a:pt x="308" y="177"/>
                  </a:lnTo>
                  <a:lnTo>
                    <a:pt x="316" y="182"/>
                  </a:lnTo>
                  <a:lnTo>
                    <a:pt x="321" y="184"/>
                  </a:lnTo>
                  <a:lnTo>
                    <a:pt x="323" y="182"/>
                  </a:lnTo>
                  <a:lnTo>
                    <a:pt x="323" y="181"/>
                  </a:lnTo>
                  <a:lnTo>
                    <a:pt x="321" y="177"/>
                  </a:lnTo>
                  <a:lnTo>
                    <a:pt x="318" y="176"/>
                  </a:lnTo>
                  <a:lnTo>
                    <a:pt x="316" y="172"/>
                  </a:lnTo>
                  <a:lnTo>
                    <a:pt x="315" y="172"/>
                  </a:lnTo>
                  <a:lnTo>
                    <a:pt x="311" y="167"/>
                  </a:lnTo>
                  <a:lnTo>
                    <a:pt x="308" y="164"/>
                  </a:lnTo>
                  <a:lnTo>
                    <a:pt x="304" y="159"/>
                  </a:lnTo>
                  <a:lnTo>
                    <a:pt x="303" y="154"/>
                  </a:lnTo>
                  <a:lnTo>
                    <a:pt x="299" y="149"/>
                  </a:lnTo>
                  <a:lnTo>
                    <a:pt x="299" y="142"/>
                  </a:lnTo>
                  <a:lnTo>
                    <a:pt x="298" y="137"/>
                  </a:lnTo>
                  <a:lnTo>
                    <a:pt x="298" y="132"/>
                  </a:lnTo>
                  <a:lnTo>
                    <a:pt x="298" y="127"/>
                  </a:lnTo>
                  <a:lnTo>
                    <a:pt x="298" y="122"/>
                  </a:lnTo>
                  <a:lnTo>
                    <a:pt x="298" y="118"/>
                  </a:lnTo>
                  <a:lnTo>
                    <a:pt x="299" y="115"/>
                  </a:lnTo>
                  <a:lnTo>
                    <a:pt x="299" y="111"/>
                  </a:lnTo>
                  <a:lnTo>
                    <a:pt x="299" y="108"/>
                  </a:lnTo>
                  <a:lnTo>
                    <a:pt x="299" y="106"/>
                  </a:lnTo>
                  <a:lnTo>
                    <a:pt x="299" y="98"/>
                  </a:lnTo>
                  <a:lnTo>
                    <a:pt x="296" y="93"/>
                  </a:lnTo>
                  <a:lnTo>
                    <a:pt x="294" y="86"/>
                  </a:lnTo>
                  <a:lnTo>
                    <a:pt x="291" y="81"/>
                  </a:lnTo>
                  <a:lnTo>
                    <a:pt x="287" y="78"/>
                  </a:lnTo>
                  <a:lnTo>
                    <a:pt x="286" y="74"/>
                  </a:lnTo>
                  <a:lnTo>
                    <a:pt x="284" y="72"/>
                  </a:lnTo>
                  <a:lnTo>
                    <a:pt x="282" y="72"/>
                  </a:lnTo>
                  <a:lnTo>
                    <a:pt x="296" y="72"/>
                  </a:lnTo>
                  <a:lnTo>
                    <a:pt x="301" y="67"/>
                  </a:lnTo>
                  <a:lnTo>
                    <a:pt x="301" y="66"/>
                  </a:lnTo>
                  <a:lnTo>
                    <a:pt x="301" y="64"/>
                  </a:lnTo>
                  <a:lnTo>
                    <a:pt x="301" y="61"/>
                  </a:lnTo>
                  <a:lnTo>
                    <a:pt x="301" y="59"/>
                  </a:lnTo>
                  <a:lnTo>
                    <a:pt x="299" y="56"/>
                  </a:lnTo>
                  <a:lnTo>
                    <a:pt x="298" y="52"/>
                  </a:lnTo>
                  <a:lnTo>
                    <a:pt x="299" y="52"/>
                  </a:lnTo>
                  <a:lnTo>
                    <a:pt x="301" y="52"/>
                  </a:lnTo>
                  <a:lnTo>
                    <a:pt x="303" y="52"/>
                  </a:lnTo>
                  <a:lnTo>
                    <a:pt x="303" y="54"/>
                  </a:lnTo>
                  <a:lnTo>
                    <a:pt x="304" y="56"/>
                  </a:lnTo>
                  <a:lnTo>
                    <a:pt x="306" y="59"/>
                  </a:lnTo>
                  <a:lnTo>
                    <a:pt x="306" y="61"/>
                  </a:lnTo>
                  <a:lnTo>
                    <a:pt x="308" y="61"/>
                  </a:lnTo>
                  <a:lnTo>
                    <a:pt x="309" y="59"/>
                  </a:lnTo>
                  <a:lnTo>
                    <a:pt x="309" y="57"/>
                  </a:lnTo>
                  <a:lnTo>
                    <a:pt x="311" y="56"/>
                  </a:lnTo>
                  <a:lnTo>
                    <a:pt x="321" y="42"/>
                  </a:lnTo>
                  <a:lnTo>
                    <a:pt x="320" y="40"/>
                  </a:lnTo>
                  <a:lnTo>
                    <a:pt x="320" y="39"/>
                  </a:lnTo>
                  <a:lnTo>
                    <a:pt x="320" y="35"/>
                  </a:lnTo>
                  <a:lnTo>
                    <a:pt x="320" y="34"/>
                  </a:lnTo>
                  <a:lnTo>
                    <a:pt x="320" y="32"/>
                  </a:lnTo>
                  <a:lnTo>
                    <a:pt x="320" y="28"/>
                  </a:lnTo>
                  <a:lnTo>
                    <a:pt x="325" y="23"/>
                  </a:lnTo>
                  <a:lnTo>
                    <a:pt x="328" y="22"/>
                  </a:lnTo>
                  <a:lnTo>
                    <a:pt x="330" y="20"/>
                  </a:lnTo>
                  <a:lnTo>
                    <a:pt x="331" y="22"/>
                  </a:lnTo>
                  <a:lnTo>
                    <a:pt x="331" y="23"/>
                  </a:lnTo>
                  <a:lnTo>
                    <a:pt x="331" y="25"/>
                  </a:lnTo>
                  <a:lnTo>
                    <a:pt x="331" y="27"/>
                  </a:lnTo>
                  <a:lnTo>
                    <a:pt x="330" y="27"/>
                  </a:lnTo>
                  <a:lnTo>
                    <a:pt x="330" y="32"/>
                  </a:lnTo>
                  <a:lnTo>
                    <a:pt x="330" y="35"/>
                  </a:lnTo>
                  <a:lnTo>
                    <a:pt x="333" y="35"/>
                  </a:lnTo>
                  <a:lnTo>
                    <a:pt x="335" y="34"/>
                  </a:lnTo>
                  <a:lnTo>
                    <a:pt x="337" y="32"/>
                  </a:lnTo>
                  <a:lnTo>
                    <a:pt x="338" y="30"/>
                  </a:lnTo>
                  <a:lnTo>
                    <a:pt x="340" y="30"/>
                  </a:lnTo>
                  <a:lnTo>
                    <a:pt x="338" y="34"/>
                  </a:lnTo>
                  <a:lnTo>
                    <a:pt x="338" y="37"/>
                  </a:lnTo>
                  <a:lnTo>
                    <a:pt x="337" y="39"/>
                  </a:lnTo>
                  <a:lnTo>
                    <a:pt x="333" y="42"/>
                  </a:lnTo>
                  <a:lnTo>
                    <a:pt x="331" y="44"/>
                  </a:lnTo>
                  <a:lnTo>
                    <a:pt x="330" y="45"/>
                  </a:lnTo>
                  <a:lnTo>
                    <a:pt x="330" y="47"/>
                  </a:lnTo>
                  <a:lnTo>
                    <a:pt x="328" y="47"/>
                  </a:lnTo>
                  <a:lnTo>
                    <a:pt x="323" y="52"/>
                  </a:lnTo>
                  <a:lnTo>
                    <a:pt x="320" y="59"/>
                  </a:lnTo>
                  <a:lnTo>
                    <a:pt x="316" y="66"/>
                  </a:lnTo>
                  <a:lnTo>
                    <a:pt x="316" y="72"/>
                  </a:lnTo>
                  <a:lnTo>
                    <a:pt x="316" y="79"/>
                  </a:lnTo>
                  <a:lnTo>
                    <a:pt x="316" y="84"/>
                  </a:lnTo>
                  <a:lnTo>
                    <a:pt x="318" y="88"/>
                  </a:lnTo>
                  <a:lnTo>
                    <a:pt x="318" y="89"/>
                  </a:lnTo>
                  <a:lnTo>
                    <a:pt x="321" y="88"/>
                  </a:lnTo>
                  <a:lnTo>
                    <a:pt x="323" y="86"/>
                  </a:lnTo>
                  <a:lnTo>
                    <a:pt x="326" y="83"/>
                  </a:lnTo>
                  <a:lnTo>
                    <a:pt x="328" y="79"/>
                  </a:lnTo>
                  <a:lnTo>
                    <a:pt x="330" y="76"/>
                  </a:lnTo>
                  <a:lnTo>
                    <a:pt x="331" y="72"/>
                  </a:lnTo>
                  <a:lnTo>
                    <a:pt x="333" y="71"/>
                  </a:lnTo>
                  <a:lnTo>
                    <a:pt x="333" y="69"/>
                  </a:lnTo>
                  <a:lnTo>
                    <a:pt x="335" y="72"/>
                  </a:lnTo>
                  <a:lnTo>
                    <a:pt x="335" y="76"/>
                  </a:lnTo>
                  <a:lnTo>
                    <a:pt x="333" y="79"/>
                  </a:lnTo>
                  <a:lnTo>
                    <a:pt x="331" y="83"/>
                  </a:lnTo>
                  <a:lnTo>
                    <a:pt x="330" y="86"/>
                  </a:lnTo>
                  <a:lnTo>
                    <a:pt x="328" y="88"/>
                  </a:lnTo>
                  <a:lnTo>
                    <a:pt x="328" y="89"/>
                  </a:lnTo>
                  <a:lnTo>
                    <a:pt x="326" y="89"/>
                  </a:lnTo>
                  <a:lnTo>
                    <a:pt x="326" y="91"/>
                  </a:lnTo>
                  <a:lnTo>
                    <a:pt x="326" y="93"/>
                  </a:lnTo>
                  <a:lnTo>
                    <a:pt x="326" y="96"/>
                  </a:lnTo>
                  <a:lnTo>
                    <a:pt x="326" y="100"/>
                  </a:lnTo>
                  <a:lnTo>
                    <a:pt x="326" y="103"/>
                  </a:lnTo>
                  <a:lnTo>
                    <a:pt x="326" y="106"/>
                  </a:lnTo>
                  <a:lnTo>
                    <a:pt x="325" y="110"/>
                  </a:lnTo>
                  <a:lnTo>
                    <a:pt x="320" y="116"/>
                  </a:lnTo>
                  <a:lnTo>
                    <a:pt x="318" y="120"/>
                  </a:lnTo>
                  <a:lnTo>
                    <a:pt x="316" y="123"/>
                  </a:lnTo>
                  <a:lnTo>
                    <a:pt x="316" y="125"/>
                  </a:lnTo>
                  <a:lnTo>
                    <a:pt x="318" y="127"/>
                  </a:lnTo>
                  <a:lnTo>
                    <a:pt x="320" y="127"/>
                  </a:lnTo>
                  <a:lnTo>
                    <a:pt x="330" y="132"/>
                  </a:lnTo>
                  <a:lnTo>
                    <a:pt x="337" y="137"/>
                  </a:lnTo>
                  <a:lnTo>
                    <a:pt x="340" y="140"/>
                  </a:lnTo>
                  <a:lnTo>
                    <a:pt x="342" y="142"/>
                  </a:lnTo>
                  <a:lnTo>
                    <a:pt x="342" y="144"/>
                  </a:lnTo>
                  <a:lnTo>
                    <a:pt x="340" y="145"/>
                  </a:lnTo>
                  <a:lnTo>
                    <a:pt x="338" y="145"/>
                  </a:lnTo>
                  <a:lnTo>
                    <a:pt x="337" y="145"/>
                  </a:lnTo>
                  <a:lnTo>
                    <a:pt x="331" y="145"/>
                  </a:lnTo>
                  <a:lnTo>
                    <a:pt x="328" y="147"/>
                  </a:lnTo>
                  <a:lnTo>
                    <a:pt x="325" y="147"/>
                  </a:lnTo>
                  <a:lnTo>
                    <a:pt x="325" y="149"/>
                  </a:lnTo>
                  <a:lnTo>
                    <a:pt x="325" y="150"/>
                  </a:lnTo>
                  <a:lnTo>
                    <a:pt x="325" y="152"/>
                  </a:lnTo>
                  <a:lnTo>
                    <a:pt x="326" y="152"/>
                  </a:lnTo>
                  <a:lnTo>
                    <a:pt x="333" y="152"/>
                  </a:lnTo>
                  <a:lnTo>
                    <a:pt x="337" y="154"/>
                  </a:lnTo>
                  <a:lnTo>
                    <a:pt x="337" y="155"/>
                  </a:lnTo>
                  <a:lnTo>
                    <a:pt x="335" y="157"/>
                  </a:lnTo>
                  <a:lnTo>
                    <a:pt x="331" y="159"/>
                  </a:lnTo>
                  <a:lnTo>
                    <a:pt x="328" y="160"/>
                  </a:lnTo>
                  <a:lnTo>
                    <a:pt x="326" y="160"/>
                  </a:lnTo>
                  <a:lnTo>
                    <a:pt x="325" y="162"/>
                  </a:lnTo>
                  <a:lnTo>
                    <a:pt x="325" y="166"/>
                  </a:lnTo>
                  <a:lnTo>
                    <a:pt x="335" y="177"/>
                  </a:lnTo>
                  <a:lnTo>
                    <a:pt x="337" y="176"/>
                  </a:lnTo>
                  <a:lnTo>
                    <a:pt x="338" y="176"/>
                  </a:lnTo>
                  <a:lnTo>
                    <a:pt x="340" y="174"/>
                  </a:lnTo>
                  <a:lnTo>
                    <a:pt x="342" y="176"/>
                  </a:lnTo>
                  <a:lnTo>
                    <a:pt x="345" y="177"/>
                  </a:lnTo>
                  <a:lnTo>
                    <a:pt x="347" y="181"/>
                  </a:lnTo>
                  <a:lnTo>
                    <a:pt x="348" y="182"/>
                  </a:lnTo>
                  <a:lnTo>
                    <a:pt x="348" y="184"/>
                  </a:lnTo>
                  <a:lnTo>
                    <a:pt x="350" y="186"/>
                  </a:lnTo>
                  <a:lnTo>
                    <a:pt x="352" y="188"/>
                  </a:lnTo>
                  <a:lnTo>
                    <a:pt x="355" y="188"/>
                  </a:lnTo>
                  <a:lnTo>
                    <a:pt x="359" y="186"/>
                  </a:lnTo>
                  <a:lnTo>
                    <a:pt x="360" y="186"/>
                  </a:lnTo>
                  <a:lnTo>
                    <a:pt x="359" y="184"/>
                  </a:lnTo>
                  <a:lnTo>
                    <a:pt x="359" y="182"/>
                  </a:lnTo>
                  <a:lnTo>
                    <a:pt x="357" y="179"/>
                  </a:lnTo>
                  <a:lnTo>
                    <a:pt x="355" y="176"/>
                  </a:lnTo>
                  <a:lnTo>
                    <a:pt x="357" y="174"/>
                  </a:lnTo>
                  <a:lnTo>
                    <a:pt x="359" y="172"/>
                  </a:lnTo>
                  <a:lnTo>
                    <a:pt x="360" y="171"/>
                  </a:lnTo>
                  <a:lnTo>
                    <a:pt x="362" y="171"/>
                  </a:lnTo>
                  <a:lnTo>
                    <a:pt x="364" y="171"/>
                  </a:lnTo>
                  <a:lnTo>
                    <a:pt x="364" y="177"/>
                  </a:lnTo>
                  <a:lnTo>
                    <a:pt x="364" y="182"/>
                  </a:lnTo>
                  <a:lnTo>
                    <a:pt x="365" y="184"/>
                  </a:lnTo>
                  <a:lnTo>
                    <a:pt x="367" y="186"/>
                  </a:lnTo>
                  <a:lnTo>
                    <a:pt x="369" y="184"/>
                  </a:lnTo>
                  <a:lnTo>
                    <a:pt x="370" y="182"/>
                  </a:lnTo>
                  <a:lnTo>
                    <a:pt x="372" y="182"/>
                  </a:lnTo>
                  <a:lnTo>
                    <a:pt x="372" y="181"/>
                  </a:lnTo>
                  <a:lnTo>
                    <a:pt x="374" y="181"/>
                  </a:lnTo>
                  <a:lnTo>
                    <a:pt x="375" y="182"/>
                  </a:lnTo>
                  <a:lnTo>
                    <a:pt x="377" y="184"/>
                  </a:lnTo>
                  <a:lnTo>
                    <a:pt x="370" y="191"/>
                  </a:lnTo>
                  <a:lnTo>
                    <a:pt x="369" y="194"/>
                  </a:lnTo>
                  <a:lnTo>
                    <a:pt x="369" y="198"/>
                  </a:lnTo>
                  <a:lnTo>
                    <a:pt x="372" y="198"/>
                  </a:lnTo>
                  <a:lnTo>
                    <a:pt x="375" y="196"/>
                  </a:lnTo>
                  <a:lnTo>
                    <a:pt x="379" y="194"/>
                  </a:lnTo>
                  <a:lnTo>
                    <a:pt x="382" y="193"/>
                  </a:lnTo>
                  <a:lnTo>
                    <a:pt x="382" y="194"/>
                  </a:lnTo>
                  <a:lnTo>
                    <a:pt x="382" y="198"/>
                  </a:lnTo>
                  <a:lnTo>
                    <a:pt x="382" y="199"/>
                  </a:lnTo>
                  <a:lnTo>
                    <a:pt x="382" y="203"/>
                  </a:lnTo>
                  <a:lnTo>
                    <a:pt x="382" y="204"/>
                  </a:lnTo>
                  <a:lnTo>
                    <a:pt x="382" y="206"/>
                  </a:lnTo>
                  <a:lnTo>
                    <a:pt x="381" y="211"/>
                  </a:lnTo>
                  <a:lnTo>
                    <a:pt x="381" y="215"/>
                  </a:lnTo>
                  <a:lnTo>
                    <a:pt x="381" y="218"/>
                  </a:lnTo>
                  <a:lnTo>
                    <a:pt x="382" y="220"/>
                  </a:lnTo>
                  <a:lnTo>
                    <a:pt x="384" y="221"/>
                  </a:lnTo>
                  <a:lnTo>
                    <a:pt x="386" y="223"/>
                  </a:lnTo>
                  <a:lnTo>
                    <a:pt x="387" y="223"/>
                  </a:lnTo>
                  <a:lnTo>
                    <a:pt x="394" y="220"/>
                  </a:lnTo>
                  <a:lnTo>
                    <a:pt x="397" y="216"/>
                  </a:lnTo>
                  <a:lnTo>
                    <a:pt x="399" y="215"/>
                  </a:lnTo>
                  <a:lnTo>
                    <a:pt x="403" y="211"/>
                  </a:lnTo>
                  <a:lnTo>
                    <a:pt x="406" y="210"/>
                  </a:lnTo>
                  <a:lnTo>
                    <a:pt x="409" y="206"/>
                  </a:lnTo>
                  <a:lnTo>
                    <a:pt x="413" y="204"/>
                  </a:lnTo>
                  <a:lnTo>
                    <a:pt x="418" y="203"/>
                  </a:lnTo>
                  <a:lnTo>
                    <a:pt x="425" y="203"/>
                  </a:lnTo>
                  <a:lnTo>
                    <a:pt x="430" y="198"/>
                  </a:lnTo>
                  <a:lnTo>
                    <a:pt x="431" y="171"/>
                  </a:lnTo>
                  <a:lnTo>
                    <a:pt x="436" y="171"/>
                  </a:lnTo>
                  <a:lnTo>
                    <a:pt x="440" y="145"/>
                  </a:lnTo>
                  <a:lnTo>
                    <a:pt x="441" y="144"/>
                  </a:lnTo>
                  <a:lnTo>
                    <a:pt x="443" y="144"/>
                  </a:lnTo>
                  <a:lnTo>
                    <a:pt x="443" y="145"/>
                  </a:lnTo>
                  <a:lnTo>
                    <a:pt x="443" y="155"/>
                  </a:lnTo>
                  <a:lnTo>
                    <a:pt x="441" y="164"/>
                  </a:lnTo>
                  <a:lnTo>
                    <a:pt x="441" y="172"/>
                  </a:lnTo>
                  <a:lnTo>
                    <a:pt x="440" y="179"/>
                  </a:lnTo>
                  <a:lnTo>
                    <a:pt x="438" y="184"/>
                  </a:lnTo>
                  <a:lnTo>
                    <a:pt x="438" y="189"/>
                  </a:lnTo>
                  <a:lnTo>
                    <a:pt x="436" y="194"/>
                  </a:lnTo>
                  <a:lnTo>
                    <a:pt x="436" y="198"/>
                  </a:lnTo>
                  <a:lnTo>
                    <a:pt x="435" y="201"/>
                  </a:lnTo>
                  <a:lnTo>
                    <a:pt x="435" y="203"/>
                  </a:lnTo>
                  <a:lnTo>
                    <a:pt x="435" y="204"/>
                  </a:lnTo>
                  <a:lnTo>
                    <a:pt x="433" y="206"/>
                  </a:lnTo>
                  <a:lnTo>
                    <a:pt x="433" y="208"/>
                  </a:lnTo>
                  <a:lnTo>
                    <a:pt x="433" y="210"/>
                  </a:lnTo>
                  <a:lnTo>
                    <a:pt x="433" y="215"/>
                  </a:lnTo>
                  <a:lnTo>
                    <a:pt x="433" y="216"/>
                  </a:lnTo>
                  <a:lnTo>
                    <a:pt x="433" y="218"/>
                  </a:lnTo>
                  <a:lnTo>
                    <a:pt x="435" y="216"/>
                  </a:lnTo>
                  <a:lnTo>
                    <a:pt x="435" y="215"/>
                  </a:lnTo>
                  <a:lnTo>
                    <a:pt x="436" y="215"/>
                  </a:lnTo>
                  <a:lnTo>
                    <a:pt x="436" y="213"/>
                  </a:lnTo>
                  <a:lnTo>
                    <a:pt x="438" y="211"/>
                  </a:lnTo>
                  <a:lnTo>
                    <a:pt x="440" y="206"/>
                  </a:lnTo>
                  <a:lnTo>
                    <a:pt x="441" y="203"/>
                  </a:lnTo>
                  <a:lnTo>
                    <a:pt x="443" y="198"/>
                  </a:lnTo>
                  <a:lnTo>
                    <a:pt x="443" y="191"/>
                  </a:lnTo>
                  <a:lnTo>
                    <a:pt x="445" y="186"/>
                  </a:lnTo>
                  <a:lnTo>
                    <a:pt x="447" y="179"/>
                  </a:lnTo>
                  <a:lnTo>
                    <a:pt x="447" y="172"/>
                  </a:lnTo>
                  <a:lnTo>
                    <a:pt x="447" y="167"/>
                  </a:lnTo>
                  <a:lnTo>
                    <a:pt x="447" y="160"/>
                  </a:lnTo>
                  <a:lnTo>
                    <a:pt x="447" y="155"/>
                  </a:lnTo>
                  <a:lnTo>
                    <a:pt x="448" y="150"/>
                  </a:lnTo>
                  <a:lnTo>
                    <a:pt x="448" y="147"/>
                  </a:lnTo>
                  <a:lnTo>
                    <a:pt x="448" y="144"/>
                  </a:lnTo>
                  <a:lnTo>
                    <a:pt x="448" y="142"/>
                  </a:lnTo>
                  <a:lnTo>
                    <a:pt x="386" y="154"/>
                  </a:lnTo>
                  <a:lnTo>
                    <a:pt x="345" y="0"/>
                  </a:lnTo>
                  <a:lnTo>
                    <a:pt x="0" y="66"/>
                  </a:lnTo>
                  <a:lnTo>
                    <a:pt x="10" y="127"/>
                  </a:lnTo>
                  <a:lnTo>
                    <a:pt x="45" y="94"/>
                  </a:lnTo>
                  <a:lnTo>
                    <a:pt x="45" y="96"/>
                  </a:lnTo>
                  <a:lnTo>
                    <a:pt x="47" y="96"/>
                  </a:lnTo>
                  <a:lnTo>
                    <a:pt x="49" y="96"/>
                  </a:lnTo>
                  <a:lnTo>
                    <a:pt x="52" y="94"/>
                  </a:lnTo>
                  <a:lnTo>
                    <a:pt x="57" y="89"/>
                  </a:lnTo>
                  <a:lnTo>
                    <a:pt x="62" y="83"/>
                  </a:lnTo>
                  <a:lnTo>
                    <a:pt x="69" y="71"/>
                  </a:lnTo>
                  <a:lnTo>
                    <a:pt x="71" y="71"/>
                  </a:lnTo>
                  <a:lnTo>
                    <a:pt x="74" y="72"/>
                  </a:lnTo>
                  <a:lnTo>
                    <a:pt x="79" y="74"/>
                  </a:lnTo>
                  <a:lnTo>
                    <a:pt x="84" y="74"/>
                  </a:lnTo>
                  <a:lnTo>
                    <a:pt x="89" y="74"/>
                  </a:lnTo>
                  <a:lnTo>
                    <a:pt x="96" y="72"/>
                  </a:lnTo>
                  <a:lnTo>
                    <a:pt x="101" y="67"/>
                  </a:lnTo>
                  <a:lnTo>
                    <a:pt x="106" y="61"/>
                  </a:lnTo>
                  <a:lnTo>
                    <a:pt x="108" y="59"/>
                  </a:lnTo>
                  <a:lnTo>
                    <a:pt x="108" y="57"/>
                  </a:lnTo>
                  <a:lnTo>
                    <a:pt x="111" y="54"/>
                  </a:lnTo>
                  <a:lnTo>
                    <a:pt x="115" y="52"/>
                  </a:lnTo>
                  <a:lnTo>
                    <a:pt x="120" y="50"/>
                  </a:lnTo>
                  <a:lnTo>
                    <a:pt x="125" y="50"/>
                  </a:lnTo>
                  <a:lnTo>
                    <a:pt x="133" y="52"/>
                  </a:lnTo>
                  <a:lnTo>
                    <a:pt x="144" y="56"/>
                  </a:lnTo>
                  <a:lnTo>
                    <a:pt x="145" y="56"/>
                  </a:lnTo>
                  <a:lnTo>
                    <a:pt x="147" y="56"/>
                  </a:lnTo>
                  <a:lnTo>
                    <a:pt x="149" y="56"/>
                  </a:lnTo>
                  <a:lnTo>
                    <a:pt x="150" y="56"/>
                  </a:lnTo>
                  <a:lnTo>
                    <a:pt x="154" y="56"/>
                  </a:lnTo>
                  <a:lnTo>
                    <a:pt x="155" y="56"/>
                  </a:lnTo>
                  <a:lnTo>
                    <a:pt x="157" y="56"/>
                  </a:lnTo>
                  <a:lnTo>
                    <a:pt x="159" y="62"/>
                  </a:lnTo>
                  <a:lnTo>
                    <a:pt x="161" y="64"/>
                  </a:lnTo>
                  <a:lnTo>
                    <a:pt x="164" y="66"/>
                  </a:lnTo>
                  <a:lnTo>
                    <a:pt x="167" y="69"/>
                  </a:lnTo>
                  <a:lnTo>
                    <a:pt x="171" y="72"/>
                  </a:lnTo>
                  <a:lnTo>
                    <a:pt x="174" y="78"/>
                  </a:lnTo>
                  <a:lnTo>
                    <a:pt x="176" y="83"/>
                  </a:lnTo>
                  <a:lnTo>
                    <a:pt x="176" y="88"/>
                  </a:lnTo>
                  <a:lnTo>
                    <a:pt x="172" y="93"/>
                  </a:lnTo>
                  <a:lnTo>
                    <a:pt x="174" y="91"/>
                  </a:lnTo>
                  <a:lnTo>
                    <a:pt x="176" y="89"/>
                  </a:lnTo>
                  <a:lnTo>
                    <a:pt x="179" y="89"/>
                  </a:lnTo>
                  <a:lnTo>
                    <a:pt x="184" y="88"/>
                  </a:lnTo>
                  <a:lnTo>
                    <a:pt x="188" y="86"/>
                  </a:lnTo>
                  <a:lnTo>
                    <a:pt x="193" y="86"/>
                  </a:lnTo>
                  <a:lnTo>
                    <a:pt x="196" y="89"/>
                  </a:lnTo>
                  <a:lnTo>
                    <a:pt x="199" y="93"/>
                  </a:lnTo>
                  <a:lnTo>
                    <a:pt x="199" y="94"/>
                  </a:lnTo>
                  <a:lnTo>
                    <a:pt x="198" y="98"/>
                  </a:lnTo>
                  <a:lnTo>
                    <a:pt x="198" y="100"/>
                  </a:lnTo>
                  <a:lnTo>
                    <a:pt x="198" y="103"/>
                  </a:lnTo>
                  <a:lnTo>
                    <a:pt x="198" y="108"/>
                  </a:lnTo>
                  <a:lnTo>
                    <a:pt x="203" y="110"/>
                  </a:lnTo>
                  <a:lnTo>
                    <a:pt x="210" y="113"/>
                  </a:lnTo>
                  <a:lnTo>
                    <a:pt x="221" y="113"/>
                  </a:lnTo>
                  <a:lnTo>
                    <a:pt x="223" y="113"/>
                  </a:lnTo>
                  <a:lnTo>
                    <a:pt x="227" y="115"/>
                  </a:lnTo>
                  <a:lnTo>
                    <a:pt x="228" y="115"/>
                  </a:lnTo>
                  <a:lnTo>
                    <a:pt x="230" y="116"/>
                  </a:lnTo>
                  <a:lnTo>
                    <a:pt x="233" y="118"/>
                  </a:lnTo>
                  <a:lnTo>
                    <a:pt x="237" y="120"/>
                  </a:lnTo>
                  <a:lnTo>
                    <a:pt x="240" y="122"/>
                  </a:lnTo>
                  <a:lnTo>
                    <a:pt x="247" y="115"/>
                  </a:lnTo>
                  <a:close/>
                </a:path>
              </a:pathLst>
            </a:custGeom>
            <a:solidFill>
              <a:srgbClr val="DDDDDD"/>
            </a:solidFill>
            <a:ln w="9525">
              <a:solidFill>
                <a:schemeClr val="tx1"/>
              </a:solidFill>
              <a:round/>
              <a:headEnd/>
              <a:tailEnd/>
            </a:ln>
          </p:spPr>
          <p:txBody>
            <a:bodyPr/>
            <a:lstStyle/>
            <a:p>
              <a:endParaRPr lang="en-US"/>
            </a:p>
          </p:txBody>
        </p:sp>
        <p:sp>
          <p:nvSpPr>
            <p:cNvPr id="57489" name="Freeform 75"/>
            <p:cNvSpPr>
              <a:spLocks/>
            </p:cNvSpPr>
            <p:nvPr/>
          </p:nvSpPr>
          <p:spPr bwMode="auto">
            <a:xfrm>
              <a:off x="4487" y="1686"/>
              <a:ext cx="448" cy="223"/>
            </a:xfrm>
            <a:custGeom>
              <a:avLst/>
              <a:gdLst>
                <a:gd name="T0" fmla="*/ 249 w 448"/>
                <a:gd name="T1" fmla="*/ 155 h 223"/>
                <a:gd name="T2" fmla="*/ 238 w 448"/>
                <a:gd name="T3" fmla="*/ 189 h 223"/>
                <a:gd name="T4" fmla="*/ 252 w 448"/>
                <a:gd name="T5" fmla="*/ 186 h 223"/>
                <a:gd name="T6" fmla="*/ 274 w 448"/>
                <a:gd name="T7" fmla="*/ 201 h 223"/>
                <a:gd name="T8" fmla="*/ 286 w 448"/>
                <a:gd name="T9" fmla="*/ 201 h 223"/>
                <a:gd name="T10" fmla="*/ 331 w 448"/>
                <a:gd name="T11" fmla="*/ 216 h 223"/>
                <a:gd name="T12" fmla="*/ 291 w 448"/>
                <a:gd name="T13" fmla="*/ 167 h 223"/>
                <a:gd name="T14" fmla="*/ 316 w 448"/>
                <a:gd name="T15" fmla="*/ 182 h 223"/>
                <a:gd name="T16" fmla="*/ 315 w 448"/>
                <a:gd name="T17" fmla="*/ 172 h 223"/>
                <a:gd name="T18" fmla="*/ 298 w 448"/>
                <a:gd name="T19" fmla="*/ 132 h 223"/>
                <a:gd name="T20" fmla="*/ 299 w 448"/>
                <a:gd name="T21" fmla="*/ 106 h 223"/>
                <a:gd name="T22" fmla="*/ 284 w 448"/>
                <a:gd name="T23" fmla="*/ 72 h 223"/>
                <a:gd name="T24" fmla="*/ 301 w 448"/>
                <a:gd name="T25" fmla="*/ 59 h 223"/>
                <a:gd name="T26" fmla="*/ 304 w 448"/>
                <a:gd name="T27" fmla="*/ 56 h 223"/>
                <a:gd name="T28" fmla="*/ 309 w 448"/>
                <a:gd name="T29" fmla="*/ 57 h 223"/>
                <a:gd name="T30" fmla="*/ 320 w 448"/>
                <a:gd name="T31" fmla="*/ 35 h 223"/>
                <a:gd name="T32" fmla="*/ 330 w 448"/>
                <a:gd name="T33" fmla="*/ 20 h 223"/>
                <a:gd name="T34" fmla="*/ 330 w 448"/>
                <a:gd name="T35" fmla="*/ 35 h 223"/>
                <a:gd name="T36" fmla="*/ 338 w 448"/>
                <a:gd name="T37" fmla="*/ 34 h 223"/>
                <a:gd name="T38" fmla="*/ 328 w 448"/>
                <a:gd name="T39" fmla="*/ 47 h 223"/>
                <a:gd name="T40" fmla="*/ 318 w 448"/>
                <a:gd name="T41" fmla="*/ 89 h 223"/>
                <a:gd name="T42" fmla="*/ 333 w 448"/>
                <a:gd name="T43" fmla="*/ 71 h 223"/>
                <a:gd name="T44" fmla="*/ 328 w 448"/>
                <a:gd name="T45" fmla="*/ 88 h 223"/>
                <a:gd name="T46" fmla="*/ 326 w 448"/>
                <a:gd name="T47" fmla="*/ 103 h 223"/>
                <a:gd name="T48" fmla="*/ 316 w 448"/>
                <a:gd name="T49" fmla="*/ 125 h 223"/>
                <a:gd name="T50" fmla="*/ 340 w 448"/>
                <a:gd name="T51" fmla="*/ 140 h 223"/>
                <a:gd name="T52" fmla="*/ 328 w 448"/>
                <a:gd name="T53" fmla="*/ 147 h 223"/>
                <a:gd name="T54" fmla="*/ 333 w 448"/>
                <a:gd name="T55" fmla="*/ 152 h 223"/>
                <a:gd name="T56" fmla="*/ 325 w 448"/>
                <a:gd name="T57" fmla="*/ 166 h 223"/>
                <a:gd name="T58" fmla="*/ 342 w 448"/>
                <a:gd name="T59" fmla="*/ 176 h 223"/>
                <a:gd name="T60" fmla="*/ 352 w 448"/>
                <a:gd name="T61" fmla="*/ 188 h 223"/>
                <a:gd name="T62" fmla="*/ 359 w 448"/>
                <a:gd name="T63" fmla="*/ 182 h 223"/>
                <a:gd name="T64" fmla="*/ 362 w 448"/>
                <a:gd name="T65" fmla="*/ 171 h 223"/>
                <a:gd name="T66" fmla="*/ 370 w 448"/>
                <a:gd name="T67" fmla="*/ 182 h 223"/>
                <a:gd name="T68" fmla="*/ 377 w 448"/>
                <a:gd name="T69" fmla="*/ 184 h 223"/>
                <a:gd name="T70" fmla="*/ 382 w 448"/>
                <a:gd name="T71" fmla="*/ 193 h 223"/>
                <a:gd name="T72" fmla="*/ 382 w 448"/>
                <a:gd name="T73" fmla="*/ 206 h 223"/>
                <a:gd name="T74" fmla="*/ 386 w 448"/>
                <a:gd name="T75" fmla="*/ 223 h 223"/>
                <a:gd name="T76" fmla="*/ 403 w 448"/>
                <a:gd name="T77" fmla="*/ 211 h 223"/>
                <a:gd name="T78" fmla="*/ 436 w 448"/>
                <a:gd name="T79" fmla="*/ 171 h 223"/>
                <a:gd name="T80" fmla="*/ 443 w 448"/>
                <a:gd name="T81" fmla="*/ 155 h 223"/>
                <a:gd name="T82" fmla="*/ 435 w 448"/>
                <a:gd name="T83" fmla="*/ 201 h 223"/>
                <a:gd name="T84" fmla="*/ 433 w 448"/>
                <a:gd name="T85" fmla="*/ 210 h 223"/>
                <a:gd name="T86" fmla="*/ 436 w 448"/>
                <a:gd name="T87" fmla="*/ 213 h 223"/>
                <a:gd name="T88" fmla="*/ 447 w 448"/>
                <a:gd name="T89" fmla="*/ 179 h 223"/>
                <a:gd name="T90" fmla="*/ 448 w 448"/>
                <a:gd name="T91" fmla="*/ 142 h 223"/>
                <a:gd name="T92" fmla="*/ 45 w 448"/>
                <a:gd name="T93" fmla="*/ 94 h 223"/>
                <a:gd name="T94" fmla="*/ 62 w 448"/>
                <a:gd name="T95" fmla="*/ 83 h 223"/>
                <a:gd name="T96" fmla="*/ 96 w 448"/>
                <a:gd name="T97" fmla="*/ 72 h 223"/>
                <a:gd name="T98" fmla="*/ 120 w 448"/>
                <a:gd name="T99" fmla="*/ 50 h 223"/>
                <a:gd name="T100" fmla="*/ 150 w 448"/>
                <a:gd name="T101" fmla="*/ 56 h 223"/>
                <a:gd name="T102" fmla="*/ 164 w 448"/>
                <a:gd name="T103" fmla="*/ 66 h 223"/>
                <a:gd name="T104" fmla="*/ 174 w 448"/>
                <a:gd name="T105" fmla="*/ 91 h 223"/>
                <a:gd name="T106" fmla="*/ 199 w 448"/>
                <a:gd name="T107" fmla="*/ 93 h 223"/>
                <a:gd name="T108" fmla="*/ 221 w 448"/>
                <a:gd name="T109" fmla="*/ 113 h 223"/>
                <a:gd name="T110" fmla="*/ 237 w 448"/>
                <a:gd name="T111" fmla="*/ 120 h 2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8"/>
                <a:gd name="T169" fmla="*/ 0 h 223"/>
                <a:gd name="T170" fmla="*/ 448 w 448"/>
                <a:gd name="T171" fmla="*/ 223 h 22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8" h="223">
                  <a:moveTo>
                    <a:pt x="247" y="115"/>
                  </a:moveTo>
                  <a:lnTo>
                    <a:pt x="260" y="123"/>
                  </a:lnTo>
                  <a:lnTo>
                    <a:pt x="252" y="137"/>
                  </a:lnTo>
                  <a:lnTo>
                    <a:pt x="252" y="145"/>
                  </a:lnTo>
                  <a:lnTo>
                    <a:pt x="252" y="147"/>
                  </a:lnTo>
                  <a:lnTo>
                    <a:pt x="250" y="150"/>
                  </a:lnTo>
                  <a:lnTo>
                    <a:pt x="249" y="155"/>
                  </a:lnTo>
                  <a:lnTo>
                    <a:pt x="245" y="162"/>
                  </a:lnTo>
                  <a:lnTo>
                    <a:pt x="243" y="169"/>
                  </a:lnTo>
                  <a:lnTo>
                    <a:pt x="240" y="176"/>
                  </a:lnTo>
                  <a:lnTo>
                    <a:pt x="238" y="179"/>
                  </a:lnTo>
                  <a:lnTo>
                    <a:pt x="238" y="181"/>
                  </a:lnTo>
                  <a:lnTo>
                    <a:pt x="237" y="186"/>
                  </a:lnTo>
                  <a:lnTo>
                    <a:pt x="238" y="189"/>
                  </a:lnTo>
                  <a:lnTo>
                    <a:pt x="240" y="193"/>
                  </a:lnTo>
                  <a:lnTo>
                    <a:pt x="242" y="193"/>
                  </a:lnTo>
                  <a:lnTo>
                    <a:pt x="243" y="193"/>
                  </a:lnTo>
                  <a:lnTo>
                    <a:pt x="247" y="193"/>
                  </a:lnTo>
                  <a:lnTo>
                    <a:pt x="249" y="191"/>
                  </a:lnTo>
                  <a:lnTo>
                    <a:pt x="250" y="191"/>
                  </a:lnTo>
                  <a:lnTo>
                    <a:pt x="252" y="186"/>
                  </a:lnTo>
                  <a:lnTo>
                    <a:pt x="255" y="182"/>
                  </a:lnTo>
                  <a:lnTo>
                    <a:pt x="257" y="182"/>
                  </a:lnTo>
                  <a:lnTo>
                    <a:pt x="259" y="182"/>
                  </a:lnTo>
                  <a:lnTo>
                    <a:pt x="260" y="184"/>
                  </a:lnTo>
                  <a:lnTo>
                    <a:pt x="262" y="186"/>
                  </a:lnTo>
                  <a:lnTo>
                    <a:pt x="264" y="188"/>
                  </a:lnTo>
                  <a:lnTo>
                    <a:pt x="274" y="201"/>
                  </a:lnTo>
                  <a:lnTo>
                    <a:pt x="277" y="201"/>
                  </a:lnTo>
                  <a:lnTo>
                    <a:pt x="277" y="193"/>
                  </a:lnTo>
                  <a:lnTo>
                    <a:pt x="282" y="193"/>
                  </a:lnTo>
                  <a:lnTo>
                    <a:pt x="282" y="194"/>
                  </a:lnTo>
                  <a:lnTo>
                    <a:pt x="284" y="198"/>
                  </a:lnTo>
                  <a:lnTo>
                    <a:pt x="284" y="201"/>
                  </a:lnTo>
                  <a:lnTo>
                    <a:pt x="286" y="201"/>
                  </a:lnTo>
                  <a:lnTo>
                    <a:pt x="298" y="201"/>
                  </a:lnTo>
                  <a:lnTo>
                    <a:pt x="308" y="203"/>
                  </a:lnTo>
                  <a:lnTo>
                    <a:pt x="316" y="204"/>
                  </a:lnTo>
                  <a:lnTo>
                    <a:pt x="321" y="208"/>
                  </a:lnTo>
                  <a:lnTo>
                    <a:pt x="326" y="211"/>
                  </a:lnTo>
                  <a:lnTo>
                    <a:pt x="330" y="215"/>
                  </a:lnTo>
                  <a:lnTo>
                    <a:pt x="331" y="216"/>
                  </a:lnTo>
                  <a:lnTo>
                    <a:pt x="331" y="218"/>
                  </a:lnTo>
                  <a:lnTo>
                    <a:pt x="335" y="210"/>
                  </a:lnTo>
                  <a:lnTo>
                    <a:pt x="326" y="199"/>
                  </a:lnTo>
                  <a:lnTo>
                    <a:pt x="325" y="191"/>
                  </a:lnTo>
                  <a:lnTo>
                    <a:pt x="313" y="188"/>
                  </a:lnTo>
                  <a:lnTo>
                    <a:pt x="299" y="179"/>
                  </a:lnTo>
                  <a:lnTo>
                    <a:pt x="289" y="171"/>
                  </a:lnTo>
                  <a:lnTo>
                    <a:pt x="291" y="167"/>
                  </a:lnTo>
                  <a:lnTo>
                    <a:pt x="299" y="174"/>
                  </a:lnTo>
                  <a:lnTo>
                    <a:pt x="301" y="174"/>
                  </a:lnTo>
                  <a:lnTo>
                    <a:pt x="303" y="176"/>
                  </a:lnTo>
                  <a:lnTo>
                    <a:pt x="306" y="176"/>
                  </a:lnTo>
                  <a:lnTo>
                    <a:pt x="308" y="177"/>
                  </a:lnTo>
                  <a:lnTo>
                    <a:pt x="316" y="182"/>
                  </a:lnTo>
                  <a:lnTo>
                    <a:pt x="321" y="184"/>
                  </a:lnTo>
                  <a:lnTo>
                    <a:pt x="323" y="182"/>
                  </a:lnTo>
                  <a:lnTo>
                    <a:pt x="323" y="181"/>
                  </a:lnTo>
                  <a:lnTo>
                    <a:pt x="321" y="177"/>
                  </a:lnTo>
                  <a:lnTo>
                    <a:pt x="318" y="176"/>
                  </a:lnTo>
                  <a:lnTo>
                    <a:pt x="316" y="172"/>
                  </a:lnTo>
                  <a:lnTo>
                    <a:pt x="315" y="172"/>
                  </a:lnTo>
                  <a:lnTo>
                    <a:pt x="311" y="167"/>
                  </a:lnTo>
                  <a:lnTo>
                    <a:pt x="308" y="164"/>
                  </a:lnTo>
                  <a:lnTo>
                    <a:pt x="304" y="159"/>
                  </a:lnTo>
                  <a:lnTo>
                    <a:pt x="303" y="154"/>
                  </a:lnTo>
                  <a:lnTo>
                    <a:pt x="299" y="149"/>
                  </a:lnTo>
                  <a:lnTo>
                    <a:pt x="299" y="142"/>
                  </a:lnTo>
                  <a:lnTo>
                    <a:pt x="298" y="137"/>
                  </a:lnTo>
                  <a:lnTo>
                    <a:pt x="298" y="132"/>
                  </a:lnTo>
                  <a:lnTo>
                    <a:pt x="298" y="127"/>
                  </a:lnTo>
                  <a:lnTo>
                    <a:pt x="298" y="122"/>
                  </a:lnTo>
                  <a:lnTo>
                    <a:pt x="298" y="118"/>
                  </a:lnTo>
                  <a:lnTo>
                    <a:pt x="299" y="115"/>
                  </a:lnTo>
                  <a:lnTo>
                    <a:pt x="299" y="111"/>
                  </a:lnTo>
                  <a:lnTo>
                    <a:pt x="299" y="108"/>
                  </a:lnTo>
                  <a:lnTo>
                    <a:pt x="299" y="106"/>
                  </a:lnTo>
                  <a:lnTo>
                    <a:pt x="299" y="98"/>
                  </a:lnTo>
                  <a:lnTo>
                    <a:pt x="296" y="93"/>
                  </a:lnTo>
                  <a:lnTo>
                    <a:pt x="294" y="86"/>
                  </a:lnTo>
                  <a:lnTo>
                    <a:pt x="291" y="81"/>
                  </a:lnTo>
                  <a:lnTo>
                    <a:pt x="287" y="78"/>
                  </a:lnTo>
                  <a:lnTo>
                    <a:pt x="286" y="74"/>
                  </a:lnTo>
                  <a:lnTo>
                    <a:pt x="284" y="72"/>
                  </a:lnTo>
                  <a:lnTo>
                    <a:pt x="282" y="72"/>
                  </a:lnTo>
                  <a:lnTo>
                    <a:pt x="296" y="72"/>
                  </a:lnTo>
                  <a:lnTo>
                    <a:pt x="301" y="67"/>
                  </a:lnTo>
                  <a:lnTo>
                    <a:pt x="301" y="66"/>
                  </a:lnTo>
                  <a:lnTo>
                    <a:pt x="301" y="64"/>
                  </a:lnTo>
                  <a:lnTo>
                    <a:pt x="301" y="61"/>
                  </a:lnTo>
                  <a:lnTo>
                    <a:pt x="301" y="59"/>
                  </a:lnTo>
                  <a:lnTo>
                    <a:pt x="299" y="56"/>
                  </a:lnTo>
                  <a:lnTo>
                    <a:pt x="298" y="52"/>
                  </a:lnTo>
                  <a:lnTo>
                    <a:pt x="299" y="52"/>
                  </a:lnTo>
                  <a:lnTo>
                    <a:pt x="301" y="52"/>
                  </a:lnTo>
                  <a:lnTo>
                    <a:pt x="303" y="52"/>
                  </a:lnTo>
                  <a:lnTo>
                    <a:pt x="303" y="54"/>
                  </a:lnTo>
                  <a:lnTo>
                    <a:pt x="304" y="56"/>
                  </a:lnTo>
                  <a:lnTo>
                    <a:pt x="306" y="59"/>
                  </a:lnTo>
                  <a:lnTo>
                    <a:pt x="306" y="61"/>
                  </a:lnTo>
                  <a:lnTo>
                    <a:pt x="308" y="61"/>
                  </a:lnTo>
                  <a:lnTo>
                    <a:pt x="309" y="59"/>
                  </a:lnTo>
                  <a:lnTo>
                    <a:pt x="309" y="57"/>
                  </a:lnTo>
                  <a:lnTo>
                    <a:pt x="311" y="56"/>
                  </a:lnTo>
                  <a:lnTo>
                    <a:pt x="321" y="42"/>
                  </a:lnTo>
                  <a:lnTo>
                    <a:pt x="320" y="40"/>
                  </a:lnTo>
                  <a:lnTo>
                    <a:pt x="320" y="39"/>
                  </a:lnTo>
                  <a:lnTo>
                    <a:pt x="320" y="35"/>
                  </a:lnTo>
                  <a:lnTo>
                    <a:pt x="320" y="34"/>
                  </a:lnTo>
                  <a:lnTo>
                    <a:pt x="320" y="32"/>
                  </a:lnTo>
                  <a:lnTo>
                    <a:pt x="320" y="28"/>
                  </a:lnTo>
                  <a:lnTo>
                    <a:pt x="325" y="23"/>
                  </a:lnTo>
                  <a:lnTo>
                    <a:pt x="328" y="22"/>
                  </a:lnTo>
                  <a:lnTo>
                    <a:pt x="330" y="20"/>
                  </a:lnTo>
                  <a:lnTo>
                    <a:pt x="331" y="22"/>
                  </a:lnTo>
                  <a:lnTo>
                    <a:pt x="331" y="23"/>
                  </a:lnTo>
                  <a:lnTo>
                    <a:pt x="331" y="25"/>
                  </a:lnTo>
                  <a:lnTo>
                    <a:pt x="331" y="27"/>
                  </a:lnTo>
                  <a:lnTo>
                    <a:pt x="330" y="27"/>
                  </a:lnTo>
                  <a:lnTo>
                    <a:pt x="330" y="32"/>
                  </a:lnTo>
                  <a:lnTo>
                    <a:pt x="330" y="35"/>
                  </a:lnTo>
                  <a:lnTo>
                    <a:pt x="333" y="35"/>
                  </a:lnTo>
                  <a:lnTo>
                    <a:pt x="335" y="34"/>
                  </a:lnTo>
                  <a:lnTo>
                    <a:pt x="337" y="32"/>
                  </a:lnTo>
                  <a:lnTo>
                    <a:pt x="338" y="30"/>
                  </a:lnTo>
                  <a:lnTo>
                    <a:pt x="340" y="30"/>
                  </a:lnTo>
                  <a:lnTo>
                    <a:pt x="338" y="34"/>
                  </a:lnTo>
                  <a:lnTo>
                    <a:pt x="338" y="37"/>
                  </a:lnTo>
                  <a:lnTo>
                    <a:pt x="337" y="39"/>
                  </a:lnTo>
                  <a:lnTo>
                    <a:pt x="333" y="42"/>
                  </a:lnTo>
                  <a:lnTo>
                    <a:pt x="331" y="44"/>
                  </a:lnTo>
                  <a:lnTo>
                    <a:pt x="330" y="45"/>
                  </a:lnTo>
                  <a:lnTo>
                    <a:pt x="330" y="47"/>
                  </a:lnTo>
                  <a:lnTo>
                    <a:pt x="328" y="47"/>
                  </a:lnTo>
                  <a:lnTo>
                    <a:pt x="323" y="52"/>
                  </a:lnTo>
                  <a:lnTo>
                    <a:pt x="320" y="59"/>
                  </a:lnTo>
                  <a:lnTo>
                    <a:pt x="316" y="66"/>
                  </a:lnTo>
                  <a:lnTo>
                    <a:pt x="316" y="72"/>
                  </a:lnTo>
                  <a:lnTo>
                    <a:pt x="316" y="79"/>
                  </a:lnTo>
                  <a:lnTo>
                    <a:pt x="316" y="84"/>
                  </a:lnTo>
                  <a:lnTo>
                    <a:pt x="318" y="88"/>
                  </a:lnTo>
                  <a:lnTo>
                    <a:pt x="318" y="89"/>
                  </a:lnTo>
                  <a:lnTo>
                    <a:pt x="321" y="88"/>
                  </a:lnTo>
                  <a:lnTo>
                    <a:pt x="323" y="86"/>
                  </a:lnTo>
                  <a:lnTo>
                    <a:pt x="326" y="83"/>
                  </a:lnTo>
                  <a:lnTo>
                    <a:pt x="328" y="79"/>
                  </a:lnTo>
                  <a:lnTo>
                    <a:pt x="330" y="76"/>
                  </a:lnTo>
                  <a:lnTo>
                    <a:pt x="331" y="72"/>
                  </a:lnTo>
                  <a:lnTo>
                    <a:pt x="333" y="71"/>
                  </a:lnTo>
                  <a:lnTo>
                    <a:pt x="333" y="69"/>
                  </a:lnTo>
                  <a:lnTo>
                    <a:pt x="335" y="72"/>
                  </a:lnTo>
                  <a:lnTo>
                    <a:pt x="335" y="76"/>
                  </a:lnTo>
                  <a:lnTo>
                    <a:pt x="333" y="79"/>
                  </a:lnTo>
                  <a:lnTo>
                    <a:pt x="331" y="83"/>
                  </a:lnTo>
                  <a:lnTo>
                    <a:pt x="330" y="86"/>
                  </a:lnTo>
                  <a:lnTo>
                    <a:pt x="328" y="88"/>
                  </a:lnTo>
                  <a:lnTo>
                    <a:pt x="328" y="89"/>
                  </a:lnTo>
                  <a:lnTo>
                    <a:pt x="326" y="89"/>
                  </a:lnTo>
                  <a:lnTo>
                    <a:pt x="326" y="91"/>
                  </a:lnTo>
                  <a:lnTo>
                    <a:pt x="326" y="93"/>
                  </a:lnTo>
                  <a:lnTo>
                    <a:pt x="326" y="96"/>
                  </a:lnTo>
                  <a:lnTo>
                    <a:pt x="326" y="100"/>
                  </a:lnTo>
                  <a:lnTo>
                    <a:pt x="326" y="103"/>
                  </a:lnTo>
                  <a:lnTo>
                    <a:pt x="326" y="106"/>
                  </a:lnTo>
                  <a:lnTo>
                    <a:pt x="325" y="110"/>
                  </a:lnTo>
                  <a:lnTo>
                    <a:pt x="320" y="116"/>
                  </a:lnTo>
                  <a:lnTo>
                    <a:pt x="318" y="120"/>
                  </a:lnTo>
                  <a:lnTo>
                    <a:pt x="316" y="123"/>
                  </a:lnTo>
                  <a:lnTo>
                    <a:pt x="316" y="125"/>
                  </a:lnTo>
                  <a:lnTo>
                    <a:pt x="318" y="127"/>
                  </a:lnTo>
                  <a:lnTo>
                    <a:pt x="320" y="127"/>
                  </a:lnTo>
                  <a:lnTo>
                    <a:pt x="330" y="132"/>
                  </a:lnTo>
                  <a:lnTo>
                    <a:pt x="337" y="137"/>
                  </a:lnTo>
                  <a:lnTo>
                    <a:pt x="340" y="140"/>
                  </a:lnTo>
                  <a:lnTo>
                    <a:pt x="342" y="142"/>
                  </a:lnTo>
                  <a:lnTo>
                    <a:pt x="342" y="144"/>
                  </a:lnTo>
                  <a:lnTo>
                    <a:pt x="340" y="145"/>
                  </a:lnTo>
                  <a:lnTo>
                    <a:pt x="338" y="145"/>
                  </a:lnTo>
                  <a:lnTo>
                    <a:pt x="337" y="145"/>
                  </a:lnTo>
                  <a:lnTo>
                    <a:pt x="331" y="145"/>
                  </a:lnTo>
                  <a:lnTo>
                    <a:pt x="328" y="147"/>
                  </a:lnTo>
                  <a:lnTo>
                    <a:pt x="325" y="147"/>
                  </a:lnTo>
                  <a:lnTo>
                    <a:pt x="325" y="149"/>
                  </a:lnTo>
                  <a:lnTo>
                    <a:pt x="325" y="150"/>
                  </a:lnTo>
                  <a:lnTo>
                    <a:pt x="325" y="152"/>
                  </a:lnTo>
                  <a:lnTo>
                    <a:pt x="326" y="152"/>
                  </a:lnTo>
                  <a:lnTo>
                    <a:pt x="333" y="152"/>
                  </a:lnTo>
                  <a:lnTo>
                    <a:pt x="337" y="154"/>
                  </a:lnTo>
                  <a:lnTo>
                    <a:pt x="337" y="155"/>
                  </a:lnTo>
                  <a:lnTo>
                    <a:pt x="335" y="157"/>
                  </a:lnTo>
                  <a:lnTo>
                    <a:pt x="331" y="159"/>
                  </a:lnTo>
                  <a:lnTo>
                    <a:pt x="328" y="160"/>
                  </a:lnTo>
                  <a:lnTo>
                    <a:pt x="326" y="160"/>
                  </a:lnTo>
                  <a:lnTo>
                    <a:pt x="325" y="162"/>
                  </a:lnTo>
                  <a:lnTo>
                    <a:pt x="325" y="166"/>
                  </a:lnTo>
                  <a:lnTo>
                    <a:pt x="335" y="177"/>
                  </a:lnTo>
                  <a:lnTo>
                    <a:pt x="337" y="176"/>
                  </a:lnTo>
                  <a:lnTo>
                    <a:pt x="338" y="176"/>
                  </a:lnTo>
                  <a:lnTo>
                    <a:pt x="340" y="174"/>
                  </a:lnTo>
                  <a:lnTo>
                    <a:pt x="342" y="176"/>
                  </a:lnTo>
                  <a:lnTo>
                    <a:pt x="345" y="177"/>
                  </a:lnTo>
                  <a:lnTo>
                    <a:pt x="347" y="181"/>
                  </a:lnTo>
                  <a:lnTo>
                    <a:pt x="348" y="182"/>
                  </a:lnTo>
                  <a:lnTo>
                    <a:pt x="348" y="184"/>
                  </a:lnTo>
                  <a:lnTo>
                    <a:pt x="350" y="186"/>
                  </a:lnTo>
                  <a:lnTo>
                    <a:pt x="352" y="188"/>
                  </a:lnTo>
                  <a:lnTo>
                    <a:pt x="355" y="188"/>
                  </a:lnTo>
                  <a:lnTo>
                    <a:pt x="359" y="186"/>
                  </a:lnTo>
                  <a:lnTo>
                    <a:pt x="360" y="186"/>
                  </a:lnTo>
                  <a:lnTo>
                    <a:pt x="359" y="184"/>
                  </a:lnTo>
                  <a:lnTo>
                    <a:pt x="359" y="182"/>
                  </a:lnTo>
                  <a:lnTo>
                    <a:pt x="357" y="179"/>
                  </a:lnTo>
                  <a:lnTo>
                    <a:pt x="355" y="176"/>
                  </a:lnTo>
                  <a:lnTo>
                    <a:pt x="357" y="174"/>
                  </a:lnTo>
                  <a:lnTo>
                    <a:pt x="359" y="172"/>
                  </a:lnTo>
                  <a:lnTo>
                    <a:pt x="360" y="171"/>
                  </a:lnTo>
                  <a:lnTo>
                    <a:pt x="362" y="171"/>
                  </a:lnTo>
                  <a:lnTo>
                    <a:pt x="364" y="171"/>
                  </a:lnTo>
                  <a:lnTo>
                    <a:pt x="364" y="177"/>
                  </a:lnTo>
                  <a:lnTo>
                    <a:pt x="364" y="182"/>
                  </a:lnTo>
                  <a:lnTo>
                    <a:pt x="365" y="184"/>
                  </a:lnTo>
                  <a:lnTo>
                    <a:pt x="367" y="186"/>
                  </a:lnTo>
                  <a:lnTo>
                    <a:pt x="369" y="184"/>
                  </a:lnTo>
                  <a:lnTo>
                    <a:pt x="370" y="182"/>
                  </a:lnTo>
                  <a:lnTo>
                    <a:pt x="372" y="182"/>
                  </a:lnTo>
                  <a:lnTo>
                    <a:pt x="372" y="181"/>
                  </a:lnTo>
                  <a:lnTo>
                    <a:pt x="374" y="181"/>
                  </a:lnTo>
                  <a:lnTo>
                    <a:pt x="375" y="182"/>
                  </a:lnTo>
                  <a:lnTo>
                    <a:pt x="377" y="184"/>
                  </a:lnTo>
                  <a:lnTo>
                    <a:pt x="370" y="191"/>
                  </a:lnTo>
                  <a:lnTo>
                    <a:pt x="369" y="194"/>
                  </a:lnTo>
                  <a:lnTo>
                    <a:pt x="369" y="198"/>
                  </a:lnTo>
                  <a:lnTo>
                    <a:pt x="372" y="198"/>
                  </a:lnTo>
                  <a:lnTo>
                    <a:pt x="375" y="196"/>
                  </a:lnTo>
                  <a:lnTo>
                    <a:pt x="379" y="194"/>
                  </a:lnTo>
                  <a:lnTo>
                    <a:pt x="382" y="193"/>
                  </a:lnTo>
                  <a:lnTo>
                    <a:pt x="382" y="194"/>
                  </a:lnTo>
                  <a:lnTo>
                    <a:pt x="382" y="198"/>
                  </a:lnTo>
                  <a:lnTo>
                    <a:pt x="382" y="199"/>
                  </a:lnTo>
                  <a:lnTo>
                    <a:pt x="382" y="203"/>
                  </a:lnTo>
                  <a:lnTo>
                    <a:pt x="382" y="204"/>
                  </a:lnTo>
                  <a:lnTo>
                    <a:pt x="382" y="206"/>
                  </a:lnTo>
                  <a:lnTo>
                    <a:pt x="381" y="211"/>
                  </a:lnTo>
                  <a:lnTo>
                    <a:pt x="381" y="215"/>
                  </a:lnTo>
                  <a:lnTo>
                    <a:pt x="381" y="218"/>
                  </a:lnTo>
                  <a:lnTo>
                    <a:pt x="382" y="220"/>
                  </a:lnTo>
                  <a:lnTo>
                    <a:pt x="384" y="221"/>
                  </a:lnTo>
                  <a:lnTo>
                    <a:pt x="386" y="223"/>
                  </a:lnTo>
                  <a:lnTo>
                    <a:pt x="387" y="223"/>
                  </a:lnTo>
                  <a:lnTo>
                    <a:pt x="394" y="220"/>
                  </a:lnTo>
                  <a:lnTo>
                    <a:pt x="397" y="216"/>
                  </a:lnTo>
                  <a:lnTo>
                    <a:pt x="399" y="215"/>
                  </a:lnTo>
                  <a:lnTo>
                    <a:pt x="403" y="211"/>
                  </a:lnTo>
                  <a:lnTo>
                    <a:pt x="406" y="210"/>
                  </a:lnTo>
                  <a:lnTo>
                    <a:pt x="409" y="206"/>
                  </a:lnTo>
                  <a:lnTo>
                    <a:pt x="413" y="204"/>
                  </a:lnTo>
                  <a:lnTo>
                    <a:pt x="418" y="203"/>
                  </a:lnTo>
                  <a:lnTo>
                    <a:pt x="425" y="203"/>
                  </a:lnTo>
                  <a:lnTo>
                    <a:pt x="430" y="198"/>
                  </a:lnTo>
                  <a:lnTo>
                    <a:pt x="431" y="171"/>
                  </a:lnTo>
                  <a:lnTo>
                    <a:pt x="436" y="171"/>
                  </a:lnTo>
                  <a:lnTo>
                    <a:pt x="440" y="145"/>
                  </a:lnTo>
                  <a:lnTo>
                    <a:pt x="441" y="144"/>
                  </a:lnTo>
                  <a:lnTo>
                    <a:pt x="443" y="144"/>
                  </a:lnTo>
                  <a:lnTo>
                    <a:pt x="443" y="145"/>
                  </a:lnTo>
                  <a:lnTo>
                    <a:pt x="443" y="155"/>
                  </a:lnTo>
                  <a:lnTo>
                    <a:pt x="441" y="164"/>
                  </a:lnTo>
                  <a:lnTo>
                    <a:pt x="441" y="172"/>
                  </a:lnTo>
                  <a:lnTo>
                    <a:pt x="440" y="179"/>
                  </a:lnTo>
                  <a:lnTo>
                    <a:pt x="438" y="184"/>
                  </a:lnTo>
                  <a:lnTo>
                    <a:pt x="438" y="189"/>
                  </a:lnTo>
                  <a:lnTo>
                    <a:pt x="436" y="194"/>
                  </a:lnTo>
                  <a:lnTo>
                    <a:pt x="436" y="198"/>
                  </a:lnTo>
                  <a:lnTo>
                    <a:pt x="435" y="201"/>
                  </a:lnTo>
                  <a:lnTo>
                    <a:pt x="435" y="203"/>
                  </a:lnTo>
                  <a:lnTo>
                    <a:pt x="435" y="204"/>
                  </a:lnTo>
                  <a:lnTo>
                    <a:pt x="433" y="206"/>
                  </a:lnTo>
                  <a:lnTo>
                    <a:pt x="433" y="208"/>
                  </a:lnTo>
                  <a:lnTo>
                    <a:pt x="433" y="210"/>
                  </a:lnTo>
                  <a:lnTo>
                    <a:pt x="433" y="215"/>
                  </a:lnTo>
                  <a:lnTo>
                    <a:pt x="433" y="216"/>
                  </a:lnTo>
                  <a:lnTo>
                    <a:pt x="433" y="218"/>
                  </a:lnTo>
                  <a:lnTo>
                    <a:pt x="435" y="216"/>
                  </a:lnTo>
                  <a:lnTo>
                    <a:pt x="435" y="215"/>
                  </a:lnTo>
                  <a:lnTo>
                    <a:pt x="436" y="215"/>
                  </a:lnTo>
                  <a:lnTo>
                    <a:pt x="436" y="213"/>
                  </a:lnTo>
                  <a:lnTo>
                    <a:pt x="438" y="211"/>
                  </a:lnTo>
                  <a:lnTo>
                    <a:pt x="440" y="206"/>
                  </a:lnTo>
                  <a:lnTo>
                    <a:pt x="441" y="203"/>
                  </a:lnTo>
                  <a:lnTo>
                    <a:pt x="443" y="198"/>
                  </a:lnTo>
                  <a:lnTo>
                    <a:pt x="443" y="191"/>
                  </a:lnTo>
                  <a:lnTo>
                    <a:pt x="445" y="186"/>
                  </a:lnTo>
                  <a:lnTo>
                    <a:pt x="447" y="179"/>
                  </a:lnTo>
                  <a:lnTo>
                    <a:pt x="447" y="172"/>
                  </a:lnTo>
                  <a:lnTo>
                    <a:pt x="447" y="167"/>
                  </a:lnTo>
                  <a:lnTo>
                    <a:pt x="447" y="160"/>
                  </a:lnTo>
                  <a:lnTo>
                    <a:pt x="447" y="155"/>
                  </a:lnTo>
                  <a:lnTo>
                    <a:pt x="448" y="150"/>
                  </a:lnTo>
                  <a:lnTo>
                    <a:pt x="448" y="147"/>
                  </a:lnTo>
                  <a:lnTo>
                    <a:pt x="448" y="144"/>
                  </a:lnTo>
                  <a:lnTo>
                    <a:pt x="448" y="142"/>
                  </a:lnTo>
                  <a:lnTo>
                    <a:pt x="386" y="154"/>
                  </a:lnTo>
                  <a:lnTo>
                    <a:pt x="345" y="0"/>
                  </a:lnTo>
                  <a:lnTo>
                    <a:pt x="0" y="66"/>
                  </a:lnTo>
                  <a:lnTo>
                    <a:pt x="10" y="127"/>
                  </a:lnTo>
                  <a:lnTo>
                    <a:pt x="45" y="94"/>
                  </a:lnTo>
                  <a:lnTo>
                    <a:pt x="45" y="96"/>
                  </a:lnTo>
                  <a:lnTo>
                    <a:pt x="47" y="96"/>
                  </a:lnTo>
                  <a:lnTo>
                    <a:pt x="49" y="96"/>
                  </a:lnTo>
                  <a:lnTo>
                    <a:pt x="52" y="94"/>
                  </a:lnTo>
                  <a:lnTo>
                    <a:pt x="57" y="89"/>
                  </a:lnTo>
                  <a:lnTo>
                    <a:pt x="62" y="83"/>
                  </a:lnTo>
                  <a:lnTo>
                    <a:pt x="69" y="71"/>
                  </a:lnTo>
                  <a:lnTo>
                    <a:pt x="71" y="71"/>
                  </a:lnTo>
                  <a:lnTo>
                    <a:pt x="74" y="72"/>
                  </a:lnTo>
                  <a:lnTo>
                    <a:pt x="79" y="74"/>
                  </a:lnTo>
                  <a:lnTo>
                    <a:pt x="84" y="74"/>
                  </a:lnTo>
                  <a:lnTo>
                    <a:pt x="89" y="74"/>
                  </a:lnTo>
                  <a:lnTo>
                    <a:pt x="96" y="72"/>
                  </a:lnTo>
                  <a:lnTo>
                    <a:pt x="101" y="67"/>
                  </a:lnTo>
                  <a:lnTo>
                    <a:pt x="106" y="61"/>
                  </a:lnTo>
                  <a:lnTo>
                    <a:pt x="108" y="59"/>
                  </a:lnTo>
                  <a:lnTo>
                    <a:pt x="108" y="57"/>
                  </a:lnTo>
                  <a:lnTo>
                    <a:pt x="111" y="54"/>
                  </a:lnTo>
                  <a:lnTo>
                    <a:pt x="115" y="52"/>
                  </a:lnTo>
                  <a:lnTo>
                    <a:pt x="120" y="50"/>
                  </a:lnTo>
                  <a:lnTo>
                    <a:pt x="125" y="50"/>
                  </a:lnTo>
                  <a:lnTo>
                    <a:pt x="133" y="52"/>
                  </a:lnTo>
                  <a:lnTo>
                    <a:pt x="144" y="56"/>
                  </a:lnTo>
                  <a:lnTo>
                    <a:pt x="145" y="56"/>
                  </a:lnTo>
                  <a:lnTo>
                    <a:pt x="147" y="56"/>
                  </a:lnTo>
                  <a:lnTo>
                    <a:pt x="149" y="56"/>
                  </a:lnTo>
                  <a:lnTo>
                    <a:pt x="150" y="56"/>
                  </a:lnTo>
                  <a:lnTo>
                    <a:pt x="154" y="56"/>
                  </a:lnTo>
                  <a:lnTo>
                    <a:pt x="155" y="56"/>
                  </a:lnTo>
                  <a:lnTo>
                    <a:pt x="157" y="56"/>
                  </a:lnTo>
                  <a:lnTo>
                    <a:pt x="159" y="62"/>
                  </a:lnTo>
                  <a:lnTo>
                    <a:pt x="161" y="64"/>
                  </a:lnTo>
                  <a:lnTo>
                    <a:pt x="164" y="66"/>
                  </a:lnTo>
                  <a:lnTo>
                    <a:pt x="167" y="69"/>
                  </a:lnTo>
                  <a:lnTo>
                    <a:pt x="171" y="72"/>
                  </a:lnTo>
                  <a:lnTo>
                    <a:pt x="174" y="78"/>
                  </a:lnTo>
                  <a:lnTo>
                    <a:pt x="176" y="83"/>
                  </a:lnTo>
                  <a:lnTo>
                    <a:pt x="176" y="88"/>
                  </a:lnTo>
                  <a:lnTo>
                    <a:pt x="172" y="93"/>
                  </a:lnTo>
                  <a:lnTo>
                    <a:pt x="174" y="91"/>
                  </a:lnTo>
                  <a:lnTo>
                    <a:pt x="176" y="89"/>
                  </a:lnTo>
                  <a:lnTo>
                    <a:pt x="179" y="89"/>
                  </a:lnTo>
                  <a:lnTo>
                    <a:pt x="184" y="88"/>
                  </a:lnTo>
                  <a:lnTo>
                    <a:pt x="188" y="86"/>
                  </a:lnTo>
                  <a:lnTo>
                    <a:pt x="193" y="86"/>
                  </a:lnTo>
                  <a:lnTo>
                    <a:pt x="196" y="89"/>
                  </a:lnTo>
                  <a:lnTo>
                    <a:pt x="199" y="93"/>
                  </a:lnTo>
                  <a:lnTo>
                    <a:pt x="199" y="94"/>
                  </a:lnTo>
                  <a:lnTo>
                    <a:pt x="198" y="98"/>
                  </a:lnTo>
                  <a:lnTo>
                    <a:pt x="198" y="100"/>
                  </a:lnTo>
                  <a:lnTo>
                    <a:pt x="198" y="103"/>
                  </a:lnTo>
                  <a:lnTo>
                    <a:pt x="198" y="108"/>
                  </a:lnTo>
                  <a:lnTo>
                    <a:pt x="203" y="110"/>
                  </a:lnTo>
                  <a:lnTo>
                    <a:pt x="210" y="113"/>
                  </a:lnTo>
                  <a:lnTo>
                    <a:pt x="221" y="113"/>
                  </a:lnTo>
                  <a:lnTo>
                    <a:pt x="223" y="113"/>
                  </a:lnTo>
                  <a:lnTo>
                    <a:pt x="227" y="115"/>
                  </a:lnTo>
                  <a:lnTo>
                    <a:pt x="228" y="115"/>
                  </a:lnTo>
                  <a:lnTo>
                    <a:pt x="230" y="116"/>
                  </a:lnTo>
                  <a:lnTo>
                    <a:pt x="233" y="118"/>
                  </a:lnTo>
                  <a:lnTo>
                    <a:pt x="237" y="120"/>
                  </a:lnTo>
                  <a:lnTo>
                    <a:pt x="240" y="122"/>
                  </a:lnTo>
                  <a:lnTo>
                    <a:pt x="247" y="115"/>
                  </a:lnTo>
                </a:path>
              </a:pathLst>
            </a:custGeom>
            <a:solidFill>
              <a:srgbClr val="DDDDDD"/>
            </a:solidFill>
            <a:ln w="3175">
              <a:solidFill>
                <a:schemeClr val="tx1"/>
              </a:solidFill>
              <a:prstDash val="solid"/>
              <a:round/>
              <a:headEnd/>
              <a:tailEnd/>
            </a:ln>
          </p:spPr>
          <p:txBody>
            <a:bodyPr/>
            <a:lstStyle/>
            <a:p>
              <a:endParaRPr lang="en-US"/>
            </a:p>
          </p:txBody>
        </p:sp>
      </p:grpSp>
      <p:grpSp>
        <p:nvGrpSpPr>
          <p:cNvPr id="57372" name="Group 76"/>
          <p:cNvGrpSpPr>
            <a:grpSpLocks/>
          </p:cNvGrpSpPr>
          <p:nvPr/>
        </p:nvGrpSpPr>
        <p:grpSpPr bwMode="auto">
          <a:xfrm>
            <a:off x="441325" y="5438775"/>
            <a:ext cx="1328738" cy="788988"/>
            <a:chOff x="439" y="3034"/>
            <a:chExt cx="765" cy="512"/>
          </a:xfrm>
        </p:grpSpPr>
        <p:sp>
          <p:nvSpPr>
            <p:cNvPr id="57450" name="Freeform 77"/>
            <p:cNvSpPr>
              <a:spLocks/>
            </p:cNvSpPr>
            <p:nvPr/>
          </p:nvSpPr>
          <p:spPr bwMode="auto">
            <a:xfrm>
              <a:off x="659" y="3034"/>
              <a:ext cx="545" cy="452"/>
            </a:xfrm>
            <a:custGeom>
              <a:avLst/>
              <a:gdLst>
                <a:gd name="T0" fmla="*/ 543 w 545"/>
                <a:gd name="T1" fmla="*/ 329 h 452"/>
                <a:gd name="T2" fmla="*/ 514 w 545"/>
                <a:gd name="T3" fmla="*/ 312 h 452"/>
                <a:gd name="T4" fmla="*/ 381 w 545"/>
                <a:gd name="T5" fmla="*/ 266 h 452"/>
                <a:gd name="T6" fmla="*/ 347 w 545"/>
                <a:gd name="T7" fmla="*/ 266 h 452"/>
                <a:gd name="T8" fmla="*/ 232 w 545"/>
                <a:gd name="T9" fmla="*/ 17 h 452"/>
                <a:gd name="T10" fmla="*/ 193 w 545"/>
                <a:gd name="T11" fmla="*/ 16 h 452"/>
                <a:gd name="T12" fmla="*/ 173 w 545"/>
                <a:gd name="T13" fmla="*/ 17 h 452"/>
                <a:gd name="T14" fmla="*/ 147 w 545"/>
                <a:gd name="T15" fmla="*/ 9 h 452"/>
                <a:gd name="T16" fmla="*/ 108 w 545"/>
                <a:gd name="T17" fmla="*/ 11 h 452"/>
                <a:gd name="T18" fmla="*/ 86 w 545"/>
                <a:gd name="T19" fmla="*/ 22 h 452"/>
                <a:gd name="T20" fmla="*/ 59 w 545"/>
                <a:gd name="T21" fmla="*/ 46 h 452"/>
                <a:gd name="T22" fmla="*/ 30 w 545"/>
                <a:gd name="T23" fmla="*/ 83 h 452"/>
                <a:gd name="T24" fmla="*/ 63 w 545"/>
                <a:gd name="T25" fmla="*/ 116 h 452"/>
                <a:gd name="T26" fmla="*/ 63 w 545"/>
                <a:gd name="T27" fmla="*/ 122 h 452"/>
                <a:gd name="T28" fmla="*/ 27 w 545"/>
                <a:gd name="T29" fmla="*/ 134 h 452"/>
                <a:gd name="T30" fmla="*/ 8 w 545"/>
                <a:gd name="T31" fmla="*/ 139 h 452"/>
                <a:gd name="T32" fmla="*/ 7 w 545"/>
                <a:gd name="T33" fmla="*/ 165 h 452"/>
                <a:gd name="T34" fmla="*/ 29 w 545"/>
                <a:gd name="T35" fmla="*/ 183 h 452"/>
                <a:gd name="T36" fmla="*/ 78 w 545"/>
                <a:gd name="T37" fmla="*/ 175 h 452"/>
                <a:gd name="T38" fmla="*/ 79 w 545"/>
                <a:gd name="T39" fmla="*/ 205 h 452"/>
                <a:gd name="T40" fmla="*/ 51 w 545"/>
                <a:gd name="T41" fmla="*/ 226 h 452"/>
                <a:gd name="T42" fmla="*/ 30 w 545"/>
                <a:gd name="T43" fmla="*/ 232 h 452"/>
                <a:gd name="T44" fmla="*/ 20 w 545"/>
                <a:gd name="T45" fmla="*/ 248 h 452"/>
                <a:gd name="T46" fmla="*/ 8 w 545"/>
                <a:gd name="T47" fmla="*/ 266 h 452"/>
                <a:gd name="T48" fmla="*/ 20 w 545"/>
                <a:gd name="T49" fmla="*/ 278 h 452"/>
                <a:gd name="T50" fmla="*/ 29 w 545"/>
                <a:gd name="T51" fmla="*/ 303 h 452"/>
                <a:gd name="T52" fmla="*/ 52 w 545"/>
                <a:gd name="T53" fmla="*/ 314 h 452"/>
                <a:gd name="T54" fmla="*/ 61 w 545"/>
                <a:gd name="T55" fmla="*/ 312 h 452"/>
                <a:gd name="T56" fmla="*/ 66 w 545"/>
                <a:gd name="T57" fmla="*/ 336 h 452"/>
                <a:gd name="T58" fmla="*/ 78 w 545"/>
                <a:gd name="T59" fmla="*/ 341 h 452"/>
                <a:gd name="T60" fmla="*/ 91 w 545"/>
                <a:gd name="T61" fmla="*/ 339 h 452"/>
                <a:gd name="T62" fmla="*/ 103 w 545"/>
                <a:gd name="T63" fmla="*/ 352 h 452"/>
                <a:gd name="T64" fmla="*/ 127 w 545"/>
                <a:gd name="T65" fmla="*/ 342 h 452"/>
                <a:gd name="T66" fmla="*/ 127 w 545"/>
                <a:gd name="T67" fmla="*/ 352 h 452"/>
                <a:gd name="T68" fmla="*/ 112 w 545"/>
                <a:gd name="T69" fmla="*/ 391 h 452"/>
                <a:gd name="T70" fmla="*/ 88 w 545"/>
                <a:gd name="T71" fmla="*/ 412 h 452"/>
                <a:gd name="T72" fmla="*/ 78 w 545"/>
                <a:gd name="T73" fmla="*/ 430 h 452"/>
                <a:gd name="T74" fmla="*/ 63 w 545"/>
                <a:gd name="T75" fmla="*/ 425 h 452"/>
                <a:gd name="T76" fmla="*/ 52 w 545"/>
                <a:gd name="T77" fmla="*/ 446 h 452"/>
                <a:gd name="T78" fmla="*/ 68 w 545"/>
                <a:gd name="T79" fmla="*/ 437 h 452"/>
                <a:gd name="T80" fmla="*/ 96 w 545"/>
                <a:gd name="T81" fmla="*/ 434 h 452"/>
                <a:gd name="T82" fmla="*/ 113 w 545"/>
                <a:gd name="T83" fmla="*/ 415 h 452"/>
                <a:gd name="T84" fmla="*/ 144 w 545"/>
                <a:gd name="T85" fmla="*/ 381 h 452"/>
                <a:gd name="T86" fmla="*/ 183 w 545"/>
                <a:gd name="T87" fmla="*/ 339 h 452"/>
                <a:gd name="T88" fmla="*/ 174 w 545"/>
                <a:gd name="T89" fmla="*/ 322 h 452"/>
                <a:gd name="T90" fmla="*/ 220 w 545"/>
                <a:gd name="T91" fmla="*/ 264 h 452"/>
                <a:gd name="T92" fmla="*/ 210 w 545"/>
                <a:gd name="T93" fmla="*/ 298 h 452"/>
                <a:gd name="T94" fmla="*/ 210 w 545"/>
                <a:gd name="T95" fmla="*/ 317 h 452"/>
                <a:gd name="T96" fmla="*/ 237 w 545"/>
                <a:gd name="T97" fmla="*/ 300 h 452"/>
                <a:gd name="T98" fmla="*/ 247 w 545"/>
                <a:gd name="T99" fmla="*/ 286 h 452"/>
                <a:gd name="T100" fmla="*/ 286 w 545"/>
                <a:gd name="T101" fmla="*/ 278 h 452"/>
                <a:gd name="T102" fmla="*/ 357 w 545"/>
                <a:gd name="T103" fmla="*/ 276 h 452"/>
                <a:gd name="T104" fmla="*/ 374 w 545"/>
                <a:gd name="T105" fmla="*/ 280 h 452"/>
                <a:gd name="T106" fmla="*/ 418 w 545"/>
                <a:gd name="T107" fmla="*/ 295 h 452"/>
                <a:gd name="T108" fmla="*/ 425 w 545"/>
                <a:gd name="T109" fmla="*/ 278 h 452"/>
                <a:gd name="T110" fmla="*/ 430 w 545"/>
                <a:gd name="T111" fmla="*/ 264 h 452"/>
                <a:gd name="T112" fmla="*/ 472 w 545"/>
                <a:gd name="T113" fmla="*/ 300 h 452"/>
                <a:gd name="T114" fmla="*/ 509 w 545"/>
                <a:gd name="T115" fmla="*/ 322 h 452"/>
                <a:gd name="T116" fmla="*/ 521 w 545"/>
                <a:gd name="T117" fmla="*/ 322 h 452"/>
                <a:gd name="T118" fmla="*/ 541 w 545"/>
                <a:gd name="T119" fmla="*/ 349 h 4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5"/>
                <a:gd name="T181" fmla="*/ 0 h 452"/>
                <a:gd name="T182" fmla="*/ 545 w 545"/>
                <a:gd name="T183" fmla="*/ 452 h 4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5" h="452">
                  <a:moveTo>
                    <a:pt x="541" y="349"/>
                  </a:moveTo>
                  <a:lnTo>
                    <a:pt x="541" y="349"/>
                  </a:lnTo>
                  <a:lnTo>
                    <a:pt x="541" y="347"/>
                  </a:lnTo>
                  <a:lnTo>
                    <a:pt x="543" y="346"/>
                  </a:lnTo>
                  <a:lnTo>
                    <a:pt x="543" y="344"/>
                  </a:lnTo>
                  <a:lnTo>
                    <a:pt x="545" y="341"/>
                  </a:lnTo>
                  <a:lnTo>
                    <a:pt x="545" y="339"/>
                  </a:lnTo>
                  <a:lnTo>
                    <a:pt x="545" y="336"/>
                  </a:lnTo>
                  <a:lnTo>
                    <a:pt x="545" y="332"/>
                  </a:lnTo>
                  <a:lnTo>
                    <a:pt x="543" y="329"/>
                  </a:lnTo>
                  <a:lnTo>
                    <a:pt x="541" y="325"/>
                  </a:lnTo>
                  <a:lnTo>
                    <a:pt x="538" y="320"/>
                  </a:lnTo>
                  <a:lnTo>
                    <a:pt x="535" y="317"/>
                  </a:lnTo>
                  <a:lnTo>
                    <a:pt x="533" y="315"/>
                  </a:lnTo>
                  <a:lnTo>
                    <a:pt x="530" y="315"/>
                  </a:lnTo>
                  <a:lnTo>
                    <a:pt x="526" y="314"/>
                  </a:lnTo>
                  <a:lnTo>
                    <a:pt x="523" y="314"/>
                  </a:lnTo>
                  <a:lnTo>
                    <a:pt x="519" y="314"/>
                  </a:lnTo>
                  <a:lnTo>
                    <a:pt x="516" y="312"/>
                  </a:lnTo>
                  <a:lnTo>
                    <a:pt x="514" y="312"/>
                  </a:lnTo>
                  <a:lnTo>
                    <a:pt x="506" y="310"/>
                  </a:lnTo>
                  <a:lnTo>
                    <a:pt x="452" y="271"/>
                  </a:lnTo>
                  <a:lnTo>
                    <a:pt x="435" y="259"/>
                  </a:lnTo>
                  <a:lnTo>
                    <a:pt x="421" y="251"/>
                  </a:lnTo>
                  <a:lnTo>
                    <a:pt x="413" y="263"/>
                  </a:lnTo>
                  <a:lnTo>
                    <a:pt x="413" y="271"/>
                  </a:lnTo>
                  <a:lnTo>
                    <a:pt x="403" y="280"/>
                  </a:lnTo>
                  <a:lnTo>
                    <a:pt x="381" y="266"/>
                  </a:lnTo>
                  <a:lnTo>
                    <a:pt x="379" y="264"/>
                  </a:lnTo>
                  <a:lnTo>
                    <a:pt x="377" y="261"/>
                  </a:lnTo>
                  <a:lnTo>
                    <a:pt x="374" y="259"/>
                  </a:lnTo>
                  <a:lnTo>
                    <a:pt x="369" y="258"/>
                  </a:lnTo>
                  <a:lnTo>
                    <a:pt x="365" y="258"/>
                  </a:lnTo>
                  <a:lnTo>
                    <a:pt x="360" y="259"/>
                  </a:lnTo>
                  <a:lnTo>
                    <a:pt x="355" y="263"/>
                  </a:lnTo>
                  <a:lnTo>
                    <a:pt x="354" y="264"/>
                  </a:lnTo>
                  <a:lnTo>
                    <a:pt x="350" y="264"/>
                  </a:lnTo>
                  <a:lnTo>
                    <a:pt x="347" y="266"/>
                  </a:lnTo>
                  <a:lnTo>
                    <a:pt x="345" y="266"/>
                  </a:lnTo>
                  <a:lnTo>
                    <a:pt x="271" y="17"/>
                  </a:lnTo>
                  <a:lnTo>
                    <a:pt x="269" y="17"/>
                  </a:lnTo>
                  <a:lnTo>
                    <a:pt x="266" y="16"/>
                  </a:lnTo>
                  <a:lnTo>
                    <a:pt x="261" y="14"/>
                  </a:lnTo>
                  <a:lnTo>
                    <a:pt x="255" y="12"/>
                  </a:lnTo>
                  <a:lnTo>
                    <a:pt x="249" y="11"/>
                  </a:lnTo>
                  <a:lnTo>
                    <a:pt x="244" y="12"/>
                  </a:lnTo>
                  <a:lnTo>
                    <a:pt x="237" y="14"/>
                  </a:lnTo>
                  <a:lnTo>
                    <a:pt x="232" y="17"/>
                  </a:lnTo>
                  <a:lnTo>
                    <a:pt x="230" y="17"/>
                  </a:lnTo>
                  <a:lnTo>
                    <a:pt x="225" y="17"/>
                  </a:lnTo>
                  <a:lnTo>
                    <a:pt x="218" y="17"/>
                  </a:lnTo>
                  <a:lnTo>
                    <a:pt x="211" y="17"/>
                  </a:lnTo>
                  <a:lnTo>
                    <a:pt x="205" y="17"/>
                  </a:lnTo>
                  <a:lnTo>
                    <a:pt x="200" y="17"/>
                  </a:lnTo>
                  <a:lnTo>
                    <a:pt x="195" y="16"/>
                  </a:lnTo>
                  <a:lnTo>
                    <a:pt x="193" y="16"/>
                  </a:lnTo>
                  <a:lnTo>
                    <a:pt x="191" y="16"/>
                  </a:lnTo>
                  <a:lnTo>
                    <a:pt x="189" y="16"/>
                  </a:lnTo>
                  <a:lnTo>
                    <a:pt x="188" y="16"/>
                  </a:lnTo>
                  <a:lnTo>
                    <a:pt x="184" y="16"/>
                  </a:lnTo>
                  <a:lnTo>
                    <a:pt x="183" y="16"/>
                  </a:lnTo>
                  <a:lnTo>
                    <a:pt x="181" y="16"/>
                  </a:lnTo>
                  <a:lnTo>
                    <a:pt x="179" y="16"/>
                  </a:lnTo>
                  <a:lnTo>
                    <a:pt x="176" y="17"/>
                  </a:lnTo>
                  <a:lnTo>
                    <a:pt x="173" y="17"/>
                  </a:lnTo>
                  <a:lnTo>
                    <a:pt x="169" y="17"/>
                  </a:lnTo>
                  <a:lnTo>
                    <a:pt x="166" y="16"/>
                  </a:lnTo>
                  <a:lnTo>
                    <a:pt x="162" y="12"/>
                  </a:lnTo>
                  <a:lnTo>
                    <a:pt x="157" y="7"/>
                  </a:lnTo>
                  <a:lnTo>
                    <a:pt x="156" y="7"/>
                  </a:lnTo>
                  <a:lnTo>
                    <a:pt x="154" y="9"/>
                  </a:lnTo>
                  <a:lnTo>
                    <a:pt x="152" y="9"/>
                  </a:lnTo>
                  <a:lnTo>
                    <a:pt x="149" y="9"/>
                  </a:lnTo>
                  <a:lnTo>
                    <a:pt x="147" y="9"/>
                  </a:lnTo>
                  <a:lnTo>
                    <a:pt x="145" y="11"/>
                  </a:lnTo>
                  <a:lnTo>
                    <a:pt x="137" y="2"/>
                  </a:lnTo>
                  <a:lnTo>
                    <a:pt x="130" y="7"/>
                  </a:lnTo>
                  <a:lnTo>
                    <a:pt x="129" y="0"/>
                  </a:lnTo>
                  <a:lnTo>
                    <a:pt x="117" y="0"/>
                  </a:lnTo>
                  <a:lnTo>
                    <a:pt x="110" y="9"/>
                  </a:lnTo>
                  <a:lnTo>
                    <a:pt x="108" y="11"/>
                  </a:lnTo>
                  <a:lnTo>
                    <a:pt x="108" y="12"/>
                  </a:lnTo>
                  <a:lnTo>
                    <a:pt x="107" y="12"/>
                  </a:lnTo>
                  <a:lnTo>
                    <a:pt x="103" y="14"/>
                  </a:lnTo>
                  <a:lnTo>
                    <a:pt x="100" y="14"/>
                  </a:lnTo>
                  <a:lnTo>
                    <a:pt x="95" y="14"/>
                  </a:lnTo>
                  <a:lnTo>
                    <a:pt x="93" y="16"/>
                  </a:lnTo>
                  <a:lnTo>
                    <a:pt x="91" y="17"/>
                  </a:lnTo>
                  <a:lnTo>
                    <a:pt x="90" y="19"/>
                  </a:lnTo>
                  <a:lnTo>
                    <a:pt x="86" y="22"/>
                  </a:lnTo>
                  <a:lnTo>
                    <a:pt x="85" y="24"/>
                  </a:lnTo>
                  <a:lnTo>
                    <a:pt x="83" y="26"/>
                  </a:lnTo>
                  <a:lnTo>
                    <a:pt x="81" y="26"/>
                  </a:lnTo>
                  <a:lnTo>
                    <a:pt x="78" y="26"/>
                  </a:lnTo>
                  <a:lnTo>
                    <a:pt x="74" y="29"/>
                  </a:lnTo>
                  <a:lnTo>
                    <a:pt x="69" y="33"/>
                  </a:lnTo>
                  <a:lnTo>
                    <a:pt x="64" y="38"/>
                  </a:lnTo>
                  <a:lnTo>
                    <a:pt x="59" y="46"/>
                  </a:lnTo>
                  <a:lnTo>
                    <a:pt x="54" y="56"/>
                  </a:lnTo>
                  <a:lnTo>
                    <a:pt x="52" y="58"/>
                  </a:lnTo>
                  <a:lnTo>
                    <a:pt x="51" y="61"/>
                  </a:lnTo>
                  <a:lnTo>
                    <a:pt x="47" y="63"/>
                  </a:lnTo>
                  <a:lnTo>
                    <a:pt x="47" y="65"/>
                  </a:lnTo>
                  <a:lnTo>
                    <a:pt x="30" y="65"/>
                  </a:lnTo>
                  <a:lnTo>
                    <a:pt x="22" y="78"/>
                  </a:lnTo>
                  <a:lnTo>
                    <a:pt x="22" y="80"/>
                  </a:lnTo>
                  <a:lnTo>
                    <a:pt x="25" y="82"/>
                  </a:lnTo>
                  <a:lnTo>
                    <a:pt x="30" y="83"/>
                  </a:lnTo>
                  <a:lnTo>
                    <a:pt x="35" y="87"/>
                  </a:lnTo>
                  <a:lnTo>
                    <a:pt x="42" y="92"/>
                  </a:lnTo>
                  <a:lnTo>
                    <a:pt x="46" y="97"/>
                  </a:lnTo>
                  <a:lnTo>
                    <a:pt x="49" y="105"/>
                  </a:lnTo>
                  <a:lnTo>
                    <a:pt x="51" y="114"/>
                  </a:lnTo>
                  <a:lnTo>
                    <a:pt x="54" y="116"/>
                  </a:lnTo>
                  <a:lnTo>
                    <a:pt x="56" y="116"/>
                  </a:lnTo>
                  <a:lnTo>
                    <a:pt x="59" y="116"/>
                  </a:lnTo>
                  <a:lnTo>
                    <a:pt x="63" y="116"/>
                  </a:lnTo>
                  <a:lnTo>
                    <a:pt x="66" y="116"/>
                  </a:lnTo>
                  <a:lnTo>
                    <a:pt x="68" y="117"/>
                  </a:lnTo>
                  <a:lnTo>
                    <a:pt x="71" y="129"/>
                  </a:lnTo>
                  <a:lnTo>
                    <a:pt x="81" y="129"/>
                  </a:lnTo>
                  <a:lnTo>
                    <a:pt x="79" y="132"/>
                  </a:lnTo>
                  <a:lnTo>
                    <a:pt x="68" y="132"/>
                  </a:lnTo>
                  <a:lnTo>
                    <a:pt x="63" y="122"/>
                  </a:lnTo>
                  <a:lnTo>
                    <a:pt x="59" y="126"/>
                  </a:lnTo>
                  <a:lnTo>
                    <a:pt x="68" y="136"/>
                  </a:lnTo>
                  <a:lnTo>
                    <a:pt x="76" y="138"/>
                  </a:lnTo>
                  <a:lnTo>
                    <a:pt x="68" y="144"/>
                  </a:lnTo>
                  <a:lnTo>
                    <a:pt x="46" y="139"/>
                  </a:lnTo>
                  <a:lnTo>
                    <a:pt x="46" y="127"/>
                  </a:lnTo>
                  <a:lnTo>
                    <a:pt x="27" y="132"/>
                  </a:lnTo>
                  <a:lnTo>
                    <a:pt x="27" y="134"/>
                  </a:lnTo>
                  <a:lnTo>
                    <a:pt x="27" y="138"/>
                  </a:lnTo>
                  <a:lnTo>
                    <a:pt x="27" y="139"/>
                  </a:lnTo>
                  <a:lnTo>
                    <a:pt x="27" y="141"/>
                  </a:lnTo>
                  <a:lnTo>
                    <a:pt x="25" y="141"/>
                  </a:lnTo>
                  <a:lnTo>
                    <a:pt x="22" y="139"/>
                  </a:lnTo>
                  <a:lnTo>
                    <a:pt x="19" y="136"/>
                  </a:lnTo>
                  <a:lnTo>
                    <a:pt x="15" y="138"/>
                  </a:lnTo>
                  <a:lnTo>
                    <a:pt x="12" y="138"/>
                  </a:lnTo>
                  <a:lnTo>
                    <a:pt x="8" y="139"/>
                  </a:lnTo>
                  <a:lnTo>
                    <a:pt x="5" y="143"/>
                  </a:lnTo>
                  <a:lnTo>
                    <a:pt x="2" y="144"/>
                  </a:lnTo>
                  <a:lnTo>
                    <a:pt x="0" y="148"/>
                  </a:lnTo>
                  <a:lnTo>
                    <a:pt x="0" y="151"/>
                  </a:lnTo>
                  <a:lnTo>
                    <a:pt x="0" y="153"/>
                  </a:lnTo>
                  <a:lnTo>
                    <a:pt x="0" y="154"/>
                  </a:lnTo>
                  <a:lnTo>
                    <a:pt x="2" y="156"/>
                  </a:lnTo>
                  <a:lnTo>
                    <a:pt x="3" y="160"/>
                  </a:lnTo>
                  <a:lnTo>
                    <a:pt x="5" y="161"/>
                  </a:lnTo>
                  <a:lnTo>
                    <a:pt x="7" y="165"/>
                  </a:lnTo>
                  <a:lnTo>
                    <a:pt x="8" y="165"/>
                  </a:lnTo>
                  <a:lnTo>
                    <a:pt x="8" y="166"/>
                  </a:lnTo>
                  <a:lnTo>
                    <a:pt x="13" y="171"/>
                  </a:lnTo>
                  <a:lnTo>
                    <a:pt x="13" y="173"/>
                  </a:lnTo>
                  <a:lnTo>
                    <a:pt x="13" y="175"/>
                  </a:lnTo>
                  <a:lnTo>
                    <a:pt x="15" y="178"/>
                  </a:lnTo>
                  <a:lnTo>
                    <a:pt x="17" y="180"/>
                  </a:lnTo>
                  <a:lnTo>
                    <a:pt x="22" y="182"/>
                  </a:lnTo>
                  <a:lnTo>
                    <a:pt x="29" y="183"/>
                  </a:lnTo>
                  <a:lnTo>
                    <a:pt x="39" y="183"/>
                  </a:lnTo>
                  <a:lnTo>
                    <a:pt x="41" y="183"/>
                  </a:lnTo>
                  <a:lnTo>
                    <a:pt x="44" y="185"/>
                  </a:lnTo>
                  <a:lnTo>
                    <a:pt x="47" y="187"/>
                  </a:lnTo>
                  <a:lnTo>
                    <a:pt x="49" y="187"/>
                  </a:lnTo>
                  <a:lnTo>
                    <a:pt x="59" y="187"/>
                  </a:lnTo>
                  <a:lnTo>
                    <a:pt x="71" y="176"/>
                  </a:lnTo>
                  <a:lnTo>
                    <a:pt x="74" y="176"/>
                  </a:lnTo>
                  <a:lnTo>
                    <a:pt x="78" y="175"/>
                  </a:lnTo>
                  <a:lnTo>
                    <a:pt x="81" y="175"/>
                  </a:lnTo>
                  <a:lnTo>
                    <a:pt x="83" y="176"/>
                  </a:lnTo>
                  <a:lnTo>
                    <a:pt x="83" y="178"/>
                  </a:lnTo>
                  <a:lnTo>
                    <a:pt x="81" y="182"/>
                  </a:lnTo>
                  <a:lnTo>
                    <a:pt x="74" y="185"/>
                  </a:lnTo>
                  <a:lnTo>
                    <a:pt x="74" y="187"/>
                  </a:lnTo>
                  <a:lnTo>
                    <a:pt x="76" y="190"/>
                  </a:lnTo>
                  <a:lnTo>
                    <a:pt x="78" y="195"/>
                  </a:lnTo>
                  <a:lnTo>
                    <a:pt x="79" y="200"/>
                  </a:lnTo>
                  <a:lnTo>
                    <a:pt x="79" y="205"/>
                  </a:lnTo>
                  <a:lnTo>
                    <a:pt x="78" y="209"/>
                  </a:lnTo>
                  <a:lnTo>
                    <a:pt x="71" y="212"/>
                  </a:lnTo>
                  <a:lnTo>
                    <a:pt x="63" y="212"/>
                  </a:lnTo>
                  <a:lnTo>
                    <a:pt x="61" y="214"/>
                  </a:lnTo>
                  <a:lnTo>
                    <a:pt x="59" y="214"/>
                  </a:lnTo>
                  <a:lnTo>
                    <a:pt x="57" y="217"/>
                  </a:lnTo>
                  <a:lnTo>
                    <a:pt x="56" y="219"/>
                  </a:lnTo>
                  <a:lnTo>
                    <a:pt x="54" y="220"/>
                  </a:lnTo>
                  <a:lnTo>
                    <a:pt x="52" y="224"/>
                  </a:lnTo>
                  <a:lnTo>
                    <a:pt x="51" y="226"/>
                  </a:lnTo>
                  <a:lnTo>
                    <a:pt x="51" y="224"/>
                  </a:lnTo>
                  <a:lnTo>
                    <a:pt x="47" y="222"/>
                  </a:lnTo>
                  <a:lnTo>
                    <a:pt x="44" y="220"/>
                  </a:lnTo>
                  <a:lnTo>
                    <a:pt x="41" y="220"/>
                  </a:lnTo>
                  <a:lnTo>
                    <a:pt x="35" y="220"/>
                  </a:lnTo>
                  <a:lnTo>
                    <a:pt x="34" y="220"/>
                  </a:lnTo>
                  <a:lnTo>
                    <a:pt x="30" y="224"/>
                  </a:lnTo>
                  <a:lnTo>
                    <a:pt x="30" y="231"/>
                  </a:lnTo>
                  <a:lnTo>
                    <a:pt x="30" y="232"/>
                  </a:lnTo>
                  <a:lnTo>
                    <a:pt x="30" y="234"/>
                  </a:lnTo>
                  <a:lnTo>
                    <a:pt x="30" y="236"/>
                  </a:lnTo>
                  <a:lnTo>
                    <a:pt x="29" y="237"/>
                  </a:lnTo>
                  <a:lnTo>
                    <a:pt x="29" y="239"/>
                  </a:lnTo>
                  <a:lnTo>
                    <a:pt x="27" y="242"/>
                  </a:lnTo>
                  <a:lnTo>
                    <a:pt x="25" y="242"/>
                  </a:lnTo>
                  <a:lnTo>
                    <a:pt x="22" y="242"/>
                  </a:lnTo>
                  <a:lnTo>
                    <a:pt x="22" y="244"/>
                  </a:lnTo>
                  <a:lnTo>
                    <a:pt x="20" y="244"/>
                  </a:lnTo>
                  <a:lnTo>
                    <a:pt x="20" y="248"/>
                  </a:lnTo>
                  <a:lnTo>
                    <a:pt x="19" y="249"/>
                  </a:lnTo>
                  <a:lnTo>
                    <a:pt x="17" y="251"/>
                  </a:lnTo>
                  <a:lnTo>
                    <a:pt x="17" y="254"/>
                  </a:lnTo>
                  <a:lnTo>
                    <a:pt x="17" y="256"/>
                  </a:lnTo>
                  <a:lnTo>
                    <a:pt x="15" y="256"/>
                  </a:lnTo>
                  <a:lnTo>
                    <a:pt x="13" y="258"/>
                  </a:lnTo>
                  <a:lnTo>
                    <a:pt x="12" y="261"/>
                  </a:lnTo>
                  <a:lnTo>
                    <a:pt x="10" y="263"/>
                  </a:lnTo>
                  <a:lnTo>
                    <a:pt x="8" y="266"/>
                  </a:lnTo>
                  <a:lnTo>
                    <a:pt x="10" y="266"/>
                  </a:lnTo>
                  <a:lnTo>
                    <a:pt x="12" y="266"/>
                  </a:lnTo>
                  <a:lnTo>
                    <a:pt x="19" y="264"/>
                  </a:lnTo>
                  <a:lnTo>
                    <a:pt x="19" y="268"/>
                  </a:lnTo>
                  <a:lnTo>
                    <a:pt x="17" y="271"/>
                  </a:lnTo>
                  <a:lnTo>
                    <a:pt x="17" y="273"/>
                  </a:lnTo>
                  <a:lnTo>
                    <a:pt x="19" y="275"/>
                  </a:lnTo>
                  <a:lnTo>
                    <a:pt x="20" y="278"/>
                  </a:lnTo>
                  <a:lnTo>
                    <a:pt x="24" y="280"/>
                  </a:lnTo>
                  <a:lnTo>
                    <a:pt x="27" y="283"/>
                  </a:lnTo>
                  <a:lnTo>
                    <a:pt x="30" y="286"/>
                  </a:lnTo>
                  <a:lnTo>
                    <a:pt x="35" y="288"/>
                  </a:lnTo>
                  <a:lnTo>
                    <a:pt x="41" y="288"/>
                  </a:lnTo>
                  <a:lnTo>
                    <a:pt x="39" y="290"/>
                  </a:lnTo>
                  <a:lnTo>
                    <a:pt x="37" y="292"/>
                  </a:lnTo>
                  <a:lnTo>
                    <a:pt x="34" y="295"/>
                  </a:lnTo>
                  <a:lnTo>
                    <a:pt x="30" y="300"/>
                  </a:lnTo>
                  <a:lnTo>
                    <a:pt x="29" y="303"/>
                  </a:lnTo>
                  <a:lnTo>
                    <a:pt x="27" y="307"/>
                  </a:lnTo>
                  <a:lnTo>
                    <a:pt x="29" y="308"/>
                  </a:lnTo>
                  <a:lnTo>
                    <a:pt x="32" y="310"/>
                  </a:lnTo>
                  <a:lnTo>
                    <a:pt x="34" y="310"/>
                  </a:lnTo>
                  <a:lnTo>
                    <a:pt x="35" y="314"/>
                  </a:lnTo>
                  <a:lnTo>
                    <a:pt x="37" y="317"/>
                  </a:lnTo>
                  <a:lnTo>
                    <a:pt x="41" y="319"/>
                  </a:lnTo>
                  <a:lnTo>
                    <a:pt x="44" y="320"/>
                  </a:lnTo>
                  <a:lnTo>
                    <a:pt x="47" y="319"/>
                  </a:lnTo>
                  <a:lnTo>
                    <a:pt x="52" y="314"/>
                  </a:lnTo>
                  <a:lnTo>
                    <a:pt x="56" y="305"/>
                  </a:lnTo>
                  <a:lnTo>
                    <a:pt x="57" y="303"/>
                  </a:lnTo>
                  <a:lnTo>
                    <a:pt x="59" y="300"/>
                  </a:lnTo>
                  <a:lnTo>
                    <a:pt x="59" y="298"/>
                  </a:lnTo>
                  <a:lnTo>
                    <a:pt x="59" y="300"/>
                  </a:lnTo>
                  <a:lnTo>
                    <a:pt x="59" y="302"/>
                  </a:lnTo>
                  <a:lnTo>
                    <a:pt x="59" y="305"/>
                  </a:lnTo>
                  <a:lnTo>
                    <a:pt x="59" y="308"/>
                  </a:lnTo>
                  <a:lnTo>
                    <a:pt x="61" y="312"/>
                  </a:lnTo>
                  <a:lnTo>
                    <a:pt x="63" y="315"/>
                  </a:lnTo>
                  <a:lnTo>
                    <a:pt x="64" y="319"/>
                  </a:lnTo>
                  <a:lnTo>
                    <a:pt x="68" y="322"/>
                  </a:lnTo>
                  <a:lnTo>
                    <a:pt x="69" y="322"/>
                  </a:lnTo>
                  <a:lnTo>
                    <a:pt x="69" y="324"/>
                  </a:lnTo>
                  <a:lnTo>
                    <a:pt x="69" y="327"/>
                  </a:lnTo>
                  <a:lnTo>
                    <a:pt x="68" y="329"/>
                  </a:lnTo>
                  <a:lnTo>
                    <a:pt x="68" y="332"/>
                  </a:lnTo>
                  <a:lnTo>
                    <a:pt x="66" y="334"/>
                  </a:lnTo>
                  <a:lnTo>
                    <a:pt x="66" y="336"/>
                  </a:lnTo>
                  <a:lnTo>
                    <a:pt x="64" y="346"/>
                  </a:lnTo>
                  <a:lnTo>
                    <a:pt x="64" y="347"/>
                  </a:lnTo>
                  <a:lnTo>
                    <a:pt x="66" y="351"/>
                  </a:lnTo>
                  <a:lnTo>
                    <a:pt x="66" y="352"/>
                  </a:lnTo>
                  <a:lnTo>
                    <a:pt x="68" y="352"/>
                  </a:lnTo>
                  <a:lnTo>
                    <a:pt x="69" y="352"/>
                  </a:lnTo>
                  <a:lnTo>
                    <a:pt x="73" y="349"/>
                  </a:lnTo>
                  <a:lnTo>
                    <a:pt x="78" y="341"/>
                  </a:lnTo>
                  <a:lnTo>
                    <a:pt x="79" y="341"/>
                  </a:lnTo>
                  <a:lnTo>
                    <a:pt x="79" y="339"/>
                  </a:lnTo>
                  <a:lnTo>
                    <a:pt x="79" y="336"/>
                  </a:lnTo>
                  <a:lnTo>
                    <a:pt x="81" y="334"/>
                  </a:lnTo>
                  <a:lnTo>
                    <a:pt x="83" y="336"/>
                  </a:lnTo>
                  <a:lnTo>
                    <a:pt x="86" y="337"/>
                  </a:lnTo>
                  <a:lnTo>
                    <a:pt x="90" y="341"/>
                  </a:lnTo>
                  <a:lnTo>
                    <a:pt x="91" y="341"/>
                  </a:lnTo>
                  <a:lnTo>
                    <a:pt x="91" y="339"/>
                  </a:lnTo>
                  <a:lnTo>
                    <a:pt x="91" y="337"/>
                  </a:lnTo>
                  <a:lnTo>
                    <a:pt x="93" y="336"/>
                  </a:lnTo>
                  <a:lnTo>
                    <a:pt x="93" y="334"/>
                  </a:lnTo>
                  <a:lnTo>
                    <a:pt x="95" y="336"/>
                  </a:lnTo>
                  <a:lnTo>
                    <a:pt x="96" y="337"/>
                  </a:lnTo>
                  <a:lnTo>
                    <a:pt x="98" y="344"/>
                  </a:lnTo>
                  <a:lnTo>
                    <a:pt x="100" y="346"/>
                  </a:lnTo>
                  <a:lnTo>
                    <a:pt x="100" y="347"/>
                  </a:lnTo>
                  <a:lnTo>
                    <a:pt x="101" y="351"/>
                  </a:lnTo>
                  <a:lnTo>
                    <a:pt x="103" y="352"/>
                  </a:lnTo>
                  <a:lnTo>
                    <a:pt x="105" y="354"/>
                  </a:lnTo>
                  <a:lnTo>
                    <a:pt x="107" y="352"/>
                  </a:lnTo>
                  <a:lnTo>
                    <a:pt x="108" y="351"/>
                  </a:lnTo>
                  <a:lnTo>
                    <a:pt x="108" y="344"/>
                  </a:lnTo>
                  <a:lnTo>
                    <a:pt x="110" y="344"/>
                  </a:lnTo>
                  <a:lnTo>
                    <a:pt x="113" y="346"/>
                  </a:lnTo>
                  <a:lnTo>
                    <a:pt x="117" y="346"/>
                  </a:lnTo>
                  <a:lnTo>
                    <a:pt x="122" y="346"/>
                  </a:lnTo>
                  <a:lnTo>
                    <a:pt x="127" y="342"/>
                  </a:lnTo>
                  <a:lnTo>
                    <a:pt x="132" y="337"/>
                  </a:lnTo>
                  <a:lnTo>
                    <a:pt x="139" y="329"/>
                  </a:lnTo>
                  <a:lnTo>
                    <a:pt x="137" y="332"/>
                  </a:lnTo>
                  <a:lnTo>
                    <a:pt x="135" y="336"/>
                  </a:lnTo>
                  <a:lnTo>
                    <a:pt x="134" y="341"/>
                  </a:lnTo>
                  <a:lnTo>
                    <a:pt x="130" y="344"/>
                  </a:lnTo>
                  <a:lnTo>
                    <a:pt x="130" y="347"/>
                  </a:lnTo>
                  <a:lnTo>
                    <a:pt x="129" y="351"/>
                  </a:lnTo>
                  <a:lnTo>
                    <a:pt x="127" y="352"/>
                  </a:lnTo>
                  <a:lnTo>
                    <a:pt x="127" y="358"/>
                  </a:lnTo>
                  <a:lnTo>
                    <a:pt x="125" y="364"/>
                  </a:lnTo>
                  <a:lnTo>
                    <a:pt x="125" y="371"/>
                  </a:lnTo>
                  <a:lnTo>
                    <a:pt x="122" y="378"/>
                  </a:lnTo>
                  <a:lnTo>
                    <a:pt x="120" y="383"/>
                  </a:lnTo>
                  <a:lnTo>
                    <a:pt x="117" y="388"/>
                  </a:lnTo>
                  <a:lnTo>
                    <a:pt x="112" y="390"/>
                  </a:lnTo>
                  <a:lnTo>
                    <a:pt x="112" y="391"/>
                  </a:lnTo>
                  <a:lnTo>
                    <a:pt x="113" y="391"/>
                  </a:lnTo>
                  <a:lnTo>
                    <a:pt x="113" y="393"/>
                  </a:lnTo>
                  <a:lnTo>
                    <a:pt x="112" y="396"/>
                  </a:lnTo>
                  <a:lnTo>
                    <a:pt x="110" y="398"/>
                  </a:lnTo>
                  <a:lnTo>
                    <a:pt x="107" y="402"/>
                  </a:lnTo>
                  <a:lnTo>
                    <a:pt x="100" y="405"/>
                  </a:lnTo>
                  <a:lnTo>
                    <a:pt x="96" y="407"/>
                  </a:lnTo>
                  <a:lnTo>
                    <a:pt x="91" y="408"/>
                  </a:lnTo>
                  <a:lnTo>
                    <a:pt x="88" y="412"/>
                  </a:lnTo>
                  <a:lnTo>
                    <a:pt x="85" y="413"/>
                  </a:lnTo>
                  <a:lnTo>
                    <a:pt x="83" y="418"/>
                  </a:lnTo>
                  <a:lnTo>
                    <a:pt x="83" y="422"/>
                  </a:lnTo>
                  <a:lnTo>
                    <a:pt x="85" y="425"/>
                  </a:lnTo>
                  <a:lnTo>
                    <a:pt x="85" y="427"/>
                  </a:lnTo>
                  <a:lnTo>
                    <a:pt x="85" y="429"/>
                  </a:lnTo>
                  <a:lnTo>
                    <a:pt x="83" y="430"/>
                  </a:lnTo>
                  <a:lnTo>
                    <a:pt x="81" y="430"/>
                  </a:lnTo>
                  <a:lnTo>
                    <a:pt x="79" y="432"/>
                  </a:lnTo>
                  <a:lnTo>
                    <a:pt x="78" y="430"/>
                  </a:lnTo>
                  <a:lnTo>
                    <a:pt x="76" y="429"/>
                  </a:lnTo>
                  <a:lnTo>
                    <a:pt x="76" y="424"/>
                  </a:lnTo>
                  <a:lnTo>
                    <a:pt x="74" y="424"/>
                  </a:lnTo>
                  <a:lnTo>
                    <a:pt x="71" y="424"/>
                  </a:lnTo>
                  <a:lnTo>
                    <a:pt x="69" y="424"/>
                  </a:lnTo>
                  <a:lnTo>
                    <a:pt x="68" y="425"/>
                  </a:lnTo>
                  <a:lnTo>
                    <a:pt x="64" y="425"/>
                  </a:lnTo>
                  <a:lnTo>
                    <a:pt x="63" y="425"/>
                  </a:lnTo>
                  <a:lnTo>
                    <a:pt x="46" y="442"/>
                  </a:lnTo>
                  <a:lnTo>
                    <a:pt x="44" y="442"/>
                  </a:lnTo>
                  <a:lnTo>
                    <a:pt x="44" y="444"/>
                  </a:lnTo>
                  <a:lnTo>
                    <a:pt x="42" y="447"/>
                  </a:lnTo>
                  <a:lnTo>
                    <a:pt x="41" y="449"/>
                  </a:lnTo>
                  <a:lnTo>
                    <a:pt x="41" y="452"/>
                  </a:lnTo>
                  <a:lnTo>
                    <a:pt x="42" y="452"/>
                  </a:lnTo>
                  <a:lnTo>
                    <a:pt x="44" y="451"/>
                  </a:lnTo>
                  <a:lnTo>
                    <a:pt x="51" y="447"/>
                  </a:lnTo>
                  <a:lnTo>
                    <a:pt x="52" y="446"/>
                  </a:lnTo>
                  <a:lnTo>
                    <a:pt x="56" y="444"/>
                  </a:lnTo>
                  <a:lnTo>
                    <a:pt x="57" y="440"/>
                  </a:lnTo>
                  <a:lnTo>
                    <a:pt x="61" y="439"/>
                  </a:lnTo>
                  <a:lnTo>
                    <a:pt x="64" y="435"/>
                  </a:lnTo>
                  <a:lnTo>
                    <a:pt x="66" y="434"/>
                  </a:lnTo>
                  <a:lnTo>
                    <a:pt x="68" y="432"/>
                  </a:lnTo>
                  <a:lnTo>
                    <a:pt x="68" y="434"/>
                  </a:lnTo>
                  <a:lnTo>
                    <a:pt x="68" y="437"/>
                  </a:lnTo>
                  <a:lnTo>
                    <a:pt x="68" y="439"/>
                  </a:lnTo>
                  <a:lnTo>
                    <a:pt x="69" y="440"/>
                  </a:lnTo>
                  <a:lnTo>
                    <a:pt x="73" y="440"/>
                  </a:lnTo>
                  <a:lnTo>
                    <a:pt x="78" y="439"/>
                  </a:lnTo>
                  <a:lnTo>
                    <a:pt x="86" y="434"/>
                  </a:lnTo>
                  <a:lnTo>
                    <a:pt x="88" y="430"/>
                  </a:lnTo>
                  <a:lnTo>
                    <a:pt x="90" y="429"/>
                  </a:lnTo>
                  <a:lnTo>
                    <a:pt x="91" y="429"/>
                  </a:lnTo>
                  <a:lnTo>
                    <a:pt x="95" y="434"/>
                  </a:lnTo>
                  <a:lnTo>
                    <a:pt x="96" y="434"/>
                  </a:lnTo>
                  <a:lnTo>
                    <a:pt x="96" y="432"/>
                  </a:lnTo>
                  <a:lnTo>
                    <a:pt x="96" y="430"/>
                  </a:lnTo>
                  <a:lnTo>
                    <a:pt x="98" y="427"/>
                  </a:lnTo>
                  <a:lnTo>
                    <a:pt x="101" y="424"/>
                  </a:lnTo>
                  <a:lnTo>
                    <a:pt x="105" y="422"/>
                  </a:lnTo>
                  <a:lnTo>
                    <a:pt x="110" y="420"/>
                  </a:lnTo>
                  <a:lnTo>
                    <a:pt x="117" y="420"/>
                  </a:lnTo>
                  <a:lnTo>
                    <a:pt x="117" y="418"/>
                  </a:lnTo>
                  <a:lnTo>
                    <a:pt x="115" y="418"/>
                  </a:lnTo>
                  <a:lnTo>
                    <a:pt x="113" y="415"/>
                  </a:lnTo>
                  <a:lnTo>
                    <a:pt x="113" y="413"/>
                  </a:lnTo>
                  <a:lnTo>
                    <a:pt x="115" y="408"/>
                  </a:lnTo>
                  <a:lnTo>
                    <a:pt x="120" y="405"/>
                  </a:lnTo>
                  <a:lnTo>
                    <a:pt x="127" y="398"/>
                  </a:lnTo>
                  <a:lnTo>
                    <a:pt x="139" y="391"/>
                  </a:lnTo>
                  <a:lnTo>
                    <a:pt x="140" y="391"/>
                  </a:lnTo>
                  <a:lnTo>
                    <a:pt x="139" y="390"/>
                  </a:lnTo>
                  <a:lnTo>
                    <a:pt x="139" y="388"/>
                  </a:lnTo>
                  <a:lnTo>
                    <a:pt x="140" y="385"/>
                  </a:lnTo>
                  <a:lnTo>
                    <a:pt x="144" y="381"/>
                  </a:lnTo>
                  <a:lnTo>
                    <a:pt x="151" y="374"/>
                  </a:lnTo>
                  <a:lnTo>
                    <a:pt x="161" y="366"/>
                  </a:lnTo>
                  <a:lnTo>
                    <a:pt x="174" y="354"/>
                  </a:lnTo>
                  <a:lnTo>
                    <a:pt x="176" y="352"/>
                  </a:lnTo>
                  <a:lnTo>
                    <a:pt x="178" y="347"/>
                  </a:lnTo>
                  <a:lnTo>
                    <a:pt x="178" y="344"/>
                  </a:lnTo>
                  <a:lnTo>
                    <a:pt x="179" y="342"/>
                  </a:lnTo>
                  <a:lnTo>
                    <a:pt x="181" y="341"/>
                  </a:lnTo>
                  <a:lnTo>
                    <a:pt x="183" y="339"/>
                  </a:lnTo>
                  <a:lnTo>
                    <a:pt x="183" y="337"/>
                  </a:lnTo>
                  <a:lnTo>
                    <a:pt x="184" y="336"/>
                  </a:lnTo>
                  <a:lnTo>
                    <a:pt x="183" y="332"/>
                  </a:lnTo>
                  <a:lnTo>
                    <a:pt x="181" y="330"/>
                  </a:lnTo>
                  <a:lnTo>
                    <a:pt x="174" y="330"/>
                  </a:lnTo>
                  <a:lnTo>
                    <a:pt x="173" y="330"/>
                  </a:lnTo>
                  <a:lnTo>
                    <a:pt x="173" y="329"/>
                  </a:lnTo>
                  <a:lnTo>
                    <a:pt x="173" y="327"/>
                  </a:lnTo>
                  <a:lnTo>
                    <a:pt x="174" y="322"/>
                  </a:lnTo>
                  <a:lnTo>
                    <a:pt x="178" y="317"/>
                  </a:lnTo>
                  <a:lnTo>
                    <a:pt x="183" y="310"/>
                  </a:lnTo>
                  <a:lnTo>
                    <a:pt x="191" y="302"/>
                  </a:lnTo>
                  <a:lnTo>
                    <a:pt x="193" y="298"/>
                  </a:lnTo>
                  <a:lnTo>
                    <a:pt x="195" y="293"/>
                  </a:lnTo>
                  <a:lnTo>
                    <a:pt x="196" y="285"/>
                  </a:lnTo>
                  <a:lnTo>
                    <a:pt x="200" y="276"/>
                  </a:lnTo>
                  <a:lnTo>
                    <a:pt x="205" y="268"/>
                  </a:lnTo>
                  <a:lnTo>
                    <a:pt x="211" y="264"/>
                  </a:lnTo>
                  <a:lnTo>
                    <a:pt x="220" y="264"/>
                  </a:lnTo>
                  <a:lnTo>
                    <a:pt x="230" y="271"/>
                  </a:lnTo>
                  <a:lnTo>
                    <a:pt x="228" y="271"/>
                  </a:lnTo>
                  <a:lnTo>
                    <a:pt x="225" y="271"/>
                  </a:lnTo>
                  <a:lnTo>
                    <a:pt x="220" y="273"/>
                  </a:lnTo>
                  <a:lnTo>
                    <a:pt x="213" y="273"/>
                  </a:lnTo>
                  <a:lnTo>
                    <a:pt x="210" y="276"/>
                  </a:lnTo>
                  <a:lnTo>
                    <a:pt x="206" y="281"/>
                  </a:lnTo>
                  <a:lnTo>
                    <a:pt x="206" y="288"/>
                  </a:lnTo>
                  <a:lnTo>
                    <a:pt x="210" y="297"/>
                  </a:lnTo>
                  <a:lnTo>
                    <a:pt x="210" y="298"/>
                  </a:lnTo>
                  <a:lnTo>
                    <a:pt x="208" y="302"/>
                  </a:lnTo>
                  <a:lnTo>
                    <a:pt x="205" y="305"/>
                  </a:lnTo>
                  <a:lnTo>
                    <a:pt x="203" y="308"/>
                  </a:lnTo>
                  <a:lnTo>
                    <a:pt x="203" y="310"/>
                  </a:lnTo>
                  <a:lnTo>
                    <a:pt x="205" y="312"/>
                  </a:lnTo>
                  <a:lnTo>
                    <a:pt x="208" y="310"/>
                  </a:lnTo>
                  <a:lnTo>
                    <a:pt x="215" y="307"/>
                  </a:lnTo>
                  <a:lnTo>
                    <a:pt x="213" y="308"/>
                  </a:lnTo>
                  <a:lnTo>
                    <a:pt x="211" y="312"/>
                  </a:lnTo>
                  <a:lnTo>
                    <a:pt x="210" y="317"/>
                  </a:lnTo>
                  <a:lnTo>
                    <a:pt x="208" y="320"/>
                  </a:lnTo>
                  <a:lnTo>
                    <a:pt x="208" y="324"/>
                  </a:lnTo>
                  <a:lnTo>
                    <a:pt x="210" y="322"/>
                  </a:lnTo>
                  <a:lnTo>
                    <a:pt x="217" y="319"/>
                  </a:lnTo>
                  <a:lnTo>
                    <a:pt x="227" y="308"/>
                  </a:lnTo>
                  <a:lnTo>
                    <a:pt x="227" y="307"/>
                  </a:lnTo>
                  <a:lnTo>
                    <a:pt x="230" y="305"/>
                  </a:lnTo>
                  <a:lnTo>
                    <a:pt x="232" y="303"/>
                  </a:lnTo>
                  <a:lnTo>
                    <a:pt x="233" y="302"/>
                  </a:lnTo>
                  <a:lnTo>
                    <a:pt x="237" y="300"/>
                  </a:lnTo>
                  <a:lnTo>
                    <a:pt x="239" y="298"/>
                  </a:lnTo>
                  <a:lnTo>
                    <a:pt x="240" y="297"/>
                  </a:lnTo>
                  <a:lnTo>
                    <a:pt x="242" y="297"/>
                  </a:lnTo>
                  <a:lnTo>
                    <a:pt x="244" y="297"/>
                  </a:lnTo>
                  <a:lnTo>
                    <a:pt x="245" y="295"/>
                  </a:lnTo>
                  <a:lnTo>
                    <a:pt x="247" y="293"/>
                  </a:lnTo>
                  <a:lnTo>
                    <a:pt x="249" y="290"/>
                  </a:lnTo>
                  <a:lnTo>
                    <a:pt x="247" y="286"/>
                  </a:lnTo>
                  <a:lnTo>
                    <a:pt x="245" y="281"/>
                  </a:lnTo>
                  <a:lnTo>
                    <a:pt x="245" y="280"/>
                  </a:lnTo>
                  <a:lnTo>
                    <a:pt x="244" y="276"/>
                  </a:lnTo>
                  <a:lnTo>
                    <a:pt x="242" y="273"/>
                  </a:lnTo>
                  <a:lnTo>
                    <a:pt x="240" y="271"/>
                  </a:lnTo>
                  <a:lnTo>
                    <a:pt x="250" y="264"/>
                  </a:lnTo>
                  <a:lnTo>
                    <a:pt x="255" y="268"/>
                  </a:lnTo>
                  <a:lnTo>
                    <a:pt x="266" y="263"/>
                  </a:lnTo>
                  <a:lnTo>
                    <a:pt x="281" y="271"/>
                  </a:lnTo>
                  <a:lnTo>
                    <a:pt x="286" y="278"/>
                  </a:lnTo>
                  <a:lnTo>
                    <a:pt x="293" y="270"/>
                  </a:lnTo>
                  <a:lnTo>
                    <a:pt x="303" y="286"/>
                  </a:lnTo>
                  <a:lnTo>
                    <a:pt x="305" y="285"/>
                  </a:lnTo>
                  <a:lnTo>
                    <a:pt x="310" y="281"/>
                  </a:lnTo>
                  <a:lnTo>
                    <a:pt x="315" y="278"/>
                  </a:lnTo>
                  <a:lnTo>
                    <a:pt x="323" y="276"/>
                  </a:lnTo>
                  <a:lnTo>
                    <a:pt x="333" y="275"/>
                  </a:lnTo>
                  <a:lnTo>
                    <a:pt x="343" y="275"/>
                  </a:lnTo>
                  <a:lnTo>
                    <a:pt x="357" y="276"/>
                  </a:lnTo>
                  <a:lnTo>
                    <a:pt x="359" y="276"/>
                  </a:lnTo>
                  <a:lnTo>
                    <a:pt x="360" y="275"/>
                  </a:lnTo>
                  <a:lnTo>
                    <a:pt x="362" y="273"/>
                  </a:lnTo>
                  <a:lnTo>
                    <a:pt x="364" y="271"/>
                  </a:lnTo>
                  <a:lnTo>
                    <a:pt x="365" y="271"/>
                  </a:lnTo>
                  <a:lnTo>
                    <a:pt x="369" y="271"/>
                  </a:lnTo>
                  <a:lnTo>
                    <a:pt x="371" y="275"/>
                  </a:lnTo>
                  <a:lnTo>
                    <a:pt x="371" y="278"/>
                  </a:lnTo>
                  <a:lnTo>
                    <a:pt x="371" y="280"/>
                  </a:lnTo>
                  <a:lnTo>
                    <a:pt x="374" y="280"/>
                  </a:lnTo>
                  <a:lnTo>
                    <a:pt x="377" y="281"/>
                  </a:lnTo>
                  <a:lnTo>
                    <a:pt x="381" y="281"/>
                  </a:lnTo>
                  <a:lnTo>
                    <a:pt x="384" y="281"/>
                  </a:lnTo>
                  <a:lnTo>
                    <a:pt x="387" y="283"/>
                  </a:lnTo>
                  <a:lnTo>
                    <a:pt x="389" y="283"/>
                  </a:lnTo>
                  <a:lnTo>
                    <a:pt x="391" y="283"/>
                  </a:lnTo>
                  <a:lnTo>
                    <a:pt x="411" y="295"/>
                  </a:lnTo>
                  <a:lnTo>
                    <a:pt x="413" y="295"/>
                  </a:lnTo>
                  <a:lnTo>
                    <a:pt x="415" y="295"/>
                  </a:lnTo>
                  <a:lnTo>
                    <a:pt x="418" y="295"/>
                  </a:lnTo>
                  <a:lnTo>
                    <a:pt x="421" y="295"/>
                  </a:lnTo>
                  <a:lnTo>
                    <a:pt x="425" y="295"/>
                  </a:lnTo>
                  <a:lnTo>
                    <a:pt x="425" y="292"/>
                  </a:lnTo>
                  <a:lnTo>
                    <a:pt x="423" y="288"/>
                  </a:lnTo>
                  <a:lnTo>
                    <a:pt x="416" y="280"/>
                  </a:lnTo>
                  <a:lnTo>
                    <a:pt x="418" y="280"/>
                  </a:lnTo>
                  <a:lnTo>
                    <a:pt x="420" y="278"/>
                  </a:lnTo>
                  <a:lnTo>
                    <a:pt x="423" y="276"/>
                  </a:lnTo>
                  <a:lnTo>
                    <a:pt x="425" y="278"/>
                  </a:lnTo>
                  <a:lnTo>
                    <a:pt x="428" y="280"/>
                  </a:lnTo>
                  <a:lnTo>
                    <a:pt x="431" y="283"/>
                  </a:lnTo>
                  <a:lnTo>
                    <a:pt x="435" y="286"/>
                  </a:lnTo>
                  <a:lnTo>
                    <a:pt x="438" y="288"/>
                  </a:lnTo>
                  <a:lnTo>
                    <a:pt x="438" y="286"/>
                  </a:lnTo>
                  <a:lnTo>
                    <a:pt x="435" y="281"/>
                  </a:lnTo>
                  <a:lnTo>
                    <a:pt x="430" y="271"/>
                  </a:lnTo>
                  <a:lnTo>
                    <a:pt x="428" y="270"/>
                  </a:lnTo>
                  <a:lnTo>
                    <a:pt x="430" y="266"/>
                  </a:lnTo>
                  <a:lnTo>
                    <a:pt x="430" y="264"/>
                  </a:lnTo>
                  <a:lnTo>
                    <a:pt x="431" y="264"/>
                  </a:lnTo>
                  <a:lnTo>
                    <a:pt x="445" y="283"/>
                  </a:lnTo>
                  <a:lnTo>
                    <a:pt x="455" y="280"/>
                  </a:lnTo>
                  <a:lnTo>
                    <a:pt x="455" y="281"/>
                  </a:lnTo>
                  <a:lnTo>
                    <a:pt x="457" y="281"/>
                  </a:lnTo>
                  <a:lnTo>
                    <a:pt x="460" y="283"/>
                  </a:lnTo>
                  <a:lnTo>
                    <a:pt x="462" y="286"/>
                  </a:lnTo>
                  <a:lnTo>
                    <a:pt x="465" y="290"/>
                  </a:lnTo>
                  <a:lnTo>
                    <a:pt x="469" y="295"/>
                  </a:lnTo>
                  <a:lnTo>
                    <a:pt x="472" y="300"/>
                  </a:lnTo>
                  <a:lnTo>
                    <a:pt x="475" y="305"/>
                  </a:lnTo>
                  <a:lnTo>
                    <a:pt x="479" y="312"/>
                  </a:lnTo>
                  <a:lnTo>
                    <a:pt x="482" y="314"/>
                  </a:lnTo>
                  <a:lnTo>
                    <a:pt x="484" y="314"/>
                  </a:lnTo>
                  <a:lnTo>
                    <a:pt x="486" y="312"/>
                  </a:lnTo>
                  <a:lnTo>
                    <a:pt x="487" y="310"/>
                  </a:lnTo>
                  <a:lnTo>
                    <a:pt x="487" y="308"/>
                  </a:lnTo>
                  <a:lnTo>
                    <a:pt x="487" y="307"/>
                  </a:lnTo>
                  <a:lnTo>
                    <a:pt x="509" y="322"/>
                  </a:lnTo>
                  <a:lnTo>
                    <a:pt x="508" y="325"/>
                  </a:lnTo>
                  <a:lnTo>
                    <a:pt x="508" y="327"/>
                  </a:lnTo>
                  <a:lnTo>
                    <a:pt x="508" y="330"/>
                  </a:lnTo>
                  <a:lnTo>
                    <a:pt x="508" y="332"/>
                  </a:lnTo>
                  <a:lnTo>
                    <a:pt x="509" y="332"/>
                  </a:lnTo>
                  <a:lnTo>
                    <a:pt x="514" y="329"/>
                  </a:lnTo>
                  <a:lnTo>
                    <a:pt x="519" y="324"/>
                  </a:lnTo>
                  <a:lnTo>
                    <a:pt x="521" y="322"/>
                  </a:lnTo>
                  <a:lnTo>
                    <a:pt x="523" y="322"/>
                  </a:lnTo>
                  <a:lnTo>
                    <a:pt x="525" y="324"/>
                  </a:lnTo>
                  <a:lnTo>
                    <a:pt x="528" y="325"/>
                  </a:lnTo>
                  <a:lnTo>
                    <a:pt x="531" y="330"/>
                  </a:lnTo>
                  <a:lnTo>
                    <a:pt x="535" y="339"/>
                  </a:lnTo>
                  <a:lnTo>
                    <a:pt x="536" y="341"/>
                  </a:lnTo>
                  <a:lnTo>
                    <a:pt x="538" y="344"/>
                  </a:lnTo>
                  <a:lnTo>
                    <a:pt x="540" y="347"/>
                  </a:lnTo>
                  <a:lnTo>
                    <a:pt x="541" y="349"/>
                  </a:lnTo>
                  <a:close/>
                </a:path>
              </a:pathLst>
            </a:custGeom>
            <a:solidFill>
              <a:srgbClr val="C0C0C0"/>
            </a:solidFill>
            <a:ln w="9525">
              <a:solidFill>
                <a:schemeClr val="tx1"/>
              </a:solidFill>
              <a:round/>
              <a:headEnd/>
              <a:tailEnd/>
            </a:ln>
          </p:spPr>
          <p:txBody>
            <a:bodyPr/>
            <a:lstStyle/>
            <a:p>
              <a:endParaRPr lang="en-US"/>
            </a:p>
          </p:txBody>
        </p:sp>
        <p:sp>
          <p:nvSpPr>
            <p:cNvPr id="57451" name="Freeform 78"/>
            <p:cNvSpPr>
              <a:spLocks/>
            </p:cNvSpPr>
            <p:nvPr/>
          </p:nvSpPr>
          <p:spPr bwMode="auto">
            <a:xfrm>
              <a:off x="659" y="3034"/>
              <a:ext cx="545" cy="452"/>
            </a:xfrm>
            <a:custGeom>
              <a:avLst/>
              <a:gdLst>
                <a:gd name="T0" fmla="*/ 545 w 545"/>
                <a:gd name="T1" fmla="*/ 332 h 452"/>
                <a:gd name="T2" fmla="*/ 516 w 545"/>
                <a:gd name="T3" fmla="*/ 312 h 452"/>
                <a:gd name="T4" fmla="*/ 381 w 545"/>
                <a:gd name="T5" fmla="*/ 266 h 452"/>
                <a:gd name="T6" fmla="*/ 350 w 545"/>
                <a:gd name="T7" fmla="*/ 264 h 452"/>
                <a:gd name="T8" fmla="*/ 237 w 545"/>
                <a:gd name="T9" fmla="*/ 14 h 452"/>
                <a:gd name="T10" fmla="*/ 195 w 545"/>
                <a:gd name="T11" fmla="*/ 16 h 452"/>
                <a:gd name="T12" fmla="*/ 179 w 545"/>
                <a:gd name="T13" fmla="*/ 16 h 452"/>
                <a:gd name="T14" fmla="*/ 152 w 545"/>
                <a:gd name="T15" fmla="*/ 9 h 452"/>
                <a:gd name="T16" fmla="*/ 110 w 545"/>
                <a:gd name="T17" fmla="*/ 9 h 452"/>
                <a:gd name="T18" fmla="*/ 91 w 545"/>
                <a:gd name="T19" fmla="*/ 17 h 452"/>
                <a:gd name="T20" fmla="*/ 69 w 545"/>
                <a:gd name="T21" fmla="*/ 33 h 452"/>
                <a:gd name="T22" fmla="*/ 22 w 545"/>
                <a:gd name="T23" fmla="*/ 78 h 452"/>
                <a:gd name="T24" fmla="*/ 54 w 545"/>
                <a:gd name="T25" fmla="*/ 116 h 452"/>
                <a:gd name="T26" fmla="*/ 68 w 545"/>
                <a:gd name="T27" fmla="*/ 132 h 452"/>
                <a:gd name="T28" fmla="*/ 27 w 545"/>
                <a:gd name="T29" fmla="*/ 132 h 452"/>
                <a:gd name="T30" fmla="*/ 15 w 545"/>
                <a:gd name="T31" fmla="*/ 138 h 452"/>
                <a:gd name="T32" fmla="*/ 3 w 545"/>
                <a:gd name="T33" fmla="*/ 160 h 452"/>
                <a:gd name="T34" fmla="*/ 17 w 545"/>
                <a:gd name="T35" fmla="*/ 180 h 452"/>
                <a:gd name="T36" fmla="*/ 71 w 545"/>
                <a:gd name="T37" fmla="*/ 176 h 452"/>
                <a:gd name="T38" fmla="*/ 76 w 545"/>
                <a:gd name="T39" fmla="*/ 190 h 452"/>
                <a:gd name="T40" fmla="*/ 56 w 545"/>
                <a:gd name="T41" fmla="*/ 219 h 452"/>
                <a:gd name="T42" fmla="*/ 34 w 545"/>
                <a:gd name="T43" fmla="*/ 220 h 452"/>
                <a:gd name="T44" fmla="*/ 22 w 545"/>
                <a:gd name="T45" fmla="*/ 242 h 452"/>
                <a:gd name="T46" fmla="*/ 15 w 545"/>
                <a:gd name="T47" fmla="*/ 256 h 452"/>
                <a:gd name="T48" fmla="*/ 17 w 545"/>
                <a:gd name="T49" fmla="*/ 271 h 452"/>
                <a:gd name="T50" fmla="*/ 41 w 545"/>
                <a:gd name="T51" fmla="*/ 288 h 452"/>
                <a:gd name="T52" fmla="*/ 35 w 545"/>
                <a:gd name="T53" fmla="*/ 314 h 452"/>
                <a:gd name="T54" fmla="*/ 59 w 545"/>
                <a:gd name="T55" fmla="*/ 298 h 452"/>
                <a:gd name="T56" fmla="*/ 69 w 545"/>
                <a:gd name="T57" fmla="*/ 322 h 452"/>
                <a:gd name="T58" fmla="*/ 64 w 545"/>
                <a:gd name="T59" fmla="*/ 347 h 452"/>
                <a:gd name="T60" fmla="*/ 79 w 545"/>
                <a:gd name="T61" fmla="*/ 336 h 452"/>
                <a:gd name="T62" fmla="*/ 95 w 545"/>
                <a:gd name="T63" fmla="*/ 336 h 452"/>
                <a:gd name="T64" fmla="*/ 108 w 545"/>
                <a:gd name="T65" fmla="*/ 344 h 452"/>
                <a:gd name="T66" fmla="*/ 139 w 545"/>
                <a:gd name="T67" fmla="*/ 329 h 452"/>
                <a:gd name="T68" fmla="*/ 125 w 545"/>
                <a:gd name="T69" fmla="*/ 364 h 452"/>
                <a:gd name="T70" fmla="*/ 112 w 545"/>
                <a:gd name="T71" fmla="*/ 396 h 452"/>
                <a:gd name="T72" fmla="*/ 83 w 545"/>
                <a:gd name="T73" fmla="*/ 422 h 452"/>
                <a:gd name="T74" fmla="*/ 76 w 545"/>
                <a:gd name="T75" fmla="*/ 424 h 452"/>
                <a:gd name="T76" fmla="*/ 44 w 545"/>
                <a:gd name="T77" fmla="*/ 442 h 452"/>
                <a:gd name="T78" fmla="*/ 57 w 545"/>
                <a:gd name="T79" fmla="*/ 440 h 452"/>
                <a:gd name="T80" fmla="*/ 69 w 545"/>
                <a:gd name="T81" fmla="*/ 440 h 452"/>
                <a:gd name="T82" fmla="*/ 96 w 545"/>
                <a:gd name="T83" fmla="*/ 432 h 452"/>
                <a:gd name="T84" fmla="*/ 113 w 545"/>
                <a:gd name="T85" fmla="*/ 413 h 452"/>
                <a:gd name="T86" fmla="*/ 151 w 545"/>
                <a:gd name="T87" fmla="*/ 374 h 452"/>
                <a:gd name="T88" fmla="*/ 183 w 545"/>
                <a:gd name="T89" fmla="*/ 339 h 452"/>
                <a:gd name="T90" fmla="*/ 174 w 545"/>
                <a:gd name="T91" fmla="*/ 322 h 452"/>
                <a:gd name="T92" fmla="*/ 220 w 545"/>
                <a:gd name="T93" fmla="*/ 264 h 452"/>
                <a:gd name="T94" fmla="*/ 210 w 545"/>
                <a:gd name="T95" fmla="*/ 297 h 452"/>
                <a:gd name="T96" fmla="*/ 211 w 545"/>
                <a:gd name="T97" fmla="*/ 312 h 452"/>
                <a:gd name="T98" fmla="*/ 233 w 545"/>
                <a:gd name="T99" fmla="*/ 302 h 452"/>
                <a:gd name="T100" fmla="*/ 249 w 545"/>
                <a:gd name="T101" fmla="*/ 290 h 452"/>
                <a:gd name="T102" fmla="*/ 281 w 545"/>
                <a:gd name="T103" fmla="*/ 271 h 452"/>
                <a:gd name="T104" fmla="*/ 343 w 545"/>
                <a:gd name="T105" fmla="*/ 275 h 452"/>
                <a:gd name="T106" fmla="*/ 371 w 545"/>
                <a:gd name="T107" fmla="*/ 278 h 452"/>
                <a:gd name="T108" fmla="*/ 413 w 545"/>
                <a:gd name="T109" fmla="*/ 295 h 452"/>
                <a:gd name="T110" fmla="*/ 423 w 545"/>
                <a:gd name="T111" fmla="*/ 276 h 452"/>
                <a:gd name="T112" fmla="*/ 430 w 545"/>
                <a:gd name="T113" fmla="*/ 271 h 452"/>
                <a:gd name="T114" fmla="*/ 462 w 545"/>
                <a:gd name="T115" fmla="*/ 286 h 452"/>
                <a:gd name="T116" fmla="*/ 487 w 545"/>
                <a:gd name="T117" fmla="*/ 310 h 452"/>
                <a:gd name="T118" fmla="*/ 514 w 545"/>
                <a:gd name="T119" fmla="*/ 329 h 452"/>
                <a:gd name="T120" fmla="*/ 535 w 545"/>
                <a:gd name="T121" fmla="*/ 339 h 4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45"/>
                <a:gd name="T184" fmla="*/ 0 h 452"/>
                <a:gd name="T185" fmla="*/ 545 w 545"/>
                <a:gd name="T186" fmla="*/ 452 h 4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45" h="452">
                  <a:moveTo>
                    <a:pt x="541" y="349"/>
                  </a:moveTo>
                  <a:lnTo>
                    <a:pt x="541" y="349"/>
                  </a:lnTo>
                  <a:lnTo>
                    <a:pt x="541" y="347"/>
                  </a:lnTo>
                  <a:lnTo>
                    <a:pt x="543" y="346"/>
                  </a:lnTo>
                  <a:lnTo>
                    <a:pt x="543" y="344"/>
                  </a:lnTo>
                  <a:lnTo>
                    <a:pt x="545" y="341"/>
                  </a:lnTo>
                  <a:lnTo>
                    <a:pt x="545" y="339"/>
                  </a:lnTo>
                  <a:lnTo>
                    <a:pt x="545" y="336"/>
                  </a:lnTo>
                  <a:lnTo>
                    <a:pt x="545" y="332"/>
                  </a:lnTo>
                  <a:lnTo>
                    <a:pt x="543" y="329"/>
                  </a:lnTo>
                  <a:lnTo>
                    <a:pt x="541" y="325"/>
                  </a:lnTo>
                  <a:lnTo>
                    <a:pt x="538" y="320"/>
                  </a:lnTo>
                  <a:lnTo>
                    <a:pt x="535" y="317"/>
                  </a:lnTo>
                  <a:lnTo>
                    <a:pt x="533" y="315"/>
                  </a:lnTo>
                  <a:lnTo>
                    <a:pt x="530" y="315"/>
                  </a:lnTo>
                  <a:lnTo>
                    <a:pt x="526" y="314"/>
                  </a:lnTo>
                  <a:lnTo>
                    <a:pt x="523" y="314"/>
                  </a:lnTo>
                  <a:lnTo>
                    <a:pt x="519" y="314"/>
                  </a:lnTo>
                  <a:lnTo>
                    <a:pt x="516" y="312"/>
                  </a:lnTo>
                  <a:lnTo>
                    <a:pt x="514" y="312"/>
                  </a:lnTo>
                  <a:lnTo>
                    <a:pt x="506" y="310"/>
                  </a:lnTo>
                  <a:lnTo>
                    <a:pt x="452" y="271"/>
                  </a:lnTo>
                  <a:lnTo>
                    <a:pt x="435" y="259"/>
                  </a:lnTo>
                  <a:lnTo>
                    <a:pt x="421" y="251"/>
                  </a:lnTo>
                  <a:lnTo>
                    <a:pt x="413" y="263"/>
                  </a:lnTo>
                  <a:lnTo>
                    <a:pt x="413" y="271"/>
                  </a:lnTo>
                  <a:lnTo>
                    <a:pt x="403" y="280"/>
                  </a:lnTo>
                  <a:lnTo>
                    <a:pt x="381" y="266"/>
                  </a:lnTo>
                  <a:lnTo>
                    <a:pt x="379" y="264"/>
                  </a:lnTo>
                  <a:lnTo>
                    <a:pt x="377" y="261"/>
                  </a:lnTo>
                  <a:lnTo>
                    <a:pt x="374" y="259"/>
                  </a:lnTo>
                  <a:lnTo>
                    <a:pt x="369" y="258"/>
                  </a:lnTo>
                  <a:lnTo>
                    <a:pt x="365" y="258"/>
                  </a:lnTo>
                  <a:lnTo>
                    <a:pt x="360" y="259"/>
                  </a:lnTo>
                  <a:lnTo>
                    <a:pt x="355" y="263"/>
                  </a:lnTo>
                  <a:lnTo>
                    <a:pt x="354" y="264"/>
                  </a:lnTo>
                  <a:lnTo>
                    <a:pt x="350" y="264"/>
                  </a:lnTo>
                  <a:lnTo>
                    <a:pt x="347" y="266"/>
                  </a:lnTo>
                  <a:lnTo>
                    <a:pt x="345" y="266"/>
                  </a:lnTo>
                  <a:lnTo>
                    <a:pt x="271" y="17"/>
                  </a:lnTo>
                  <a:lnTo>
                    <a:pt x="269" y="17"/>
                  </a:lnTo>
                  <a:lnTo>
                    <a:pt x="266" y="16"/>
                  </a:lnTo>
                  <a:lnTo>
                    <a:pt x="261" y="14"/>
                  </a:lnTo>
                  <a:lnTo>
                    <a:pt x="255" y="12"/>
                  </a:lnTo>
                  <a:lnTo>
                    <a:pt x="249" y="11"/>
                  </a:lnTo>
                  <a:lnTo>
                    <a:pt x="244" y="12"/>
                  </a:lnTo>
                  <a:lnTo>
                    <a:pt x="237" y="14"/>
                  </a:lnTo>
                  <a:lnTo>
                    <a:pt x="232" y="17"/>
                  </a:lnTo>
                  <a:lnTo>
                    <a:pt x="230" y="17"/>
                  </a:lnTo>
                  <a:lnTo>
                    <a:pt x="225" y="17"/>
                  </a:lnTo>
                  <a:lnTo>
                    <a:pt x="218" y="17"/>
                  </a:lnTo>
                  <a:lnTo>
                    <a:pt x="211" y="17"/>
                  </a:lnTo>
                  <a:lnTo>
                    <a:pt x="205" y="17"/>
                  </a:lnTo>
                  <a:lnTo>
                    <a:pt x="200" y="17"/>
                  </a:lnTo>
                  <a:lnTo>
                    <a:pt x="195" y="16"/>
                  </a:lnTo>
                  <a:lnTo>
                    <a:pt x="193" y="16"/>
                  </a:lnTo>
                  <a:lnTo>
                    <a:pt x="191" y="16"/>
                  </a:lnTo>
                  <a:lnTo>
                    <a:pt x="189" y="16"/>
                  </a:lnTo>
                  <a:lnTo>
                    <a:pt x="188" y="16"/>
                  </a:lnTo>
                  <a:lnTo>
                    <a:pt x="184" y="16"/>
                  </a:lnTo>
                  <a:lnTo>
                    <a:pt x="183" y="16"/>
                  </a:lnTo>
                  <a:lnTo>
                    <a:pt x="181" y="16"/>
                  </a:lnTo>
                  <a:lnTo>
                    <a:pt x="179" y="16"/>
                  </a:lnTo>
                  <a:lnTo>
                    <a:pt x="176" y="17"/>
                  </a:lnTo>
                  <a:lnTo>
                    <a:pt x="173" y="17"/>
                  </a:lnTo>
                  <a:lnTo>
                    <a:pt x="169" y="17"/>
                  </a:lnTo>
                  <a:lnTo>
                    <a:pt x="166" y="16"/>
                  </a:lnTo>
                  <a:lnTo>
                    <a:pt x="162" y="12"/>
                  </a:lnTo>
                  <a:lnTo>
                    <a:pt x="157" y="7"/>
                  </a:lnTo>
                  <a:lnTo>
                    <a:pt x="156" y="7"/>
                  </a:lnTo>
                  <a:lnTo>
                    <a:pt x="154" y="9"/>
                  </a:lnTo>
                  <a:lnTo>
                    <a:pt x="152" y="9"/>
                  </a:lnTo>
                  <a:lnTo>
                    <a:pt x="149" y="9"/>
                  </a:lnTo>
                  <a:lnTo>
                    <a:pt x="147" y="9"/>
                  </a:lnTo>
                  <a:lnTo>
                    <a:pt x="145" y="11"/>
                  </a:lnTo>
                  <a:lnTo>
                    <a:pt x="137" y="2"/>
                  </a:lnTo>
                  <a:lnTo>
                    <a:pt x="130" y="7"/>
                  </a:lnTo>
                  <a:lnTo>
                    <a:pt x="129" y="0"/>
                  </a:lnTo>
                  <a:lnTo>
                    <a:pt x="117" y="0"/>
                  </a:lnTo>
                  <a:lnTo>
                    <a:pt x="110" y="9"/>
                  </a:lnTo>
                  <a:lnTo>
                    <a:pt x="108" y="11"/>
                  </a:lnTo>
                  <a:lnTo>
                    <a:pt x="108" y="12"/>
                  </a:lnTo>
                  <a:lnTo>
                    <a:pt x="107" y="12"/>
                  </a:lnTo>
                  <a:lnTo>
                    <a:pt x="103" y="14"/>
                  </a:lnTo>
                  <a:lnTo>
                    <a:pt x="100" y="14"/>
                  </a:lnTo>
                  <a:lnTo>
                    <a:pt x="95" y="14"/>
                  </a:lnTo>
                  <a:lnTo>
                    <a:pt x="93" y="16"/>
                  </a:lnTo>
                  <a:lnTo>
                    <a:pt x="91" y="17"/>
                  </a:lnTo>
                  <a:lnTo>
                    <a:pt x="90" y="19"/>
                  </a:lnTo>
                  <a:lnTo>
                    <a:pt x="86" y="22"/>
                  </a:lnTo>
                  <a:lnTo>
                    <a:pt x="85" y="24"/>
                  </a:lnTo>
                  <a:lnTo>
                    <a:pt x="83" y="26"/>
                  </a:lnTo>
                  <a:lnTo>
                    <a:pt x="81" y="26"/>
                  </a:lnTo>
                  <a:lnTo>
                    <a:pt x="78" y="26"/>
                  </a:lnTo>
                  <a:lnTo>
                    <a:pt x="74" y="29"/>
                  </a:lnTo>
                  <a:lnTo>
                    <a:pt x="69" y="33"/>
                  </a:lnTo>
                  <a:lnTo>
                    <a:pt x="64" y="38"/>
                  </a:lnTo>
                  <a:lnTo>
                    <a:pt x="59" y="46"/>
                  </a:lnTo>
                  <a:lnTo>
                    <a:pt x="54" y="56"/>
                  </a:lnTo>
                  <a:lnTo>
                    <a:pt x="52" y="58"/>
                  </a:lnTo>
                  <a:lnTo>
                    <a:pt x="51" y="61"/>
                  </a:lnTo>
                  <a:lnTo>
                    <a:pt x="47" y="63"/>
                  </a:lnTo>
                  <a:lnTo>
                    <a:pt x="47" y="65"/>
                  </a:lnTo>
                  <a:lnTo>
                    <a:pt x="30" y="65"/>
                  </a:lnTo>
                  <a:lnTo>
                    <a:pt x="22" y="78"/>
                  </a:lnTo>
                  <a:lnTo>
                    <a:pt x="22" y="80"/>
                  </a:lnTo>
                  <a:lnTo>
                    <a:pt x="25" y="82"/>
                  </a:lnTo>
                  <a:lnTo>
                    <a:pt x="30" y="83"/>
                  </a:lnTo>
                  <a:lnTo>
                    <a:pt x="35" y="87"/>
                  </a:lnTo>
                  <a:lnTo>
                    <a:pt x="42" y="92"/>
                  </a:lnTo>
                  <a:lnTo>
                    <a:pt x="46" y="97"/>
                  </a:lnTo>
                  <a:lnTo>
                    <a:pt x="49" y="105"/>
                  </a:lnTo>
                  <a:lnTo>
                    <a:pt x="51" y="114"/>
                  </a:lnTo>
                  <a:lnTo>
                    <a:pt x="54" y="116"/>
                  </a:lnTo>
                  <a:lnTo>
                    <a:pt x="56" y="116"/>
                  </a:lnTo>
                  <a:lnTo>
                    <a:pt x="59" y="116"/>
                  </a:lnTo>
                  <a:lnTo>
                    <a:pt x="63" y="116"/>
                  </a:lnTo>
                  <a:lnTo>
                    <a:pt x="66" y="116"/>
                  </a:lnTo>
                  <a:lnTo>
                    <a:pt x="68" y="117"/>
                  </a:lnTo>
                  <a:lnTo>
                    <a:pt x="71" y="129"/>
                  </a:lnTo>
                  <a:lnTo>
                    <a:pt x="81" y="129"/>
                  </a:lnTo>
                  <a:lnTo>
                    <a:pt x="79" y="132"/>
                  </a:lnTo>
                  <a:lnTo>
                    <a:pt x="68" y="132"/>
                  </a:lnTo>
                  <a:lnTo>
                    <a:pt x="63" y="122"/>
                  </a:lnTo>
                  <a:lnTo>
                    <a:pt x="59" y="126"/>
                  </a:lnTo>
                  <a:lnTo>
                    <a:pt x="68" y="136"/>
                  </a:lnTo>
                  <a:lnTo>
                    <a:pt x="76" y="138"/>
                  </a:lnTo>
                  <a:lnTo>
                    <a:pt x="68" y="144"/>
                  </a:lnTo>
                  <a:lnTo>
                    <a:pt x="46" y="139"/>
                  </a:lnTo>
                  <a:lnTo>
                    <a:pt x="46" y="127"/>
                  </a:lnTo>
                  <a:lnTo>
                    <a:pt x="27" y="132"/>
                  </a:lnTo>
                  <a:lnTo>
                    <a:pt x="27" y="134"/>
                  </a:lnTo>
                  <a:lnTo>
                    <a:pt x="27" y="138"/>
                  </a:lnTo>
                  <a:lnTo>
                    <a:pt x="27" y="139"/>
                  </a:lnTo>
                  <a:lnTo>
                    <a:pt x="27" y="141"/>
                  </a:lnTo>
                  <a:lnTo>
                    <a:pt x="25" y="141"/>
                  </a:lnTo>
                  <a:lnTo>
                    <a:pt x="22" y="139"/>
                  </a:lnTo>
                  <a:lnTo>
                    <a:pt x="19" y="136"/>
                  </a:lnTo>
                  <a:lnTo>
                    <a:pt x="15" y="138"/>
                  </a:lnTo>
                  <a:lnTo>
                    <a:pt x="12" y="138"/>
                  </a:lnTo>
                  <a:lnTo>
                    <a:pt x="8" y="139"/>
                  </a:lnTo>
                  <a:lnTo>
                    <a:pt x="5" y="143"/>
                  </a:lnTo>
                  <a:lnTo>
                    <a:pt x="2" y="144"/>
                  </a:lnTo>
                  <a:lnTo>
                    <a:pt x="0" y="148"/>
                  </a:lnTo>
                  <a:lnTo>
                    <a:pt x="0" y="151"/>
                  </a:lnTo>
                  <a:lnTo>
                    <a:pt x="0" y="153"/>
                  </a:lnTo>
                  <a:lnTo>
                    <a:pt x="0" y="154"/>
                  </a:lnTo>
                  <a:lnTo>
                    <a:pt x="2" y="156"/>
                  </a:lnTo>
                  <a:lnTo>
                    <a:pt x="3" y="160"/>
                  </a:lnTo>
                  <a:lnTo>
                    <a:pt x="5" y="161"/>
                  </a:lnTo>
                  <a:lnTo>
                    <a:pt x="7" y="165"/>
                  </a:lnTo>
                  <a:lnTo>
                    <a:pt x="8" y="165"/>
                  </a:lnTo>
                  <a:lnTo>
                    <a:pt x="8" y="166"/>
                  </a:lnTo>
                  <a:lnTo>
                    <a:pt x="13" y="171"/>
                  </a:lnTo>
                  <a:lnTo>
                    <a:pt x="13" y="173"/>
                  </a:lnTo>
                  <a:lnTo>
                    <a:pt x="13" y="175"/>
                  </a:lnTo>
                  <a:lnTo>
                    <a:pt x="15" y="178"/>
                  </a:lnTo>
                  <a:lnTo>
                    <a:pt x="17" y="180"/>
                  </a:lnTo>
                  <a:lnTo>
                    <a:pt x="22" y="182"/>
                  </a:lnTo>
                  <a:lnTo>
                    <a:pt x="29" y="183"/>
                  </a:lnTo>
                  <a:lnTo>
                    <a:pt x="39" y="183"/>
                  </a:lnTo>
                  <a:lnTo>
                    <a:pt x="41" y="183"/>
                  </a:lnTo>
                  <a:lnTo>
                    <a:pt x="44" y="185"/>
                  </a:lnTo>
                  <a:lnTo>
                    <a:pt x="47" y="187"/>
                  </a:lnTo>
                  <a:lnTo>
                    <a:pt x="49" y="187"/>
                  </a:lnTo>
                  <a:lnTo>
                    <a:pt x="59" y="187"/>
                  </a:lnTo>
                  <a:lnTo>
                    <a:pt x="71" y="176"/>
                  </a:lnTo>
                  <a:lnTo>
                    <a:pt x="74" y="176"/>
                  </a:lnTo>
                  <a:lnTo>
                    <a:pt x="78" y="175"/>
                  </a:lnTo>
                  <a:lnTo>
                    <a:pt x="81" y="175"/>
                  </a:lnTo>
                  <a:lnTo>
                    <a:pt x="83" y="176"/>
                  </a:lnTo>
                  <a:lnTo>
                    <a:pt x="83" y="178"/>
                  </a:lnTo>
                  <a:lnTo>
                    <a:pt x="81" y="182"/>
                  </a:lnTo>
                  <a:lnTo>
                    <a:pt x="74" y="185"/>
                  </a:lnTo>
                  <a:lnTo>
                    <a:pt x="74" y="187"/>
                  </a:lnTo>
                  <a:lnTo>
                    <a:pt x="76" y="190"/>
                  </a:lnTo>
                  <a:lnTo>
                    <a:pt x="78" y="195"/>
                  </a:lnTo>
                  <a:lnTo>
                    <a:pt x="79" y="200"/>
                  </a:lnTo>
                  <a:lnTo>
                    <a:pt x="79" y="205"/>
                  </a:lnTo>
                  <a:lnTo>
                    <a:pt x="78" y="209"/>
                  </a:lnTo>
                  <a:lnTo>
                    <a:pt x="71" y="212"/>
                  </a:lnTo>
                  <a:lnTo>
                    <a:pt x="63" y="212"/>
                  </a:lnTo>
                  <a:lnTo>
                    <a:pt x="61" y="214"/>
                  </a:lnTo>
                  <a:lnTo>
                    <a:pt x="59" y="214"/>
                  </a:lnTo>
                  <a:lnTo>
                    <a:pt x="57" y="217"/>
                  </a:lnTo>
                  <a:lnTo>
                    <a:pt x="56" y="219"/>
                  </a:lnTo>
                  <a:lnTo>
                    <a:pt x="54" y="220"/>
                  </a:lnTo>
                  <a:lnTo>
                    <a:pt x="52" y="224"/>
                  </a:lnTo>
                  <a:lnTo>
                    <a:pt x="51" y="226"/>
                  </a:lnTo>
                  <a:lnTo>
                    <a:pt x="51" y="224"/>
                  </a:lnTo>
                  <a:lnTo>
                    <a:pt x="47" y="222"/>
                  </a:lnTo>
                  <a:lnTo>
                    <a:pt x="44" y="220"/>
                  </a:lnTo>
                  <a:lnTo>
                    <a:pt x="41" y="220"/>
                  </a:lnTo>
                  <a:lnTo>
                    <a:pt x="35" y="220"/>
                  </a:lnTo>
                  <a:lnTo>
                    <a:pt x="34" y="220"/>
                  </a:lnTo>
                  <a:lnTo>
                    <a:pt x="30" y="224"/>
                  </a:lnTo>
                  <a:lnTo>
                    <a:pt x="30" y="231"/>
                  </a:lnTo>
                  <a:lnTo>
                    <a:pt x="30" y="232"/>
                  </a:lnTo>
                  <a:lnTo>
                    <a:pt x="30" y="234"/>
                  </a:lnTo>
                  <a:lnTo>
                    <a:pt x="30" y="236"/>
                  </a:lnTo>
                  <a:lnTo>
                    <a:pt x="29" y="237"/>
                  </a:lnTo>
                  <a:lnTo>
                    <a:pt x="29" y="239"/>
                  </a:lnTo>
                  <a:lnTo>
                    <a:pt x="27" y="242"/>
                  </a:lnTo>
                  <a:lnTo>
                    <a:pt x="25" y="242"/>
                  </a:lnTo>
                  <a:lnTo>
                    <a:pt x="22" y="242"/>
                  </a:lnTo>
                  <a:lnTo>
                    <a:pt x="22" y="244"/>
                  </a:lnTo>
                  <a:lnTo>
                    <a:pt x="20" y="244"/>
                  </a:lnTo>
                  <a:lnTo>
                    <a:pt x="20" y="248"/>
                  </a:lnTo>
                  <a:lnTo>
                    <a:pt x="19" y="249"/>
                  </a:lnTo>
                  <a:lnTo>
                    <a:pt x="17" y="251"/>
                  </a:lnTo>
                  <a:lnTo>
                    <a:pt x="17" y="254"/>
                  </a:lnTo>
                  <a:lnTo>
                    <a:pt x="17" y="256"/>
                  </a:lnTo>
                  <a:lnTo>
                    <a:pt x="15" y="256"/>
                  </a:lnTo>
                  <a:lnTo>
                    <a:pt x="13" y="258"/>
                  </a:lnTo>
                  <a:lnTo>
                    <a:pt x="12" y="261"/>
                  </a:lnTo>
                  <a:lnTo>
                    <a:pt x="10" y="263"/>
                  </a:lnTo>
                  <a:lnTo>
                    <a:pt x="8" y="266"/>
                  </a:lnTo>
                  <a:lnTo>
                    <a:pt x="10" y="266"/>
                  </a:lnTo>
                  <a:lnTo>
                    <a:pt x="12" y="266"/>
                  </a:lnTo>
                  <a:lnTo>
                    <a:pt x="19" y="264"/>
                  </a:lnTo>
                  <a:lnTo>
                    <a:pt x="19" y="268"/>
                  </a:lnTo>
                  <a:lnTo>
                    <a:pt x="17" y="271"/>
                  </a:lnTo>
                  <a:lnTo>
                    <a:pt x="17" y="273"/>
                  </a:lnTo>
                  <a:lnTo>
                    <a:pt x="19" y="275"/>
                  </a:lnTo>
                  <a:lnTo>
                    <a:pt x="20" y="278"/>
                  </a:lnTo>
                  <a:lnTo>
                    <a:pt x="24" y="280"/>
                  </a:lnTo>
                  <a:lnTo>
                    <a:pt x="27" y="283"/>
                  </a:lnTo>
                  <a:lnTo>
                    <a:pt x="30" y="286"/>
                  </a:lnTo>
                  <a:lnTo>
                    <a:pt x="35" y="288"/>
                  </a:lnTo>
                  <a:lnTo>
                    <a:pt x="41" y="288"/>
                  </a:lnTo>
                  <a:lnTo>
                    <a:pt x="39" y="290"/>
                  </a:lnTo>
                  <a:lnTo>
                    <a:pt x="37" y="292"/>
                  </a:lnTo>
                  <a:lnTo>
                    <a:pt x="34" y="295"/>
                  </a:lnTo>
                  <a:lnTo>
                    <a:pt x="30" y="300"/>
                  </a:lnTo>
                  <a:lnTo>
                    <a:pt x="29" y="303"/>
                  </a:lnTo>
                  <a:lnTo>
                    <a:pt x="27" y="307"/>
                  </a:lnTo>
                  <a:lnTo>
                    <a:pt x="29" y="308"/>
                  </a:lnTo>
                  <a:lnTo>
                    <a:pt x="32" y="310"/>
                  </a:lnTo>
                  <a:lnTo>
                    <a:pt x="34" y="310"/>
                  </a:lnTo>
                  <a:lnTo>
                    <a:pt x="35" y="314"/>
                  </a:lnTo>
                  <a:lnTo>
                    <a:pt x="37" y="317"/>
                  </a:lnTo>
                  <a:lnTo>
                    <a:pt x="41" y="319"/>
                  </a:lnTo>
                  <a:lnTo>
                    <a:pt x="44" y="320"/>
                  </a:lnTo>
                  <a:lnTo>
                    <a:pt x="47" y="319"/>
                  </a:lnTo>
                  <a:lnTo>
                    <a:pt x="52" y="314"/>
                  </a:lnTo>
                  <a:lnTo>
                    <a:pt x="56" y="305"/>
                  </a:lnTo>
                  <a:lnTo>
                    <a:pt x="57" y="303"/>
                  </a:lnTo>
                  <a:lnTo>
                    <a:pt x="59" y="300"/>
                  </a:lnTo>
                  <a:lnTo>
                    <a:pt x="59" y="298"/>
                  </a:lnTo>
                  <a:lnTo>
                    <a:pt x="59" y="300"/>
                  </a:lnTo>
                  <a:lnTo>
                    <a:pt x="59" y="302"/>
                  </a:lnTo>
                  <a:lnTo>
                    <a:pt x="59" y="305"/>
                  </a:lnTo>
                  <a:lnTo>
                    <a:pt x="59" y="308"/>
                  </a:lnTo>
                  <a:lnTo>
                    <a:pt x="61" y="312"/>
                  </a:lnTo>
                  <a:lnTo>
                    <a:pt x="63" y="315"/>
                  </a:lnTo>
                  <a:lnTo>
                    <a:pt x="64" y="319"/>
                  </a:lnTo>
                  <a:lnTo>
                    <a:pt x="68" y="322"/>
                  </a:lnTo>
                  <a:lnTo>
                    <a:pt x="69" y="322"/>
                  </a:lnTo>
                  <a:lnTo>
                    <a:pt x="69" y="324"/>
                  </a:lnTo>
                  <a:lnTo>
                    <a:pt x="69" y="327"/>
                  </a:lnTo>
                  <a:lnTo>
                    <a:pt x="68" y="329"/>
                  </a:lnTo>
                  <a:lnTo>
                    <a:pt x="68" y="332"/>
                  </a:lnTo>
                  <a:lnTo>
                    <a:pt x="66" y="334"/>
                  </a:lnTo>
                  <a:lnTo>
                    <a:pt x="66" y="336"/>
                  </a:lnTo>
                  <a:lnTo>
                    <a:pt x="64" y="346"/>
                  </a:lnTo>
                  <a:lnTo>
                    <a:pt x="64" y="347"/>
                  </a:lnTo>
                  <a:lnTo>
                    <a:pt x="66" y="351"/>
                  </a:lnTo>
                  <a:lnTo>
                    <a:pt x="66" y="352"/>
                  </a:lnTo>
                  <a:lnTo>
                    <a:pt x="68" y="352"/>
                  </a:lnTo>
                  <a:lnTo>
                    <a:pt x="69" y="352"/>
                  </a:lnTo>
                  <a:lnTo>
                    <a:pt x="73" y="349"/>
                  </a:lnTo>
                  <a:lnTo>
                    <a:pt x="78" y="341"/>
                  </a:lnTo>
                  <a:lnTo>
                    <a:pt x="79" y="341"/>
                  </a:lnTo>
                  <a:lnTo>
                    <a:pt x="79" y="339"/>
                  </a:lnTo>
                  <a:lnTo>
                    <a:pt x="79" y="336"/>
                  </a:lnTo>
                  <a:lnTo>
                    <a:pt x="81" y="334"/>
                  </a:lnTo>
                  <a:lnTo>
                    <a:pt x="83" y="336"/>
                  </a:lnTo>
                  <a:lnTo>
                    <a:pt x="86" y="337"/>
                  </a:lnTo>
                  <a:lnTo>
                    <a:pt x="90" y="341"/>
                  </a:lnTo>
                  <a:lnTo>
                    <a:pt x="91" y="341"/>
                  </a:lnTo>
                  <a:lnTo>
                    <a:pt x="91" y="339"/>
                  </a:lnTo>
                  <a:lnTo>
                    <a:pt x="91" y="337"/>
                  </a:lnTo>
                  <a:lnTo>
                    <a:pt x="93" y="336"/>
                  </a:lnTo>
                  <a:lnTo>
                    <a:pt x="93" y="334"/>
                  </a:lnTo>
                  <a:lnTo>
                    <a:pt x="95" y="336"/>
                  </a:lnTo>
                  <a:lnTo>
                    <a:pt x="96" y="337"/>
                  </a:lnTo>
                  <a:lnTo>
                    <a:pt x="98" y="344"/>
                  </a:lnTo>
                  <a:lnTo>
                    <a:pt x="100" y="346"/>
                  </a:lnTo>
                  <a:lnTo>
                    <a:pt x="100" y="347"/>
                  </a:lnTo>
                  <a:lnTo>
                    <a:pt x="101" y="351"/>
                  </a:lnTo>
                  <a:lnTo>
                    <a:pt x="103" y="352"/>
                  </a:lnTo>
                  <a:lnTo>
                    <a:pt x="105" y="354"/>
                  </a:lnTo>
                  <a:lnTo>
                    <a:pt x="107" y="352"/>
                  </a:lnTo>
                  <a:lnTo>
                    <a:pt x="108" y="351"/>
                  </a:lnTo>
                  <a:lnTo>
                    <a:pt x="108" y="344"/>
                  </a:lnTo>
                  <a:lnTo>
                    <a:pt x="110" y="344"/>
                  </a:lnTo>
                  <a:lnTo>
                    <a:pt x="113" y="346"/>
                  </a:lnTo>
                  <a:lnTo>
                    <a:pt x="117" y="346"/>
                  </a:lnTo>
                  <a:lnTo>
                    <a:pt x="122" y="346"/>
                  </a:lnTo>
                  <a:lnTo>
                    <a:pt x="127" y="342"/>
                  </a:lnTo>
                  <a:lnTo>
                    <a:pt x="132" y="337"/>
                  </a:lnTo>
                  <a:lnTo>
                    <a:pt x="139" y="329"/>
                  </a:lnTo>
                  <a:lnTo>
                    <a:pt x="137" y="332"/>
                  </a:lnTo>
                  <a:lnTo>
                    <a:pt x="135" y="336"/>
                  </a:lnTo>
                  <a:lnTo>
                    <a:pt x="134" y="341"/>
                  </a:lnTo>
                  <a:lnTo>
                    <a:pt x="130" y="344"/>
                  </a:lnTo>
                  <a:lnTo>
                    <a:pt x="130" y="347"/>
                  </a:lnTo>
                  <a:lnTo>
                    <a:pt x="129" y="351"/>
                  </a:lnTo>
                  <a:lnTo>
                    <a:pt x="127" y="352"/>
                  </a:lnTo>
                  <a:lnTo>
                    <a:pt x="127" y="358"/>
                  </a:lnTo>
                  <a:lnTo>
                    <a:pt x="125" y="364"/>
                  </a:lnTo>
                  <a:lnTo>
                    <a:pt x="125" y="371"/>
                  </a:lnTo>
                  <a:lnTo>
                    <a:pt x="122" y="378"/>
                  </a:lnTo>
                  <a:lnTo>
                    <a:pt x="120" y="383"/>
                  </a:lnTo>
                  <a:lnTo>
                    <a:pt x="117" y="388"/>
                  </a:lnTo>
                  <a:lnTo>
                    <a:pt x="112" y="390"/>
                  </a:lnTo>
                  <a:lnTo>
                    <a:pt x="112" y="391"/>
                  </a:lnTo>
                  <a:lnTo>
                    <a:pt x="113" y="391"/>
                  </a:lnTo>
                  <a:lnTo>
                    <a:pt x="113" y="393"/>
                  </a:lnTo>
                  <a:lnTo>
                    <a:pt x="112" y="396"/>
                  </a:lnTo>
                  <a:lnTo>
                    <a:pt x="110" y="398"/>
                  </a:lnTo>
                  <a:lnTo>
                    <a:pt x="107" y="402"/>
                  </a:lnTo>
                  <a:lnTo>
                    <a:pt x="100" y="405"/>
                  </a:lnTo>
                  <a:lnTo>
                    <a:pt x="96" y="407"/>
                  </a:lnTo>
                  <a:lnTo>
                    <a:pt x="91" y="408"/>
                  </a:lnTo>
                  <a:lnTo>
                    <a:pt x="88" y="412"/>
                  </a:lnTo>
                  <a:lnTo>
                    <a:pt x="85" y="413"/>
                  </a:lnTo>
                  <a:lnTo>
                    <a:pt x="83" y="418"/>
                  </a:lnTo>
                  <a:lnTo>
                    <a:pt x="83" y="422"/>
                  </a:lnTo>
                  <a:lnTo>
                    <a:pt x="85" y="425"/>
                  </a:lnTo>
                  <a:lnTo>
                    <a:pt x="85" y="427"/>
                  </a:lnTo>
                  <a:lnTo>
                    <a:pt x="85" y="429"/>
                  </a:lnTo>
                  <a:lnTo>
                    <a:pt x="83" y="430"/>
                  </a:lnTo>
                  <a:lnTo>
                    <a:pt x="81" y="430"/>
                  </a:lnTo>
                  <a:lnTo>
                    <a:pt x="79" y="432"/>
                  </a:lnTo>
                  <a:lnTo>
                    <a:pt x="78" y="430"/>
                  </a:lnTo>
                  <a:lnTo>
                    <a:pt x="76" y="429"/>
                  </a:lnTo>
                  <a:lnTo>
                    <a:pt x="76" y="424"/>
                  </a:lnTo>
                  <a:lnTo>
                    <a:pt x="74" y="424"/>
                  </a:lnTo>
                  <a:lnTo>
                    <a:pt x="71" y="424"/>
                  </a:lnTo>
                  <a:lnTo>
                    <a:pt x="69" y="424"/>
                  </a:lnTo>
                  <a:lnTo>
                    <a:pt x="68" y="425"/>
                  </a:lnTo>
                  <a:lnTo>
                    <a:pt x="64" y="425"/>
                  </a:lnTo>
                  <a:lnTo>
                    <a:pt x="63" y="425"/>
                  </a:lnTo>
                  <a:lnTo>
                    <a:pt x="46" y="442"/>
                  </a:lnTo>
                  <a:lnTo>
                    <a:pt x="44" y="442"/>
                  </a:lnTo>
                  <a:lnTo>
                    <a:pt x="44" y="444"/>
                  </a:lnTo>
                  <a:lnTo>
                    <a:pt x="42" y="447"/>
                  </a:lnTo>
                  <a:lnTo>
                    <a:pt x="41" y="449"/>
                  </a:lnTo>
                  <a:lnTo>
                    <a:pt x="41" y="452"/>
                  </a:lnTo>
                  <a:lnTo>
                    <a:pt x="42" y="452"/>
                  </a:lnTo>
                  <a:lnTo>
                    <a:pt x="44" y="451"/>
                  </a:lnTo>
                  <a:lnTo>
                    <a:pt x="51" y="447"/>
                  </a:lnTo>
                  <a:lnTo>
                    <a:pt x="52" y="446"/>
                  </a:lnTo>
                  <a:lnTo>
                    <a:pt x="56" y="444"/>
                  </a:lnTo>
                  <a:lnTo>
                    <a:pt x="57" y="440"/>
                  </a:lnTo>
                  <a:lnTo>
                    <a:pt x="61" y="439"/>
                  </a:lnTo>
                  <a:lnTo>
                    <a:pt x="64" y="435"/>
                  </a:lnTo>
                  <a:lnTo>
                    <a:pt x="66" y="434"/>
                  </a:lnTo>
                  <a:lnTo>
                    <a:pt x="68" y="432"/>
                  </a:lnTo>
                  <a:lnTo>
                    <a:pt x="68" y="434"/>
                  </a:lnTo>
                  <a:lnTo>
                    <a:pt x="68" y="437"/>
                  </a:lnTo>
                  <a:lnTo>
                    <a:pt x="68" y="439"/>
                  </a:lnTo>
                  <a:lnTo>
                    <a:pt x="69" y="440"/>
                  </a:lnTo>
                  <a:lnTo>
                    <a:pt x="73" y="440"/>
                  </a:lnTo>
                  <a:lnTo>
                    <a:pt x="78" y="439"/>
                  </a:lnTo>
                  <a:lnTo>
                    <a:pt x="86" y="434"/>
                  </a:lnTo>
                  <a:lnTo>
                    <a:pt x="88" y="430"/>
                  </a:lnTo>
                  <a:lnTo>
                    <a:pt x="90" y="429"/>
                  </a:lnTo>
                  <a:lnTo>
                    <a:pt x="91" y="429"/>
                  </a:lnTo>
                  <a:lnTo>
                    <a:pt x="95" y="434"/>
                  </a:lnTo>
                  <a:lnTo>
                    <a:pt x="96" y="434"/>
                  </a:lnTo>
                  <a:lnTo>
                    <a:pt x="96" y="432"/>
                  </a:lnTo>
                  <a:lnTo>
                    <a:pt x="96" y="430"/>
                  </a:lnTo>
                  <a:lnTo>
                    <a:pt x="98" y="427"/>
                  </a:lnTo>
                  <a:lnTo>
                    <a:pt x="101" y="424"/>
                  </a:lnTo>
                  <a:lnTo>
                    <a:pt x="105" y="422"/>
                  </a:lnTo>
                  <a:lnTo>
                    <a:pt x="110" y="420"/>
                  </a:lnTo>
                  <a:lnTo>
                    <a:pt x="117" y="420"/>
                  </a:lnTo>
                  <a:lnTo>
                    <a:pt x="117" y="418"/>
                  </a:lnTo>
                  <a:lnTo>
                    <a:pt x="115" y="418"/>
                  </a:lnTo>
                  <a:lnTo>
                    <a:pt x="113" y="415"/>
                  </a:lnTo>
                  <a:lnTo>
                    <a:pt x="113" y="413"/>
                  </a:lnTo>
                  <a:lnTo>
                    <a:pt x="115" y="408"/>
                  </a:lnTo>
                  <a:lnTo>
                    <a:pt x="120" y="405"/>
                  </a:lnTo>
                  <a:lnTo>
                    <a:pt x="127" y="398"/>
                  </a:lnTo>
                  <a:lnTo>
                    <a:pt x="139" y="391"/>
                  </a:lnTo>
                  <a:lnTo>
                    <a:pt x="140" y="391"/>
                  </a:lnTo>
                  <a:lnTo>
                    <a:pt x="139" y="390"/>
                  </a:lnTo>
                  <a:lnTo>
                    <a:pt x="139" y="388"/>
                  </a:lnTo>
                  <a:lnTo>
                    <a:pt x="140" y="385"/>
                  </a:lnTo>
                  <a:lnTo>
                    <a:pt x="144" y="381"/>
                  </a:lnTo>
                  <a:lnTo>
                    <a:pt x="151" y="374"/>
                  </a:lnTo>
                  <a:lnTo>
                    <a:pt x="161" y="366"/>
                  </a:lnTo>
                  <a:lnTo>
                    <a:pt x="174" y="354"/>
                  </a:lnTo>
                  <a:lnTo>
                    <a:pt x="176" y="352"/>
                  </a:lnTo>
                  <a:lnTo>
                    <a:pt x="178" y="347"/>
                  </a:lnTo>
                  <a:lnTo>
                    <a:pt x="178" y="344"/>
                  </a:lnTo>
                  <a:lnTo>
                    <a:pt x="179" y="342"/>
                  </a:lnTo>
                  <a:lnTo>
                    <a:pt x="181" y="341"/>
                  </a:lnTo>
                  <a:lnTo>
                    <a:pt x="183" y="339"/>
                  </a:lnTo>
                  <a:lnTo>
                    <a:pt x="183" y="337"/>
                  </a:lnTo>
                  <a:lnTo>
                    <a:pt x="184" y="336"/>
                  </a:lnTo>
                  <a:lnTo>
                    <a:pt x="183" y="332"/>
                  </a:lnTo>
                  <a:lnTo>
                    <a:pt x="181" y="330"/>
                  </a:lnTo>
                  <a:lnTo>
                    <a:pt x="174" y="330"/>
                  </a:lnTo>
                  <a:lnTo>
                    <a:pt x="173" y="330"/>
                  </a:lnTo>
                  <a:lnTo>
                    <a:pt x="173" y="329"/>
                  </a:lnTo>
                  <a:lnTo>
                    <a:pt x="173" y="327"/>
                  </a:lnTo>
                  <a:lnTo>
                    <a:pt x="174" y="322"/>
                  </a:lnTo>
                  <a:lnTo>
                    <a:pt x="178" y="317"/>
                  </a:lnTo>
                  <a:lnTo>
                    <a:pt x="183" y="310"/>
                  </a:lnTo>
                  <a:lnTo>
                    <a:pt x="191" y="302"/>
                  </a:lnTo>
                  <a:lnTo>
                    <a:pt x="193" y="298"/>
                  </a:lnTo>
                  <a:lnTo>
                    <a:pt x="195" y="293"/>
                  </a:lnTo>
                  <a:lnTo>
                    <a:pt x="196" y="285"/>
                  </a:lnTo>
                  <a:lnTo>
                    <a:pt x="200" y="276"/>
                  </a:lnTo>
                  <a:lnTo>
                    <a:pt x="205" y="268"/>
                  </a:lnTo>
                  <a:lnTo>
                    <a:pt x="211" y="264"/>
                  </a:lnTo>
                  <a:lnTo>
                    <a:pt x="220" y="264"/>
                  </a:lnTo>
                  <a:lnTo>
                    <a:pt x="230" y="271"/>
                  </a:lnTo>
                  <a:lnTo>
                    <a:pt x="228" y="271"/>
                  </a:lnTo>
                  <a:lnTo>
                    <a:pt x="225" y="271"/>
                  </a:lnTo>
                  <a:lnTo>
                    <a:pt x="220" y="273"/>
                  </a:lnTo>
                  <a:lnTo>
                    <a:pt x="213" y="273"/>
                  </a:lnTo>
                  <a:lnTo>
                    <a:pt x="210" y="276"/>
                  </a:lnTo>
                  <a:lnTo>
                    <a:pt x="206" y="281"/>
                  </a:lnTo>
                  <a:lnTo>
                    <a:pt x="206" y="288"/>
                  </a:lnTo>
                  <a:lnTo>
                    <a:pt x="210" y="297"/>
                  </a:lnTo>
                  <a:lnTo>
                    <a:pt x="210" y="298"/>
                  </a:lnTo>
                  <a:lnTo>
                    <a:pt x="208" y="302"/>
                  </a:lnTo>
                  <a:lnTo>
                    <a:pt x="205" y="305"/>
                  </a:lnTo>
                  <a:lnTo>
                    <a:pt x="203" y="308"/>
                  </a:lnTo>
                  <a:lnTo>
                    <a:pt x="203" y="310"/>
                  </a:lnTo>
                  <a:lnTo>
                    <a:pt x="205" y="312"/>
                  </a:lnTo>
                  <a:lnTo>
                    <a:pt x="208" y="310"/>
                  </a:lnTo>
                  <a:lnTo>
                    <a:pt x="215" y="307"/>
                  </a:lnTo>
                  <a:lnTo>
                    <a:pt x="213" y="308"/>
                  </a:lnTo>
                  <a:lnTo>
                    <a:pt x="211" y="312"/>
                  </a:lnTo>
                  <a:lnTo>
                    <a:pt x="210" y="317"/>
                  </a:lnTo>
                  <a:lnTo>
                    <a:pt x="208" y="320"/>
                  </a:lnTo>
                  <a:lnTo>
                    <a:pt x="208" y="324"/>
                  </a:lnTo>
                  <a:lnTo>
                    <a:pt x="210" y="322"/>
                  </a:lnTo>
                  <a:lnTo>
                    <a:pt x="217" y="319"/>
                  </a:lnTo>
                  <a:lnTo>
                    <a:pt x="227" y="308"/>
                  </a:lnTo>
                  <a:lnTo>
                    <a:pt x="227" y="307"/>
                  </a:lnTo>
                  <a:lnTo>
                    <a:pt x="230" y="305"/>
                  </a:lnTo>
                  <a:lnTo>
                    <a:pt x="232" y="303"/>
                  </a:lnTo>
                  <a:lnTo>
                    <a:pt x="233" y="302"/>
                  </a:lnTo>
                  <a:lnTo>
                    <a:pt x="237" y="300"/>
                  </a:lnTo>
                  <a:lnTo>
                    <a:pt x="239" y="298"/>
                  </a:lnTo>
                  <a:lnTo>
                    <a:pt x="240" y="297"/>
                  </a:lnTo>
                  <a:lnTo>
                    <a:pt x="242" y="297"/>
                  </a:lnTo>
                  <a:lnTo>
                    <a:pt x="244" y="297"/>
                  </a:lnTo>
                  <a:lnTo>
                    <a:pt x="245" y="295"/>
                  </a:lnTo>
                  <a:lnTo>
                    <a:pt x="247" y="293"/>
                  </a:lnTo>
                  <a:lnTo>
                    <a:pt x="249" y="290"/>
                  </a:lnTo>
                  <a:lnTo>
                    <a:pt x="247" y="286"/>
                  </a:lnTo>
                  <a:lnTo>
                    <a:pt x="245" y="281"/>
                  </a:lnTo>
                  <a:lnTo>
                    <a:pt x="245" y="280"/>
                  </a:lnTo>
                  <a:lnTo>
                    <a:pt x="244" y="276"/>
                  </a:lnTo>
                  <a:lnTo>
                    <a:pt x="242" y="273"/>
                  </a:lnTo>
                  <a:lnTo>
                    <a:pt x="240" y="271"/>
                  </a:lnTo>
                  <a:lnTo>
                    <a:pt x="250" y="264"/>
                  </a:lnTo>
                  <a:lnTo>
                    <a:pt x="255" y="268"/>
                  </a:lnTo>
                  <a:lnTo>
                    <a:pt x="266" y="263"/>
                  </a:lnTo>
                  <a:lnTo>
                    <a:pt x="281" y="271"/>
                  </a:lnTo>
                  <a:lnTo>
                    <a:pt x="286" y="278"/>
                  </a:lnTo>
                  <a:lnTo>
                    <a:pt x="293" y="270"/>
                  </a:lnTo>
                  <a:lnTo>
                    <a:pt x="303" y="286"/>
                  </a:lnTo>
                  <a:lnTo>
                    <a:pt x="305" y="285"/>
                  </a:lnTo>
                  <a:lnTo>
                    <a:pt x="310" y="281"/>
                  </a:lnTo>
                  <a:lnTo>
                    <a:pt x="315" y="278"/>
                  </a:lnTo>
                  <a:lnTo>
                    <a:pt x="323" y="276"/>
                  </a:lnTo>
                  <a:lnTo>
                    <a:pt x="333" y="275"/>
                  </a:lnTo>
                  <a:lnTo>
                    <a:pt x="343" y="275"/>
                  </a:lnTo>
                  <a:lnTo>
                    <a:pt x="357" y="276"/>
                  </a:lnTo>
                  <a:lnTo>
                    <a:pt x="359" y="276"/>
                  </a:lnTo>
                  <a:lnTo>
                    <a:pt x="360" y="275"/>
                  </a:lnTo>
                  <a:lnTo>
                    <a:pt x="362" y="273"/>
                  </a:lnTo>
                  <a:lnTo>
                    <a:pt x="364" y="271"/>
                  </a:lnTo>
                  <a:lnTo>
                    <a:pt x="365" y="271"/>
                  </a:lnTo>
                  <a:lnTo>
                    <a:pt x="369" y="271"/>
                  </a:lnTo>
                  <a:lnTo>
                    <a:pt x="371" y="275"/>
                  </a:lnTo>
                  <a:lnTo>
                    <a:pt x="371" y="278"/>
                  </a:lnTo>
                  <a:lnTo>
                    <a:pt x="371" y="280"/>
                  </a:lnTo>
                  <a:lnTo>
                    <a:pt x="374" y="280"/>
                  </a:lnTo>
                  <a:lnTo>
                    <a:pt x="377" y="281"/>
                  </a:lnTo>
                  <a:lnTo>
                    <a:pt x="381" y="281"/>
                  </a:lnTo>
                  <a:lnTo>
                    <a:pt x="384" y="281"/>
                  </a:lnTo>
                  <a:lnTo>
                    <a:pt x="387" y="283"/>
                  </a:lnTo>
                  <a:lnTo>
                    <a:pt x="389" y="283"/>
                  </a:lnTo>
                  <a:lnTo>
                    <a:pt x="391" y="283"/>
                  </a:lnTo>
                  <a:lnTo>
                    <a:pt x="411" y="295"/>
                  </a:lnTo>
                  <a:lnTo>
                    <a:pt x="413" y="295"/>
                  </a:lnTo>
                  <a:lnTo>
                    <a:pt x="415" y="295"/>
                  </a:lnTo>
                  <a:lnTo>
                    <a:pt x="418" y="295"/>
                  </a:lnTo>
                  <a:lnTo>
                    <a:pt x="421" y="295"/>
                  </a:lnTo>
                  <a:lnTo>
                    <a:pt x="425" y="295"/>
                  </a:lnTo>
                  <a:lnTo>
                    <a:pt x="425" y="292"/>
                  </a:lnTo>
                  <a:lnTo>
                    <a:pt x="423" y="288"/>
                  </a:lnTo>
                  <a:lnTo>
                    <a:pt x="416" y="280"/>
                  </a:lnTo>
                  <a:lnTo>
                    <a:pt x="418" y="280"/>
                  </a:lnTo>
                  <a:lnTo>
                    <a:pt x="420" y="278"/>
                  </a:lnTo>
                  <a:lnTo>
                    <a:pt x="423" y="276"/>
                  </a:lnTo>
                  <a:lnTo>
                    <a:pt x="425" y="278"/>
                  </a:lnTo>
                  <a:lnTo>
                    <a:pt x="428" y="280"/>
                  </a:lnTo>
                  <a:lnTo>
                    <a:pt x="431" y="283"/>
                  </a:lnTo>
                  <a:lnTo>
                    <a:pt x="435" y="286"/>
                  </a:lnTo>
                  <a:lnTo>
                    <a:pt x="438" y="288"/>
                  </a:lnTo>
                  <a:lnTo>
                    <a:pt x="438" y="286"/>
                  </a:lnTo>
                  <a:lnTo>
                    <a:pt x="435" y="281"/>
                  </a:lnTo>
                  <a:lnTo>
                    <a:pt x="430" y="271"/>
                  </a:lnTo>
                  <a:lnTo>
                    <a:pt x="428" y="270"/>
                  </a:lnTo>
                  <a:lnTo>
                    <a:pt x="430" y="266"/>
                  </a:lnTo>
                  <a:lnTo>
                    <a:pt x="430" y="264"/>
                  </a:lnTo>
                  <a:lnTo>
                    <a:pt x="431" y="264"/>
                  </a:lnTo>
                  <a:lnTo>
                    <a:pt x="445" y="283"/>
                  </a:lnTo>
                  <a:lnTo>
                    <a:pt x="455" y="280"/>
                  </a:lnTo>
                  <a:lnTo>
                    <a:pt x="455" y="281"/>
                  </a:lnTo>
                  <a:lnTo>
                    <a:pt x="457" y="281"/>
                  </a:lnTo>
                  <a:lnTo>
                    <a:pt x="460" y="283"/>
                  </a:lnTo>
                  <a:lnTo>
                    <a:pt x="462" y="286"/>
                  </a:lnTo>
                  <a:lnTo>
                    <a:pt x="465" y="290"/>
                  </a:lnTo>
                  <a:lnTo>
                    <a:pt x="469" y="295"/>
                  </a:lnTo>
                  <a:lnTo>
                    <a:pt x="472" y="300"/>
                  </a:lnTo>
                  <a:lnTo>
                    <a:pt x="475" y="305"/>
                  </a:lnTo>
                  <a:lnTo>
                    <a:pt x="479" y="312"/>
                  </a:lnTo>
                  <a:lnTo>
                    <a:pt x="482" y="314"/>
                  </a:lnTo>
                  <a:lnTo>
                    <a:pt x="484" y="314"/>
                  </a:lnTo>
                  <a:lnTo>
                    <a:pt x="486" y="312"/>
                  </a:lnTo>
                  <a:lnTo>
                    <a:pt x="487" y="310"/>
                  </a:lnTo>
                  <a:lnTo>
                    <a:pt x="487" y="308"/>
                  </a:lnTo>
                  <a:lnTo>
                    <a:pt x="487" y="307"/>
                  </a:lnTo>
                  <a:lnTo>
                    <a:pt x="509" y="322"/>
                  </a:lnTo>
                  <a:lnTo>
                    <a:pt x="508" y="325"/>
                  </a:lnTo>
                  <a:lnTo>
                    <a:pt x="508" y="327"/>
                  </a:lnTo>
                  <a:lnTo>
                    <a:pt x="508" y="330"/>
                  </a:lnTo>
                  <a:lnTo>
                    <a:pt x="508" y="332"/>
                  </a:lnTo>
                  <a:lnTo>
                    <a:pt x="509" y="332"/>
                  </a:lnTo>
                  <a:lnTo>
                    <a:pt x="514" y="329"/>
                  </a:lnTo>
                  <a:lnTo>
                    <a:pt x="519" y="324"/>
                  </a:lnTo>
                  <a:lnTo>
                    <a:pt x="521" y="322"/>
                  </a:lnTo>
                  <a:lnTo>
                    <a:pt x="523" y="322"/>
                  </a:lnTo>
                  <a:lnTo>
                    <a:pt x="525" y="324"/>
                  </a:lnTo>
                  <a:lnTo>
                    <a:pt x="528" y="325"/>
                  </a:lnTo>
                  <a:lnTo>
                    <a:pt x="531" y="330"/>
                  </a:lnTo>
                  <a:lnTo>
                    <a:pt x="535" y="339"/>
                  </a:lnTo>
                  <a:lnTo>
                    <a:pt x="536" y="341"/>
                  </a:lnTo>
                  <a:lnTo>
                    <a:pt x="538" y="344"/>
                  </a:lnTo>
                  <a:lnTo>
                    <a:pt x="540" y="347"/>
                  </a:lnTo>
                  <a:lnTo>
                    <a:pt x="541" y="349"/>
                  </a:lnTo>
                </a:path>
              </a:pathLst>
            </a:custGeom>
            <a:solidFill>
              <a:srgbClr val="C0C0C0"/>
            </a:solidFill>
            <a:ln w="3175">
              <a:solidFill>
                <a:schemeClr val="tx1"/>
              </a:solidFill>
              <a:prstDash val="solid"/>
              <a:round/>
              <a:headEnd/>
              <a:tailEnd/>
            </a:ln>
          </p:spPr>
          <p:txBody>
            <a:bodyPr/>
            <a:lstStyle/>
            <a:p>
              <a:endParaRPr lang="en-US"/>
            </a:p>
          </p:txBody>
        </p:sp>
        <p:sp>
          <p:nvSpPr>
            <p:cNvPr id="57452" name="Freeform 79"/>
            <p:cNvSpPr>
              <a:spLocks/>
            </p:cNvSpPr>
            <p:nvPr/>
          </p:nvSpPr>
          <p:spPr bwMode="auto">
            <a:xfrm>
              <a:off x="1085" y="3327"/>
              <a:ext cx="27" cy="22"/>
            </a:xfrm>
            <a:custGeom>
              <a:avLst/>
              <a:gdLst>
                <a:gd name="T0" fmla="*/ 0 w 27"/>
                <a:gd name="T1" fmla="*/ 10 h 22"/>
                <a:gd name="T2" fmla="*/ 0 w 27"/>
                <a:gd name="T3" fmla="*/ 7 h 22"/>
                <a:gd name="T4" fmla="*/ 2 w 27"/>
                <a:gd name="T5" fmla="*/ 4 h 22"/>
                <a:gd name="T6" fmla="*/ 14 w 27"/>
                <a:gd name="T7" fmla="*/ 0 h 22"/>
                <a:gd name="T8" fmla="*/ 27 w 27"/>
                <a:gd name="T9" fmla="*/ 14 h 22"/>
                <a:gd name="T10" fmla="*/ 22 w 27"/>
                <a:gd name="T11" fmla="*/ 15 h 22"/>
                <a:gd name="T12" fmla="*/ 22 w 27"/>
                <a:gd name="T13" fmla="*/ 15 h 22"/>
                <a:gd name="T14" fmla="*/ 17 w 27"/>
                <a:gd name="T15" fmla="*/ 10 h 22"/>
                <a:gd name="T16" fmla="*/ 12 w 27"/>
                <a:gd name="T17" fmla="*/ 14 h 22"/>
                <a:gd name="T18" fmla="*/ 17 w 27"/>
                <a:gd name="T19" fmla="*/ 19 h 22"/>
                <a:gd name="T20" fmla="*/ 14 w 27"/>
                <a:gd name="T21" fmla="*/ 22 h 22"/>
                <a:gd name="T22" fmla="*/ 0 w 27"/>
                <a:gd name="T23" fmla="*/ 1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2"/>
                <a:gd name="T38" fmla="*/ 27 w 2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2">
                  <a:moveTo>
                    <a:pt x="0" y="10"/>
                  </a:moveTo>
                  <a:lnTo>
                    <a:pt x="0" y="7"/>
                  </a:lnTo>
                  <a:lnTo>
                    <a:pt x="2" y="4"/>
                  </a:lnTo>
                  <a:lnTo>
                    <a:pt x="14" y="0"/>
                  </a:lnTo>
                  <a:lnTo>
                    <a:pt x="27" y="14"/>
                  </a:lnTo>
                  <a:lnTo>
                    <a:pt x="22" y="15"/>
                  </a:lnTo>
                  <a:lnTo>
                    <a:pt x="17" y="10"/>
                  </a:lnTo>
                  <a:lnTo>
                    <a:pt x="12" y="14"/>
                  </a:lnTo>
                  <a:lnTo>
                    <a:pt x="17" y="19"/>
                  </a:lnTo>
                  <a:lnTo>
                    <a:pt x="14" y="22"/>
                  </a:lnTo>
                  <a:lnTo>
                    <a:pt x="0" y="10"/>
                  </a:lnTo>
                  <a:close/>
                </a:path>
              </a:pathLst>
            </a:custGeom>
            <a:solidFill>
              <a:srgbClr val="C0C0C0"/>
            </a:solidFill>
            <a:ln w="9525">
              <a:solidFill>
                <a:schemeClr val="tx1"/>
              </a:solidFill>
              <a:round/>
              <a:headEnd/>
              <a:tailEnd/>
            </a:ln>
          </p:spPr>
          <p:txBody>
            <a:bodyPr/>
            <a:lstStyle/>
            <a:p>
              <a:endParaRPr lang="en-US"/>
            </a:p>
          </p:txBody>
        </p:sp>
        <p:sp>
          <p:nvSpPr>
            <p:cNvPr id="57453" name="Freeform 80"/>
            <p:cNvSpPr>
              <a:spLocks/>
            </p:cNvSpPr>
            <p:nvPr/>
          </p:nvSpPr>
          <p:spPr bwMode="auto">
            <a:xfrm>
              <a:off x="1085" y="3327"/>
              <a:ext cx="27" cy="22"/>
            </a:xfrm>
            <a:custGeom>
              <a:avLst/>
              <a:gdLst>
                <a:gd name="T0" fmla="*/ 0 w 27"/>
                <a:gd name="T1" fmla="*/ 10 h 22"/>
                <a:gd name="T2" fmla="*/ 0 w 27"/>
                <a:gd name="T3" fmla="*/ 7 h 22"/>
                <a:gd name="T4" fmla="*/ 2 w 27"/>
                <a:gd name="T5" fmla="*/ 4 h 22"/>
                <a:gd name="T6" fmla="*/ 14 w 27"/>
                <a:gd name="T7" fmla="*/ 0 h 22"/>
                <a:gd name="T8" fmla="*/ 27 w 27"/>
                <a:gd name="T9" fmla="*/ 14 h 22"/>
                <a:gd name="T10" fmla="*/ 22 w 27"/>
                <a:gd name="T11" fmla="*/ 15 h 22"/>
                <a:gd name="T12" fmla="*/ 22 w 27"/>
                <a:gd name="T13" fmla="*/ 15 h 22"/>
                <a:gd name="T14" fmla="*/ 17 w 27"/>
                <a:gd name="T15" fmla="*/ 10 h 22"/>
                <a:gd name="T16" fmla="*/ 12 w 27"/>
                <a:gd name="T17" fmla="*/ 14 h 22"/>
                <a:gd name="T18" fmla="*/ 17 w 27"/>
                <a:gd name="T19" fmla="*/ 19 h 22"/>
                <a:gd name="T20" fmla="*/ 14 w 27"/>
                <a:gd name="T21" fmla="*/ 22 h 22"/>
                <a:gd name="T22" fmla="*/ 0 w 27"/>
                <a:gd name="T23" fmla="*/ 1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2"/>
                <a:gd name="T38" fmla="*/ 27 w 2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2">
                  <a:moveTo>
                    <a:pt x="0" y="10"/>
                  </a:moveTo>
                  <a:lnTo>
                    <a:pt x="0" y="7"/>
                  </a:lnTo>
                  <a:lnTo>
                    <a:pt x="2" y="4"/>
                  </a:lnTo>
                  <a:lnTo>
                    <a:pt x="14" y="0"/>
                  </a:lnTo>
                  <a:lnTo>
                    <a:pt x="27" y="14"/>
                  </a:lnTo>
                  <a:lnTo>
                    <a:pt x="22" y="15"/>
                  </a:lnTo>
                  <a:lnTo>
                    <a:pt x="17" y="10"/>
                  </a:lnTo>
                  <a:lnTo>
                    <a:pt x="12" y="14"/>
                  </a:lnTo>
                  <a:lnTo>
                    <a:pt x="17" y="19"/>
                  </a:lnTo>
                  <a:lnTo>
                    <a:pt x="14" y="22"/>
                  </a:lnTo>
                  <a:lnTo>
                    <a:pt x="0" y="10"/>
                  </a:lnTo>
                </a:path>
              </a:pathLst>
            </a:custGeom>
            <a:solidFill>
              <a:srgbClr val="C0C0C0"/>
            </a:solidFill>
            <a:ln w="3175">
              <a:solidFill>
                <a:schemeClr val="tx1"/>
              </a:solidFill>
              <a:prstDash val="solid"/>
              <a:round/>
              <a:headEnd/>
              <a:tailEnd/>
            </a:ln>
          </p:spPr>
          <p:txBody>
            <a:bodyPr/>
            <a:lstStyle/>
            <a:p>
              <a:endParaRPr lang="en-US"/>
            </a:p>
          </p:txBody>
        </p:sp>
        <p:sp>
          <p:nvSpPr>
            <p:cNvPr id="57454" name="Freeform 81"/>
            <p:cNvSpPr>
              <a:spLocks/>
            </p:cNvSpPr>
            <p:nvPr/>
          </p:nvSpPr>
          <p:spPr bwMode="auto">
            <a:xfrm>
              <a:off x="1107" y="3348"/>
              <a:ext cx="21" cy="23"/>
            </a:xfrm>
            <a:custGeom>
              <a:avLst/>
              <a:gdLst>
                <a:gd name="T0" fmla="*/ 5 w 21"/>
                <a:gd name="T1" fmla="*/ 0 h 23"/>
                <a:gd name="T2" fmla="*/ 0 w 21"/>
                <a:gd name="T3" fmla="*/ 3 h 23"/>
                <a:gd name="T4" fmla="*/ 11 w 21"/>
                <a:gd name="T5" fmla="*/ 16 h 23"/>
                <a:gd name="T6" fmla="*/ 21 w 21"/>
                <a:gd name="T7" fmla="*/ 23 h 23"/>
                <a:gd name="T8" fmla="*/ 14 w 21"/>
                <a:gd name="T9" fmla="*/ 6 h 23"/>
                <a:gd name="T10" fmla="*/ 5 w 21"/>
                <a:gd name="T11" fmla="*/ 0 h 23"/>
                <a:gd name="T12" fmla="*/ 0 60000 65536"/>
                <a:gd name="T13" fmla="*/ 0 60000 65536"/>
                <a:gd name="T14" fmla="*/ 0 60000 65536"/>
                <a:gd name="T15" fmla="*/ 0 60000 65536"/>
                <a:gd name="T16" fmla="*/ 0 60000 65536"/>
                <a:gd name="T17" fmla="*/ 0 60000 65536"/>
                <a:gd name="T18" fmla="*/ 0 w 21"/>
                <a:gd name="T19" fmla="*/ 0 h 23"/>
                <a:gd name="T20" fmla="*/ 21 w 21"/>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1" h="23">
                  <a:moveTo>
                    <a:pt x="5" y="0"/>
                  </a:moveTo>
                  <a:lnTo>
                    <a:pt x="0" y="3"/>
                  </a:lnTo>
                  <a:lnTo>
                    <a:pt x="11" y="16"/>
                  </a:lnTo>
                  <a:lnTo>
                    <a:pt x="21" y="23"/>
                  </a:lnTo>
                  <a:lnTo>
                    <a:pt x="14" y="6"/>
                  </a:lnTo>
                  <a:lnTo>
                    <a:pt x="5" y="0"/>
                  </a:lnTo>
                  <a:close/>
                </a:path>
              </a:pathLst>
            </a:custGeom>
            <a:solidFill>
              <a:srgbClr val="C0C0C0"/>
            </a:solidFill>
            <a:ln w="9525">
              <a:solidFill>
                <a:schemeClr val="tx1"/>
              </a:solidFill>
              <a:round/>
              <a:headEnd/>
              <a:tailEnd/>
            </a:ln>
          </p:spPr>
          <p:txBody>
            <a:bodyPr/>
            <a:lstStyle/>
            <a:p>
              <a:endParaRPr lang="en-US"/>
            </a:p>
          </p:txBody>
        </p:sp>
        <p:sp>
          <p:nvSpPr>
            <p:cNvPr id="57455" name="Freeform 82"/>
            <p:cNvSpPr>
              <a:spLocks/>
            </p:cNvSpPr>
            <p:nvPr/>
          </p:nvSpPr>
          <p:spPr bwMode="auto">
            <a:xfrm>
              <a:off x="1107" y="3348"/>
              <a:ext cx="21" cy="23"/>
            </a:xfrm>
            <a:custGeom>
              <a:avLst/>
              <a:gdLst>
                <a:gd name="T0" fmla="*/ 5 w 21"/>
                <a:gd name="T1" fmla="*/ 0 h 23"/>
                <a:gd name="T2" fmla="*/ 0 w 21"/>
                <a:gd name="T3" fmla="*/ 3 h 23"/>
                <a:gd name="T4" fmla="*/ 11 w 21"/>
                <a:gd name="T5" fmla="*/ 16 h 23"/>
                <a:gd name="T6" fmla="*/ 21 w 21"/>
                <a:gd name="T7" fmla="*/ 23 h 23"/>
                <a:gd name="T8" fmla="*/ 14 w 21"/>
                <a:gd name="T9" fmla="*/ 6 h 23"/>
                <a:gd name="T10" fmla="*/ 5 w 21"/>
                <a:gd name="T11" fmla="*/ 0 h 23"/>
                <a:gd name="T12" fmla="*/ 0 60000 65536"/>
                <a:gd name="T13" fmla="*/ 0 60000 65536"/>
                <a:gd name="T14" fmla="*/ 0 60000 65536"/>
                <a:gd name="T15" fmla="*/ 0 60000 65536"/>
                <a:gd name="T16" fmla="*/ 0 60000 65536"/>
                <a:gd name="T17" fmla="*/ 0 60000 65536"/>
                <a:gd name="T18" fmla="*/ 0 w 21"/>
                <a:gd name="T19" fmla="*/ 0 h 23"/>
                <a:gd name="T20" fmla="*/ 21 w 21"/>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1" h="23">
                  <a:moveTo>
                    <a:pt x="5" y="0"/>
                  </a:moveTo>
                  <a:lnTo>
                    <a:pt x="0" y="3"/>
                  </a:lnTo>
                  <a:lnTo>
                    <a:pt x="11" y="16"/>
                  </a:lnTo>
                  <a:lnTo>
                    <a:pt x="21" y="23"/>
                  </a:lnTo>
                  <a:lnTo>
                    <a:pt x="14" y="6"/>
                  </a:lnTo>
                  <a:lnTo>
                    <a:pt x="5" y="0"/>
                  </a:lnTo>
                </a:path>
              </a:pathLst>
            </a:custGeom>
            <a:solidFill>
              <a:srgbClr val="C0C0C0"/>
            </a:solidFill>
            <a:ln w="3175">
              <a:solidFill>
                <a:schemeClr val="tx1"/>
              </a:solidFill>
              <a:prstDash val="solid"/>
              <a:round/>
              <a:headEnd/>
              <a:tailEnd/>
            </a:ln>
          </p:spPr>
          <p:txBody>
            <a:bodyPr/>
            <a:lstStyle/>
            <a:p>
              <a:endParaRPr lang="en-US"/>
            </a:p>
          </p:txBody>
        </p:sp>
        <p:sp>
          <p:nvSpPr>
            <p:cNvPr id="57456" name="Freeform 83"/>
            <p:cNvSpPr>
              <a:spLocks/>
            </p:cNvSpPr>
            <p:nvPr/>
          </p:nvSpPr>
          <p:spPr bwMode="auto">
            <a:xfrm>
              <a:off x="1107" y="3322"/>
              <a:ext cx="19" cy="24"/>
            </a:xfrm>
            <a:custGeom>
              <a:avLst/>
              <a:gdLst>
                <a:gd name="T0" fmla="*/ 4 w 19"/>
                <a:gd name="T1" fmla="*/ 0 h 24"/>
                <a:gd name="T2" fmla="*/ 19 w 19"/>
                <a:gd name="T3" fmla="*/ 15 h 24"/>
                <a:gd name="T4" fmla="*/ 17 w 19"/>
                <a:gd name="T5" fmla="*/ 24 h 24"/>
                <a:gd name="T6" fmla="*/ 11 w 19"/>
                <a:gd name="T7" fmla="*/ 22 h 24"/>
                <a:gd name="T8" fmla="*/ 11 w 19"/>
                <a:gd name="T9" fmla="*/ 15 h 24"/>
                <a:gd name="T10" fmla="*/ 0 w 19"/>
                <a:gd name="T11" fmla="*/ 2 h 24"/>
                <a:gd name="T12" fmla="*/ 4 w 19"/>
                <a:gd name="T13" fmla="*/ 0 h 24"/>
                <a:gd name="T14" fmla="*/ 0 60000 65536"/>
                <a:gd name="T15" fmla="*/ 0 60000 65536"/>
                <a:gd name="T16" fmla="*/ 0 60000 65536"/>
                <a:gd name="T17" fmla="*/ 0 60000 65536"/>
                <a:gd name="T18" fmla="*/ 0 60000 65536"/>
                <a:gd name="T19" fmla="*/ 0 60000 65536"/>
                <a:gd name="T20" fmla="*/ 0 60000 65536"/>
                <a:gd name="T21" fmla="*/ 0 w 19"/>
                <a:gd name="T22" fmla="*/ 0 h 24"/>
                <a:gd name="T23" fmla="*/ 19 w 1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4">
                  <a:moveTo>
                    <a:pt x="4" y="0"/>
                  </a:moveTo>
                  <a:lnTo>
                    <a:pt x="19" y="15"/>
                  </a:lnTo>
                  <a:lnTo>
                    <a:pt x="17" y="24"/>
                  </a:lnTo>
                  <a:lnTo>
                    <a:pt x="11" y="22"/>
                  </a:lnTo>
                  <a:lnTo>
                    <a:pt x="11" y="15"/>
                  </a:lnTo>
                  <a:lnTo>
                    <a:pt x="0" y="2"/>
                  </a:lnTo>
                  <a:lnTo>
                    <a:pt x="4" y="0"/>
                  </a:lnTo>
                  <a:close/>
                </a:path>
              </a:pathLst>
            </a:custGeom>
            <a:solidFill>
              <a:srgbClr val="C0C0C0"/>
            </a:solidFill>
            <a:ln w="9525">
              <a:solidFill>
                <a:schemeClr val="tx1"/>
              </a:solidFill>
              <a:round/>
              <a:headEnd/>
              <a:tailEnd/>
            </a:ln>
          </p:spPr>
          <p:txBody>
            <a:bodyPr/>
            <a:lstStyle/>
            <a:p>
              <a:endParaRPr lang="en-US"/>
            </a:p>
          </p:txBody>
        </p:sp>
        <p:sp>
          <p:nvSpPr>
            <p:cNvPr id="57457" name="Freeform 84"/>
            <p:cNvSpPr>
              <a:spLocks/>
            </p:cNvSpPr>
            <p:nvPr/>
          </p:nvSpPr>
          <p:spPr bwMode="auto">
            <a:xfrm>
              <a:off x="1107" y="3322"/>
              <a:ext cx="19" cy="24"/>
            </a:xfrm>
            <a:custGeom>
              <a:avLst/>
              <a:gdLst>
                <a:gd name="T0" fmla="*/ 4 w 19"/>
                <a:gd name="T1" fmla="*/ 0 h 24"/>
                <a:gd name="T2" fmla="*/ 19 w 19"/>
                <a:gd name="T3" fmla="*/ 15 h 24"/>
                <a:gd name="T4" fmla="*/ 17 w 19"/>
                <a:gd name="T5" fmla="*/ 24 h 24"/>
                <a:gd name="T6" fmla="*/ 11 w 19"/>
                <a:gd name="T7" fmla="*/ 22 h 24"/>
                <a:gd name="T8" fmla="*/ 11 w 19"/>
                <a:gd name="T9" fmla="*/ 15 h 24"/>
                <a:gd name="T10" fmla="*/ 0 w 19"/>
                <a:gd name="T11" fmla="*/ 2 h 24"/>
                <a:gd name="T12" fmla="*/ 4 w 19"/>
                <a:gd name="T13" fmla="*/ 0 h 24"/>
                <a:gd name="T14" fmla="*/ 0 60000 65536"/>
                <a:gd name="T15" fmla="*/ 0 60000 65536"/>
                <a:gd name="T16" fmla="*/ 0 60000 65536"/>
                <a:gd name="T17" fmla="*/ 0 60000 65536"/>
                <a:gd name="T18" fmla="*/ 0 60000 65536"/>
                <a:gd name="T19" fmla="*/ 0 60000 65536"/>
                <a:gd name="T20" fmla="*/ 0 60000 65536"/>
                <a:gd name="T21" fmla="*/ 0 w 19"/>
                <a:gd name="T22" fmla="*/ 0 h 24"/>
                <a:gd name="T23" fmla="*/ 19 w 1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4">
                  <a:moveTo>
                    <a:pt x="4" y="0"/>
                  </a:moveTo>
                  <a:lnTo>
                    <a:pt x="19" y="15"/>
                  </a:lnTo>
                  <a:lnTo>
                    <a:pt x="17" y="24"/>
                  </a:lnTo>
                  <a:lnTo>
                    <a:pt x="11" y="22"/>
                  </a:lnTo>
                  <a:lnTo>
                    <a:pt x="11" y="15"/>
                  </a:lnTo>
                  <a:lnTo>
                    <a:pt x="0" y="2"/>
                  </a:lnTo>
                  <a:lnTo>
                    <a:pt x="4" y="0"/>
                  </a:lnTo>
                </a:path>
              </a:pathLst>
            </a:custGeom>
            <a:solidFill>
              <a:srgbClr val="C0C0C0"/>
            </a:solidFill>
            <a:ln w="3175">
              <a:solidFill>
                <a:schemeClr val="tx1"/>
              </a:solidFill>
              <a:prstDash val="solid"/>
              <a:round/>
              <a:headEnd/>
              <a:tailEnd/>
            </a:ln>
          </p:spPr>
          <p:txBody>
            <a:bodyPr/>
            <a:lstStyle/>
            <a:p>
              <a:endParaRPr lang="en-US"/>
            </a:p>
          </p:txBody>
        </p:sp>
        <p:sp>
          <p:nvSpPr>
            <p:cNvPr id="57458" name="Freeform 85"/>
            <p:cNvSpPr>
              <a:spLocks/>
            </p:cNvSpPr>
            <p:nvPr/>
          </p:nvSpPr>
          <p:spPr bwMode="auto">
            <a:xfrm>
              <a:off x="1153" y="3370"/>
              <a:ext cx="27" cy="25"/>
            </a:xfrm>
            <a:custGeom>
              <a:avLst/>
              <a:gdLst>
                <a:gd name="T0" fmla="*/ 2 w 27"/>
                <a:gd name="T1" fmla="*/ 0 h 25"/>
                <a:gd name="T2" fmla="*/ 10 w 27"/>
                <a:gd name="T3" fmla="*/ 1 h 25"/>
                <a:gd name="T4" fmla="*/ 27 w 27"/>
                <a:gd name="T5" fmla="*/ 20 h 25"/>
                <a:gd name="T6" fmla="*/ 24 w 27"/>
                <a:gd name="T7" fmla="*/ 25 h 25"/>
                <a:gd name="T8" fmla="*/ 14 w 27"/>
                <a:gd name="T9" fmla="*/ 16 h 25"/>
                <a:gd name="T10" fmla="*/ 7 w 27"/>
                <a:gd name="T11" fmla="*/ 15 h 25"/>
                <a:gd name="T12" fmla="*/ 0 w 27"/>
                <a:gd name="T13" fmla="*/ 6 h 25"/>
                <a:gd name="T14" fmla="*/ 2 w 27"/>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25"/>
                <a:gd name="T26" fmla="*/ 27 w 2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25">
                  <a:moveTo>
                    <a:pt x="2" y="0"/>
                  </a:moveTo>
                  <a:lnTo>
                    <a:pt x="10" y="1"/>
                  </a:lnTo>
                  <a:lnTo>
                    <a:pt x="27" y="20"/>
                  </a:lnTo>
                  <a:lnTo>
                    <a:pt x="24" y="25"/>
                  </a:lnTo>
                  <a:lnTo>
                    <a:pt x="14" y="16"/>
                  </a:lnTo>
                  <a:lnTo>
                    <a:pt x="7" y="15"/>
                  </a:lnTo>
                  <a:lnTo>
                    <a:pt x="0" y="6"/>
                  </a:lnTo>
                  <a:lnTo>
                    <a:pt x="2" y="0"/>
                  </a:lnTo>
                  <a:close/>
                </a:path>
              </a:pathLst>
            </a:custGeom>
            <a:solidFill>
              <a:srgbClr val="C0C0C0"/>
            </a:solidFill>
            <a:ln w="9525">
              <a:solidFill>
                <a:schemeClr val="tx1"/>
              </a:solidFill>
              <a:round/>
              <a:headEnd/>
              <a:tailEnd/>
            </a:ln>
          </p:spPr>
          <p:txBody>
            <a:bodyPr/>
            <a:lstStyle/>
            <a:p>
              <a:endParaRPr lang="en-US"/>
            </a:p>
          </p:txBody>
        </p:sp>
        <p:sp>
          <p:nvSpPr>
            <p:cNvPr id="57459" name="Freeform 86"/>
            <p:cNvSpPr>
              <a:spLocks/>
            </p:cNvSpPr>
            <p:nvPr/>
          </p:nvSpPr>
          <p:spPr bwMode="auto">
            <a:xfrm>
              <a:off x="1153" y="3370"/>
              <a:ext cx="27" cy="25"/>
            </a:xfrm>
            <a:custGeom>
              <a:avLst/>
              <a:gdLst>
                <a:gd name="T0" fmla="*/ 2 w 27"/>
                <a:gd name="T1" fmla="*/ 0 h 25"/>
                <a:gd name="T2" fmla="*/ 10 w 27"/>
                <a:gd name="T3" fmla="*/ 1 h 25"/>
                <a:gd name="T4" fmla="*/ 27 w 27"/>
                <a:gd name="T5" fmla="*/ 20 h 25"/>
                <a:gd name="T6" fmla="*/ 24 w 27"/>
                <a:gd name="T7" fmla="*/ 25 h 25"/>
                <a:gd name="T8" fmla="*/ 14 w 27"/>
                <a:gd name="T9" fmla="*/ 16 h 25"/>
                <a:gd name="T10" fmla="*/ 7 w 27"/>
                <a:gd name="T11" fmla="*/ 15 h 25"/>
                <a:gd name="T12" fmla="*/ 0 w 27"/>
                <a:gd name="T13" fmla="*/ 6 h 25"/>
                <a:gd name="T14" fmla="*/ 2 w 27"/>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25"/>
                <a:gd name="T26" fmla="*/ 27 w 2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25">
                  <a:moveTo>
                    <a:pt x="2" y="0"/>
                  </a:moveTo>
                  <a:lnTo>
                    <a:pt x="10" y="1"/>
                  </a:lnTo>
                  <a:lnTo>
                    <a:pt x="27" y="20"/>
                  </a:lnTo>
                  <a:lnTo>
                    <a:pt x="24" y="25"/>
                  </a:lnTo>
                  <a:lnTo>
                    <a:pt x="14" y="16"/>
                  </a:lnTo>
                  <a:lnTo>
                    <a:pt x="7" y="15"/>
                  </a:lnTo>
                  <a:lnTo>
                    <a:pt x="0" y="6"/>
                  </a:lnTo>
                  <a:lnTo>
                    <a:pt x="2" y="0"/>
                  </a:lnTo>
                </a:path>
              </a:pathLst>
            </a:custGeom>
            <a:solidFill>
              <a:srgbClr val="C0C0C0"/>
            </a:solidFill>
            <a:ln w="3175">
              <a:solidFill>
                <a:schemeClr val="tx1"/>
              </a:solidFill>
              <a:prstDash val="solid"/>
              <a:round/>
              <a:headEnd/>
              <a:tailEnd/>
            </a:ln>
          </p:spPr>
          <p:txBody>
            <a:bodyPr/>
            <a:lstStyle/>
            <a:p>
              <a:endParaRPr lang="en-US"/>
            </a:p>
          </p:txBody>
        </p:sp>
        <p:sp>
          <p:nvSpPr>
            <p:cNvPr id="57460" name="Freeform 87"/>
            <p:cNvSpPr>
              <a:spLocks/>
            </p:cNvSpPr>
            <p:nvPr/>
          </p:nvSpPr>
          <p:spPr bwMode="auto">
            <a:xfrm>
              <a:off x="1175" y="3412"/>
              <a:ext cx="25" cy="20"/>
            </a:xfrm>
            <a:custGeom>
              <a:avLst/>
              <a:gdLst>
                <a:gd name="T0" fmla="*/ 0 w 25"/>
                <a:gd name="T1" fmla="*/ 2 h 20"/>
                <a:gd name="T2" fmla="*/ 12 w 25"/>
                <a:gd name="T3" fmla="*/ 2 h 20"/>
                <a:gd name="T4" fmla="*/ 12 w 25"/>
                <a:gd name="T5" fmla="*/ 12 h 20"/>
                <a:gd name="T6" fmla="*/ 19 w 25"/>
                <a:gd name="T7" fmla="*/ 10 h 20"/>
                <a:gd name="T8" fmla="*/ 17 w 25"/>
                <a:gd name="T9" fmla="*/ 0 h 20"/>
                <a:gd name="T10" fmla="*/ 19 w 25"/>
                <a:gd name="T11" fmla="*/ 0 h 20"/>
                <a:gd name="T12" fmla="*/ 20 w 25"/>
                <a:gd name="T13" fmla="*/ 2 h 20"/>
                <a:gd name="T14" fmla="*/ 22 w 25"/>
                <a:gd name="T15" fmla="*/ 3 h 20"/>
                <a:gd name="T16" fmla="*/ 24 w 25"/>
                <a:gd name="T17" fmla="*/ 5 h 20"/>
                <a:gd name="T18" fmla="*/ 25 w 25"/>
                <a:gd name="T19" fmla="*/ 8 h 20"/>
                <a:gd name="T20" fmla="*/ 25 w 25"/>
                <a:gd name="T21" fmla="*/ 12 h 20"/>
                <a:gd name="T22" fmla="*/ 24 w 25"/>
                <a:gd name="T23" fmla="*/ 15 h 20"/>
                <a:gd name="T24" fmla="*/ 22 w 25"/>
                <a:gd name="T25" fmla="*/ 20 h 20"/>
                <a:gd name="T26" fmla="*/ 20 w 25"/>
                <a:gd name="T27" fmla="*/ 20 h 20"/>
                <a:gd name="T28" fmla="*/ 19 w 25"/>
                <a:gd name="T29" fmla="*/ 20 h 20"/>
                <a:gd name="T30" fmla="*/ 17 w 25"/>
                <a:gd name="T31" fmla="*/ 20 h 20"/>
                <a:gd name="T32" fmla="*/ 14 w 25"/>
                <a:gd name="T33" fmla="*/ 18 h 20"/>
                <a:gd name="T34" fmla="*/ 12 w 25"/>
                <a:gd name="T35" fmla="*/ 18 h 20"/>
                <a:gd name="T36" fmla="*/ 10 w 25"/>
                <a:gd name="T37" fmla="*/ 18 h 20"/>
                <a:gd name="T38" fmla="*/ 9 w 25"/>
                <a:gd name="T39" fmla="*/ 18 h 20"/>
                <a:gd name="T40" fmla="*/ 9 w 25"/>
                <a:gd name="T41" fmla="*/ 18 h 20"/>
                <a:gd name="T42" fmla="*/ 2 w 25"/>
                <a:gd name="T43" fmla="*/ 10 h 20"/>
                <a:gd name="T44" fmla="*/ 0 w 25"/>
                <a:gd name="T45" fmla="*/ 2 h 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
                <a:gd name="T70" fmla="*/ 0 h 20"/>
                <a:gd name="T71" fmla="*/ 25 w 25"/>
                <a:gd name="T72" fmla="*/ 20 h 2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 h="20">
                  <a:moveTo>
                    <a:pt x="0" y="2"/>
                  </a:moveTo>
                  <a:lnTo>
                    <a:pt x="12" y="2"/>
                  </a:lnTo>
                  <a:lnTo>
                    <a:pt x="12" y="12"/>
                  </a:lnTo>
                  <a:lnTo>
                    <a:pt x="19" y="10"/>
                  </a:lnTo>
                  <a:lnTo>
                    <a:pt x="17" y="0"/>
                  </a:lnTo>
                  <a:lnTo>
                    <a:pt x="19" y="0"/>
                  </a:lnTo>
                  <a:lnTo>
                    <a:pt x="20" y="2"/>
                  </a:lnTo>
                  <a:lnTo>
                    <a:pt x="22" y="3"/>
                  </a:lnTo>
                  <a:lnTo>
                    <a:pt x="24" y="5"/>
                  </a:lnTo>
                  <a:lnTo>
                    <a:pt x="25" y="8"/>
                  </a:lnTo>
                  <a:lnTo>
                    <a:pt x="25" y="12"/>
                  </a:lnTo>
                  <a:lnTo>
                    <a:pt x="24" y="15"/>
                  </a:lnTo>
                  <a:lnTo>
                    <a:pt x="22" y="20"/>
                  </a:lnTo>
                  <a:lnTo>
                    <a:pt x="20" y="20"/>
                  </a:lnTo>
                  <a:lnTo>
                    <a:pt x="19" y="20"/>
                  </a:lnTo>
                  <a:lnTo>
                    <a:pt x="17" y="20"/>
                  </a:lnTo>
                  <a:lnTo>
                    <a:pt x="14" y="18"/>
                  </a:lnTo>
                  <a:lnTo>
                    <a:pt x="12" y="18"/>
                  </a:lnTo>
                  <a:lnTo>
                    <a:pt x="10" y="18"/>
                  </a:lnTo>
                  <a:lnTo>
                    <a:pt x="9" y="18"/>
                  </a:lnTo>
                  <a:lnTo>
                    <a:pt x="2" y="10"/>
                  </a:lnTo>
                  <a:lnTo>
                    <a:pt x="0" y="2"/>
                  </a:lnTo>
                  <a:close/>
                </a:path>
              </a:pathLst>
            </a:custGeom>
            <a:solidFill>
              <a:srgbClr val="C0C0C0"/>
            </a:solidFill>
            <a:ln w="9525">
              <a:solidFill>
                <a:schemeClr val="tx1"/>
              </a:solidFill>
              <a:round/>
              <a:headEnd/>
              <a:tailEnd/>
            </a:ln>
          </p:spPr>
          <p:txBody>
            <a:bodyPr/>
            <a:lstStyle/>
            <a:p>
              <a:endParaRPr lang="en-US"/>
            </a:p>
          </p:txBody>
        </p:sp>
        <p:sp>
          <p:nvSpPr>
            <p:cNvPr id="57461" name="Freeform 88"/>
            <p:cNvSpPr>
              <a:spLocks/>
            </p:cNvSpPr>
            <p:nvPr/>
          </p:nvSpPr>
          <p:spPr bwMode="auto">
            <a:xfrm>
              <a:off x="1175" y="3412"/>
              <a:ext cx="25" cy="20"/>
            </a:xfrm>
            <a:custGeom>
              <a:avLst/>
              <a:gdLst>
                <a:gd name="T0" fmla="*/ 0 w 25"/>
                <a:gd name="T1" fmla="*/ 2 h 20"/>
                <a:gd name="T2" fmla="*/ 12 w 25"/>
                <a:gd name="T3" fmla="*/ 2 h 20"/>
                <a:gd name="T4" fmla="*/ 12 w 25"/>
                <a:gd name="T5" fmla="*/ 12 h 20"/>
                <a:gd name="T6" fmla="*/ 19 w 25"/>
                <a:gd name="T7" fmla="*/ 10 h 20"/>
                <a:gd name="T8" fmla="*/ 17 w 25"/>
                <a:gd name="T9" fmla="*/ 0 h 20"/>
                <a:gd name="T10" fmla="*/ 17 w 25"/>
                <a:gd name="T11" fmla="*/ 0 h 20"/>
                <a:gd name="T12" fmla="*/ 19 w 25"/>
                <a:gd name="T13" fmla="*/ 0 h 20"/>
                <a:gd name="T14" fmla="*/ 20 w 25"/>
                <a:gd name="T15" fmla="*/ 2 h 20"/>
                <a:gd name="T16" fmla="*/ 22 w 25"/>
                <a:gd name="T17" fmla="*/ 3 h 20"/>
                <a:gd name="T18" fmla="*/ 24 w 25"/>
                <a:gd name="T19" fmla="*/ 5 h 20"/>
                <a:gd name="T20" fmla="*/ 25 w 25"/>
                <a:gd name="T21" fmla="*/ 8 h 20"/>
                <a:gd name="T22" fmla="*/ 25 w 25"/>
                <a:gd name="T23" fmla="*/ 12 h 20"/>
                <a:gd name="T24" fmla="*/ 24 w 25"/>
                <a:gd name="T25" fmla="*/ 15 h 20"/>
                <a:gd name="T26" fmla="*/ 22 w 25"/>
                <a:gd name="T27" fmla="*/ 20 h 20"/>
                <a:gd name="T28" fmla="*/ 22 w 25"/>
                <a:gd name="T29" fmla="*/ 20 h 20"/>
                <a:gd name="T30" fmla="*/ 20 w 25"/>
                <a:gd name="T31" fmla="*/ 20 h 20"/>
                <a:gd name="T32" fmla="*/ 19 w 25"/>
                <a:gd name="T33" fmla="*/ 20 h 20"/>
                <a:gd name="T34" fmla="*/ 17 w 25"/>
                <a:gd name="T35" fmla="*/ 20 h 20"/>
                <a:gd name="T36" fmla="*/ 14 w 25"/>
                <a:gd name="T37" fmla="*/ 18 h 20"/>
                <a:gd name="T38" fmla="*/ 12 w 25"/>
                <a:gd name="T39" fmla="*/ 18 h 20"/>
                <a:gd name="T40" fmla="*/ 10 w 25"/>
                <a:gd name="T41" fmla="*/ 18 h 20"/>
                <a:gd name="T42" fmla="*/ 9 w 25"/>
                <a:gd name="T43" fmla="*/ 18 h 20"/>
                <a:gd name="T44" fmla="*/ 9 w 25"/>
                <a:gd name="T45" fmla="*/ 18 h 20"/>
                <a:gd name="T46" fmla="*/ 2 w 25"/>
                <a:gd name="T47" fmla="*/ 10 h 20"/>
                <a:gd name="T48" fmla="*/ 0 w 25"/>
                <a:gd name="T49" fmla="*/ 2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20"/>
                <a:gd name="T77" fmla="*/ 25 w 25"/>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20">
                  <a:moveTo>
                    <a:pt x="0" y="2"/>
                  </a:moveTo>
                  <a:lnTo>
                    <a:pt x="12" y="2"/>
                  </a:lnTo>
                  <a:lnTo>
                    <a:pt x="12" y="12"/>
                  </a:lnTo>
                  <a:lnTo>
                    <a:pt x="19" y="10"/>
                  </a:lnTo>
                  <a:lnTo>
                    <a:pt x="17" y="0"/>
                  </a:lnTo>
                  <a:lnTo>
                    <a:pt x="19" y="0"/>
                  </a:lnTo>
                  <a:lnTo>
                    <a:pt x="20" y="2"/>
                  </a:lnTo>
                  <a:lnTo>
                    <a:pt x="22" y="3"/>
                  </a:lnTo>
                  <a:lnTo>
                    <a:pt x="24" y="5"/>
                  </a:lnTo>
                  <a:lnTo>
                    <a:pt x="25" y="8"/>
                  </a:lnTo>
                  <a:lnTo>
                    <a:pt x="25" y="12"/>
                  </a:lnTo>
                  <a:lnTo>
                    <a:pt x="24" y="15"/>
                  </a:lnTo>
                  <a:lnTo>
                    <a:pt x="22" y="20"/>
                  </a:lnTo>
                  <a:lnTo>
                    <a:pt x="20" y="20"/>
                  </a:lnTo>
                  <a:lnTo>
                    <a:pt x="19" y="20"/>
                  </a:lnTo>
                  <a:lnTo>
                    <a:pt x="17" y="20"/>
                  </a:lnTo>
                  <a:lnTo>
                    <a:pt x="14" y="18"/>
                  </a:lnTo>
                  <a:lnTo>
                    <a:pt x="12" y="18"/>
                  </a:lnTo>
                  <a:lnTo>
                    <a:pt x="10" y="18"/>
                  </a:lnTo>
                  <a:lnTo>
                    <a:pt x="9" y="18"/>
                  </a:lnTo>
                  <a:lnTo>
                    <a:pt x="2" y="10"/>
                  </a:lnTo>
                  <a:lnTo>
                    <a:pt x="0" y="2"/>
                  </a:lnTo>
                </a:path>
              </a:pathLst>
            </a:custGeom>
            <a:solidFill>
              <a:srgbClr val="C0C0C0"/>
            </a:solidFill>
            <a:ln w="3175">
              <a:solidFill>
                <a:schemeClr val="tx1"/>
              </a:solidFill>
              <a:prstDash val="solid"/>
              <a:round/>
              <a:headEnd/>
              <a:tailEnd/>
            </a:ln>
          </p:spPr>
          <p:txBody>
            <a:bodyPr/>
            <a:lstStyle/>
            <a:p>
              <a:endParaRPr lang="en-US"/>
            </a:p>
          </p:txBody>
        </p:sp>
        <p:sp>
          <p:nvSpPr>
            <p:cNvPr id="57462" name="Freeform 89"/>
            <p:cNvSpPr>
              <a:spLocks/>
            </p:cNvSpPr>
            <p:nvPr/>
          </p:nvSpPr>
          <p:spPr bwMode="auto">
            <a:xfrm>
              <a:off x="1126" y="3351"/>
              <a:ext cx="8" cy="10"/>
            </a:xfrm>
            <a:custGeom>
              <a:avLst/>
              <a:gdLst>
                <a:gd name="T0" fmla="*/ 0 w 8"/>
                <a:gd name="T1" fmla="*/ 5 h 10"/>
                <a:gd name="T2" fmla="*/ 0 w 8"/>
                <a:gd name="T3" fmla="*/ 3 h 10"/>
                <a:gd name="T4" fmla="*/ 0 w 8"/>
                <a:gd name="T5" fmla="*/ 2 h 10"/>
                <a:gd name="T6" fmla="*/ 2 w 8"/>
                <a:gd name="T7" fmla="*/ 0 h 10"/>
                <a:gd name="T8" fmla="*/ 3 w 8"/>
                <a:gd name="T9" fmla="*/ 0 h 10"/>
                <a:gd name="T10" fmla="*/ 5 w 8"/>
                <a:gd name="T11" fmla="*/ 0 h 10"/>
                <a:gd name="T12" fmla="*/ 7 w 8"/>
                <a:gd name="T13" fmla="*/ 2 h 10"/>
                <a:gd name="T14" fmla="*/ 7 w 8"/>
                <a:gd name="T15" fmla="*/ 3 h 10"/>
                <a:gd name="T16" fmla="*/ 8 w 8"/>
                <a:gd name="T17" fmla="*/ 5 h 10"/>
                <a:gd name="T18" fmla="*/ 7 w 8"/>
                <a:gd name="T19" fmla="*/ 7 h 10"/>
                <a:gd name="T20" fmla="*/ 7 w 8"/>
                <a:gd name="T21" fmla="*/ 8 h 10"/>
                <a:gd name="T22" fmla="*/ 5 w 8"/>
                <a:gd name="T23" fmla="*/ 10 h 10"/>
                <a:gd name="T24" fmla="*/ 3 w 8"/>
                <a:gd name="T25" fmla="*/ 10 h 10"/>
                <a:gd name="T26" fmla="*/ 2 w 8"/>
                <a:gd name="T27" fmla="*/ 10 h 10"/>
                <a:gd name="T28" fmla="*/ 0 w 8"/>
                <a:gd name="T29" fmla="*/ 8 h 10"/>
                <a:gd name="T30" fmla="*/ 0 w 8"/>
                <a:gd name="T31" fmla="*/ 7 h 10"/>
                <a:gd name="T32" fmla="*/ 0 w 8"/>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0" y="3"/>
                  </a:lnTo>
                  <a:lnTo>
                    <a:pt x="0" y="2"/>
                  </a:lnTo>
                  <a:lnTo>
                    <a:pt x="2" y="0"/>
                  </a:lnTo>
                  <a:lnTo>
                    <a:pt x="3" y="0"/>
                  </a:lnTo>
                  <a:lnTo>
                    <a:pt x="5" y="0"/>
                  </a:lnTo>
                  <a:lnTo>
                    <a:pt x="7" y="2"/>
                  </a:lnTo>
                  <a:lnTo>
                    <a:pt x="7" y="3"/>
                  </a:lnTo>
                  <a:lnTo>
                    <a:pt x="8" y="5"/>
                  </a:lnTo>
                  <a:lnTo>
                    <a:pt x="7" y="7"/>
                  </a:lnTo>
                  <a:lnTo>
                    <a:pt x="7" y="8"/>
                  </a:lnTo>
                  <a:lnTo>
                    <a:pt x="5" y="10"/>
                  </a:lnTo>
                  <a:lnTo>
                    <a:pt x="3" y="10"/>
                  </a:lnTo>
                  <a:lnTo>
                    <a:pt x="2" y="10"/>
                  </a:lnTo>
                  <a:lnTo>
                    <a:pt x="0" y="8"/>
                  </a:lnTo>
                  <a:lnTo>
                    <a:pt x="0" y="7"/>
                  </a:lnTo>
                  <a:lnTo>
                    <a:pt x="0" y="5"/>
                  </a:lnTo>
                  <a:close/>
                </a:path>
              </a:pathLst>
            </a:custGeom>
            <a:solidFill>
              <a:srgbClr val="C0C0C0"/>
            </a:solidFill>
            <a:ln w="9525">
              <a:solidFill>
                <a:schemeClr val="tx1"/>
              </a:solidFill>
              <a:round/>
              <a:headEnd/>
              <a:tailEnd/>
            </a:ln>
          </p:spPr>
          <p:txBody>
            <a:bodyPr/>
            <a:lstStyle/>
            <a:p>
              <a:endParaRPr lang="en-US"/>
            </a:p>
          </p:txBody>
        </p:sp>
        <p:sp>
          <p:nvSpPr>
            <p:cNvPr id="57463" name="Freeform 90"/>
            <p:cNvSpPr>
              <a:spLocks/>
            </p:cNvSpPr>
            <p:nvPr/>
          </p:nvSpPr>
          <p:spPr bwMode="auto">
            <a:xfrm>
              <a:off x="1126" y="3351"/>
              <a:ext cx="8" cy="10"/>
            </a:xfrm>
            <a:custGeom>
              <a:avLst/>
              <a:gdLst>
                <a:gd name="T0" fmla="*/ 0 w 8"/>
                <a:gd name="T1" fmla="*/ 5 h 10"/>
                <a:gd name="T2" fmla="*/ 0 w 8"/>
                <a:gd name="T3" fmla="*/ 5 h 10"/>
                <a:gd name="T4" fmla="*/ 0 w 8"/>
                <a:gd name="T5" fmla="*/ 3 h 10"/>
                <a:gd name="T6" fmla="*/ 0 w 8"/>
                <a:gd name="T7" fmla="*/ 2 h 10"/>
                <a:gd name="T8" fmla="*/ 2 w 8"/>
                <a:gd name="T9" fmla="*/ 0 h 10"/>
                <a:gd name="T10" fmla="*/ 3 w 8"/>
                <a:gd name="T11" fmla="*/ 0 h 10"/>
                <a:gd name="T12" fmla="*/ 3 w 8"/>
                <a:gd name="T13" fmla="*/ 0 h 10"/>
                <a:gd name="T14" fmla="*/ 5 w 8"/>
                <a:gd name="T15" fmla="*/ 0 h 10"/>
                <a:gd name="T16" fmla="*/ 7 w 8"/>
                <a:gd name="T17" fmla="*/ 2 h 10"/>
                <a:gd name="T18" fmla="*/ 7 w 8"/>
                <a:gd name="T19" fmla="*/ 3 h 10"/>
                <a:gd name="T20" fmla="*/ 8 w 8"/>
                <a:gd name="T21" fmla="*/ 5 h 10"/>
                <a:gd name="T22" fmla="*/ 8 w 8"/>
                <a:gd name="T23" fmla="*/ 5 h 10"/>
                <a:gd name="T24" fmla="*/ 7 w 8"/>
                <a:gd name="T25" fmla="*/ 7 h 10"/>
                <a:gd name="T26" fmla="*/ 7 w 8"/>
                <a:gd name="T27" fmla="*/ 8 h 10"/>
                <a:gd name="T28" fmla="*/ 5 w 8"/>
                <a:gd name="T29" fmla="*/ 10 h 10"/>
                <a:gd name="T30" fmla="*/ 3 w 8"/>
                <a:gd name="T31" fmla="*/ 10 h 10"/>
                <a:gd name="T32" fmla="*/ 3 w 8"/>
                <a:gd name="T33" fmla="*/ 10 h 10"/>
                <a:gd name="T34" fmla="*/ 2 w 8"/>
                <a:gd name="T35" fmla="*/ 10 h 10"/>
                <a:gd name="T36" fmla="*/ 0 w 8"/>
                <a:gd name="T37" fmla="*/ 8 h 10"/>
                <a:gd name="T38" fmla="*/ 0 w 8"/>
                <a:gd name="T39" fmla="*/ 7 h 10"/>
                <a:gd name="T40" fmla="*/ 0 w 8"/>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0" y="3"/>
                  </a:lnTo>
                  <a:lnTo>
                    <a:pt x="0" y="2"/>
                  </a:lnTo>
                  <a:lnTo>
                    <a:pt x="2" y="0"/>
                  </a:lnTo>
                  <a:lnTo>
                    <a:pt x="3" y="0"/>
                  </a:lnTo>
                  <a:lnTo>
                    <a:pt x="5" y="0"/>
                  </a:lnTo>
                  <a:lnTo>
                    <a:pt x="7" y="2"/>
                  </a:lnTo>
                  <a:lnTo>
                    <a:pt x="7" y="3"/>
                  </a:lnTo>
                  <a:lnTo>
                    <a:pt x="8" y="5"/>
                  </a:lnTo>
                  <a:lnTo>
                    <a:pt x="7" y="7"/>
                  </a:lnTo>
                  <a:lnTo>
                    <a:pt x="7" y="8"/>
                  </a:lnTo>
                  <a:lnTo>
                    <a:pt x="5" y="10"/>
                  </a:lnTo>
                  <a:lnTo>
                    <a:pt x="3" y="10"/>
                  </a:lnTo>
                  <a:lnTo>
                    <a:pt x="2" y="10"/>
                  </a:lnTo>
                  <a:lnTo>
                    <a:pt x="0" y="8"/>
                  </a:lnTo>
                  <a:lnTo>
                    <a:pt x="0" y="7"/>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7464" name="Freeform 91"/>
            <p:cNvSpPr>
              <a:spLocks/>
            </p:cNvSpPr>
            <p:nvPr/>
          </p:nvSpPr>
          <p:spPr bwMode="auto">
            <a:xfrm>
              <a:off x="1138" y="3351"/>
              <a:ext cx="10" cy="10"/>
            </a:xfrm>
            <a:custGeom>
              <a:avLst/>
              <a:gdLst>
                <a:gd name="T0" fmla="*/ 0 w 10"/>
                <a:gd name="T1" fmla="*/ 5 h 10"/>
                <a:gd name="T2" fmla="*/ 0 w 10"/>
                <a:gd name="T3" fmla="*/ 2 h 10"/>
                <a:gd name="T4" fmla="*/ 2 w 10"/>
                <a:gd name="T5" fmla="*/ 0 h 10"/>
                <a:gd name="T6" fmla="*/ 3 w 10"/>
                <a:gd name="T7" fmla="*/ 0 h 10"/>
                <a:gd name="T8" fmla="*/ 5 w 10"/>
                <a:gd name="T9" fmla="*/ 0 h 10"/>
                <a:gd name="T10" fmla="*/ 7 w 10"/>
                <a:gd name="T11" fmla="*/ 0 h 10"/>
                <a:gd name="T12" fmla="*/ 8 w 10"/>
                <a:gd name="T13" fmla="*/ 0 h 10"/>
                <a:gd name="T14" fmla="*/ 8 w 10"/>
                <a:gd name="T15" fmla="*/ 2 h 10"/>
                <a:gd name="T16" fmla="*/ 10 w 10"/>
                <a:gd name="T17" fmla="*/ 5 h 10"/>
                <a:gd name="T18" fmla="*/ 8 w 10"/>
                <a:gd name="T19" fmla="*/ 7 h 10"/>
                <a:gd name="T20" fmla="*/ 8 w 10"/>
                <a:gd name="T21" fmla="*/ 8 h 10"/>
                <a:gd name="T22" fmla="*/ 7 w 10"/>
                <a:gd name="T23" fmla="*/ 10 h 10"/>
                <a:gd name="T24" fmla="*/ 5 w 10"/>
                <a:gd name="T25" fmla="*/ 10 h 10"/>
                <a:gd name="T26" fmla="*/ 3 w 10"/>
                <a:gd name="T27" fmla="*/ 10 h 10"/>
                <a:gd name="T28" fmla="*/ 2 w 10"/>
                <a:gd name="T29" fmla="*/ 8 h 10"/>
                <a:gd name="T30" fmla="*/ 0 w 10"/>
                <a:gd name="T31" fmla="*/ 7 h 10"/>
                <a:gd name="T32" fmla="*/ 0 w 10"/>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10"/>
                <a:gd name="T53" fmla="*/ 10 w 10"/>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10">
                  <a:moveTo>
                    <a:pt x="0" y="5"/>
                  </a:moveTo>
                  <a:lnTo>
                    <a:pt x="0" y="2"/>
                  </a:lnTo>
                  <a:lnTo>
                    <a:pt x="2" y="0"/>
                  </a:lnTo>
                  <a:lnTo>
                    <a:pt x="3" y="0"/>
                  </a:lnTo>
                  <a:lnTo>
                    <a:pt x="5" y="0"/>
                  </a:lnTo>
                  <a:lnTo>
                    <a:pt x="7" y="0"/>
                  </a:lnTo>
                  <a:lnTo>
                    <a:pt x="8" y="0"/>
                  </a:lnTo>
                  <a:lnTo>
                    <a:pt x="8" y="2"/>
                  </a:lnTo>
                  <a:lnTo>
                    <a:pt x="10" y="5"/>
                  </a:lnTo>
                  <a:lnTo>
                    <a:pt x="8" y="7"/>
                  </a:lnTo>
                  <a:lnTo>
                    <a:pt x="8" y="8"/>
                  </a:lnTo>
                  <a:lnTo>
                    <a:pt x="7" y="10"/>
                  </a:lnTo>
                  <a:lnTo>
                    <a:pt x="5" y="10"/>
                  </a:lnTo>
                  <a:lnTo>
                    <a:pt x="3" y="10"/>
                  </a:lnTo>
                  <a:lnTo>
                    <a:pt x="2" y="8"/>
                  </a:lnTo>
                  <a:lnTo>
                    <a:pt x="0" y="7"/>
                  </a:lnTo>
                  <a:lnTo>
                    <a:pt x="0" y="5"/>
                  </a:lnTo>
                  <a:close/>
                </a:path>
              </a:pathLst>
            </a:custGeom>
            <a:solidFill>
              <a:srgbClr val="C0C0C0"/>
            </a:solidFill>
            <a:ln w="9525">
              <a:solidFill>
                <a:schemeClr val="tx1"/>
              </a:solidFill>
              <a:round/>
              <a:headEnd/>
              <a:tailEnd/>
            </a:ln>
          </p:spPr>
          <p:txBody>
            <a:bodyPr/>
            <a:lstStyle/>
            <a:p>
              <a:endParaRPr lang="en-US"/>
            </a:p>
          </p:txBody>
        </p:sp>
        <p:sp>
          <p:nvSpPr>
            <p:cNvPr id="57465" name="Freeform 92"/>
            <p:cNvSpPr>
              <a:spLocks/>
            </p:cNvSpPr>
            <p:nvPr/>
          </p:nvSpPr>
          <p:spPr bwMode="auto">
            <a:xfrm>
              <a:off x="1138" y="3351"/>
              <a:ext cx="10" cy="10"/>
            </a:xfrm>
            <a:custGeom>
              <a:avLst/>
              <a:gdLst>
                <a:gd name="T0" fmla="*/ 0 w 10"/>
                <a:gd name="T1" fmla="*/ 5 h 10"/>
                <a:gd name="T2" fmla="*/ 0 w 10"/>
                <a:gd name="T3" fmla="*/ 5 h 10"/>
                <a:gd name="T4" fmla="*/ 0 w 10"/>
                <a:gd name="T5" fmla="*/ 2 h 10"/>
                <a:gd name="T6" fmla="*/ 2 w 10"/>
                <a:gd name="T7" fmla="*/ 0 h 10"/>
                <a:gd name="T8" fmla="*/ 3 w 10"/>
                <a:gd name="T9" fmla="*/ 0 h 10"/>
                <a:gd name="T10" fmla="*/ 5 w 10"/>
                <a:gd name="T11" fmla="*/ 0 h 10"/>
                <a:gd name="T12" fmla="*/ 5 w 10"/>
                <a:gd name="T13" fmla="*/ 0 h 10"/>
                <a:gd name="T14" fmla="*/ 7 w 10"/>
                <a:gd name="T15" fmla="*/ 0 h 10"/>
                <a:gd name="T16" fmla="*/ 8 w 10"/>
                <a:gd name="T17" fmla="*/ 0 h 10"/>
                <a:gd name="T18" fmla="*/ 8 w 10"/>
                <a:gd name="T19" fmla="*/ 2 h 10"/>
                <a:gd name="T20" fmla="*/ 10 w 10"/>
                <a:gd name="T21" fmla="*/ 5 h 10"/>
                <a:gd name="T22" fmla="*/ 10 w 10"/>
                <a:gd name="T23" fmla="*/ 5 h 10"/>
                <a:gd name="T24" fmla="*/ 8 w 10"/>
                <a:gd name="T25" fmla="*/ 7 h 10"/>
                <a:gd name="T26" fmla="*/ 8 w 10"/>
                <a:gd name="T27" fmla="*/ 8 h 10"/>
                <a:gd name="T28" fmla="*/ 7 w 10"/>
                <a:gd name="T29" fmla="*/ 10 h 10"/>
                <a:gd name="T30" fmla="*/ 5 w 10"/>
                <a:gd name="T31" fmla="*/ 10 h 10"/>
                <a:gd name="T32" fmla="*/ 5 w 10"/>
                <a:gd name="T33" fmla="*/ 10 h 10"/>
                <a:gd name="T34" fmla="*/ 3 w 10"/>
                <a:gd name="T35" fmla="*/ 10 h 10"/>
                <a:gd name="T36" fmla="*/ 2 w 10"/>
                <a:gd name="T37" fmla="*/ 8 h 10"/>
                <a:gd name="T38" fmla="*/ 0 w 10"/>
                <a:gd name="T39" fmla="*/ 7 h 10"/>
                <a:gd name="T40" fmla="*/ 0 w 10"/>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10"/>
                <a:gd name="T65" fmla="*/ 10 w 10"/>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10">
                  <a:moveTo>
                    <a:pt x="0" y="5"/>
                  </a:moveTo>
                  <a:lnTo>
                    <a:pt x="0" y="5"/>
                  </a:lnTo>
                  <a:lnTo>
                    <a:pt x="0" y="2"/>
                  </a:lnTo>
                  <a:lnTo>
                    <a:pt x="2" y="0"/>
                  </a:lnTo>
                  <a:lnTo>
                    <a:pt x="3" y="0"/>
                  </a:lnTo>
                  <a:lnTo>
                    <a:pt x="5" y="0"/>
                  </a:lnTo>
                  <a:lnTo>
                    <a:pt x="7" y="0"/>
                  </a:lnTo>
                  <a:lnTo>
                    <a:pt x="8" y="0"/>
                  </a:lnTo>
                  <a:lnTo>
                    <a:pt x="8" y="2"/>
                  </a:lnTo>
                  <a:lnTo>
                    <a:pt x="10" y="5"/>
                  </a:lnTo>
                  <a:lnTo>
                    <a:pt x="8" y="7"/>
                  </a:lnTo>
                  <a:lnTo>
                    <a:pt x="8" y="8"/>
                  </a:lnTo>
                  <a:lnTo>
                    <a:pt x="7" y="10"/>
                  </a:lnTo>
                  <a:lnTo>
                    <a:pt x="5" y="10"/>
                  </a:lnTo>
                  <a:lnTo>
                    <a:pt x="3" y="10"/>
                  </a:lnTo>
                  <a:lnTo>
                    <a:pt x="2" y="8"/>
                  </a:lnTo>
                  <a:lnTo>
                    <a:pt x="0" y="7"/>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7466" name="Freeform 93"/>
            <p:cNvSpPr>
              <a:spLocks/>
            </p:cNvSpPr>
            <p:nvPr/>
          </p:nvSpPr>
          <p:spPr bwMode="auto">
            <a:xfrm>
              <a:off x="828" y="3395"/>
              <a:ext cx="36" cy="29"/>
            </a:xfrm>
            <a:custGeom>
              <a:avLst/>
              <a:gdLst>
                <a:gd name="T0" fmla="*/ 32 w 36"/>
                <a:gd name="T1" fmla="*/ 0 h 29"/>
                <a:gd name="T2" fmla="*/ 22 w 36"/>
                <a:gd name="T3" fmla="*/ 2 h 29"/>
                <a:gd name="T4" fmla="*/ 15 w 36"/>
                <a:gd name="T5" fmla="*/ 5 h 29"/>
                <a:gd name="T6" fmla="*/ 17 w 36"/>
                <a:gd name="T7" fmla="*/ 12 h 29"/>
                <a:gd name="T8" fmla="*/ 12 w 36"/>
                <a:gd name="T9" fmla="*/ 17 h 29"/>
                <a:gd name="T10" fmla="*/ 5 w 36"/>
                <a:gd name="T11" fmla="*/ 8 h 29"/>
                <a:gd name="T12" fmla="*/ 0 w 36"/>
                <a:gd name="T13" fmla="*/ 19 h 29"/>
                <a:gd name="T14" fmla="*/ 5 w 36"/>
                <a:gd name="T15" fmla="*/ 29 h 29"/>
                <a:gd name="T16" fmla="*/ 19 w 36"/>
                <a:gd name="T17" fmla="*/ 22 h 29"/>
                <a:gd name="T18" fmla="*/ 27 w 36"/>
                <a:gd name="T19" fmla="*/ 12 h 29"/>
                <a:gd name="T20" fmla="*/ 36 w 36"/>
                <a:gd name="T21" fmla="*/ 12 h 29"/>
                <a:gd name="T22" fmla="*/ 34 w 36"/>
                <a:gd name="T23" fmla="*/ 5 h 29"/>
                <a:gd name="T24" fmla="*/ 32 w 36"/>
                <a:gd name="T25" fmla="*/ 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29"/>
                <a:gd name="T41" fmla="*/ 36 w 36"/>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29">
                  <a:moveTo>
                    <a:pt x="32" y="0"/>
                  </a:moveTo>
                  <a:lnTo>
                    <a:pt x="22" y="2"/>
                  </a:lnTo>
                  <a:lnTo>
                    <a:pt x="15" y="5"/>
                  </a:lnTo>
                  <a:lnTo>
                    <a:pt x="17" y="12"/>
                  </a:lnTo>
                  <a:lnTo>
                    <a:pt x="12" y="17"/>
                  </a:lnTo>
                  <a:lnTo>
                    <a:pt x="5" y="8"/>
                  </a:lnTo>
                  <a:lnTo>
                    <a:pt x="0" y="19"/>
                  </a:lnTo>
                  <a:lnTo>
                    <a:pt x="5" y="29"/>
                  </a:lnTo>
                  <a:lnTo>
                    <a:pt x="19" y="22"/>
                  </a:lnTo>
                  <a:lnTo>
                    <a:pt x="27" y="12"/>
                  </a:lnTo>
                  <a:lnTo>
                    <a:pt x="36" y="12"/>
                  </a:lnTo>
                  <a:lnTo>
                    <a:pt x="34" y="5"/>
                  </a:lnTo>
                  <a:lnTo>
                    <a:pt x="32" y="0"/>
                  </a:lnTo>
                  <a:close/>
                </a:path>
              </a:pathLst>
            </a:custGeom>
            <a:solidFill>
              <a:srgbClr val="C0C0C0"/>
            </a:solidFill>
            <a:ln w="9525">
              <a:solidFill>
                <a:schemeClr val="tx1"/>
              </a:solidFill>
              <a:round/>
              <a:headEnd/>
              <a:tailEnd/>
            </a:ln>
          </p:spPr>
          <p:txBody>
            <a:bodyPr/>
            <a:lstStyle/>
            <a:p>
              <a:endParaRPr lang="en-US"/>
            </a:p>
          </p:txBody>
        </p:sp>
        <p:sp>
          <p:nvSpPr>
            <p:cNvPr id="57467" name="Freeform 94"/>
            <p:cNvSpPr>
              <a:spLocks/>
            </p:cNvSpPr>
            <p:nvPr/>
          </p:nvSpPr>
          <p:spPr bwMode="auto">
            <a:xfrm>
              <a:off x="828" y="3395"/>
              <a:ext cx="36" cy="29"/>
            </a:xfrm>
            <a:custGeom>
              <a:avLst/>
              <a:gdLst>
                <a:gd name="T0" fmla="*/ 32 w 36"/>
                <a:gd name="T1" fmla="*/ 0 h 29"/>
                <a:gd name="T2" fmla="*/ 22 w 36"/>
                <a:gd name="T3" fmla="*/ 2 h 29"/>
                <a:gd name="T4" fmla="*/ 15 w 36"/>
                <a:gd name="T5" fmla="*/ 5 h 29"/>
                <a:gd name="T6" fmla="*/ 17 w 36"/>
                <a:gd name="T7" fmla="*/ 12 h 29"/>
                <a:gd name="T8" fmla="*/ 12 w 36"/>
                <a:gd name="T9" fmla="*/ 17 h 29"/>
                <a:gd name="T10" fmla="*/ 5 w 36"/>
                <a:gd name="T11" fmla="*/ 8 h 29"/>
                <a:gd name="T12" fmla="*/ 0 w 36"/>
                <a:gd name="T13" fmla="*/ 19 h 29"/>
                <a:gd name="T14" fmla="*/ 5 w 36"/>
                <a:gd name="T15" fmla="*/ 29 h 29"/>
                <a:gd name="T16" fmla="*/ 19 w 36"/>
                <a:gd name="T17" fmla="*/ 22 h 29"/>
                <a:gd name="T18" fmla="*/ 27 w 36"/>
                <a:gd name="T19" fmla="*/ 12 h 29"/>
                <a:gd name="T20" fmla="*/ 36 w 36"/>
                <a:gd name="T21" fmla="*/ 12 h 29"/>
                <a:gd name="T22" fmla="*/ 34 w 36"/>
                <a:gd name="T23" fmla="*/ 5 h 29"/>
                <a:gd name="T24" fmla="*/ 32 w 36"/>
                <a:gd name="T25" fmla="*/ 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29"/>
                <a:gd name="T41" fmla="*/ 36 w 36"/>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29">
                  <a:moveTo>
                    <a:pt x="32" y="0"/>
                  </a:moveTo>
                  <a:lnTo>
                    <a:pt x="22" y="2"/>
                  </a:lnTo>
                  <a:lnTo>
                    <a:pt x="15" y="5"/>
                  </a:lnTo>
                  <a:lnTo>
                    <a:pt x="17" y="12"/>
                  </a:lnTo>
                  <a:lnTo>
                    <a:pt x="12" y="17"/>
                  </a:lnTo>
                  <a:lnTo>
                    <a:pt x="5" y="8"/>
                  </a:lnTo>
                  <a:lnTo>
                    <a:pt x="0" y="19"/>
                  </a:lnTo>
                  <a:lnTo>
                    <a:pt x="5" y="29"/>
                  </a:lnTo>
                  <a:lnTo>
                    <a:pt x="19" y="22"/>
                  </a:lnTo>
                  <a:lnTo>
                    <a:pt x="27" y="12"/>
                  </a:lnTo>
                  <a:lnTo>
                    <a:pt x="36" y="12"/>
                  </a:lnTo>
                  <a:lnTo>
                    <a:pt x="34" y="5"/>
                  </a:lnTo>
                  <a:lnTo>
                    <a:pt x="32" y="0"/>
                  </a:lnTo>
                </a:path>
              </a:pathLst>
            </a:custGeom>
            <a:solidFill>
              <a:srgbClr val="C0C0C0"/>
            </a:solidFill>
            <a:ln w="3175">
              <a:solidFill>
                <a:schemeClr val="tx1"/>
              </a:solidFill>
              <a:prstDash val="solid"/>
              <a:round/>
              <a:headEnd/>
              <a:tailEnd/>
            </a:ln>
          </p:spPr>
          <p:txBody>
            <a:bodyPr/>
            <a:lstStyle/>
            <a:p>
              <a:endParaRPr lang="en-US"/>
            </a:p>
          </p:txBody>
        </p:sp>
        <p:sp>
          <p:nvSpPr>
            <p:cNvPr id="57468" name="Freeform 95"/>
            <p:cNvSpPr>
              <a:spLocks/>
            </p:cNvSpPr>
            <p:nvPr/>
          </p:nvSpPr>
          <p:spPr bwMode="auto">
            <a:xfrm>
              <a:off x="627" y="3507"/>
              <a:ext cx="20" cy="15"/>
            </a:xfrm>
            <a:custGeom>
              <a:avLst/>
              <a:gdLst>
                <a:gd name="T0" fmla="*/ 8 w 20"/>
                <a:gd name="T1" fmla="*/ 3 h 15"/>
                <a:gd name="T2" fmla="*/ 15 w 20"/>
                <a:gd name="T3" fmla="*/ 0 h 15"/>
                <a:gd name="T4" fmla="*/ 20 w 20"/>
                <a:gd name="T5" fmla="*/ 8 h 15"/>
                <a:gd name="T6" fmla="*/ 7 w 20"/>
                <a:gd name="T7" fmla="*/ 15 h 15"/>
                <a:gd name="T8" fmla="*/ 0 w 20"/>
                <a:gd name="T9" fmla="*/ 15 h 15"/>
                <a:gd name="T10" fmla="*/ 5 w 20"/>
                <a:gd name="T11" fmla="*/ 10 h 15"/>
                <a:gd name="T12" fmla="*/ 13 w 20"/>
                <a:gd name="T13" fmla="*/ 8 h 15"/>
                <a:gd name="T14" fmla="*/ 8 w 20"/>
                <a:gd name="T15" fmla="*/ 3 h 15"/>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5"/>
                <a:gd name="T26" fmla="*/ 20 w 20"/>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5">
                  <a:moveTo>
                    <a:pt x="8" y="3"/>
                  </a:moveTo>
                  <a:lnTo>
                    <a:pt x="15" y="0"/>
                  </a:lnTo>
                  <a:lnTo>
                    <a:pt x="20" y="8"/>
                  </a:lnTo>
                  <a:lnTo>
                    <a:pt x="7" y="15"/>
                  </a:lnTo>
                  <a:lnTo>
                    <a:pt x="0" y="15"/>
                  </a:lnTo>
                  <a:lnTo>
                    <a:pt x="5" y="10"/>
                  </a:lnTo>
                  <a:lnTo>
                    <a:pt x="13" y="8"/>
                  </a:lnTo>
                  <a:lnTo>
                    <a:pt x="8" y="3"/>
                  </a:lnTo>
                  <a:close/>
                </a:path>
              </a:pathLst>
            </a:custGeom>
            <a:solidFill>
              <a:srgbClr val="C0C0C0"/>
            </a:solidFill>
            <a:ln w="9525">
              <a:solidFill>
                <a:schemeClr val="tx1"/>
              </a:solidFill>
              <a:round/>
              <a:headEnd/>
              <a:tailEnd/>
            </a:ln>
          </p:spPr>
          <p:txBody>
            <a:bodyPr/>
            <a:lstStyle/>
            <a:p>
              <a:endParaRPr lang="en-US"/>
            </a:p>
          </p:txBody>
        </p:sp>
        <p:sp>
          <p:nvSpPr>
            <p:cNvPr id="57469" name="Freeform 96"/>
            <p:cNvSpPr>
              <a:spLocks/>
            </p:cNvSpPr>
            <p:nvPr/>
          </p:nvSpPr>
          <p:spPr bwMode="auto">
            <a:xfrm>
              <a:off x="627" y="3507"/>
              <a:ext cx="20" cy="15"/>
            </a:xfrm>
            <a:custGeom>
              <a:avLst/>
              <a:gdLst>
                <a:gd name="T0" fmla="*/ 8 w 20"/>
                <a:gd name="T1" fmla="*/ 3 h 15"/>
                <a:gd name="T2" fmla="*/ 15 w 20"/>
                <a:gd name="T3" fmla="*/ 0 h 15"/>
                <a:gd name="T4" fmla="*/ 20 w 20"/>
                <a:gd name="T5" fmla="*/ 8 h 15"/>
                <a:gd name="T6" fmla="*/ 7 w 20"/>
                <a:gd name="T7" fmla="*/ 15 h 15"/>
                <a:gd name="T8" fmla="*/ 0 w 20"/>
                <a:gd name="T9" fmla="*/ 15 h 15"/>
                <a:gd name="T10" fmla="*/ 5 w 20"/>
                <a:gd name="T11" fmla="*/ 10 h 15"/>
                <a:gd name="T12" fmla="*/ 13 w 20"/>
                <a:gd name="T13" fmla="*/ 8 h 15"/>
                <a:gd name="T14" fmla="*/ 8 w 20"/>
                <a:gd name="T15" fmla="*/ 3 h 15"/>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5"/>
                <a:gd name="T26" fmla="*/ 20 w 20"/>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5">
                  <a:moveTo>
                    <a:pt x="8" y="3"/>
                  </a:moveTo>
                  <a:lnTo>
                    <a:pt x="15" y="0"/>
                  </a:lnTo>
                  <a:lnTo>
                    <a:pt x="20" y="8"/>
                  </a:lnTo>
                  <a:lnTo>
                    <a:pt x="7" y="15"/>
                  </a:lnTo>
                  <a:lnTo>
                    <a:pt x="0" y="15"/>
                  </a:lnTo>
                  <a:lnTo>
                    <a:pt x="5" y="10"/>
                  </a:lnTo>
                  <a:lnTo>
                    <a:pt x="13" y="8"/>
                  </a:lnTo>
                  <a:lnTo>
                    <a:pt x="8" y="3"/>
                  </a:lnTo>
                </a:path>
              </a:pathLst>
            </a:custGeom>
            <a:solidFill>
              <a:srgbClr val="C0C0C0"/>
            </a:solidFill>
            <a:ln w="3175">
              <a:solidFill>
                <a:schemeClr val="tx1"/>
              </a:solidFill>
              <a:prstDash val="solid"/>
              <a:round/>
              <a:headEnd/>
              <a:tailEnd/>
            </a:ln>
          </p:spPr>
          <p:txBody>
            <a:bodyPr/>
            <a:lstStyle/>
            <a:p>
              <a:endParaRPr lang="en-US"/>
            </a:p>
          </p:txBody>
        </p:sp>
        <p:sp>
          <p:nvSpPr>
            <p:cNvPr id="57470" name="Freeform 97"/>
            <p:cNvSpPr>
              <a:spLocks/>
            </p:cNvSpPr>
            <p:nvPr/>
          </p:nvSpPr>
          <p:spPr bwMode="auto">
            <a:xfrm>
              <a:off x="600" y="3513"/>
              <a:ext cx="23" cy="19"/>
            </a:xfrm>
            <a:custGeom>
              <a:avLst/>
              <a:gdLst>
                <a:gd name="T0" fmla="*/ 0 w 23"/>
                <a:gd name="T1" fmla="*/ 19 h 19"/>
                <a:gd name="T2" fmla="*/ 0 w 23"/>
                <a:gd name="T3" fmla="*/ 17 h 19"/>
                <a:gd name="T4" fmla="*/ 0 w 23"/>
                <a:gd name="T5" fmla="*/ 17 h 19"/>
                <a:gd name="T6" fmla="*/ 1 w 23"/>
                <a:gd name="T7" fmla="*/ 16 h 19"/>
                <a:gd name="T8" fmla="*/ 1 w 23"/>
                <a:gd name="T9" fmla="*/ 14 h 19"/>
                <a:gd name="T10" fmla="*/ 3 w 23"/>
                <a:gd name="T11" fmla="*/ 12 h 19"/>
                <a:gd name="T12" fmla="*/ 5 w 23"/>
                <a:gd name="T13" fmla="*/ 11 h 19"/>
                <a:gd name="T14" fmla="*/ 6 w 23"/>
                <a:gd name="T15" fmla="*/ 9 h 19"/>
                <a:gd name="T16" fmla="*/ 8 w 23"/>
                <a:gd name="T17" fmla="*/ 5 h 19"/>
                <a:gd name="T18" fmla="*/ 12 w 23"/>
                <a:gd name="T19" fmla="*/ 4 h 19"/>
                <a:gd name="T20" fmla="*/ 13 w 23"/>
                <a:gd name="T21" fmla="*/ 4 h 19"/>
                <a:gd name="T22" fmla="*/ 15 w 23"/>
                <a:gd name="T23" fmla="*/ 2 h 19"/>
                <a:gd name="T24" fmla="*/ 18 w 23"/>
                <a:gd name="T25" fmla="*/ 0 h 19"/>
                <a:gd name="T26" fmla="*/ 18 w 23"/>
                <a:gd name="T27" fmla="*/ 0 h 19"/>
                <a:gd name="T28" fmla="*/ 20 w 23"/>
                <a:gd name="T29" fmla="*/ 0 h 19"/>
                <a:gd name="T30" fmla="*/ 22 w 23"/>
                <a:gd name="T31" fmla="*/ 0 h 19"/>
                <a:gd name="T32" fmla="*/ 22 w 23"/>
                <a:gd name="T33" fmla="*/ 0 h 19"/>
                <a:gd name="T34" fmla="*/ 23 w 23"/>
                <a:gd name="T35" fmla="*/ 2 h 19"/>
                <a:gd name="T36" fmla="*/ 22 w 23"/>
                <a:gd name="T37" fmla="*/ 4 h 19"/>
                <a:gd name="T38" fmla="*/ 22 w 23"/>
                <a:gd name="T39" fmla="*/ 4 h 19"/>
                <a:gd name="T40" fmla="*/ 20 w 23"/>
                <a:gd name="T41" fmla="*/ 5 h 19"/>
                <a:gd name="T42" fmla="*/ 20 w 23"/>
                <a:gd name="T43" fmla="*/ 7 h 19"/>
                <a:gd name="T44" fmla="*/ 18 w 23"/>
                <a:gd name="T45" fmla="*/ 9 h 19"/>
                <a:gd name="T46" fmla="*/ 17 w 23"/>
                <a:gd name="T47" fmla="*/ 11 h 19"/>
                <a:gd name="T48" fmla="*/ 13 w 23"/>
                <a:gd name="T49" fmla="*/ 12 h 19"/>
                <a:gd name="T50" fmla="*/ 12 w 23"/>
                <a:gd name="T51" fmla="*/ 14 h 19"/>
                <a:gd name="T52" fmla="*/ 10 w 23"/>
                <a:gd name="T53" fmla="*/ 16 h 19"/>
                <a:gd name="T54" fmla="*/ 6 w 23"/>
                <a:gd name="T55" fmla="*/ 17 h 19"/>
                <a:gd name="T56" fmla="*/ 5 w 23"/>
                <a:gd name="T57" fmla="*/ 17 h 19"/>
                <a:gd name="T58" fmla="*/ 3 w 23"/>
                <a:gd name="T59" fmla="*/ 19 h 19"/>
                <a:gd name="T60" fmla="*/ 1 w 23"/>
                <a:gd name="T61" fmla="*/ 19 h 19"/>
                <a:gd name="T62" fmla="*/ 1 w 23"/>
                <a:gd name="T63" fmla="*/ 19 h 19"/>
                <a:gd name="T64" fmla="*/ 0 w 23"/>
                <a:gd name="T65" fmla="*/ 19 h 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
                <a:gd name="T100" fmla="*/ 0 h 19"/>
                <a:gd name="T101" fmla="*/ 23 w 23"/>
                <a:gd name="T102" fmla="*/ 19 h 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 h="19">
                  <a:moveTo>
                    <a:pt x="0" y="19"/>
                  </a:moveTo>
                  <a:lnTo>
                    <a:pt x="0" y="17"/>
                  </a:lnTo>
                  <a:lnTo>
                    <a:pt x="1" y="16"/>
                  </a:lnTo>
                  <a:lnTo>
                    <a:pt x="1" y="14"/>
                  </a:lnTo>
                  <a:lnTo>
                    <a:pt x="3" y="12"/>
                  </a:lnTo>
                  <a:lnTo>
                    <a:pt x="5" y="11"/>
                  </a:lnTo>
                  <a:lnTo>
                    <a:pt x="6" y="9"/>
                  </a:lnTo>
                  <a:lnTo>
                    <a:pt x="8" y="5"/>
                  </a:lnTo>
                  <a:lnTo>
                    <a:pt x="12" y="4"/>
                  </a:lnTo>
                  <a:lnTo>
                    <a:pt x="13" y="4"/>
                  </a:lnTo>
                  <a:lnTo>
                    <a:pt x="15" y="2"/>
                  </a:lnTo>
                  <a:lnTo>
                    <a:pt x="18" y="0"/>
                  </a:lnTo>
                  <a:lnTo>
                    <a:pt x="20" y="0"/>
                  </a:lnTo>
                  <a:lnTo>
                    <a:pt x="22" y="0"/>
                  </a:lnTo>
                  <a:lnTo>
                    <a:pt x="23" y="2"/>
                  </a:lnTo>
                  <a:lnTo>
                    <a:pt x="22" y="4"/>
                  </a:lnTo>
                  <a:lnTo>
                    <a:pt x="20" y="5"/>
                  </a:lnTo>
                  <a:lnTo>
                    <a:pt x="20" y="7"/>
                  </a:lnTo>
                  <a:lnTo>
                    <a:pt x="18" y="9"/>
                  </a:lnTo>
                  <a:lnTo>
                    <a:pt x="17" y="11"/>
                  </a:lnTo>
                  <a:lnTo>
                    <a:pt x="13" y="12"/>
                  </a:lnTo>
                  <a:lnTo>
                    <a:pt x="12" y="14"/>
                  </a:lnTo>
                  <a:lnTo>
                    <a:pt x="10" y="16"/>
                  </a:lnTo>
                  <a:lnTo>
                    <a:pt x="6" y="17"/>
                  </a:lnTo>
                  <a:lnTo>
                    <a:pt x="5" y="17"/>
                  </a:lnTo>
                  <a:lnTo>
                    <a:pt x="3" y="19"/>
                  </a:lnTo>
                  <a:lnTo>
                    <a:pt x="1" y="19"/>
                  </a:lnTo>
                  <a:lnTo>
                    <a:pt x="0" y="19"/>
                  </a:lnTo>
                  <a:close/>
                </a:path>
              </a:pathLst>
            </a:custGeom>
            <a:solidFill>
              <a:srgbClr val="C0C0C0"/>
            </a:solidFill>
            <a:ln w="9525">
              <a:solidFill>
                <a:schemeClr val="tx1"/>
              </a:solidFill>
              <a:round/>
              <a:headEnd/>
              <a:tailEnd/>
            </a:ln>
          </p:spPr>
          <p:txBody>
            <a:bodyPr/>
            <a:lstStyle/>
            <a:p>
              <a:endParaRPr lang="en-US"/>
            </a:p>
          </p:txBody>
        </p:sp>
        <p:sp>
          <p:nvSpPr>
            <p:cNvPr id="57471" name="Freeform 98"/>
            <p:cNvSpPr>
              <a:spLocks/>
            </p:cNvSpPr>
            <p:nvPr/>
          </p:nvSpPr>
          <p:spPr bwMode="auto">
            <a:xfrm>
              <a:off x="600" y="3513"/>
              <a:ext cx="23" cy="19"/>
            </a:xfrm>
            <a:custGeom>
              <a:avLst/>
              <a:gdLst>
                <a:gd name="T0" fmla="*/ 0 w 23"/>
                <a:gd name="T1" fmla="*/ 19 h 19"/>
                <a:gd name="T2" fmla="*/ 0 w 23"/>
                <a:gd name="T3" fmla="*/ 19 h 19"/>
                <a:gd name="T4" fmla="*/ 0 w 23"/>
                <a:gd name="T5" fmla="*/ 17 h 19"/>
                <a:gd name="T6" fmla="*/ 0 w 23"/>
                <a:gd name="T7" fmla="*/ 17 h 19"/>
                <a:gd name="T8" fmla="*/ 1 w 23"/>
                <a:gd name="T9" fmla="*/ 16 h 19"/>
                <a:gd name="T10" fmla="*/ 1 w 23"/>
                <a:gd name="T11" fmla="*/ 14 h 19"/>
                <a:gd name="T12" fmla="*/ 3 w 23"/>
                <a:gd name="T13" fmla="*/ 12 h 19"/>
                <a:gd name="T14" fmla="*/ 5 w 23"/>
                <a:gd name="T15" fmla="*/ 11 h 19"/>
                <a:gd name="T16" fmla="*/ 6 w 23"/>
                <a:gd name="T17" fmla="*/ 9 h 19"/>
                <a:gd name="T18" fmla="*/ 8 w 23"/>
                <a:gd name="T19" fmla="*/ 5 h 19"/>
                <a:gd name="T20" fmla="*/ 8 w 23"/>
                <a:gd name="T21" fmla="*/ 5 h 19"/>
                <a:gd name="T22" fmla="*/ 12 w 23"/>
                <a:gd name="T23" fmla="*/ 4 h 19"/>
                <a:gd name="T24" fmla="*/ 13 w 23"/>
                <a:gd name="T25" fmla="*/ 4 h 19"/>
                <a:gd name="T26" fmla="*/ 15 w 23"/>
                <a:gd name="T27" fmla="*/ 2 h 19"/>
                <a:gd name="T28" fmla="*/ 18 w 23"/>
                <a:gd name="T29" fmla="*/ 0 h 19"/>
                <a:gd name="T30" fmla="*/ 18 w 23"/>
                <a:gd name="T31" fmla="*/ 0 h 19"/>
                <a:gd name="T32" fmla="*/ 20 w 23"/>
                <a:gd name="T33" fmla="*/ 0 h 19"/>
                <a:gd name="T34" fmla="*/ 22 w 23"/>
                <a:gd name="T35" fmla="*/ 0 h 19"/>
                <a:gd name="T36" fmla="*/ 22 w 23"/>
                <a:gd name="T37" fmla="*/ 0 h 19"/>
                <a:gd name="T38" fmla="*/ 22 w 23"/>
                <a:gd name="T39" fmla="*/ 0 h 19"/>
                <a:gd name="T40" fmla="*/ 23 w 23"/>
                <a:gd name="T41" fmla="*/ 2 h 19"/>
                <a:gd name="T42" fmla="*/ 22 w 23"/>
                <a:gd name="T43" fmla="*/ 4 h 19"/>
                <a:gd name="T44" fmla="*/ 22 w 23"/>
                <a:gd name="T45" fmla="*/ 4 h 19"/>
                <a:gd name="T46" fmla="*/ 20 w 23"/>
                <a:gd name="T47" fmla="*/ 5 h 19"/>
                <a:gd name="T48" fmla="*/ 20 w 23"/>
                <a:gd name="T49" fmla="*/ 7 h 19"/>
                <a:gd name="T50" fmla="*/ 18 w 23"/>
                <a:gd name="T51" fmla="*/ 9 h 19"/>
                <a:gd name="T52" fmla="*/ 17 w 23"/>
                <a:gd name="T53" fmla="*/ 11 h 19"/>
                <a:gd name="T54" fmla="*/ 13 w 23"/>
                <a:gd name="T55" fmla="*/ 12 h 19"/>
                <a:gd name="T56" fmla="*/ 13 w 23"/>
                <a:gd name="T57" fmla="*/ 12 h 19"/>
                <a:gd name="T58" fmla="*/ 12 w 23"/>
                <a:gd name="T59" fmla="*/ 14 h 19"/>
                <a:gd name="T60" fmla="*/ 10 w 23"/>
                <a:gd name="T61" fmla="*/ 16 h 19"/>
                <a:gd name="T62" fmla="*/ 6 w 23"/>
                <a:gd name="T63" fmla="*/ 17 h 19"/>
                <a:gd name="T64" fmla="*/ 5 w 23"/>
                <a:gd name="T65" fmla="*/ 17 h 19"/>
                <a:gd name="T66" fmla="*/ 3 w 23"/>
                <a:gd name="T67" fmla="*/ 19 h 19"/>
                <a:gd name="T68" fmla="*/ 1 w 23"/>
                <a:gd name="T69" fmla="*/ 19 h 19"/>
                <a:gd name="T70" fmla="*/ 1 w 23"/>
                <a:gd name="T71" fmla="*/ 19 h 19"/>
                <a:gd name="T72" fmla="*/ 0 w 23"/>
                <a:gd name="T73" fmla="*/ 19 h 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
                <a:gd name="T112" fmla="*/ 0 h 19"/>
                <a:gd name="T113" fmla="*/ 23 w 23"/>
                <a:gd name="T114" fmla="*/ 19 h 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 h="19">
                  <a:moveTo>
                    <a:pt x="0" y="19"/>
                  </a:moveTo>
                  <a:lnTo>
                    <a:pt x="0" y="19"/>
                  </a:lnTo>
                  <a:lnTo>
                    <a:pt x="0" y="17"/>
                  </a:lnTo>
                  <a:lnTo>
                    <a:pt x="1" y="16"/>
                  </a:lnTo>
                  <a:lnTo>
                    <a:pt x="1" y="14"/>
                  </a:lnTo>
                  <a:lnTo>
                    <a:pt x="3" y="12"/>
                  </a:lnTo>
                  <a:lnTo>
                    <a:pt x="5" y="11"/>
                  </a:lnTo>
                  <a:lnTo>
                    <a:pt x="6" y="9"/>
                  </a:lnTo>
                  <a:lnTo>
                    <a:pt x="8" y="5"/>
                  </a:lnTo>
                  <a:lnTo>
                    <a:pt x="12" y="4"/>
                  </a:lnTo>
                  <a:lnTo>
                    <a:pt x="13" y="4"/>
                  </a:lnTo>
                  <a:lnTo>
                    <a:pt x="15" y="2"/>
                  </a:lnTo>
                  <a:lnTo>
                    <a:pt x="18" y="0"/>
                  </a:lnTo>
                  <a:lnTo>
                    <a:pt x="20" y="0"/>
                  </a:lnTo>
                  <a:lnTo>
                    <a:pt x="22" y="0"/>
                  </a:lnTo>
                  <a:lnTo>
                    <a:pt x="23" y="2"/>
                  </a:lnTo>
                  <a:lnTo>
                    <a:pt x="22" y="4"/>
                  </a:lnTo>
                  <a:lnTo>
                    <a:pt x="20" y="5"/>
                  </a:lnTo>
                  <a:lnTo>
                    <a:pt x="20" y="7"/>
                  </a:lnTo>
                  <a:lnTo>
                    <a:pt x="18" y="9"/>
                  </a:lnTo>
                  <a:lnTo>
                    <a:pt x="17" y="11"/>
                  </a:lnTo>
                  <a:lnTo>
                    <a:pt x="13" y="12"/>
                  </a:lnTo>
                  <a:lnTo>
                    <a:pt x="12" y="14"/>
                  </a:lnTo>
                  <a:lnTo>
                    <a:pt x="10" y="16"/>
                  </a:lnTo>
                  <a:lnTo>
                    <a:pt x="6" y="17"/>
                  </a:lnTo>
                  <a:lnTo>
                    <a:pt x="5" y="17"/>
                  </a:lnTo>
                  <a:lnTo>
                    <a:pt x="3" y="19"/>
                  </a:lnTo>
                  <a:lnTo>
                    <a:pt x="1" y="19"/>
                  </a:lnTo>
                  <a:lnTo>
                    <a:pt x="0" y="19"/>
                  </a:lnTo>
                </a:path>
              </a:pathLst>
            </a:custGeom>
            <a:solidFill>
              <a:srgbClr val="C0C0C0"/>
            </a:solidFill>
            <a:ln w="3175">
              <a:solidFill>
                <a:schemeClr val="tx1"/>
              </a:solidFill>
              <a:prstDash val="solid"/>
              <a:round/>
              <a:headEnd/>
              <a:tailEnd/>
            </a:ln>
          </p:spPr>
          <p:txBody>
            <a:bodyPr/>
            <a:lstStyle/>
            <a:p>
              <a:endParaRPr lang="en-US"/>
            </a:p>
          </p:txBody>
        </p:sp>
        <p:sp>
          <p:nvSpPr>
            <p:cNvPr id="57472" name="Freeform 99"/>
            <p:cNvSpPr>
              <a:spLocks/>
            </p:cNvSpPr>
            <p:nvPr/>
          </p:nvSpPr>
          <p:spPr bwMode="auto">
            <a:xfrm>
              <a:off x="674" y="3486"/>
              <a:ext cx="12" cy="12"/>
            </a:xfrm>
            <a:custGeom>
              <a:avLst/>
              <a:gdLst>
                <a:gd name="T0" fmla="*/ 0 w 12"/>
                <a:gd name="T1" fmla="*/ 5 h 12"/>
                <a:gd name="T2" fmla="*/ 0 w 12"/>
                <a:gd name="T3" fmla="*/ 4 h 12"/>
                <a:gd name="T4" fmla="*/ 2 w 12"/>
                <a:gd name="T5" fmla="*/ 2 h 12"/>
                <a:gd name="T6" fmla="*/ 4 w 12"/>
                <a:gd name="T7" fmla="*/ 0 h 12"/>
                <a:gd name="T8" fmla="*/ 7 w 12"/>
                <a:gd name="T9" fmla="*/ 0 h 12"/>
                <a:gd name="T10" fmla="*/ 9 w 12"/>
                <a:gd name="T11" fmla="*/ 0 h 12"/>
                <a:gd name="T12" fmla="*/ 10 w 12"/>
                <a:gd name="T13" fmla="*/ 2 h 12"/>
                <a:gd name="T14" fmla="*/ 12 w 12"/>
                <a:gd name="T15" fmla="*/ 4 h 12"/>
                <a:gd name="T16" fmla="*/ 12 w 12"/>
                <a:gd name="T17" fmla="*/ 5 h 12"/>
                <a:gd name="T18" fmla="*/ 12 w 12"/>
                <a:gd name="T19" fmla="*/ 9 h 12"/>
                <a:gd name="T20" fmla="*/ 10 w 12"/>
                <a:gd name="T21" fmla="*/ 10 h 12"/>
                <a:gd name="T22" fmla="*/ 9 w 12"/>
                <a:gd name="T23" fmla="*/ 10 h 12"/>
                <a:gd name="T24" fmla="*/ 7 w 12"/>
                <a:gd name="T25" fmla="*/ 12 h 12"/>
                <a:gd name="T26" fmla="*/ 4 w 12"/>
                <a:gd name="T27" fmla="*/ 10 h 12"/>
                <a:gd name="T28" fmla="*/ 2 w 12"/>
                <a:gd name="T29" fmla="*/ 10 h 12"/>
                <a:gd name="T30" fmla="*/ 0 w 12"/>
                <a:gd name="T31" fmla="*/ 9 h 12"/>
                <a:gd name="T32" fmla="*/ 0 w 12"/>
                <a:gd name="T33" fmla="*/ 5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0" y="5"/>
                  </a:moveTo>
                  <a:lnTo>
                    <a:pt x="0" y="4"/>
                  </a:lnTo>
                  <a:lnTo>
                    <a:pt x="2" y="2"/>
                  </a:lnTo>
                  <a:lnTo>
                    <a:pt x="4" y="0"/>
                  </a:lnTo>
                  <a:lnTo>
                    <a:pt x="7" y="0"/>
                  </a:lnTo>
                  <a:lnTo>
                    <a:pt x="9" y="0"/>
                  </a:lnTo>
                  <a:lnTo>
                    <a:pt x="10" y="2"/>
                  </a:lnTo>
                  <a:lnTo>
                    <a:pt x="12" y="4"/>
                  </a:lnTo>
                  <a:lnTo>
                    <a:pt x="12" y="5"/>
                  </a:lnTo>
                  <a:lnTo>
                    <a:pt x="12" y="9"/>
                  </a:lnTo>
                  <a:lnTo>
                    <a:pt x="10" y="10"/>
                  </a:lnTo>
                  <a:lnTo>
                    <a:pt x="9" y="10"/>
                  </a:lnTo>
                  <a:lnTo>
                    <a:pt x="7" y="12"/>
                  </a:lnTo>
                  <a:lnTo>
                    <a:pt x="4" y="10"/>
                  </a:lnTo>
                  <a:lnTo>
                    <a:pt x="2" y="10"/>
                  </a:lnTo>
                  <a:lnTo>
                    <a:pt x="0" y="9"/>
                  </a:lnTo>
                  <a:lnTo>
                    <a:pt x="0" y="5"/>
                  </a:lnTo>
                  <a:close/>
                </a:path>
              </a:pathLst>
            </a:custGeom>
            <a:solidFill>
              <a:srgbClr val="C0C0C0"/>
            </a:solidFill>
            <a:ln w="9525">
              <a:solidFill>
                <a:schemeClr val="tx1"/>
              </a:solidFill>
              <a:round/>
              <a:headEnd/>
              <a:tailEnd/>
            </a:ln>
          </p:spPr>
          <p:txBody>
            <a:bodyPr/>
            <a:lstStyle/>
            <a:p>
              <a:endParaRPr lang="en-US"/>
            </a:p>
          </p:txBody>
        </p:sp>
        <p:sp>
          <p:nvSpPr>
            <p:cNvPr id="57473" name="Freeform 100"/>
            <p:cNvSpPr>
              <a:spLocks/>
            </p:cNvSpPr>
            <p:nvPr/>
          </p:nvSpPr>
          <p:spPr bwMode="auto">
            <a:xfrm>
              <a:off x="674" y="3486"/>
              <a:ext cx="12" cy="12"/>
            </a:xfrm>
            <a:custGeom>
              <a:avLst/>
              <a:gdLst>
                <a:gd name="T0" fmla="*/ 0 w 12"/>
                <a:gd name="T1" fmla="*/ 5 h 12"/>
                <a:gd name="T2" fmla="*/ 0 w 12"/>
                <a:gd name="T3" fmla="*/ 5 h 12"/>
                <a:gd name="T4" fmla="*/ 0 w 12"/>
                <a:gd name="T5" fmla="*/ 4 h 12"/>
                <a:gd name="T6" fmla="*/ 2 w 12"/>
                <a:gd name="T7" fmla="*/ 2 h 12"/>
                <a:gd name="T8" fmla="*/ 4 w 12"/>
                <a:gd name="T9" fmla="*/ 0 h 12"/>
                <a:gd name="T10" fmla="*/ 7 w 12"/>
                <a:gd name="T11" fmla="*/ 0 h 12"/>
                <a:gd name="T12" fmla="*/ 7 w 12"/>
                <a:gd name="T13" fmla="*/ 0 h 12"/>
                <a:gd name="T14" fmla="*/ 9 w 12"/>
                <a:gd name="T15" fmla="*/ 0 h 12"/>
                <a:gd name="T16" fmla="*/ 10 w 12"/>
                <a:gd name="T17" fmla="*/ 2 h 12"/>
                <a:gd name="T18" fmla="*/ 12 w 12"/>
                <a:gd name="T19" fmla="*/ 4 h 12"/>
                <a:gd name="T20" fmla="*/ 12 w 12"/>
                <a:gd name="T21" fmla="*/ 5 h 12"/>
                <a:gd name="T22" fmla="*/ 12 w 12"/>
                <a:gd name="T23" fmla="*/ 5 h 12"/>
                <a:gd name="T24" fmla="*/ 12 w 12"/>
                <a:gd name="T25" fmla="*/ 9 h 12"/>
                <a:gd name="T26" fmla="*/ 10 w 12"/>
                <a:gd name="T27" fmla="*/ 10 h 12"/>
                <a:gd name="T28" fmla="*/ 9 w 12"/>
                <a:gd name="T29" fmla="*/ 10 h 12"/>
                <a:gd name="T30" fmla="*/ 7 w 12"/>
                <a:gd name="T31" fmla="*/ 12 h 12"/>
                <a:gd name="T32" fmla="*/ 7 w 12"/>
                <a:gd name="T33" fmla="*/ 12 h 12"/>
                <a:gd name="T34" fmla="*/ 4 w 12"/>
                <a:gd name="T35" fmla="*/ 10 h 12"/>
                <a:gd name="T36" fmla="*/ 2 w 12"/>
                <a:gd name="T37" fmla="*/ 10 h 12"/>
                <a:gd name="T38" fmla="*/ 0 w 12"/>
                <a:gd name="T39" fmla="*/ 9 h 12"/>
                <a:gd name="T40" fmla="*/ 0 w 12"/>
                <a:gd name="T41" fmla="*/ 5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2"/>
                <a:gd name="T65" fmla="*/ 12 w 12"/>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2">
                  <a:moveTo>
                    <a:pt x="0" y="5"/>
                  </a:moveTo>
                  <a:lnTo>
                    <a:pt x="0" y="5"/>
                  </a:lnTo>
                  <a:lnTo>
                    <a:pt x="0" y="4"/>
                  </a:lnTo>
                  <a:lnTo>
                    <a:pt x="2" y="2"/>
                  </a:lnTo>
                  <a:lnTo>
                    <a:pt x="4" y="0"/>
                  </a:lnTo>
                  <a:lnTo>
                    <a:pt x="7" y="0"/>
                  </a:lnTo>
                  <a:lnTo>
                    <a:pt x="9" y="0"/>
                  </a:lnTo>
                  <a:lnTo>
                    <a:pt x="10" y="2"/>
                  </a:lnTo>
                  <a:lnTo>
                    <a:pt x="12" y="4"/>
                  </a:lnTo>
                  <a:lnTo>
                    <a:pt x="12" y="5"/>
                  </a:lnTo>
                  <a:lnTo>
                    <a:pt x="12" y="9"/>
                  </a:lnTo>
                  <a:lnTo>
                    <a:pt x="10" y="10"/>
                  </a:lnTo>
                  <a:lnTo>
                    <a:pt x="9" y="10"/>
                  </a:lnTo>
                  <a:lnTo>
                    <a:pt x="7" y="12"/>
                  </a:lnTo>
                  <a:lnTo>
                    <a:pt x="4" y="10"/>
                  </a:lnTo>
                  <a:lnTo>
                    <a:pt x="2" y="10"/>
                  </a:lnTo>
                  <a:lnTo>
                    <a:pt x="0" y="9"/>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7474" name="Freeform 101"/>
            <p:cNvSpPr>
              <a:spLocks/>
            </p:cNvSpPr>
            <p:nvPr/>
          </p:nvSpPr>
          <p:spPr bwMode="auto">
            <a:xfrm>
              <a:off x="463" y="3535"/>
              <a:ext cx="10" cy="9"/>
            </a:xfrm>
            <a:custGeom>
              <a:avLst/>
              <a:gdLst>
                <a:gd name="T0" fmla="*/ 0 w 10"/>
                <a:gd name="T1" fmla="*/ 5 h 9"/>
                <a:gd name="T2" fmla="*/ 0 w 10"/>
                <a:gd name="T3" fmla="*/ 4 h 9"/>
                <a:gd name="T4" fmla="*/ 1 w 10"/>
                <a:gd name="T5" fmla="*/ 2 h 9"/>
                <a:gd name="T6" fmla="*/ 3 w 10"/>
                <a:gd name="T7" fmla="*/ 0 h 9"/>
                <a:gd name="T8" fmla="*/ 5 w 10"/>
                <a:gd name="T9" fmla="*/ 0 h 9"/>
                <a:gd name="T10" fmla="*/ 6 w 10"/>
                <a:gd name="T11" fmla="*/ 0 h 9"/>
                <a:gd name="T12" fmla="*/ 8 w 10"/>
                <a:gd name="T13" fmla="*/ 2 h 9"/>
                <a:gd name="T14" fmla="*/ 10 w 10"/>
                <a:gd name="T15" fmla="*/ 4 h 9"/>
                <a:gd name="T16" fmla="*/ 10 w 10"/>
                <a:gd name="T17" fmla="*/ 5 h 9"/>
                <a:gd name="T18" fmla="*/ 10 w 10"/>
                <a:gd name="T19" fmla="*/ 7 h 9"/>
                <a:gd name="T20" fmla="*/ 8 w 10"/>
                <a:gd name="T21" fmla="*/ 9 h 9"/>
                <a:gd name="T22" fmla="*/ 6 w 10"/>
                <a:gd name="T23" fmla="*/ 9 h 9"/>
                <a:gd name="T24" fmla="*/ 5 w 10"/>
                <a:gd name="T25" fmla="*/ 9 h 9"/>
                <a:gd name="T26" fmla="*/ 3 w 10"/>
                <a:gd name="T27" fmla="*/ 9 h 9"/>
                <a:gd name="T28" fmla="*/ 1 w 10"/>
                <a:gd name="T29" fmla="*/ 9 h 9"/>
                <a:gd name="T30" fmla="*/ 0 w 10"/>
                <a:gd name="T31" fmla="*/ 7 h 9"/>
                <a:gd name="T32" fmla="*/ 0 w 10"/>
                <a:gd name="T33" fmla="*/ 5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9"/>
                <a:gd name="T53" fmla="*/ 10 w 10"/>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9">
                  <a:moveTo>
                    <a:pt x="0" y="5"/>
                  </a:moveTo>
                  <a:lnTo>
                    <a:pt x="0" y="4"/>
                  </a:lnTo>
                  <a:lnTo>
                    <a:pt x="1" y="2"/>
                  </a:lnTo>
                  <a:lnTo>
                    <a:pt x="3" y="0"/>
                  </a:lnTo>
                  <a:lnTo>
                    <a:pt x="5" y="0"/>
                  </a:lnTo>
                  <a:lnTo>
                    <a:pt x="6" y="0"/>
                  </a:lnTo>
                  <a:lnTo>
                    <a:pt x="8" y="2"/>
                  </a:lnTo>
                  <a:lnTo>
                    <a:pt x="10" y="4"/>
                  </a:lnTo>
                  <a:lnTo>
                    <a:pt x="10" y="5"/>
                  </a:lnTo>
                  <a:lnTo>
                    <a:pt x="10" y="7"/>
                  </a:lnTo>
                  <a:lnTo>
                    <a:pt x="8" y="9"/>
                  </a:lnTo>
                  <a:lnTo>
                    <a:pt x="6" y="9"/>
                  </a:lnTo>
                  <a:lnTo>
                    <a:pt x="5" y="9"/>
                  </a:lnTo>
                  <a:lnTo>
                    <a:pt x="3" y="9"/>
                  </a:lnTo>
                  <a:lnTo>
                    <a:pt x="1" y="9"/>
                  </a:lnTo>
                  <a:lnTo>
                    <a:pt x="0" y="7"/>
                  </a:lnTo>
                  <a:lnTo>
                    <a:pt x="0" y="5"/>
                  </a:lnTo>
                  <a:close/>
                </a:path>
              </a:pathLst>
            </a:custGeom>
            <a:solidFill>
              <a:srgbClr val="C0C0C0"/>
            </a:solidFill>
            <a:ln w="9525">
              <a:solidFill>
                <a:schemeClr val="tx1"/>
              </a:solidFill>
              <a:round/>
              <a:headEnd/>
              <a:tailEnd/>
            </a:ln>
          </p:spPr>
          <p:txBody>
            <a:bodyPr/>
            <a:lstStyle/>
            <a:p>
              <a:endParaRPr lang="en-US"/>
            </a:p>
          </p:txBody>
        </p:sp>
        <p:sp>
          <p:nvSpPr>
            <p:cNvPr id="57475" name="Freeform 102"/>
            <p:cNvSpPr>
              <a:spLocks/>
            </p:cNvSpPr>
            <p:nvPr/>
          </p:nvSpPr>
          <p:spPr bwMode="auto">
            <a:xfrm>
              <a:off x="463" y="3535"/>
              <a:ext cx="10" cy="9"/>
            </a:xfrm>
            <a:custGeom>
              <a:avLst/>
              <a:gdLst>
                <a:gd name="T0" fmla="*/ 0 w 10"/>
                <a:gd name="T1" fmla="*/ 5 h 9"/>
                <a:gd name="T2" fmla="*/ 0 w 10"/>
                <a:gd name="T3" fmla="*/ 5 h 9"/>
                <a:gd name="T4" fmla="*/ 0 w 10"/>
                <a:gd name="T5" fmla="*/ 4 h 9"/>
                <a:gd name="T6" fmla="*/ 1 w 10"/>
                <a:gd name="T7" fmla="*/ 2 h 9"/>
                <a:gd name="T8" fmla="*/ 3 w 10"/>
                <a:gd name="T9" fmla="*/ 0 h 9"/>
                <a:gd name="T10" fmla="*/ 5 w 10"/>
                <a:gd name="T11" fmla="*/ 0 h 9"/>
                <a:gd name="T12" fmla="*/ 5 w 10"/>
                <a:gd name="T13" fmla="*/ 0 h 9"/>
                <a:gd name="T14" fmla="*/ 6 w 10"/>
                <a:gd name="T15" fmla="*/ 0 h 9"/>
                <a:gd name="T16" fmla="*/ 8 w 10"/>
                <a:gd name="T17" fmla="*/ 2 h 9"/>
                <a:gd name="T18" fmla="*/ 10 w 10"/>
                <a:gd name="T19" fmla="*/ 4 h 9"/>
                <a:gd name="T20" fmla="*/ 10 w 10"/>
                <a:gd name="T21" fmla="*/ 5 h 9"/>
                <a:gd name="T22" fmla="*/ 10 w 10"/>
                <a:gd name="T23" fmla="*/ 5 h 9"/>
                <a:gd name="T24" fmla="*/ 10 w 10"/>
                <a:gd name="T25" fmla="*/ 7 h 9"/>
                <a:gd name="T26" fmla="*/ 8 w 10"/>
                <a:gd name="T27" fmla="*/ 9 h 9"/>
                <a:gd name="T28" fmla="*/ 6 w 10"/>
                <a:gd name="T29" fmla="*/ 9 h 9"/>
                <a:gd name="T30" fmla="*/ 5 w 10"/>
                <a:gd name="T31" fmla="*/ 9 h 9"/>
                <a:gd name="T32" fmla="*/ 5 w 10"/>
                <a:gd name="T33" fmla="*/ 9 h 9"/>
                <a:gd name="T34" fmla="*/ 3 w 10"/>
                <a:gd name="T35" fmla="*/ 9 h 9"/>
                <a:gd name="T36" fmla="*/ 1 w 10"/>
                <a:gd name="T37" fmla="*/ 9 h 9"/>
                <a:gd name="T38" fmla="*/ 0 w 10"/>
                <a:gd name="T39" fmla="*/ 7 h 9"/>
                <a:gd name="T40" fmla="*/ 0 w 10"/>
                <a:gd name="T41" fmla="*/ 5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9"/>
                <a:gd name="T65" fmla="*/ 10 w 10"/>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9">
                  <a:moveTo>
                    <a:pt x="0" y="5"/>
                  </a:moveTo>
                  <a:lnTo>
                    <a:pt x="0" y="5"/>
                  </a:lnTo>
                  <a:lnTo>
                    <a:pt x="0" y="4"/>
                  </a:lnTo>
                  <a:lnTo>
                    <a:pt x="1" y="2"/>
                  </a:lnTo>
                  <a:lnTo>
                    <a:pt x="3" y="0"/>
                  </a:lnTo>
                  <a:lnTo>
                    <a:pt x="5" y="0"/>
                  </a:lnTo>
                  <a:lnTo>
                    <a:pt x="6" y="0"/>
                  </a:lnTo>
                  <a:lnTo>
                    <a:pt x="8" y="2"/>
                  </a:lnTo>
                  <a:lnTo>
                    <a:pt x="10" y="4"/>
                  </a:lnTo>
                  <a:lnTo>
                    <a:pt x="10" y="5"/>
                  </a:lnTo>
                  <a:lnTo>
                    <a:pt x="10" y="7"/>
                  </a:lnTo>
                  <a:lnTo>
                    <a:pt x="8" y="9"/>
                  </a:lnTo>
                  <a:lnTo>
                    <a:pt x="6" y="9"/>
                  </a:lnTo>
                  <a:lnTo>
                    <a:pt x="5" y="9"/>
                  </a:lnTo>
                  <a:lnTo>
                    <a:pt x="3" y="9"/>
                  </a:lnTo>
                  <a:lnTo>
                    <a:pt x="1" y="9"/>
                  </a:lnTo>
                  <a:lnTo>
                    <a:pt x="0" y="7"/>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7476" name="Freeform 103"/>
            <p:cNvSpPr>
              <a:spLocks/>
            </p:cNvSpPr>
            <p:nvPr/>
          </p:nvSpPr>
          <p:spPr bwMode="auto">
            <a:xfrm>
              <a:off x="515" y="3537"/>
              <a:ext cx="15" cy="9"/>
            </a:xfrm>
            <a:custGeom>
              <a:avLst/>
              <a:gdLst>
                <a:gd name="T0" fmla="*/ 0 w 15"/>
                <a:gd name="T1" fmla="*/ 5 h 9"/>
                <a:gd name="T2" fmla="*/ 0 w 15"/>
                <a:gd name="T3" fmla="*/ 3 h 9"/>
                <a:gd name="T4" fmla="*/ 2 w 15"/>
                <a:gd name="T5" fmla="*/ 2 h 9"/>
                <a:gd name="T6" fmla="*/ 5 w 15"/>
                <a:gd name="T7" fmla="*/ 0 h 9"/>
                <a:gd name="T8" fmla="*/ 7 w 15"/>
                <a:gd name="T9" fmla="*/ 0 h 9"/>
                <a:gd name="T10" fmla="*/ 10 w 15"/>
                <a:gd name="T11" fmla="*/ 0 h 9"/>
                <a:gd name="T12" fmla="*/ 12 w 15"/>
                <a:gd name="T13" fmla="*/ 2 h 9"/>
                <a:gd name="T14" fmla="*/ 14 w 15"/>
                <a:gd name="T15" fmla="*/ 3 h 9"/>
                <a:gd name="T16" fmla="*/ 15 w 15"/>
                <a:gd name="T17" fmla="*/ 5 h 9"/>
                <a:gd name="T18" fmla="*/ 14 w 15"/>
                <a:gd name="T19" fmla="*/ 7 h 9"/>
                <a:gd name="T20" fmla="*/ 12 w 15"/>
                <a:gd name="T21" fmla="*/ 7 h 9"/>
                <a:gd name="T22" fmla="*/ 10 w 15"/>
                <a:gd name="T23" fmla="*/ 9 h 9"/>
                <a:gd name="T24" fmla="*/ 7 w 15"/>
                <a:gd name="T25" fmla="*/ 9 h 9"/>
                <a:gd name="T26" fmla="*/ 5 w 15"/>
                <a:gd name="T27" fmla="*/ 9 h 9"/>
                <a:gd name="T28" fmla="*/ 2 w 15"/>
                <a:gd name="T29" fmla="*/ 7 h 9"/>
                <a:gd name="T30" fmla="*/ 0 w 15"/>
                <a:gd name="T31" fmla="*/ 7 h 9"/>
                <a:gd name="T32" fmla="*/ 0 w 15"/>
                <a:gd name="T33" fmla="*/ 5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9"/>
                <a:gd name="T53" fmla="*/ 15 w 15"/>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9">
                  <a:moveTo>
                    <a:pt x="0" y="5"/>
                  </a:moveTo>
                  <a:lnTo>
                    <a:pt x="0" y="3"/>
                  </a:lnTo>
                  <a:lnTo>
                    <a:pt x="2" y="2"/>
                  </a:lnTo>
                  <a:lnTo>
                    <a:pt x="5" y="0"/>
                  </a:lnTo>
                  <a:lnTo>
                    <a:pt x="7" y="0"/>
                  </a:lnTo>
                  <a:lnTo>
                    <a:pt x="10" y="0"/>
                  </a:lnTo>
                  <a:lnTo>
                    <a:pt x="12" y="2"/>
                  </a:lnTo>
                  <a:lnTo>
                    <a:pt x="14" y="3"/>
                  </a:lnTo>
                  <a:lnTo>
                    <a:pt x="15" y="5"/>
                  </a:lnTo>
                  <a:lnTo>
                    <a:pt x="14" y="7"/>
                  </a:lnTo>
                  <a:lnTo>
                    <a:pt x="12" y="7"/>
                  </a:lnTo>
                  <a:lnTo>
                    <a:pt x="10" y="9"/>
                  </a:lnTo>
                  <a:lnTo>
                    <a:pt x="7" y="9"/>
                  </a:lnTo>
                  <a:lnTo>
                    <a:pt x="5" y="9"/>
                  </a:lnTo>
                  <a:lnTo>
                    <a:pt x="2" y="7"/>
                  </a:lnTo>
                  <a:lnTo>
                    <a:pt x="0" y="7"/>
                  </a:lnTo>
                  <a:lnTo>
                    <a:pt x="0" y="5"/>
                  </a:lnTo>
                  <a:close/>
                </a:path>
              </a:pathLst>
            </a:custGeom>
            <a:solidFill>
              <a:srgbClr val="C0C0C0"/>
            </a:solidFill>
            <a:ln w="9525">
              <a:solidFill>
                <a:schemeClr val="tx1"/>
              </a:solidFill>
              <a:round/>
              <a:headEnd/>
              <a:tailEnd/>
            </a:ln>
          </p:spPr>
          <p:txBody>
            <a:bodyPr/>
            <a:lstStyle/>
            <a:p>
              <a:endParaRPr lang="en-US"/>
            </a:p>
          </p:txBody>
        </p:sp>
        <p:sp>
          <p:nvSpPr>
            <p:cNvPr id="57477" name="Freeform 104"/>
            <p:cNvSpPr>
              <a:spLocks/>
            </p:cNvSpPr>
            <p:nvPr/>
          </p:nvSpPr>
          <p:spPr bwMode="auto">
            <a:xfrm>
              <a:off x="515" y="3537"/>
              <a:ext cx="15" cy="9"/>
            </a:xfrm>
            <a:custGeom>
              <a:avLst/>
              <a:gdLst>
                <a:gd name="T0" fmla="*/ 0 w 15"/>
                <a:gd name="T1" fmla="*/ 5 h 9"/>
                <a:gd name="T2" fmla="*/ 0 w 15"/>
                <a:gd name="T3" fmla="*/ 5 h 9"/>
                <a:gd name="T4" fmla="*/ 0 w 15"/>
                <a:gd name="T5" fmla="*/ 3 h 9"/>
                <a:gd name="T6" fmla="*/ 2 w 15"/>
                <a:gd name="T7" fmla="*/ 2 h 9"/>
                <a:gd name="T8" fmla="*/ 5 w 15"/>
                <a:gd name="T9" fmla="*/ 0 h 9"/>
                <a:gd name="T10" fmla="*/ 7 w 15"/>
                <a:gd name="T11" fmla="*/ 0 h 9"/>
                <a:gd name="T12" fmla="*/ 7 w 15"/>
                <a:gd name="T13" fmla="*/ 0 h 9"/>
                <a:gd name="T14" fmla="*/ 10 w 15"/>
                <a:gd name="T15" fmla="*/ 0 h 9"/>
                <a:gd name="T16" fmla="*/ 12 w 15"/>
                <a:gd name="T17" fmla="*/ 2 h 9"/>
                <a:gd name="T18" fmla="*/ 14 w 15"/>
                <a:gd name="T19" fmla="*/ 3 h 9"/>
                <a:gd name="T20" fmla="*/ 15 w 15"/>
                <a:gd name="T21" fmla="*/ 5 h 9"/>
                <a:gd name="T22" fmla="*/ 15 w 15"/>
                <a:gd name="T23" fmla="*/ 5 h 9"/>
                <a:gd name="T24" fmla="*/ 14 w 15"/>
                <a:gd name="T25" fmla="*/ 7 h 9"/>
                <a:gd name="T26" fmla="*/ 12 w 15"/>
                <a:gd name="T27" fmla="*/ 7 h 9"/>
                <a:gd name="T28" fmla="*/ 10 w 15"/>
                <a:gd name="T29" fmla="*/ 9 h 9"/>
                <a:gd name="T30" fmla="*/ 7 w 15"/>
                <a:gd name="T31" fmla="*/ 9 h 9"/>
                <a:gd name="T32" fmla="*/ 7 w 15"/>
                <a:gd name="T33" fmla="*/ 9 h 9"/>
                <a:gd name="T34" fmla="*/ 5 w 15"/>
                <a:gd name="T35" fmla="*/ 9 h 9"/>
                <a:gd name="T36" fmla="*/ 2 w 15"/>
                <a:gd name="T37" fmla="*/ 7 h 9"/>
                <a:gd name="T38" fmla="*/ 0 w 15"/>
                <a:gd name="T39" fmla="*/ 7 h 9"/>
                <a:gd name="T40" fmla="*/ 0 w 15"/>
                <a:gd name="T41" fmla="*/ 5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
                <a:gd name="T64" fmla="*/ 0 h 9"/>
                <a:gd name="T65" fmla="*/ 15 w 15"/>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 h="9">
                  <a:moveTo>
                    <a:pt x="0" y="5"/>
                  </a:moveTo>
                  <a:lnTo>
                    <a:pt x="0" y="5"/>
                  </a:lnTo>
                  <a:lnTo>
                    <a:pt x="0" y="3"/>
                  </a:lnTo>
                  <a:lnTo>
                    <a:pt x="2" y="2"/>
                  </a:lnTo>
                  <a:lnTo>
                    <a:pt x="5" y="0"/>
                  </a:lnTo>
                  <a:lnTo>
                    <a:pt x="7" y="0"/>
                  </a:lnTo>
                  <a:lnTo>
                    <a:pt x="10" y="0"/>
                  </a:lnTo>
                  <a:lnTo>
                    <a:pt x="12" y="2"/>
                  </a:lnTo>
                  <a:lnTo>
                    <a:pt x="14" y="3"/>
                  </a:lnTo>
                  <a:lnTo>
                    <a:pt x="15" y="5"/>
                  </a:lnTo>
                  <a:lnTo>
                    <a:pt x="14" y="7"/>
                  </a:lnTo>
                  <a:lnTo>
                    <a:pt x="12" y="7"/>
                  </a:lnTo>
                  <a:lnTo>
                    <a:pt x="10" y="9"/>
                  </a:lnTo>
                  <a:lnTo>
                    <a:pt x="7" y="9"/>
                  </a:lnTo>
                  <a:lnTo>
                    <a:pt x="5" y="9"/>
                  </a:lnTo>
                  <a:lnTo>
                    <a:pt x="2" y="7"/>
                  </a:lnTo>
                  <a:lnTo>
                    <a:pt x="0" y="7"/>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7478" name="Freeform 105"/>
            <p:cNvSpPr>
              <a:spLocks/>
            </p:cNvSpPr>
            <p:nvPr/>
          </p:nvSpPr>
          <p:spPr bwMode="auto">
            <a:xfrm>
              <a:off x="439" y="3529"/>
              <a:ext cx="8" cy="10"/>
            </a:xfrm>
            <a:custGeom>
              <a:avLst/>
              <a:gdLst>
                <a:gd name="T0" fmla="*/ 0 w 8"/>
                <a:gd name="T1" fmla="*/ 5 h 10"/>
                <a:gd name="T2" fmla="*/ 0 w 8"/>
                <a:gd name="T3" fmla="*/ 1 h 10"/>
                <a:gd name="T4" fmla="*/ 2 w 8"/>
                <a:gd name="T5" fmla="*/ 1 h 10"/>
                <a:gd name="T6" fmla="*/ 2 w 8"/>
                <a:gd name="T7" fmla="*/ 0 h 10"/>
                <a:gd name="T8" fmla="*/ 3 w 8"/>
                <a:gd name="T9" fmla="*/ 0 h 10"/>
                <a:gd name="T10" fmla="*/ 5 w 8"/>
                <a:gd name="T11" fmla="*/ 0 h 10"/>
                <a:gd name="T12" fmla="*/ 7 w 8"/>
                <a:gd name="T13" fmla="*/ 1 h 10"/>
                <a:gd name="T14" fmla="*/ 8 w 8"/>
                <a:gd name="T15" fmla="*/ 1 h 10"/>
                <a:gd name="T16" fmla="*/ 8 w 8"/>
                <a:gd name="T17" fmla="*/ 5 h 10"/>
                <a:gd name="T18" fmla="*/ 8 w 8"/>
                <a:gd name="T19" fmla="*/ 6 h 10"/>
                <a:gd name="T20" fmla="*/ 7 w 8"/>
                <a:gd name="T21" fmla="*/ 8 h 10"/>
                <a:gd name="T22" fmla="*/ 5 w 8"/>
                <a:gd name="T23" fmla="*/ 10 h 10"/>
                <a:gd name="T24" fmla="*/ 3 w 8"/>
                <a:gd name="T25" fmla="*/ 10 h 10"/>
                <a:gd name="T26" fmla="*/ 2 w 8"/>
                <a:gd name="T27" fmla="*/ 10 h 10"/>
                <a:gd name="T28" fmla="*/ 2 w 8"/>
                <a:gd name="T29" fmla="*/ 8 h 10"/>
                <a:gd name="T30" fmla="*/ 0 w 8"/>
                <a:gd name="T31" fmla="*/ 6 h 10"/>
                <a:gd name="T32" fmla="*/ 0 w 8"/>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0" y="1"/>
                  </a:lnTo>
                  <a:lnTo>
                    <a:pt x="2" y="1"/>
                  </a:lnTo>
                  <a:lnTo>
                    <a:pt x="2" y="0"/>
                  </a:lnTo>
                  <a:lnTo>
                    <a:pt x="3" y="0"/>
                  </a:lnTo>
                  <a:lnTo>
                    <a:pt x="5" y="0"/>
                  </a:lnTo>
                  <a:lnTo>
                    <a:pt x="7" y="1"/>
                  </a:lnTo>
                  <a:lnTo>
                    <a:pt x="8" y="1"/>
                  </a:lnTo>
                  <a:lnTo>
                    <a:pt x="8" y="5"/>
                  </a:lnTo>
                  <a:lnTo>
                    <a:pt x="8" y="6"/>
                  </a:lnTo>
                  <a:lnTo>
                    <a:pt x="7" y="8"/>
                  </a:lnTo>
                  <a:lnTo>
                    <a:pt x="5" y="10"/>
                  </a:lnTo>
                  <a:lnTo>
                    <a:pt x="3" y="10"/>
                  </a:lnTo>
                  <a:lnTo>
                    <a:pt x="2" y="10"/>
                  </a:lnTo>
                  <a:lnTo>
                    <a:pt x="2" y="8"/>
                  </a:lnTo>
                  <a:lnTo>
                    <a:pt x="0" y="6"/>
                  </a:lnTo>
                  <a:lnTo>
                    <a:pt x="0" y="5"/>
                  </a:lnTo>
                  <a:close/>
                </a:path>
              </a:pathLst>
            </a:custGeom>
            <a:solidFill>
              <a:srgbClr val="C0C0C0"/>
            </a:solidFill>
            <a:ln w="9525">
              <a:solidFill>
                <a:schemeClr val="tx1"/>
              </a:solidFill>
              <a:round/>
              <a:headEnd/>
              <a:tailEnd/>
            </a:ln>
          </p:spPr>
          <p:txBody>
            <a:bodyPr/>
            <a:lstStyle/>
            <a:p>
              <a:endParaRPr lang="en-US"/>
            </a:p>
          </p:txBody>
        </p:sp>
        <p:sp>
          <p:nvSpPr>
            <p:cNvPr id="57479" name="Freeform 106"/>
            <p:cNvSpPr>
              <a:spLocks/>
            </p:cNvSpPr>
            <p:nvPr/>
          </p:nvSpPr>
          <p:spPr bwMode="auto">
            <a:xfrm>
              <a:off x="439" y="3529"/>
              <a:ext cx="8" cy="10"/>
            </a:xfrm>
            <a:custGeom>
              <a:avLst/>
              <a:gdLst>
                <a:gd name="T0" fmla="*/ 0 w 8"/>
                <a:gd name="T1" fmla="*/ 5 h 10"/>
                <a:gd name="T2" fmla="*/ 0 w 8"/>
                <a:gd name="T3" fmla="*/ 5 h 10"/>
                <a:gd name="T4" fmla="*/ 0 w 8"/>
                <a:gd name="T5" fmla="*/ 1 h 10"/>
                <a:gd name="T6" fmla="*/ 2 w 8"/>
                <a:gd name="T7" fmla="*/ 1 h 10"/>
                <a:gd name="T8" fmla="*/ 2 w 8"/>
                <a:gd name="T9" fmla="*/ 0 h 10"/>
                <a:gd name="T10" fmla="*/ 3 w 8"/>
                <a:gd name="T11" fmla="*/ 0 h 10"/>
                <a:gd name="T12" fmla="*/ 3 w 8"/>
                <a:gd name="T13" fmla="*/ 0 h 10"/>
                <a:gd name="T14" fmla="*/ 5 w 8"/>
                <a:gd name="T15" fmla="*/ 0 h 10"/>
                <a:gd name="T16" fmla="*/ 7 w 8"/>
                <a:gd name="T17" fmla="*/ 1 h 10"/>
                <a:gd name="T18" fmla="*/ 8 w 8"/>
                <a:gd name="T19" fmla="*/ 1 h 10"/>
                <a:gd name="T20" fmla="*/ 8 w 8"/>
                <a:gd name="T21" fmla="*/ 5 h 10"/>
                <a:gd name="T22" fmla="*/ 8 w 8"/>
                <a:gd name="T23" fmla="*/ 5 h 10"/>
                <a:gd name="T24" fmla="*/ 8 w 8"/>
                <a:gd name="T25" fmla="*/ 6 h 10"/>
                <a:gd name="T26" fmla="*/ 7 w 8"/>
                <a:gd name="T27" fmla="*/ 8 h 10"/>
                <a:gd name="T28" fmla="*/ 5 w 8"/>
                <a:gd name="T29" fmla="*/ 10 h 10"/>
                <a:gd name="T30" fmla="*/ 3 w 8"/>
                <a:gd name="T31" fmla="*/ 10 h 10"/>
                <a:gd name="T32" fmla="*/ 3 w 8"/>
                <a:gd name="T33" fmla="*/ 10 h 10"/>
                <a:gd name="T34" fmla="*/ 2 w 8"/>
                <a:gd name="T35" fmla="*/ 10 h 10"/>
                <a:gd name="T36" fmla="*/ 2 w 8"/>
                <a:gd name="T37" fmla="*/ 8 h 10"/>
                <a:gd name="T38" fmla="*/ 0 w 8"/>
                <a:gd name="T39" fmla="*/ 6 h 10"/>
                <a:gd name="T40" fmla="*/ 0 w 8"/>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0" y="1"/>
                  </a:lnTo>
                  <a:lnTo>
                    <a:pt x="2" y="1"/>
                  </a:lnTo>
                  <a:lnTo>
                    <a:pt x="2" y="0"/>
                  </a:lnTo>
                  <a:lnTo>
                    <a:pt x="3" y="0"/>
                  </a:lnTo>
                  <a:lnTo>
                    <a:pt x="5" y="0"/>
                  </a:lnTo>
                  <a:lnTo>
                    <a:pt x="7" y="1"/>
                  </a:lnTo>
                  <a:lnTo>
                    <a:pt x="8" y="1"/>
                  </a:lnTo>
                  <a:lnTo>
                    <a:pt x="8" y="5"/>
                  </a:lnTo>
                  <a:lnTo>
                    <a:pt x="8" y="6"/>
                  </a:lnTo>
                  <a:lnTo>
                    <a:pt x="7" y="8"/>
                  </a:lnTo>
                  <a:lnTo>
                    <a:pt x="5" y="10"/>
                  </a:lnTo>
                  <a:lnTo>
                    <a:pt x="3" y="10"/>
                  </a:lnTo>
                  <a:lnTo>
                    <a:pt x="2" y="10"/>
                  </a:lnTo>
                  <a:lnTo>
                    <a:pt x="2" y="8"/>
                  </a:lnTo>
                  <a:lnTo>
                    <a:pt x="0" y="6"/>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7480" name="Freeform 107"/>
            <p:cNvSpPr>
              <a:spLocks/>
            </p:cNvSpPr>
            <p:nvPr/>
          </p:nvSpPr>
          <p:spPr bwMode="auto">
            <a:xfrm>
              <a:off x="738" y="3474"/>
              <a:ext cx="7" cy="11"/>
            </a:xfrm>
            <a:custGeom>
              <a:avLst/>
              <a:gdLst>
                <a:gd name="T0" fmla="*/ 0 w 7"/>
                <a:gd name="T1" fmla="*/ 6 h 11"/>
                <a:gd name="T2" fmla="*/ 0 w 7"/>
                <a:gd name="T3" fmla="*/ 4 h 11"/>
                <a:gd name="T4" fmla="*/ 2 w 7"/>
                <a:gd name="T5" fmla="*/ 2 h 11"/>
                <a:gd name="T6" fmla="*/ 2 w 7"/>
                <a:gd name="T7" fmla="*/ 0 h 11"/>
                <a:gd name="T8" fmla="*/ 4 w 7"/>
                <a:gd name="T9" fmla="*/ 0 h 11"/>
                <a:gd name="T10" fmla="*/ 6 w 7"/>
                <a:gd name="T11" fmla="*/ 0 h 11"/>
                <a:gd name="T12" fmla="*/ 7 w 7"/>
                <a:gd name="T13" fmla="*/ 2 h 11"/>
                <a:gd name="T14" fmla="*/ 7 w 7"/>
                <a:gd name="T15" fmla="*/ 4 h 11"/>
                <a:gd name="T16" fmla="*/ 7 w 7"/>
                <a:gd name="T17" fmla="*/ 6 h 11"/>
                <a:gd name="T18" fmla="*/ 7 w 7"/>
                <a:gd name="T19" fmla="*/ 7 h 11"/>
                <a:gd name="T20" fmla="*/ 7 w 7"/>
                <a:gd name="T21" fmla="*/ 9 h 11"/>
                <a:gd name="T22" fmla="*/ 6 w 7"/>
                <a:gd name="T23" fmla="*/ 9 h 11"/>
                <a:gd name="T24" fmla="*/ 4 w 7"/>
                <a:gd name="T25" fmla="*/ 11 h 11"/>
                <a:gd name="T26" fmla="*/ 2 w 7"/>
                <a:gd name="T27" fmla="*/ 9 h 11"/>
                <a:gd name="T28" fmla="*/ 2 w 7"/>
                <a:gd name="T29" fmla="*/ 9 h 11"/>
                <a:gd name="T30" fmla="*/ 0 w 7"/>
                <a:gd name="T31" fmla="*/ 7 h 11"/>
                <a:gd name="T32" fmla="*/ 0 w 7"/>
                <a:gd name="T33" fmla="*/ 6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1"/>
                <a:gd name="T53" fmla="*/ 7 w 7"/>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1">
                  <a:moveTo>
                    <a:pt x="0" y="6"/>
                  </a:moveTo>
                  <a:lnTo>
                    <a:pt x="0" y="4"/>
                  </a:lnTo>
                  <a:lnTo>
                    <a:pt x="2" y="2"/>
                  </a:lnTo>
                  <a:lnTo>
                    <a:pt x="2" y="0"/>
                  </a:lnTo>
                  <a:lnTo>
                    <a:pt x="4" y="0"/>
                  </a:lnTo>
                  <a:lnTo>
                    <a:pt x="6" y="0"/>
                  </a:lnTo>
                  <a:lnTo>
                    <a:pt x="7" y="2"/>
                  </a:lnTo>
                  <a:lnTo>
                    <a:pt x="7" y="4"/>
                  </a:lnTo>
                  <a:lnTo>
                    <a:pt x="7" y="6"/>
                  </a:lnTo>
                  <a:lnTo>
                    <a:pt x="7" y="7"/>
                  </a:lnTo>
                  <a:lnTo>
                    <a:pt x="7" y="9"/>
                  </a:lnTo>
                  <a:lnTo>
                    <a:pt x="6" y="9"/>
                  </a:lnTo>
                  <a:lnTo>
                    <a:pt x="4" y="11"/>
                  </a:lnTo>
                  <a:lnTo>
                    <a:pt x="2" y="9"/>
                  </a:lnTo>
                  <a:lnTo>
                    <a:pt x="0" y="7"/>
                  </a:lnTo>
                  <a:lnTo>
                    <a:pt x="0" y="6"/>
                  </a:lnTo>
                  <a:close/>
                </a:path>
              </a:pathLst>
            </a:custGeom>
            <a:solidFill>
              <a:srgbClr val="C0C0C0"/>
            </a:solidFill>
            <a:ln w="9525">
              <a:solidFill>
                <a:schemeClr val="tx1"/>
              </a:solidFill>
              <a:round/>
              <a:headEnd/>
              <a:tailEnd/>
            </a:ln>
          </p:spPr>
          <p:txBody>
            <a:bodyPr/>
            <a:lstStyle/>
            <a:p>
              <a:endParaRPr lang="en-US"/>
            </a:p>
          </p:txBody>
        </p:sp>
        <p:sp>
          <p:nvSpPr>
            <p:cNvPr id="57481" name="Freeform 108"/>
            <p:cNvSpPr>
              <a:spLocks/>
            </p:cNvSpPr>
            <p:nvPr/>
          </p:nvSpPr>
          <p:spPr bwMode="auto">
            <a:xfrm>
              <a:off x="738" y="3474"/>
              <a:ext cx="7" cy="11"/>
            </a:xfrm>
            <a:custGeom>
              <a:avLst/>
              <a:gdLst>
                <a:gd name="T0" fmla="*/ 0 w 7"/>
                <a:gd name="T1" fmla="*/ 6 h 11"/>
                <a:gd name="T2" fmla="*/ 0 w 7"/>
                <a:gd name="T3" fmla="*/ 6 h 11"/>
                <a:gd name="T4" fmla="*/ 0 w 7"/>
                <a:gd name="T5" fmla="*/ 4 h 11"/>
                <a:gd name="T6" fmla="*/ 2 w 7"/>
                <a:gd name="T7" fmla="*/ 2 h 11"/>
                <a:gd name="T8" fmla="*/ 2 w 7"/>
                <a:gd name="T9" fmla="*/ 0 h 11"/>
                <a:gd name="T10" fmla="*/ 4 w 7"/>
                <a:gd name="T11" fmla="*/ 0 h 11"/>
                <a:gd name="T12" fmla="*/ 4 w 7"/>
                <a:gd name="T13" fmla="*/ 0 h 11"/>
                <a:gd name="T14" fmla="*/ 6 w 7"/>
                <a:gd name="T15" fmla="*/ 0 h 11"/>
                <a:gd name="T16" fmla="*/ 7 w 7"/>
                <a:gd name="T17" fmla="*/ 2 h 11"/>
                <a:gd name="T18" fmla="*/ 7 w 7"/>
                <a:gd name="T19" fmla="*/ 4 h 11"/>
                <a:gd name="T20" fmla="*/ 7 w 7"/>
                <a:gd name="T21" fmla="*/ 6 h 11"/>
                <a:gd name="T22" fmla="*/ 7 w 7"/>
                <a:gd name="T23" fmla="*/ 6 h 11"/>
                <a:gd name="T24" fmla="*/ 7 w 7"/>
                <a:gd name="T25" fmla="*/ 7 h 11"/>
                <a:gd name="T26" fmla="*/ 7 w 7"/>
                <a:gd name="T27" fmla="*/ 9 h 11"/>
                <a:gd name="T28" fmla="*/ 6 w 7"/>
                <a:gd name="T29" fmla="*/ 9 h 11"/>
                <a:gd name="T30" fmla="*/ 4 w 7"/>
                <a:gd name="T31" fmla="*/ 11 h 11"/>
                <a:gd name="T32" fmla="*/ 4 w 7"/>
                <a:gd name="T33" fmla="*/ 11 h 11"/>
                <a:gd name="T34" fmla="*/ 2 w 7"/>
                <a:gd name="T35" fmla="*/ 9 h 11"/>
                <a:gd name="T36" fmla="*/ 2 w 7"/>
                <a:gd name="T37" fmla="*/ 9 h 11"/>
                <a:gd name="T38" fmla="*/ 0 w 7"/>
                <a:gd name="T39" fmla="*/ 7 h 11"/>
                <a:gd name="T40" fmla="*/ 0 w 7"/>
                <a:gd name="T41" fmla="*/ 6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1"/>
                <a:gd name="T65" fmla="*/ 7 w 7"/>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1">
                  <a:moveTo>
                    <a:pt x="0" y="6"/>
                  </a:moveTo>
                  <a:lnTo>
                    <a:pt x="0" y="6"/>
                  </a:lnTo>
                  <a:lnTo>
                    <a:pt x="0" y="4"/>
                  </a:lnTo>
                  <a:lnTo>
                    <a:pt x="2" y="2"/>
                  </a:lnTo>
                  <a:lnTo>
                    <a:pt x="2" y="0"/>
                  </a:lnTo>
                  <a:lnTo>
                    <a:pt x="4" y="0"/>
                  </a:lnTo>
                  <a:lnTo>
                    <a:pt x="6" y="0"/>
                  </a:lnTo>
                  <a:lnTo>
                    <a:pt x="7" y="2"/>
                  </a:lnTo>
                  <a:lnTo>
                    <a:pt x="7" y="4"/>
                  </a:lnTo>
                  <a:lnTo>
                    <a:pt x="7" y="6"/>
                  </a:lnTo>
                  <a:lnTo>
                    <a:pt x="7" y="7"/>
                  </a:lnTo>
                  <a:lnTo>
                    <a:pt x="7" y="9"/>
                  </a:lnTo>
                  <a:lnTo>
                    <a:pt x="6" y="9"/>
                  </a:lnTo>
                  <a:lnTo>
                    <a:pt x="4" y="11"/>
                  </a:lnTo>
                  <a:lnTo>
                    <a:pt x="2" y="9"/>
                  </a:lnTo>
                  <a:lnTo>
                    <a:pt x="0" y="7"/>
                  </a:lnTo>
                  <a:lnTo>
                    <a:pt x="0" y="6"/>
                  </a:lnTo>
                </a:path>
              </a:pathLst>
            </a:custGeom>
            <a:solidFill>
              <a:srgbClr val="C0C0C0"/>
            </a:solidFill>
            <a:ln w="3175">
              <a:solidFill>
                <a:schemeClr val="tx1"/>
              </a:solidFill>
              <a:prstDash val="solid"/>
              <a:round/>
              <a:headEnd/>
              <a:tailEnd/>
            </a:ln>
          </p:spPr>
          <p:txBody>
            <a:bodyPr/>
            <a:lstStyle/>
            <a:p>
              <a:endParaRPr lang="en-US"/>
            </a:p>
          </p:txBody>
        </p:sp>
        <p:sp>
          <p:nvSpPr>
            <p:cNvPr id="57482" name="Freeform 109"/>
            <p:cNvSpPr>
              <a:spLocks/>
            </p:cNvSpPr>
            <p:nvPr/>
          </p:nvSpPr>
          <p:spPr bwMode="auto">
            <a:xfrm>
              <a:off x="650" y="3331"/>
              <a:ext cx="21" cy="15"/>
            </a:xfrm>
            <a:custGeom>
              <a:avLst/>
              <a:gdLst>
                <a:gd name="T0" fmla="*/ 2 w 21"/>
                <a:gd name="T1" fmla="*/ 1 h 15"/>
                <a:gd name="T2" fmla="*/ 19 w 21"/>
                <a:gd name="T3" fmla="*/ 0 h 15"/>
                <a:gd name="T4" fmla="*/ 19 w 21"/>
                <a:gd name="T5" fmla="*/ 1 h 15"/>
                <a:gd name="T6" fmla="*/ 19 w 21"/>
                <a:gd name="T7" fmla="*/ 3 h 15"/>
                <a:gd name="T8" fmla="*/ 21 w 21"/>
                <a:gd name="T9" fmla="*/ 5 h 15"/>
                <a:gd name="T10" fmla="*/ 21 w 21"/>
                <a:gd name="T11" fmla="*/ 8 h 15"/>
                <a:gd name="T12" fmla="*/ 21 w 21"/>
                <a:gd name="T13" fmla="*/ 10 h 15"/>
                <a:gd name="T14" fmla="*/ 21 w 21"/>
                <a:gd name="T15" fmla="*/ 13 h 15"/>
                <a:gd name="T16" fmla="*/ 17 w 21"/>
                <a:gd name="T17" fmla="*/ 15 h 15"/>
                <a:gd name="T18" fmla="*/ 12 w 21"/>
                <a:gd name="T19" fmla="*/ 15 h 15"/>
                <a:gd name="T20" fmla="*/ 12 w 21"/>
                <a:gd name="T21" fmla="*/ 15 h 15"/>
                <a:gd name="T22" fmla="*/ 11 w 21"/>
                <a:gd name="T23" fmla="*/ 13 h 15"/>
                <a:gd name="T24" fmla="*/ 7 w 21"/>
                <a:gd name="T25" fmla="*/ 11 h 15"/>
                <a:gd name="T26" fmla="*/ 6 w 21"/>
                <a:gd name="T27" fmla="*/ 10 h 15"/>
                <a:gd name="T28" fmla="*/ 4 w 21"/>
                <a:gd name="T29" fmla="*/ 8 h 15"/>
                <a:gd name="T30" fmla="*/ 2 w 21"/>
                <a:gd name="T31" fmla="*/ 6 h 15"/>
                <a:gd name="T32" fmla="*/ 0 w 21"/>
                <a:gd name="T33" fmla="*/ 6 h 15"/>
                <a:gd name="T34" fmla="*/ 0 w 21"/>
                <a:gd name="T35" fmla="*/ 6 h 15"/>
                <a:gd name="T36" fmla="*/ 2 w 21"/>
                <a:gd name="T37" fmla="*/ 1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15"/>
                <a:gd name="T59" fmla="*/ 21 w 21"/>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15">
                  <a:moveTo>
                    <a:pt x="2" y="1"/>
                  </a:moveTo>
                  <a:lnTo>
                    <a:pt x="19" y="0"/>
                  </a:lnTo>
                  <a:lnTo>
                    <a:pt x="19" y="1"/>
                  </a:lnTo>
                  <a:lnTo>
                    <a:pt x="19" y="3"/>
                  </a:lnTo>
                  <a:lnTo>
                    <a:pt x="21" y="5"/>
                  </a:lnTo>
                  <a:lnTo>
                    <a:pt x="21" y="8"/>
                  </a:lnTo>
                  <a:lnTo>
                    <a:pt x="21" y="10"/>
                  </a:lnTo>
                  <a:lnTo>
                    <a:pt x="21" y="13"/>
                  </a:lnTo>
                  <a:lnTo>
                    <a:pt x="17" y="15"/>
                  </a:lnTo>
                  <a:lnTo>
                    <a:pt x="12" y="15"/>
                  </a:lnTo>
                  <a:lnTo>
                    <a:pt x="11" y="13"/>
                  </a:lnTo>
                  <a:lnTo>
                    <a:pt x="7" y="11"/>
                  </a:lnTo>
                  <a:lnTo>
                    <a:pt x="6" y="10"/>
                  </a:lnTo>
                  <a:lnTo>
                    <a:pt x="4" y="8"/>
                  </a:lnTo>
                  <a:lnTo>
                    <a:pt x="2" y="6"/>
                  </a:lnTo>
                  <a:lnTo>
                    <a:pt x="0" y="6"/>
                  </a:lnTo>
                  <a:lnTo>
                    <a:pt x="2" y="1"/>
                  </a:lnTo>
                  <a:close/>
                </a:path>
              </a:pathLst>
            </a:custGeom>
            <a:solidFill>
              <a:srgbClr val="C0C0C0"/>
            </a:solidFill>
            <a:ln w="9525">
              <a:solidFill>
                <a:schemeClr val="tx1"/>
              </a:solidFill>
              <a:round/>
              <a:headEnd/>
              <a:tailEnd/>
            </a:ln>
          </p:spPr>
          <p:txBody>
            <a:bodyPr/>
            <a:lstStyle/>
            <a:p>
              <a:endParaRPr lang="en-US"/>
            </a:p>
          </p:txBody>
        </p:sp>
        <p:sp>
          <p:nvSpPr>
            <p:cNvPr id="57483" name="Freeform 110"/>
            <p:cNvSpPr>
              <a:spLocks/>
            </p:cNvSpPr>
            <p:nvPr/>
          </p:nvSpPr>
          <p:spPr bwMode="auto">
            <a:xfrm>
              <a:off x="650" y="3331"/>
              <a:ext cx="21" cy="15"/>
            </a:xfrm>
            <a:custGeom>
              <a:avLst/>
              <a:gdLst>
                <a:gd name="T0" fmla="*/ 2 w 21"/>
                <a:gd name="T1" fmla="*/ 1 h 15"/>
                <a:gd name="T2" fmla="*/ 19 w 21"/>
                <a:gd name="T3" fmla="*/ 0 h 15"/>
                <a:gd name="T4" fmla="*/ 19 w 21"/>
                <a:gd name="T5" fmla="*/ 0 h 15"/>
                <a:gd name="T6" fmla="*/ 19 w 21"/>
                <a:gd name="T7" fmla="*/ 1 h 15"/>
                <a:gd name="T8" fmla="*/ 19 w 21"/>
                <a:gd name="T9" fmla="*/ 3 h 15"/>
                <a:gd name="T10" fmla="*/ 21 w 21"/>
                <a:gd name="T11" fmla="*/ 5 h 15"/>
                <a:gd name="T12" fmla="*/ 21 w 21"/>
                <a:gd name="T13" fmla="*/ 8 h 15"/>
                <a:gd name="T14" fmla="*/ 21 w 21"/>
                <a:gd name="T15" fmla="*/ 10 h 15"/>
                <a:gd name="T16" fmla="*/ 21 w 21"/>
                <a:gd name="T17" fmla="*/ 13 h 15"/>
                <a:gd name="T18" fmla="*/ 17 w 21"/>
                <a:gd name="T19" fmla="*/ 15 h 15"/>
                <a:gd name="T20" fmla="*/ 12 w 21"/>
                <a:gd name="T21" fmla="*/ 15 h 15"/>
                <a:gd name="T22" fmla="*/ 12 w 21"/>
                <a:gd name="T23" fmla="*/ 15 h 15"/>
                <a:gd name="T24" fmla="*/ 12 w 21"/>
                <a:gd name="T25" fmla="*/ 15 h 15"/>
                <a:gd name="T26" fmla="*/ 11 w 21"/>
                <a:gd name="T27" fmla="*/ 13 h 15"/>
                <a:gd name="T28" fmla="*/ 7 w 21"/>
                <a:gd name="T29" fmla="*/ 11 h 15"/>
                <a:gd name="T30" fmla="*/ 6 w 21"/>
                <a:gd name="T31" fmla="*/ 10 h 15"/>
                <a:gd name="T32" fmla="*/ 4 w 21"/>
                <a:gd name="T33" fmla="*/ 8 h 15"/>
                <a:gd name="T34" fmla="*/ 2 w 21"/>
                <a:gd name="T35" fmla="*/ 6 h 15"/>
                <a:gd name="T36" fmla="*/ 0 w 21"/>
                <a:gd name="T37" fmla="*/ 6 h 15"/>
                <a:gd name="T38" fmla="*/ 0 w 21"/>
                <a:gd name="T39" fmla="*/ 6 h 15"/>
                <a:gd name="T40" fmla="*/ 2 w 21"/>
                <a:gd name="T41" fmla="*/ 1 h 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
                <a:gd name="T64" fmla="*/ 0 h 15"/>
                <a:gd name="T65" fmla="*/ 21 w 21"/>
                <a:gd name="T66" fmla="*/ 15 h 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 h="15">
                  <a:moveTo>
                    <a:pt x="2" y="1"/>
                  </a:moveTo>
                  <a:lnTo>
                    <a:pt x="19" y="0"/>
                  </a:lnTo>
                  <a:lnTo>
                    <a:pt x="19" y="1"/>
                  </a:lnTo>
                  <a:lnTo>
                    <a:pt x="19" y="3"/>
                  </a:lnTo>
                  <a:lnTo>
                    <a:pt x="21" y="5"/>
                  </a:lnTo>
                  <a:lnTo>
                    <a:pt x="21" y="8"/>
                  </a:lnTo>
                  <a:lnTo>
                    <a:pt x="21" y="10"/>
                  </a:lnTo>
                  <a:lnTo>
                    <a:pt x="21" y="13"/>
                  </a:lnTo>
                  <a:lnTo>
                    <a:pt x="17" y="15"/>
                  </a:lnTo>
                  <a:lnTo>
                    <a:pt x="12" y="15"/>
                  </a:lnTo>
                  <a:lnTo>
                    <a:pt x="11" y="13"/>
                  </a:lnTo>
                  <a:lnTo>
                    <a:pt x="7" y="11"/>
                  </a:lnTo>
                  <a:lnTo>
                    <a:pt x="6" y="10"/>
                  </a:lnTo>
                  <a:lnTo>
                    <a:pt x="4" y="8"/>
                  </a:lnTo>
                  <a:lnTo>
                    <a:pt x="2" y="6"/>
                  </a:lnTo>
                  <a:lnTo>
                    <a:pt x="0" y="6"/>
                  </a:lnTo>
                  <a:lnTo>
                    <a:pt x="2" y="1"/>
                  </a:lnTo>
                </a:path>
              </a:pathLst>
            </a:custGeom>
            <a:solidFill>
              <a:srgbClr val="C0C0C0"/>
            </a:solidFill>
            <a:ln w="3175">
              <a:solidFill>
                <a:schemeClr val="tx1"/>
              </a:solidFill>
              <a:prstDash val="solid"/>
              <a:round/>
              <a:headEnd/>
              <a:tailEnd/>
            </a:ln>
          </p:spPr>
          <p:txBody>
            <a:bodyPr/>
            <a:lstStyle/>
            <a:p>
              <a:endParaRPr lang="en-US"/>
            </a:p>
          </p:txBody>
        </p:sp>
        <p:sp>
          <p:nvSpPr>
            <p:cNvPr id="57484" name="Freeform 111"/>
            <p:cNvSpPr>
              <a:spLocks/>
            </p:cNvSpPr>
            <p:nvPr/>
          </p:nvSpPr>
          <p:spPr bwMode="auto">
            <a:xfrm>
              <a:off x="495" y="3530"/>
              <a:ext cx="18" cy="9"/>
            </a:xfrm>
            <a:custGeom>
              <a:avLst/>
              <a:gdLst>
                <a:gd name="T0" fmla="*/ 12 w 18"/>
                <a:gd name="T1" fmla="*/ 2 h 9"/>
                <a:gd name="T2" fmla="*/ 0 w 18"/>
                <a:gd name="T3" fmla="*/ 5 h 9"/>
                <a:gd name="T4" fmla="*/ 13 w 18"/>
                <a:gd name="T5" fmla="*/ 9 h 9"/>
                <a:gd name="T6" fmla="*/ 18 w 18"/>
                <a:gd name="T7" fmla="*/ 0 h 9"/>
                <a:gd name="T8" fmla="*/ 12 w 18"/>
                <a:gd name="T9" fmla="*/ 2 h 9"/>
                <a:gd name="T10" fmla="*/ 0 60000 65536"/>
                <a:gd name="T11" fmla="*/ 0 60000 65536"/>
                <a:gd name="T12" fmla="*/ 0 60000 65536"/>
                <a:gd name="T13" fmla="*/ 0 60000 65536"/>
                <a:gd name="T14" fmla="*/ 0 60000 65536"/>
                <a:gd name="T15" fmla="*/ 0 w 18"/>
                <a:gd name="T16" fmla="*/ 0 h 9"/>
                <a:gd name="T17" fmla="*/ 18 w 18"/>
                <a:gd name="T18" fmla="*/ 9 h 9"/>
              </a:gdLst>
              <a:ahLst/>
              <a:cxnLst>
                <a:cxn ang="T10">
                  <a:pos x="T0" y="T1"/>
                </a:cxn>
                <a:cxn ang="T11">
                  <a:pos x="T2" y="T3"/>
                </a:cxn>
                <a:cxn ang="T12">
                  <a:pos x="T4" y="T5"/>
                </a:cxn>
                <a:cxn ang="T13">
                  <a:pos x="T6" y="T7"/>
                </a:cxn>
                <a:cxn ang="T14">
                  <a:pos x="T8" y="T9"/>
                </a:cxn>
              </a:cxnLst>
              <a:rect l="T15" t="T16" r="T17" b="T18"/>
              <a:pathLst>
                <a:path w="18" h="9">
                  <a:moveTo>
                    <a:pt x="12" y="2"/>
                  </a:moveTo>
                  <a:lnTo>
                    <a:pt x="0" y="5"/>
                  </a:lnTo>
                  <a:lnTo>
                    <a:pt x="13" y="9"/>
                  </a:lnTo>
                  <a:lnTo>
                    <a:pt x="18" y="0"/>
                  </a:lnTo>
                  <a:lnTo>
                    <a:pt x="12" y="2"/>
                  </a:lnTo>
                  <a:close/>
                </a:path>
              </a:pathLst>
            </a:custGeom>
            <a:solidFill>
              <a:srgbClr val="C0C0C0"/>
            </a:solidFill>
            <a:ln w="9525">
              <a:solidFill>
                <a:schemeClr val="tx1"/>
              </a:solidFill>
              <a:round/>
              <a:headEnd/>
              <a:tailEnd/>
            </a:ln>
          </p:spPr>
          <p:txBody>
            <a:bodyPr/>
            <a:lstStyle/>
            <a:p>
              <a:endParaRPr lang="en-US"/>
            </a:p>
          </p:txBody>
        </p:sp>
        <p:sp>
          <p:nvSpPr>
            <p:cNvPr id="57485" name="Freeform 112"/>
            <p:cNvSpPr>
              <a:spLocks/>
            </p:cNvSpPr>
            <p:nvPr/>
          </p:nvSpPr>
          <p:spPr bwMode="auto">
            <a:xfrm>
              <a:off x="495" y="3530"/>
              <a:ext cx="18" cy="9"/>
            </a:xfrm>
            <a:custGeom>
              <a:avLst/>
              <a:gdLst>
                <a:gd name="T0" fmla="*/ 12 w 18"/>
                <a:gd name="T1" fmla="*/ 2 h 9"/>
                <a:gd name="T2" fmla="*/ 0 w 18"/>
                <a:gd name="T3" fmla="*/ 5 h 9"/>
                <a:gd name="T4" fmla="*/ 13 w 18"/>
                <a:gd name="T5" fmla="*/ 9 h 9"/>
                <a:gd name="T6" fmla="*/ 18 w 18"/>
                <a:gd name="T7" fmla="*/ 0 h 9"/>
                <a:gd name="T8" fmla="*/ 12 w 18"/>
                <a:gd name="T9" fmla="*/ 2 h 9"/>
                <a:gd name="T10" fmla="*/ 0 60000 65536"/>
                <a:gd name="T11" fmla="*/ 0 60000 65536"/>
                <a:gd name="T12" fmla="*/ 0 60000 65536"/>
                <a:gd name="T13" fmla="*/ 0 60000 65536"/>
                <a:gd name="T14" fmla="*/ 0 60000 65536"/>
                <a:gd name="T15" fmla="*/ 0 w 18"/>
                <a:gd name="T16" fmla="*/ 0 h 9"/>
                <a:gd name="T17" fmla="*/ 18 w 18"/>
                <a:gd name="T18" fmla="*/ 9 h 9"/>
              </a:gdLst>
              <a:ahLst/>
              <a:cxnLst>
                <a:cxn ang="T10">
                  <a:pos x="T0" y="T1"/>
                </a:cxn>
                <a:cxn ang="T11">
                  <a:pos x="T2" y="T3"/>
                </a:cxn>
                <a:cxn ang="T12">
                  <a:pos x="T4" y="T5"/>
                </a:cxn>
                <a:cxn ang="T13">
                  <a:pos x="T6" y="T7"/>
                </a:cxn>
                <a:cxn ang="T14">
                  <a:pos x="T8" y="T9"/>
                </a:cxn>
              </a:cxnLst>
              <a:rect l="T15" t="T16" r="T17" b="T18"/>
              <a:pathLst>
                <a:path w="18" h="9">
                  <a:moveTo>
                    <a:pt x="12" y="2"/>
                  </a:moveTo>
                  <a:lnTo>
                    <a:pt x="0" y="5"/>
                  </a:lnTo>
                  <a:lnTo>
                    <a:pt x="13" y="9"/>
                  </a:lnTo>
                  <a:lnTo>
                    <a:pt x="18" y="0"/>
                  </a:lnTo>
                  <a:lnTo>
                    <a:pt x="12" y="2"/>
                  </a:lnTo>
                </a:path>
              </a:pathLst>
            </a:custGeom>
            <a:solidFill>
              <a:srgbClr val="C0C0C0"/>
            </a:solidFill>
            <a:ln w="3175">
              <a:solidFill>
                <a:schemeClr val="tx1"/>
              </a:solidFill>
              <a:prstDash val="solid"/>
              <a:round/>
              <a:headEnd/>
              <a:tailEnd/>
            </a:ln>
          </p:spPr>
          <p:txBody>
            <a:bodyPr/>
            <a:lstStyle/>
            <a:p>
              <a:endParaRPr lang="en-US"/>
            </a:p>
          </p:txBody>
        </p:sp>
        <p:sp>
          <p:nvSpPr>
            <p:cNvPr id="57486" name="Freeform 113"/>
            <p:cNvSpPr>
              <a:spLocks/>
            </p:cNvSpPr>
            <p:nvPr/>
          </p:nvSpPr>
          <p:spPr bwMode="auto">
            <a:xfrm>
              <a:off x="606" y="3229"/>
              <a:ext cx="34" cy="25"/>
            </a:xfrm>
            <a:custGeom>
              <a:avLst/>
              <a:gdLst>
                <a:gd name="T0" fmla="*/ 4 w 34"/>
                <a:gd name="T1" fmla="*/ 0 h 25"/>
                <a:gd name="T2" fmla="*/ 4 w 34"/>
                <a:gd name="T3" fmla="*/ 0 h 25"/>
                <a:gd name="T4" fmla="*/ 4 w 34"/>
                <a:gd name="T5" fmla="*/ 2 h 25"/>
                <a:gd name="T6" fmla="*/ 6 w 34"/>
                <a:gd name="T7" fmla="*/ 3 h 25"/>
                <a:gd name="T8" fmla="*/ 9 w 34"/>
                <a:gd name="T9" fmla="*/ 5 h 25"/>
                <a:gd name="T10" fmla="*/ 11 w 34"/>
                <a:gd name="T11" fmla="*/ 7 h 25"/>
                <a:gd name="T12" fmla="*/ 14 w 34"/>
                <a:gd name="T13" fmla="*/ 7 h 25"/>
                <a:gd name="T14" fmla="*/ 17 w 34"/>
                <a:gd name="T15" fmla="*/ 5 h 25"/>
                <a:gd name="T16" fmla="*/ 21 w 34"/>
                <a:gd name="T17" fmla="*/ 3 h 25"/>
                <a:gd name="T18" fmla="*/ 21 w 34"/>
                <a:gd name="T19" fmla="*/ 3 h 25"/>
                <a:gd name="T20" fmla="*/ 21 w 34"/>
                <a:gd name="T21" fmla="*/ 5 h 25"/>
                <a:gd name="T22" fmla="*/ 22 w 34"/>
                <a:gd name="T23" fmla="*/ 7 h 25"/>
                <a:gd name="T24" fmla="*/ 22 w 34"/>
                <a:gd name="T25" fmla="*/ 10 h 25"/>
                <a:gd name="T26" fmla="*/ 26 w 34"/>
                <a:gd name="T27" fmla="*/ 14 h 25"/>
                <a:gd name="T28" fmla="*/ 28 w 34"/>
                <a:gd name="T29" fmla="*/ 15 h 25"/>
                <a:gd name="T30" fmla="*/ 31 w 34"/>
                <a:gd name="T31" fmla="*/ 17 h 25"/>
                <a:gd name="T32" fmla="*/ 34 w 34"/>
                <a:gd name="T33" fmla="*/ 17 h 25"/>
                <a:gd name="T34" fmla="*/ 34 w 34"/>
                <a:gd name="T35" fmla="*/ 19 h 25"/>
                <a:gd name="T36" fmla="*/ 33 w 34"/>
                <a:gd name="T37" fmla="*/ 19 h 25"/>
                <a:gd name="T38" fmla="*/ 31 w 34"/>
                <a:gd name="T39" fmla="*/ 20 h 25"/>
                <a:gd name="T40" fmla="*/ 28 w 34"/>
                <a:gd name="T41" fmla="*/ 22 h 25"/>
                <a:gd name="T42" fmla="*/ 26 w 34"/>
                <a:gd name="T43" fmla="*/ 24 h 25"/>
                <a:gd name="T44" fmla="*/ 24 w 34"/>
                <a:gd name="T45" fmla="*/ 25 h 25"/>
                <a:gd name="T46" fmla="*/ 22 w 34"/>
                <a:gd name="T47" fmla="*/ 25 h 25"/>
                <a:gd name="T48" fmla="*/ 22 w 34"/>
                <a:gd name="T49" fmla="*/ 25 h 25"/>
                <a:gd name="T50" fmla="*/ 22 w 34"/>
                <a:gd name="T51" fmla="*/ 25 h 25"/>
                <a:gd name="T52" fmla="*/ 22 w 34"/>
                <a:gd name="T53" fmla="*/ 24 h 25"/>
                <a:gd name="T54" fmla="*/ 21 w 34"/>
                <a:gd name="T55" fmla="*/ 20 h 25"/>
                <a:gd name="T56" fmla="*/ 19 w 34"/>
                <a:gd name="T57" fmla="*/ 19 h 25"/>
                <a:gd name="T58" fmla="*/ 17 w 34"/>
                <a:gd name="T59" fmla="*/ 15 h 25"/>
                <a:gd name="T60" fmla="*/ 12 w 34"/>
                <a:gd name="T61" fmla="*/ 14 h 25"/>
                <a:gd name="T62" fmla="*/ 7 w 34"/>
                <a:gd name="T63" fmla="*/ 10 h 25"/>
                <a:gd name="T64" fmla="*/ 0 w 34"/>
                <a:gd name="T65" fmla="*/ 10 h 25"/>
                <a:gd name="T66" fmla="*/ 0 w 34"/>
                <a:gd name="T67" fmla="*/ 9 h 25"/>
                <a:gd name="T68" fmla="*/ 0 w 34"/>
                <a:gd name="T69" fmla="*/ 5 h 25"/>
                <a:gd name="T70" fmla="*/ 2 w 34"/>
                <a:gd name="T71" fmla="*/ 2 h 25"/>
                <a:gd name="T72" fmla="*/ 4 w 34"/>
                <a:gd name="T73" fmla="*/ 0 h 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
                <a:gd name="T112" fmla="*/ 0 h 25"/>
                <a:gd name="T113" fmla="*/ 34 w 34"/>
                <a:gd name="T114" fmla="*/ 25 h 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 h="25">
                  <a:moveTo>
                    <a:pt x="4" y="0"/>
                  </a:moveTo>
                  <a:lnTo>
                    <a:pt x="4" y="0"/>
                  </a:lnTo>
                  <a:lnTo>
                    <a:pt x="4" y="2"/>
                  </a:lnTo>
                  <a:lnTo>
                    <a:pt x="6" y="3"/>
                  </a:lnTo>
                  <a:lnTo>
                    <a:pt x="9" y="5"/>
                  </a:lnTo>
                  <a:lnTo>
                    <a:pt x="11" y="7"/>
                  </a:lnTo>
                  <a:lnTo>
                    <a:pt x="14" y="7"/>
                  </a:lnTo>
                  <a:lnTo>
                    <a:pt x="17" y="5"/>
                  </a:lnTo>
                  <a:lnTo>
                    <a:pt x="21" y="3"/>
                  </a:lnTo>
                  <a:lnTo>
                    <a:pt x="21" y="5"/>
                  </a:lnTo>
                  <a:lnTo>
                    <a:pt x="22" y="7"/>
                  </a:lnTo>
                  <a:lnTo>
                    <a:pt x="22" y="10"/>
                  </a:lnTo>
                  <a:lnTo>
                    <a:pt x="26" y="14"/>
                  </a:lnTo>
                  <a:lnTo>
                    <a:pt x="28" y="15"/>
                  </a:lnTo>
                  <a:lnTo>
                    <a:pt x="31" y="17"/>
                  </a:lnTo>
                  <a:lnTo>
                    <a:pt x="34" y="17"/>
                  </a:lnTo>
                  <a:lnTo>
                    <a:pt x="34" y="19"/>
                  </a:lnTo>
                  <a:lnTo>
                    <a:pt x="33" y="19"/>
                  </a:lnTo>
                  <a:lnTo>
                    <a:pt x="31" y="20"/>
                  </a:lnTo>
                  <a:lnTo>
                    <a:pt x="28" y="22"/>
                  </a:lnTo>
                  <a:lnTo>
                    <a:pt x="26" y="24"/>
                  </a:lnTo>
                  <a:lnTo>
                    <a:pt x="24" y="25"/>
                  </a:lnTo>
                  <a:lnTo>
                    <a:pt x="22" y="25"/>
                  </a:lnTo>
                  <a:lnTo>
                    <a:pt x="22" y="24"/>
                  </a:lnTo>
                  <a:lnTo>
                    <a:pt x="21" y="20"/>
                  </a:lnTo>
                  <a:lnTo>
                    <a:pt x="19" y="19"/>
                  </a:lnTo>
                  <a:lnTo>
                    <a:pt x="17" y="15"/>
                  </a:lnTo>
                  <a:lnTo>
                    <a:pt x="12" y="14"/>
                  </a:lnTo>
                  <a:lnTo>
                    <a:pt x="7" y="10"/>
                  </a:lnTo>
                  <a:lnTo>
                    <a:pt x="0" y="10"/>
                  </a:lnTo>
                  <a:lnTo>
                    <a:pt x="0" y="9"/>
                  </a:lnTo>
                  <a:lnTo>
                    <a:pt x="0" y="5"/>
                  </a:lnTo>
                  <a:lnTo>
                    <a:pt x="2" y="2"/>
                  </a:lnTo>
                  <a:lnTo>
                    <a:pt x="4" y="0"/>
                  </a:lnTo>
                  <a:close/>
                </a:path>
              </a:pathLst>
            </a:custGeom>
            <a:solidFill>
              <a:srgbClr val="C0C0C0"/>
            </a:solidFill>
            <a:ln w="9525">
              <a:solidFill>
                <a:schemeClr val="tx1"/>
              </a:solidFill>
              <a:round/>
              <a:headEnd/>
              <a:tailEnd/>
            </a:ln>
          </p:spPr>
          <p:txBody>
            <a:bodyPr/>
            <a:lstStyle/>
            <a:p>
              <a:endParaRPr lang="en-US"/>
            </a:p>
          </p:txBody>
        </p:sp>
        <p:sp>
          <p:nvSpPr>
            <p:cNvPr id="57487" name="Freeform 114"/>
            <p:cNvSpPr>
              <a:spLocks/>
            </p:cNvSpPr>
            <p:nvPr/>
          </p:nvSpPr>
          <p:spPr bwMode="auto">
            <a:xfrm>
              <a:off x="606" y="3229"/>
              <a:ext cx="34" cy="25"/>
            </a:xfrm>
            <a:custGeom>
              <a:avLst/>
              <a:gdLst>
                <a:gd name="T0" fmla="*/ 4 w 34"/>
                <a:gd name="T1" fmla="*/ 0 h 25"/>
                <a:gd name="T2" fmla="*/ 4 w 34"/>
                <a:gd name="T3" fmla="*/ 0 h 25"/>
                <a:gd name="T4" fmla="*/ 4 w 34"/>
                <a:gd name="T5" fmla="*/ 0 h 25"/>
                <a:gd name="T6" fmla="*/ 4 w 34"/>
                <a:gd name="T7" fmla="*/ 2 h 25"/>
                <a:gd name="T8" fmla="*/ 6 w 34"/>
                <a:gd name="T9" fmla="*/ 3 h 25"/>
                <a:gd name="T10" fmla="*/ 9 w 34"/>
                <a:gd name="T11" fmla="*/ 5 h 25"/>
                <a:gd name="T12" fmla="*/ 11 w 34"/>
                <a:gd name="T13" fmla="*/ 7 h 25"/>
                <a:gd name="T14" fmla="*/ 14 w 34"/>
                <a:gd name="T15" fmla="*/ 7 h 25"/>
                <a:gd name="T16" fmla="*/ 17 w 34"/>
                <a:gd name="T17" fmla="*/ 5 h 25"/>
                <a:gd name="T18" fmla="*/ 21 w 34"/>
                <a:gd name="T19" fmla="*/ 3 h 25"/>
                <a:gd name="T20" fmla="*/ 21 w 34"/>
                <a:gd name="T21" fmla="*/ 3 h 25"/>
                <a:gd name="T22" fmla="*/ 21 w 34"/>
                <a:gd name="T23" fmla="*/ 3 h 25"/>
                <a:gd name="T24" fmla="*/ 21 w 34"/>
                <a:gd name="T25" fmla="*/ 5 h 25"/>
                <a:gd name="T26" fmla="*/ 22 w 34"/>
                <a:gd name="T27" fmla="*/ 7 h 25"/>
                <a:gd name="T28" fmla="*/ 22 w 34"/>
                <a:gd name="T29" fmla="*/ 10 h 25"/>
                <a:gd name="T30" fmla="*/ 26 w 34"/>
                <a:gd name="T31" fmla="*/ 14 h 25"/>
                <a:gd name="T32" fmla="*/ 28 w 34"/>
                <a:gd name="T33" fmla="*/ 15 h 25"/>
                <a:gd name="T34" fmla="*/ 31 w 34"/>
                <a:gd name="T35" fmla="*/ 17 h 25"/>
                <a:gd name="T36" fmla="*/ 34 w 34"/>
                <a:gd name="T37" fmla="*/ 17 h 25"/>
                <a:gd name="T38" fmla="*/ 34 w 34"/>
                <a:gd name="T39" fmla="*/ 17 h 25"/>
                <a:gd name="T40" fmla="*/ 34 w 34"/>
                <a:gd name="T41" fmla="*/ 19 h 25"/>
                <a:gd name="T42" fmla="*/ 33 w 34"/>
                <a:gd name="T43" fmla="*/ 19 h 25"/>
                <a:gd name="T44" fmla="*/ 31 w 34"/>
                <a:gd name="T45" fmla="*/ 20 h 25"/>
                <a:gd name="T46" fmla="*/ 28 w 34"/>
                <a:gd name="T47" fmla="*/ 22 h 25"/>
                <a:gd name="T48" fmla="*/ 26 w 34"/>
                <a:gd name="T49" fmla="*/ 24 h 25"/>
                <a:gd name="T50" fmla="*/ 24 w 34"/>
                <a:gd name="T51" fmla="*/ 25 h 25"/>
                <a:gd name="T52" fmla="*/ 22 w 34"/>
                <a:gd name="T53" fmla="*/ 25 h 25"/>
                <a:gd name="T54" fmla="*/ 22 w 34"/>
                <a:gd name="T55" fmla="*/ 25 h 25"/>
                <a:gd name="T56" fmla="*/ 22 w 34"/>
                <a:gd name="T57" fmla="*/ 25 h 25"/>
                <a:gd name="T58" fmla="*/ 22 w 34"/>
                <a:gd name="T59" fmla="*/ 25 h 25"/>
                <a:gd name="T60" fmla="*/ 22 w 34"/>
                <a:gd name="T61" fmla="*/ 24 h 25"/>
                <a:gd name="T62" fmla="*/ 21 w 34"/>
                <a:gd name="T63" fmla="*/ 20 h 25"/>
                <a:gd name="T64" fmla="*/ 19 w 34"/>
                <a:gd name="T65" fmla="*/ 19 h 25"/>
                <a:gd name="T66" fmla="*/ 17 w 34"/>
                <a:gd name="T67" fmla="*/ 15 h 25"/>
                <a:gd name="T68" fmla="*/ 12 w 34"/>
                <a:gd name="T69" fmla="*/ 14 h 25"/>
                <a:gd name="T70" fmla="*/ 7 w 34"/>
                <a:gd name="T71" fmla="*/ 10 h 25"/>
                <a:gd name="T72" fmla="*/ 0 w 34"/>
                <a:gd name="T73" fmla="*/ 10 h 25"/>
                <a:gd name="T74" fmla="*/ 0 w 34"/>
                <a:gd name="T75" fmla="*/ 10 h 25"/>
                <a:gd name="T76" fmla="*/ 0 w 34"/>
                <a:gd name="T77" fmla="*/ 9 h 25"/>
                <a:gd name="T78" fmla="*/ 0 w 34"/>
                <a:gd name="T79" fmla="*/ 5 h 25"/>
                <a:gd name="T80" fmla="*/ 2 w 34"/>
                <a:gd name="T81" fmla="*/ 2 h 25"/>
                <a:gd name="T82" fmla="*/ 4 w 34"/>
                <a:gd name="T83" fmla="*/ 0 h 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4"/>
                <a:gd name="T127" fmla="*/ 0 h 25"/>
                <a:gd name="T128" fmla="*/ 34 w 34"/>
                <a:gd name="T129" fmla="*/ 25 h 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4" h="25">
                  <a:moveTo>
                    <a:pt x="4" y="0"/>
                  </a:moveTo>
                  <a:lnTo>
                    <a:pt x="4" y="0"/>
                  </a:lnTo>
                  <a:lnTo>
                    <a:pt x="4" y="2"/>
                  </a:lnTo>
                  <a:lnTo>
                    <a:pt x="6" y="3"/>
                  </a:lnTo>
                  <a:lnTo>
                    <a:pt x="9" y="5"/>
                  </a:lnTo>
                  <a:lnTo>
                    <a:pt x="11" y="7"/>
                  </a:lnTo>
                  <a:lnTo>
                    <a:pt x="14" y="7"/>
                  </a:lnTo>
                  <a:lnTo>
                    <a:pt x="17" y="5"/>
                  </a:lnTo>
                  <a:lnTo>
                    <a:pt x="21" y="3"/>
                  </a:lnTo>
                  <a:lnTo>
                    <a:pt x="21" y="5"/>
                  </a:lnTo>
                  <a:lnTo>
                    <a:pt x="22" y="7"/>
                  </a:lnTo>
                  <a:lnTo>
                    <a:pt x="22" y="10"/>
                  </a:lnTo>
                  <a:lnTo>
                    <a:pt x="26" y="14"/>
                  </a:lnTo>
                  <a:lnTo>
                    <a:pt x="28" y="15"/>
                  </a:lnTo>
                  <a:lnTo>
                    <a:pt x="31" y="17"/>
                  </a:lnTo>
                  <a:lnTo>
                    <a:pt x="34" y="17"/>
                  </a:lnTo>
                  <a:lnTo>
                    <a:pt x="34" y="19"/>
                  </a:lnTo>
                  <a:lnTo>
                    <a:pt x="33" y="19"/>
                  </a:lnTo>
                  <a:lnTo>
                    <a:pt x="31" y="20"/>
                  </a:lnTo>
                  <a:lnTo>
                    <a:pt x="28" y="22"/>
                  </a:lnTo>
                  <a:lnTo>
                    <a:pt x="26" y="24"/>
                  </a:lnTo>
                  <a:lnTo>
                    <a:pt x="24" y="25"/>
                  </a:lnTo>
                  <a:lnTo>
                    <a:pt x="22" y="25"/>
                  </a:lnTo>
                  <a:lnTo>
                    <a:pt x="22" y="24"/>
                  </a:lnTo>
                  <a:lnTo>
                    <a:pt x="21" y="20"/>
                  </a:lnTo>
                  <a:lnTo>
                    <a:pt x="19" y="19"/>
                  </a:lnTo>
                  <a:lnTo>
                    <a:pt x="17" y="15"/>
                  </a:lnTo>
                  <a:lnTo>
                    <a:pt x="12" y="14"/>
                  </a:lnTo>
                  <a:lnTo>
                    <a:pt x="7" y="10"/>
                  </a:lnTo>
                  <a:lnTo>
                    <a:pt x="0" y="10"/>
                  </a:lnTo>
                  <a:lnTo>
                    <a:pt x="0" y="9"/>
                  </a:lnTo>
                  <a:lnTo>
                    <a:pt x="0" y="5"/>
                  </a:lnTo>
                  <a:lnTo>
                    <a:pt x="2" y="2"/>
                  </a:lnTo>
                  <a:lnTo>
                    <a:pt x="4" y="0"/>
                  </a:lnTo>
                </a:path>
              </a:pathLst>
            </a:custGeom>
            <a:solidFill>
              <a:srgbClr val="C0C0C0"/>
            </a:solidFill>
            <a:ln w="3175">
              <a:solidFill>
                <a:schemeClr val="tx1"/>
              </a:solidFill>
              <a:prstDash val="solid"/>
              <a:round/>
              <a:headEnd/>
              <a:tailEnd/>
            </a:ln>
          </p:spPr>
          <p:txBody>
            <a:bodyPr/>
            <a:lstStyle/>
            <a:p>
              <a:endParaRPr lang="en-US"/>
            </a:p>
          </p:txBody>
        </p:sp>
      </p:grpSp>
      <p:sp>
        <p:nvSpPr>
          <p:cNvPr id="57373" name="Freeform 115"/>
          <p:cNvSpPr>
            <a:spLocks/>
          </p:cNvSpPr>
          <p:nvPr/>
        </p:nvSpPr>
        <p:spPr bwMode="auto">
          <a:xfrm>
            <a:off x="331788" y="1889125"/>
            <a:ext cx="1373187" cy="1031875"/>
          </a:xfrm>
          <a:custGeom>
            <a:avLst/>
            <a:gdLst>
              <a:gd name="T0" fmla="*/ 220 w 791"/>
              <a:gd name="T1" fmla="*/ 14 h 669"/>
              <a:gd name="T2" fmla="*/ 202 w 791"/>
              <a:gd name="T3" fmla="*/ 12 h 669"/>
              <a:gd name="T4" fmla="*/ 181 w 791"/>
              <a:gd name="T5" fmla="*/ 0 h 669"/>
              <a:gd name="T6" fmla="*/ 173 w 791"/>
              <a:gd name="T7" fmla="*/ 43 h 669"/>
              <a:gd name="T8" fmla="*/ 134 w 791"/>
              <a:gd name="T9" fmla="*/ 147 h 669"/>
              <a:gd name="T10" fmla="*/ 104 w 791"/>
              <a:gd name="T11" fmla="*/ 220 h 669"/>
              <a:gd name="T12" fmla="*/ 83 w 791"/>
              <a:gd name="T13" fmla="*/ 268 h 669"/>
              <a:gd name="T14" fmla="*/ 56 w 791"/>
              <a:gd name="T15" fmla="*/ 315 h 669"/>
              <a:gd name="T16" fmla="*/ 41 w 791"/>
              <a:gd name="T17" fmla="*/ 337 h 669"/>
              <a:gd name="T18" fmla="*/ 38 w 791"/>
              <a:gd name="T19" fmla="*/ 345 h 669"/>
              <a:gd name="T20" fmla="*/ 14 w 791"/>
              <a:gd name="T21" fmla="*/ 386 h 669"/>
              <a:gd name="T22" fmla="*/ 12 w 791"/>
              <a:gd name="T23" fmla="*/ 411 h 669"/>
              <a:gd name="T24" fmla="*/ 12 w 791"/>
              <a:gd name="T25" fmla="*/ 428 h 669"/>
              <a:gd name="T26" fmla="*/ 2 w 791"/>
              <a:gd name="T27" fmla="*/ 452 h 669"/>
              <a:gd name="T28" fmla="*/ 0 w 791"/>
              <a:gd name="T29" fmla="*/ 474 h 669"/>
              <a:gd name="T30" fmla="*/ 2 w 791"/>
              <a:gd name="T31" fmla="*/ 488 h 669"/>
              <a:gd name="T32" fmla="*/ 4 w 791"/>
              <a:gd name="T33" fmla="*/ 494 h 669"/>
              <a:gd name="T34" fmla="*/ 10 w 791"/>
              <a:gd name="T35" fmla="*/ 503 h 669"/>
              <a:gd name="T36" fmla="*/ 39 w 791"/>
              <a:gd name="T37" fmla="*/ 511 h 669"/>
              <a:gd name="T38" fmla="*/ 87 w 791"/>
              <a:gd name="T39" fmla="*/ 525 h 669"/>
              <a:gd name="T40" fmla="*/ 146 w 791"/>
              <a:gd name="T41" fmla="*/ 542 h 669"/>
              <a:gd name="T42" fmla="*/ 214 w 791"/>
              <a:gd name="T43" fmla="*/ 560 h 669"/>
              <a:gd name="T44" fmla="*/ 288 w 791"/>
              <a:gd name="T45" fmla="*/ 579 h 669"/>
              <a:gd name="T46" fmla="*/ 366 w 791"/>
              <a:gd name="T47" fmla="*/ 599 h 669"/>
              <a:gd name="T48" fmla="*/ 432 w 791"/>
              <a:gd name="T49" fmla="*/ 616 h 669"/>
              <a:gd name="T50" fmla="*/ 491 w 791"/>
              <a:gd name="T51" fmla="*/ 631 h 669"/>
              <a:gd name="T52" fmla="*/ 545 w 791"/>
              <a:gd name="T53" fmla="*/ 645 h 669"/>
              <a:gd name="T54" fmla="*/ 589 w 791"/>
              <a:gd name="T55" fmla="*/ 655 h 669"/>
              <a:gd name="T56" fmla="*/ 623 w 791"/>
              <a:gd name="T57" fmla="*/ 664 h 669"/>
              <a:gd name="T58" fmla="*/ 640 w 791"/>
              <a:gd name="T59" fmla="*/ 669 h 669"/>
              <a:gd name="T60" fmla="*/ 687 w 791"/>
              <a:gd name="T61" fmla="*/ 461 h 669"/>
              <a:gd name="T62" fmla="*/ 709 w 791"/>
              <a:gd name="T63" fmla="*/ 398 h 669"/>
              <a:gd name="T64" fmla="*/ 692 w 791"/>
              <a:gd name="T65" fmla="*/ 374 h 669"/>
              <a:gd name="T66" fmla="*/ 696 w 791"/>
              <a:gd name="T67" fmla="*/ 366 h 669"/>
              <a:gd name="T68" fmla="*/ 730 w 791"/>
              <a:gd name="T69" fmla="*/ 323 h 669"/>
              <a:gd name="T70" fmla="*/ 789 w 791"/>
              <a:gd name="T71" fmla="*/ 239 h 669"/>
              <a:gd name="T72" fmla="*/ 764 w 791"/>
              <a:gd name="T73" fmla="*/ 186 h 669"/>
              <a:gd name="T74" fmla="*/ 589 w 791"/>
              <a:gd name="T75" fmla="*/ 144 h 669"/>
              <a:gd name="T76" fmla="*/ 569 w 791"/>
              <a:gd name="T77" fmla="*/ 146 h 669"/>
              <a:gd name="T78" fmla="*/ 544 w 791"/>
              <a:gd name="T79" fmla="*/ 142 h 669"/>
              <a:gd name="T80" fmla="*/ 528 w 791"/>
              <a:gd name="T81" fmla="*/ 139 h 669"/>
              <a:gd name="T82" fmla="*/ 520 w 791"/>
              <a:gd name="T83" fmla="*/ 144 h 669"/>
              <a:gd name="T84" fmla="*/ 472 w 791"/>
              <a:gd name="T85" fmla="*/ 147 h 669"/>
              <a:gd name="T86" fmla="*/ 440 w 791"/>
              <a:gd name="T87" fmla="*/ 141 h 669"/>
              <a:gd name="T88" fmla="*/ 420 w 791"/>
              <a:gd name="T89" fmla="*/ 142 h 669"/>
              <a:gd name="T90" fmla="*/ 395 w 791"/>
              <a:gd name="T91" fmla="*/ 142 h 669"/>
              <a:gd name="T92" fmla="*/ 361 w 791"/>
              <a:gd name="T93" fmla="*/ 120 h 669"/>
              <a:gd name="T94" fmla="*/ 339 w 791"/>
              <a:gd name="T95" fmla="*/ 119 h 669"/>
              <a:gd name="T96" fmla="*/ 315 w 791"/>
              <a:gd name="T97" fmla="*/ 122 h 669"/>
              <a:gd name="T98" fmla="*/ 288 w 791"/>
              <a:gd name="T99" fmla="*/ 120 h 669"/>
              <a:gd name="T100" fmla="*/ 274 w 791"/>
              <a:gd name="T101" fmla="*/ 112 h 669"/>
              <a:gd name="T102" fmla="*/ 264 w 791"/>
              <a:gd name="T103" fmla="*/ 103 h 669"/>
              <a:gd name="T104" fmla="*/ 261 w 791"/>
              <a:gd name="T105" fmla="*/ 87 h 669"/>
              <a:gd name="T106" fmla="*/ 263 w 791"/>
              <a:gd name="T107" fmla="*/ 63 h 669"/>
              <a:gd name="T108" fmla="*/ 254 w 791"/>
              <a:gd name="T109" fmla="*/ 36 h 669"/>
              <a:gd name="T110" fmla="*/ 237 w 791"/>
              <a:gd name="T111" fmla="*/ 27 h 669"/>
              <a:gd name="T112" fmla="*/ 229 w 791"/>
              <a:gd name="T113" fmla="*/ 26 h 66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91"/>
              <a:gd name="T172" fmla="*/ 0 h 669"/>
              <a:gd name="T173" fmla="*/ 791 w 791"/>
              <a:gd name="T174" fmla="*/ 669 h 66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91" h="669">
                <a:moveTo>
                  <a:pt x="239" y="27"/>
                </a:moveTo>
                <a:lnTo>
                  <a:pt x="232" y="27"/>
                </a:lnTo>
                <a:lnTo>
                  <a:pt x="227" y="22"/>
                </a:lnTo>
                <a:lnTo>
                  <a:pt x="222" y="19"/>
                </a:lnTo>
                <a:lnTo>
                  <a:pt x="220" y="14"/>
                </a:lnTo>
                <a:lnTo>
                  <a:pt x="214" y="12"/>
                </a:lnTo>
                <a:lnTo>
                  <a:pt x="212" y="12"/>
                </a:lnTo>
                <a:lnTo>
                  <a:pt x="207" y="14"/>
                </a:lnTo>
                <a:lnTo>
                  <a:pt x="202" y="12"/>
                </a:lnTo>
                <a:lnTo>
                  <a:pt x="197" y="9"/>
                </a:lnTo>
                <a:lnTo>
                  <a:pt x="193" y="9"/>
                </a:lnTo>
                <a:lnTo>
                  <a:pt x="190" y="12"/>
                </a:lnTo>
                <a:lnTo>
                  <a:pt x="185" y="7"/>
                </a:lnTo>
                <a:lnTo>
                  <a:pt x="181" y="0"/>
                </a:lnTo>
                <a:lnTo>
                  <a:pt x="178" y="0"/>
                </a:lnTo>
                <a:lnTo>
                  <a:pt x="180" y="17"/>
                </a:lnTo>
                <a:lnTo>
                  <a:pt x="178" y="26"/>
                </a:lnTo>
                <a:lnTo>
                  <a:pt x="168" y="34"/>
                </a:lnTo>
                <a:lnTo>
                  <a:pt x="173" y="43"/>
                </a:lnTo>
                <a:lnTo>
                  <a:pt x="168" y="48"/>
                </a:lnTo>
                <a:lnTo>
                  <a:pt x="161" y="63"/>
                </a:lnTo>
                <a:lnTo>
                  <a:pt x="164" y="73"/>
                </a:lnTo>
                <a:lnTo>
                  <a:pt x="156" y="88"/>
                </a:lnTo>
                <a:lnTo>
                  <a:pt x="134" y="147"/>
                </a:lnTo>
                <a:lnTo>
                  <a:pt x="119" y="169"/>
                </a:lnTo>
                <a:lnTo>
                  <a:pt x="119" y="176"/>
                </a:lnTo>
                <a:lnTo>
                  <a:pt x="102" y="222"/>
                </a:lnTo>
                <a:lnTo>
                  <a:pt x="104" y="222"/>
                </a:lnTo>
                <a:lnTo>
                  <a:pt x="104" y="220"/>
                </a:lnTo>
                <a:lnTo>
                  <a:pt x="102" y="222"/>
                </a:lnTo>
                <a:lnTo>
                  <a:pt x="95" y="239"/>
                </a:lnTo>
                <a:lnTo>
                  <a:pt x="90" y="254"/>
                </a:lnTo>
                <a:lnTo>
                  <a:pt x="83" y="268"/>
                </a:lnTo>
                <a:lnTo>
                  <a:pt x="76" y="279"/>
                </a:lnTo>
                <a:lnTo>
                  <a:pt x="71" y="290"/>
                </a:lnTo>
                <a:lnTo>
                  <a:pt x="66" y="300"/>
                </a:lnTo>
                <a:lnTo>
                  <a:pt x="61" y="308"/>
                </a:lnTo>
                <a:lnTo>
                  <a:pt x="56" y="315"/>
                </a:lnTo>
                <a:lnTo>
                  <a:pt x="53" y="322"/>
                </a:lnTo>
                <a:lnTo>
                  <a:pt x="49" y="327"/>
                </a:lnTo>
                <a:lnTo>
                  <a:pt x="46" y="332"/>
                </a:lnTo>
                <a:lnTo>
                  <a:pt x="43" y="335"/>
                </a:lnTo>
                <a:lnTo>
                  <a:pt x="41" y="337"/>
                </a:lnTo>
                <a:lnTo>
                  <a:pt x="39" y="339"/>
                </a:lnTo>
                <a:lnTo>
                  <a:pt x="39" y="340"/>
                </a:lnTo>
                <a:lnTo>
                  <a:pt x="39" y="344"/>
                </a:lnTo>
                <a:lnTo>
                  <a:pt x="38" y="345"/>
                </a:lnTo>
                <a:lnTo>
                  <a:pt x="34" y="351"/>
                </a:lnTo>
                <a:lnTo>
                  <a:pt x="31" y="359"/>
                </a:lnTo>
                <a:lnTo>
                  <a:pt x="24" y="367"/>
                </a:lnTo>
                <a:lnTo>
                  <a:pt x="19" y="378"/>
                </a:lnTo>
                <a:lnTo>
                  <a:pt x="14" y="386"/>
                </a:lnTo>
                <a:lnTo>
                  <a:pt x="10" y="393"/>
                </a:lnTo>
                <a:lnTo>
                  <a:pt x="9" y="396"/>
                </a:lnTo>
                <a:lnTo>
                  <a:pt x="10" y="401"/>
                </a:lnTo>
                <a:lnTo>
                  <a:pt x="12" y="406"/>
                </a:lnTo>
                <a:lnTo>
                  <a:pt x="12" y="411"/>
                </a:lnTo>
                <a:lnTo>
                  <a:pt x="12" y="417"/>
                </a:lnTo>
                <a:lnTo>
                  <a:pt x="12" y="420"/>
                </a:lnTo>
                <a:lnTo>
                  <a:pt x="12" y="423"/>
                </a:lnTo>
                <a:lnTo>
                  <a:pt x="12" y="427"/>
                </a:lnTo>
                <a:lnTo>
                  <a:pt x="12" y="428"/>
                </a:lnTo>
                <a:lnTo>
                  <a:pt x="9" y="432"/>
                </a:lnTo>
                <a:lnTo>
                  <a:pt x="7" y="437"/>
                </a:lnTo>
                <a:lnTo>
                  <a:pt x="5" y="442"/>
                </a:lnTo>
                <a:lnTo>
                  <a:pt x="4" y="447"/>
                </a:lnTo>
                <a:lnTo>
                  <a:pt x="2" y="452"/>
                </a:lnTo>
                <a:lnTo>
                  <a:pt x="2" y="457"/>
                </a:lnTo>
                <a:lnTo>
                  <a:pt x="0" y="462"/>
                </a:lnTo>
                <a:lnTo>
                  <a:pt x="0" y="466"/>
                </a:lnTo>
                <a:lnTo>
                  <a:pt x="0" y="471"/>
                </a:lnTo>
                <a:lnTo>
                  <a:pt x="0" y="474"/>
                </a:lnTo>
                <a:lnTo>
                  <a:pt x="0" y="477"/>
                </a:lnTo>
                <a:lnTo>
                  <a:pt x="2" y="481"/>
                </a:lnTo>
                <a:lnTo>
                  <a:pt x="2" y="484"/>
                </a:lnTo>
                <a:lnTo>
                  <a:pt x="2" y="486"/>
                </a:lnTo>
                <a:lnTo>
                  <a:pt x="2" y="488"/>
                </a:lnTo>
                <a:lnTo>
                  <a:pt x="2" y="489"/>
                </a:lnTo>
                <a:lnTo>
                  <a:pt x="4" y="491"/>
                </a:lnTo>
                <a:lnTo>
                  <a:pt x="4" y="494"/>
                </a:lnTo>
                <a:lnTo>
                  <a:pt x="5" y="496"/>
                </a:lnTo>
                <a:lnTo>
                  <a:pt x="5" y="498"/>
                </a:lnTo>
                <a:lnTo>
                  <a:pt x="7" y="499"/>
                </a:lnTo>
                <a:lnTo>
                  <a:pt x="7" y="501"/>
                </a:lnTo>
                <a:lnTo>
                  <a:pt x="10" y="503"/>
                </a:lnTo>
                <a:lnTo>
                  <a:pt x="16" y="503"/>
                </a:lnTo>
                <a:lnTo>
                  <a:pt x="21" y="506"/>
                </a:lnTo>
                <a:lnTo>
                  <a:pt x="26" y="508"/>
                </a:lnTo>
                <a:lnTo>
                  <a:pt x="32" y="510"/>
                </a:lnTo>
                <a:lnTo>
                  <a:pt x="39" y="511"/>
                </a:lnTo>
                <a:lnTo>
                  <a:pt x="48" y="515"/>
                </a:lnTo>
                <a:lnTo>
                  <a:pt x="56" y="516"/>
                </a:lnTo>
                <a:lnTo>
                  <a:pt x="66" y="520"/>
                </a:lnTo>
                <a:lnTo>
                  <a:pt x="76" y="521"/>
                </a:lnTo>
                <a:lnTo>
                  <a:pt x="87" y="525"/>
                </a:lnTo>
                <a:lnTo>
                  <a:pt x="97" y="528"/>
                </a:lnTo>
                <a:lnTo>
                  <a:pt x="109" y="532"/>
                </a:lnTo>
                <a:lnTo>
                  <a:pt x="120" y="535"/>
                </a:lnTo>
                <a:lnTo>
                  <a:pt x="132" y="538"/>
                </a:lnTo>
                <a:lnTo>
                  <a:pt x="146" y="542"/>
                </a:lnTo>
                <a:lnTo>
                  <a:pt x="159" y="545"/>
                </a:lnTo>
                <a:lnTo>
                  <a:pt x="173" y="549"/>
                </a:lnTo>
                <a:lnTo>
                  <a:pt x="186" y="552"/>
                </a:lnTo>
                <a:lnTo>
                  <a:pt x="200" y="555"/>
                </a:lnTo>
                <a:lnTo>
                  <a:pt x="214" y="560"/>
                </a:lnTo>
                <a:lnTo>
                  <a:pt x="229" y="564"/>
                </a:lnTo>
                <a:lnTo>
                  <a:pt x="244" y="567"/>
                </a:lnTo>
                <a:lnTo>
                  <a:pt x="259" y="572"/>
                </a:lnTo>
                <a:lnTo>
                  <a:pt x="274" y="576"/>
                </a:lnTo>
                <a:lnTo>
                  <a:pt x="288" y="579"/>
                </a:lnTo>
                <a:lnTo>
                  <a:pt x="305" y="584"/>
                </a:lnTo>
                <a:lnTo>
                  <a:pt x="318" y="587"/>
                </a:lnTo>
                <a:lnTo>
                  <a:pt x="335" y="591"/>
                </a:lnTo>
                <a:lnTo>
                  <a:pt x="349" y="594"/>
                </a:lnTo>
                <a:lnTo>
                  <a:pt x="366" y="599"/>
                </a:lnTo>
                <a:lnTo>
                  <a:pt x="379" y="603"/>
                </a:lnTo>
                <a:lnTo>
                  <a:pt x="393" y="606"/>
                </a:lnTo>
                <a:lnTo>
                  <a:pt x="406" y="609"/>
                </a:lnTo>
                <a:lnTo>
                  <a:pt x="418" y="613"/>
                </a:lnTo>
                <a:lnTo>
                  <a:pt x="432" y="616"/>
                </a:lnTo>
                <a:lnTo>
                  <a:pt x="444" y="620"/>
                </a:lnTo>
                <a:lnTo>
                  <a:pt x="456" y="621"/>
                </a:lnTo>
                <a:lnTo>
                  <a:pt x="469" y="625"/>
                </a:lnTo>
                <a:lnTo>
                  <a:pt x="479" y="628"/>
                </a:lnTo>
                <a:lnTo>
                  <a:pt x="491" y="631"/>
                </a:lnTo>
                <a:lnTo>
                  <a:pt x="503" y="633"/>
                </a:lnTo>
                <a:lnTo>
                  <a:pt x="515" y="637"/>
                </a:lnTo>
                <a:lnTo>
                  <a:pt x="525" y="640"/>
                </a:lnTo>
                <a:lnTo>
                  <a:pt x="535" y="642"/>
                </a:lnTo>
                <a:lnTo>
                  <a:pt x="545" y="645"/>
                </a:lnTo>
                <a:lnTo>
                  <a:pt x="555" y="647"/>
                </a:lnTo>
                <a:lnTo>
                  <a:pt x="564" y="650"/>
                </a:lnTo>
                <a:lnTo>
                  <a:pt x="574" y="652"/>
                </a:lnTo>
                <a:lnTo>
                  <a:pt x="582" y="653"/>
                </a:lnTo>
                <a:lnTo>
                  <a:pt x="589" y="655"/>
                </a:lnTo>
                <a:lnTo>
                  <a:pt x="598" y="657"/>
                </a:lnTo>
                <a:lnTo>
                  <a:pt x="604" y="659"/>
                </a:lnTo>
                <a:lnTo>
                  <a:pt x="611" y="660"/>
                </a:lnTo>
                <a:lnTo>
                  <a:pt x="616" y="662"/>
                </a:lnTo>
                <a:lnTo>
                  <a:pt x="623" y="664"/>
                </a:lnTo>
                <a:lnTo>
                  <a:pt x="626" y="665"/>
                </a:lnTo>
                <a:lnTo>
                  <a:pt x="632" y="667"/>
                </a:lnTo>
                <a:lnTo>
                  <a:pt x="635" y="667"/>
                </a:lnTo>
                <a:lnTo>
                  <a:pt x="638" y="667"/>
                </a:lnTo>
                <a:lnTo>
                  <a:pt x="640" y="669"/>
                </a:lnTo>
                <a:lnTo>
                  <a:pt x="643" y="669"/>
                </a:lnTo>
                <a:lnTo>
                  <a:pt x="689" y="474"/>
                </a:lnTo>
                <a:lnTo>
                  <a:pt x="687" y="461"/>
                </a:lnTo>
                <a:lnTo>
                  <a:pt x="706" y="428"/>
                </a:lnTo>
                <a:lnTo>
                  <a:pt x="706" y="418"/>
                </a:lnTo>
                <a:lnTo>
                  <a:pt x="711" y="411"/>
                </a:lnTo>
                <a:lnTo>
                  <a:pt x="714" y="403"/>
                </a:lnTo>
                <a:lnTo>
                  <a:pt x="709" y="398"/>
                </a:lnTo>
                <a:lnTo>
                  <a:pt x="691" y="386"/>
                </a:lnTo>
                <a:lnTo>
                  <a:pt x="692" y="378"/>
                </a:lnTo>
                <a:lnTo>
                  <a:pt x="692" y="376"/>
                </a:lnTo>
                <a:lnTo>
                  <a:pt x="692" y="374"/>
                </a:lnTo>
                <a:lnTo>
                  <a:pt x="694" y="373"/>
                </a:lnTo>
                <a:lnTo>
                  <a:pt x="694" y="371"/>
                </a:lnTo>
                <a:lnTo>
                  <a:pt x="696" y="369"/>
                </a:lnTo>
                <a:lnTo>
                  <a:pt x="696" y="367"/>
                </a:lnTo>
                <a:lnTo>
                  <a:pt x="696" y="366"/>
                </a:lnTo>
                <a:lnTo>
                  <a:pt x="701" y="356"/>
                </a:lnTo>
                <a:lnTo>
                  <a:pt x="706" y="347"/>
                </a:lnTo>
                <a:lnTo>
                  <a:pt x="714" y="339"/>
                </a:lnTo>
                <a:lnTo>
                  <a:pt x="721" y="330"/>
                </a:lnTo>
                <a:lnTo>
                  <a:pt x="730" y="323"/>
                </a:lnTo>
                <a:lnTo>
                  <a:pt x="736" y="318"/>
                </a:lnTo>
                <a:lnTo>
                  <a:pt x="740" y="315"/>
                </a:lnTo>
                <a:lnTo>
                  <a:pt x="742" y="313"/>
                </a:lnTo>
                <a:lnTo>
                  <a:pt x="742" y="305"/>
                </a:lnTo>
                <a:lnTo>
                  <a:pt x="789" y="239"/>
                </a:lnTo>
                <a:lnTo>
                  <a:pt x="791" y="230"/>
                </a:lnTo>
                <a:lnTo>
                  <a:pt x="784" y="217"/>
                </a:lnTo>
                <a:lnTo>
                  <a:pt x="774" y="208"/>
                </a:lnTo>
                <a:lnTo>
                  <a:pt x="762" y="185"/>
                </a:lnTo>
                <a:lnTo>
                  <a:pt x="764" y="186"/>
                </a:lnTo>
                <a:lnTo>
                  <a:pt x="596" y="144"/>
                </a:lnTo>
                <a:lnTo>
                  <a:pt x="594" y="144"/>
                </a:lnTo>
                <a:lnTo>
                  <a:pt x="593" y="144"/>
                </a:lnTo>
                <a:lnTo>
                  <a:pt x="589" y="144"/>
                </a:lnTo>
                <a:lnTo>
                  <a:pt x="586" y="144"/>
                </a:lnTo>
                <a:lnTo>
                  <a:pt x="582" y="146"/>
                </a:lnTo>
                <a:lnTo>
                  <a:pt x="577" y="146"/>
                </a:lnTo>
                <a:lnTo>
                  <a:pt x="574" y="146"/>
                </a:lnTo>
                <a:lnTo>
                  <a:pt x="569" y="146"/>
                </a:lnTo>
                <a:lnTo>
                  <a:pt x="564" y="146"/>
                </a:lnTo>
                <a:lnTo>
                  <a:pt x="559" y="146"/>
                </a:lnTo>
                <a:lnTo>
                  <a:pt x="554" y="144"/>
                </a:lnTo>
                <a:lnTo>
                  <a:pt x="549" y="144"/>
                </a:lnTo>
                <a:lnTo>
                  <a:pt x="544" y="142"/>
                </a:lnTo>
                <a:lnTo>
                  <a:pt x="538" y="141"/>
                </a:lnTo>
                <a:lnTo>
                  <a:pt x="533" y="139"/>
                </a:lnTo>
                <a:lnTo>
                  <a:pt x="532" y="139"/>
                </a:lnTo>
                <a:lnTo>
                  <a:pt x="530" y="139"/>
                </a:lnTo>
                <a:lnTo>
                  <a:pt x="528" y="139"/>
                </a:lnTo>
                <a:lnTo>
                  <a:pt x="527" y="141"/>
                </a:lnTo>
                <a:lnTo>
                  <a:pt x="523" y="142"/>
                </a:lnTo>
                <a:lnTo>
                  <a:pt x="522" y="144"/>
                </a:lnTo>
                <a:lnTo>
                  <a:pt x="520" y="144"/>
                </a:lnTo>
                <a:lnTo>
                  <a:pt x="498" y="144"/>
                </a:lnTo>
                <a:lnTo>
                  <a:pt x="496" y="144"/>
                </a:lnTo>
                <a:lnTo>
                  <a:pt x="491" y="144"/>
                </a:lnTo>
                <a:lnTo>
                  <a:pt x="483" y="146"/>
                </a:lnTo>
                <a:lnTo>
                  <a:pt x="472" y="147"/>
                </a:lnTo>
                <a:lnTo>
                  <a:pt x="464" y="147"/>
                </a:lnTo>
                <a:lnTo>
                  <a:pt x="454" y="147"/>
                </a:lnTo>
                <a:lnTo>
                  <a:pt x="447" y="144"/>
                </a:lnTo>
                <a:lnTo>
                  <a:pt x="440" y="141"/>
                </a:lnTo>
                <a:lnTo>
                  <a:pt x="437" y="141"/>
                </a:lnTo>
                <a:lnTo>
                  <a:pt x="434" y="141"/>
                </a:lnTo>
                <a:lnTo>
                  <a:pt x="428" y="141"/>
                </a:lnTo>
                <a:lnTo>
                  <a:pt x="423" y="141"/>
                </a:lnTo>
                <a:lnTo>
                  <a:pt x="420" y="142"/>
                </a:lnTo>
                <a:lnTo>
                  <a:pt x="417" y="142"/>
                </a:lnTo>
                <a:lnTo>
                  <a:pt x="408" y="141"/>
                </a:lnTo>
                <a:lnTo>
                  <a:pt x="395" y="144"/>
                </a:lnTo>
                <a:lnTo>
                  <a:pt x="395" y="142"/>
                </a:lnTo>
                <a:lnTo>
                  <a:pt x="390" y="139"/>
                </a:lnTo>
                <a:lnTo>
                  <a:pt x="384" y="134"/>
                </a:lnTo>
                <a:lnTo>
                  <a:pt x="376" y="129"/>
                </a:lnTo>
                <a:lnTo>
                  <a:pt x="369" y="124"/>
                </a:lnTo>
                <a:lnTo>
                  <a:pt x="361" y="120"/>
                </a:lnTo>
                <a:lnTo>
                  <a:pt x="352" y="117"/>
                </a:lnTo>
                <a:lnTo>
                  <a:pt x="346" y="117"/>
                </a:lnTo>
                <a:lnTo>
                  <a:pt x="344" y="117"/>
                </a:lnTo>
                <a:lnTo>
                  <a:pt x="342" y="117"/>
                </a:lnTo>
                <a:lnTo>
                  <a:pt x="339" y="119"/>
                </a:lnTo>
                <a:lnTo>
                  <a:pt x="335" y="119"/>
                </a:lnTo>
                <a:lnTo>
                  <a:pt x="332" y="120"/>
                </a:lnTo>
                <a:lnTo>
                  <a:pt x="327" y="120"/>
                </a:lnTo>
                <a:lnTo>
                  <a:pt x="320" y="122"/>
                </a:lnTo>
                <a:lnTo>
                  <a:pt x="315" y="122"/>
                </a:lnTo>
                <a:lnTo>
                  <a:pt x="310" y="122"/>
                </a:lnTo>
                <a:lnTo>
                  <a:pt x="303" y="122"/>
                </a:lnTo>
                <a:lnTo>
                  <a:pt x="298" y="122"/>
                </a:lnTo>
                <a:lnTo>
                  <a:pt x="293" y="122"/>
                </a:lnTo>
                <a:lnTo>
                  <a:pt x="288" y="120"/>
                </a:lnTo>
                <a:lnTo>
                  <a:pt x="283" y="119"/>
                </a:lnTo>
                <a:lnTo>
                  <a:pt x="280" y="117"/>
                </a:lnTo>
                <a:lnTo>
                  <a:pt x="278" y="114"/>
                </a:lnTo>
                <a:lnTo>
                  <a:pt x="276" y="112"/>
                </a:lnTo>
                <a:lnTo>
                  <a:pt x="274" y="112"/>
                </a:lnTo>
                <a:lnTo>
                  <a:pt x="273" y="110"/>
                </a:lnTo>
                <a:lnTo>
                  <a:pt x="269" y="107"/>
                </a:lnTo>
                <a:lnTo>
                  <a:pt x="268" y="105"/>
                </a:lnTo>
                <a:lnTo>
                  <a:pt x="266" y="103"/>
                </a:lnTo>
                <a:lnTo>
                  <a:pt x="264" y="103"/>
                </a:lnTo>
                <a:lnTo>
                  <a:pt x="259" y="92"/>
                </a:lnTo>
                <a:lnTo>
                  <a:pt x="259" y="90"/>
                </a:lnTo>
                <a:lnTo>
                  <a:pt x="261" y="87"/>
                </a:lnTo>
                <a:lnTo>
                  <a:pt x="261" y="83"/>
                </a:lnTo>
                <a:lnTo>
                  <a:pt x="263" y="78"/>
                </a:lnTo>
                <a:lnTo>
                  <a:pt x="263" y="73"/>
                </a:lnTo>
                <a:lnTo>
                  <a:pt x="263" y="68"/>
                </a:lnTo>
                <a:lnTo>
                  <a:pt x="263" y="63"/>
                </a:lnTo>
                <a:lnTo>
                  <a:pt x="263" y="56"/>
                </a:lnTo>
                <a:lnTo>
                  <a:pt x="261" y="51"/>
                </a:lnTo>
                <a:lnTo>
                  <a:pt x="261" y="46"/>
                </a:lnTo>
                <a:lnTo>
                  <a:pt x="258" y="41"/>
                </a:lnTo>
                <a:lnTo>
                  <a:pt x="254" y="36"/>
                </a:lnTo>
                <a:lnTo>
                  <a:pt x="251" y="32"/>
                </a:lnTo>
                <a:lnTo>
                  <a:pt x="246" y="29"/>
                </a:lnTo>
                <a:lnTo>
                  <a:pt x="239" y="27"/>
                </a:lnTo>
                <a:lnTo>
                  <a:pt x="237" y="27"/>
                </a:lnTo>
                <a:lnTo>
                  <a:pt x="236" y="27"/>
                </a:lnTo>
                <a:lnTo>
                  <a:pt x="232" y="26"/>
                </a:lnTo>
                <a:lnTo>
                  <a:pt x="230" y="26"/>
                </a:lnTo>
                <a:lnTo>
                  <a:pt x="229" y="26"/>
                </a:lnTo>
                <a:lnTo>
                  <a:pt x="227" y="26"/>
                </a:lnTo>
                <a:lnTo>
                  <a:pt x="239" y="27"/>
                </a:lnTo>
                <a:close/>
              </a:path>
            </a:pathLst>
          </a:custGeom>
          <a:solidFill>
            <a:srgbClr val="DDDDDD"/>
          </a:solidFill>
          <a:ln w="9525">
            <a:solidFill>
              <a:schemeClr val="tx1"/>
            </a:solidFill>
            <a:round/>
            <a:headEnd/>
            <a:tailEnd/>
          </a:ln>
        </p:spPr>
        <p:txBody>
          <a:bodyPr/>
          <a:lstStyle/>
          <a:p>
            <a:endParaRPr lang="en-US"/>
          </a:p>
        </p:txBody>
      </p:sp>
      <p:sp>
        <p:nvSpPr>
          <p:cNvPr id="57374" name="Freeform 116"/>
          <p:cNvSpPr>
            <a:spLocks/>
          </p:cNvSpPr>
          <p:nvPr/>
        </p:nvSpPr>
        <p:spPr bwMode="auto">
          <a:xfrm>
            <a:off x="1447800" y="1608138"/>
            <a:ext cx="1019175" cy="1476375"/>
          </a:xfrm>
          <a:custGeom>
            <a:avLst/>
            <a:gdLst>
              <a:gd name="T0" fmla="*/ 261 w 586"/>
              <a:gd name="T1" fmla="*/ 195 h 958"/>
              <a:gd name="T2" fmla="*/ 269 w 586"/>
              <a:gd name="T3" fmla="*/ 222 h 958"/>
              <a:gd name="T4" fmla="*/ 269 w 586"/>
              <a:gd name="T5" fmla="*/ 231 h 958"/>
              <a:gd name="T6" fmla="*/ 280 w 586"/>
              <a:gd name="T7" fmla="*/ 237 h 958"/>
              <a:gd name="T8" fmla="*/ 295 w 586"/>
              <a:gd name="T9" fmla="*/ 261 h 958"/>
              <a:gd name="T10" fmla="*/ 305 w 586"/>
              <a:gd name="T11" fmla="*/ 292 h 958"/>
              <a:gd name="T12" fmla="*/ 315 w 586"/>
              <a:gd name="T13" fmla="*/ 305 h 958"/>
              <a:gd name="T14" fmla="*/ 335 w 586"/>
              <a:gd name="T15" fmla="*/ 330 h 958"/>
              <a:gd name="T16" fmla="*/ 342 w 586"/>
              <a:gd name="T17" fmla="*/ 366 h 958"/>
              <a:gd name="T18" fmla="*/ 327 w 586"/>
              <a:gd name="T19" fmla="*/ 400 h 958"/>
              <a:gd name="T20" fmla="*/ 327 w 586"/>
              <a:gd name="T21" fmla="*/ 425 h 958"/>
              <a:gd name="T22" fmla="*/ 313 w 586"/>
              <a:gd name="T23" fmla="*/ 444 h 958"/>
              <a:gd name="T24" fmla="*/ 310 w 586"/>
              <a:gd name="T25" fmla="*/ 462 h 958"/>
              <a:gd name="T26" fmla="*/ 364 w 586"/>
              <a:gd name="T27" fmla="*/ 454 h 958"/>
              <a:gd name="T28" fmla="*/ 369 w 586"/>
              <a:gd name="T29" fmla="*/ 452 h 958"/>
              <a:gd name="T30" fmla="*/ 373 w 586"/>
              <a:gd name="T31" fmla="*/ 498 h 958"/>
              <a:gd name="T32" fmla="*/ 381 w 586"/>
              <a:gd name="T33" fmla="*/ 525 h 958"/>
              <a:gd name="T34" fmla="*/ 390 w 586"/>
              <a:gd name="T35" fmla="*/ 547 h 958"/>
              <a:gd name="T36" fmla="*/ 385 w 586"/>
              <a:gd name="T37" fmla="*/ 559 h 958"/>
              <a:gd name="T38" fmla="*/ 398 w 586"/>
              <a:gd name="T39" fmla="*/ 572 h 958"/>
              <a:gd name="T40" fmla="*/ 415 w 586"/>
              <a:gd name="T41" fmla="*/ 596 h 958"/>
              <a:gd name="T42" fmla="*/ 418 w 586"/>
              <a:gd name="T43" fmla="*/ 627 h 958"/>
              <a:gd name="T44" fmla="*/ 429 w 586"/>
              <a:gd name="T45" fmla="*/ 637 h 958"/>
              <a:gd name="T46" fmla="*/ 435 w 586"/>
              <a:gd name="T47" fmla="*/ 623 h 958"/>
              <a:gd name="T48" fmla="*/ 454 w 586"/>
              <a:gd name="T49" fmla="*/ 625 h 958"/>
              <a:gd name="T50" fmla="*/ 473 w 586"/>
              <a:gd name="T51" fmla="*/ 630 h 958"/>
              <a:gd name="T52" fmla="*/ 481 w 586"/>
              <a:gd name="T53" fmla="*/ 620 h 958"/>
              <a:gd name="T54" fmla="*/ 491 w 586"/>
              <a:gd name="T55" fmla="*/ 623 h 958"/>
              <a:gd name="T56" fmla="*/ 518 w 586"/>
              <a:gd name="T57" fmla="*/ 625 h 958"/>
              <a:gd name="T58" fmla="*/ 569 w 586"/>
              <a:gd name="T59" fmla="*/ 611 h 958"/>
              <a:gd name="T60" fmla="*/ 269 w 586"/>
              <a:gd name="T61" fmla="*/ 909 h 958"/>
              <a:gd name="T62" fmla="*/ 259 w 586"/>
              <a:gd name="T63" fmla="*/ 908 h 958"/>
              <a:gd name="T64" fmla="*/ 229 w 586"/>
              <a:gd name="T65" fmla="*/ 901 h 958"/>
              <a:gd name="T66" fmla="*/ 185 w 586"/>
              <a:gd name="T67" fmla="*/ 891 h 958"/>
              <a:gd name="T68" fmla="*/ 132 w 586"/>
              <a:gd name="T69" fmla="*/ 880 h 958"/>
              <a:gd name="T70" fmla="*/ 77 w 586"/>
              <a:gd name="T71" fmla="*/ 867 h 958"/>
              <a:gd name="T72" fmla="*/ 21 w 586"/>
              <a:gd name="T73" fmla="*/ 855 h 958"/>
              <a:gd name="T74" fmla="*/ 63 w 586"/>
              <a:gd name="T75" fmla="*/ 611 h 958"/>
              <a:gd name="T76" fmla="*/ 48 w 586"/>
              <a:gd name="T77" fmla="*/ 569 h 958"/>
              <a:gd name="T78" fmla="*/ 51 w 586"/>
              <a:gd name="T79" fmla="*/ 556 h 958"/>
              <a:gd name="T80" fmla="*/ 58 w 586"/>
              <a:gd name="T81" fmla="*/ 539 h 958"/>
              <a:gd name="T82" fmla="*/ 93 w 586"/>
              <a:gd name="T83" fmla="*/ 501 h 958"/>
              <a:gd name="T84" fmla="*/ 148 w 586"/>
              <a:gd name="T85" fmla="*/ 413 h 958"/>
              <a:gd name="T86" fmla="*/ 122 w 586"/>
              <a:gd name="T87" fmla="*/ 344 h 958"/>
              <a:gd name="T88" fmla="*/ 122 w 586"/>
              <a:gd name="T89" fmla="*/ 300 h 958"/>
              <a:gd name="T90" fmla="*/ 131 w 586"/>
              <a:gd name="T91" fmla="*/ 266 h 958"/>
              <a:gd name="T92" fmla="*/ 144 w 586"/>
              <a:gd name="T93" fmla="*/ 207 h 958"/>
              <a:gd name="T94" fmla="*/ 159 w 586"/>
              <a:gd name="T95" fmla="*/ 138 h 958"/>
              <a:gd name="T96" fmla="*/ 173 w 586"/>
              <a:gd name="T97" fmla="*/ 70 h 958"/>
              <a:gd name="T98" fmla="*/ 185 w 586"/>
              <a:gd name="T99" fmla="*/ 19 h 958"/>
              <a:gd name="T100" fmla="*/ 188 w 586"/>
              <a:gd name="T101" fmla="*/ 0 h 9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86"/>
              <a:gd name="T154" fmla="*/ 0 h 958"/>
              <a:gd name="T155" fmla="*/ 586 w 586"/>
              <a:gd name="T156" fmla="*/ 958 h 9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86" h="958">
                <a:moveTo>
                  <a:pt x="266" y="17"/>
                </a:moveTo>
                <a:lnTo>
                  <a:pt x="241" y="139"/>
                </a:lnTo>
                <a:lnTo>
                  <a:pt x="249" y="158"/>
                </a:lnTo>
                <a:lnTo>
                  <a:pt x="261" y="185"/>
                </a:lnTo>
                <a:lnTo>
                  <a:pt x="261" y="195"/>
                </a:lnTo>
                <a:lnTo>
                  <a:pt x="254" y="200"/>
                </a:lnTo>
                <a:lnTo>
                  <a:pt x="263" y="207"/>
                </a:lnTo>
                <a:lnTo>
                  <a:pt x="256" y="212"/>
                </a:lnTo>
                <a:lnTo>
                  <a:pt x="256" y="219"/>
                </a:lnTo>
                <a:lnTo>
                  <a:pt x="269" y="222"/>
                </a:lnTo>
                <a:lnTo>
                  <a:pt x="269" y="224"/>
                </a:lnTo>
                <a:lnTo>
                  <a:pt x="269" y="226"/>
                </a:lnTo>
                <a:lnTo>
                  <a:pt x="269" y="227"/>
                </a:lnTo>
                <a:lnTo>
                  <a:pt x="269" y="229"/>
                </a:lnTo>
                <a:lnTo>
                  <a:pt x="269" y="231"/>
                </a:lnTo>
                <a:lnTo>
                  <a:pt x="269" y="232"/>
                </a:lnTo>
                <a:lnTo>
                  <a:pt x="271" y="234"/>
                </a:lnTo>
                <a:lnTo>
                  <a:pt x="276" y="236"/>
                </a:lnTo>
                <a:lnTo>
                  <a:pt x="280" y="237"/>
                </a:lnTo>
                <a:lnTo>
                  <a:pt x="283" y="241"/>
                </a:lnTo>
                <a:lnTo>
                  <a:pt x="286" y="244"/>
                </a:lnTo>
                <a:lnTo>
                  <a:pt x="290" y="249"/>
                </a:lnTo>
                <a:lnTo>
                  <a:pt x="293" y="256"/>
                </a:lnTo>
                <a:lnTo>
                  <a:pt x="295" y="261"/>
                </a:lnTo>
                <a:lnTo>
                  <a:pt x="298" y="268"/>
                </a:lnTo>
                <a:lnTo>
                  <a:pt x="300" y="275"/>
                </a:lnTo>
                <a:lnTo>
                  <a:pt x="302" y="280"/>
                </a:lnTo>
                <a:lnTo>
                  <a:pt x="303" y="286"/>
                </a:lnTo>
                <a:lnTo>
                  <a:pt x="305" y="292"/>
                </a:lnTo>
                <a:lnTo>
                  <a:pt x="305" y="295"/>
                </a:lnTo>
                <a:lnTo>
                  <a:pt x="307" y="298"/>
                </a:lnTo>
                <a:lnTo>
                  <a:pt x="307" y="300"/>
                </a:lnTo>
                <a:lnTo>
                  <a:pt x="307" y="302"/>
                </a:lnTo>
                <a:lnTo>
                  <a:pt x="315" y="305"/>
                </a:lnTo>
                <a:lnTo>
                  <a:pt x="315" y="317"/>
                </a:lnTo>
                <a:lnTo>
                  <a:pt x="327" y="317"/>
                </a:lnTo>
                <a:lnTo>
                  <a:pt x="329" y="330"/>
                </a:lnTo>
                <a:lnTo>
                  <a:pt x="335" y="330"/>
                </a:lnTo>
                <a:lnTo>
                  <a:pt x="354" y="330"/>
                </a:lnTo>
                <a:lnTo>
                  <a:pt x="354" y="332"/>
                </a:lnTo>
                <a:lnTo>
                  <a:pt x="342" y="354"/>
                </a:lnTo>
                <a:lnTo>
                  <a:pt x="342" y="366"/>
                </a:lnTo>
                <a:lnTo>
                  <a:pt x="334" y="376"/>
                </a:lnTo>
                <a:lnTo>
                  <a:pt x="335" y="376"/>
                </a:lnTo>
                <a:lnTo>
                  <a:pt x="335" y="385"/>
                </a:lnTo>
                <a:lnTo>
                  <a:pt x="329" y="390"/>
                </a:lnTo>
                <a:lnTo>
                  <a:pt x="327" y="400"/>
                </a:lnTo>
                <a:lnTo>
                  <a:pt x="330" y="418"/>
                </a:lnTo>
                <a:lnTo>
                  <a:pt x="330" y="420"/>
                </a:lnTo>
                <a:lnTo>
                  <a:pt x="329" y="422"/>
                </a:lnTo>
                <a:lnTo>
                  <a:pt x="327" y="425"/>
                </a:lnTo>
                <a:lnTo>
                  <a:pt x="320" y="427"/>
                </a:lnTo>
                <a:lnTo>
                  <a:pt x="317" y="430"/>
                </a:lnTo>
                <a:lnTo>
                  <a:pt x="315" y="434"/>
                </a:lnTo>
                <a:lnTo>
                  <a:pt x="313" y="439"/>
                </a:lnTo>
                <a:lnTo>
                  <a:pt x="313" y="444"/>
                </a:lnTo>
                <a:lnTo>
                  <a:pt x="315" y="447"/>
                </a:lnTo>
                <a:lnTo>
                  <a:pt x="315" y="451"/>
                </a:lnTo>
                <a:lnTo>
                  <a:pt x="315" y="452"/>
                </a:lnTo>
                <a:lnTo>
                  <a:pt x="310" y="454"/>
                </a:lnTo>
                <a:lnTo>
                  <a:pt x="310" y="462"/>
                </a:lnTo>
                <a:lnTo>
                  <a:pt x="319" y="466"/>
                </a:lnTo>
                <a:lnTo>
                  <a:pt x="327" y="474"/>
                </a:lnTo>
                <a:lnTo>
                  <a:pt x="342" y="469"/>
                </a:lnTo>
                <a:lnTo>
                  <a:pt x="357" y="456"/>
                </a:lnTo>
                <a:lnTo>
                  <a:pt x="364" y="454"/>
                </a:lnTo>
                <a:lnTo>
                  <a:pt x="366" y="452"/>
                </a:lnTo>
                <a:lnTo>
                  <a:pt x="366" y="451"/>
                </a:lnTo>
                <a:lnTo>
                  <a:pt x="368" y="451"/>
                </a:lnTo>
                <a:lnTo>
                  <a:pt x="369" y="452"/>
                </a:lnTo>
                <a:lnTo>
                  <a:pt x="371" y="456"/>
                </a:lnTo>
                <a:lnTo>
                  <a:pt x="373" y="464"/>
                </a:lnTo>
                <a:lnTo>
                  <a:pt x="373" y="474"/>
                </a:lnTo>
                <a:lnTo>
                  <a:pt x="373" y="488"/>
                </a:lnTo>
                <a:lnTo>
                  <a:pt x="373" y="498"/>
                </a:lnTo>
                <a:lnTo>
                  <a:pt x="374" y="506"/>
                </a:lnTo>
                <a:lnTo>
                  <a:pt x="376" y="513"/>
                </a:lnTo>
                <a:lnTo>
                  <a:pt x="378" y="520"/>
                </a:lnTo>
                <a:lnTo>
                  <a:pt x="379" y="523"/>
                </a:lnTo>
                <a:lnTo>
                  <a:pt x="381" y="525"/>
                </a:lnTo>
                <a:lnTo>
                  <a:pt x="383" y="527"/>
                </a:lnTo>
                <a:lnTo>
                  <a:pt x="386" y="535"/>
                </a:lnTo>
                <a:lnTo>
                  <a:pt x="388" y="540"/>
                </a:lnTo>
                <a:lnTo>
                  <a:pt x="390" y="545"/>
                </a:lnTo>
                <a:lnTo>
                  <a:pt x="390" y="547"/>
                </a:lnTo>
                <a:lnTo>
                  <a:pt x="388" y="550"/>
                </a:lnTo>
                <a:lnTo>
                  <a:pt x="388" y="552"/>
                </a:lnTo>
                <a:lnTo>
                  <a:pt x="386" y="554"/>
                </a:lnTo>
                <a:lnTo>
                  <a:pt x="385" y="559"/>
                </a:lnTo>
                <a:lnTo>
                  <a:pt x="386" y="562"/>
                </a:lnTo>
                <a:lnTo>
                  <a:pt x="388" y="566"/>
                </a:lnTo>
                <a:lnTo>
                  <a:pt x="391" y="569"/>
                </a:lnTo>
                <a:lnTo>
                  <a:pt x="395" y="571"/>
                </a:lnTo>
                <a:lnTo>
                  <a:pt x="398" y="572"/>
                </a:lnTo>
                <a:lnTo>
                  <a:pt x="400" y="572"/>
                </a:lnTo>
                <a:lnTo>
                  <a:pt x="401" y="572"/>
                </a:lnTo>
                <a:lnTo>
                  <a:pt x="413" y="591"/>
                </a:lnTo>
                <a:lnTo>
                  <a:pt x="413" y="593"/>
                </a:lnTo>
                <a:lnTo>
                  <a:pt x="415" y="596"/>
                </a:lnTo>
                <a:lnTo>
                  <a:pt x="415" y="603"/>
                </a:lnTo>
                <a:lnTo>
                  <a:pt x="415" y="610"/>
                </a:lnTo>
                <a:lnTo>
                  <a:pt x="417" y="616"/>
                </a:lnTo>
                <a:lnTo>
                  <a:pt x="417" y="622"/>
                </a:lnTo>
                <a:lnTo>
                  <a:pt x="418" y="627"/>
                </a:lnTo>
                <a:lnTo>
                  <a:pt x="418" y="628"/>
                </a:lnTo>
                <a:lnTo>
                  <a:pt x="422" y="633"/>
                </a:lnTo>
                <a:lnTo>
                  <a:pt x="425" y="637"/>
                </a:lnTo>
                <a:lnTo>
                  <a:pt x="427" y="637"/>
                </a:lnTo>
                <a:lnTo>
                  <a:pt x="429" y="637"/>
                </a:lnTo>
                <a:lnTo>
                  <a:pt x="430" y="633"/>
                </a:lnTo>
                <a:lnTo>
                  <a:pt x="432" y="632"/>
                </a:lnTo>
                <a:lnTo>
                  <a:pt x="432" y="630"/>
                </a:lnTo>
                <a:lnTo>
                  <a:pt x="432" y="628"/>
                </a:lnTo>
                <a:lnTo>
                  <a:pt x="435" y="623"/>
                </a:lnTo>
                <a:lnTo>
                  <a:pt x="440" y="622"/>
                </a:lnTo>
                <a:lnTo>
                  <a:pt x="444" y="622"/>
                </a:lnTo>
                <a:lnTo>
                  <a:pt x="447" y="622"/>
                </a:lnTo>
                <a:lnTo>
                  <a:pt x="452" y="623"/>
                </a:lnTo>
                <a:lnTo>
                  <a:pt x="454" y="625"/>
                </a:lnTo>
                <a:lnTo>
                  <a:pt x="457" y="627"/>
                </a:lnTo>
                <a:lnTo>
                  <a:pt x="459" y="628"/>
                </a:lnTo>
                <a:lnTo>
                  <a:pt x="464" y="632"/>
                </a:lnTo>
                <a:lnTo>
                  <a:pt x="469" y="632"/>
                </a:lnTo>
                <a:lnTo>
                  <a:pt x="473" y="630"/>
                </a:lnTo>
                <a:lnTo>
                  <a:pt x="476" y="628"/>
                </a:lnTo>
                <a:lnTo>
                  <a:pt x="478" y="625"/>
                </a:lnTo>
                <a:lnTo>
                  <a:pt x="479" y="623"/>
                </a:lnTo>
                <a:lnTo>
                  <a:pt x="479" y="620"/>
                </a:lnTo>
                <a:lnTo>
                  <a:pt x="481" y="620"/>
                </a:lnTo>
                <a:lnTo>
                  <a:pt x="484" y="618"/>
                </a:lnTo>
                <a:lnTo>
                  <a:pt x="486" y="618"/>
                </a:lnTo>
                <a:lnTo>
                  <a:pt x="488" y="620"/>
                </a:lnTo>
                <a:lnTo>
                  <a:pt x="489" y="622"/>
                </a:lnTo>
                <a:lnTo>
                  <a:pt x="491" y="623"/>
                </a:lnTo>
                <a:lnTo>
                  <a:pt x="491" y="625"/>
                </a:lnTo>
                <a:lnTo>
                  <a:pt x="493" y="627"/>
                </a:lnTo>
                <a:lnTo>
                  <a:pt x="493" y="628"/>
                </a:lnTo>
                <a:lnTo>
                  <a:pt x="498" y="628"/>
                </a:lnTo>
                <a:lnTo>
                  <a:pt x="518" y="625"/>
                </a:lnTo>
                <a:lnTo>
                  <a:pt x="525" y="630"/>
                </a:lnTo>
                <a:lnTo>
                  <a:pt x="537" y="630"/>
                </a:lnTo>
                <a:lnTo>
                  <a:pt x="552" y="628"/>
                </a:lnTo>
                <a:lnTo>
                  <a:pt x="559" y="611"/>
                </a:lnTo>
                <a:lnTo>
                  <a:pt x="569" y="611"/>
                </a:lnTo>
                <a:lnTo>
                  <a:pt x="576" y="632"/>
                </a:lnTo>
                <a:lnTo>
                  <a:pt x="586" y="647"/>
                </a:lnTo>
                <a:lnTo>
                  <a:pt x="540" y="958"/>
                </a:lnTo>
                <a:lnTo>
                  <a:pt x="269" y="909"/>
                </a:lnTo>
                <a:lnTo>
                  <a:pt x="268" y="909"/>
                </a:lnTo>
                <a:lnTo>
                  <a:pt x="266" y="909"/>
                </a:lnTo>
                <a:lnTo>
                  <a:pt x="263" y="908"/>
                </a:lnTo>
                <a:lnTo>
                  <a:pt x="259" y="908"/>
                </a:lnTo>
                <a:lnTo>
                  <a:pt x="254" y="906"/>
                </a:lnTo>
                <a:lnTo>
                  <a:pt x="249" y="904"/>
                </a:lnTo>
                <a:lnTo>
                  <a:pt x="242" y="904"/>
                </a:lnTo>
                <a:lnTo>
                  <a:pt x="236" y="902"/>
                </a:lnTo>
                <a:lnTo>
                  <a:pt x="229" y="901"/>
                </a:lnTo>
                <a:lnTo>
                  <a:pt x="220" y="899"/>
                </a:lnTo>
                <a:lnTo>
                  <a:pt x="212" y="897"/>
                </a:lnTo>
                <a:lnTo>
                  <a:pt x="203" y="896"/>
                </a:lnTo>
                <a:lnTo>
                  <a:pt x="193" y="894"/>
                </a:lnTo>
                <a:lnTo>
                  <a:pt x="185" y="891"/>
                </a:lnTo>
                <a:lnTo>
                  <a:pt x="175" y="889"/>
                </a:lnTo>
                <a:lnTo>
                  <a:pt x="165" y="887"/>
                </a:lnTo>
                <a:lnTo>
                  <a:pt x="154" y="884"/>
                </a:lnTo>
                <a:lnTo>
                  <a:pt x="143" y="882"/>
                </a:lnTo>
                <a:lnTo>
                  <a:pt x="132" y="880"/>
                </a:lnTo>
                <a:lnTo>
                  <a:pt x="121" y="877"/>
                </a:lnTo>
                <a:lnTo>
                  <a:pt x="110" y="875"/>
                </a:lnTo>
                <a:lnTo>
                  <a:pt x="99" y="872"/>
                </a:lnTo>
                <a:lnTo>
                  <a:pt x="87" y="870"/>
                </a:lnTo>
                <a:lnTo>
                  <a:pt x="77" y="867"/>
                </a:lnTo>
                <a:lnTo>
                  <a:pt x="65" y="865"/>
                </a:lnTo>
                <a:lnTo>
                  <a:pt x="53" y="862"/>
                </a:lnTo>
                <a:lnTo>
                  <a:pt x="43" y="860"/>
                </a:lnTo>
                <a:lnTo>
                  <a:pt x="33" y="858"/>
                </a:lnTo>
                <a:lnTo>
                  <a:pt x="21" y="855"/>
                </a:lnTo>
                <a:lnTo>
                  <a:pt x="11" y="853"/>
                </a:lnTo>
                <a:lnTo>
                  <a:pt x="0" y="852"/>
                </a:lnTo>
                <a:lnTo>
                  <a:pt x="46" y="657"/>
                </a:lnTo>
                <a:lnTo>
                  <a:pt x="44" y="644"/>
                </a:lnTo>
                <a:lnTo>
                  <a:pt x="63" y="611"/>
                </a:lnTo>
                <a:lnTo>
                  <a:pt x="63" y="601"/>
                </a:lnTo>
                <a:lnTo>
                  <a:pt x="68" y="594"/>
                </a:lnTo>
                <a:lnTo>
                  <a:pt x="71" y="586"/>
                </a:lnTo>
                <a:lnTo>
                  <a:pt x="66" y="581"/>
                </a:lnTo>
                <a:lnTo>
                  <a:pt x="48" y="569"/>
                </a:lnTo>
                <a:lnTo>
                  <a:pt x="49" y="561"/>
                </a:lnTo>
                <a:lnTo>
                  <a:pt x="49" y="559"/>
                </a:lnTo>
                <a:lnTo>
                  <a:pt x="49" y="557"/>
                </a:lnTo>
                <a:lnTo>
                  <a:pt x="51" y="556"/>
                </a:lnTo>
                <a:lnTo>
                  <a:pt x="51" y="554"/>
                </a:lnTo>
                <a:lnTo>
                  <a:pt x="53" y="552"/>
                </a:lnTo>
                <a:lnTo>
                  <a:pt x="53" y="550"/>
                </a:lnTo>
                <a:lnTo>
                  <a:pt x="53" y="549"/>
                </a:lnTo>
                <a:lnTo>
                  <a:pt x="58" y="539"/>
                </a:lnTo>
                <a:lnTo>
                  <a:pt x="63" y="530"/>
                </a:lnTo>
                <a:lnTo>
                  <a:pt x="71" y="522"/>
                </a:lnTo>
                <a:lnTo>
                  <a:pt x="78" y="513"/>
                </a:lnTo>
                <a:lnTo>
                  <a:pt x="87" y="506"/>
                </a:lnTo>
                <a:lnTo>
                  <a:pt x="93" y="501"/>
                </a:lnTo>
                <a:lnTo>
                  <a:pt x="97" y="498"/>
                </a:lnTo>
                <a:lnTo>
                  <a:pt x="99" y="496"/>
                </a:lnTo>
                <a:lnTo>
                  <a:pt x="99" y="488"/>
                </a:lnTo>
                <a:lnTo>
                  <a:pt x="146" y="422"/>
                </a:lnTo>
                <a:lnTo>
                  <a:pt x="148" y="413"/>
                </a:lnTo>
                <a:lnTo>
                  <a:pt x="141" y="400"/>
                </a:lnTo>
                <a:lnTo>
                  <a:pt x="131" y="391"/>
                </a:lnTo>
                <a:lnTo>
                  <a:pt x="119" y="368"/>
                </a:lnTo>
                <a:lnTo>
                  <a:pt x="119" y="358"/>
                </a:lnTo>
                <a:lnTo>
                  <a:pt x="122" y="344"/>
                </a:lnTo>
                <a:lnTo>
                  <a:pt x="122" y="332"/>
                </a:lnTo>
                <a:lnTo>
                  <a:pt x="117" y="320"/>
                </a:lnTo>
                <a:lnTo>
                  <a:pt x="122" y="303"/>
                </a:lnTo>
                <a:lnTo>
                  <a:pt x="122" y="302"/>
                </a:lnTo>
                <a:lnTo>
                  <a:pt x="122" y="300"/>
                </a:lnTo>
                <a:lnTo>
                  <a:pt x="124" y="297"/>
                </a:lnTo>
                <a:lnTo>
                  <a:pt x="126" y="290"/>
                </a:lnTo>
                <a:lnTo>
                  <a:pt x="127" y="283"/>
                </a:lnTo>
                <a:lnTo>
                  <a:pt x="129" y="275"/>
                </a:lnTo>
                <a:lnTo>
                  <a:pt x="131" y="266"/>
                </a:lnTo>
                <a:lnTo>
                  <a:pt x="132" y="256"/>
                </a:lnTo>
                <a:lnTo>
                  <a:pt x="136" y="244"/>
                </a:lnTo>
                <a:lnTo>
                  <a:pt x="137" y="232"/>
                </a:lnTo>
                <a:lnTo>
                  <a:pt x="141" y="220"/>
                </a:lnTo>
                <a:lnTo>
                  <a:pt x="144" y="207"/>
                </a:lnTo>
                <a:lnTo>
                  <a:pt x="146" y="193"/>
                </a:lnTo>
                <a:lnTo>
                  <a:pt x="149" y="180"/>
                </a:lnTo>
                <a:lnTo>
                  <a:pt x="153" y="166"/>
                </a:lnTo>
                <a:lnTo>
                  <a:pt x="156" y="151"/>
                </a:lnTo>
                <a:lnTo>
                  <a:pt x="159" y="138"/>
                </a:lnTo>
                <a:lnTo>
                  <a:pt x="161" y="122"/>
                </a:lnTo>
                <a:lnTo>
                  <a:pt x="165" y="109"/>
                </a:lnTo>
                <a:lnTo>
                  <a:pt x="168" y="95"/>
                </a:lnTo>
                <a:lnTo>
                  <a:pt x="171" y="82"/>
                </a:lnTo>
                <a:lnTo>
                  <a:pt x="173" y="70"/>
                </a:lnTo>
                <a:lnTo>
                  <a:pt x="176" y="58"/>
                </a:lnTo>
                <a:lnTo>
                  <a:pt x="178" y="48"/>
                </a:lnTo>
                <a:lnTo>
                  <a:pt x="181" y="38"/>
                </a:lnTo>
                <a:lnTo>
                  <a:pt x="183" y="28"/>
                </a:lnTo>
                <a:lnTo>
                  <a:pt x="185" y="19"/>
                </a:lnTo>
                <a:lnTo>
                  <a:pt x="187" y="12"/>
                </a:lnTo>
                <a:lnTo>
                  <a:pt x="188" y="7"/>
                </a:lnTo>
                <a:lnTo>
                  <a:pt x="188" y="4"/>
                </a:lnTo>
                <a:lnTo>
                  <a:pt x="188" y="0"/>
                </a:lnTo>
                <a:lnTo>
                  <a:pt x="266" y="17"/>
                </a:lnTo>
                <a:close/>
              </a:path>
            </a:pathLst>
          </a:custGeom>
          <a:solidFill>
            <a:srgbClr val="DDDDDD"/>
          </a:solidFill>
          <a:ln w="9525">
            <a:solidFill>
              <a:schemeClr val="tx1"/>
            </a:solidFill>
            <a:round/>
            <a:headEnd/>
            <a:tailEnd/>
          </a:ln>
        </p:spPr>
        <p:txBody>
          <a:bodyPr/>
          <a:lstStyle/>
          <a:p>
            <a:endParaRPr lang="en-US"/>
          </a:p>
        </p:txBody>
      </p:sp>
      <p:sp>
        <p:nvSpPr>
          <p:cNvPr id="57375" name="Freeform 117"/>
          <p:cNvSpPr>
            <a:spLocks/>
          </p:cNvSpPr>
          <p:nvPr/>
        </p:nvSpPr>
        <p:spPr bwMode="auto">
          <a:xfrm>
            <a:off x="1868488" y="1633538"/>
            <a:ext cx="1747837" cy="985837"/>
          </a:xfrm>
          <a:custGeom>
            <a:avLst/>
            <a:gdLst>
              <a:gd name="T0" fmla="*/ 428 w 1007"/>
              <a:gd name="T1" fmla="*/ 581 h 640"/>
              <a:gd name="T2" fmla="*/ 528 w 1007"/>
              <a:gd name="T3" fmla="*/ 594 h 640"/>
              <a:gd name="T4" fmla="*/ 631 w 1007"/>
              <a:gd name="T5" fmla="*/ 606 h 640"/>
              <a:gd name="T6" fmla="*/ 727 w 1007"/>
              <a:gd name="T7" fmla="*/ 618 h 640"/>
              <a:gd name="T8" fmla="*/ 817 w 1007"/>
              <a:gd name="T9" fmla="*/ 627 h 640"/>
              <a:gd name="T10" fmla="*/ 890 w 1007"/>
              <a:gd name="T11" fmla="*/ 633 h 640"/>
              <a:gd name="T12" fmla="*/ 941 w 1007"/>
              <a:gd name="T13" fmla="*/ 637 h 640"/>
              <a:gd name="T14" fmla="*/ 966 w 1007"/>
              <a:gd name="T15" fmla="*/ 640 h 640"/>
              <a:gd name="T16" fmla="*/ 941 w 1007"/>
              <a:gd name="T17" fmla="*/ 141 h 640"/>
              <a:gd name="T18" fmla="*/ 793 w 1007"/>
              <a:gd name="T19" fmla="*/ 127 h 640"/>
              <a:gd name="T20" fmla="*/ 633 w 1007"/>
              <a:gd name="T21" fmla="*/ 105 h 640"/>
              <a:gd name="T22" fmla="*/ 470 w 1007"/>
              <a:gd name="T23" fmla="*/ 82 h 640"/>
              <a:gd name="T24" fmla="*/ 318 w 1007"/>
              <a:gd name="T25" fmla="*/ 56 h 640"/>
              <a:gd name="T26" fmla="*/ 188 w 1007"/>
              <a:gd name="T27" fmla="*/ 31 h 640"/>
              <a:gd name="T28" fmla="*/ 88 w 1007"/>
              <a:gd name="T29" fmla="*/ 12 h 640"/>
              <a:gd name="T30" fmla="*/ 34 w 1007"/>
              <a:gd name="T31" fmla="*/ 2 h 640"/>
              <a:gd name="T32" fmla="*/ 0 w 1007"/>
              <a:gd name="T33" fmla="*/ 122 h 640"/>
              <a:gd name="T34" fmla="*/ 13 w 1007"/>
              <a:gd name="T35" fmla="*/ 183 h 640"/>
              <a:gd name="T36" fmla="*/ 28 w 1007"/>
              <a:gd name="T37" fmla="*/ 205 h 640"/>
              <a:gd name="T38" fmla="*/ 28 w 1007"/>
              <a:gd name="T39" fmla="*/ 212 h 640"/>
              <a:gd name="T40" fmla="*/ 30 w 1007"/>
              <a:gd name="T41" fmla="*/ 217 h 640"/>
              <a:gd name="T42" fmla="*/ 45 w 1007"/>
              <a:gd name="T43" fmla="*/ 227 h 640"/>
              <a:gd name="T44" fmla="*/ 57 w 1007"/>
              <a:gd name="T45" fmla="*/ 251 h 640"/>
              <a:gd name="T46" fmla="*/ 64 w 1007"/>
              <a:gd name="T47" fmla="*/ 275 h 640"/>
              <a:gd name="T48" fmla="*/ 66 w 1007"/>
              <a:gd name="T49" fmla="*/ 285 h 640"/>
              <a:gd name="T50" fmla="*/ 88 w 1007"/>
              <a:gd name="T51" fmla="*/ 313 h 640"/>
              <a:gd name="T52" fmla="*/ 113 w 1007"/>
              <a:gd name="T53" fmla="*/ 315 h 640"/>
              <a:gd name="T54" fmla="*/ 93 w 1007"/>
              <a:gd name="T55" fmla="*/ 359 h 640"/>
              <a:gd name="T56" fmla="*/ 86 w 1007"/>
              <a:gd name="T57" fmla="*/ 383 h 640"/>
              <a:gd name="T58" fmla="*/ 86 w 1007"/>
              <a:gd name="T59" fmla="*/ 408 h 640"/>
              <a:gd name="T60" fmla="*/ 74 w 1007"/>
              <a:gd name="T61" fmla="*/ 417 h 640"/>
              <a:gd name="T62" fmla="*/ 74 w 1007"/>
              <a:gd name="T63" fmla="*/ 434 h 640"/>
              <a:gd name="T64" fmla="*/ 78 w 1007"/>
              <a:gd name="T65" fmla="*/ 449 h 640"/>
              <a:gd name="T66" fmla="*/ 123 w 1007"/>
              <a:gd name="T67" fmla="*/ 437 h 640"/>
              <a:gd name="T68" fmla="*/ 127 w 1007"/>
              <a:gd name="T69" fmla="*/ 434 h 640"/>
              <a:gd name="T70" fmla="*/ 132 w 1007"/>
              <a:gd name="T71" fmla="*/ 457 h 640"/>
              <a:gd name="T72" fmla="*/ 135 w 1007"/>
              <a:gd name="T73" fmla="*/ 496 h 640"/>
              <a:gd name="T74" fmla="*/ 142 w 1007"/>
              <a:gd name="T75" fmla="*/ 510 h 640"/>
              <a:gd name="T76" fmla="*/ 149 w 1007"/>
              <a:gd name="T77" fmla="*/ 530 h 640"/>
              <a:gd name="T78" fmla="*/ 145 w 1007"/>
              <a:gd name="T79" fmla="*/ 537 h 640"/>
              <a:gd name="T80" fmla="*/ 150 w 1007"/>
              <a:gd name="T81" fmla="*/ 552 h 640"/>
              <a:gd name="T82" fmla="*/ 160 w 1007"/>
              <a:gd name="T83" fmla="*/ 555 h 640"/>
              <a:gd name="T84" fmla="*/ 174 w 1007"/>
              <a:gd name="T85" fmla="*/ 586 h 640"/>
              <a:gd name="T86" fmla="*/ 177 w 1007"/>
              <a:gd name="T87" fmla="*/ 610 h 640"/>
              <a:gd name="T88" fmla="*/ 186 w 1007"/>
              <a:gd name="T89" fmla="*/ 620 h 640"/>
              <a:gd name="T90" fmla="*/ 191 w 1007"/>
              <a:gd name="T91" fmla="*/ 613 h 640"/>
              <a:gd name="T92" fmla="*/ 203 w 1007"/>
              <a:gd name="T93" fmla="*/ 605 h 640"/>
              <a:gd name="T94" fmla="*/ 216 w 1007"/>
              <a:gd name="T95" fmla="*/ 610 h 640"/>
              <a:gd name="T96" fmla="*/ 232 w 1007"/>
              <a:gd name="T97" fmla="*/ 613 h 640"/>
              <a:gd name="T98" fmla="*/ 238 w 1007"/>
              <a:gd name="T99" fmla="*/ 603 h 640"/>
              <a:gd name="T100" fmla="*/ 247 w 1007"/>
              <a:gd name="T101" fmla="*/ 603 h 640"/>
              <a:gd name="T102" fmla="*/ 252 w 1007"/>
              <a:gd name="T103" fmla="*/ 610 h 640"/>
              <a:gd name="T104" fmla="*/ 284 w 1007"/>
              <a:gd name="T105" fmla="*/ 613 h 640"/>
              <a:gd name="T106" fmla="*/ 328 w 1007"/>
              <a:gd name="T107" fmla="*/ 594 h 64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07"/>
              <a:gd name="T163" fmla="*/ 0 h 640"/>
              <a:gd name="T164" fmla="*/ 1007 w 1007"/>
              <a:gd name="T165" fmla="*/ 640 h 64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07" h="640">
                <a:moveTo>
                  <a:pt x="358" y="569"/>
                </a:moveTo>
                <a:lnTo>
                  <a:pt x="380" y="572"/>
                </a:lnTo>
                <a:lnTo>
                  <a:pt x="404" y="576"/>
                </a:lnTo>
                <a:lnTo>
                  <a:pt x="428" y="581"/>
                </a:lnTo>
                <a:lnTo>
                  <a:pt x="453" y="584"/>
                </a:lnTo>
                <a:lnTo>
                  <a:pt x="477" y="588"/>
                </a:lnTo>
                <a:lnTo>
                  <a:pt x="502" y="591"/>
                </a:lnTo>
                <a:lnTo>
                  <a:pt x="528" y="594"/>
                </a:lnTo>
                <a:lnTo>
                  <a:pt x="553" y="598"/>
                </a:lnTo>
                <a:lnTo>
                  <a:pt x="578" y="601"/>
                </a:lnTo>
                <a:lnTo>
                  <a:pt x="605" y="603"/>
                </a:lnTo>
                <a:lnTo>
                  <a:pt x="631" y="606"/>
                </a:lnTo>
                <a:lnTo>
                  <a:pt x="655" y="610"/>
                </a:lnTo>
                <a:lnTo>
                  <a:pt x="680" y="613"/>
                </a:lnTo>
                <a:lnTo>
                  <a:pt x="704" y="615"/>
                </a:lnTo>
                <a:lnTo>
                  <a:pt x="727" y="618"/>
                </a:lnTo>
                <a:lnTo>
                  <a:pt x="751" y="620"/>
                </a:lnTo>
                <a:lnTo>
                  <a:pt x="775" y="621"/>
                </a:lnTo>
                <a:lnTo>
                  <a:pt x="797" y="625"/>
                </a:lnTo>
                <a:lnTo>
                  <a:pt x="817" y="627"/>
                </a:lnTo>
                <a:lnTo>
                  <a:pt x="837" y="628"/>
                </a:lnTo>
                <a:lnTo>
                  <a:pt x="856" y="630"/>
                </a:lnTo>
                <a:lnTo>
                  <a:pt x="873" y="632"/>
                </a:lnTo>
                <a:lnTo>
                  <a:pt x="890" y="633"/>
                </a:lnTo>
                <a:lnTo>
                  <a:pt x="905" y="635"/>
                </a:lnTo>
                <a:lnTo>
                  <a:pt x="919" y="635"/>
                </a:lnTo>
                <a:lnTo>
                  <a:pt x="930" y="637"/>
                </a:lnTo>
                <a:lnTo>
                  <a:pt x="941" y="637"/>
                </a:lnTo>
                <a:lnTo>
                  <a:pt x="949" y="638"/>
                </a:lnTo>
                <a:lnTo>
                  <a:pt x="957" y="638"/>
                </a:lnTo>
                <a:lnTo>
                  <a:pt x="963" y="638"/>
                </a:lnTo>
                <a:lnTo>
                  <a:pt x="966" y="640"/>
                </a:lnTo>
                <a:lnTo>
                  <a:pt x="1007" y="144"/>
                </a:lnTo>
                <a:lnTo>
                  <a:pt x="974" y="143"/>
                </a:lnTo>
                <a:lnTo>
                  <a:pt x="941" y="141"/>
                </a:lnTo>
                <a:lnTo>
                  <a:pt x="905" y="139"/>
                </a:lnTo>
                <a:lnTo>
                  <a:pt x="869" y="136"/>
                </a:lnTo>
                <a:lnTo>
                  <a:pt x="832" y="131"/>
                </a:lnTo>
                <a:lnTo>
                  <a:pt x="793" y="127"/>
                </a:lnTo>
                <a:lnTo>
                  <a:pt x="754" y="122"/>
                </a:lnTo>
                <a:lnTo>
                  <a:pt x="714" y="117"/>
                </a:lnTo>
                <a:lnTo>
                  <a:pt x="673" y="112"/>
                </a:lnTo>
                <a:lnTo>
                  <a:pt x="633" y="105"/>
                </a:lnTo>
                <a:lnTo>
                  <a:pt x="592" y="100"/>
                </a:lnTo>
                <a:lnTo>
                  <a:pt x="551" y="93"/>
                </a:lnTo>
                <a:lnTo>
                  <a:pt x="511" y="88"/>
                </a:lnTo>
                <a:lnTo>
                  <a:pt x="470" y="82"/>
                </a:lnTo>
                <a:lnTo>
                  <a:pt x="431" y="75"/>
                </a:lnTo>
                <a:lnTo>
                  <a:pt x="392" y="68"/>
                </a:lnTo>
                <a:lnTo>
                  <a:pt x="355" y="61"/>
                </a:lnTo>
                <a:lnTo>
                  <a:pt x="318" y="56"/>
                </a:lnTo>
                <a:lnTo>
                  <a:pt x="282" y="49"/>
                </a:lnTo>
                <a:lnTo>
                  <a:pt x="248" y="43"/>
                </a:lnTo>
                <a:lnTo>
                  <a:pt x="216" y="38"/>
                </a:lnTo>
                <a:lnTo>
                  <a:pt x="188" y="31"/>
                </a:lnTo>
                <a:lnTo>
                  <a:pt x="159" y="26"/>
                </a:lnTo>
                <a:lnTo>
                  <a:pt x="133" y="21"/>
                </a:lnTo>
                <a:lnTo>
                  <a:pt x="108" y="17"/>
                </a:lnTo>
                <a:lnTo>
                  <a:pt x="88" y="12"/>
                </a:lnTo>
                <a:lnTo>
                  <a:pt x="69" y="9"/>
                </a:lnTo>
                <a:lnTo>
                  <a:pt x="54" y="5"/>
                </a:lnTo>
                <a:lnTo>
                  <a:pt x="42" y="4"/>
                </a:lnTo>
                <a:lnTo>
                  <a:pt x="34" y="2"/>
                </a:lnTo>
                <a:lnTo>
                  <a:pt x="27" y="0"/>
                </a:lnTo>
                <a:lnTo>
                  <a:pt x="25" y="0"/>
                </a:lnTo>
                <a:lnTo>
                  <a:pt x="0" y="122"/>
                </a:lnTo>
                <a:lnTo>
                  <a:pt x="8" y="141"/>
                </a:lnTo>
                <a:lnTo>
                  <a:pt x="20" y="168"/>
                </a:lnTo>
                <a:lnTo>
                  <a:pt x="20" y="178"/>
                </a:lnTo>
                <a:lnTo>
                  <a:pt x="13" y="183"/>
                </a:lnTo>
                <a:lnTo>
                  <a:pt x="22" y="190"/>
                </a:lnTo>
                <a:lnTo>
                  <a:pt x="15" y="195"/>
                </a:lnTo>
                <a:lnTo>
                  <a:pt x="15" y="202"/>
                </a:lnTo>
                <a:lnTo>
                  <a:pt x="28" y="205"/>
                </a:lnTo>
                <a:lnTo>
                  <a:pt x="28" y="207"/>
                </a:lnTo>
                <a:lnTo>
                  <a:pt x="28" y="209"/>
                </a:lnTo>
                <a:lnTo>
                  <a:pt x="28" y="210"/>
                </a:lnTo>
                <a:lnTo>
                  <a:pt x="28" y="212"/>
                </a:lnTo>
                <a:lnTo>
                  <a:pt x="28" y="214"/>
                </a:lnTo>
                <a:lnTo>
                  <a:pt x="28" y="215"/>
                </a:lnTo>
                <a:lnTo>
                  <a:pt x="30" y="217"/>
                </a:lnTo>
                <a:lnTo>
                  <a:pt x="35" y="219"/>
                </a:lnTo>
                <a:lnTo>
                  <a:pt x="39" y="220"/>
                </a:lnTo>
                <a:lnTo>
                  <a:pt x="42" y="224"/>
                </a:lnTo>
                <a:lnTo>
                  <a:pt x="45" y="227"/>
                </a:lnTo>
                <a:lnTo>
                  <a:pt x="49" y="232"/>
                </a:lnTo>
                <a:lnTo>
                  <a:pt x="52" y="239"/>
                </a:lnTo>
                <a:lnTo>
                  <a:pt x="54" y="244"/>
                </a:lnTo>
                <a:lnTo>
                  <a:pt x="57" y="251"/>
                </a:lnTo>
                <a:lnTo>
                  <a:pt x="59" y="258"/>
                </a:lnTo>
                <a:lnTo>
                  <a:pt x="61" y="263"/>
                </a:lnTo>
                <a:lnTo>
                  <a:pt x="62" y="269"/>
                </a:lnTo>
                <a:lnTo>
                  <a:pt x="64" y="275"/>
                </a:lnTo>
                <a:lnTo>
                  <a:pt x="64" y="278"/>
                </a:lnTo>
                <a:lnTo>
                  <a:pt x="66" y="281"/>
                </a:lnTo>
                <a:lnTo>
                  <a:pt x="66" y="283"/>
                </a:lnTo>
                <a:lnTo>
                  <a:pt x="66" y="285"/>
                </a:lnTo>
                <a:lnTo>
                  <a:pt x="74" y="288"/>
                </a:lnTo>
                <a:lnTo>
                  <a:pt x="74" y="300"/>
                </a:lnTo>
                <a:lnTo>
                  <a:pt x="86" y="300"/>
                </a:lnTo>
                <a:lnTo>
                  <a:pt x="88" y="313"/>
                </a:lnTo>
                <a:lnTo>
                  <a:pt x="94" y="313"/>
                </a:lnTo>
                <a:lnTo>
                  <a:pt x="113" y="313"/>
                </a:lnTo>
                <a:lnTo>
                  <a:pt x="113" y="315"/>
                </a:lnTo>
                <a:lnTo>
                  <a:pt x="101" y="337"/>
                </a:lnTo>
                <a:lnTo>
                  <a:pt x="101" y="349"/>
                </a:lnTo>
                <a:lnTo>
                  <a:pt x="93" y="359"/>
                </a:lnTo>
                <a:lnTo>
                  <a:pt x="94" y="359"/>
                </a:lnTo>
                <a:lnTo>
                  <a:pt x="94" y="368"/>
                </a:lnTo>
                <a:lnTo>
                  <a:pt x="88" y="373"/>
                </a:lnTo>
                <a:lnTo>
                  <a:pt x="86" y="383"/>
                </a:lnTo>
                <a:lnTo>
                  <a:pt x="89" y="401"/>
                </a:lnTo>
                <a:lnTo>
                  <a:pt x="89" y="403"/>
                </a:lnTo>
                <a:lnTo>
                  <a:pt x="88" y="405"/>
                </a:lnTo>
                <a:lnTo>
                  <a:pt x="86" y="408"/>
                </a:lnTo>
                <a:lnTo>
                  <a:pt x="79" y="410"/>
                </a:lnTo>
                <a:lnTo>
                  <a:pt x="76" y="413"/>
                </a:lnTo>
                <a:lnTo>
                  <a:pt x="74" y="417"/>
                </a:lnTo>
                <a:lnTo>
                  <a:pt x="72" y="422"/>
                </a:lnTo>
                <a:lnTo>
                  <a:pt x="72" y="427"/>
                </a:lnTo>
                <a:lnTo>
                  <a:pt x="74" y="430"/>
                </a:lnTo>
                <a:lnTo>
                  <a:pt x="74" y="434"/>
                </a:lnTo>
                <a:lnTo>
                  <a:pt x="74" y="435"/>
                </a:lnTo>
                <a:lnTo>
                  <a:pt x="69" y="437"/>
                </a:lnTo>
                <a:lnTo>
                  <a:pt x="69" y="445"/>
                </a:lnTo>
                <a:lnTo>
                  <a:pt x="78" y="449"/>
                </a:lnTo>
                <a:lnTo>
                  <a:pt x="86" y="457"/>
                </a:lnTo>
                <a:lnTo>
                  <a:pt x="101" y="452"/>
                </a:lnTo>
                <a:lnTo>
                  <a:pt x="116" y="439"/>
                </a:lnTo>
                <a:lnTo>
                  <a:pt x="123" y="437"/>
                </a:lnTo>
                <a:lnTo>
                  <a:pt x="125" y="435"/>
                </a:lnTo>
                <a:lnTo>
                  <a:pt x="125" y="434"/>
                </a:lnTo>
                <a:lnTo>
                  <a:pt x="127" y="434"/>
                </a:lnTo>
                <a:lnTo>
                  <a:pt x="128" y="435"/>
                </a:lnTo>
                <a:lnTo>
                  <a:pt x="130" y="439"/>
                </a:lnTo>
                <a:lnTo>
                  <a:pt x="132" y="447"/>
                </a:lnTo>
                <a:lnTo>
                  <a:pt x="132" y="457"/>
                </a:lnTo>
                <a:lnTo>
                  <a:pt x="132" y="471"/>
                </a:lnTo>
                <a:lnTo>
                  <a:pt x="132" y="481"/>
                </a:lnTo>
                <a:lnTo>
                  <a:pt x="133" y="489"/>
                </a:lnTo>
                <a:lnTo>
                  <a:pt x="135" y="496"/>
                </a:lnTo>
                <a:lnTo>
                  <a:pt x="137" y="503"/>
                </a:lnTo>
                <a:lnTo>
                  <a:pt x="138" y="506"/>
                </a:lnTo>
                <a:lnTo>
                  <a:pt x="140" y="508"/>
                </a:lnTo>
                <a:lnTo>
                  <a:pt x="142" y="510"/>
                </a:lnTo>
                <a:lnTo>
                  <a:pt x="145" y="518"/>
                </a:lnTo>
                <a:lnTo>
                  <a:pt x="147" y="523"/>
                </a:lnTo>
                <a:lnTo>
                  <a:pt x="149" y="528"/>
                </a:lnTo>
                <a:lnTo>
                  <a:pt x="149" y="530"/>
                </a:lnTo>
                <a:lnTo>
                  <a:pt x="147" y="533"/>
                </a:lnTo>
                <a:lnTo>
                  <a:pt x="147" y="535"/>
                </a:lnTo>
                <a:lnTo>
                  <a:pt x="145" y="537"/>
                </a:lnTo>
                <a:lnTo>
                  <a:pt x="144" y="542"/>
                </a:lnTo>
                <a:lnTo>
                  <a:pt x="145" y="545"/>
                </a:lnTo>
                <a:lnTo>
                  <a:pt x="147" y="549"/>
                </a:lnTo>
                <a:lnTo>
                  <a:pt x="150" y="552"/>
                </a:lnTo>
                <a:lnTo>
                  <a:pt x="154" y="554"/>
                </a:lnTo>
                <a:lnTo>
                  <a:pt x="157" y="555"/>
                </a:lnTo>
                <a:lnTo>
                  <a:pt x="159" y="555"/>
                </a:lnTo>
                <a:lnTo>
                  <a:pt x="160" y="555"/>
                </a:lnTo>
                <a:lnTo>
                  <a:pt x="172" y="574"/>
                </a:lnTo>
                <a:lnTo>
                  <a:pt x="172" y="576"/>
                </a:lnTo>
                <a:lnTo>
                  <a:pt x="174" y="579"/>
                </a:lnTo>
                <a:lnTo>
                  <a:pt x="174" y="586"/>
                </a:lnTo>
                <a:lnTo>
                  <a:pt x="174" y="593"/>
                </a:lnTo>
                <a:lnTo>
                  <a:pt x="176" y="599"/>
                </a:lnTo>
                <a:lnTo>
                  <a:pt x="176" y="605"/>
                </a:lnTo>
                <a:lnTo>
                  <a:pt x="177" y="610"/>
                </a:lnTo>
                <a:lnTo>
                  <a:pt x="177" y="611"/>
                </a:lnTo>
                <a:lnTo>
                  <a:pt x="181" y="616"/>
                </a:lnTo>
                <a:lnTo>
                  <a:pt x="184" y="620"/>
                </a:lnTo>
                <a:lnTo>
                  <a:pt x="186" y="620"/>
                </a:lnTo>
                <a:lnTo>
                  <a:pt x="188" y="620"/>
                </a:lnTo>
                <a:lnTo>
                  <a:pt x="189" y="616"/>
                </a:lnTo>
                <a:lnTo>
                  <a:pt x="191" y="615"/>
                </a:lnTo>
                <a:lnTo>
                  <a:pt x="191" y="613"/>
                </a:lnTo>
                <a:lnTo>
                  <a:pt x="191" y="611"/>
                </a:lnTo>
                <a:lnTo>
                  <a:pt x="194" y="606"/>
                </a:lnTo>
                <a:lnTo>
                  <a:pt x="199" y="605"/>
                </a:lnTo>
                <a:lnTo>
                  <a:pt x="203" y="605"/>
                </a:lnTo>
                <a:lnTo>
                  <a:pt x="206" y="605"/>
                </a:lnTo>
                <a:lnTo>
                  <a:pt x="211" y="606"/>
                </a:lnTo>
                <a:lnTo>
                  <a:pt x="213" y="608"/>
                </a:lnTo>
                <a:lnTo>
                  <a:pt x="216" y="610"/>
                </a:lnTo>
                <a:lnTo>
                  <a:pt x="218" y="611"/>
                </a:lnTo>
                <a:lnTo>
                  <a:pt x="223" y="615"/>
                </a:lnTo>
                <a:lnTo>
                  <a:pt x="228" y="615"/>
                </a:lnTo>
                <a:lnTo>
                  <a:pt x="232" y="613"/>
                </a:lnTo>
                <a:lnTo>
                  <a:pt x="235" y="611"/>
                </a:lnTo>
                <a:lnTo>
                  <a:pt x="237" y="608"/>
                </a:lnTo>
                <a:lnTo>
                  <a:pt x="238" y="606"/>
                </a:lnTo>
                <a:lnTo>
                  <a:pt x="238" y="603"/>
                </a:lnTo>
                <a:lnTo>
                  <a:pt x="240" y="603"/>
                </a:lnTo>
                <a:lnTo>
                  <a:pt x="243" y="601"/>
                </a:lnTo>
                <a:lnTo>
                  <a:pt x="245" y="601"/>
                </a:lnTo>
                <a:lnTo>
                  <a:pt x="247" y="603"/>
                </a:lnTo>
                <a:lnTo>
                  <a:pt x="248" y="605"/>
                </a:lnTo>
                <a:lnTo>
                  <a:pt x="250" y="606"/>
                </a:lnTo>
                <a:lnTo>
                  <a:pt x="250" y="608"/>
                </a:lnTo>
                <a:lnTo>
                  <a:pt x="252" y="610"/>
                </a:lnTo>
                <a:lnTo>
                  <a:pt x="252" y="611"/>
                </a:lnTo>
                <a:lnTo>
                  <a:pt x="257" y="611"/>
                </a:lnTo>
                <a:lnTo>
                  <a:pt x="277" y="608"/>
                </a:lnTo>
                <a:lnTo>
                  <a:pt x="284" y="613"/>
                </a:lnTo>
                <a:lnTo>
                  <a:pt x="296" y="613"/>
                </a:lnTo>
                <a:lnTo>
                  <a:pt x="311" y="611"/>
                </a:lnTo>
                <a:lnTo>
                  <a:pt x="318" y="594"/>
                </a:lnTo>
                <a:lnTo>
                  <a:pt x="328" y="594"/>
                </a:lnTo>
                <a:lnTo>
                  <a:pt x="335" y="615"/>
                </a:lnTo>
                <a:lnTo>
                  <a:pt x="345" y="630"/>
                </a:lnTo>
                <a:lnTo>
                  <a:pt x="358" y="569"/>
                </a:lnTo>
                <a:close/>
              </a:path>
            </a:pathLst>
          </a:custGeom>
          <a:solidFill>
            <a:srgbClr val="DDDDDD"/>
          </a:solidFill>
          <a:ln w="9525">
            <a:solidFill>
              <a:schemeClr val="tx1"/>
            </a:solidFill>
            <a:round/>
            <a:headEnd/>
            <a:tailEnd/>
          </a:ln>
        </p:spPr>
        <p:txBody>
          <a:bodyPr/>
          <a:lstStyle/>
          <a:p>
            <a:endParaRPr lang="en-US"/>
          </a:p>
        </p:txBody>
      </p:sp>
      <p:sp>
        <p:nvSpPr>
          <p:cNvPr id="57376" name="Freeform 118"/>
          <p:cNvSpPr>
            <a:spLocks/>
          </p:cNvSpPr>
          <p:nvPr/>
        </p:nvSpPr>
        <p:spPr bwMode="auto">
          <a:xfrm>
            <a:off x="828675" y="2816225"/>
            <a:ext cx="1087438" cy="1495425"/>
          </a:xfrm>
          <a:custGeom>
            <a:avLst/>
            <a:gdLst>
              <a:gd name="T0" fmla="*/ 0 w 626"/>
              <a:gd name="T1" fmla="*/ 366 h 970"/>
              <a:gd name="T2" fmla="*/ 93 w 626"/>
              <a:gd name="T3" fmla="*/ 2 h 970"/>
              <a:gd name="T4" fmla="*/ 120 w 626"/>
              <a:gd name="T5" fmla="*/ 8 h 970"/>
              <a:gd name="T6" fmla="*/ 146 w 626"/>
              <a:gd name="T7" fmla="*/ 15 h 970"/>
              <a:gd name="T8" fmla="*/ 170 w 626"/>
              <a:gd name="T9" fmla="*/ 20 h 970"/>
              <a:gd name="T10" fmla="*/ 193 w 626"/>
              <a:gd name="T11" fmla="*/ 27 h 970"/>
              <a:gd name="T12" fmla="*/ 217 w 626"/>
              <a:gd name="T13" fmla="*/ 32 h 970"/>
              <a:gd name="T14" fmla="*/ 239 w 626"/>
              <a:gd name="T15" fmla="*/ 39 h 970"/>
              <a:gd name="T16" fmla="*/ 259 w 626"/>
              <a:gd name="T17" fmla="*/ 44 h 970"/>
              <a:gd name="T18" fmla="*/ 278 w 626"/>
              <a:gd name="T19" fmla="*/ 49 h 970"/>
              <a:gd name="T20" fmla="*/ 296 w 626"/>
              <a:gd name="T21" fmla="*/ 52 h 970"/>
              <a:gd name="T22" fmla="*/ 312 w 626"/>
              <a:gd name="T23" fmla="*/ 56 h 970"/>
              <a:gd name="T24" fmla="*/ 325 w 626"/>
              <a:gd name="T25" fmla="*/ 59 h 970"/>
              <a:gd name="T26" fmla="*/ 337 w 626"/>
              <a:gd name="T27" fmla="*/ 63 h 970"/>
              <a:gd name="T28" fmla="*/ 346 w 626"/>
              <a:gd name="T29" fmla="*/ 66 h 970"/>
              <a:gd name="T30" fmla="*/ 352 w 626"/>
              <a:gd name="T31" fmla="*/ 66 h 970"/>
              <a:gd name="T32" fmla="*/ 357 w 626"/>
              <a:gd name="T33" fmla="*/ 68 h 970"/>
              <a:gd name="T34" fmla="*/ 357 w 626"/>
              <a:gd name="T35" fmla="*/ 68 h 970"/>
              <a:gd name="T36" fmla="*/ 626 w 626"/>
              <a:gd name="T37" fmla="*/ 125 h 970"/>
              <a:gd name="T38" fmla="*/ 491 w 626"/>
              <a:gd name="T39" fmla="*/ 831 h 970"/>
              <a:gd name="T40" fmla="*/ 489 w 626"/>
              <a:gd name="T41" fmla="*/ 836 h 970"/>
              <a:gd name="T42" fmla="*/ 484 w 626"/>
              <a:gd name="T43" fmla="*/ 850 h 970"/>
              <a:gd name="T44" fmla="*/ 476 w 626"/>
              <a:gd name="T45" fmla="*/ 858 h 970"/>
              <a:gd name="T46" fmla="*/ 464 w 626"/>
              <a:gd name="T47" fmla="*/ 853 h 970"/>
              <a:gd name="T48" fmla="*/ 462 w 626"/>
              <a:gd name="T49" fmla="*/ 850 h 970"/>
              <a:gd name="T50" fmla="*/ 462 w 626"/>
              <a:gd name="T51" fmla="*/ 846 h 970"/>
              <a:gd name="T52" fmla="*/ 457 w 626"/>
              <a:gd name="T53" fmla="*/ 841 h 970"/>
              <a:gd name="T54" fmla="*/ 449 w 626"/>
              <a:gd name="T55" fmla="*/ 839 h 970"/>
              <a:gd name="T56" fmla="*/ 445 w 626"/>
              <a:gd name="T57" fmla="*/ 838 h 970"/>
              <a:gd name="T58" fmla="*/ 444 w 626"/>
              <a:gd name="T59" fmla="*/ 834 h 970"/>
              <a:gd name="T60" fmla="*/ 439 w 626"/>
              <a:gd name="T61" fmla="*/ 833 h 970"/>
              <a:gd name="T62" fmla="*/ 435 w 626"/>
              <a:gd name="T63" fmla="*/ 836 h 970"/>
              <a:gd name="T64" fmla="*/ 432 w 626"/>
              <a:gd name="T65" fmla="*/ 838 h 970"/>
              <a:gd name="T66" fmla="*/ 425 w 626"/>
              <a:gd name="T67" fmla="*/ 838 h 970"/>
              <a:gd name="T68" fmla="*/ 420 w 626"/>
              <a:gd name="T69" fmla="*/ 839 h 970"/>
              <a:gd name="T70" fmla="*/ 418 w 626"/>
              <a:gd name="T71" fmla="*/ 843 h 970"/>
              <a:gd name="T72" fmla="*/ 418 w 626"/>
              <a:gd name="T73" fmla="*/ 846 h 970"/>
              <a:gd name="T74" fmla="*/ 420 w 626"/>
              <a:gd name="T75" fmla="*/ 853 h 970"/>
              <a:gd name="T76" fmla="*/ 420 w 626"/>
              <a:gd name="T77" fmla="*/ 861 h 970"/>
              <a:gd name="T78" fmla="*/ 420 w 626"/>
              <a:gd name="T79" fmla="*/ 873 h 970"/>
              <a:gd name="T80" fmla="*/ 422 w 626"/>
              <a:gd name="T81" fmla="*/ 885 h 970"/>
              <a:gd name="T82" fmla="*/ 420 w 626"/>
              <a:gd name="T83" fmla="*/ 897 h 970"/>
              <a:gd name="T84" fmla="*/ 418 w 626"/>
              <a:gd name="T85" fmla="*/ 907 h 970"/>
              <a:gd name="T86" fmla="*/ 415 w 626"/>
              <a:gd name="T87" fmla="*/ 916 h 970"/>
              <a:gd name="T88" fmla="*/ 415 w 626"/>
              <a:gd name="T89" fmla="*/ 922 h 970"/>
              <a:gd name="T90" fmla="*/ 415 w 626"/>
              <a:gd name="T91" fmla="*/ 934 h 970"/>
              <a:gd name="T92" fmla="*/ 415 w 626"/>
              <a:gd name="T93" fmla="*/ 948 h 970"/>
              <a:gd name="T94" fmla="*/ 413 w 626"/>
              <a:gd name="T95" fmla="*/ 960 h 970"/>
              <a:gd name="T96" fmla="*/ 410 w 626"/>
              <a:gd name="T97" fmla="*/ 961 h 970"/>
              <a:gd name="T98" fmla="*/ 406 w 626"/>
              <a:gd name="T99" fmla="*/ 965 h 970"/>
              <a:gd name="T100" fmla="*/ 401 w 626"/>
              <a:gd name="T101" fmla="*/ 968 h 970"/>
              <a:gd name="T102" fmla="*/ 400 w 626"/>
              <a:gd name="T103" fmla="*/ 970 h 9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26"/>
              <a:gd name="T157" fmla="*/ 0 h 970"/>
              <a:gd name="T158" fmla="*/ 626 w 626"/>
              <a:gd name="T159" fmla="*/ 970 h 97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26" h="970">
                <a:moveTo>
                  <a:pt x="400" y="970"/>
                </a:moveTo>
                <a:lnTo>
                  <a:pt x="0" y="366"/>
                </a:lnTo>
                <a:lnTo>
                  <a:pt x="95" y="0"/>
                </a:lnTo>
                <a:lnTo>
                  <a:pt x="93" y="2"/>
                </a:lnTo>
                <a:lnTo>
                  <a:pt x="107" y="5"/>
                </a:lnTo>
                <a:lnTo>
                  <a:pt x="120" y="8"/>
                </a:lnTo>
                <a:lnTo>
                  <a:pt x="132" y="12"/>
                </a:lnTo>
                <a:lnTo>
                  <a:pt x="146" y="15"/>
                </a:lnTo>
                <a:lnTo>
                  <a:pt x="158" y="19"/>
                </a:lnTo>
                <a:lnTo>
                  <a:pt x="170" y="20"/>
                </a:lnTo>
                <a:lnTo>
                  <a:pt x="183" y="24"/>
                </a:lnTo>
                <a:lnTo>
                  <a:pt x="193" y="27"/>
                </a:lnTo>
                <a:lnTo>
                  <a:pt x="205" y="30"/>
                </a:lnTo>
                <a:lnTo>
                  <a:pt x="217" y="32"/>
                </a:lnTo>
                <a:lnTo>
                  <a:pt x="229" y="36"/>
                </a:lnTo>
                <a:lnTo>
                  <a:pt x="239" y="39"/>
                </a:lnTo>
                <a:lnTo>
                  <a:pt x="249" y="41"/>
                </a:lnTo>
                <a:lnTo>
                  <a:pt x="259" y="44"/>
                </a:lnTo>
                <a:lnTo>
                  <a:pt x="269" y="46"/>
                </a:lnTo>
                <a:lnTo>
                  <a:pt x="278" y="49"/>
                </a:lnTo>
                <a:lnTo>
                  <a:pt x="288" y="51"/>
                </a:lnTo>
                <a:lnTo>
                  <a:pt x="296" y="52"/>
                </a:lnTo>
                <a:lnTo>
                  <a:pt x="303" y="54"/>
                </a:lnTo>
                <a:lnTo>
                  <a:pt x="312" y="56"/>
                </a:lnTo>
                <a:lnTo>
                  <a:pt x="318" y="58"/>
                </a:lnTo>
                <a:lnTo>
                  <a:pt x="325" y="59"/>
                </a:lnTo>
                <a:lnTo>
                  <a:pt x="330" y="61"/>
                </a:lnTo>
                <a:lnTo>
                  <a:pt x="337" y="63"/>
                </a:lnTo>
                <a:lnTo>
                  <a:pt x="340" y="64"/>
                </a:lnTo>
                <a:lnTo>
                  <a:pt x="346" y="66"/>
                </a:lnTo>
                <a:lnTo>
                  <a:pt x="349" y="66"/>
                </a:lnTo>
                <a:lnTo>
                  <a:pt x="352" y="66"/>
                </a:lnTo>
                <a:lnTo>
                  <a:pt x="354" y="68"/>
                </a:lnTo>
                <a:lnTo>
                  <a:pt x="357" y="68"/>
                </a:lnTo>
                <a:lnTo>
                  <a:pt x="626" y="125"/>
                </a:lnTo>
                <a:lnTo>
                  <a:pt x="508" y="741"/>
                </a:lnTo>
                <a:lnTo>
                  <a:pt x="491" y="831"/>
                </a:lnTo>
                <a:lnTo>
                  <a:pt x="491" y="833"/>
                </a:lnTo>
                <a:lnTo>
                  <a:pt x="489" y="836"/>
                </a:lnTo>
                <a:lnTo>
                  <a:pt x="488" y="843"/>
                </a:lnTo>
                <a:lnTo>
                  <a:pt x="484" y="850"/>
                </a:lnTo>
                <a:lnTo>
                  <a:pt x="481" y="855"/>
                </a:lnTo>
                <a:lnTo>
                  <a:pt x="476" y="858"/>
                </a:lnTo>
                <a:lnTo>
                  <a:pt x="471" y="858"/>
                </a:lnTo>
                <a:lnTo>
                  <a:pt x="464" y="853"/>
                </a:lnTo>
                <a:lnTo>
                  <a:pt x="464" y="851"/>
                </a:lnTo>
                <a:lnTo>
                  <a:pt x="462" y="850"/>
                </a:lnTo>
                <a:lnTo>
                  <a:pt x="462" y="848"/>
                </a:lnTo>
                <a:lnTo>
                  <a:pt x="462" y="846"/>
                </a:lnTo>
                <a:lnTo>
                  <a:pt x="461" y="844"/>
                </a:lnTo>
                <a:lnTo>
                  <a:pt x="457" y="841"/>
                </a:lnTo>
                <a:lnTo>
                  <a:pt x="454" y="841"/>
                </a:lnTo>
                <a:lnTo>
                  <a:pt x="449" y="839"/>
                </a:lnTo>
                <a:lnTo>
                  <a:pt x="447" y="839"/>
                </a:lnTo>
                <a:lnTo>
                  <a:pt x="445" y="838"/>
                </a:lnTo>
                <a:lnTo>
                  <a:pt x="445" y="836"/>
                </a:lnTo>
                <a:lnTo>
                  <a:pt x="444" y="834"/>
                </a:lnTo>
                <a:lnTo>
                  <a:pt x="440" y="833"/>
                </a:lnTo>
                <a:lnTo>
                  <a:pt x="439" y="833"/>
                </a:lnTo>
                <a:lnTo>
                  <a:pt x="437" y="833"/>
                </a:lnTo>
                <a:lnTo>
                  <a:pt x="435" y="836"/>
                </a:lnTo>
                <a:lnTo>
                  <a:pt x="434" y="836"/>
                </a:lnTo>
                <a:lnTo>
                  <a:pt x="432" y="838"/>
                </a:lnTo>
                <a:lnTo>
                  <a:pt x="428" y="838"/>
                </a:lnTo>
                <a:lnTo>
                  <a:pt x="425" y="838"/>
                </a:lnTo>
                <a:lnTo>
                  <a:pt x="423" y="838"/>
                </a:lnTo>
                <a:lnTo>
                  <a:pt x="420" y="839"/>
                </a:lnTo>
                <a:lnTo>
                  <a:pt x="420" y="841"/>
                </a:lnTo>
                <a:lnTo>
                  <a:pt x="418" y="843"/>
                </a:lnTo>
                <a:lnTo>
                  <a:pt x="418" y="844"/>
                </a:lnTo>
                <a:lnTo>
                  <a:pt x="418" y="846"/>
                </a:lnTo>
                <a:lnTo>
                  <a:pt x="420" y="850"/>
                </a:lnTo>
                <a:lnTo>
                  <a:pt x="420" y="853"/>
                </a:lnTo>
                <a:lnTo>
                  <a:pt x="420" y="856"/>
                </a:lnTo>
                <a:lnTo>
                  <a:pt x="420" y="861"/>
                </a:lnTo>
                <a:lnTo>
                  <a:pt x="420" y="866"/>
                </a:lnTo>
                <a:lnTo>
                  <a:pt x="420" y="873"/>
                </a:lnTo>
                <a:lnTo>
                  <a:pt x="422" y="878"/>
                </a:lnTo>
                <a:lnTo>
                  <a:pt x="422" y="885"/>
                </a:lnTo>
                <a:lnTo>
                  <a:pt x="420" y="890"/>
                </a:lnTo>
                <a:lnTo>
                  <a:pt x="420" y="897"/>
                </a:lnTo>
                <a:lnTo>
                  <a:pt x="420" y="902"/>
                </a:lnTo>
                <a:lnTo>
                  <a:pt x="418" y="907"/>
                </a:lnTo>
                <a:lnTo>
                  <a:pt x="417" y="912"/>
                </a:lnTo>
                <a:lnTo>
                  <a:pt x="415" y="916"/>
                </a:lnTo>
                <a:lnTo>
                  <a:pt x="415" y="919"/>
                </a:lnTo>
                <a:lnTo>
                  <a:pt x="415" y="922"/>
                </a:lnTo>
                <a:lnTo>
                  <a:pt x="415" y="927"/>
                </a:lnTo>
                <a:lnTo>
                  <a:pt x="415" y="934"/>
                </a:lnTo>
                <a:lnTo>
                  <a:pt x="415" y="941"/>
                </a:lnTo>
                <a:lnTo>
                  <a:pt x="415" y="948"/>
                </a:lnTo>
                <a:lnTo>
                  <a:pt x="415" y="954"/>
                </a:lnTo>
                <a:lnTo>
                  <a:pt x="413" y="960"/>
                </a:lnTo>
                <a:lnTo>
                  <a:pt x="412" y="960"/>
                </a:lnTo>
                <a:lnTo>
                  <a:pt x="410" y="961"/>
                </a:lnTo>
                <a:lnTo>
                  <a:pt x="408" y="963"/>
                </a:lnTo>
                <a:lnTo>
                  <a:pt x="406" y="965"/>
                </a:lnTo>
                <a:lnTo>
                  <a:pt x="403" y="966"/>
                </a:lnTo>
                <a:lnTo>
                  <a:pt x="401" y="968"/>
                </a:lnTo>
                <a:lnTo>
                  <a:pt x="400" y="970"/>
                </a:lnTo>
                <a:close/>
              </a:path>
            </a:pathLst>
          </a:custGeom>
          <a:solidFill>
            <a:srgbClr val="DDDDDD"/>
          </a:solidFill>
          <a:ln w="9525">
            <a:solidFill>
              <a:schemeClr val="tx1"/>
            </a:solidFill>
            <a:round/>
            <a:headEnd/>
            <a:tailEnd/>
          </a:ln>
        </p:spPr>
        <p:txBody>
          <a:bodyPr/>
          <a:lstStyle/>
          <a:p>
            <a:endParaRPr lang="en-US"/>
          </a:p>
        </p:txBody>
      </p:sp>
      <p:sp>
        <p:nvSpPr>
          <p:cNvPr id="57377" name="Freeform 119"/>
          <p:cNvSpPr>
            <a:spLocks/>
          </p:cNvSpPr>
          <p:nvPr/>
        </p:nvSpPr>
        <p:spPr bwMode="auto">
          <a:xfrm>
            <a:off x="1397000" y="3957638"/>
            <a:ext cx="1158875" cy="1201737"/>
          </a:xfrm>
          <a:custGeom>
            <a:avLst/>
            <a:gdLst>
              <a:gd name="T0" fmla="*/ 29 w 667"/>
              <a:gd name="T1" fmla="*/ 513 h 780"/>
              <a:gd name="T2" fmla="*/ 39 w 667"/>
              <a:gd name="T3" fmla="*/ 508 h 780"/>
              <a:gd name="T4" fmla="*/ 42 w 667"/>
              <a:gd name="T5" fmla="*/ 496 h 780"/>
              <a:gd name="T6" fmla="*/ 42 w 667"/>
              <a:gd name="T7" fmla="*/ 486 h 780"/>
              <a:gd name="T8" fmla="*/ 41 w 667"/>
              <a:gd name="T9" fmla="*/ 481 h 780"/>
              <a:gd name="T10" fmla="*/ 29 w 667"/>
              <a:gd name="T11" fmla="*/ 455 h 780"/>
              <a:gd name="T12" fmla="*/ 30 w 667"/>
              <a:gd name="T13" fmla="*/ 433 h 780"/>
              <a:gd name="T14" fmla="*/ 32 w 667"/>
              <a:gd name="T15" fmla="*/ 432 h 780"/>
              <a:gd name="T16" fmla="*/ 37 w 667"/>
              <a:gd name="T17" fmla="*/ 427 h 780"/>
              <a:gd name="T18" fmla="*/ 42 w 667"/>
              <a:gd name="T19" fmla="*/ 423 h 780"/>
              <a:gd name="T20" fmla="*/ 46 w 667"/>
              <a:gd name="T21" fmla="*/ 420 h 780"/>
              <a:gd name="T22" fmla="*/ 56 w 667"/>
              <a:gd name="T23" fmla="*/ 410 h 780"/>
              <a:gd name="T24" fmla="*/ 59 w 667"/>
              <a:gd name="T25" fmla="*/ 396 h 780"/>
              <a:gd name="T26" fmla="*/ 61 w 667"/>
              <a:gd name="T27" fmla="*/ 384 h 780"/>
              <a:gd name="T28" fmla="*/ 61 w 667"/>
              <a:gd name="T29" fmla="*/ 378 h 780"/>
              <a:gd name="T30" fmla="*/ 66 w 667"/>
              <a:gd name="T31" fmla="*/ 361 h 780"/>
              <a:gd name="T32" fmla="*/ 81 w 667"/>
              <a:gd name="T33" fmla="*/ 349 h 780"/>
              <a:gd name="T34" fmla="*/ 95 w 667"/>
              <a:gd name="T35" fmla="*/ 344 h 780"/>
              <a:gd name="T36" fmla="*/ 101 w 667"/>
              <a:gd name="T37" fmla="*/ 342 h 780"/>
              <a:gd name="T38" fmla="*/ 108 w 667"/>
              <a:gd name="T39" fmla="*/ 325 h 780"/>
              <a:gd name="T40" fmla="*/ 93 w 667"/>
              <a:gd name="T41" fmla="*/ 283 h 780"/>
              <a:gd name="T42" fmla="*/ 76 w 667"/>
              <a:gd name="T43" fmla="*/ 244 h 780"/>
              <a:gd name="T44" fmla="*/ 73 w 667"/>
              <a:gd name="T45" fmla="*/ 229 h 780"/>
              <a:gd name="T46" fmla="*/ 76 w 667"/>
              <a:gd name="T47" fmla="*/ 225 h 780"/>
              <a:gd name="T48" fmla="*/ 81 w 667"/>
              <a:gd name="T49" fmla="*/ 222 h 780"/>
              <a:gd name="T50" fmla="*/ 85 w 667"/>
              <a:gd name="T51" fmla="*/ 219 h 780"/>
              <a:gd name="T52" fmla="*/ 88 w 667"/>
              <a:gd name="T53" fmla="*/ 213 h 780"/>
              <a:gd name="T54" fmla="*/ 88 w 667"/>
              <a:gd name="T55" fmla="*/ 200 h 780"/>
              <a:gd name="T56" fmla="*/ 88 w 667"/>
              <a:gd name="T57" fmla="*/ 186 h 780"/>
              <a:gd name="T58" fmla="*/ 88 w 667"/>
              <a:gd name="T59" fmla="*/ 178 h 780"/>
              <a:gd name="T60" fmla="*/ 90 w 667"/>
              <a:gd name="T61" fmla="*/ 171 h 780"/>
              <a:gd name="T62" fmla="*/ 93 w 667"/>
              <a:gd name="T63" fmla="*/ 161 h 780"/>
              <a:gd name="T64" fmla="*/ 93 w 667"/>
              <a:gd name="T65" fmla="*/ 149 h 780"/>
              <a:gd name="T66" fmla="*/ 95 w 667"/>
              <a:gd name="T67" fmla="*/ 137 h 780"/>
              <a:gd name="T68" fmla="*/ 93 w 667"/>
              <a:gd name="T69" fmla="*/ 125 h 780"/>
              <a:gd name="T70" fmla="*/ 93 w 667"/>
              <a:gd name="T71" fmla="*/ 115 h 780"/>
              <a:gd name="T72" fmla="*/ 93 w 667"/>
              <a:gd name="T73" fmla="*/ 109 h 780"/>
              <a:gd name="T74" fmla="*/ 91 w 667"/>
              <a:gd name="T75" fmla="*/ 103 h 780"/>
              <a:gd name="T76" fmla="*/ 93 w 667"/>
              <a:gd name="T77" fmla="*/ 100 h 780"/>
              <a:gd name="T78" fmla="*/ 96 w 667"/>
              <a:gd name="T79" fmla="*/ 97 h 780"/>
              <a:gd name="T80" fmla="*/ 101 w 667"/>
              <a:gd name="T81" fmla="*/ 97 h 780"/>
              <a:gd name="T82" fmla="*/ 107 w 667"/>
              <a:gd name="T83" fmla="*/ 95 h 780"/>
              <a:gd name="T84" fmla="*/ 110 w 667"/>
              <a:gd name="T85" fmla="*/ 92 h 780"/>
              <a:gd name="T86" fmla="*/ 113 w 667"/>
              <a:gd name="T87" fmla="*/ 92 h 780"/>
              <a:gd name="T88" fmla="*/ 118 w 667"/>
              <a:gd name="T89" fmla="*/ 95 h 780"/>
              <a:gd name="T90" fmla="*/ 120 w 667"/>
              <a:gd name="T91" fmla="*/ 98 h 780"/>
              <a:gd name="T92" fmla="*/ 127 w 667"/>
              <a:gd name="T93" fmla="*/ 100 h 780"/>
              <a:gd name="T94" fmla="*/ 134 w 667"/>
              <a:gd name="T95" fmla="*/ 103 h 780"/>
              <a:gd name="T96" fmla="*/ 135 w 667"/>
              <a:gd name="T97" fmla="*/ 107 h 780"/>
              <a:gd name="T98" fmla="*/ 137 w 667"/>
              <a:gd name="T99" fmla="*/ 110 h 780"/>
              <a:gd name="T100" fmla="*/ 144 w 667"/>
              <a:gd name="T101" fmla="*/ 117 h 780"/>
              <a:gd name="T102" fmla="*/ 154 w 667"/>
              <a:gd name="T103" fmla="*/ 114 h 780"/>
              <a:gd name="T104" fmla="*/ 161 w 667"/>
              <a:gd name="T105" fmla="*/ 102 h 780"/>
              <a:gd name="T106" fmla="*/ 164 w 667"/>
              <a:gd name="T107" fmla="*/ 92 h 780"/>
              <a:gd name="T108" fmla="*/ 181 w 667"/>
              <a:gd name="T109" fmla="*/ 0 h 780"/>
              <a:gd name="T110" fmla="*/ 667 w 667"/>
              <a:gd name="T111" fmla="*/ 81 h 780"/>
              <a:gd name="T112" fmla="*/ 362 w 667"/>
              <a:gd name="T113" fmla="*/ 753 h 780"/>
              <a:gd name="T114" fmla="*/ 13 w 667"/>
              <a:gd name="T115" fmla="*/ 513 h 7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67"/>
              <a:gd name="T175" fmla="*/ 0 h 780"/>
              <a:gd name="T176" fmla="*/ 667 w 667"/>
              <a:gd name="T177" fmla="*/ 780 h 78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67" h="780">
                <a:moveTo>
                  <a:pt x="13" y="513"/>
                </a:moveTo>
                <a:lnTo>
                  <a:pt x="29" y="513"/>
                </a:lnTo>
                <a:lnTo>
                  <a:pt x="34" y="511"/>
                </a:lnTo>
                <a:lnTo>
                  <a:pt x="39" y="508"/>
                </a:lnTo>
                <a:lnTo>
                  <a:pt x="41" y="503"/>
                </a:lnTo>
                <a:lnTo>
                  <a:pt x="42" y="496"/>
                </a:lnTo>
                <a:lnTo>
                  <a:pt x="42" y="491"/>
                </a:lnTo>
                <a:lnTo>
                  <a:pt x="42" y="486"/>
                </a:lnTo>
                <a:lnTo>
                  <a:pt x="42" y="483"/>
                </a:lnTo>
                <a:lnTo>
                  <a:pt x="41" y="481"/>
                </a:lnTo>
                <a:lnTo>
                  <a:pt x="24" y="472"/>
                </a:lnTo>
                <a:lnTo>
                  <a:pt x="29" y="455"/>
                </a:lnTo>
                <a:lnTo>
                  <a:pt x="27" y="444"/>
                </a:lnTo>
                <a:lnTo>
                  <a:pt x="30" y="433"/>
                </a:lnTo>
                <a:lnTo>
                  <a:pt x="32" y="432"/>
                </a:lnTo>
                <a:lnTo>
                  <a:pt x="35" y="430"/>
                </a:lnTo>
                <a:lnTo>
                  <a:pt x="37" y="427"/>
                </a:lnTo>
                <a:lnTo>
                  <a:pt x="41" y="425"/>
                </a:lnTo>
                <a:lnTo>
                  <a:pt x="42" y="423"/>
                </a:lnTo>
                <a:lnTo>
                  <a:pt x="44" y="422"/>
                </a:lnTo>
                <a:lnTo>
                  <a:pt x="46" y="420"/>
                </a:lnTo>
                <a:lnTo>
                  <a:pt x="51" y="415"/>
                </a:lnTo>
                <a:lnTo>
                  <a:pt x="56" y="410"/>
                </a:lnTo>
                <a:lnTo>
                  <a:pt x="57" y="403"/>
                </a:lnTo>
                <a:lnTo>
                  <a:pt x="59" y="396"/>
                </a:lnTo>
                <a:lnTo>
                  <a:pt x="61" y="389"/>
                </a:lnTo>
                <a:lnTo>
                  <a:pt x="61" y="384"/>
                </a:lnTo>
                <a:lnTo>
                  <a:pt x="61" y="379"/>
                </a:lnTo>
                <a:lnTo>
                  <a:pt x="61" y="378"/>
                </a:lnTo>
                <a:lnTo>
                  <a:pt x="63" y="369"/>
                </a:lnTo>
                <a:lnTo>
                  <a:pt x="66" y="361"/>
                </a:lnTo>
                <a:lnTo>
                  <a:pt x="73" y="354"/>
                </a:lnTo>
                <a:lnTo>
                  <a:pt x="81" y="349"/>
                </a:lnTo>
                <a:lnTo>
                  <a:pt x="88" y="345"/>
                </a:lnTo>
                <a:lnTo>
                  <a:pt x="95" y="344"/>
                </a:lnTo>
                <a:lnTo>
                  <a:pt x="100" y="344"/>
                </a:lnTo>
                <a:lnTo>
                  <a:pt x="101" y="342"/>
                </a:lnTo>
                <a:lnTo>
                  <a:pt x="108" y="334"/>
                </a:lnTo>
                <a:lnTo>
                  <a:pt x="108" y="325"/>
                </a:lnTo>
                <a:lnTo>
                  <a:pt x="91" y="301"/>
                </a:lnTo>
                <a:lnTo>
                  <a:pt x="93" y="283"/>
                </a:lnTo>
                <a:lnTo>
                  <a:pt x="81" y="257"/>
                </a:lnTo>
                <a:lnTo>
                  <a:pt x="76" y="244"/>
                </a:lnTo>
                <a:lnTo>
                  <a:pt x="73" y="229"/>
                </a:lnTo>
                <a:lnTo>
                  <a:pt x="74" y="227"/>
                </a:lnTo>
                <a:lnTo>
                  <a:pt x="76" y="225"/>
                </a:lnTo>
                <a:lnTo>
                  <a:pt x="79" y="224"/>
                </a:lnTo>
                <a:lnTo>
                  <a:pt x="81" y="222"/>
                </a:lnTo>
                <a:lnTo>
                  <a:pt x="83" y="220"/>
                </a:lnTo>
                <a:lnTo>
                  <a:pt x="85" y="219"/>
                </a:lnTo>
                <a:lnTo>
                  <a:pt x="86" y="219"/>
                </a:lnTo>
                <a:lnTo>
                  <a:pt x="88" y="213"/>
                </a:lnTo>
                <a:lnTo>
                  <a:pt x="88" y="207"/>
                </a:lnTo>
                <a:lnTo>
                  <a:pt x="88" y="200"/>
                </a:lnTo>
                <a:lnTo>
                  <a:pt x="88" y="193"/>
                </a:lnTo>
                <a:lnTo>
                  <a:pt x="88" y="186"/>
                </a:lnTo>
                <a:lnTo>
                  <a:pt x="88" y="181"/>
                </a:lnTo>
                <a:lnTo>
                  <a:pt x="88" y="178"/>
                </a:lnTo>
                <a:lnTo>
                  <a:pt x="88" y="175"/>
                </a:lnTo>
                <a:lnTo>
                  <a:pt x="90" y="171"/>
                </a:lnTo>
                <a:lnTo>
                  <a:pt x="91" y="166"/>
                </a:lnTo>
                <a:lnTo>
                  <a:pt x="93" y="161"/>
                </a:lnTo>
                <a:lnTo>
                  <a:pt x="93" y="156"/>
                </a:lnTo>
                <a:lnTo>
                  <a:pt x="93" y="149"/>
                </a:lnTo>
                <a:lnTo>
                  <a:pt x="95" y="144"/>
                </a:lnTo>
                <a:lnTo>
                  <a:pt x="95" y="137"/>
                </a:lnTo>
                <a:lnTo>
                  <a:pt x="93" y="132"/>
                </a:lnTo>
                <a:lnTo>
                  <a:pt x="93" y="125"/>
                </a:lnTo>
                <a:lnTo>
                  <a:pt x="93" y="120"/>
                </a:lnTo>
                <a:lnTo>
                  <a:pt x="93" y="115"/>
                </a:lnTo>
                <a:lnTo>
                  <a:pt x="93" y="112"/>
                </a:lnTo>
                <a:lnTo>
                  <a:pt x="93" y="109"/>
                </a:lnTo>
                <a:lnTo>
                  <a:pt x="91" y="105"/>
                </a:lnTo>
                <a:lnTo>
                  <a:pt x="91" y="103"/>
                </a:lnTo>
                <a:lnTo>
                  <a:pt x="91" y="102"/>
                </a:lnTo>
                <a:lnTo>
                  <a:pt x="93" y="100"/>
                </a:lnTo>
                <a:lnTo>
                  <a:pt x="93" y="98"/>
                </a:lnTo>
                <a:lnTo>
                  <a:pt x="96" y="97"/>
                </a:lnTo>
                <a:lnTo>
                  <a:pt x="98" y="97"/>
                </a:lnTo>
                <a:lnTo>
                  <a:pt x="101" y="97"/>
                </a:lnTo>
                <a:lnTo>
                  <a:pt x="105" y="97"/>
                </a:lnTo>
                <a:lnTo>
                  <a:pt x="107" y="95"/>
                </a:lnTo>
                <a:lnTo>
                  <a:pt x="108" y="95"/>
                </a:lnTo>
                <a:lnTo>
                  <a:pt x="110" y="92"/>
                </a:lnTo>
                <a:lnTo>
                  <a:pt x="112" y="92"/>
                </a:lnTo>
                <a:lnTo>
                  <a:pt x="113" y="92"/>
                </a:lnTo>
                <a:lnTo>
                  <a:pt x="117" y="93"/>
                </a:lnTo>
                <a:lnTo>
                  <a:pt x="118" y="95"/>
                </a:lnTo>
                <a:lnTo>
                  <a:pt x="118" y="97"/>
                </a:lnTo>
                <a:lnTo>
                  <a:pt x="120" y="98"/>
                </a:lnTo>
                <a:lnTo>
                  <a:pt x="122" y="98"/>
                </a:lnTo>
                <a:lnTo>
                  <a:pt x="127" y="100"/>
                </a:lnTo>
                <a:lnTo>
                  <a:pt x="130" y="100"/>
                </a:lnTo>
                <a:lnTo>
                  <a:pt x="134" y="103"/>
                </a:lnTo>
                <a:lnTo>
                  <a:pt x="135" y="105"/>
                </a:lnTo>
                <a:lnTo>
                  <a:pt x="135" y="107"/>
                </a:lnTo>
                <a:lnTo>
                  <a:pt x="135" y="109"/>
                </a:lnTo>
                <a:lnTo>
                  <a:pt x="137" y="110"/>
                </a:lnTo>
                <a:lnTo>
                  <a:pt x="137" y="112"/>
                </a:lnTo>
                <a:lnTo>
                  <a:pt x="144" y="117"/>
                </a:lnTo>
                <a:lnTo>
                  <a:pt x="149" y="117"/>
                </a:lnTo>
                <a:lnTo>
                  <a:pt x="154" y="114"/>
                </a:lnTo>
                <a:lnTo>
                  <a:pt x="157" y="109"/>
                </a:lnTo>
                <a:lnTo>
                  <a:pt x="161" y="102"/>
                </a:lnTo>
                <a:lnTo>
                  <a:pt x="162" y="95"/>
                </a:lnTo>
                <a:lnTo>
                  <a:pt x="164" y="92"/>
                </a:lnTo>
                <a:lnTo>
                  <a:pt x="164" y="90"/>
                </a:lnTo>
                <a:lnTo>
                  <a:pt x="181" y="0"/>
                </a:lnTo>
                <a:lnTo>
                  <a:pt x="667" y="81"/>
                </a:lnTo>
                <a:lnTo>
                  <a:pt x="570" y="780"/>
                </a:lnTo>
                <a:lnTo>
                  <a:pt x="362" y="753"/>
                </a:lnTo>
                <a:lnTo>
                  <a:pt x="0" y="542"/>
                </a:lnTo>
                <a:lnTo>
                  <a:pt x="13" y="513"/>
                </a:lnTo>
                <a:close/>
              </a:path>
            </a:pathLst>
          </a:custGeom>
          <a:solidFill>
            <a:srgbClr val="DDDDDD"/>
          </a:solidFill>
          <a:ln w="9525">
            <a:solidFill>
              <a:schemeClr val="tx1"/>
            </a:solidFill>
            <a:round/>
            <a:headEnd/>
            <a:tailEnd/>
          </a:ln>
        </p:spPr>
        <p:txBody>
          <a:bodyPr/>
          <a:lstStyle/>
          <a:p>
            <a:endParaRPr lang="en-US"/>
          </a:p>
        </p:txBody>
      </p:sp>
      <p:sp>
        <p:nvSpPr>
          <p:cNvPr id="57378" name="Freeform 120"/>
          <p:cNvSpPr>
            <a:spLocks/>
          </p:cNvSpPr>
          <p:nvPr/>
        </p:nvSpPr>
        <p:spPr bwMode="auto">
          <a:xfrm>
            <a:off x="2555875" y="3308350"/>
            <a:ext cx="1244600" cy="876300"/>
          </a:xfrm>
          <a:custGeom>
            <a:avLst/>
            <a:gdLst>
              <a:gd name="T0" fmla="*/ 575 w 717"/>
              <a:gd name="T1" fmla="*/ 562 h 568"/>
              <a:gd name="T2" fmla="*/ 546 w 717"/>
              <a:gd name="T3" fmla="*/ 560 h 568"/>
              <a:gd name="T4" fmla="*/ 509 w 717"/>
              <a:gd name="T5" fmla="*/ 558 h 568"/>
              <a:gd name="T6" fmla="*/ 468 w 717"/>
              <a:gd name="T7" fmla="*/ 555 h 568"/>
              <a:gd name="T8" fmla="*/ 423 w 717"/>
              <a:gd name="T9" fmla="*/ 550 h 568"/>
              <a:gd name="T10" fmla="*/ 374 w 717"/>
              <a:gd name="T11" fmla="*/ 545 h 568"/>
              <a:gd name="T12" fmla="*/ 325 w 717"/>
              <a:gd name="T13" fmla="*/ 540 h 568"/>
              <a:gd name="T14" fmla="*/ 274 w 717"/>
              <a:gd name="T15" fmla="*/ 535 h 568"/>
              <a:gd name="T16" fmla="*/ 225 w 717"/>
              <a:gd name="T17" fmla="*/ 530 h 568"/>
              <a:gd name="T18" fmla="*/ 177 w 717"/>
              <a:gd name="T19" fmla="*/ 523 h 568"/>
              <a:gd name="T20" fmla="*/ 133 w 717"/>
              <a:gd name="T21" fmla="*/ 518 h 568"/>
              <a:gd name="T22" fmla="*/ 93 w 717"/>
              <a:gd name="T23" fmla="*/ 513 h 568"/>
              <a:gd name="T24" fmla="*/ 59 w 717"/>
              <a:gd name="T25" fmla="*/ 509 h 568"/>
              <a:gd name="T26" fmla="*/ 30 w 717"/>
              <a:gd name="T27" fmla="*/ 506 h 568"/>
              <a:gd name="T28" fmla="*/ 11 w 717"/>
              <a:gd name="T29" fmla="*/ 502 h 568"/>
              <a:gd name="T30" fmla="*/ 1 w 717"/>
              <a:gd name="T31" fmla="*/ 502 h 568"/>
              <a:gd name="T32" fmla="*/ 66 w 717"/>
              <a:gd name="T33" fmla="*/ 0 h 568"/>
              <a:gd name="T34" fmla="*/ 74 w 717"/>
              <a:gd name="T35" fmla="*/ 2 h 568"/>
              <a:gd name="T36" fmla="*/ 93 w 717"/>
              <a:gd name="T37" fmla="*/ 5 h 568"/>
              <a:gd name="T38" fmla="*/ 116 w 717"/>
              <a:gd name="T39" fmla="*/ 7 h 568"/>
              <a:gd name="T40" fmla="*/ 147 w 717"/>
              <a:gd name="T41" fmla="*/ 10 h 568"/>
              <a:gd name="T42" fmla="*/ 182 w 717"/>
              <a:gd name="T43" fmla="*/ 15 h 568"/>
              <a:gd name="T44" fmla="*/ 221 w 717"/>
              <a:gd name="T45" fmla="*/ 18 h 568"/>
              <a:gd name="T46" fmla="*/ 262 w 717"/>
              <a:gd name="T47" fmla="*/ 24 h 568"/>
              <a:gd name="T48" fmla="*/ 304 w 717"/>
              <a:gd name="T49" fmla="*/ 29 h 568"/>
              <a:gd name="T50" fmla="*/ 347 w 717"/>
              <a:gd name="T51" fmla="*/ 34 h 568"/>
              <a:gd name="T52" fmla="*/ 387 w 717"/>
              <a:gd name="T53" fmla="*/ 37 h 568"/>
              <a:gd name="T54" fmla="*/ 424 w 717"/>
              <a:gd name="T55" fmla="*/ 40 h 568"/>
              <a:gd name="T56" fmla="*/ 457 w 717"/>
              <a:gd name="T57" fmla="*/ 46 h 568"/>
              <a:gd name="T58" fmla="*/ 485 w 717"/>
              <a:gd name="T59" fmla="*/ 47 h 568"/>
              <a:gd name="T60" fmla="*/ 507 w 717"/>
              <a:gd name="T61" fmla="*/ 51 h 568"/>
              <a:gd name="T62" fmla="*/ 521 w 717"/>
              <a:gd name="T63" fmla="*/ 52 h 568"/>
              <a:gd name="T64" fmla="*/ 526 w 717"/>
              <a:gd name="T65" fmla="*/ 52 h 568"/>
              <a:gd name="T66" fmla="*/ 717 w 717"/>
              <a:gd name="T67" fmla="*/ 64 h 568"/>
              <a:gd name="T68" fmla="*/ 683 w 717"/>
              <a:gd name="T69" fmla="*/ 568 h 5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17"/>
              <a:gd name="T106" fmla="*/ 0 h 568"/>
              <a:gd name="T107" fmla="*/ 717 w 717"/>
              <a:gd name="T108" fmla="*/ 568 h 5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17" h="568">
                <a:moveTo>
                  <a:pt x="587" y="562"/>
                </a:moveTo>
                <a:lnTo>
                  <a:pt x="575" y="562"/>
                </a:lnTo>
                <a:lnTo>
                  <a:pt x="561" y="562"/>
                </a:lnTo>
                <a:lnTo>
                  <a:pt x="546" y="560"/>
                </a:lnTo>
                <a:lnTo>
                  <a:pt x="528" y="560"/>
                </a:lnTo>
                <a:lnTo>
                  <a:pt x="509" y="558"/>
                </a:lnTo>
                <a:lnTo>
                  <a:pt x="489" y="557"/>
                </a:lnTo>
                <a:lnTo>
                  <a:pt x="468" y="555"/>
                </a:lnTo>
                <a:lnTo>
                  <a:pt x="446" y="552"/>
                </a:lnTo>
                <a:lnTo>
                  <a:pt x="423" y="550"/>
                </a:lnTo>
                <a:lnTo>
                  <a:pt x="399" y="548"/>
                </a:lnTo>
                <a:lnTo>
                  <a:pt x="374" y="545"/>
                </a:lnTo>
                <a:lnTo>
                  <a:pt x="350" y="543"/>
                </a:lnTo>
                <a:lnTo>
                  <a:pt x="325" y="540"/>
                </a:lnTo>
                <a:lnTo>
                  <a:pt x="299" y="538"/>
                </a:lnTo>
                <a:lnTo>
                  <a:pt x="274" y="535"/>
                </a:lnTo>
                <a:lnTo>
                  <a:pt x="250" y="531"/>
                </a:lnTo>
                <a:lnTo>
                  <a:pt x="225" y="530"/>
                </a:lnTo>
                <a:lnTo>
                  <a:pt x="201" y="526"/>
                </a:lnTo>
                <a:lnTo>
                  <a:pt x="177" y="523"/>
                </a:lnTo>
                <a:lnTo>
                  <a:pt x="155" y="521"/>
                </a:lnTo>
                <a:lnTo>
                  <a:pt x="133" y="518"/>
                </a:lnTo>
                <a:lnTo>
                  <a:pt x="113" y="516"/>
                </a:lnTo>
                <a:lnTo>
                  <a:pt x="93" y="513"/>
                </a:lnTo>
                <a:lnTo>
                  <a:pt x="74" y="511"/>
                </a:lnTo>
                <a:lnTo>
                  <a:pt x="59" y="509"/>
                </a:lnTo>
                <a:lnTo>
                  <a:pt x="44" y="508"/>
                </a:lnTo>
                <a:lnTo>
                  <a:pt x="30" y="506"/>
                </a:lnTo>
                <a:lnTo>
                  <a:pt x="20" y="504"/>
                </a:lnTo>
                <a:lnTo>
                  <a:pt x="11" y="502"/>
                </a:lnTo>
                <a:lnTo>
                  <a:pt x="5" y="502"/>
                </a:lnTo>
                <a:lnTo>
                  <a:pt x="1" y="502"/>
                </a:lnTo>
                <a:lnTo>
                  <a:pt x="0" y="502"/>
                </a:lnTo>
                <a:lnTo>
                  <a:pt x="66" y="0"/>
                </a:lnTo>
                <a:lnTo>
                  <a:pt x="69" y="2"/>
                </a:lnTo>
                <a:lnTo>
                  <a:pt x="74" y="2"/>
                </a:lnTo>
                <a:lnTo>
                  <a:pt x="83" y="3"/>
                </a:lnTo>
                <a:lnTo>
                  <a:pt x="93" y="5"/>
                </a:lnTo>
                <a:lnTo>
                  <a:pt x="103" y="5"/>
                </a:lnTo>
                <a:lnTo>
                  <a:pt x="116" y="7"/>
                </a:lnTo>
                <a:lnTo>
                  <a:pt x="132" y="8"/>
                </a:lnTo>
                <a:lnTo>
                  <a:pt x="147" y="10"/>
                </a:lnTo>
                <a:lnTo>
                  <a:pt x="164" y="13"/>
                </a:lnTo>
                <a:lnTo>
                  <a:pt x="182" y="15"/>
                </a:lnTo>
                <a:lnTo>
                  <a:pt x="201" y="17"/>
                </a:lnTo>
                <a:lnTo>
                  <a:pt x="221" y="18"/>
                </a:lnTo>
                <a:lnTo>
                  <a:pt x="242" y="22"/>
                </a:lnTo>
                <a:lnTo>
                  <a:pt x="262" y="24"/>
                </a:lnTo>
                <a:lnTo>
                  <a:pt x="282" y="27"/>
                </a:lnTo>
                <a:lnTo>
                  <a:pt x="304" y="29"/>
                </a:lnTo>
                <a:lnTo>
                  <a:pt x="325" y="30"/>
                </a:lnTo>
                <a:lnTo>
                  <a:pt x="347" y="34"/>
                </a:lnTo>
                <a:lnTo>
                  <a:pt x="367" y="35"/>
                </a:lnTo>
                <a:lnTo>
                  <a:pt x="387" y="37"/>
                </a:lnTo>
                <a:lnTo>
                  <a:pt x="406" y="39"/>
                </a:lnTo>
                <a:lnTo>
                  <a:pt x="424" y="40"/>
                </a:lnTo>
                <a:lnTo>
                  <a:pt x="441" y="44"/>
                </a:lnTo>
                <a:lnTo>
                  <a:pt x="457" y="46"/>
                </a:lnTo>
                <a:lnTo>
                  <a:pt x="472" y="47"/>
                </a:lnTo>
                <a:lnTo>
                  <a:pt x="485" y="47"/>
                </a:lnTo>
                <a:lnTo>
                  <a:pt x="497" y="49"/>
                </a:lnTo>
                <a:lnTo>
                  <a:pt x="507" y="51"/>
                </a:lnTo>
                <a:lnTo>
                  <a:pt x="516" y="51"/>
                </a:lnTo>
                <a:lnTo>
                  <a:pt x="521" y="52"/>
                </a:lnTo>
                <a:lnTo>
                  <a:pt x="526" y="52"/>
                </a:lnTo>
                <a:lnTo>
                  <a:pt x="524" y="52"/>
                </a:lnTo>
                <a:lnTo>
                  <a:pt x="717" y="64"/>
                </a:lnTo>
                <a:lnTo>
                  <a:pt x="710" y="189"/>
                </a:lnTo>
                <a:lnTo>
                  <a:pt x="683" y="568"/>
                </a:lnTo>
                <a:lnTo>
                  <a:pt x="587" y="562"/>
                </a:lnTo>
                <a:close/>
              </a:path>
            </a:pathLst>
          </a:custGeom>
          <a:solidFill>
            <a:srgbClr val="DDDDDD"/>
          </a:solidFill>
          <a:ln w="9525">
            <a:solidFill>
              <a:schemeClr val="tx1"/>
            </a:solidFill>
            <a:round/>
            <a:headEnd/>
            <a:tailEnd/>
          </a:ln>
        </p:spPr>
        <p:txBody>
          <a:bodyPr/>
          <a:lstStyle/>
          <a:p>
            <a:endParaRPr lang="en-US"/>
          </a:p>
        </p:txBody>
      </p:sp>
      <p:sp>
        <p:nvSpPr>
          <p:cNvPr id="57379" name="Freeform 121"/>
          <p:cNvSpPr>
            <a:spLocks/>
          </p:cNvSpPr>
          <p:nvPr/>
        </p:nvSpPr>
        <p:spPr bwMode="auto">
          <a:xfrm>
            <a:off x="2387600" y="4083050"/>
            <a:ext cx="1187450" cy="1101725"/>
          </a:xfrm>
          <a:custGeom>
            <a:avLst/>
            <a:gdLst>
              <a:gd name="T0" fmla="*/ 88 w 684"/>
              <a:gd name="T1" fmla="*/ 715 h 715"/>
              <a:gd name="T2" fmla="*/ 95 w 684"/>
              <a:gd name="T3" fmla="*/ 657 h 715"/>
              <a:gd name="T4" fmla="*/ 268 w 684"/>
              <a:gd name="T5" fmla="*/ 681 h 715"/>
              <a:gd name="T6" fmla="*/ 262 w 684"/>
              <a:gd name="T7" fmla="*/ 666 h 715"/>
              <a:gd name="T8" fmla="*/ 262 w 684"/>
              <a:gd name="T9" fmla="*/ 649 h 715"/>
              <a:gd name="T10" fmla="*/ 633 w 684"/>
              <a:gd name="T11" fmla="*/ 686 h 715"/>
              <a:gd name="T12" fmla="*/ 679 w 684"/>
              <a:gd name="T13" fmla="*/ 121 h 715"/>
              <a:gd name="T14" fmla="*/ 684 w 684"/>
              <a:gd name="T15" fmla="*/ 60 h 715"/>
              <a:gd name="T16" fmla="*/ 672 w 684"/>
              <a:gd name="T17" fmla="*/ 60 h 715"/>
              <a:gd name="T18" fmla="*/ 658 w 684"/>
              <a:gd name="T19" fmla="*/ 60 h 715"/>
              <a:gd name="T20" fmla="*/ 643 w 684"/>
              <a:gd name="T21" fmla="*/ 58 h 715"/>
              <a:gd name="T22" fmla="*/ 625 w 684"/>
              <a:gd name="T23" fmla="*/ 58 h 715"/>
              <a:gd name="T24" fmla="*/ 606 w 684"/>
              <a:gd name="T25" fmla="*/ 56 h 715"/>
              <a:gd name="T26" fmla="*/ 586 w 684"/>
              <a:gd name="T27" fmla="*/ 55 h 715"/>
              <a:gd name="T28" fmla="*/ 565 w 684"/>
              <a:gd name="T29" fmla="*/ 53 h 715"/>
              <a:gd name="T30" fmla="*/ 543 w 684"/>
              <a:gd name="T31" fmla="*/ 50 h 715"/>
              <a:gd name="T32" fmla="*/ 520 w 684"/>
              <a:gd name="T33" fmla="*/ 48 h 715"/>
              <a:gd name="T34" fmla="*/ 496 w 684"/>
              <a:gd name="T35" fmla="*/ 46 h 715"/>
              <a:gd name="T36" fmla="*/ 471 w 684"/>
              <a:gd name="T37" fmla="*/ 43 h 715"/>
              <a:gd name="T38" fmla="*/ 447 w 684"/>
              <a:gd name="T39" fmla="*/ 41 h 715"/>
              <a:gd name="T40" fmla="*/ 422 w 684"/>
              <a:gd name="T41" fmla="*/ 38 h 715"/>
              <a:gd name="T42" fmla="*/ 396 w 684"/>
              <a:gd name="T43" fmla="*/ 36 h 715"/>
              <a:gd name="T44" fmla="*/ 371 w 684"/>
              <a:gd name="T45" fmla="*/ 33 h 715"/>
              <a:gd name="T46" fmla="*/ 347 w 684"/>
              <a:gd name="T47" fmla="*/ 29 h 715"/>
              <a:gd name="T48" fmla="*/ 322 w 684"/>
              <a:gd name="T49" fmla="*/ 28 h 715"/>
              <a:gd name="T50" fmla="*/ 298 w 684"/>
              <a:gd name="T51" fmla="*/ 24 h 715"/>
              <a:gd name="T52" fmla="*/ 274 w 684"/>
              <a:gd name="T53" fmla="*/ 21 h 715"/>
              <a:gd name="T54" fmla="*/ 252 w 684"/>
              <a:gd name="T55" fmla="*/ 19 h 715"/>
              <a:gd name="T56" fmla="*/ 230 w 684"/>
              <a:gd name="T57" fmla="*/ 16 h 715"/>
              <a:gd name="T58" fmla="*/ 210 w 684"/>
              <a:gd name="T59" fmla="*/ 14 h 715"/>
              <a:gd name="T60" fmla="*/ 190 w 684"/>
              <a:gd name="T61" fmla="*/ 11 h 715"/>
              <a:gd name="T62" fmla="*/ 171 w 684"/>
              <a:gd name="T63" fmla="*/ 9 h 715"/>
              <a:gd name="T64" fmla="*/ 156 w 684"/>
              <a:gd name="T65" fmla="*/ 7 h 715"/>
              <a:gd name="T66" fmla="*/ 141 w 684"/>
              <a:gd name="T67" fmla="*/ 6 h 715"/>
              <a:gd name="T68" fmla="*/ 127 w 684"/>
              <a:gd name="T69" fmla="*/ 4 h 715"/>
              <a:gd name="T70" fmla="*/ 117 w 684"/>
              <a:gd name="T71" fmla="*/ 2 h 715"/>
              <a:gd name="T72" fmla="*/ 108 w 684"/>
              <a:gd name="T73" fmla="*/ 0 h 715"/>
              <a:gd name="T74" fmla="*/ 102 w 684"/>
              <a:gd name="T75" fmla="*/ 0 h 715"/>
              <a:gd name="T76" fmla="*/ 98 w 684"/>
              <a:gd name="T77" fmla="*/ 0 h 715"/>
              <a:gd name="T78" fmla="*/ 97 w 684"/>
              <a:gd name="T79" fmla="*/ 0 h 715"/>
              <a:gd name="T80" fmla="*/ 97 w 684"/>
              <a:gd name="T81" fmla="*/ 0 h 715"/>
              <a:gd name="T82" fmla="*/ 97 w 684"/>
              <a:gd name="T83" fmla="*/ 0 h 715"/>
              <a:gd name="T84" fmla="*/ 0 w 684"/>
              <a:gd name="T85" fmla="*/ 699 h 715"/>
              <a:gd name="T86" fmla="*/ 88 w 684"/>
              <a:gd name="T87" fmla="*/ 715 h 7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84"/>
              <a:gd name="T133" fmla="*/ 0 h 715"/>
              <a:gd name="T134" fmla="*/ 684 w 684"/>
              <a:gd name="T135" fmla="*/ 715 h 7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84" h="715">
                <a:moveTo>
                  <a:pt x="88" y="715"/>
                </a:moveTo>
                <a:lnTo>
                  <a:pt x="95" y="657"/>
                </a:lnTo>
                <a:lnTo>
                  <a:pt x="268" y="681"/>
                </a:lnTo>
                <a:lnTo>
                  <a:pt x="262" y="666"/>
                </a:lnTo>
                <a:lnTo>
                  <a:pt x="262" y="649"/>
                </a:lnTo>
                <a:lnTo>
                  <a:pt x="633" y="686"/>
                </a:lnTo>
                <a:lnTo>
                  <a:pt x="679" y="121"/>
                </a:lnTo>
                <a:lnTo>
                  <a:pt x="684" y="60"/>
                </a:lnTo>
                <a:lnTo>
                  <a:pt x="672" y="60"/>
                </a:lnTo>
                <a:lnTo>
                  <a:pt x="658" y="60"/>
                </a:lnTo>
                <a:lnTo>
                  <a:pt x="643" y="58"/>
                </a:lnTo>
                <a:lnTo>
                  <a:pt x="625" y="58"/>
                </a:lnTo>
                <a:lnTo>
                  <a:pt x="606" y="56"/>
                </a:lnTo>
                <a:lnTo>
                  <a:pt x="586" y="55"/>
                </a:lnTo>
                <a:lnTo>
                  <a:pt x="565" y="53"/>
                </a:lnTo>
                <a:lnTo>
                  <a:pt x="543" y="50"/>
                </a:lnTo>
                <a:lnTo>
                  <a:pt x="520" y="48"/>
                </a:lnTo>
                <a:lnTo>
                  <a:pt x="496" y="46"/>
                </a:lnTo>
                <a:lnTo>
                  <a:pt x="471" y="43"/>
                </a:lnTo>
                <a:lnTo>
                  <a:pt x="447" y="41"/>
                </a:lnTo>
                <a:lnTo>
                  <a:pt x="422" y="38"/>
                </a:lnTo>
                <a:lnTo>
                  <a:pt x="396" y="36"/>
                </a:lnTo>
                <a:lnTo>
                  <a:pt x="371" y="33"/>
                </a:lnTo>
                <a:lnTo>
                  <a:pt x="347" y="29"/>
                </a:lnTo>
                <a:lnTo>
                  <a:pt x="322" y="28"/>
                </a:lnTo>
                <a:lnTo>
                  <a:pt x="298" y="24"/>
                </a:lnTo>
                <a:lnTo>
                  <a:pt x="274" y="21"/>
                </a:lnTo>
                <a:lnTo>
                  <a:pt x="252" y="19"/>
                </a:lnTo>
                <a:lnTo>
                  <a:pt x="230" y="16"/>
                </a:lnTo>
                <a:lnTo>
                  <a:pt x="210" y="14"/>
                </a:lnTo>
                <a:lnTo>
                  <a:pt x="190" y="11"/>
                </a:lnTo>
                <a:lnTo>
                  <a:pt x="171" y="9"/>
                </a:lnTo>
                <a:lnTo>
                  <a:pt x="156" y="7"/>
                </a:lnTo>
                <a:lnTo>
                  <a:pt x="141" y="6"/>
                </a:lnTo>
                <a:lnTo>
                  <a:pt x="127" y="4"/>
                </a:lnTo>
                <a:lnTo>
                  <a:pt x="117" y="2"/>
                </a:lnTo>
                <a:lnTo>
                  <a:pt x="108" y="0"/>
                </a:lnTo>
                <a:lnTo>
                  <a:pt x="102" y="0"/>
                </a:lnTo>
                <a:lnTo>
                  <a:pt x="98" y="0"/>
                </a:lnTo>
                <a:lnTo>
                  <a:pt x="97" y="0"/>
                </a:lnTo>
                <a:lnTo>
                  <a:pt x="0" y="699"/>
                </a:lnTo>
                <a:lnTo>
                  <a:pt x="88" y="715"/>
                </a:lnTo>
                <a:close/>
              </a:path>
            </a:pathLst>
          </a:custGeom>
          <a:solidFill>
            <a:srgbClr val="DDDDDD"/>
          </a:solidFill>
          <a:ln w="9525">
            <a:solidFill>
              <a:schemeClr val="tx1"/>
            </a:solidFill>
            <a:round/>
            <a:headEnd/>
            <a:tailEnd/>
          </a:ln>
        </p:spPr>
        <p:txBody>
          <a:bodyPr/>
          <a:lstStyle/>
          <a:p>
            <a:endParaRPr lang="en-US"/>
          </a:p>
        </p:txBody>
      </p:sp>
      <p:sp>
        <p:nvSpPr>
          <p:cNvPr id="57380" name="Freeform 122"/>
          <p:cNvSpPr>
            <a:spLocks/>
          </p:cNvSpPr>
          <p:nvPr/>
        </p:nvSpPr>
        <p:spPr bwMode="auto">
          <a:xfrm>
            <a:off x="3567113" y="4175125"/>
            <a:ext cx="1476375" cy="679450"/>
          </a:xfrm>
          <a:custGeom>
            <a:avLst/>
            <a:gdLst>
              <a:gd name="T0" fmla="*/ 303 w 851"/>
              <a:gd name="T1" fmla="*/ 321 h 441"/>
              <a:gd name="T2" fmla="*/ 350 w 851"/>
              <a:gd name="T3" fmla="*/ 347 h 441"/>
              <a:gd name="T4" fmla="*/ 397 w 851"/>
              <a:gd name="T5" fmla="*/ 369 h 441"/>
              <a:gd name="T6" fmla="*/ 404 w 851"/>
              <a:gd name="T7" fmla="*/ 372 h 441"/>
              <a:gd name="T8" fmla="*/ 414 w 851"/>
              <a:gd name="T9" fmla="*/ 377 h 441"/>
              <a:gd name="T10" fmla="*/ 426 w 851"/>
              <a:gd name="T11" fmla="*/ 374 h 441"/>
              <a:gd name="T12" fmla="*/ 443 w 851"/>
              <a:gd name="T13" fmla="*/ 377 h 441"/>
              <a:gd name="T14" fmla="*/ 452 w 851"/>
              <a:gd name="T15" fmla="*/ 387 h 441"/>
              <a:gd name="T16" fmla="*/ 469 w 851"/>
              <a:gd name="T17" fmla="*/ 382 h 441"/>
              <a:gd name="T18" fmla="*/ 496 w 851"/>
              <a:gd name="T19" fmla="*/ 392 h 441"/>
              <a:gd name="T20" fmla="*/ 518 w 851"/>
              <a:gd name="T21" fmla="*/ 401 h 441"/>
              <a:gd name="T22" fmla="*/ 548 w 851"/>
              <a:gd name="T23" fmla="*/ 411 h 441"/>
              <a:gd name="T24" fmla="*/ 548 w 851"/>
              <a:gd name="T25" fmla="*/ 416 h 441"/>
              <a:gd name="T26" fmla="*/ 551 w 851"/>
              <a:gd name="T27" fmla="*/ 421 h 441"/>
              <a:gd name="T28" fmla="*/ 567 w 851"/>
              <a:gd name="T29" fmla="*/ 411 h 441"/>
              <a:gd name="T30" fmla="*/ 572 w 851"/>
              <a:gd name="T31" fmla="*/ 404 h 441"/>
              <a:gd name="T32" fmla="*/ 573 w 851"/>
              <a:gd name="T33" fmla="*/ 413 h 441"/>
              <a:gd name="T34" fmla="*/ 580 w 851"/>
              <a:gd name="T35" fmla="*/ 431 h 441"/>
              <a:gd name="T36" fmla="*/ 585 w 851"/>
              <a:gd name="T37" fmla="*/ 426 h 441"/>
              <a:gd name="T38" fmla="*/ 585 w 851"/>
              <a:gd name="T39" fmla="*/ 419 h 441"/>
              <a:gd name="T40" fmla="*/ 633 w 851"/>
              <a:gd name="T41" fmla="*/ 408 h 441"/>
              <a:gd name="T42" fmla="*/ 631 w 851"/>
              <a:gd name="T43" fmla="*/ 409 h 441"/>
              <a:gd name="T44" fmla="*/ 634 w 851"/>
              <a:gd name="T45" fmla="*/ 418 h 441"/>
              <a:gd name="T46" fmla="*/ 653 w 851"/>
              <a:gd name="T47" fmla="*/ 428 h 441"/>
              <a:gd name="T48" fmla="*/ 665 w 851"/>
              <a:gd name="T49" fmla="*/ 435 h 441"/>
              <a:gd name="T50" fmla="*/ 675 w 851"/>
              <a:gd name="T51" fmla="*/ 430 h 441"/>
              <a:gd name="T52" fmla="*/ 697 w 851"/>
              <a:gd name="T53" fmla="*/ 413 h 441"/>
              <a:gd name="T54" fmla="*/ 709 w 851"/>
              <a:gd name="T55" fmla="*/ 416 h 441"/>
              <a:gd name="T56" fmla="*/ 714 w 851"/>
              <a:gd name="T57" fmla="*/ 423 h 441"/>
              <a:gd name="T58" fmla="*/ 714 w 851"/>
              <a:gd name="T59" fmla="*/ 423 h 441"/>
              <a:gd name="T60" fmla="*/ 717 w 851"/>
              <a:gd name="T61" fmla="*/ 419 h 441"/>
              <a:gd name="T62" fmla="*/ 727 w 851"/>
              <a:gd name="T63" fmla="*/ 408 h 441"/>
              <a:gd name="T64" fmla="*/ 729 w 851"/>
              <a:gd name="T65" fmla="*/ 401 h 441"/>
              <a:gd name="T66" fmla="*/ 734 w 851"/>
              <a:gd name="T67" fmla="*/ 408 h 441"/>
              <a:gd name="T68" fmla="*/ 751 w 851"/>
              <a:gd name="T69" fmla="*/ 421 h 441"/>
              <a:gd name="T70" fmla="*/ 755 w 851"/>
              <a:gd name="T71" fmla="*/ 424 h 441"/>
              <a:gd name="T72" fmla="*/ 761 w 851"/>
              <a:gd name="T73" fmla="*/ 414 h 441"/>
              <a:gd name="T74" fmla="*/ 775 w 851"/>
              <a:gd name="T75" fmla="*/ 406 h 441"/>
              <a:gd name="T76" fmla="*/ 787 w 851"/>
              <a:gd name="T77" fmla="*/ 408 h 441"/>
              <a:gd name="T78" fmla="*/ 815 w 851"/>
              <a:gd name="T79" fmla="*/ 433 h 441"/>
              <a:gd name="T80" fmla="*/ 851 w 851"/>
              <a:gd name="T81" fmla="*/ 223 h 441"/>
              <a:gd name="T82" fmla="*/ 829 w 851"/>
              <a:gd name="T83" fmla="*/ 20 h 441"/>
              <a:gd name="T84" fmla="*/ 814 w 851"/>
              <a:gd name="T85" fmla="*/ 20 h 441"/>
              <a:gd name="T86" fmla="*/ 773 w 851"/>
              <a:gd name="T87" fmla="*/ 20 h 441"/>
              <a:gd name="T88" fmla="*/ 712 w 851"/>
              <a:gd name="T89" fmla="*/ 20 h 441"/>
              <a:gd name="T90" fmla="*/ 636 w 851"/>
              <a:gd name="T91" fmla="*/ 20 h 441"/>
              <a:gd name="T92" fmla="*/ 550 w 851"/>
              <a:gd name="T93" fmla="*/ 18 h 441"/>
              <a:gd name="T94" fmla="*/ 457 w 851"/>
              <a:gd name="T95" fmla="*/ 17 h 441"/>
              <a:gd name="T96" fmla="*/ 364 w 851"/>
              <a:gd name="T97" fmla="*/ 15 h 441"/>
              <a:gd name="T98" fmla="*/ 276 w 851"/>
              <a:gd name="T99" fmla="*/ 13 h 441"/>
              <a:gd name="T100" fmla="*/ 198 w 851"/>
              <a:gd name="T101" fmla="*/ 12 h 441"/>
              <a:gd name="T102" fmla="*/ 133 w 851"/>
              <a:gd name="T103" fmla="*/ 8 h 441"/>
              <a:gd name="T104" fmla="*/ 5 w 851"/>
              <a:gd name="T105" fmla="*/ 0 h 44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1"/>
              <a:gd name="T160" fmla="*/ 0 h 441"/>
              <a:gd name="T161" fmla="*/ 851 w 851"/>
              <a:gd name="T162" fmla="*/ 441 h 44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1" h="441">
                <a:moveTo>
                  <a:pt x="303" y="79"/>
                </a:moveTo>
                <a:lnTo>
                  <a:pt x="294" y="320"/>
                </a:lnTo>
                <a:lnTo>
                  <a:pt x="303" y="321"/>
                </a:lnTo>
                <a:lnTo>
                  <a:pt x="326" y="345"/>
                </a:lnTo>
                <a:lnTo>
                  <a:pt x="335" y="338"/>
                </a:lnTo>
                <a:lnTo>
                  <a:pt x="350" y="347"/>
                </a:lnTo>
                <a:lnTo>
                  <a:pt x="359" y="335"/>
                </a:lnTo>
                <a:lnTo>
                  <a:pt x="379" y="369"/>
                </a:lnTo>
                <a:lnTo>
                  <a:pt x="397" y="369"/>
                </a:lnTo>
                <a:lnTo>
                  <a:pt x="399" y="369"/>
                </a:lnTo>
                <a:lnTo>
                  <a:pt x="401" y="370"/>
                </a:lnTo>
                <a:lnTo>
                  <a:pt x="404" y="372"/>
                </a:lnTo>
                <a:lnTo>
                  <a:pt x="408" y="374"/>
                </a:lnTo>
                <a:lnTo>
                  <a:pt x="411" y="375"/>
                </a:lnTo>
                <a:lnTo>
                  <a:pt x="414" y="377"/>
                </a:lnTo>
                <a:lnTo>
                  <a:pt x="418" y="379"/>
                </a:lnTo>
                <a:lnTo>
                  <a:pt x="419" y="379"/>
                </a:lnTo>
                <a:lnTo>
                  <a:pt x="426" y="374"/>
                </a:lnTo>
                <a:lnTo>
                  <a:pt x="431" y="372"/>
                </a:lnTo>
                <a:lnTo>
                  <a:pt x="438" y="374"/>
                </a:lnTo>
                <a:lnTo>
                  <a:pt x="443" y="377"/>
                </a:lnTo>
                <a:lnTo>
                  <a:pt x="447" y="380"/>
                </a:lnTo>
                <a:lnTo>
                  <a:pt x="450" y="386"/>
                </a:lnTo>
                <a:lnTo>
                  <a:pt x="452" y="387"/>
                </a:lnTo>
                <a:lnTo>
                  <a:pt x="453" y="389"/>
                </a:lnTo>
                <a:lnTo>
                  <a:pt x="458" y="379"/>
                </a:lnTo>
                <a:lnTo>
                  <a:pt x="469" y="382"/>
                </a:lnTo>
                <a:lnTo>
                  <a:pt x="484" y="377"/>
                </a:lnTo>
                <a:lnTo>
                  <a:pt x="484" y="391"/>
                </a:lnTo>
                <a:lnTo>
                  <a:pt x="496" y="392"/>
                </a:lnTo>
                <a:lnTo>
                  <a:pt x="499" y="406"/>
                </a:lnTo>
                <a:lnTo>
                  <a:pt x="511" y="411"/>
                </a:lnTo>
                <a:lnTo>
                  <a:pt x="518" y="401"/>
                </a:lnTo>
                <a:lnTo>
                  <a:pt x="529" y="397"/>
                </a:lnTo>
                <a:lnTo>
                  <a:pt x="540" y="408"/>
                </a:lnTo>
                <a:lnTo>
                  <a:pt x="548" y="411"/>
                </a:lnTo>
                <a:lnTo>
                  <a:pt x="548" y="413"/>
                </a:lnTo>
                <a:lnTo>
                  <a:pt x="548" y="414"/>
                </a:lnTo>
                <a:lnTo>
                  <a:pt x="548" y="416"/>
                </a:lnTo>
                <a:lnTo>
                  <a:pt x="548" y="418"/>
                </a:lnTo>
                <a:lnTo>
                  <a:pt x="550" y="419"/>
                </a:lnTo>
                <a:lnTo>
                  <a:pt x="551" y="421"/>
                </a:lnTo>
                <a:lnTo>
                  <a:pt x="555" y="419"/>
                </a:lnTo>
                <a:lnTo>
                  <a:pt x="562" y="416"/>
                </a:lnTo>
                <a:lnTo>
                  <a:pt x="567" y="411"/>
                </a:lnTo>
                <a:lnTo>
                  <a:pt x="570" y="408"/>
                </a:lnTo>
                <a:lnTo>
                  <a:pt x="572" y="406"/>
                </a:lnTo>
                <a:lnTo>
                  <a:pt x="572" y="404"/>
                </a:lnTo>
                <a:lnTo>
                  <a:pt x="572" y="408"/>
                </a:lnTo>
                <a:lnTo>
                  <a:pt x="573" y="413"/>
                </a:lnTo>
                <a:lnTo>
                  <a:pt x="575" y="419"/>
                </a:lnTo>
                <a:lnTo>
                  <a:pt x="579" y="428"/>
                </a:lnTo>
                <a:lnTo>
                  <a:pt x="580" y="431"/>
                </a:lnTo>
                <a:lnTo>
                  <a:pt x="584" y="431"/>
                </a:lnTo>
                <a:lnTo>
                  <a:pt x="584" y="430"/>
                </a:lnTo>
                <a:lnTo>
                  <a:pt x="585" y="426"/>
                </a:lnTo>
                <a:lnTo>
                  <a:pt x="585" y="424"/>
                </a:lnTo>
                <a:lnTo>
                  <a:pt x="585" y="421"/>
                </a:lnTo>
                <a:lnTo>
                  <a:pt x="585" y="419"/>
                </a:lnTo>
                <a:lnTo>
                  <a:pt x="602" y="406"/>
                </a:lnTo>
                <a:lnTo>
                  <a:pt x="616" y="416"/>
                </a:lnTo>
                <a:lnTo>
                  <a:pt x="633" y="408"/>
                </a:lnTo>
                <a:lnTo>
                  <a:pt x="631" y="409"/>
                </a:lnTo>
                <a:lnTo>
                  <a:pt x="631" y="413"/>
                </a:lnTo>
                <a:lnTo>
                  <a:pt x="633" y="414"/>
                </a:lnTo>
                <a:lnTo>
                  <a:pt x="634" y="418"/>
                </a:lnTo>
                <a:lnTo>
                  <a:pt x="639" y="421"/>
                </a:lnTo>
                <a:lnTo>
                  <a:pt x="646" y="424"/>
                </a:lnTo>
                <a:lnTo>
                  <a:pt x="653" y="428"/>
                </a:lnTo>
                <a:lnTo>
                  <a:pt x="658" y="431"/>
                </a:lnTo>
                <a:lnTo>
                  <a:pt x="661" y="433"/>
                </a:lnTo>
                <a:lnTo>
                  <a:pt x="665" y="435"/>
                </a:lnTo>
                <a:lnTo>
                  <a:pt x="667" y="435"/>
                </a:lnTo>
                <a:lnTo>
                  <a:pt x="670" y="433"/>
                </a:lnTo>
                <a:lnTo>
                  <a:pt x="675" y="430"/>
                </a:lnTo>
                <a:lnTo>
                  <a:pt x="682" y="423"/>
                </a:lnTo>
                <a:lnTo>
                  <a:pt x="690" y="416"/>
                </a:lnTo>
                <a:lnTo>
                  <a:pt x="697" y="413"/>
                </a:lnTo>
                <a:lnTo>
                  <a:pt x="702" y="413"/>
                </a:lnTo>
                <a:lnTo>
                  <a:pt x="707" y="414"/>
                </a:lnTo>
                <a:lnTo>
                  <a:pt x="709" y="416"/>
                </a:lnTo>
                <a:lnTo>
                  <a:pt x="712" y="419"/>
                </a:lnTo>
                <a:lnTo>
                  <a:pt x="714" y="421"/>
                </a:lnTo>
                <a:lnTo>
                  <a:pt x="714" y="423"/>
                </a:lnTo>
                <a:lnTo>
                  <a:pt x="716" y="423"/>
                </a:lnTo>
                <a:lnTo>
                  <a:pt x="716" y="421"/>
                </a:lnTo>
                <a:lnTo>
                  <a:pt x="717" y="419"/>
                </a:lnTo>
                <a:lnTo>
                  <a:pt x="721" y="416"/>
                </a:lnTo>
                <a:lnTo>
                  <a:pt x="724" y="411"/>
                </a:lnTo>
                <a:lnTo>
                  <a:pt x="727" y="408"/>
                </a:lnTo>
                <a:lnTo>
                  <a:pt x="727" y="404"/>
                </a:lnTo>
                <a:lnTo>
                  <a:pt x="727" y="401"/>
                </a:lnTo>
                <a:lnTo>
                  <a:pt x="729" y="401"/>
                </a:lnTo>
                <a:lnTo>
                  <a:pt x="731" y="404"/>
                </a:lnTo>
                <a:lnTo>
                  <a:pt x="734" y="408"/>
                </a:lnTo>
                <a:lnTo>
                  <a:pt x="741" y="411"/>
                </a:lnTo>
                <a:lnTo>
                  <a:pt x="746" y="416"/>
                </a:lnTo>
                <a:lnTo>
                  <a:pt x="751" y="421"/>
                </a:lnTo>
                <a:lnTo>
                  <a:pt x="753" y="423"/>
                </a:lnTo>
                <a:lnTo>
                  <a:pt x="755" y="424"/>
                </a:lnTo>
                <a:lnTo>
                  <a:pt x="756" y="423"/>
                </a:lnTo>
                <a:lnTo>
                  <a:pt x="758" y="419"/>
                </a:lnTo>
                <a:lnTo>
                  <a:pt x="761" y="414"/>
                </a:lnTo>
                <a:lnTo>
                  <a:pt x="766" y="409"/>
                </a:lnTo>
                <a:lnTo>
                  <a:pt x="771" y="406"/>
                </a:lnTo>
                <a:lnTo>
                  <a:pt x="775" y="406"/>
                </a:lnTo>
                <a:lnTo>
                  <a:pt x="780" y="406"/>
                </a:lnTo>
                <a:lnTo>
                  <a:pt x="783" y="408"/>
                </a:lnTo>
                <a:lnTo>
                  <a:pt x="787" y="408"/>
                </a:lnTo>
                <a:lnTo>
                  <a:pt x="788" y="409"/>
                </a:lnTo>
                <a:lnTo>
                  <a:pt x="815" y="433"/>
                </a:lnTo>
                <a:lnTo>
                  <a:pt x="831" y="435"/>
                </a:lnTo>
                <a:lnTo>
                  <a:pt x="849" y="441"/>
                </a:lnTo>
                <a:lnTo>
                  <a:pt x="851" y="223"/>
                </a:lnTo>
                <a:lnTo>
                  <a:pt x="831" y="84"/>
                </a:lnTo>
                <a:lnTo>
                  <a:pt x="829" y="20"/>
                </a:lnTo>
                <a:lnTo>
                  <a:pt x="827" y="20"/>
                </a:lnTo>
                <a:lnTo>
                  <a:pt x="822" y="20"/>
                </a:lnTo>
                <a:lnTo>
                  <a:pt x="814" y="20"/>
                </a:lnTo>
                <a:lnTo>
                  <a:pt x="804" y="20"/>
                </a:lnTo>
                <a:lnTo>
                  <a:pt x="790" y="20"/>
                </a:lnTo>
                <a:lnTo>
                  <a:pt x="773" y="20"/>
                </a:lnTo>
                <a:lnTo>
                  <a:pt x="755" y="20"/>
                </a:lnTo>
                <a:lnTo>
                  <a:pt x="736" y="20"/>
                </a:lnTo>
                <a:lnTo>
                  <a:pt x="712" y="20"/>
                </a:lnTo>
                <a:lnTo>
                  <a:pt x="689" y="20"/>
                </a:lnTo>
                <a:lnTo>
                  <a:pt x="663" y="20"/>
                </a:lnTo>
                <a:lnTo>
                  <a:pt x="636" y="20"/>
                </a:lnTo>
                <a:lnTo>
                  <a:pt x="609" y="20"/>
                </a:lnTo>
                <a:lnTo>
                  <a:pt x="579" y="18"/>
                </a:lnTo>
                <a:lnTo>
                  <a:pt x="550" y="18"/>
                </a:lnTo>
                <a:lnTo>
                  <a:pt x="519" y="18"/>
                </a:lnTo>
                <a:lnTo>
                  <a:pt x="489" y="18"/>
                </a:lnTo>
                <a:lnTo>
                  <a:pt x="457" y="17"/>
                </a:lnTo>
                <a:lnTo>
                  <a:pt x="426" y="17"/>
                </a:lnTo>
                <a:lnTo>
                  <a:pt x="396" y="17"/>
                </a:lnTo>
                <a:lnTo>
                  <a:pt x="364" y="15"/>
                </a:lnTo>
                <a:lnTo>
                  <a:pt x="335" y="15"/>
                </a:lnTo>
                <a:lnTo>
                  <a:pt x="304" y="15"/>
                </a:lnTo>
                <a:lnTo>
                  <a:pt x="276" y="13"/>
                </a:lnTo>
                <a:lnTo>
                  <a:pt x="249" y="13"/>
                </a:lnTo>
                <a:lnTo>
                  <a:pt x="221" y="12"/>
                </a:lnTo>
                <a:lnTo>
                  <a:pt x="198" y="12"/>
                </a:lnTo>
                <a:lnTo>
                  <a:pt x="174" y="10"/>
                </a:lnTo>
                <a:lnTo>
                  <a:pt x="152" y="10"/>
                </a:lnTo>
                <a:lnTo>
                  <a:pt x="133" y="8"/>
                </a:lnTo>
                <a:lnTo>
                  <a:pt x="117" y="6"/>
                </a:lnTo>
                <a:lnTo>
                  <a:pt x="101" y="6"/>
                </a:lnTo>
                <a:lnTo>
                  <a:pt x="5" y="0"/>
                </a:lnTo>
                <a:lnTo>
                  <a:pt x="0" y="61"/>
                </a:lnTo>
                <a:lnTo>
                  <a:pt x="303" y="79"/>
                </a:lnTo>
                <a:close/>
              </a:path>
            </a:pathLst>
          </a:custGeom>
          <a:solidFill>
            <a:srgbClr val="DDDDDD"/>
          </a:solidFill>
          <a:ln w="9525">
            <a:solidFill>
              <a:schemeClr val="tx1"/>
            </a:solidFill>
            <a:round/>
            <a:headEnd/>
            <a:tailEnd/>
          </a:ln>
        </p:spPr>
        <p:txBody>
          <a:bodyPr/>
          <a:lstStyle/>
          <a:p>
            <a:endParaRPr lang="en-US"/>
          </a:p>
        </p:txBody>
      </p:sp>
      <p:sp>
        <p:nvSpPr>
          <p:cNvPr id="57381" name="Freeform 123"/>
          <p:cNvSpPr>
            <a:spLocks/>
          </p:cNvSpPr>
          <p:nvPr/>
        </p:nvSpPr>
        <p:spPr bwMode="auto">
          <a:xfrm>
            <a:off x="2819400" y="4267200"/>
            <a:ext cx="2382838" cy="2089150"/>
          </a:xfrm>
          <a:custGeom>
            <a:avLst/>
            <a:gdLst>
              <a:gd name="T0" fmla="*/ 767 w 1371"/>
              <a:gd name="T1" fmla="*/ 286 h 1355"/>
              <a:gd name="T2" fmla="*/ 836 w 1371"/>
              <a:gd name="T3" fmla="*/ 318 h 1355"/>
              <a:gd name="T4" fmla="*/ 901 w 1371"/>
              <a:gd name="T5" fmla="*/ 316 h 1355"/>
              <a:gd name="T6" fmla="*/ 965 w 1371"/>
              <a:gd name="T7" fmla="*/ 355 h 1355"/>
              <a:gd name="T8" fmla="*/ 989 w 1371"/>
              <a:gd name="T9" fmla="*/ 347 h 1355"/>
              <a:gd name="T10" fmla="*/ 1019 w 1371"/>
              <a:gd name="T11" fmla="*/ 345 h 1355"/>
              <a:gd name="T12" fmla="*/ 1070 w 1371"/>
              <a:gd name="T13" fmla="*/ 367 h 1355"/>
              <a:gd name="T14" fmla="*/ 1124 w 1371"/>
              <a:gd name="T15" fmla="*/ 353 h 1355"/>
              <a:gd name="T16" fmla="*/ 1138 w 1371"/>
              <a:gd name="T17" fmla="*/ 355 h 1355"/>
              <a:gd name="T18" fmla="*/ 1168 w 1371"/>
              <a:gd name="T19" fmla="*/ 360 h 1355"/>
              <a:gd name="T20" fmla="*/ 1200 w 1371"/>
              <a:gd name="T21" fmla="*/ 347 h 1355"/>
              <a:gd name="T22" fmla="*/ 1312 w 1371"/>
              <a:gd name="T23" fmla="*/ 455 h 1355"/>
              <a:gd name="T24" fmla="*/ 1366 w 1371"/>
              <a:gd name="T25" fmla="*/ 690 h 1355"/>
              <a:gd name="T26" fmla="*/ 1356 w 1371"/>
              <a:gd name="T27" fmla="*/ 753 h 1355"/>
              <a:gd name="T28" fmla="*/ 1358 w 1371"/>
              <a:gd name="T29" fmla="*/ 802 h 1355"/>
              <a:gd name="T30" fmla="*/ 1337 w 1371"/>
              <a:gd name="T31" fmla="*/ 866 h 1355"/>
              <a:gd name="T32" fmla="*/ 1312 w 1371"/>
              <a:gd name="T33" fmla="*/ 880 h 1355"/>
              <a:gd name="T34" fmla="*/ 1271 w 1371"/>
              <a:gd name="T35" fmla="*/ 893 h 1355"/>
              <a:gd name="T36" fmla="*/ 1251 w 1371"/>
              <a:gd name="T37" fmla="*/ 895 h 1355"/>
              <a:gd name="T38" fmla="*/ 1251 w 1371"/>
              <a:gd name="T39" fmla="*/ 876 h 1355"/>
              <a:gd name="T40" fmla="*/ 1234 w 1371"/>
              <a:gd name="T41" fmla="*/ 871 h 1355"/>
              <a:gd name="T42" fmla="*/ 1222 w 1371"/>
              <a:gd name="T43" fmla="*/ 875 h 1355"/>
              <a:gd name="T44" fmla="*/ 1216 w 1371"/>
              <a:gd name="T45" fmla="*/ 890 h 1355"/>
              <a:gd name="T46" fmla="*/ 1231 w 1371"/>
              <a:gd name="T47" fmla="*/ 919 h 1355"/>
              <a:gd name="T48" fmla="*/ 1190 w 1371"/>
              <a:gd name="T49" fmla="*/ 969 h 1355"/>
              <a:gd name="T50" fmla="*/ 1134 w 1371"/>
              <a:gd name="T51" fmla="*/ 1003 h 1355"/>
              <a:gd name="T52" fmla="*/ 1084 w 1371"/>
              <a:gd name="T53" fmla="*/ 1034 h 1355"/>
              <a:gd name="T54" fmla="*/ 1131 w 1371"/>
              <a:gd name="T55" fmla="*/ 1001 h 1355"/>
              <a:gd name="T56" fmla="*/ 1102 w 1371"/>
              <a:gd name="T57" fmla="*/ 1010 h 1355"/>
              <a:gd name="T58" fmla="*/ 1097 w 1371"/>
              <a:gd name="T59" fmla="*/ 998 h 1355"/>
              <a:gd name="T60" fmla="*/ 1056 w 1371"/>
              <a:gd name="T61" fmla="*/ 1003 h 1355"/>
              <a:gd name="T62" fmla="*/ 1070 w 1371"/>
              <a:gd name="T63" fmla="*/ 1029 h 1355"/>
              <a:gd name="T64" fmla="*/ 1050 w 1371"/>
              <a:gd name="T65" fmla="*/ 1045 h 1355"/>
              <a:gd name="T66" fmla="*/ 1033 w 1371"/>
              <a:gd name="T67" fmla="*/ 1027 h 1355"/>
              <a:gd name="T68" fmla="*/ 1018 w 1371"/>
              <a:gd name="T69" fmla="*/ 1057 h 1355"/>
              <a:gd name="T70" fmla="*/ 1004 w 1371"/>
              <a:gd name="T71" fmla="*/ 1081 h 1355"/>
              <a:gd name="T72" fmla="*/ 982 w 1371"/>
              <a:gd name="T73" fmla="*/ 1103 h 1355"/>
              <a:gd name="T74" fmla="*/ 960 w 1371"/>
              <a:gd name="T75" fmla="*/ 1172 h 1355"/>
              <a:gd name="T76" fmla="*/ 948 w 1371"/>
              <a:gd name="T77" fmla="*/ 1157 h 1355"/>
              <a:gd name="T78" fmla="*/ 958 w 1371"/>
              <a:gd name="T79" fmla="*/ 1198 h 1355"/>
              <a:gd name="T80" fmla="*/ 960 w 1371"/>
              <a:gd name="T81" fmla="*/ 1353 h 1355"/>
              <a:gd name="T82" fmla="*/ 913 w 1371"/>
              <a:gd name="T83" fmla="*/ 1325 h 1355"/>
              <a:gd name="T84" fmla="*/ 872 w 1371"/>
              <a:gd name="T85" fmla="*/ 1326 h 1355"/>
              <a:gd name="T86" fmla="*/ 786 w 1371"/>
              <a:gd name="T87" fmla="*/ 1284 h 1355"/>
              <a:gd name="T88" fmla="*/ 767 w 1371"/>
              <a:gd name="T89" fmla="*/ 1265 h 1355"/>
              <a:gd name="T90" fmla="*/ 748 w 1371"/>
              <a:gd name="T91" fmla="*/ 1213 h 1355"/>
              <a:gd name="T92" fmla="*/ 738 w 1371"/>
              <a:gd name="T93" fmla="*/ 1176 h 1355"/>
              <a:gd name="T94" fmla="*/ 715 w 1371"/>
              <a:gd name="T95" fmla="*/ 1125 h 1355"/>
              <a:gd name="T96" fmla="*/ 679 w 1371"/>
              <a:gd name="T97" fmla="*/ 1081 h 1355"/>
              <a:gd name="T98" fmla="*/ 652 w 1371"/>
              <a:gd name="T99" fmla="*/ 1042 h 1355"/>
              <a:gd name="T100" fmla="*/ 528 w 1371"/>
              <a:gd name="T101" fmla="*/ 856 h 1355"/>
              <a:gd name="T102" fmla="*/ 473 w 1371"/>
              <a:gd name="T103" fmla="*/ 847 h 1355"/>
              <a:gd name="T104" fmla="*/ 434 w 1371"/>
              <a:gd name="T105" fmla="*/ 837 h 1355"/>
              <a:gd name="T106" fmla="*/ 413 w 1371"/>
              <a:gd name="T107" fmla="*/ 846 h 1355"/>
              <a:gd name="T108" fmla="*/ 368 w 1371"/>
              <a:gd name="T109" fmla="*/ 902 h 1355"/>
              <a:gd name="T110" fmla="*/ 349 w 1371"/>
              <a:gd name="T111" fmla="*/ 924 h 1355"/>
              <a:gd name="T112" fmla="*/ 314 w 1371"/>
              <a:gd name="T113" fmla="*/ 932 h 1355"/>
              <a:gd name="T114" fmla="*/ 259 w 1371"/>
              <a:gd name="T115" fmla="*/ 895 h 1355"/>
              <a:gd name="T116" fmla="*/ 209 w 1371"/>
              <a:gd name="T117" fmla="*/ 854 h 1355"/>
              <a:gd name="T118" fmla="*/ 183 w 1371"/>
              <a:gd name="T119" fmla="*/ 770 h 1355"/>
              <a:gd name="T120" fmla="*/ 129 w 1371"/>
              <a:gd name="T121" fmla="*/ 690 h 1355"/>
              <a:gd name="T122" fmla="*/ 6 w 1371"/>
              <a:gd name="T123" fmla="*/ 560 h 13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1"/>
              <a:gd name="T187" fmla="*/ 0 h 1355"/>
              <a:gd name="T188" fmla="*/ 1371 w 1371"/>
              <a:gd name="T189" fmla="*/ 1355 h 13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1" h="1355">
                <a:moveTo>
                  <a:pt x="6" y="560"/>
                </a:moveTo>
                <a:lnTo>
                  <a:pt x="0" y="545"/>
                </a:lnTo>
                <a:lnTo>
                  <a:pt x="0" y="528"/>
                </a:lnTo>
                <a:lnTo>
                  <a:pt x="371" y="565"/>
                </a:lnTo>
                <a:lnTo>
                  <a:pt x="417" y="0"/>
                </a:lnTo>
                <a:lnTo>
                  <a:pt x="720" y="18"/>
                </a:lnTo>
                <a:lnTo>
                  <a:pt x="711" y="259"/>
                </a:lnTo>
                <a:lnTo>
                  <a:pt x="720" y="260"/>
                </a:lnTo>
                <a:lnTo>
                  <a:pt x="743" y="284"/>
                </a:lnTo>
                <a:lnTo>
                  <a:pt x="752" y="277"/>
                </a:lnTo>
                <a:lnTo>
                  <a:pt x="767" y="286"/>
                </a:lnTo>
                <a:lnTo>
                  <a:pt x="776" y="274"/>
                </a:lnTo>
                <a:lnTo>
                  <a:pt x="796" y="308"/>
                </a:lnTo>
                <a:lnTo>
                  <a:pt x="814" y="308"/>
                </a:lnTo>
                <a:lnTo>
                  <a:pt x="816" y="308"/>
                </a:lnTo>
                <a:lnTo>
                  <a:pt x="818" y="309"/>
                </a:lnTo>
                <a:lnTo>
                  <a:pt x="821" y="311"/>
                </a:lnTo>
                <a:lnTo>
                  <a:pt x="825" y="313"/>
                </a:lnTo>
                <a:lnTo>
                  <a:pt x="828" y="314"/>
                </a:lnTo>
                <a:lnTo>
                  <a:pt x="831" y="316"/>
                </a:lnTo>
                <a:lnTo>
                  <a:pt x="835" y="318"/>
                </a:lnTo>
                <a:lnTo>
                  <a:pt x="836" y="318"/>
                </a:lnTo>
                <a:lnTo>
                  <a:pt x="843" y="313"/>
                </a:lnTo>
                <a:lnTo>
                  <a:pt x="848" y="311"/>
                </a:lnTo>
                <a:lnTo>
                  <a:pt x="855" y="313"/>
                </a:lnTo>
                <a:lnTo>
                  <a:pt x="860" y="316"/>
                </a:lnTo>
                <a:lnTo>
                  <a:pt x="864" y="319"/>
                </a:lnTo>
                <a:lnTo>
                  <a:pt x="867" y="325"/>
                </a:lnTo>
                <a:lnTo>
                  <a:pt x="869" y="326"/>
                </a:lnTo>
                <a:lnTo>
                  <a:pt x="870" y="328"/>
                </a:lnTo>
                <a:lnTo>
                  <a:pt x="875" y="318"/>
                </a:lnTo>
                <a:lnTo>
                  <a:pt x="886" y="321"/>
                </a:lnTo>
                <a:lnTo>
                  <a:pt x="901" y="316"/>
                </a:lnTo>
                <a:lnTo>
                  <a:pt x="901" y="330"/>
                </a:lnTo>
                <a:lnTo>
                  <a:pt x="913" y="331"/>
                </a:lnTo>
                <a:lnTo>
                  <a:pt x="916" y="345"/>
                </a:lnTo>
                <a:lnTo>
                  <a:pt x="928" y="350"/>
                </a:lnTo>
                <a:lnTo>
                  <a:pt x="935" y="340"/>
                </a:lnTo>
                <a:lnTo>
                  <a:pt x="946" y="336"/>
                </a:lnTo>
                <a:lnTo>
                  <a:pt x="957" y="347"/>
                </a:lnTo>
                <a:lnTo>
                  <a:pt x="965" y="350"/>
                </a:lnTo>
                <a:lnTo>
                  <a:pt x="965" y="352"/>
                </a:lnTo>
                <a:lnTo>
                  <a:pt x="965" y="353"/>
                </a:lnTo>
                <a:lnTo>
                  <a:pt x="965" y="355"/>
                </a:lnTo>
                <a:lnTo>
                  <a:pt x="965" y="357"/>
                </a:lnTo>
                <a:lnTo>
                  <a:pt x="967" y="358"/>
                </a:lnTo>
                <a:lnTo>
                  <a:pt x="968" y="360"/>
                </a:lnTo>
                <a:lnTo>
                  <a:pt x="972" y="358"/>
                </a:lnTo>
                <a:lnTo>
                  <a:pt x="979" y="355"/>
                </a:lnTo>
                <a:lnTo>
                  <a:pt x="984" y="350"/>
                </a:lnTo>
                <a:lnTo>
                  <a:pt x="987" y="347"/>
                </a:lnTo>
                <a:lnTo>
                  <a:pt x="989" y="345"/>
                </a:lnTo>
                <a:lnTo>
                  <a:pt x="989" y="343"/>
                </a:lnTo>
                <a:lnTo>
                  <a:pt x="989" y="347"/>
                </a:lnTo>
                <a:lnTo>
                  <a:pt x="990" y="352"/>
                </a:lnTo>
                <a:lnTo>
                  <a:pt x="992" y="358"/>
                </a:lnTo>
                <a:lnTo>
                  <a:pt x="996" y="367"/>
                </a:lnTo>
                <a:lnTo>
                  <a:pt x="997" y="370"/>
                </a:lnTo>
                <a:lnTo>
                  <a:pt x="1001" y="370"/>
                </a:lnTo>
                <a:lnTo>
                  <a:pt x="1001" y="369"/>
                </a:lnTo>
                <a:lnTo>
                  <a:pt x="1002" y="365"/>
                </a:lnTo>
                <a:lnTo>
                  <a:pt x="1002" y="363"/>
                </a:lnTo>
                <a:lnTo>
                  <a:pt x="1002" y="360"/>
                </a:lnTo>
                <a:lnTo>
                  <a:pt x="1002" y="358"/>
                </a:lnTo>
                <a:lnTo>
                  <a:pt x="1019" y="345"/>
                </a:lnTo>
                <a:lnTo>
                  <a:pt x="1033" y="355"/>
                </a:lnTo>
                <a:lnTo>
                  <a:pt x="1050" y="347"/>
                </a:lnTo>
                <a:lnTo>
                  <a:pt x="1048" y="348"/>
                </a:lnTo>
                <a:lnTo>
                  <a:pt x="1048" y="352"/>
                </a:lnTo>
                <a:lnTo>
                  <a:pt x="1050" y="353"/>
                </a:lnTo>
                <a:lnTo>
                  <a:pt x="1051" y="357"/>
                </a:lnTo>
                <a:lnTo>
                  <a:pt x="1056" y="360"/>
                </a:lnTo>
                <a:lnTo>
                  <a:pt x="1063" y="363"/>
                </a:lnTo>
                <a:lnTo>
                  <a:pt x="1070" y="367"/>
                </a:lnTo>
                <a:lnTo>
                  <a:pt x="1075" y="370"/>
                </a:lnTo>
                <a:lnTo>
                  <a:pt x="1078" y="372"/>
                </a:lnTo>
                <a:lnTo>
                  <a:pt x="1082" y="374"/>
                </a:lnTo>
                <a:lnTo>
                  <a:pt x="1084" y="374"/>
                </a:lnTo>
                <a:lnTo>
                  <a:pt x="1087" y="372"/>
                </a:lnTo>
                <a:lnTo>
                  <a:pt x="1092" y="369"/>
                </a:lnTo>
                <a:lnTo>
                  <a:pt x="1099" y="362"/>
                </a:lnTo>
                <a:lnTo>
                  <a:pt x="1107" y="355"/>
                </a:lnTo>
                <a:lnTo>
                  <a:pt x="1114" y="352"/>
                </a:lnTo>
                <a:lnTo>
                  <a:pt x="1119" y="352"/>
                </a:lnTo>
                <a:lnTo>
                  <a:pt x="1124" y="353"/>
                </a:lnTo>
                <a:lnTo>
                  <a:pt x="1126" y="355"/>
                </a:lnTo>
                <a:lnTo>
                  <a:pt x="1129" y="358"/>
                </a:lnTo>
                <a:lnTo>
                  <a:pt x="1131" y="360"/>
                </a:lnTo>
                <a:lnTo>
                  <a:pt x="1131" y="362"/>
                </a:lnTo>
                <a:lnTo>
                  <a:pt x="1133" y="362"/>
                </a:lnTo>
                <a:lnTo>
                  <a:pt x="1133" y="360"/>
                </a:lnTo>
                <a:lnTo>
                  <a:pt x="1134" y="358"/>
                </a:lnTo>
                <a:lnTo>
                  <a:pt x="1138" y="355"/>
                </a:lnTo>
                <a:lnTo>
                  <a:pt x="1141" y="350"/>
                </a:lnTo>
                <a:lnTo>
                  <a:pt x="1144" y="347"/>
                </a:lnTo>
                <a:lnTo>
                  <a:pt x="1144" y="343"/>
                </a:lnTo>
                <a:lnTo>
                  <a:pt x="1144" y="340"/>
                </a:lnTo>
                <a:lnTo>
                  <a:pt x="1146" y="340"/>
                </a:lnTo>
                <a:lnTo>
                  <a:pt x="1148" y="343"/>
                </a:lnTo>
                <a:lnTo>
                  <a:pt x="1151" y="347"/>
                </a:lnTo>
                <a:lnTo>
                  <a:pt x="1158" y="350"/>
                </a:lnTo>
                <a:lnTo>
                  <a:pt x="1163" y="355"/>
                </a:lnTo>
                <a:lnTo>
                  <a:pt x="1168" y="360"/>
                </a:lnTo>
                <a:lnTo>
                  <a:pt x="1170" y="362"/>
                </a:lnTo>
                <a:lnTo>
                  <a:pt x="1172" y="363"/>
                </a:lnTo>
                <a:lnTo>
                  <a:pt x="1173" y="362"/>
                </a:lnTo>
                <a:lnTo>
                  <a:pt x="1175" y="358"/>
                </a:lnTo>
                <a:lnTo>
                  <a:pt x="1178" y="353"/>
                </a:lnTo>
                <a:lnTo>
                  <a:pt x="1183" y="348"/>
                </a:lnTo>
                <a:lnTo>
                  <a:pt x="1188" y="345"/>
                </a:lnTo>
                <a:lnTo>
                  <a:pt x="1192" y="345"/>
                </a:lnTo>
                <a:lnTo>
                  <a:pt x="1197" y="345"/>
                </a:lnTo>
                <a:lnTo>
                  <a:pt x="1200" y="347"/>
                </a:lnTo>
                <a:lnTo>
                  <a:pt x="1204" y="347"/>
                </a:lnTo>
                <a:lnTo>
                  <a:pt x="1205" y="348"/>
                </a:lnTo>
                <a:lnTo>
                  <a:pt x="1232" y="372"/>
                </a:lnTo>
                <a:lnTo>
                  <a:pt x="1248" y="374"/>
                </a:lnTo>
                <a:lnTo>
                  <a:pt x="1266" y="380"/>
                </a:lnTo>
                <a:lnTo>
                  <a:pt x="1265" y="377"/>
                </a:lnTo>
                <a:lnTo>
                  <a:pt x="1276" y="392"/>
                </a:lnTo>
                <a:lnTo>
                  <a:pt x="1302" y="389"/>
                </a:lnTo>
                <a:lnTo>
                  <a:pt x="1312" y="391"/>
                </a:lnTo>
                <a:lnTo>
                  <a:pt x="1312" y="455"/>
                </a:lnTo>
                <a:lnTo>
                  <a:pt x="1317" y="580"/>
                </a:lnTo>
                <a:lnTo>
                  <a:pt x="1341" y="611"/>
                </a:lnTo>
                <a:lnTo>
                  <a:pt x="1341" y="641"/>
                </a:lnTo>
                <a:lnTo>
                  <a:pt x="1354" y="655"/>
                </a:lnTo>
                <a:lnTo>
                  <a:pt x="1361" y="675"/>
                </a:lnTo>
                <a:lnTo>
                  <a:pt x="1361" y="677"/>
                </a:lnTo>
                <a:lnTo>
                  <a:pt x="1363" y="678"/>
                </a:lnTo>
                <a:lnTo>
                  <a:pt x="1364" y="682"/>
                </a:lnTo>
                <a:lnTo>
                  <a:pt x="1366" y="687"/>
                </a:lnTo>
                <a:lnTo>
                  <a:pt x="1366" y="690"/>
                </a:lnTo>
                <a:lnTo>
                  <a:pt x="1368" y="695"/>
                </a:lnTo>
                <a:lnTo>
                  <a:pt x="1370" y="700"/>
                </a:lnTo>
                <a:lnTo>
                  <a:pt x="1371" y="705"/>
                </a:lnTo>
                <a:lnTo>
                  <a:pt x="1371" y="710"/>
                </a:lnTo>
                <a:lnTo>
                  <a:pt x="1371" y="717"/>
                </a:lnTo>
                <a:lnTo>
                  <a:pt x="1371" y="722"/>
                </a:lnTo>
                <a:lnTo>
                  <a:pt x="1370" y="727"/>
                </a:lnTo>
                <a:lnTo>
                  <a:pt x="1368" y="734"/>
                </a:lnTo>
                <a:lnTo>
                  <a:pt x="1366" y="739"/>
                </a:lnTo>
                <a:lnTo>
                  <a:pt x="1363" y="744"/>
                </a:lnTo>
                <a:lnTo>
                  <a:pt x="1356" y="753"/>
                </a:lnTo>
                <a:lnTo>
                  <a:pt x="1353" y="759"/>
                </a:lnTo>
                <a:lnTo>
                  <a:pt x="1351" y="765"/>
                </a:lnTo>
                <a:lnTo>
                  <a:pt x="1351" y="768"/>
                </a:lnTo>
                <a:lnTo>
                  <a:pt x="1353" y="771"/>
                </a:lnTo>
                <a:lnTo>
                  <a:pt x="1354" y="773"/>
                </a:lnTo>
                <a:lnTo>
                  <a:pt x="1356" y="775"/>
                </a:lnTo>
                <a:lnTo>
                  <a:pt x="1353" y="797"/>
                </a:lnTo>
                <a:lnTo>
                  <a:pt x="1356" y="798"/>
                </a:lnTo>
                <a:lnTo>
                  <a:pt x="1358" y="802"/>
                </a:lnTo>
                <a:lnTo>
                  <a:pt x="1361" y="807"/>
                </a:lnTo>
                <a:lnTo>
                  <a:pt x="1363" y="812"/>
                </a:lnTo>
                <a:lnTo>
                  <a:pt x="1363" y="819"/>
                </a:lnTo>
                <a:lnTo>
                  <a:pt x="1359" y="827"/>
                </a:lnTo>
                <a:lnTo>
                  <a:pt x="1353" y="836"/>
                </a:lnTo>
                <a:lnTo>
                  <a:pt x="1351" y="837"/>
                </a:lnTo>
                <a:lnTo>
                  <a:pt x="1348" y="836"/>
                </a:lnTo>
                <a:lnTo>
                  <a:pt x="1346" y="836"/>
                </a:lnTo>
                <a:lnTo>
                  <a:pt x="1329" y="854"/>
                </a:lnTo>
                <a:lnTo>
                  <a:pt x="1337" y="866"/>
                </a:lnTo>
                <a:lnTo>
                  <a:pt x="1339" y="875"/>
                </a:lnTo>
                <a:lnTo>
                  <a:pt x="1337" y="875"/>
                </a:lnTo>
                <a:lnTo>
                  <a:pt x="1334" y="875"/>
                </a:lnTo>
                <a:lnTo>
                  <a:pt x="1332" y="875"/>
                </a:lnTo>
                <a:lnTo>
                  <a:pt x="1329" y="875"/>
                </a:lnTo>
                <a:lnTo>
                  <a:pt x="1324" y="876"/>
                </a:lnTo>
                <a:lnTo>
                  <a:pt x="1319" y="878"/>
                </a:lnTo>
                <a:lnTo>
                  <a:pt x="1312" y="880"/>
                </a:lnTo>
                <a:lnTo>
                  <a:pt x="1305" y="883"/>
                </a:lnTo>
                <a:lnTo>
                  <a:pt x="1295" y="888"/>
                </a:lnTo>
                <a:lnTo>
                  <a:pt x="1285" y="893"/>
                </a:lnTo>
                <a:lnTo>
                  <a:pt x="1273" y="898"/>
                </a:lnTo>
                <a:lnTo>
                  <a:pt x="1260" y="905"/>
                </a:lnTo>
                <a:lnTo>
                  <a:pt x="1246" y="913"/>
                </a:lnTo>
                <a:lnTo>
                  <a:pt x="1251" y="905"/>
                </a:lnTo>
                <a:lnTo>
                  <a:pt x="1256" y="902"/>
                </a:lnTo>
                <a:lnTo>
                  <a:pt x="1268" y="895"/>
                </a:lnTo>
                <a:lnTo>
                  <a:pt x="1270" y="895"/>
                </a:lnTo>
                <a:lnTo>
                  <a:pt x="1271" y="893"/>
                </a:lnTo>
                <a:lnTo>
                  <a:pt x="1271" y="891"/>
                </a:lnTo>
                <a:lnTo>
                  <a:pt x="1268" y="890"/>
                </a:lnTo>
                <a:lnTo>
                  <a:pt x="1266" y="890"/>
                </a:lnTo>
                <a:lnTo>
                  <a:pt x="1263" y="890"/>
                </a:lnTo>
                <a:lnTo>
                  <a:pt x="1261" y="890"/>
                </a:lnTo>
                <a:lnTo>
                  <a:pt x="1260" y="890"/>
                </a:lnTo>
                <a:lnTo>
                  <a:pt x="1258" y="891"/>
                </a:lnTo>
                <a:lnTo>
                  <a:pt x="1256" y="891"/>
                </a:lnTo>
                <a:lnTo>
                  <a:pt x="1251" y="895"/>
                </a:lnTo>
                <a:lnTo>
                  <a:pt x="1249" y="895"/>
                </a:lnTo>
                <a:lnTo>
                  <a:pt x="1248" y="895"/>
                </a:lnTo>
                <a:lnTo>
                  <a:pt x="1246" y="895"/>
                </a:lnTo>
                <a:lnTo>
                  <a:pt x="1244" y="895"/>
                </a:lnTo>
                <a:lnTo>
                  <a:pt x="1243" y="893"/>
                </a:lnTo>
                <a:lnTo>
                  <a:pt x="1244" y="890"/>
                </a:lnTo>
                <a:lnTo>
                  <a:pt x="1246" y="886"/>
                </a:lnTo>
                <a:lnTo>
                  <a:pt x="1248" y="881"/>
                </a:lnTo>
                <a:lnTo>
                  <a:pt x="1249" y="878"/>
                </a:lnTo>
                <a:lnTo>
                  <a:pt x="1251" y="876"/>
                </a:lnTo>
                <a:lnTo>
                  <a:pt x="1253" y="875"/>
                </a:lnTo>
                <a:lnTo>
                  <a:pt x="1254" y="873"/>
                </a:lnTo>
                <a:lnTo>
                  <a:pt x="1254" y="871"/>
                </a:lnTo>
                <a:lnTo>
                  <a:pt x="1254" y="869"/>
                </a:lnTo>
                <a:lnTo>
                  <a:pt x="1253" y="868"/>
                </a:lnTo>
                <a:lnTo>
                  <a:pt x="1251" y="864"/>
                </a:lnTo>
                <a:lnTo>
                  <a:pt x="1249" y="864"/>
                </a:lnTo>
                <a:lnTo>
                  <a:pt x="1248" y="864"/>
                </a:lnTo>
                <a:lnTo>
                  <a:pt x="1243" y="868"/>
                </a:lnTo>
                <a:lnTo>
                  <a:pt x="1238" y="869"/>
                </a:lnTo>
                <a:lnTo>
                  <a:pt x="1234" y="871"/>
                </a:lnTo>
                <a:lnTo>
                  <a:pt x="1232" y="873"/>
                </a:lnTo>
                <a:lnTo>
                  <a:pt x="1232" y="875"/>
                </a:lnTo>
                <a:lnTo>
                  <a:pt x="1232" y="876"/>
                </a:lnTo>
                <a:lnTo>
                  <a:pt x="1232" y="878"/>
                </a:lnTo>
                <a:lnTo>
                  <a:pt x="1231" y="880"/>
                </a:lnTo>
                <a:lnTo>
                  <a:pt x="1229" y="880"/>
                </a:lnTo>
                <a:lnTo>
                  <a:pt x="1227" y="880"/>
                </a:lnTo>
                <a:lnTo>
                  <a:pt x="1224" y="878"/>
                </a:lnTo>
                <a:lnTo>
                  <a:pt x="1222" y="875"/>
                </a:lnTo>
                <a:lnTo>
                  <a:pt x="1219" y="873"/>
                </a:lnTo>
                <a:lnTo>
                  <a:pt x="1217" y="871"/>
                </a:lnTo>
                <a:lnTo>
                  <a:pt x="1216" y="869"/>
                </a:lnTo>
                <a:lnTo>
                  <a:pt x="1216" y="871"/>
                </a:lnTo>
                <a:lnTo>
                  <a:pt x="1217" y="875"/>
                </a:lnTo>
                <a:lnTo>
                  <a:pt x="1219" y="878"/>
                </a:lnTo>
                <a:lnTo>
                  <a:pt x="1219" y="881"/>
                </a:lnTo>
                <a:lnTo>
                  <a:pt x="1219" y="885"/>
                </a:lnTo>
                <a:lnTo>
                  <a:pt x="1217" y="886"/>
                </a:lnTo>
                <a:lnTo>
                  <a:pt x="1216" y="890"/>
                </a:lnTo>
                <a:lnTo>
                  <a:pt x="1216" y="891"/>
                </a:lnTo>
                <a:lnTo>
                  <a:pt x="1217" y="895"/>
                </a:lnTo>
                <a:lnTo>
                  <a:pt x="1221" y="898"/>
                </a:lnTo>
                <a:lnTo>
                  <a:pt x="1226" y="903"/>
                </a:lnTo>
                <a:lnTo>
                  <a:pt x="1231" y="907"/>
                </a:lnTo>
                <a:lnTo>
                  <a:pt x="1234" y="910"/>
                </a:lnTo>
                <a:lnTo>
                  <a:pt x="1236" y="913"/>
                </a:lnTo>
                <a:lnTo>
                  <a:pt x="1234" y="915"/>
                </a:lnTo>
                <a:lnTo>
                  <a:pt x="1234" y="917"/>
                </a:lnTo>
                <a:lnTo>
                  <a:pt x="1232" y="919"/>
                </a:lnTo>
                <a:lnTo>
                  <a:pt x="1231" y="919"/>
                </a:lnTo>
                <a:lnTo>
                  <a:pt x="1212" y="939"/>
                </a:lnTo>
                <a:lnTo>
                  <a:pt x="1202" y="937"/>
                </a:lnTo>
                <a:lnTo>
                  <a:pt x="1192" y="959"/>
                </a:lnTo>
                <a:lnTo>
                  <a:pt x="1202" y="957"/>
                </a:lnTo>
                <a:lnTo>
                  <a:pt x="1200" y="959"/>
                </a:lnTo>
                <a:lnTo>
                  <a:pt x="1199" y="961"/>
                </a:lnTo>
                <a:lnTo>
                  <a:pt x="1197" y="964"/>
                </a:lnTo>
                <a:lnTo>
                  <a:pt x="1194" y="966"/>
                </a:lnTo>
                <a:lnTo>
                  <a:pt x="1190" y="969"/>
                </a:lnTo>
                <a:lnTo>
                  <a:pt x="1185" y="973"/>
                </a:lnTo>
                <a:lnTo>
                  <a:pt x="1180" y="976"/>
                </a:lnTo>
                <a:lnTo>
                  <a:pt x="1177" y="981"/>
                </a:lnTo>
                <a:lnTo>
                  <a:pt x="1172" y="985"/>
                </a:lnTo>
                <a:lnTo>
                  <a:pt x="1165" y="988"/>
                </a:lnTo>
                <a:lnTo>
                  <a:pt x="1160" y="991"/>
                </a:lnTo>
                <a:lnTo>
                  <a:pt x="1155" y="995"/>
                </a:lnTo>
                <a:lnTo>
                  <a:pt x="1148" y="998"/>
                </a:lnTo>
                <a:lnTo>
                  <a:pt x="1143" y="1000"/>
                </a:lnTo>
                <a:lnTo>
                  <a:pt x="1136" y="1001"/>
                </a:lnTo>
                <a:lnTo>
                  <a:pt x="1134" y="1003"/>
                </a:lnTo>
                <a:lnTo>
                  <a:pt x="1129" y="1007"/>
                </a:lnTo>
                <a:lnTo>
                  <a:pt x="1124" y="1010"/>
                </a:lnTo>
                <a:lnTo>
                  <a:pt x="1117" y="1013"/>
                </a:lnTo>
                <a:lnTo>
                  <a:pt x="1111" y="1018"/>
                </a:lnTo>
                <a:lnTo>
                  <a:pt x="1106" y="1022"/>
                </a:lnTo>
                <a:lnTo>
                  <a:pt x="1102" y="1023"/>
                </a:lnTo>
                <a:lnTo>
                  <a:pt x="1100" y="1025"/>
                </a:lnTo>
                <a:lnTo>
                  <a:pt x="1099" y="1025"/>
                </a:lnTo>
                <a:lnTo>
                  <a:pt x="1094" y="1029"/>
                </a:lnTo>
                <a:lnTo>
                  <a:pt x="1089" y="1032"/>
                </a:lnTo>
                <a:lnTo>
                  <a:pt x="1084" y="1034"/>
                </a:lnTo>
                <a:lnTo>
                  <a:pt x="1078" y="1034"/>
                </a:lnTo>
                <a:lnTo>
                  <a:pt x="1080" y="1034"/>
                </a:lnTo>
                <a:lnTo>
                  <a:pt x="1085" y="1029"/>
                </a:lnTo>
                <a:lnTo>
                  <a:pt x="1099" y="1020"/>
                </a:lnTo>
                <a:lnTo>
                  <a:pt x="1100" y="1018"/>
                </a:lnTo>
                <a:lnTo>
                  <a:pt x="1102" y="1017"/>
                </a:lnTo>
                <a:lnTo>
                  <a:pt x="1107" y="1015"/>
                </a:lnTo>
                <a:lnTo>
                  <a:pt x="1112" y="1012"/>
                </a:lnTo>
                <a:lnTo>
                  <a:pt x="1119" y="1008"/>
                </a:lnTo>
                <a:lnTo>
                  <a:pt x="1124" y="1005"/>
                </a:lnTo>
                <a:lnTo>
                  <a:pt x="1131" y="1001"/>
                </a:lnTo>
                <a:lnTo>
                  <a:pt x="1136" y="998"/>
                </a:lnTo>
                <a:lnTo>
                  <a:pt x="1139" y="995"/>
                </a:lnTo>
                <a:lnTo>
                  <a:pt x="1141" y="993"/>
                </a:lnTo>
                <a:lnTo>
                  <a:pt x="1143" y="993"/>
                </a:lnTo>
                <a:lnTo>
                  <a:pt x="1141" y="993"/>
                </a:lnTo>
                <a:lnTo>
                  <a:pt x="1138" y="993"/>
                </a:lnTo>
                <a:lnTo>
                  <a:pt x="1131" y="996"/>
                </a:lnTo>
                <a:lnTo>
                  <a:pt x="1119" y="1001"/>
                </a:lnTo>
                <a:lnTo>
                  <a:pt x="1106" y="1008"/>
                </a:lnTo>
                <a:lnTo>
                  <a:pt x="1104" y="1008"/>
                </a:lnTo>
                <a:lnTo>
                  <a:pt x="1102" y="1010"/>
                </a:lnTo>
                <a:lnTo>
                  <a:pt x="1099" y="1012"/>
                </a:lnTo>
                <a:lnTo>
                  <a:pt x="1097" y="1013"/>
                </a:lnTo>
                <a:lnTo>
                  <a:pt x="1094" y="1015"/>
                </a:lnTo>
                <a:lnTo>
                  <a:pt x="1092" y="1015"/>
                </a:lnTo>
                <a:lnTo>
                  <a:pt x="1092" y="1012"/>
                </a:lnTo>
                <a:lnTo>
                  <a:pt x="1094" y="1008"/>
                </a:lnTo>
                <a:lnTo>
                  <a:pt x="1094" y="1007"/>
                </a:lnTo>
                <a:lnTo>
                  <a:pt x="1095" y="1005"/>
                </a:lnTo>
                <a:lnTo>
                  <a:pt x="1095" y="1003"/>
                </a:lnTo>
                <a:lnTo>
                  <a:pt x="1097" y="1000"/>
                </a:lnTo>
                <a:lnTo>
                  <a:pt x="1097" y="998"/>
                </a:lnTo>
                <a:lnTo>
                  <a:pt x="1099" y="995"/>
                </a:lnTo>
                <a:lnTo>
                  <a:pt x="1099" y="993"/>
                </a:lnTo>
                <a:lnTo>
                  <a:pt x="1087" y="1005"/>
                </a:lnTo>
                <a:lnTo>
                  <a:pt x="1078" y="1007"/>
                </a:lnTo>
                <a:lnTo>
                  <a:pt x="1075" y="1001"/>
                </a:lnTo>
                <a:lnTo>
                  <a:pt x="1077" y="1012"/>
                </a:lnTo>
                <a:lnTo>
                  <a:pt x="1067" y="1015"/>
                </a:lnTo>
                <a:lnTo>
                  <a:pt x="1065" y="1013"/>
                </a:lnTo>
                <a:lnTo>
                  <a:pt x="1062" y="1008"/>
                </a:lnTo>
                <a:lnTo>
                  <a:pt x="1056" y="1003"/>
                </a:lnTo>
                <a:lnTo>
                  <a:pt x="1051" y="1000"/>
                </a:lnTo>
                <a:lnTo>
                  <a:pt x="1048" y="998"/>
                </a:lnTo>
                <a:lnTo>
                  <a:pt x="1048" y="1000"/>
                </a:lnTo>
                <a:lnTo>
                  <a:pt x="1050" y="1007"/>
                </a:lnTo>
                <a:lnTo>
                  <a:pt x="1058" y="1020"/>
                </a:lnTo>
                <a:lnTo>
                  <a:pt x="1060" y="1020"/>
                </a:lnTo>
                <a:lnTo>
                  <a:pt x="1063" y="1023"/>
                </a:lnTo>
                <a:lnTo>
                  <a:pt x="1067" y="1023"/>
                </a:lnTo>
                <a:lnTo>
                  <a:pt x="1068" y="1025"/>
                </a:lnTo>
                <a:lnTo>
                  <a:pt x="1070" y="1029"/>
                </a:lnTo>
                <a:lnTo>
                  <a:pt x="1070" y="1032"/>
                </a:lnTo>
                <a:lnTo>
                  <a:pt x="1067" y="1035"/>
                </a:lnTo>
                <a:lnTo>
                  <a:pt x="1063" y="1037"/>
                </a:lnTo>
                <a:lnTo>
                  <a:pt x="1062" y="1039"/>
                </a:lnTo>
                <a:lnTo>
                  <a:pt x="1058" y="1040"/>
                </a:lnTo>
                <a:lnTo>
                  <a:pt x="1056" y="1042"/>
                </a:lnTo>
                <a:lnTo>
                  <a:pt x="1053" y="1044"/>
                </a:lnTo>
                <a:lnTo>
                  <a:pt x="1051" y="1045"/>
                </a:lnTo>
                <a:lnTo>
                  <a:pt x="1050" y="1045"/>
                </a:lnTo>
                <a:lnTo>
                  <a:pt x="1050" y="1047"/>
                </a:lnTo>
                <a:lnTo>
                  <a:pt x="1048" y="1047"/>
                </a:lnTo>
                <a:lnTo>
                  <a:pt x="1046" y="1047"/>
                </a:lnTo>
                <a:lnTo>
                  <a:pt x="1045" y="1047"/>
                </a:lnTo>
                <a:lnTo>
                  <a:pt x="1043" y="1045"/>
                </a:lnTo>
                <a:lnTo>
                  <a:pt x="1041" y="1044"/>
                </a:lnTo>
                <a:lnTo>
                  <a:pt x="1040" y="1039"/>
                </a:lnTo>
                <a:lnTo>
                  <a:pt x="1040" y="1034"/>
                </a:lnTo>
                <a:lnTo>
                  <a:pt x="1036" y="1030"/>
                </a:lnTo>
                <a:lnTo>
                  <a:pt x="1036" y="1027"/>
                </a:lnTo>
                <a:lnTo>
                  <a:pt x="1033" y="1027"/>
                </a:lnTo>
                <a:lnTo>
                  <a:pt x="1033" y="1025"/>
                </a:lnTo>
                <a:lnTo>
                  <a:pt x="1031" y="1025"/>
                </a:lnTo>
                <a:lnTo>
                  <a:pt x="1029" y="1025"/>
                </a:lnTo>
                <a:lnTo>
                  <a:pt x="1019" y="1013"/>
                </a:lnTo>
                <a:lnTo>
                  <a:pt x="1023" y="1027"/>
                </a:lnTo>
                <a:lnTo>
                  <a:pt x="1031" y="1037"/>
                </a:lnTo>
                <a:lnTo>
                  <a:pt x="1028" y="1040"/>
                </a:lnTo>
                <a:lnTo>
                  <a:pt x="1031" y="1056"/>
                </a:lnTo>
                <a:lnTo>
                  <a:pt x="1019" y="1069"/>
                </a:lnTo>
                <a:lnTo>
                  <a:pt x="1018" y="1057"/>
                </a:lnTo>
                <a:lnTo>
                  <a:pt x="1011" y="1067"/>
                </a:lnTo>
                <a:lnTo>
                  <a:pt x="1006" y="1064"/>
                </a:lnTo>
                <a:lnTo>
                  <a:pt x="984" y="1078"/>
                </a:lnTo>
                <a:lnTo>
                  <a:pt x="992" y="1086"/>
                </a:lnTo>
                <a:lnTo>
                  <a:pt x="996" y="1083"/>
                </a:lnTo>
                <a:lnTo>
                  <a:pt x="997" y="1081"/>
                </a:lnTo>
                <a:lnTo>
                  <a:pt x="1001" y="1078"/>
                </a:lnTo>
                <a:lnTo>
                  <a:pt x="1002" y="1076"/>
                </a:lnTo>
                <a:lnTo>
                  <a:pt x="1004" y="1078"/>
                </a:lnTo>
                <a:lnTo>
                  <a:pt x="1004" y="1081"/>
                </a:lnTo>
                <a:lnTo>
                  <a:pt x="1001" y="1089"/>
                </a:lnTo>
                <a:lnTo>
                  <a:pt x="999" y="1091"/>
                </a:lnTo>
                <a:lnTo>
                  <a:pt x="997" y="1095"/>
                </a:lnTo>
                <a:lnTo>
                  <a:pt x="996" y="1098"/>
                </a:lnTo>
                <a:lnTo>
                  <a:pt x="994" y="1100"/>
                </a:lnTo>
                <a:lnTo>
                  <a:pt x="992" y="1103"/>
                </a:lnTo>
                <a:lnTo>
                  <a:pt x="992" y="1105"/>
                </a:lnTo>
                <a:lnTo>
                  <a:pt x="985" y="1110"/>
                </a:lnTo>
                <a:lnTo>
                  <a:pt x="982" y="1103"/>
                </a:lnTo>
                <a:lnTo>
                  <a:pt x="952" y="1103"/>
                </a:lnTo>
                <a:lnTo>
                  <a:pt x="957" y="1110"/>
                </a:lnTo>
                <a:lnTo>
                  <a:pt x="962" y="1111"/>
                </a:lnTo>
                <a:lnTo>
                  <a:pt x="965" y="1120"/>
                </a:lnTo>
                <a:lnTo>
                  <a:pt x="972" y="1125"/>
                </a:lnTo>
                <a:lnTo>
                  <a:pt x="977" y="1123"/>
                </a:lnTo>
                <a:lnTo>
                  <a:pt x="963" y="1167"/>
                </a:lnTo>
                <a:lnTo>
                  <a:pt x="963" y="1169"/>
                </a:lnTo>
                <a:lnTo>
                  <a:pt x="962" y="1171"/>
                </a:lnTo>
                <a:lnTo>
                  <a:pt x="962" y="1172"/>
                </a:lnTo>
                <a:lnTo>
                  <a:pt x="960" y="1172"/>
                </a:lnTo>
                <a:lnTo>
                  <a:pt x="958" y="1174"/>
                </a:lnTo>
                <a:lnTo>
                  <a:pt x="957" y="1172"/>
                </a:lnTo>
                <a:lnTo>
                  <a:pt x="955" y="1169"/>
                </a:lnTo>
                <a:lnTo>
                  <a:pt x="955" y="1162"/>
                </a:lnTo>
                <a:lnTo>
                  <a:pt x="953" y="1159"/>
                </a:lnTo>
                <a:lnTo>
                  <a:pt x="953" y="1155"/>
                </a:lnTo>
                <a:lnTo>
                  <a:pt x="952" y="1154"/>
                </a:lnTo>
                <a:lnTo>
                  <a:pt x="950" y="1152"/>
                </a:lnTo>
                <a:lnTo>
                  <a:pt x="948" y="1154"/>
                </a:lnTo>
                <a:lnTo>
                  <a:pt x="948" y="1157"/>
                </a:lnTo>
                <a:lnTo>
                  <a:pt x="948" y="1164"/>
                </a:lnTo>
                <a:lnTo>
                  <a:pt x="946" y="1166"/>
                </a:lnTo>
                <a:lnTo>
                  <a:pt x="945" y="1169"/>
                </a:lnTo>
                <a:lnTo>
                  <a:pt x="941" y="1172"/>
                </a:lnTo>
                <a:lnTo>
                  <a:pt x="940" y="1172"/>
                </a:lnTo>
                <a:lnTo>
                  <a:pt x="930" y="1166"/>
                </a:lnTo>
                <a:lnTo>
                  <a:pt x="931" y="1174"/>
                </a:lnTo>
                <a:lnTo>
                  <a:pt x="928" y="1179"/>
                </a:lnTo>
                <a:lnTo>
                  <a:pt x="938" y="1184"/>
                </a:lnTo>
                <a:lnTo>
                  <a:pt x="957" y="1181"/>
                </a:lnTo>
                <a:lnTo>
                  <a:pt x="958" y="1198"/>
                </a:lnTo>
                <a:lnTo>
                  <a:pt x="948" y="1223"/>
                </a:lnTo>
                <a:lnTo>
                  <a:pt x="948" y="1233"/>
                </a:lnTo>
                <a:lnTo>
                  <a:pt x="962" y="1269"/>
                </a:lnTo>
                <a:lnTo>
                  <a:pt x="960" y="1291"/>
                </a:lnTo>
                <a:lnTo>
                  <a:pt x="970" y="1304"/>
                </a:lnTo>
                <a:lnTo>
                  <a:pt x="975" y="1325"/>
                </a:lnTo>
                <a:lnTo>
                  <a:pt x="982" y="1337"/>
                </a:lnTo>
                <a:lnTo>
                  <a:pt x="968" y="1347"/>
                </a:lnTo>
                <a:lnTo>
                  <a:pt x="962" y="1355"/>
                </a:lnTo>
                <a:lnTo>
                  <a:pt x="960" y="1353"/>
                </a:lnTo>
                <a:lnTo>
                  <a:pt x="958" y="1352"/>
                </a:lnTo>
                <a:lnTo>
                  <a:pt x="957" y="1350"/>
                </a:lnTo>
                <a:lnTo>
                  <a:pt x="953" y="1347"/>
                </a:lnTo>
                <a:lnTo>
                  <a:pt x="950" y="1343"/>
                </a:lnTo>
                <a:lnTo>
                  <a:pt x="946" y="1340"/>
                </a:lnTo>
                <a:lnTo>
                  <a:pt x="943" y="1338"/>
                </a:lnTo>
                <a:lnTo>
                  <a:pt x="938" y="1335"/>
                </a:lnTo>
                <a:lnTo>
                  <a:pt x="933" y="1331"/>
                </a:lnTo>
                <a:lnTo>
                  <a:pt x="926" y="1330"/>
                </a:lnTo>
                <a:lnTo>
                  <a:pt x="919" y="1326"/>
                </a:lnTo>
                <a:lnTo>
                  <a:pt x="913" y="1325"/>
                </a:lnTo>
                <a:lnTo>
                  <a:pt x="904" y="1325"/>
                </a:lnTo>
                <a:lnTo>
                  <a:pt x="896" y="1325"/>
                </a:lnTo>
                <a:lnTo>
                  <a:pt x="887" y="1325"/>
                </a:lnTo>
                <a:lnTo>
                  <a:pt x="886" y="1325"/>
                </a:lnTo>
                <a:lnTo>
                  <a:pt x="884" y="1325"/>
                </a:lnTo>
                <a:lnTo>
                  <a:pt x="882" y="1325"/>
                </a:lnTo>
                <a:lnTo>
                  <a:pt x="879" y="1325"/>
                </a:lnTo>
                <a:lnTo>
                  <a:pt x="877" y="1325"/>
                </a:lnTo>
                <a:lnTo>
                  <a:pt x="875" y="1326"/>
                </a:lnTo>
                <a:lnTo>
                  <a:pt x="874" y="1326"/>
                </a:lnTo>
                <a:lnTo>
                  <a:pt x="872" y="1326"/>
                </a:lnTo>
                <a:lnTo>
                  <a:pt x="836" y="1304"/>
                </a:lnTo>
                <a:lnTo>
                  <a:pt x="821" y="1304"/>
                </a:lnTo>
                <a:lnTo>
                  <a:pt x="821" y="1303"/>
                </a:lnTo>
                <a:lnTo>
                  <a:pt x="820" y="1301"/>
                </a:lnTo>
                <a:lnTo>
                  <a:pt x="820" y="1298"/>
                </a:lnTo>
                <a:lnTo>
                  <a:pt x="816" y="1294"/>
                </a:lnTo>
                <a:lnTo>
                  <a:pt x="811" y="1291"/>
                </a:lnTo>
                <a:lnTo>
                  <a:pt x="806" y="1287"/>
                </a:lnTo>
                <a:lnTo>
                  <a:pt x="798" y="1284"/>
                </a:lnTo>
                <a:lnTo>
                  <a:pt x="787" y="1284"/>
                </a:lnTo>
                <a:lnTo>
                  <a:pt x="786" y="1284"/>
                </a:lnTo>
                <a:lnTo>
                  <a:pt x="784" y="1284"/>
                </a:lnTo>
                <a:lnTo>
                  <a:pt x="781" y="1284"/>
                </a:lnTo>
                <a:lnTo>
                  <a:pt x="779" y="1284"/>
                </a:lnTo>
                <a:lnTo>
                  <a:pt x="777" y="1284"/>
                </a:lnTo>
                <a:lnTo>
                  <a:pt x="776" y="1284"/>
                </a:lnTo>
                <a:lnTo>
                  <a:pt x="774" y="1284"/>
                </a:lnTo>
                <a:lnTo>
                  <a:pt x="774" y="1269"/>
                </a:lnTo>
                <a:lnTo>
                  <a:pt x="767" y="1267"/>
                </a:lnTo>
                <a:lnTo>
                  <a:pt x="767" y="1265"/>
                </a:lnTo>
                <a:lnTo>
                  <a:pt x="767" y="1262"/>
                </a:lnTo>
                <a:lnTo>
                  <a:pt x="765" y="1257"/>
                </a:lnTo>
                <a:lnTo>
                  <a:pt x="764" y="1252"/>
                </a:lnTo>
                <a:lnTo>
                  <a:pt x="764" y="1247"/>
                </a:lnTo>
                <a:lnTo>
                  <a:pt x="762" y="1242"/>
                </a:lnTo>
                <a:lnTo>
                  <a:pt x="759" y="1237"/>
                </a:lnTo>
                <a:lnTo>
                  <a:pt x="757" y="1230"/>
                </a:lnTo>
                <a:lnTo>
                  <a:pt x="755" y="1225"/>
                </a:lnTo>
                <a:lnTo>
                  <a:pt x="754" y="1220"/>
                </a:lnTo>
                <a:lnTo>
                  <a:pt x="750" y="1216"/>
                </a:lnTo>
                <a:lnTo>
                  <a:pt x="748" y="1213"/>
                </a:lnTo>
                <a:lnTo>
                  <a:pt x="745" y="1210"/>
                </a:lnTo>
                <a:lnTo>
                  <a:pt x="743" y="1208"/>
                </a:lnTo>
                <a:lnTo>
                  <a:pt x="740" y="1208"/>
                </a:lnTo>
                <a:lnTo>
                  <a:pt x="738" y="1208"/>
                </a:lnTo>
                <a:lnTo>
                  <a:pt x="738" y="1205"/>
                </a:lnTo>
                <a:lnTo>
                  <a:pt x="738" y="1199"/>
                </a:lnTo>
                <a:lnTo>
                  <a:pt x="738" y="1193"/>
                </a:lnTo>
                <a:lnTo>
                  <a:pt x="738" y="1188"/>
                </a:lnTo>
                <a:lnTo>
                  <a:pt x="738" y="1181"/>
                </a:lnTo>
                <a:lnTo>
                  <a:pt x="738" y="1177"/>
                </a:lnTo>
                <a:lnTo>
                  <a:pt x="738" y="1176"/>
                </a:lnTo>
                <a:lnTo>
                  <a:pt x="728" y="1166"/>
                </a:lnTo>
                <a:lnTo>
                  <a:pt x="728" y="1164"/>
                </a:lnTo>
                <a:lnTo>
                  <a:pt x="728" y="1161"/>
                </a:lnTo>
                <a:lnTo>
                  <a:pt x="730" y="1154"/>
                </a:lnTo>
                <a:lnTo>
                  <a:pt x="730" y="1147"/>
                </a:lnTo>
                <a:lnTo>
                  <a:pt x="728" y="1140"/>
                </a:lnTo>
                <a:lnTo>
                  <a:pt x="726" y="1133"/>
                </a:lnTo>
                <a:lnTo>
                  <a:pt x="725" y="1128"/>
                </a:lnTo>
                <a:lnTo>
                  <a:pt x="720" y="1127"/>
                </a:lnTo>
                <a:lnTo>
                  <a:pt x="718" y="1127"/>
                </a:lnTo>
                <a:lnTo>
                  <a:pt x="715" y="1125"/>
                </a:lnTo>
                <a:lnTo>
                  <a:pt x="711" y="1123"/>
                </a:lnTo>
                <a:lnTo>
                  <a:pt x="708" y="1122"/>
                </a:lnTo>
                <a:lnTo>
                  <a:pt x="706" y="1118"/>
                </a:lnTo>
                <a:lnTo>
                  <a:pt x="703" y="1115"/>
                </a:lnTo>
                <a:lnTo>
                  <a:pt x="699" y="1111"/>
                </a:lnTo>
                <a:lnTo>
                  <a:pt x="696" y="1106"/>
                </a:lnTo>
                <a:lnTo>
                  <a:pt x="693" y="1103"/>
                </a:lnTo>
                <a:lnTo>
                  <a:pt x="689" y="1098"/>
                </a:lnTo>
                <a:lnTo>
                  <a:pt x="686" y="1091"/>
                </a:lnTo>
                <a:lnTo>
                  <a:pt x="682" y="1086"/>
                </a:lnTo>
                <a:lnTo>
                  <a:pt x="679" y="1081"/>
                </a:lnTo>
                <a:lnTo>
                  <a:pt x="676" y="1074"/>
                </a:lnTo>
                <a:lnTo>
                  <a:pt x="672" y="1069"/>
                </a:lnTo>
                <a:lnTo>
                  <a:pt x="669" y="1062"/>
                </a:lnTo>
                <a:lnTo>
                  <a:pt x="667" y="1061"/>
                </a:lnTo>
                <a:lnTo>
                  <a:pt x="666" y="1059"/>
                </a:lnTo>
                <a:lnTo>
                  <a:pt x="662" y="1056"/>
                </a:lnTo>
                <a:lnTo>
                  <a:pt x="660" y="1051"/>
                </a:lnTo>
                <a:lnTo>
                  <a:pt x="657" y="1047"/>
                </a:lnTo>
                <a:lnTo>
                  <a:pt x="654" y="1045"/>
                </a:lnTo>
                <a:lnTo>
                  <a:pt x="652" y="1044"/>
                </a:lnTo>
                <a:lnTo>
                  <a:pt x="652" y="1042"/>
                </a:lnTo>
                <a:lnTo>
                  <a:pt x="610" y="949"/>
                </a:lnTo>
                <a:lnTo>
                  <a:pt x="605" y="935"/>
                </a:lnTo>
                <a:lnTo>
                  <a:pt x="591" y="915"/>
                </a:lnTo>
                <a:lnTo>
                  <a:pt x="564" y="891"/>
                </a:lnTo>
                <a:lnTo>
                  <a:pt x="562" y="890"/>
                </a:lnTo>
                <a:lnTo>
                  <a:pt x="561" y="885"/>
                </a:lnTo>
                <a:lnTo>
                  <a:pt x="554" y="880"/>
                </a:lnTo>
                <a:lnTo>
                  <a:pt x="549" y="873"/>
                </a:lnTo>
                <a:lnTo>
                  <a:pt x="542" y="866"/>
                </a:lnTo>
                <a:lnTo>
                  <a:pt x="535" y="861"/>
                </a:lnTo>
                <a:lnTo>
                  <a:pt x="528" y="856"/>
                </a:lnTo>
                <a:lnTo>
                  <a:pt x="522" y="854"/>
                </a:lnTo>
                <a:lnTo>
                  <a:pt x="520" y="854"/>
                </a:lnTo>
                <a:lnTo>
                  <a:pt x="515" y="854"/>
                </a:lnTo>
                <a:lnTo>
                  <a:pt x="512" y="853"/>
                </a:lnTo>
                <a:lnTo>
                  <a:pt x="506" y="853"/>
                </a:lnTo>
                <a:lnTo>
                  <a:pt x="501" y="853"/>
                </a:lnTo>
                <a:lnTo>
                  <a:pt x="496" y="851"/>
                </a:lnTo>
                <a:lnTo>
                  <a:pt x="490" y="851"/>
                </a:lnTo>
                <a:lnTo>
                  <a:pt x="484" y="849"/>
                </a:lnTo>
                <a:lnTo>
                  <a:pt x="478" y="849"/>
                </a:lnTo>
                <a:lnTo>
                  <a:pt x="473" y="847"/>
                </a:lnTo>
                <a:lnTo>
                  <a:pt x="468" y="846"/>
                </a:lnTo>
                <a:lnTo>
                  <a:pt x="461" y="844"/>
                </a:lnTo>
                <a:lnTo>
                  <a:pt x="457" y="844"/>
                </a:lnTo>
                <a:lnTo>
                  <a:pt x="452" y="841"/>
                </a:lnTo>
                <a:lnTo>
                  <a:pt x="449" y="839"/>
                </a:lnTo>
                <a:lnTo>
                  <a:pt x="446" y="837"/>
                </a:lnTo>
                <a:lnTo>
                  <a:pt x="442" y="836"/>
                </a:lnTo>
                <a:lnTo>
                  <a:pt x="440" y="834"/>
                </a:lnTo>
                <a:lnTo>
                  <a:pt x="439" y="834"/>
                </a:lnTo>
                <a:lnTo>
                  <a:pt x="435" y="836"/>
                </a:lnTo>
                <a:lnTo>
                  <a:pt x="434" y="837"/>
                </a:lnTo>
                <a:lnTo>
                  <a:pt x="432" y="839"/>
                </a:lnTo>
                <a:lnTo>
                  <a:pt x="429" y="842"/>
                </a:lnTo>
                <a:lnTo>
                  <a:pt x="427" y="846"/>
                </a:lnTo>
                <a:lnTo>
                  <a:pt x="424" y="847"/>
                </a:lnTo>
                <a:lnTo>
                  <a:pt x="420" y="849"/>
                </a:lnTo>
                <a:lnTo>
                  <a:pt x="418" y="849"/>
                </a:lnTo>
                <a:lnTo>
                  <a:pt x="417" y="849"/>
                </a:lnTo>
                <a:lnTo>
                  <a:pt x="415" y="847"/>
                </a:lnTo>
                <a:lnTo>
                  <a:pt x="413" y="846"/>
                </a:lnTo>
                <a:lnTo>
                  <a:pt x="412" y="844"/>
                </a:lnTo>
                <a:lnTo>
                  <a:pt x="408" y="844"/>
                </a:lnTo>
                <a:lnTo>
                  <a:pt x="405" y="846"/>
                </a:lnTo>
                <a:lnTo>
                  <a:pt x="398" y="847"/>
                </a:lnTo>
                <a:lnTo>
                  <a:pt x="391" y="853"/>
                </a:lnTo>
                <a:lnTo>
                  <a:pt x="386" y="863"/>
                </a:lnTo>
                <a:lnTo>
                  <a:pt x="380" y="875"/>
                </a:lnTo>
                <a:lnTo>
                  <a:pt x="374" y="891"/>
                </a:lnTo>
                <a:lnTo>
                  <a:pt x="368" y="902"/>
                </a:lnTo>
                <a:lnTo>
                  <a:pt x="368" y="903"/>
                </a:lnTo>
                <a:lnTo>
                  <a:pt x="366" y="903"/>
                </a:lnTo>
                <a:lnTo>
                  <a:pt x="366" y="905"/>
                </a:lnTo>
                <a:lnTo>
                  <a:pt x="364" y="908"/>
                </a:lnTo>
                <a:lnTo>
                  <a:pt x="361" y="912"/>
                </a:lnTo>
                <a:lnTo>
                  <a:pt x="358" y="915"/>
                </a:lnTo>
                <a:lnTo>
                  <a:pt x="356" y="915"/>
                </a:lnTo>
                <a:lnTo>
                  <a:pt x="356" y="917"/>
                </a:lnTo>
                <a:lnTo>
                  <a:pt x="352" y="919"/>
                </a:lnTo>
                <a:lnTo>
                  <a:pt x="351" y="922"/>
                </a:lnTo>
                <a:lnTo>
                  <a:pt x="349" y="924"/>
                </a:lnTo>
                <a:lnTo>
                  <a:pt x="347" y="925"/>
                </a:lnTo>
                <a:lnTo>
                  <a:pt x="346" y="927"/>
                </a:lnTo>
                <a:lnTo>
                  <a:pt x="346" y="930"/>
                </a:lnTo>
                <a:lnTo>
                  <a:pt x="344" y="932"/>
                </a:lnTo>
                <a:lnTo>
                  <a:pt x="342" y="935"/>
                </a:lnTo>
                <a:lnTo>
                  <a:pt x="339" y="937"/>
                </a:lnTo>
                <a:lnTo>
                  <a:pt x="334" y="937"/>
                </a:lnTo>
                <a:lnTo>
                  <a:pt x="325" y="937"/>
                </a:lnTo>
                <a:lnTo>
                  <a:pt x="314" y="932"/>
                </a:lnTo>
                <a:lnTo>
                  <a:pt x="312" y="930"/>
                </a:lnTo>
                <a:lnTo>
                  <a:pt x="308" y="927"/>
                </a:lnTo>
                <a:lnTo>
                  <a:pt x="303" y="924"/>
                </a:lnTo>
                <a:lnTo>
                  <a:pt x="297" y="919"/>
                </a:lnTo>
                <a:lnTo>
                  <a:pt x="288" y="912"/>
                </a:lnTo>
                <a:lnTo>
                  <a:pt x="280" y="907"/>
                </a:lnTo>
                <a:lnTo>
                  <a:pt x="271" y="902"/>
                </a:lnTo>
                <a:lnTo>
                  <a:pt x="263" y="895"/>
                </a:lnTo>
                <a:lnTo>
                  <a:pt x="261" y="895"/>
                </a:lnTo>
                <a:lnTo>
                  <a:pt x="259" y="895"/>
                </a:lnTo>
                <a:lnTo>
                  <a:pt x="256" y="895"/>
                </a:lnTo>
                <a:lnTo>
                  <a:pt x="251" y="893"/>
                </a:lnTo>
                <a:lnTo>
                  <a:pt x="246" y="890"/>
                </a:lnTo>
                <a:lnTo>
                  <a:pt x="239" y="885"/>
                </a:lnTo>
                <a:lnTo>
                  <a:pt x="234" y="880"/>
                </a:lnTo>
                <a:lnTo>
                  <a:pt x="227" y="869"/>
                </a:lnTo>
                <a:lnTo>
                  <a:pt x="224" y="866"/>
                </a:lnTo>
                <a:lnTo>
                  <a:pt x="220" y="864"/>
                </a:lnTo>
                <a:lnTo>
                  <a:pt x="217" y="863"/>
                </a:lnTo>
                <a:lnTo>
                  <a:pt x="214" y="859"/>
                </a:lnTo>
                <a:lnTo>
                  <a:pt x="209" y="854"/>
                </a:lnTo>
                <a:lnTo>
                  <a:pt x="204" y="846"/>
                </a:lnTo>
                <a:lnTo>
                  <a:pt x="195" y="834"/>
                </a:lnTo>
                <a:lnTo>
                  <a:pt x="187" y="819"/>
                </a:lnTo>
                <a:lnTo>
                  <a:pt x="187" y="815"/>
                </a:lnTo>
                <a:lnTo>
                  <a:pt x="185" y="809"/>
                </a:lnTo>
                <a:lnTo>
                  <a:pt x="185" y="800"/>
                </a:lnTo>
                <a:lnTo>
                  <a:pt x="185" y="792"/>
                </a:lnTo>
                <a:lnTo>
                  <a:pt x="183" y="783"/>
                </a:lnTo>
                <a:lnTo>
                  <a:pt x="183" y="776"/>
                </a:lnTo>
                <a:lnTo>
                  <a:pt x="183" y="771"/>
                </a:lnTo>
                <a:lnTo>
                  <a:pt x="183" y="770"/>
                </a:lnTo>
                <a:lnTo>
                  <a:pt x="171" y="753"/>
                </a:lnTo>
                <a:lnTo>
                  <a:pt x="171" y="751"/>
                </a:lnTo>
                <a:lnTo>
                  <a:pt x="171" y="749"/>
                </a:lnTo>
                <a:lnTo>
                  <a:pt x="171" y="746"/>
                </a:lnTo>
                <a:lnTo>
                  <a:pt x="170" y="741"/>
                </a:lnTo>
                <a:lnTo>
                  <a:pt x="166" y="732"/>
                </a:lnTo>
                <a:lnTo>
                  <a:pt x="160" y="722"/>
                </a:lnTo>
                <a:lnTo>
                  <a:pt x="149" y="710"/>
                </a:lnTo>
                <a:lnTo>
                  <a:pt x="134" y="695"/>
                </a:lnTo>
                <a:lnTo>
                  <a:pt x="132" y="693"/>
                </a:lnTo>
                <a:lnTo>
                  <a:pt x="129" y="690"/>
                </a:lnTo>
                <a:lnTo>
                  <a:pt x="124" y="685"/>
                </a:lnTo>
                <a:lnTo>
                  <a:pt x="119" y="680"/>
                </a:lnTo>
                <a:lnTo>
                  <a:pt x="114" y="677"/>
                </a:lnTo>
                <a:lnTo>
                  <a:pt x="109" y="671"/>
                </a:lnTo>
                <a:lnTo>
                  <a:pt x="105" y="670"/>
                </a:lnTo>
                <a:lnTo>
                  <a:pt x="104" y="668"/>
                </a:lnTo>
                <a:lnTo>
                  <a:pt x="92" y="648"/>
                </a:lnTo>
                <a:lnTo>
                  <a:pt x="60" y="609"/>
                </a:lnTo>
                <a:lnTo>
                  <a:pt x="43" y="605"/>
                </a:lnTo>
                <a:lnTo>
                  <a:pt x="19" y="561"/>
                </a:lnTo>
                <a:lnTo>
                  <a:pt x="6" y="560"/>
                </a:lnTo>
                <a:close/>
              </a:path>
            </a:pathLst>
          </a:custGeom>
          <a:solidFill>
            <a:srgbClr val="DDDDDD"/>
          </a:solidFill>
          <a:ln w="9525">
            <a:solidFill>
              <a:schemeClr val="tx1"/>
            </a:solidFill>
            <a:round/>
            <a:headEnd/>
            <a:tailEnd/>
          </a:ln>
        </p:spPr>
        <p:txBody>
          <a:bodyPr/>
          <a:lstStyle/>
          <a:p>
            <a:endParaRPr lang="en-US"/>
          </a:p>
        </p:txBody>
      </p:sp>
      <p:sp>
        <p:nvSpPr>
          <p:cNvPr id="57382" name="Freeform 124"/>
          <p:cNvSpPr>
            <a:spLocks/>
          </p:cNvSpPr>
          <p:nvPr/>
        </p:nvSpPr>
        <p:spPr bwMode="auto">
          <a:xfrm>
            <a:off x="3465513" y="3003550"/>
            <a:ext cx="1408112" cy="622300"/>
          </a:xfrm>
          <a:custGeom>
            <a:avLst/>
            <a:gdLst>
              <a:gd name="T0" fmla="*/ 785 w 811"/>
              <a:gd name="T1" fmla="*/ 364 h 404"/>
              <a:gd name="T2" fmla="*/ 780 w 811"/>
              <a:gd name="T3" fmla="*/ 348 h 404"/>
              <a:gd name="T4" fmla="*/ 775 w 811"/>
              <a:gd name="T5" fmla="*/ 337 h 404"/>
              <a:gd name="T6" fmla="*/ 772 w 811"/>
              <a:gd name="T7" fmla="*/ 330 h 404"/>
              <a:gd name="T8" fmla="*/ 765 w 811"/>
              <a:gd name="T9" fmla="*/ 318 h 404"/>
              <a:gd name="T10" fmla="*/ 763 w 811"/>
              <a:gd name="T11" fmla="*/ 303 h 404"/>
              <a:gd name="T12" fmla="*/ 765 w 811"/>
              <a:gd name="T13" fmla="*/ 286 h 404"/>
              <a:gd name="T14" fmla="*/ 765 w 811"/>
              <a:gd name="T15" fmla="*/ 272 h 404"/>
              <a:gd name="T16" fmla="*/ 767 w 811"/>
              <a:gd name="T17" fmla="*/ 264 h 404"/>
              <a:gd name="T18" fmla="*/ 758 w 811"/>
              <a:gd name="T19" fmla="*/ 223 h 404"/>
              <a:gd name="T20" fmla="*/ 747 w 811"/>
              <a:gd name="T21" fmla="*/ 210 h 404"/>
              <a:gd name="T22" fmla="*/ 743 w 811"/>
              <a:gd name="T23" fmla="*/ 194 h 404"/>
              <a:gd name="T24" fmla="*/ 745 w 811"/>
              <a:gd name="T25" fmla="*/ 186 h 404"/>
              <a:gd name="T26" fmla="*/ 741 w 811"/>
              <a:gd name="T27" fmla="*/ 164 h 404"/>
              <a:gd name="T28" fmla="*/ 735 w 811"/>
              <a:gd name="T29" fmla="*/ 154 h 404"/>
              <a:gd name="T30" fmla="*/ 726 w 811"/>
              <a:gd name="T31" fmla="*/ 147 h 404"/>
              <a:gd name="T32" fmla="*/ 721 w 811"/>
              <a:gd name="T33" fmla="*/ 134 h 404"/>
              <a:gd name="T34" fmla="*/ 719 w 811"/>
              <a:gd name="T35" fmla="*/ 123 h 404"/>
              <a:gd name="T36" fmla="*/ 714 w 811"/>
              <a:gd name="T37" fmla="*/ 110 h 404"/>
              <a:gd name="T38" fmla="*/ 711 w 811"/>
              <a:gd name="T39" fmla="*/ 105 h 404"/>
              <a:gd name="T40" fmla="*/ 703 w 811"/>
              <a:gd name="T41" fmla="*/ 95 h 404"/>
              <a:gd name="T42" fmla="*/ 696 w 811"/>
              <a:gd name="T43" fmla="*/ 88 h 404"/>
              <a:gd name="T44" fmla="*/ 689 w 811"/>
              <a:gd name="T45" fmla="*/ 74 h 404"/>
              <a:gd name="T46" fmla="*/ 675 w 811"/>
              <a:gd name="T47" fmla="*/ 61 h 404"/>
              <a:gd name="T48" fmla="*/ 662 w 811"/>
              <a:gd name="T49" fmla="*/ 57 h 404"/>
              <a:gd name="T50" fmla="*/ 648 w 811"/>
              <a:gd name="T51" fmla="*/ 54 h 404"/>
              <a:gd name="T52" fmla="*/ 584 w 811"/>
              <a:gd name="T53" fmla="*/ 46 h 404"/>
              <a:gd name="T54" fmla="*/ 576 w 811"/>
              <a:gd name="T55" fmla="*/ 52 h 404"/>
              <a:gd name="T56" fmla="*/ 565 w 811"/>
              <a:gd name="T57" fmla="*/ 54 h 404"/>
              <a:gd name="T58" fmla="*/ 555 w 811"/>
              <a:gd name="T59" fmla="*/ 46 h 404"/>
              <a:gd name="T60" fmla="*/ 535 w 811"/>
              <a:gd name="T61" fmla="*/ 32 h 404"/>
              <a:gd name="T62" fmla="*/ 521 w 811"/>
              <a:gd name="T63" fmla="*/ 25 h 404"/>
              <a:gd name="T64" fmla="*/ 511 w 811"/>
              <a:gd name="T65" fmla="*/ 24 h 404"/>
              <a:gd name="T66" fmla="*/ 481 w 811"/>
              <a:gd name="T67" fmla="*/ 24 h 404"/>
              <a:gd name="T68" fmla="*/ 433 w 811"/>
              <a:gd name="T69" fmla="*/ 22 h 404"/>
              <a:gd name="T70" fmla="*/ 378 w 811"/>
              <a:gd name="T71" fmla="*/ 20 h 404"/>
              <a:gd name="T72" fmla="*/ 313 w 811"/>
              <a:gd name="T73" fmla="*/ 17 h 404"/>
              <a:gd name="T74" fmla="*/ 247 w 811"/>
              <a:gd name="T75" fmla="*/ 13 h 404"/>
              <a:gd name="T76" fmla="*/ 181 w 811"/>
              <a:gd name="T77" fmla="*/ 12 h 404"/>
              <a:gd name="T78" fmla="*/ 122 w 811"/>
              <a:gd name="T79" fmla="*/ 8 h 404"/>
              <a:gd name="T80" fmla="*/ 73 w 811"/>
              <a:gd name="T81" fmla="*/ 5 h 404"/>
              <a:gd name="T82" fmla="*/ 37 w 811"/>
              <a:gd name="T83" fmla="*/ 2 h 404"/>
              <a:gd name="T84" fmla="*/ 2 w 811"/>
              <a:gd name="T85" fmla="*/ 250 h 404"/>
              <a:gd name="T86" fmla="*/ 186 w 811"/>
              <a:gd name="T87" fmla="*/ 387 h 404"/>
              <a:gd name="T88" fmla="*/ 224 w 811"/>
              <a:gd name="T89" fmla="*/ 392 h 404"/>
              <a:gd name="T90" fmla="*/ 278 w 811"/>
              <a:gd name="T91" fmla="*/ 396 h 404"/>
              <a:gd name="T92" fmla="*/ 345 w 811"/>
              <a:gd name="T93" fmla="*/ 398 h 404"/>
              <a:gd name="T94" fmla="*/ 423 w 811"/>
              <a:gd name="T95" fmla="*/ 399 h 404"/>
              <a:gd name="T96" fmla="*/ 505 w 811"/>
              <a:gd name="T97" fmla="*/ 401 h 404"/>
              <a:gd name="T98" fmla="*/ 586 w 811"/>
              <a:gd name="T99" fmla="*/ 403 h 404"/>
              <a:gd name="T100" fmla="*/ 660 w 811"/>
              <a:gd name="T101" fmla="*/ 403 h 404"/>
              <a:gd name="T102" fmla="*/ 725 w 811"/>
              <a:gd name="T103" fmla="*/ 404 h 404"/>
              <a:gd name="T104" fmla="*/ 775 w 811"/>
              <a:gd name="T105" fmla="*/ 404 h 404"/>
              <a:gd name="T106" fmla="*/ 804 w 811"/>
              <a:gd name="T107" fmla="*/ 404 h 40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1"/>
              <a:gd name="T163" fmla="*/ 0 h 404"/>
              <a:gd name="T164" fmla="*/ 811 w 811"/>
              <a:gd name="T165" fmla="*/ 404 h 40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1" h="404">
                <a:moveTo>
                  <a:pt x="811" y="404"/>
                </a:moveTo>
                <a:lnTo>
                  <a:pt x="799" y="376"/>
                </a:lnTo>
                <a:lnTo>
                  <a:pt x="785" y="364"/>
                </a:lnTo>
                <a:lnTo>
                  <a:pt x="782" y="352"/>
                </a:lnTo>
                <a:lnTo>
                  <a:pt x="782" y="350"/>
                </a:lnTo>
                <a:lnTo>
                  <a:pt x="780" y="348"/>
                </a:lnTo>
                <a:lnTo>
                  <a:pt x="779" y="345"/>
                </a:lnTo>
                <a:lnTo>
                  <a:pt x="777" y="342"/>
                </a:lnTo>
                <a:lnTo>
                  <a:pt x="775" y="337"/>
                </a:lnTo>
                <a:lnTo>
                  <a:pt x="774" y="333"/>
                </a:lnTo>
                <a:lnTo>
                  <a:pt x="772" y="330"/>
                </a:lnTo>
                <a:lnTo>
                  <a:pt x="769" y="326"/>
                </a:lnTo>
                <a:lnTo>
                  <a:pt x="767" y="323"/>
                </a:lnTo>
                <a:lnTo>
                  <a:pt x="765" y="318"/>
                </a:lnTo>
                <a:lnTo>
                  <a:pt x="765" y="313"/>
                </a:lnTo>
                <a:lnTo>
                  <a:pt x="763" y="308"/>
                </a:lnTo>
                <a:lnTo>
                  <a:pt x="763" y="303"/>
                </a:lnTo>
                <a:lnTo>
                  <a:pt x="763" y="298"/>
                </a:lnTo>
                <a:lnTo>
                  <a:pt x="763" y="291"/>
                </a:lnTo>
                <a:lnTo>
                  <a:pt x="765" y="286"/>
                </a:lnTo>
                <a:lnTo>
                  <a:pt x="765" y="281"/>
                </a:lnTo>
                <a:lnTo>
                  <a:pt x="765" y="276"/>
                </a:lnTo>
                <a:lnTo>
                  <a:pt x="765" y="272"/>
                </a:lnTo>
                <a:lnTo>
                  <a:pt x="767" y="269"/>
                </a:lnTo>
                <a:lnTo>
                  <a:pt x="767" y="266"/>
                </a:lnTo>
                <a:lnTo>
                  <a:pt x="767" y="264"/>
                </a:lnTo>
                <a:lnTo>
                  <a:pt x="760" y="255"/>
                </a:lnTo>
                <a:lnTo>
                  <a:pt x="758" y="223"/>
                </a:lnTo>
                <a:lnTo>
                  <a:pt x="755" y="218"/>
                </a:lnTo>
                <a:lnTo>
                  <a:pt x="750" y="215"/>
                </a:lnTo>
                <a:lnTo>
                  <a:pt x="747" y="210"/>
                </a:lnTo>
                <a:lnTo>
                  <a:pt x="743" y="205"/>
                </a:lnTo>
                <a:lnTo>
                  <a:pt x="743" y="200"/>
                </a:lnTo>
                <a:lnTo>
                  <a:pt x="743" y="194"/>
                </a:lnTo>
                <a:lnTo>
                  <a:pt x="743" y="191"/>
                </a:lnTo>
                <a:lnTo>
                  <a:pt x="743" y="188"/>
                </a:lnTo>
                <a:lnTo>
                  <a:pt x="745" y="186"/>
                </a:lnTo>
                <a:lnTo>
                  <a:pt x="743" y="178"/>
                </a:lnTo>
                <a:lnTo>
                  <a:pt x="743" y="169"/>
                </a:lnTo>
                <a:lnTo>
                  <a:pt x="741" y="164"/>
                </a:lnTo>
                <a:lnTo>
                  <a:pt x="738" y="159"/>
                </a:lnTo>
                <a:lnTo>
                  <a:pt x="736" y="156"/>
                </a:lnTo>
                <a:lnTo>
                  <a:pt x="735" y="154"/>
                </a:lnTo>
                <a:lnTo>
                  <a:pt x="733" y="152"/>
                </a:lnTo>
                <a:lnTo>
                  <a:pt x="731" y="150"/>
                </a:lnTo>
                <a:lnTo>
                  <a:pt x="726" y="147"/>
                </a:lnTo>
                <a:lnTo>
                  <a:pt x="725" y="144"/>
                </a:lnTo>
                <a:lnTo>
                  <a:pt x="721" y="139"/>
                </a:lnTo>
                <a:lnTo>
                  <a:pt x="721" y="134"/>
                </a:lnTo>
                <a:lnTo>
                  <a:pt x="719" y="130"/>
                </a:lnTo>
                <a:lnTo>
                  <a:pt x="719" y="125"/>
                </a:lnTo>
                <a:lnTo>
                  <a:pt x="719" y="123"/>
                </a:lnTo>
                <a:lnTo>
                  <a:pt x="714" y="110"/>
                </a:lnTo>
                <a:lnTo>
                  <a:pt x="713" y="108"/>
                </a:lnTo>
                <a:lnTo>
                  <a:pt x="711" y="105"/>
                </a:lnTo>
                <a:lnTo>
                  <a:pt x="708" y="103"/>
                </a:lnTo>
                <a:lnTo>
                  <a:pt x="706" y="100"/>
                </a:lnTo>
                <a:lnTo>
                  <a:pt x="703" y="95"/>
                </a:lnTo>
                <a:lnTo>
                  <a:pt x="699" y="93"/>
                </a:lnTo>
                <a:lnTo>
                  <a:pt x="697" y="90"/>
                </a:lnTo>
                <a:lnTo>
                  <a:pt x="696" y="88"/>
                </a:lnTo>
                <a:lnTo>
                  <a:pt x="694" y="84"/>
                </a:lnTo>
                <a:lnTo>
                  <a:pt x="692" y="79"/>
                </a:lnTo>
                <a:lnTo>
                  <a:pt x="689" y="74"/>
                </a:lnTo>
                <a:lnTo>
                  <a:pt x="686" y="69"/>
                </a:lnTo>
                <a:lnTo>
                  <a:pt x="681" y="64"/>
                </a:lnTo>
                <a:lnTo>
                  <a:pt x="675" y="61"/>
                </a:lnTo>
                <a:lnTo>
                  <a:pt x="667" y="59"/>
                </a:lnTo>
                <a:lnTo>
                  <a:pt x="665" y="59"/>
                </a:lnTo>
                <a:lnTo>
                  <a:pt x="662" y="57"/>
                </a:lnTo>
                <a:lnTo>
                  <a:pt x="659" y="56"/>
                </a:lnTo>
                <a:lnTo>
                  <a:pt x="659" y="54"/>
                </a:lnTo>
                <a:lnTo>
                  <a:pt x="648" y="54"/>
                </a:lnTo>
                <a:lnTo>
                  <a:pt x="637" y="44"/>
                </a:lnTo>
                <a:lnTo>
                  <a:pt x="584" y="44"/>
                </a:lnTo>
                <a:lnTo>
                  <a:pt x="584" y="46"/>
                </a:lnTo>
                <a:lnTo>
                  <a:pt x="582" y="47"/>
                </a:lnTo>
                <a:lnTo>
                  <a:pt x="579" y="51"/>
                </a:lnTo>
                <a:lnTo>
                  <a:pt x="576" y="52"/>
                </a:lnTo>
                <a:lnTo>
                  <a:pt x="572" y="56"/>
                </a:lnTo>
                <a:lnTo>
                  <a:pt x="569" y="56"/>
                </a:lnTo>
                <a:lnTo>
                  <a:pt x="565" y="54"/>
                </a:lnTo>
                <a:lnTo>
                  <a:pt x="562" y="51"/>
                </a:lnTo>
                <a:lnTo>
                  <a:pt x="560" y="49"/>
                </a:lnTo>
                <a:lnTo>
                  <a:pt x="555" y="46"/>
                </a:lnTo>
                <a:lnTo>
                  <a:pt x="549" y="42"/>
                </a:lnTo>
                <a:lnTo>
                  <a:pt x="542" y="37"/>
                </a:lnTo>
                <a:lnTo>
                  <a:pt x="535" y="32"/>
                </a:lnTo>
                <a:lnTo>
                  <a:pt x="528" y="29"/>
                </a:lnTo>
                <a:lnTo>
                  <a:pt x="523" y="25"/>
                </a:lnTo>
                <a:lnTo>
                  <a:pt x="521" y="25"/>
                </a:lnTo>
                <a:lnTo>
                  <a:pt x="520" y="25"/>
                </a:lnTo>
                <a:lnTo>
                  <a:pt x="516" y="25"/>
                </a:lnTo>
                <a:lnTo>
                  <a:pt x="511" y="24"/>
                </a:lnTo>
                <a:lnTo>
                  <a:pt x="503" y="24"/>
                </a:lnTo>
                <a:lnTo>
                  <a:pt x="493" y="24"/>
                </a:lnTo>
                <a:lnTo>
                  <a:pt x="481" y="24"/>
                </a:lnTo>
                <a:lnTo>
                  <a:pt x="467" y="24"/>
                </a:lnTo>
                <a:lnTo>
                  <a:pt x="450" y="22"/>
                </a:lnTo>
                <a:lnTo>
                  <a:pt x="433" y="22"/>
                </a:lnTo>
                <a:lnTo>
                  <a:pt x="417" y="20"/>
                </a:lnTo>
                <a:lnTo>
                  <a:pt x="398" y="20"/>
                </a:lnTo>
                <a:lnTo>
                  <a:pt x="378" y="20"/>
                </a:lnTo>
                <a:lnTo>
                  <a:pt x="357" y="18"/>
                </a:lnTo>
                <a:lnTo>
                  <a:pt x="335" y="18"/>
                </a:lnTo>
                <a:lnTo>
                  <a:pt x="313" y="17"/>
                </a:lnTo>
                <a:lnTo>
                  <a:pt x="291" y="15"/>
                </a:lnTo>
                <a:lnTo>
                  <a:pt x="269" y="15"/>
                </a:lnTo>
                <a:lnTo>
                  <a:pt x="247" y="13"/>
                </a:lnTo>
                <a:lnTo>
                  <a:pt x="225" y="13"/>
                </a:lnTo>
                <a:lnTo>
                  <a:pt x="203" y="12"/>
                </a:lnTo>
                <a:lnTo>
                  <a:pt x="181" y="12"/>
                </a:lnTo>
                <a:lnTo>
                  <a:pt x="161" y="10"/>
                </a:lnTo>
                <a:lnTo>
                  <a:pt x="142" y="8"/>
                </a:lnTo>
                <a:lnTo>
                  <a:pt x="122" y="8"/>
                </a:lnTo>
                <a:lnTo>
                  <a:pt x="105" y="7"/>
                </a:lnTo>
                <a:lnTo>
                  <a:pt x="88" y="7"/>
                </a:lnTo>
                <a:lnTo>
                  <a:pt x="73" y="5"/>
                </a:lnTo>
                <a:lnTo>
                  <a:pt x="59" y="3"/>
                </a:lnTo>
                <a:lnTo>
                  <a:pt x="48" y="3"/>
                </a:lnTo>
                <a:lnTo>
                  <a:pt x="37" y="2"/>
                </a:lnTo>
                <a:lnTo>
                  <a:pt x="31" y="2"/>
                </a:lnTo>
                <a:lnTo>
                  <a:pt x="24" y="0"/>
                </a:lnTo>
                <a:lnTo>
                  <a:pt x="2" y="250"/>
                </a:lnTo>
                <a:lnTo>
                  <a:pt x="0" y="250"/>
                </a:lnTo>
                <a:lnTo>
                  <a:pt x="193" y="262"/>
                </a:lnTo>
                <a:lnTo>
                  <a:pt x="186" y="387"/>
                </a:lnTo>
                <a:lnTo>
                  <a:pt x="197" y="389"/>
                </a:lnTo>
                <a:lnTo>
                  <a:pt x="208" y="391"/>
                </a:lnTo>
                <a:lnTo>
                  <a:pt x="224" y="392"/>
                </a:lnTo>
                <a:lnTo>
                  <a:pt x="239" y="392"/>
                </a:lnTo>
                <a:lnTo>
                  <a:pt x="257" y="394"/>
                </a:lnTo>
                <a:lnTo>
                  <a:pt x="278" y="396"/>
                </a:lnTo>
                <a:lnTo>
                  <a:pt x="298" y="396"/>
                </a:lnTo>
                <a:lnTo>
                  <a:pt x="322" y="398"/>
                </a:lnTo>
                <a:lnTo>
                  <a:pt x="345" y="398"/>
                </a:lnTo>
                <a:lnTo>
                  <a:pt x="371" y="399"/>
                </a:lnTo>
                <a:lnTo>
                  <a:pt x="396" y="399"/>
                </a:lnTo>
                <a:lnTo>
                  <a:pt x="423" y="399"/>
                </a:lnTo>
                <a:lnTo>
                  <a:pt x="450" y="401"/>
                </a:lnTo>
                <a:lnTo>
                  <a:pt x="477" y="401"/>
                </a:lnTo>
                <a:lnTo>
                  <a:pt x="505" y="401"/>
                </a:lnTo>
                <a:lnTo>
                  <a:pt x="532" y="401"/>
                </a:lnTo>
                <a:lnTo>
                  <a:pt x="559" y="403"/>
                </a:lnTo>
                <a:lnTo>
                  <a:pt x="586" y="403"/>
                </a:lnTo>
                <a:lnTo>
                  <a:pt x="611" y="403"/>
                </a:lnTo>
                <a:lnTo>
                  <a:pt x="637" y="403"/>
                </a:lnTo>
                <a:lnTo>
                  <a:pt x="660" y="403"/>
                </a:lnTo>
                <a:lnTo>
                  <a:pt x="684" y="403"/>
                </a:lnTo>
                <a:lnTo>
                  <a:pt x="704" y="404"/>
                </a:lnTo>
                <a:lnTo>
                  <a:pt x="725" y="404"/>
                </a:lnTo>
                <a:lnTo>
                  <a:pt x="743" y="404"/>
                </a:lnTo>
                <a:lnTo>
                  <a:pt x="760" y="404"/>
                </a:lnTo>
                <a:lnTo>
                  <a:pt x="775" y="404"/>
                </a:lnTo>
                <a:lnTo>
                  <a:pt x="787" y="404"/>
                </a:lnTo>
                <a:lnTo>
                  <a:pt x="797" y="404"/>
                </a:lnTo>
                <a:lnTo>
                  <a:pt x="804" y="404"/>
                </a:lnTo>
                <a:lnTo>
                  <a:pt x="809" y="404"/>
                </a:lnTo>
                <a:lnTo>
                  <a:pt x="811" y="404"/>
                </a:lnTo>
                <a:close/>
              </a:path>
            </a:pathLst>
          </a:custGeom>
          <a:solidFill>
            <a:srgbClr val="DDDDDD"/>
          </a:solidFill>
          <a:ln w="9525">
            <a:solidFill>
              <a:schemeClr val="tx1"/>
            </a:solidFill>
            <a:round/>
            <a:headEnd/>
            <a:tailEnd/>
          </a:ln>
        </p:spPr>
        <p:txBody>
          <a:bodyPr/>
          <a:lstStyle/>
          <a:p>
            <a:endParaRPr lang="en-US"/>
          </a:p>
        </p:txBody>
      </p:sp>
      <p:sp>
        <p:nvSpPr>
          <p:cNvPr id="57383" name="Freeform 125"/>
          <p:cNvSpPr>
            <a:spLocks/>
          </p:cNvSpPr>
          <p:nvPr/>
        </p:nvSpPr>
        <p:spPr bwMode="auto">
          <a:xfrm>
            <a:off x="2357438" y="2511425"/>
            <a:ext cx="1187450" cy="877888"/>
          </a:xfrm>
          <a:custGeom>
            <a:avLst/>
            <a:gdLst>
              <a:gd name="T0" fmla="*/ 176 w 684"/>
              <a:gd name="T1" fmla="*/ 518 h 570"/>
              <a:gd name="T2" fmla="*/ 159 w 684"/>
              <a:gd name="T3" fmla="*/ 514 h 570"/>
              <a:gd name="T4" fmla="*/ 134 w 684"/>
              <a:gd name="T5" fmla="*/ 509 h 570"/>
              <a:gd name="T6" fmla="*/ 102 w 684"/>
              <a:gd name="T7" fmla="*/ 504 h 570"/>
              <a:gd name="T8" fmla="*/ 70 w 684"/>
              <a:gd name="T9" fmla="*/ 499 h 570"/>
              <a:gd name="T10" fmla="*/ 39 w 684"/>
              <a:gd name="T11" fmla="*/ 496 h 570"/>
              <a:gd name="T12" fmla="*/ 16 w 684"/>
              <a:gd name="T13" fmla="*/ 491 h 570"/>
              <a:gd name="T14" fmla="*/ 2 w 684"/>
              <a:gd name="T15" fmla="*/ 489 h 570"/>
              <a:gd name="T16" fmla="*/ 17 w 684"/>
              <a:gd name="T17" fmla="*/ 372 h 570"/>
              <a:gd name="T18" fmla="*/ 76 w 684"/>
              <a:gd name="T19" fmla="*/ 0 h 570"/>
              <a:gd name="T20" fmla="*/ 122 w 684"/>
              <a:gd name="T21" fmla="*/ 7 h 570"/>
              <a:gd name="T22" fmla="*/ 171 w 684"/>
              <a:gd name="T23" fmla="*/ 15 h 570"/>
              <a:gd name="T24" fmla="*/ 220 w 684"/>
              <a:gd name="T25" fmla="*/ 22 h 570"/>
              <a:gd name="T26" fmla="*/ 271 w 684"/>
              <a:gd name="T27" fmla="*/ 29 h 570"/>
              <a:gd name="T28" fmla="*/ 323 w 684"/>
              <a:gd name="T29" fmla="*/ 34 h 570"/>
              <a:gd name="T30" fmla="*/ 373 w 684"/>
              <a:gd name="T31" fmla="*/ 41 h 570"/>
              <a:gd name="T32" fmla="*/ 422 w 684"/>
              <a:gd name="T33" fmla="*/ 46 h 570"/>
              <a:gd name="T34" fmla="*/ 469 w 684"/>
              <a:gd name="T35" fmla="*/ 51 h 570"/>
              <a:gd name="T36" fmla="*/ 515 w 684"/>
              <a:gd name="T37" fmla="*/ 56 h 570"/>
              <a:gd name="T38" fmla="*/ 555 w 684"/>
              <a:gd name="T39" fmla="*/ 59 h 570"/>
              <a:gd name="T40" fmla="*/ 591 w 684"/>
              <a:gd name="T41" fmla="*/ 63 h 570"/>
              <a:gd name="T42" fmla="*/ 623 w 684"/>
              <a:gd name="T43" fmla="*/ 66 h 570"/>
              <a:gd name="T44" fmla="*/ 648 w 684"/>
              <a:gd name="T45" fmla="*/ 68 h 570"/>
              <a:gd name="T46" fmla="*/ 667 w 684"/>
              <a:gd name="T47" fmla="*/ 69 h 570"/>
              <a:gd name="T48" fmla="*/ 681 w 684"/>
              <a:gd name="T49" fmla="*/ 69 h 570"/>
              <a:gd name="T50" fmla="*/ 684 w 684"/>
              <a:gd name="T51" fmla="*/ 71 h 570"/>
              <a:gd name="T52" fmla="*/ 662 w 684"/>
              <a:gd name="T53" fmla="*/ 320 h 570"/>
              <a:gd name="T54" fmla="*/ 640 w 684"/>
              <a:gd name="T55" fmla="*/ 570 h 570"/>
              <a:gd name="T56" fmla="*/ 630 w 684"/>
              <a:gd name="T57" fmla="*/ 569 h 570"/>
              <a:gd name="T58" fmla="*/ 611 w 684"/>
              <a:gd name="T59" fmla="*/ 567 h 570"/>
              <a:gd name="T60" fmla="*/ 586 w 684"/>
              <a:gd name="T61" fmla="*/ 565 h 570"/>
              <a:gd name="T62" fmla="*/ 555 w 684"/>
              <a:gd name="T63" fmla="*/ 562 h 570"/>
              <a:gd name="T64" fmla="*/ 520 w 684"/>
              <a:gd name="T65" fmla="*/ 557 h 570"/>
              <a:gd name="T66" fmla="*/ 481 w 684"/>
              <a:gd name="T67" fmla="*/ 553 h 570"/>
              <a:gd name="T68" fmla="*/ 439 w 684"/>
              <a:gd name="T69" fmla="*/ 548 h 570"/>
              <a:gd name="T70" fmla="*/ 396 w 684"/>
              <a:gd name="T71" fmla="*/ 545 h 570"/>
              <a:gd name="T72" fmla="*/ 356 w 684"/>
              <a:gd name="T73" fmla="*/ 540 h 570"/>
              <a:gd name="T74" fmla="*/ 315 w 684"/>
              <a:gd name="T75" fmla="*/ 535 h 570"/>
              <a:gd name="T76" fmla="*/ 278 w 684"/>
              <a:gd name="T77" fmla="*/ 531 h 570"/>
              <a:gd name="T78" fmla="*/ 246 w 684"/>
              <a:gd name="T79" fmla="*/ 526 h 570"/>
              <a:gd name="T80" fmla="*/ 217 w 684"/>
              <a:gd name="T81" fmla="*/ 523 h 570"/>
              <a:gd name="T82" fmla="*/ 197 w 684"/>
              <a:gd name="T83" fmla="*/ 521 h 570"/>
              <a:gd name="T84" fmla="*/ 183 w 684"/>
              <a:gd name="T85" fmla="*/ 520 h 5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4"/>
              <a:gd name="T130" fmla="*/ 0 h 570"/>
              <a:gd name="T131" fmla="*/ 684 w 684"/>
              <a:gd name="T132" fmla="*/ 570 h 5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4" h="570">
                <a:moveTo>
                  <a:pt x="180" y="518"/>
                </a:moveTo>
                <a:lnTo>
                  <a:pt x="176" y="518"/>
                </a:lnTo>
                <a:lnTo>
                  <a:pt x="169" y="516"/>
                </a:lnTo>
                <a:lnTo>
                  <a:pt x="159" y="514"/>
                </a:lnTo>
                <a:lnTo>
                  <a:pt x="147" y="513"/>
                </a:lnTo>
                <a:lnTo>
                  <a:pt x="134" y="509"/>
                </a:lnTo>
                <a:lnTo>
                  <a:pt x="119" y="508"/>
                </a:lnTo>
                <a:lnTo>
                  <a:pt x="102" y="504"/>
                </a:lnTo>
                <a:lnTo>
                  <a:pt x="87" y="503"/>
                </a:lnTo>
                <a:lnTo>
                  <a:pt x="70" y="499"/>
                </a:lnTo>
                <a:lnTo>
                  <a:pt x="54" y="498"/>
                </a:lnTo>
                <a:lnTo>
                  <a:pt x="39" y="496"/>
                </a:lnTo>
                <a:lnTo>
                  <a:pt x="27" y="492"/>
                </a:lnTo>
                <a:lnTo>
                  <a:pt x="16" y="491"/>
                </a:lnTo>
                <a:lnTo>
                  <a:pt x="9" y="489"/>
                </a:lnTo>
                <a:lnTo>
                  <a:pt x="2" y="489"/>
                </a:lnTo>
                <a:lnTo>
                  <a:pt x="0" y="489"/>
                </a:lnTo>
                <a:lnTo>
                  <a:pt x="17" y="372"/>
                </a:lnTo>
                <a:lnTo>
                  <a:pt x="63" y="61"/>
                </a:lnTo>
                <a:lnTo>
                  <a:pt x="76" y="0"/>
                </a:lnTo>
                <a:lnTo>
                  <a:pt x="98" y="3"/>
                </a:lnTo>
                <a:lnTo>
                  <a:pt x="122" y="7"/>
                </a:lnTo>
                <a:lnTo>
                  <a:pt x="146" y="12"/>
                </a:lnTo>
                <a:lnTo>
                  <a:pt x="171" y="15"/>
                </a:lnTo>
                <a:lnTo>
                  <a:pt x="195" y="19"/>
                </a:lnTo>
                <a:lnTo>
                  <a:pt x="220" y="22"/>
                </a:lnTo>
                <a:lnTo>
                  <a:pt x="246" y="25"/>
                </a:lnTo>
                <a:lnTo>
                  <a:pt x="271" y="29"/>
                </a:lnTo>
                <a:lnTo>
                  <a:pt x="296" y="32"/>
                </a:lnTo>
                <a:lnTo>
                  <a:pt x="323" y="34"/>
                </a:lnTo>
                <a:lnTo>
                  <a:pt x="349" y="37"/>
                </a:lnTo>
                <a:lnTo>
                  <a:pt x="373" y="41"/>
                </a:lnTo>
                <a:lnTo>
                  <a:pt x="398" y="44"/>
                </a:lnTo>
                <a:lnTo>
                  <a:pt x="422" y="46"/>
                </a:lnTo>
                <a:lnTo>
                  <a:pt x="445" y="49"/>
                </a:lnTo>
                <a:lnTo>
                  <a:pt x="469" y="51"/>
                </a:lnTo>
                <a:lnTo>
                  <a:pt x="493" y="52"/>
                </a:lnTo>
                <a:lnTo>
                  <a:pt x="515" y="56"/>
                </a:lnTo>
                <a:lnTo>
                  <a:pt x="535" y="58"/>
                </a:lnTo>
                <a:lnTo>
                  <a:pt x="555" y="59"/>
                </a:lnTo>
                <a:lnTo>
                  <a:pt x="574" y="61"/>
                </a:lnTo>
                <a:lnTo>
                  <a:pt x="591" y="63"/>
                </a:lnTo>
                <a:lnTo>
                  <a:pt x="608" y="64"/>
                </a:lnTo>
                <a:lnTo>
                  <a:pt x="623" y="66"/>
                </a:lnTo>
                <a:lnTo>
                  <a:pt x="637" y="66"/>
                </a:lnTo>
                <a:lnTo>
                  <a:pt x="648" y="68"/>
                </a:lnTo>
                <a:lnTo>
                  <a:pt x="659" y="68"/>
                </a:lnTo>
                <a:lnTo>
                  <a:pt x="667" y="69"/>
                </a:lnTo>
                <a:lnTo>
                  <a:pt x="675" y="69"/>
                </a:lnTo>
                <a:lnTo>
                  <a:pt x="681" y="69"/>
                </a:lnTo>
                <a:lnTo>
                  <a:pt x="684" y="71"/>
                </a:lnTo>
                <a:lnTo>
                  <a:pt x="662" y="320"/>
                </a:lnTo>
                <a:lnTo>
                  <a:pt x="640" y="570"/>
                </a:lnTo>
                <a:lnTo>
                  <a:pt x="635" y="570"/>
                </a:lnTo>
                <a:lnTo>
                  <a:pt x="630" y="569"/>
                </a:lnTo>
                <a:lnTo>
                  <a:pt x="621" y="569"/>
                </a:lnTo>
                <a:lnTo>
                  <a:pt x="611" y="567"/>
                </a:lnTo>
                <a:lnTo>
                  <a:pt x="599" y="565"/>
                </a:lnTo>
                <a:lnTo>
                  <a:pt x="586" y="565"/>
                </a:lnTo>
                <a:lnTo>
                  <a:pt x="571" y="564"/>
                </a:lnTo>
                <a:lnTo>
                  <a:pt x="555" y="562"/>
                </a:lnTo>
                <a:lnTo>
                  <a:pt x="538" y="558"/>
                </a:lnTo>
                <a:lnTo>
                  <a:pt x="520" y="557"/>
                </a:lnTo>
                <a:lnTo>
                  <a:pt x="501" y="555"/>
                </a:lnTo>
                <a:lnTo>
                  <a:pt x="481" y="553"/>
                </a:lnTo>
                <a:lnTo>
                  <a:pt x="461" y="552"/>
                </a:lnTo>
                <a:lnTo>
                  <a:pt x="439" y="548"/>
                </a:lnTo>
                <a:lnTo>
                  <a:pt x="418" y="547"/>
                </a:lnTo>
                <a:lnTo>
                  <a:pt x="396" y="545"/>
                </a:lnTo>
                <a:lnTo>
                  <a:pt x="376" y="542"/>
                </a:lnTo>
                <a:lnTo>
                  <a:pt x="356" y="540"/>
                </a:lnTo>
                <a:lnTo>
                  <a:pt x="335" y="536"/>
                </a:lnTo>
                <a:lnTo>
                  <a:pt x="315" y="535"/>
                </a:lnTo>
                <a:lnTo>
                  <a:pt x="296" y="533"/>
                </a:lnTo>
                <a:lnTo>
                  <a:pt x="278" y="531"/>
                </a:lnTo>
                <a:lnTo>
                  <a:pt x="261" y="528"/>
                </a:lnTo>
                <a:lnTo>
                  <a:pt x="246" y="526"/>
                </a:lnTo>
                <a:lnTo>
                  <a:pt x="230" y="525"/>
                </a:lnTo>
                <a:lnTo>
                  <a:pt x="217" y="523"/>
                </a:lnTo>
                <a:lnTo>
                  <a:pt x="207" y="523"/>
                </a:lnTo>
                <a:lnTo>
                  <a:pt x="197" y="521"/>
                </a:lnTo>
                <a:lnTo>
                  <a:pt x="188" y="520"/>
                </a:lnTo>
                <a:lnTo>
                  <a:pt x="183" y="520"/>
                </a:lnTo>
                <a:lnTo>
                  <a:pt x="180" y="518"/>
                </a:lnTo>
                <a:close/>
              </a:path>
            </a:pathLst>
          </a:custGeom>
          <a:solidFill>
            <a:srgbClr val="DDDDDD"/>
          </a:solidFill>
          <a:ln w="9525">
            <a:solidFill>
              <a:schemeClr val="tx1"/>
            </a:solidFill>
            <a:round/>
            <a:headEnd/>
            <a:tailEnd/>
          </a:ln>
        </p:spPr>
        <p:txBody>
          <a:bodyPr/>
          <a:lstStyle/>
          <a:p>
            <a:endParaRPr lang="en-US"/>
          </a:p>
        </p:txBody>
      </p:sp>
      <p:grpSp>
        <p:nvGrpSpPr>
          <p:cNvPr id="57384" name="Group 126"/>
          <p:cNvGrpSpPr>
            <a:grpSpLocks/>
          </p:cNvGrpSpPr>
          <p:nvPr/>
        </p:nvGrpSpPr>
        <p:grpSpPr bwMode="auto">
          <a:xfrm>
            <a:off x="5562600" y="2133600"/>
            <a:ext cx="1292225" cy="1081088"/>
            <a:chOff x="3132" y="1095"/>
            <a:chExt cx="724" cy="681"/>
          </a:xfrm>
        </p:grpSpPr>
        <p:sp>
          <p:nvSpPr>
            <p:cNvPr id="57448" name="Freeform 127"/>
            <p:cNvSpPr>
              <a:spLocks/>
            </p:cNvSpPr>
            <p:nvPr/>
          </p:nvSpPr>
          <p:spPr bwMode="auto">
            <a:xfrm>
              <a:off x="3132" y="1095"/>
              <a:ext cx="548" cy="284"/>
            </a:xfrm>
            <a:custGeom>
              <a:avLst/>
              <a:gdLst>
                <a:gd name="T0" fmla="*/ 12 w 564"/>
                <a:gd name="T1" fmla="*/ 129 h 293"/>
                <a:gd name="T2" fmla="*/ 31 w 564"/>
                <a:gd name="T3" fmla="*/ 152 h 293"/>
                <a:gd name="T4" fmla="*/ 41 w 564"/>
                <a:gd name="T5" fmla="*/ 161 h 293"/>
                <a:gd name="T6" fmla="*/ 66 w 564"/>
                <a:gd name="T7" fmla="*/ 162 h 293"/>
                <a:gd name="T8" fmla="*/ 117 w 564"/>
                <a:gd name="T9" fmla="*/ 174 h 293"/>
                <a:gd name="T10" fmla="*/ 154 w 564"/>
                <a:gd name="T11" fmla="*/ 188 h 293"/>
                <a:gd name="T12" fmla="*/ 204 w 564"/>
                <a:gd name="T13" fmla="*/ 193 h 293"/>
                <a:gd name="T14" fmla="*/ 222 w 564"/>
                <a:gd name="T15" fmla="*/ 212 h 293"/>
                <a:gd name="T16" fmla="*/ 234 w 564"/>
                <a:gd name="T17" fmla="*/ 247 h 293"/>
                <a:gd name="T18" fmla="*/ 231 w 564"/>
                <a:gd name="T19" fmla="*/ 266 h 293"/>
                <a:gd name="T20" fmla="*/ 251 w 564"/>
                <a:gd name="T21" fmla="*/ 284 h 293"/>
                <a:gd name="T22" fmla="*/ 266 w 564"/>
                <a:gd name="T23" fmla="*/ 281 h 293"/>
                <a:gd name="T24" fmla="*/ 271 w 564"/>
                <a:gd name="T25" fmla="*/ 266 h 293"/>
                <a:gd name="T26" fmla="*/ 288 w 564"/>
                <a:gd name="T27" fmla="*/ 234 h 293"/>
                <a:gd name="T28" fmla="*/ 300 w 564"/>
                <a:gd name="T29" fmla="*/ 215 h 293"/>
                <a:gd name="T30" fmla="*/ 308 w 564"/>
                <a:gd name="T31" fmla="*/ 188 h 293"/>
                <a:gd name="T32" fmla="*/ 308 w 564"/>
                <a:gd name="T33" fmla="*/ 203 h 293"/>
                <a:gd name="T34" fmla="*/ 327 w 564"/>
                <a:gd name="T35" fmla="*/ 193 h 293"/>
                <a:gd name="T36" fmla="*/ 342 w 564"/>
                <a:gd name="T37" fmla="*/ 196 h 293"/>
                <a:gd name="T38" fmla="*/ 336 w 564"/>
                <a:gd name="T39" fmla="*/ 215 h 293"/>
                <a:gd name="T40" fmla="*/ 342 w 564"/>
                <a:gd name="T41" fmla="*/ 212 h 293"/>
                <a:gd name="T42" fmla="*/ 364 w 564"/>
                <a:gd name="T43" fmla="*/ 193 h 293"/>
                <a:gd name="T44" fmla="*/ 373 w 564"/>
                <a:gd name="T45" fmla="*/ 173 h 293"/>
                <a:gd name="T46" fmla="*/ 429 w 564"/>
                <a:gd name="T47" fmla="*/ 151 h 293"/>
                <a:gd name="T48" fmla="*/ 471 w 564"/>
                <a:gd name="T49" fmla="*/ 157 h 293"/>
                <a:gd name="T50" fmla="*/ 501 w 564"/>
                <a:gd name="T51" fmla="*/ 176 h 293"/>
                <a:gd name="T52" fmla="*/ 500 w 564"/>
                <a:gd name="T53" fmla="*/ 157 h 293"/>
                <a:gd name="T54" fmla="*/ 510 w 564"/>
                <a:gd name="T55" fmla="*/ 149 h 293"/>
                <a:gd name="T56" fmla="*/ 525 w 564"/>
                <a:gd name="T57" fmla="*/ 152 h 293"/>
                <a:gd name="T58" fmla="*/ 559 w 564"/>
                <a:gd name="T59" fmla="*/ 144 h 293"/>
                <a:gd name="T60" fmla="*/ 537 w 564"/>
                <a:gd name="T61" fmla="*/ 124 h 293"/>
                <a:gd name="T62" fmla="*/ 534 w 564"/>
                <a:gd name="T63" fmla="*/ 100 h 293"/>
                <a:gd name="T64" fmla="*/ 518 w 564"/>
                <a:gd name="T65" fmla="*/ 96 h 293"/>
                <a:gd name="T66" fmla="*/ 496 w 564"/>
                <a:gd name="T67" fmla="*/ 98 h 293"/>
                <a:gd name="T68" fmla="*/ 462 w 564"/>
                <a:gd name="T69" fmla="*/ 73 h 293"/>
                <a:gd name="T70" fmla="*/ 456 w 564"/>
                <a:gd name="T71" fmla="*/ 64 h 293"/>
                <a:gd name="T72" fmla="*/ 434 w 564"/>
                <a:gd name="T73" fmla="*/ 73 h 293"/>
                <a:gd name="T74" fmla="*/ 395 w 564"/>
                <a:gd name="T75" fmla="*/ 81 h 293"/>
                <a:gd name="T76" fmla="*/ 369 w 564"/>
                <a:gd name="T77" fmla="*/ 83 h 293"/>
                <a:gd name="T78" fmla="*/ 317 w 564"/>
                <a:gd name="T79" fmla="*/ 117 h 293"/>
                <a:gd name="T80" fmla="*/ 303 w 564"/>
                <a:gd name="T81" fmla="*/ 110 h 293"/>
                <a:gd name="T82" fmla="*/ 285 w 564"/>
                <a:gd name="T83" fmla="*/ 115 h 293"/>
                <a:gd name="T84" fmla="*/ 254 w 564"/>
                <a:gd name="T85" fmla="*/ 100 h 293"/>
                <a:gd name="T86" fmla="*/ 226 w 564"/>
                <a:gd name="T87" fmla="*/ 71 h 293"/>
                <a:gd name="T88" fmla="*/ 190 w 564"/>
                <a:gd name="T89" fmla="*/ 80 h 293"/>
                <a:gd name="T90" fmla="*/ 193 w 564"/>
                <a:gd name="T91" fmla="*/ 68 h 293"/>
                <a:gd name="T92" fmla="*/ 176 w 564"/>
                <a:gd name="T93" fmla="*/ 80 h 293"/>
                <a:gd name="T94" fmla="*/ 168 w 564"/>
                <a:gd name="T95" fmla="*/ 64 h 293"/>
                <a:gd name="T96" fmla="*/ 161 w 564"/>
                <a:gd name="T97" fmla="*/ 61 h 293"/>
                <a:gd name="T98" fmla="*/ 166 w 564"/>
                <a:gd name="T99" fmla="*/ 51 h 293"/>
                <a:gd name="T100" fmla="*/ 168 w 564"/>
                <a:gd name="T101" fmla="*/ 51 h 293"/>
                <a:gd name="T102" fmla="*/ 170 w 564"/>
                <a:gd name="T103" fmla="*/ 59 h 293"/>
                <a:gd name="T104" fmla="*/ 176 w 564"/>
                <a:gd name="T105" fmla="*/ 54 h 293"/>
                <a:gd name="T106" fmla="*/ 212 w 564"/>
                <a:gd name="T107" fmla="*/ 8 h 293"/>
                <a:gd name="T108" fmla="*/ 227 w 564"/>
                <a:gd name="T109" fmla="*/ 3 h 293"/>
                <a:gd name="T110" fmla="*/ 197 w 564"/>
                <a:gd name="T111" fmla="*/ 2 h 293"/>
                <a:gd name="T112" fmla="*/ 154 w 564"/>
                <a:gd name="T113" fmla="*/ 34 h 293"/>
                <a:gd name="T114" fmla="*/ 131 w 564"/>
                <a:gd name="T115" fmla="*/ 56 h 293"/>
                <a:gd name="T116" fmla="*/ 109 w 564"/>
                <a:gd name="T117" fmla="*/ 73 h 293"/>
                <a:gd name="T118" fmla="*/ 83 w 564"/>
                <a:gd name="T119" fmla="*/ 90 h 293"/>
                <a:gd name="T120" fmla="*/ 60 w 564"/>
                <a:gd name="T121" fmla="*/ 93 h 293"/>
                <a:gd name="T122" fmla="*/ 29 w 564"/>
                <a:gd name="T123" fmla="*/ 117 h 2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4"/>
                <a:gd name="T187" fmla="*/ 0 h 293"/>
                <a:gd name="T188" fmla="*/ 564 w 564"/>
                <a:gd name="T189" fmla="*/ 293 h 2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4" h="293">
                  <a:moveTo>
                    <a:pt x="0" y="129"/>
                  </a:moveTo>
                  <a:lnTo>
                    <a:pt x="2" y="129"/>
                  </a:lnTo>
                  <a:lnTo>
                    <a:pt x="4" y="129"/>
                  </a:lnTo>
                  <a:lnTo>
                    <a:pt x="6" y="129"/>
                  </a:lnTo>
                  <a:lnTo>
                    <a:pt x="9" y="129"/>
                  </a:lnTo>
                  <a:lnTo>
                    <a:pt x="12" y="129"/>
                  </a:lnTo>
                  <a:lnTo>
                    <a:pt x="17" y="130"/>
                  </a:lnTo>
                  <a:lnTo>
                    <a:pt x="21" y="135"/>
                  </a:lnTo>
                  <a:lnTo>
                    <a:pt x="26" y="140"/>
                  </a:lnTo>
                  <a:lnTo>
                    <a:pt x="29" y="149"/>
                  </a:lnTo>
                  <a:lnTo>
                    <a:pt x="31" y="151"/>
                  </a:lnTo>
                  <a:lnTo>
                    <a:pt x="31" y="152"/>
                  </a:lnTo>
                  <a:lnTo>
                    <a:pt x="34" y="154"/>
                  </a:lnTo>
                  <a:lnTo>
                    <a:pt x="36" y="156"/>
                  </a:lnTo>
                  <a:lnTo>
                    <a:pt x="38" y="157"/>
                  </a:lnTo>
                  <a:lnTo>
                    <a:pt x="39" y="159"/>
                  </a:lnTo>
                  <a:lnTo>
                    <a:pt x="41" y="159"/>
                  </a:lnTo>
                  <a:lnTo>
                    <a:pt x="41" y="161"/>
                  </a:lnTo>
                  <a:lnTo>
                    <a:pt x="44" y="161"/>
                  </a:lnTo>
                  <a:lnTo>
                    <a:pt x="48" y="161"/>
                  </a:lnTo>
                  <a:lnTo>
                    <a:pt x="53" y="161"/>
                  </a:lnTo>
                  <a:lnTo>
                    <a:pt x="60" y="162"/>
                  </a:lnTo>
                  <a:lnTo>
                    <a:pt x="66" y="162"/>
                  </a:lnTo>
                  <a:lnTo>
                    <a:pt x="75" y="164"/>
                  </a:lnTo>
                  <a:lnTo>
                    <a:pt x="83" y="166"/>
                  </a:lnTo>
                  <a:lnTo>
                    <a:pt x="92" y="168"/>
                  </a:lnTo>
                  <a:lnTo>
                    <a:pt x="100" y="169"/>
                  </a:lnTo>
                  <a:lnTo>
                    <a:pt x="109" y="171"/>
                  </a:lnTo>
                  <a:lnTo>
                    <a:pt x="117" y="174"/>
                  </a:lnTo>
                  <a:lnTo>
                    <a:pt x="126" y="176"/>
                  </a:lnTo>
                  <a:lnTo>
                    <a:pt x="132" y="179"/>
                  </a:lnTo>
                  <a:lnTo>
                    <a:pt x="139" y="183"/>
                  </a:lnTo>
                  <a:lnTo>
                    <a:pt x="146" y="186"/>
                  </a:lnTo>
                  <a:lnTo>
                    <a:pt x="148" y="186"/>
                  </a:lnTo>
                  <a:lnTo>
                    <a:pt x="154" y="188"/>
                  </a:lnTo>
                  <a:lnTo>
                    <a:pt x="165" y="190"/>
                  </a:lnTo>
                  <a:lnTo>
                    <a:pt x="175" y="190"/>
                  </a:lnTo>
                  <a:lnTo>
                    <a:pt x="185" y="191"/>
                  </a:lnTo>
                  <a:lnTo>
                    <a:pt x="193" y="193"/>
                  </a:lnTo>
                  <a:lnTo>
                    <a:pt x="200" y="193"/>
                  </a:lnTo>
                  <a:lnTo>
                    <a:pt x="204" y="193"/>
                  </a:lnTo>
                  <a:lnTo>
                    <a:pt x="207" y="198"/>
                  </a:lnTo>
                  <a:lnTo>
                    <a:pt x="210" y="210"/>
                  </a:lnTo>
                  <a:lnTo>
                    <a:pt x="212" y="210"/>
                  </a:lnTo>
                  <a:lnTo>
                    <a:pt x="214" y="210"/>
                  </a:lnTo>
                  <a:lnTo>
                    <a:pt x="219" y="210"/>
                  </a:lnTo>
                  <a:lnTo>
                    <a:pt x="222" y="212"/>
                  </a:lnTo>
                  <a:lnTo>
                    <a:pt x="227" y="215"/>
                  </a:lnTo>
                  <a:lnTo>
                    <a:pt x="231" y="222"/>
                  </a:lnTo>
                  <a:lnTo>
                    <a:pt x="234" y="230"/>
                  </a:lnTo>
                  <a:lnTo>
                    <a:pt x="236" y="242"/>
                  </a:lnTo>
                  <a:lnTo>
                    <a:pt x="236" y="244"/>
                  </a:lnTo>
                  <a:lnTo>
                    <a:pt x="234" y="247"/>
                  </a:lnTo>
                  <a:lnTo>
                    <a:pt x="234" y="250"/>
                  </a:lnTo>
                  <a:lnTo>
                    <a:pt x="234" y="256"/>
                  </a:lnTo>
                  <a:lnTo>
                    <a:pt x="232" y="259"/>
                  </a:lnTo>
                  <a:lnTo>
                    <a:pt x="232" y="262"/>
                  </a:lnTo>
                  <a:lnTo>
                    <a:pt x="231" y="266"/>
                  </a:lnTo>
                  <a:lnTo>
                    <a:pt x="253" y="266"/>
                  </a:lnTo>
                  <a:lnTo>
                    <a:pt x="253" y="267"/>
                  </a:lnTo>
                  <a:lnTo>
                    <a:pt x="251" y="269"/>
                  </a:lnTo>
                  <a:lnTo>
                    <a:pt x="251" y="274"/>
                  </a:lnTo>
                  <a:lnTo>
                    <a:pt x="251" y="279"/>
                  </a:lnTo>
                  <a:lnTo>
                    <a:pt x="251" y="284"/>
                  </a:lnTo>
                  <a:lnTo>
                    <a:pt x="253" y="288"/>
                  </a:lnTo>
                  <a:lnTo>
                    <a:pt x="256" y="291"/>
                  </a:lnTo>
                  <a:lnTo>
                    <a:pt x="261" y="293"/>
                  </a:lnTo>
                  <a:lnTo>
                    <a:pt x="266" y="279"/>
                  </a:lnTo>
                  <a:lnTo>
                    <a:pt x="266" y="281"/>
                  </a:lnTo>
                  <a:lnTo>
                    <a:pt x="266" y="279"/>
                  </a:lnTo>
                  <a:lnTo>
                    <a:pt x="266" y="278"/>
                  </a:lnTo>
                  <a:lnTo>
                    <a:pt x="268" y="274"/>
                  </a:lnTo>
                  <a:lnTo>
                    <a:pt x="270" y="271"/>
                  </a:lnTo>
                  <a:lnTo>
                    <a:pt x="271" y="266"/>
                  </a:lnTo>
                  <a:lnTo>
                    <a:pt x="275" y="261"/>
                  </a:lnTo>
                  <a:lnTo>
                    <a:pt x="276" y="256"/>
                  </a:lnTo>
                  <a:lnTo>
                    <a:pt x="280" y="250"/>
                  </a:lnTo>
                  <a:lnTo>
                    <a:pt x="283" y="245"/>
                  </a:lnTo>
                  <a:lnTo>
                    <a:pt x="286" y="239"/>
                  </a:lnTo>
                  <a:lnTo>
                    <a:pt x="288" y="234"/>
                  </a:lnTo>
                  <a:lnTo>
                    <a:pt x="292" y="228"/>
                  </a:lnTo>
                  <a:lnTo>
                    <a:pt x="293" y="225"/>
                  </a:lnTo>
                  <a:lnTo>
                    <a:pt x="297" y="220"/>
                  </a:lnTo>
                  <a:lnTo>
                    <a:pt x="298" y="218"/>
                  </a:lnTo>
                  <a:lnTo>
                    <a:pt x="298" y="217"/>
                  </a:lnTo>
                  <a:lnTo>
                    <a:pt x="300" y="215"/>
                  </a:lnTo>
                  <a:lnTo>
                    <a:pt x="300" y="206"/>
                  </a:lnTo>
                  <a:lnTo>
                    <a:pt x="302" y="198"/>
                  </a:lnTo>
                  <a:lnTo>
                    <a:pt x="303" y="193"/>
                  </a:lnTo>
                  <a:lnTo>
                    <a:pt x="305" y="191"/>
                  </a:lnTo>
                  <a:lnTo>
                    <a:pt x="307" y="188"/>
                  </a:lnTo>
                  <a:lnTo>
                    <a:pt x="308" y="188"/>
                  </a:lnTo>
                  <a:lnTo>
                    <a:pt x="310" y="188"/>
                  </a:lnTo>
                  <a:lnTo>
                    <a:pt x="308" y="191"/>
                  </a:lnTo>
                  <a:lnTo>
                    <a:pt x="308" y="195"/>
                  </a:lnTo>
                  <a:lnTo>
                    <a:pt x="308" y="198"/>
                  </a:lnTo>
                  <a:lnTo>
                    <a:pt x="308" y="203"/>
                  </a:lnTo>
                  <a:lnTo>
                    <a:pt x="308" y="206"/>
                  </a:lnTo>
                  <a:lnTo>
                    <a:pt x="308" y="210"/>
                  </a:lnTo>
                  <a:lnTo>
                    <a:pt x="310" y="213"/>
                  </a:lnTo>
                  <a:lnTo>
                    <a:pt x="327" y="201"/>
                  </a:lnTo>
                  <a:lnTo>
                    <a:pt x="327" y="193"/>
                  </a:lnTo>
                  <a:lnTo>
                    <a:pt x="336" y="191"/>
                  </a:lnTo>
                  <a:lnTo>
                    <a:pt x="341" y="186"/>
                  </a:lnTo>
                  <a:lnTo>
                    <a:pt x="346" y="191"/>
                  </a:lnTo>
                  <a:lnTo>
                    <a:pt x="344" y="191"/>
                  </a:lnTo>
                  <a:lnTo>
                    <a:pt x="344" y="193"/>
                  </a:lnTo>
                  <a:lnTo>
                    <a:pt x="342" y="196"/>
                  </a:lnTo>
                  <a:lnTo>
                    <a:pt x="341" y="198"/>
                  </a:lnTo>
                  <a:lnTo>
                    <a:pt x="339" y="201"/>
                  </a:lnTo>
                  <a:lnTo>
                    <a:pt x="336" y="205"/>
                  </a:lnTo>
                  <a:lnTo>
                    <a:pt x="336" y="208"/>
                  </a:lnTo>
                  <a:lnTo>
                    <a:pt x="336" y="210"/>
                  </a:lnTo>
                  <a:lnTo>
                    <a:pt x="336" y="215"/>
                  </a:lnTo>
                  <a:lnTo>
                    <a:pt x="336" y="218"/>
                  </a:lnTo>
                  <a:lnTo>
                    <a:pt x="337" y="218"/>
                  </a:lnTo>
                  <a:lnTo>
                    <a:pt x="339" y="217"/>
                  </a:lnTo>
                  <a:lnTo>
                    <a:pt x="341" y="215"/>
                  </a:lnTo>
                  <a:lnTo>
                    <a:pt x="342" y="213"/>
                  </a:lnTo>
                  <a:lnTo>
                    <a:pt x="342" y="212"/>
                  </a:lnTo>
                  <a:lnTo>
                    <a:pt x="344" y="210"/>
                  </a:lnTo>
                  <a:lnTo>
                    <a:pt x="354" y="198"/>
                  </a:lnTo>
                  <a:lnTo>
                    <a:pt x="356" y="198"/>
                  </a:lnTo>
                  <a:lnTo>
                    <a:pt x="359" y="196"/>
                  </a:lnTo>
                  <a:lnTo>
                    <a:pt x="363" y="193"/>
                  </a:lnTo>
                  <a:lnTo>
                    <a:pt x="364" y="193"/>
                  </a:lnTo>
                  <a:lnTo>
                    <a:pt x="363" y="188"/>
                  </a:lnTo>
                  <a:lnTo>
                    <a:pt x="363" y="183"/>
                  </a:lnTo>
                  <a:lnTo>
                    <a:pt x="364" y="179"/>
                  </a:lnTo>
                  <a:lnTo>
                    <a:pt x="366" y="176"/>
                  </a:lnTo>
                  <a:lnTo>
                    <a:pt x="369" y="174"/>
                  </a:lnTo>
                  <a:lnTo>
                    <a:pt x="373" y="173"/>
                  </a:lnTo>
                  <a:lnTo>
                    <a:pt x="374" y="173"/>
                  </a:lnTo>
                  <a:lnTo>
                    <a:pt x="376" y="171"/>
                  </a:lnTo>
                  <a:lnTo>
                    <a:pt x="400" y="173"/>
                  </a:lnTo>
                  <a:lnTo>
                    <a:pt x="400" y="168"/>
                  </a:lnTo>
                  <a:lnTo>
                    <a:pt x="417" y="168"/>
                  </a:lnTo>
                  <a:lnTo>
                    <a:pt x="429" y="151"/>
                  </a:lnTo>
                  <a:lnTo>
                    <a:pt x="468" y="154"/>
                  </a:lnTo>
                  <a:lnTo>
                    <a:pt x="471" y="157"/>
                  </a:lnTo>
                  <a:lnTo>
                    <a:pt x="474" y="159"/>
                  </a:lnTo>
                  <a:lnTo>
                    <a:pt x="479" y="162"/>
                  </a:lnTo>
                  <a:lnTo>
                    <a:pt x="486" y="168"/>
                  </a:lnTo>
                  <a:lnTo>
                    <a:pt x="493" y="171"/>
                  </a:lnTo>
                  <a:lnTo>
                    <a:pt x="498" y="174"/>
                  </a:lnTo>
                  <a:lnTo>
                    <a:pt x="501" y="176"/>
                  </a:lnTo>
                  <a:lnTo>
                    <a:pt x="503" y="174"/>
                  </a:lnTo>
                  <a:lnTo>
                    <a:pt x="503" y="173"/>
                  </a:lnTo>
                  <a:lnTo>
                    <a:pt x="501" y="171"/>
                  </a:lnTo>
                  <a:lnTo>
                    <a:pt x="501" y="166"/>
                  </a:lnTo>
                  <a:lnTo>
                    <a:pt x="500" y="162"/>
                  </a:lnTo>
                  <a:lnTo>
                    <a:pt x="500" y="157"/>
                  </a:lnTo>
                  <a:lnTo>
                    <a:pt x="501" y="154"/>
                  </a:lnTo>
                  <a:lnTo>
                    <a:pt x="501" y="152"/>
                  </a:lnTo>
                  <a:lnTo>
                    <a:pt x="505" y="151"/>
                  </a:lnTo>
                  <a:lnTo>
                    <a:pt x="506" y="149"/>
                  </a:lnTo>
                  <a:lnTo>
                    <a:pt x="508" y="149"/>
                  </a:lnTo>
                  <a:lnTo>
                    <a:pt x="510" y="149"/>
                  </a:lnTo>
                  <a:lnTo>
                    <a:pt x="510" y="152"/>
                  </a:lnTo>
                  <a:lnTo>
                    <a:pt x="513" y="154"/>
                  </a:lnTo>
                  <a:lnTo>
                    <a:pt x="517" y="154"/>
                  </a:lnTo>
                  <a:lnTo>
                    <a:pt x="520" y="154"/>
                  </a:lnTo>
                  <a:lnTo>
                    <a:pt x="525" y="152"/>
                  </a:lnTo>
                  <a:lnTo>
                    <a:pt x="528" y="151"/>
                  </a:lnTo>
                  <a:lnTo>
                    <a:pt x="532" y="151"/>
                  </a:lnTo>
                  <a:lnTo>
                    <a:pt x="532" y="149"/>
                  </a:lnTo>
                  <a:lnTo>
                    <a:pt x="562" y="149"/>
                  </a:lnTo>
                  <a:lnTo>
                    <a:pt x="564" y="144"/>
                  </a:lnTo>
                  <a:lnTo>
                    <a:pt x="559" y="144"/>
                  </a:lnTo>
                  <a:lnTo>
                    <a:pt x="550" y="129"/>
                  </a:lnTo>
                  <a:lnTo>
                    <a:pt x="537" y="129"/>
                  </a:lnTo>
                  <a:lnTo>
                    <a:pt x="537" y="127"/>
                  </a:lnTo>
                  <a:lnTo>
                    <a:pt x="537" y="125"/>
                  </a:lnTo>
                  <a:lnTo>
                    <a:pt x="537" y="124"/>
                  </a:lnTo>
                  <a:lnTo>
                    <a:pt x="535" y="120"/>
                  </a:lnTo>
                  <a:lnTo>
                    <a:pt x="535" y="118"/>
                  </a:lnTo>
                  <a:lnTo>
                    <a:pt x="535" y="117"/>
                  </a:lnTo>
                  <a:lnTo>
                    <a:pt x="535" y="115"/>
                  </a:lnTo>
                  <a:lnTo>
                    <a:pt x="535" y="105"/>
                  </a:lnTo>
                  <a:lnTo>
                    <a:pt x="534" y="100"/>
                  </a:lnTo>
                  <a:lnTo>
                    <a:pt x="530" y="96"/>
                  </a:lnTo>
                  <a:lnTo>
                    <a:pt x="527" y="95"/>
                  </a:lnTo>
                  <a:lnTo>
                    <a:pt x="523" y="95"/>
                  </a:lnTo>
                  <a:lnTo>
                    <a:pt x="520" y="95"/>
                  </a:lnTo>
                  <a:lnTo>
                    <a:pt x="518" y="96"/>
                  </a:lnTo>
                  <a:lnTo>
                    <a:pt x="513" y="102"/>
                  </a:lnTo>
                  <a:lnTo>
                    <a:pt x="508" y="102"/>
                  </a:lnTo>
                  <a:lnTo>
                    <a:pt x="505" y="102"/>
                  </a:lnTo>
                  <a:lnTo>
                    <a:pt x="501" y="102"/>
                  </a:lnTo>
                  <a:lnTo>
                    <a:pt x="500" y="100"/>
                  </a:lnTo>
                  <a:lnTo>
                    <a:pt x="496" y="98"/>
                  </a:lnTo>
                  <a:lnTo>
                    <a:pt x="496" y="96"/>
                  </a:lnTo>
                  <a:lnTo>
                    <a:pt x="496" y="95"/>
                  </a:lnTo>
                  <a:lnTo>
                    <a:pt x="490" y="102"/>
                  </a:lnTo>
                  <a:lnTo>
                    <a:pt x="468" y="100"/>
                  </a:lnTo>
                  <a:lnTo>
                    <a:pt x="466" y="95"/>
                  </a:lnTo>
                  <a:lnTo>
                    <a:pt x="462" y="73"/>
                  </a:lnTo>
                  <a:lnTo>
                    <a:pt x="466" y="68"/>
                  </a:lnTo>
                  <a:lnTo>
                    <a:pt x="464" y="61"/>
                  </a:lnTo>
                  <a:lnTo>
                    <a:pt x="462" y="63"/>
                  </a:lnTo>
                  <a:lnTo>
                    <a:pt x="459" y="63"/>
                  </a:lnTo>
                  <a:lnTo>
                    <a:pt x="456" y="64"/>
                  </a:lnTo>
                  <a:lnTo>
                    <a:pt x="452" y="66"/>
                  </a:lnTo>
                  <a:lnTo>
                    <a:pt x="449" y="66"/>
                  </a:lnTo>
                  <a:lnTo>
                    <a:pt x="447" y="68"/>
                  </a:lnTo>
                  <a:lnTo>
                    <a:pt x="440" y="71"/>
                  </a:lnTo>
                  <a:lnTo>
                    <a:pt x="434" y="73"/>
                  </a:lnTo>
                  <a:lnTo>
                    <a:pt x="427" y="74"/>
                  </a:lnTo>
                  <a:lnTo>
                    <a:pt x="420" y="78"/>
                  </a:lnTo>
                  <a:lnTo>
                    <a:pt x="413" y="78"/>
                  </a:lnTo>
                  <a:lnTo>
                    <a:pt x="407" y="80"/>
                  </a:lnTo>
                  <a:lnTo>
                    <a:pt x="402" y="81"/>
                  </a:lnTo>
                  <a:lnTo>
                    <a:pt x="395" y="81"/>
                  </a:lnTo>
                  <a:lnTo>
                    <a:pt x="390" y="83"/>
                  </a:lnTo>
                  <a:lnTo>
                    <a:pt x="383" y="83"/>
                  </a:lnTo>
                  <a:lnTo>
                    <a:pt x="380" y="83"/>
                  </a:lnTo>
                  <a:lnTo>
                    <a:pt x="374" y="83"/>
                  </a:lnTo>
                  <a:lnTo>
                    <a:pt x="371" y="83"/>
                  </a:lnTo>
                  <a:lnTo>
                    <a:pt x="369" y="83"/>
                  </a:lnTo>
                  <a:lnTo>
                    <a:pt x="368" y="83"/>
                  </a:lnTo>
                  <a:lnTo>
                    <a:pt x="330" y="118"/>
                  </a:lnTo>
                  <a:lnTo>
                    <a:pt x="324" y="117"/>
                  </a:lnTo>
                  <a:lnTo>
                    <a:pt x="317" y="117"/>
                  </a:lnTo>
                  <a:lnTo>
                    <a:pt x="315" y="117"/>
                  </a:lnTo>
                  <a:lnTo>
                    <a:pt x="312" y="117"/>
                  </a:lnTo>
                  <a:lnTo>
                    <a:pt x="308" y="117"/>
                  </a:lnTo>
                  <a:lnTo>
                    <a:pt x="307" y="117"/>
                  </a:lnTo>
                  <a:lnTo>
                    <a:pt x="305" y="112"/>
                  </a:lnTo>
                  <a:lnTo>
                    <a:pt x="303" y="110"/>
                  </a:lnTo>
                  <a:lnTo>
                    <a:pt x="300" y="108"/>
                  </a:lnTo>
                  <a:lnTo>
                    <a:pt x="297" y="110"/>
                  </a:lnTo>
                  <a:lnTo>
                    <a:pt x="292" y="112"/>
                  </a:lnTo>
                  <a:lnTo>
                    <a:pt x="288" y="113"/>
                  </a:lnTo>
                  <a:lnTo>
                    <a:pt x="286" y="115"/>
                  </a:lnTo>
                  <a:lnTo>
                    <a:pt x="285" y="115"/>
                  </a:lnTo>
                  <a:lnTo>
                    <a:pt x="266" y="115"/>
                  </a:lnTo>
                  <a:lnTo>
                    <a:pt x="263" y="108"/>
                  </a:lnTo>
                  <a:lnTo>
                    <a:pt x="263" y="107"/>
                  </a:lnTo>
                  <a:lnTo>
                    <a:pt x="261" y="105"/>
                  </a:lnTo>
                  <a:lnTo>
                    <a:pt x="258" y="102"/>
                  </a:lnTo>
                  <a:lnTo>
                    <a:pt x="254" y="100"/>
                  </a:lnTo>
                  <a:lnTo>
                    <a:pt x="253" y="96"/>
                  </a:lnTo>
                  <a:lnTo>
                    <a:pt x="249" y="93"/>
                  </a:lnTo>
                  <a:lnTo>
                    <a:pt x="246" y="90"/>
                  </a:lnTo>
                  <a:lnTo>
                    <a:pt x="244" y="88"/>
                  </a:lnTo>
                  <a:lnTo>
                    <a:pt x="236" y="78"/>
                  </a:lnTo>
                  <a:lnTo>
                    <a:pt x="226" y="71"/>
                  </a:lnTo>
                  <a:lnTo>
                    <a:pt x="217" y="69"/>
                  </a:lnTo>
                  <a:lnTo>
                    <a:pt x="209" y="69"/>
                  </a:lnTo>
                  <a:lnTo>
                    <a:pt x="200" y="73"/>
                  </a:lnTo>
                  <a:lnTo>
                    <a:pt x="195" y="76"/>
                  </a:lnTo>
                  <a:lnTo>
                    <a:pt x="192" y="78"/>
                  </a:lnTo>
                  <a:lnTo>
                    <a:pt x="190" y="80"/>
                  </a:lnTo>
                  <a:lnTo>
                    <a:pt x="190" y="78"/>
                  </a:lnTo>
                  <a:lnTo>
                    <a:pt x="192" y="74"/>
                  </a:lnTo>
                  <a:lnTo>
                    <a:pt x="192" y="73"/>
                  </a:lnTo>
                  <a:lnTo>
                    <a:pt x="193" y="71"/>
                  </a:lnTo>
                  <a:lnTo>
                    <a:pt x="193" y="68"/>
                  </a:lnTo>
                  <a:lnTo>
                    <a:pt x="193" y="66"/>
                  </a:lnTo>
                  <a:lnTo>
                    <a:pt x="188" y="68"/>
                  </a:lnTo>
                  <a:lnTo>
                    <a:pt x="183" y="69"/>
                  </a:lnTo>
                  <a:lnTo>
                    <a:pt x="180" y="74"/>
                  </a:lnTo>
                  <a:lnTo>
                    <a:pt x="176" y="80"/>
                  </a:lnTo>
                  <a:lnTo>
                    <a:pt x="173" y="85"/>
                  </a:lnTo>
                  <a:lnTo>
                    <a:pt x="171" y="88"/>
                  </a:lnTo>
                  <a:lnTo>
                    <a:pt x="170" y="91"/>
                  </a:lnTo>
                  <a:lnTo>
                    <a:pt x="168" y="64"/>
                  </a:lnTo>
                  <a:lnTo>
                    <a:pt x="168" y="66"/>
                  </a:lnTo>
                  <a:lnTo>
                    <a:pt x="166" y="66"/>
                  </a:lnTo>
                  <a:lnTo>
                    <a:pt x="165" y="66"/>
                  </a:lnTo>
                  <a:lnTo>
                    <a:pt x="163" y="64"/>
                  </a:lnTo>
                  <a:lnTo>
                    <a:pt x="163" y="63"/>
                  </a:lnTo>
                  <a:lnTo>
                    <a:pt x="161" y="61"/>
                  </a:lnTo>
                  <a:lnTo>
                    <a:pt x="163" y="56"/>
                  </a:lnTo>
                  <a:lnTo>
                    <a:pt x="163" y="52"/>
                  </a:lnTo>
                  <a:lnTo>
                    <a:pt x="165" y="49"/>
                  </a:lnTo>
                  <a:lnTo>
                    <a:pt x="166" y="49"/>
                  </a:lnTo>
                  <a:lnTo>
                    <a:pt x="166" y="51"/>
                  </a:lnTo>
                  <a:lnTo>
                    <a:pt x="168" y="52"/>
                  </a:lnTo>
                  <a:lnTo>
                    <a:pt x="168" y="54"/>
                  </a:lnTo>
                  <a:lnTo>
                    <a:pt x="168" y="52"/>
                  </a:lnTo>
                  <a:lnTo>
                    <a:pt x="168" y="51"/>
                  </a:lnTo>
                  <a:lnTo>
                    <a:pt x="168" y="49"/>
                  </a:lnTo>
                  <a:lnTo>
                    <a:pt x="166" y="47"/>
                  </a:lnTo>
                  <a:lnTo>
                    <a:pt x="168" y="49"/>
                  </a:lnTo>
                  <a:lnTo>
                    <a:pt x="168" y="54"/>
                  </a:lnTo>
                  <a:lnTo>
                    <a:pt x="170" y="59"/>
                  </a:lnTo>
                  <a:lnTo>
                    <a:pt x="171" y="61"/>
                  </a:lnTo>
                  <a:lnTo>
                    <a:pt x="173" y="61"/>
                  </a:lnTo>
                  <a:lnTo>
                    <a:pt x="175" y="61"/>
                  </a:lnTo>
                  <a:lnTo>
                    <a:pt x="175" y="58"/>
                  </a:lnTo>
                  <a:lnTo>
                    <a:pt x="176" y="56"/>
                  </a:lnTo>
                  <a:lnTo>
                    <a:pt x="176" y="54"/>
                  </a:lnTo>
                  <a:lnTo>
                    <a:pt x="185" y="46"/>
                  </a:lnTo>
                  <a:lnTo>
                    <a:pt x="187" y="37"/>
                  </a:lnTo>
                  <a:lnTo>
                    <a:pt x="207" y="19"/>
                  </a:lnTo>
                  <a:lnTo>
                    <a:pt x="214" y="8"/>
                  </a:lnTo>
                  <a:lnTo>
                    <a:pt x="212" y="8"/>
                  </a:lnTo>
                  <a:lnTo>
                    <a:pt x="212" y="10"/>
                  </a:lnTo>
                  <a:lnTo>
                    <a:pt x="214" y="10"/>
                  </a:lnTo>
                  <a:lnTo>
                    <a:pt x="222" y="7"/>
                  </a:lnTo>
                  <a:lnTo>
                    <a:pt x="226" y="5"/>
                  </a:lnTo>
                  <a:lnTo>
                    <a:pt x="227" y="3"/>
                  </a:lnTo>
                  <a:lnTo>
                    <a:pt x="224" y="2"/>
                  </a:lnTo>
                  <a:lnTo>
                    <a:pt x="219" y="2"/>
                  </a:lnTo>
                  <a:lnTo>
                    <a:pt x="215" y="0"/>
                  </a:lnTo>
                  <a:lnTo>
                    <a:pt x="210" y="0"/>
                  </a:lnTo>
                  <a:lnTo>
                    <a:pt x="209" y="0"/>
                  </a:lnTo>
                  <a:lnTo>
                    <a:pt x="197" y="2"/>
                  </a:lnTo>
                  <a:lnTo>
                    <a:pt x="185" y="5"/>
                  </a:lnTo>
                  <a:lnTo>
                    <a:pt x="176" y="12"/>
                  </a:lnTo>
                  <a:lnTo>
                    <a:pt x="168" y="19"/>
                  </a:lnTo>
                  <a:lnTo>
                    <a:pt x="163" y="25"/>
                  </a:lnTo>
                  <a:lnTo>
                    <a:pt x="158" y="30"/>
                  </a:lnTo>
                  <a:lnTo>
                    <a:pt x="154" y="34"/>
                  </a:lnTo>
                  <a:lnTo>
                    <a:pt x="154" y="36"/>
                  </a:lnTo>
                  <a:lnTo>
                    <a:pt x="146" y="37"/>
                  </a:lnTo>
                  <a:lnTo>
                    <a:pt x="141" y="41"/>
                  </a:lnTo>
                  <a:lnTo>
                    <a:pt x="136" y="46"/>
                  </a:lnTo>
                  <a:lnTo>
                    <a:pt x="132" y="51"/>
                  </a:lnTo>
                  <a:lnTo>
                    <a:pt x="131" y="56"/>
                  </a:lnTo>
                  <a:lnTo>
                    <a:pt x="127" y="61"/>
                  </a:lnTo>
                  <a:lnTo>
                    <a:pt x="126" y="64"/>
                  </a:lnTo>
                  <a:lnTo>
                    <a:pt x="122" y="66"/>
                  </a:lnTo>
                  <a:lnTo>
                    <a:pt x="119" y="68"/>
                  </a:lnTo>
                  <a:lnTo>
                    <a:pt x="114" y="69"/>
                  </a:lnTo>
                  <a:lnTo>
                    <a:pt x="109" y="73"/>
                  </a:lnTo>
                  <a:lnTo>
                    <a:pt x="104" y="78"/>
                  </a:lnTo>
                  <a:lnTo>
                    <a:pt x="99" y="81"/>
                  </a:lnTo>
                  <a:lnTo>
                    <a:pt x="95" y="85"/>
                  </a:lnTo>
                  <a:lnTo>
                    <a:pt x="92" y="88"/>
                  </a:lnTo>
                  <a:lnTo>
                    <a:pt x="92" y="90"/>
                  </a:lnTo>
                  <a:lnTo>
                    <a:pt x="83" y="90"/>
                  </a:lnTo>
                  <a:lnTo>
                    <a:pt x="73" y="90"/>
                  </a:lnTo>
                  <a:lnTo>
                    <a:pt x="73" y="91"/>
                  </a:lnTo>
                  <a:lnTo>
                    <a:pt x="70" y="91"/>
                  </a:lnTo>
                  <a:lnTo>
                    <a:pt x="66" y="91"/>
                  </a:lnTo>
                  <a:lnTo>
                    <a:pt x="65" y="93"/>
                  </a:lnTo>
                  <a:lnTo>
                    <a:pt x="60" y="93"/>
                  </a:lnTo>
                  <a:lnTo>
                    <a:pt x="56" y="95"/>
                  </a:lnTo>
                  <a:lnTo>
                    <a:pt x="55" y="96"/>
                  </a:lnTo>
                  <a:lnTo>
                    <a:pt x="53" y="96"/>
                  </a:lnTo>
                  <a:lnTo>
                    <a:pt x="46" y="105"/>
                  </a:lnTo>
                  <a:lnTo>
                    <a:pt x="38" y="112"/>
                  </a:lnTo>
                  <a:lnTo>
                    <a:pt x="29" y="117"/>
                  </a:lnTo>
                  <a:lnTo>
                    <a:pt x="21" y="120"/>
                  </a:lnTo>
                  <a:lnTo>
                    <a:pt x="12" y="124"/>
                  </a:lnTo>
                  <a:lnTo>
                    <a:pt x="7" y="127"/>
                  </a:lnTo>
                  <a:lnTo>
                    <a:pt x="2" y="127"/>
                  </a:lnTo>
                  <a:lnTo>
                    <a:pt x="0" y="129"/>
                  </a:lnTo>
                  <a:close/>
                </a:path>
              </a:pathLst>
            </a:custGeom>
            <a:solidFill>
              <a:srgbClr val="DDDDDD"/>
            </a:solidFill>
            <a:ln w="9525">
              <a:solidFill>
                <a:schemeClr val="tx1"/>
              </a:solidFill>
              <a:round/>
              <a:headEnd/>
              <a:tailEnd/>
            </a:ln>
          </p:spPr>
          <p:txBody>
            <a:bodyPr/>
            <a:lstStyle/>
            <a:p>
              <a:endParaRPr lang="en-US"/>
            </a:p>
          </p:txBody>
        </p:sp>
        <p:sp>
          <p:nvSpPr>
            <p:cNvPr id="57449" name="Freeform 128"/>
            <p:cNvSpPr>
              <a:spLocks/>
            </p:cNvSpPr>
            <p:nvPr/>
          </p:nvSpPr>
          <p:spPr bwMode="auto">
            <a:xfrm>
              <a:off x="3490" y="1273"/>
              <a:ext cx="366" cy="503"/>
            </a:xfrm>
            <a:custGeom>
              <a:avLst/>
              <a:gdLst>
                <a:gd name="T0" fmla="*/ 320 w 377"/>
                <a:gd name="T1" fmla="*/ 458 h 519"/>
                <a:gd name="T2" fmla="*/ 328 w 377"/>
                <a:gd name="T3" fmla="*/ 421 h 519"/>
                <a:gd name="T4" fmla="*/ 348 w 377"/>
                <a:gd name="T5" fmla="*/ 396 h 519"/>
                <a:gd name="T6" fmla="*/ 355 w 377"/>
                <a:gd name="T7" fmla="*/ 375 h 519"/>
                <a:gd name="T8" fmla="*/ 358 w 377"/>
                <a:gd name="T9" fmla="*/ 360 h 519"/>
                <a:gd name="T10" fmla="*/ 369 w 377"/>
                <a:gd name="T11" fmla="*/ 365 h 519"/>
                <a:gd name="T12" fmla="*/ 375 w 377"/>
                <a:gd name="T13" fmla="*/ 360 h 519"/>
                <a:gd name="T14" fmla="*/ 377 w 377"/>
                <a:gd name="T15" fmla="*/ 316 h 519"/>
                <a:gd name="T16" fmla="*/ 345 w 377"/>
                <a:gd name="T17" fmla="*/ 215 h 519"/>
                <a:gd name="T18" fmla="*/ 323 w 377"/>
                <a:gd name="T19" fmla="*/ 189 h 519"/>
                <a:gd name="T20" fmla="*/ 308 w 377"/>
                <a:gd name="T21" fmla="*/ 198 h 519"/>
                <a:gd name="T22" fmla="*/ 292 w 377"/>
                <a:gd name="T23" fmla="*/ 206 h 519"/>
                <a:gd name="T24" fmla="*/ 281 w 377"/>
                <a:gd name="T25" fmla="*/ 230 h 519"/>
                <a:gd name="T26" fmla="*/ 267 w 377"/>
                <a:gd name="T27" fmla="*/ 250 h 519"/>
                <a:gd name="T28" fmla="*/ 260 w 377"/>
                <a:gd name="T29" fmla="*/ 259 h 519"/>
                <a:gd name="T30" fmla="*/ 250 w 377"/>
                <a:gd name="T31" fmla="*/ 257 h 519"/>
                <a:gd name="T32" fmla="*/ 232 w 377"/>
                <a:gd name="T33" fmla="*/ 240 h 519"/>
                <a:gd name="T34" fmla="*/ 237 w 377"/>
                <a:gd name="T35" fmla="*/ 215 h 519"/>
                <a:gd name="T36" fmla="*/ 248 w 377"/>
                <a:gd name="T37" fmla="*/ 208 h 519"/>
                <a:gd name="T38" fmla="*/ 276 w 377"/>
                <a:gd name="T39" fmla="*/ 152 h 519"/>
                <a:gd name="T40" fmla="*/ 276 w 377"/>
                <a:gd name="T41" fmla="*/ 118 h 519"/>
                <a:gd name="T42" fmla="*/ 262 w 377"/>
                <a:gd name="T43" fmla="*/ 91 h 519"/>
                <a:gd name="T44" fmla="*/ 255 w 377"/>
                <a:gd name="T45" fmla="*/ 74 h 519"/>
                <a:gd name="T46" fmla="*/ 270 w 377"/>
                <a:gd name="T47" fmla="*/ 76 h 519"/>
                <a:gd name="T48" fmla="*/ 248 w 377"/>
                <a:gd name="T49" fmla="*/ 40 h 519"/>
                <a:gd name="T50" fmla="*/ 211 w 377"/>
                <a:gd name="T51" fmla="*/ 29 h 519"/>
                <a:gd name="T52" fmla="*/ 138 w 377"/>
                <a:gd name="T53" fmla="*/ 0 h 519"/>
                <a:gd name="T54" fmla="*/ 115 w 377"/>
                <a:gd name="T55" fmla="*/ 10 h 519"/>
                <a:gd name="T56" fmla="*/ 106 w 377"/>
                <a:gd name="T57" fmla="*/ 37 h 519"/>
                <a:gd name="T58" fmla="*/ 120 w 377"/>
                <a:gd name="T59" fmla="*/ 47 h 519"/>
                <a:gd name="T60" fmla="*/ 108 w 377"/>
                <a:gd name="T61" fmla="*/ 54 h 519"/>
                <a:gd name="T62" fmla="*/ 86 w 377"/>
                <a:gd name="T63" fmla="*/ 73 h 519"/>
                <a:gd name="T64" fmla="*/ 89 w 377"/>
                <a:gd name="T65" fmla="*/ 101 h 519"/>
                <a:gd name="T66" fmla="*/ 83 w 377"/>
                <a:gd name="T67" fmla="*/ 127 h 519"/>
                <a:gd name="T68" fmla="*/ 72 w 377"/>
                <a:gd name="T69" fmla="*/ 132 h 519"/>
                <a:gd name="T70" fmla="*/ 71 w 377"/>
                <a:gd name="T71" fmla="*/ 106 h 519"/>
                <a:gd name="T72" fmla="*/ 66 w 377"/>
                <a:gd name="T73" fmla="*/ 81 h 519"/>
                <a:gd name="T74" fmla="*/ 61 w 377"/>
                <a:gd name="T75" fmla="*/ 91 h 519"/>
                <a:gd name="T76" fmla="*/ 50 w 377"/>
                <a:gd name="T77" fmla="*/ 113 h 519"/>
                <a:gd name="T78" fmla="*/ 39 w 377"/>
                <a:gd name="T79" fmla="*/ 115 h 519"/>
                <a:gd name="T80" fmla="*/ 32 w 377"/>
                <a:gd name="T81" fmla="*/ 122 h 519"/>
                <a:gd name="T82" fmla="*/ 30 w 377"/>
                <a:gd name="T83" fmla="*/ 140 h 519"/>
                <a:gd name="T84" fmla="*/ 17 w 377"/>
                <a:gd name="T85" fmla="*/ 159 h 519"/>
                <a:gd name="T86" fmla="*/ 20 w 377"/>
                <a:gd name="T87" fmla="*/ 181 h 519"/>
                <a:gd name="T88" fmla="*/ 10 w 377"/>
                <a:gd name="T89" fmla="*/ 215 h 519"/>
                <a:gd name="T90" fmla="*/ 3 w 377"/>
                <a:gd name="T91" fmla="*/ 233 h 519"/>
                <a:gd name="T92" fmla="*/ 10 w 377"/>
                <a:gd name="T93" fmla="*/ 264 h 519"/>
                <a:gd name="T94" fmla="*/ 3 w 377"/>
                <a:gd name="T95" fmla="*/ 277 h 519"/>
                <a:gd name="T96" fmla="*/ 17 w 377"/>
                <a:gd name="T97" fmla="*/ 311 h 519"/>
                <a:gd name="T98" fmla="*/ 30 w 377"/>
                <a:gd name="T99" fmla="*/ 333 h 519"/>
                <a:gd name="T100" fmla="*/ 44 w 377"/>
                <a:gd name="T101" fmla="*/ 381 h 519"/>
                <a:gd name="T102" fmla="*/ 42 w 377"/>
                <a:gd name="T103" fmla="*/ 436 h 519"/>
                <a:gd name="T104" fmla="*/ 27 w 377"/>
                <a:gd name="T105" fmla="*/ 474 h 519"/>
                <a:gd name="T106" fmla="*/ 23 w 377"/>
                <a:gd name="T107" fmla="*/ 496 h 519"/>
                <a:gd name="T108" fmla="*/ 3 w 377"/>
                <a:gd name="T109" fmla="*/ 518 h 519"/>
                <a:gd name="T110" fmla="*/ 304 w 377"/>
                <a:gd name="T111" fmla="*/ 496 h 5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7"/>
                <a:gd name="T169" fmla="*/ 0 h 519"/>
                <a:gd name="T170" fmla="*/ 377 w 377"/>
                <a:gd name="T171" fmla="*/ 519 h 5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7" h="519">
                  <a:moveTo>
                    <a:pt x="304" y="496"/>
                  </a:moveTo>
                  <a:lnTo>
                    <a:pt x="304" y="489"/>
                  </a:lnTo>
                  <a:lnTo>
                    <a:pt x="308" y="480"/>
                  </a:lnTo>
                  <a:lnTo>
                    <a:pt x="311" y="472"/>
                  </a:lnTo>
                  <a:lnTo>
                    <a:pt x="314" y="465"/>
                  </a:lnTo>
                  <a:lnTo>
                    <a:pt x="320" y="458"/>
                  </a:lnTo>
                  <a:lnTo>
                    <a:pt x="325" y="453"/>
                  </a:lnTo>
                  <a:lnTo>
                    <a:pt x="326" y="450"/>
                  </a:lnTo>
                  <a:lnTo>
                    <a:pt x="328" y="448"/>
                  </a:lnTo>
                  <a:lnTo>
                    <a:pt x="326" y="438"/>
                  </a:lnTo>
                  <a:lnTo>
                    <a:pt x="326" y="430"/>
                  </a:lnTo>
                  <a:lnTo>
                    <a:pt x="328" y="421"/>
                  </a:lnTo>
                  <a:lnTo>
                    <a:pt x="330" y="416"/>
                  </a:lnTo>
                  <a:lnTo>
                    <a:pt x="333" y="411"/>
                  </a:lnTo>
                  <a:lnTo>
                    <a:pt x="336" y="408"/>
                  </a:lnTo>
                  <a:lnTo>
                    <a:pt x="338" y="406"/>
                  </a:lnTo>
                  <a:lnTo>
                    <a:pt x="340" y="406"/>
                  </a:lnTo>
                  <a:lnTo>
                    <a:pt x="348" y="396"/>
                  </a:lnTo>
                  <a:lnTo>
                    <a:pt x="350" y="386"/>
                  </a:lnTo>
                  <a:lnTo>
                    <a:pt x="350" y="384"/>
                  </a:lnTo>
                  <a:lnTo>
                    <a:pt x="350" y="382"/>
                  </a:lnTo>
                  <a:lnTo>
                    <a:pt x="352" y="381"/>
                  </a:lnTo>
                  <a:lnTo>
                    <a:pt x="352" y="379"/>
                  </a:lnTo>
                  <a:lnTo>
                    <a:pt x="355" y="375"/>
                  </a:lnTo>
                  <a:lnTo>
                    <a:pt x="355" y="372"/>
                  </a:lnTo>
                  <a:lnTo>
                    <a:pt x="353" y="370"/>
                  </a:lnTo>
                  <a:lnTo>
                    <a:pt x="355" y="365"/>
                  </a:lnTo>
                  <a:lnTo>
                    <a:pt x="355" y="362"/>
                  </a:lnTo>
                  <a:lnTo>
                    <a:pt x="358" y="360"/>
                  </a:lnTo>
                  <a:lnTo>
                    <a:pt x="360" y="360"/>
                  </a:lnTo>
                  <a:lnTo>
                    <a:pt x="364" y="359"/>
                  </a:lnTo>
                  <a:lnTo>
                    <a:pt x="365" y="360"/>
                  </a:lnTo>
                  <a:lnTo>
                    <a:pt x="367" y="360"/>
                  </a:lnTo>
                  <a:lnTo>
                    <a:pt x="369" y="360"/>
                  </a:lnTo>
                  <a:lnTo>
                    <a:pt x="369" y="365"/>
                  </a:lnTo>
                  <a:lnTo>
                    <a:pt x="370" y="367"/>
                  </a:lnTo>
                  <a:lnTo>
                    <a:pt x="372" y="367"/>
                  </a:lnTo>
                  <a:lnTo>
                    <a:pt x="372" y="365"/>
                  </a:lnTo>
                  <a:lnTo>
                    <a:pt x="374" y="364"/>
                  </a:lnTo>
                  <a:lnTo>
                    <a:pt x="374" y="362"/>
                  </a:lnTo>
                  <a:lnTo>
                    <a:pt x="375" y="360"/>
                  </a:lnTo>
                  <a:lnTo>
                    <a:pt x="377" y="316"/>
                  </a:lnTo>
                  <a:lnTo>
                    <a:pt x="377" y="318"/>
                  </a:lnTo>
                  <a:lnTo>
                    <a:pt x="377" y="316"/>
                  </a:lnTo>
                  <a:lnTo>
                    <a:pt x="372" y="293"/>
                  </a:lnTo>
                  <a:lnTo>
                    <a:pt x="365" y="271"/>
                  </a:lnTo>
                  <a:lnTo>
                    <a:pt x="360" y="254"/>
                  </a:lnTo>
                  <a:lnTo>
                    <a:pt x="355" y="237"/>
                  </a:lnTo>
                  <a:lnTo>
                    <a:pt x="350" y="225"/>
                  </a:lnTo>
                  <a:lnTo>
                    <a:pt x="345" y="215"/>
                  </a:lnTo>
                  <a:lnTo>
                    <a:pt x="340" y="206"/>
                  </a:lnTo>
                  <a:lnTo>
                    <a:pt x="336" y="199"/>
                  </a:lnTo>
                  <a:lnTo>
                    <a:pt x="333" y="196"/>
                  </a:lnTo>
                  <a:lnTo>
                    <a:pt x="330" y="193"/>
                  </a:lnTo>
                  <a:lnTo>
                    <a:pt x="326" y="191"/>
                  </a:lnTo>
                  <a:lnTo>
                    <a:pt x="323" y="189"/>
                  </a:lnTo>
                  <a:lnTo>
                    <a:pt x="321" y="189"/>
                  </a:lnTo>
                  <a:lnTo>
                    <a:pt x="318" y="191"/>
                  </a:lnTo>
                  <a:lnTo>
                    <a:pt x="316" y="191"/>
                  </a:lnTo>
                  <a:lnTo>
                    <a:pt x="314" y="193"/>
                  </a:lnTo>
                  <a:lnTo>
                    <a:pt x="311" y="194"/>
                  </a:lnTo>
                  <a:lnTo>
                    <a:pt x="308" y="198"/>
                  </a:lnTo>
                  <a:lnTo>
                    <a:pt x="303" y="199"/>
                  </a:lnTo>
                  <a:lnTo>
                    <a:pt x="299" y="201"/>
                  </a:lnTo>
                  <a:lnTo>
                    <a:pt x="296" y="203"/>
                  </a:lnTo>
                  <a:lnTo>
                    <a:pt x="294" y="205"/>
                  </a:lnTo>
                  <a:lnTo>
                    <a:pt x="292" y="205"/>
                  </a:lnTo>
                  <a:lnTo>
                    <a:pt x="292" y="206"/>
                  </a:lnTo>
                  <a:lnTo>
                    <a:pt x="287" y="210"/>
                  </a:lnTo>
                  <a:lnTo>
                    <a:pt x="284" y="218"/>
                  </a:lnTo>
                  <a:lnTo>
                    <a:pt x="284" y="221"/>
                  </a:lnTo>
                  <a:lnTo>
                    <a:pt x="282" y="225"/>
                  </a:lnTo>
                  <a:lnTo>
                    <a:pt x="281" y="230"/>
                  </a:lnTo>
                  <a:lnTo>
                    <a:pt x="277" y="233"/>
                  </a:lnTo>
                  <a:lnTo>
                    <a:pt x="276" y="238"/>
                  </a:lnTo>
                  <a:lnTo>
                    <a:pt x="272" y="242"/>
                  </a:lnTo>
                  <a:lnTo>
                    <a:pt x="269" y="242"/>
                  </a:lnTo>
                  <a:lnTo>
                    <a:pt x="269" y="247"/>
                  </a:lnTo>
                  <a:lnTo>
                    <a:pt x="267" y="250"/>
                  </a:lnTo>
                  <a:lnTo>
                    <a:pt x="265" y="254"/>
                  </a:lnTo>
                  <a:lnTo>
                    <a:pt x="264" y="255"/>
                  </a:lnTo>
                  <a:lnTo>
                    <a:pt x="262" y="257"/>
                  </a:lnTo>
                  <a:lnTo>
                    <a:pt x="260" y="259"/>
                  </a:lnTo>
                  <a:lnTo>
                    <a:pt x="259" y="259"/>
                  </a:lnTo>
                  <a:lnTo>
                    <a:pt x="255" y="259"/>
                  </a:lnTo>
                  <a:lnTo>
                    <a:pt x="254" y="257"/>
                  </a:lnTo>
                  <a:lnTo>
                    <a:pt x="252" y="257"/>
                  </a:lnTo>
                  <a:lnTo>
                    <a:pt x="250" y="257"/>
                  </a:lnTo>
                  <a:lnTo>
                    <a:pt x="247" y="255"/>
                  </a:lnTo>
                  <a:lnTo>
                    <a:pt x="238" y="255"/>
                  </a:lnTo>
                  <a:lnTo>
                    <a:pt x="235" y="250"/>
                  </a:lnTo>
                  <a:lnTo>
                    <a:pt x="232" y="245"/>
                  </a:lnTo>
                  <a:lnTo>
                    <a:pt x="232" y="240"/>
                  </a:lnTo>
                  <a:lnTo>
                    <a:pt x="232" y="233"/>
                  </a:lnTo>
                  <a:lnTo>
                    <a:pt x="233" y="228"/>
                  </a:lnTo>
                  <a:lnTo>
                    <a:pt x="233" y="225"/>
                  </a:lnTo>
                  <a:lnTo>
                    <a:pt x="235" y="223"/>
                  </a:lnTo>
                  <a:lnTo>
                    <a:pt x="235" y="218"/>
                  </a:lnTo>
                  <a:lnTo>
                    <a:pt x="237" y="215"/>
                  </a:lnTo>
                  <a:lnTo>
                    <a:pt x="238" y="213"/>
                  </a:lnTo>
                  <a:lnTo>
                    <a:pt x="242" y="211"/>
                  </a:lnTo>
                  <a:lnTo>
                    <a:pt x="243" y="210"/>
                  </a:lnTo>
                  <a:lnTo>
                    <a:pt x="247" y="210"/>
                  </a:lnTo>
                  <a:lnTo>
                    <a:pt x="248" y="208"/>
                  </a:lnTo>
                  <a:lnTo>
                    <a:pt x="259" y="198"/>
                  </a:lnTo>
                  <a:lnTo>
                    <a:pt x="262" y="176"/>
                  </a:lnTo>
                  <a:lnTo>
                    <a:pt x="276" y="164"/>
                  </a:lnTo>
                  <a:lnTo>
                    <a:pt x="276" y="162"/>
                  </a:lnTo>
                  <a:lnTo>
                    <a:pt x="276" y="159"/>
                  </a:lnTo>
                  <a:lnTo>
                    <a:pt x="276" y="152"/>
                  </a:lnTo>
                  <a:lnTo>
                    <a:pt x="276" y="147"/>
                  </a:lnTo>
                  <a:lnTo>
                    <a:pt x="276" y="140"/>
                  </a:lnTo>
                  <a:lnTo>
                    <a:pt x="276" y="133"/>
                  </a:lnTo>
                  <a:lnTo>
                    <a:pt x="276" y="128"/>
                  </a:lnTo>
                  <a:lnTo>
                    <a:pt x="276" y="127"/>
                  </a:lnTo>
                  <a:lnTo>
                    <a:pt x="276" y="118"/>
                  </a:lnTo>
                  <a:lnTo>
                    <a:pt x="274" y="110"/>
                  </a:lnTo>
                  <a:lnTo>
                    <a:pt x="272" y="105"/>
                  </a:lnTo>
                  <a:lnTo>
                    <a:pt x="269" y="100"/>
                  </a:lnTo>
                  <a:lnTo>
                    <a:pt x="267" y="96"/>
                  </a:lnTo>
                  <a:lnTo>
                    <a:pt x="264" y="93"/>
                  </a:lnTo>
                  <a:lnTo>
                    <a:pt x="262" y="91"/>
                  </a:lnTo>
                  <a:lnTo>
                    <a:pt x="260" y="89"/>
                  </a:lnTo>
                  <a:lnTo>
                    <a:pt x="255" y="86"/>
                  </a:lnTo>
                  <a:lnTo>
                    <a:pt x="254" y="83"/>
                  </a:lnTo>
                  <a:lnTo>
                    <a:pt x="254" y="79"/>
                  </a:lnTo>
                  <a:lnTo>
                    <a:pt x="254" y="76"/>
                  </a:lnTo>
                  <a:lnTo>
                    <a:pt x="255" y="74"/>
                  </a:lnTo>
                  <a:lnTo>
                    <a:pt x="257" y="73"/>
                  </a:lnTo>
                  <a:lnTo>
                    <a:pt x="259" y="71"/>
                  </a:lnTo>
                  <a:lnTo>
                    <a:pt x="260" y="71"/>
                  </a:lnTo>
                  <a:lnTo>
                    <a:pt x="265" y="76"/>
                  </a:lnTo>
                  <a:lnTo>
                    <a:pt x="269" y="76"/>
                  </a:lnTo>
                  <a:lnTo>
                    <a:pt x="270" y="76"/>
                  </a:lnTo>
                  <a:lnTo>
                    <a:pt x="270" y="74"/>
                  </a:lnTo>
                  <a:lnTo>
                    <a:pt x="270" y="73"/>
                  </a:lnTo>
                  <a:lnTo>
                    <a:pt x="269" y="71"/>
                  </a:lnTo>
                  <a:lnTo>
                    <a:pt x="269" y="69"/>
                  </a:lnTo>
                  <a:lnTo>
                    <a:pt x="267" y="67"/>
                  </a:lnTo>
                  <a:lnTo>
                    <a:pt x="248" y="40"/>
                  </a:lnTo>
                  <a:lnTo>
                    <a:pt x="240" y="39"/>
                  </a:lnTo>
                  <a:lnTo>
                    <a:pt x="232" y="37"/>
                  </a:lnTo>
                  <a:lnTo>
                    <a:pt x="225" y="35"/>
                  </a:lnTo>
                  <a:lnTo>
                    <a:pt x="220" y="34"/>
                  </a:lnTo>
                  <a:lnTo>
                    <a:pt x="215" y="32"/>
                  </a:lnTo>
                  <a:lnTo>
                    <a:pt x="211" y="29"/>
                  </a:lnTo>
                  <a:lnTo>
                    <a:pt x="210" y="27"/>
                  </a:lnTo>
                  <a:lnTo>
                    <a:pt x="208" y="27"/>
                  </a:lnTo>
                  <a:lnTo>
                    <a:pt x="193" y="27"/>
                  </a:lnTo>
                  <a:lnTo>
                    <a:pt x="179" y="12"/>
                  </a:lnTo>
                  <a:lnTo>
                    <a:pt x="152" y="10"/>
                  </a:lnTo>
                  <a:lnTo>
                    <a:pt x="138" y="0"/>
                  </a:lnTo>
                  <a:lnTo>
                    <a:pt x="130" y="0"/>
                  </a:lnTo>
                  <a:lnTo>
                    <a:pt x="125" y="3"/>
                  </a:lnTo>
                  <a:lnTo>
                    <a:pt x="115" y="1"/>
                  </a:lnTo>
                  <a:lnTo>
                    <a:pt x="115" y="3"/>
                  </a:lnTo>
                  <a:lnTo>
                    <a:pt x="115" y="7"/>
                  </a:lnTo>
                  <a:lnTo>
                    <a:pt x="115" y="10"/>
                  </a:lnTo>
                  <a:lnTo>
                    <a:pt x="115" y="12"/>
                  </a:lnTo>
                  <a:lnTo>
                    <a:pt x="108" y="17"/>
                  </a:lnTo>
                  <a:lnTo>
                    <a:pt x="105" y="22"/>
                  </a:lnTo>
                  <a:lnTo>
                    <a:pt x="103" y="27"/>
                  </a:lnTo>
                  <a:lnTo>
                    <a:pt x="105" y="32"/>
                  </a:lnTo>
                  <a:lnTo>
                    <a:pt x="106" y="37"/>
                  </a:lnTo>
                  <a:lnTo>
                    <a:pt x="110" y="40"/>
                  </a:lnTo>
                  <a:lnTo>
                    <a:pt x="111" y="42"/>
                  </a:lnTo>
                  <a:lnTo>
                    <a:pt x="113" y="44"/>
                  </a:lnTo>
                  <a:lnTo>
                    <a:pt x="116" y="44"/>
                  </a:lnTo>
                  <a:lnTo>
                    <a:pt x="120" y="45"/>
                  </a:lnTo>
                  <a:lnTo>
                    <a:pt x="120" y="47"/>
                  </a:lnTo>
                  <a:lnTo>
                    <a:pt x="120" y="49"/>
                  </a:lnTo>
                  <a:lnTo>
                    <a:pt x="120" y="51"/>
                  </a:lnTo>
                  <a:lnTo>
                    <a:pt x="118" y="52"/>
                  </a:lnTo>
                  <a:lnTo>
                    <a:pt x="116" y="52"/>
                  </a:lnTo>
                  <a:lnTo>
                    <a:pt x="116" y="54"/>
                  </a:lnTo>
                  <a:lnTo>
                    <a:pt x="108" y="54"/>
                  </a:lnTo>
                  <a:lnTo>
                    <a:pt x="101" y="56"/>
                  </a:lnTo>
                  <a:lnTo>
                    <a:pt x="96" y="59"/>
                  </a:lnTo>
                  <a:lnTo>
                    <a:pt x="91" y="62"/>
                  </a:lnTo>
                  <a:lnTo>
                    <a:pt x="89" y="67"/>
                  </a:lnTo>
                  <a:lnTo>
                    <a:pt x="86" y="71"/>
                  </a:lnTo>
                  <a:lnTo>
                    <a:pt x="86" y="73"/>
                  </a:lnTo>
                  <a:lnTo>
                    <a:pt x="86" y="74"/>
                  </a:lnTo>
                  <a:lnTo>
                    <a:pt x="88" y="79"/>
                  </a:lnTo>
                  <a:lnTo>
                    <a:pt x="88" y="86"/>
                  </a:lnTo>
                  <a:lnTo>
                    <a:pt x="89" y="91"/>
                  </a:lnTo>
                  <a:lnTo>
                    <a:pt x="89" y="96"/>
                  </a:lnTo>
                  <a:lnTo>
                    <a:pt x="89" y="101"/>
                  </a:lnTo>
                  <a:lnTo>
                    <a:pt x="89" y="106"/>
                  </a:lnTo>
                  <a:lnTo>
                    <a:pt x="88" y="110"/>
                  </a:lnTo>
                  <a:lnTo>
                    <a:pt x="86" y="115"/>
                  </a:lnTo>
                  <a:lnTo>
                    <a:pt x="86" y="118"/>
                  </a:lnTo>
                  <a:lnTo>
                    <a:pt x="84" y="123"/>
                  </a:lnTo>
                  <a:lnTo>
                    <a:pt x="83" y="127"/>
                  </a:lnTo>
                  <a:lnTo>
                    <a:pt x="83" y="128"/>
                  </a:lnTo>
                  <a:lnTo>
                    <a:pt x="81" y="132"/>
                  </a:lnTo>
                  <a:lnTo>
                    <a:pt x="79" y="133"/>
                  </a:lnTo>
                  <a:lnTo>
                    <a:pt x="72" y="132"/>
                  </a:lnTo>
                  <a:lnTo>
                    <a:pt x="66" y="130"/>
                  </a:lnTo>
                  <a:lnTo>
                    <a:pt x="66" y="128"/>
                  </a:lnTo>
                  <a:lnTo>
                    <a:pt x="67" y="125"/>
                  </a:lnTo>
                  <a:lnTo>
                    <a:pt x="67" y="118"/>
                  </a:lnTo>
                  <a:lnTo>
                    <a:pt x="69" y="113"/>
                  </a:lnTo>
                  <a:lnTo>
                    <a:pt x="71" y="106"/>
                  </a:lnTo>
                  <a:lnTo>
                    <a:pt x="71" y="100"/>
                  </a:lnTo>
                  <a:lnTo>
                    <a:pt x="71" y="95"/>
                  </a:lnTo>
                  <a:lnTo>
                    <a:pt x="71" y="93"/>
                  </a:lnTo>
                  <a:lnTo>
                    <a:pt x="69" y="86"/>
                  </a:lnTo>
                  <a:lnTo>
                    <a:pt x="67" y="83"/>
                  </a:lnTo>
                  <a:lnTo>
                    <a:pt x="66" y="81"/>
                  </a:lnTo>
                  <a:lnTo>
                    <a:pt x="64" y="83"/>
                  </a:lnTo>
                  <a:lnTo>
                    <a:pt x="64" y="84"/>
                  </a:lnTo>
                  <a:lnTo>
                    <a:pt x="62" y="88"/>
                  </a:lnTo>
                  <a:lnTo>
                    <a:pt x="62" y="89"/>
                  </a:lnTo>
                  <a:lnTo>
                    <a:pt x="61" y="91"/>
                  </a:lnTo>
                  <a:lnTo>
                    <a:pt x="61" y="93"/>
                  </a:lnTo>
                  <a:lnTo>
                    <a:pt x="59" y="98"/>
                  </a:lnTo>
                  <a:lnTo>
                    <a:pt x="56" y="101"/>
                  </a:lnTo>
                  <a:lnTo>
                    <a:pt x="54" y="106"/>
                  </a:lnTo>
                  <a:lnTo>
                    <a:pt x="52" y="110"/>
                  </a:lnTo>
                  <a:lnTo>
                    <a:pt x="50" y="113"/>
                  </a:lnTo>
                  <a:lnTo>
                    <a:pt x="49" y="113"/>
                  </a:lnTo>
                  <a:lnTo>
                    <a:pt x="44" y="111"/>
                  </a:lnTo>
                  <a:lnTo>
                    <a:pt x="40" y="111"/>
                  </a:lnTo>
                  <a:lnTo>
                    <a:pt x="39" y="113"/>
                  </a:lnTo>
                  <a:lnTo>
                    <a:pt x="39" y="115"/>
                  </a:lnTo>
                  <a:lnTo>
                    <a:pt x="39" y="117"/>
                  </a:lnTo>
                  <a:lnTo>
                    <a:pt x="32" y="120"/>
                  </a:lnTo>
                  <a:lnTo>
                    <a:pt x="32" y="122"/>
                  </a:lnTo>
                  <a:lnTo>
                    <a:pt x="32" y="125"/>
                  </a:lnTo>
                  <a:lnTo>
                    <a:pt x="30" y="128"/>
                  </a:lnTo>
                  <a:lnTo>
                    <a:pt x="30" y="133"/>
                  </a:lnTo>
                  <a:lnTo>
                    <a:pt x="30" y="137"/>
                  </a:lnTo>
                  <a:lnTo>
                    <a:pt x="30" y="139"/>
                  </a:lnTo>
                  <a:lnTo>
                    <a:pt x="30" y="140"/>
                  </a:lnTo>
                  <a:lnTo>
                    <a:pt x="23" y="144"/>
                  </a:lnTo>
                  <a:lnTo>
                    <a:pt x="20" y="147"/>
                  </a:lnTo>
                  <a:lnTo>
                    <a:pt x="18" y="150"/>
                  </a:lnTo>
                  <a:lnTo>
                    <a:pt x="17" y="152"/>
                  </a:lnTo>
                  <a:lnTo>
                    <a:pt x="15" y="155"/>
                  </a:lnTo>
                  <a:lnTo>
                    <a:pt x="17" y="159"/>
                  </a:lnTo>
                  <a:lnTo>
                    <a:pt x="17" y="161"/>
                  </a:lnTo>
                  <a:lnTo>
                    <a:pt x="18" y="162"/>
                  </a:lnTo>
                  <a:lnTo>
                    <a:pt x="20" y="166"/>
                  </a:lnTo>
                  <a:lnTo>
                    <a:pt x="20" y="171"/>
                  </a:lnTo>
                  <a:lnTo>
                    <a:pt x="20" y="176"/>
                  </a:lnTo>
                  <a:lnTo>
                    <a:pt x="20" y="181"/>
                  </a:lnTo>
                  <a:lnTo>
                    <a:pt x="18" y="186"/>
                  </a:lnTo>
                  <a:lnTo>
                    <a:pt x="17" y="193"/>
                  </a:lnTo>
                  <a:lnTo>
                    <a:pt x="15" y="198"/>
                  </a:lnTo>
                  <a:lnTo>
                    <a:pt x="13" y="203"/>
                  </a:lnTo>
                  <a:lnTo>
                    <a:pt x="12" y="210"/>
                  </a:lnTo>
                  <a:lnTo>
                    <a:pt x="10" y="215"/>
                  </a:lnTo>
                  <a:lnTo>
                    <a:pt x="8" y="220"/>
                  </a:lnTo>
                  <a:lnTo>
                    <a:pt x="6" y="225"/>
                  </a:lnTo>
                  <a:lnTo>
                    <a:pt x="5" y="228"/>
                  </a:lnTo>
                  <a:lnTo>
                    <a:pt x="3" y="232"/>
                  </a:lnTo>
                  <a:lnTo>
                    <a:pt x="3" y="233"/>
                  </a:lnTo>
                  <a:lnTo>
                    <a:pt x="5" y="238"/>
                  </a:lnTo>
                  <a:lnTo>
                    <a:pt x="6" y="245"/>
                  </a:lnTo>
                  <a:lnTo>
                    <a:pt x="8" y="250"/>
                  </a:lnTo>
                  <a:lnTo>
                    <a:pt x="8" y="255"/>
                  </a:lnTo>
                  <a:lnTo>
                    <a:pt x="10" y="260"/>
                  </a:lnTo>
                  <a:lnTo>
                    <a:pt x="10" y="264"/>
                  </a:lnTo>
                  <a:lnTo>
                    <a:pt x="10" y="267"/>
                  </a:lnTo>
                  <a:lnTo>
                    <a:pt x="6" y="269"/>
                  </a:lnTo>
                  <a:lnTo>
                    <a:pt x="5" y="271"/>
                  </a:lnTo>
                  <a:lnTo>
                    <a:pt x="3" y="274"/>
                  </a:lnTo>
                  <a:lnTo>
                    <a:pt x="3" y="277"/>
                  </a:lnTo>
                  <a:lnTo>
                    <a:pt x="5" y="282"/>
                  </a:lnTo>
                  <a:lnTo>
                    <a:pt x="6" y="287"/>
                  </a:lnTo>
                  <a:lnTo>
                    <a:pt x="8" y="294"/>
                  </a:lnTo>
                  <a:lnTo>
                    <a:pt x="12" y="299"/>
                  </a:lnTo>
                  <a:lnTo>
                    <a:pt x="15" y="306"/>
                  </a:lnTo>
                  <a:lnTo>
                    <a:pt x="17" y="311"/>
                  </a:lnTo>
                  <a:lnTo>
                    <a:pt x="20" y="318"/>
                  </a:lnTo>
                  <a:lnTo>
                    <a:pt x="23" y="323"/>
                  </a:lnTo>
                  <a:lnTo>
                    <a:pt x="25" y="326"/>
                  </a:lnTo>
                  <a:lnTo>
                    <a:pt x="27" y="330"/>
                  </a:lnTo>
                  <a:lnTo>
                    <a:pt x="28" y="333"/>
                  </a:lnTo>
                  <a:lnTo>
                    <a:pt x="30" y="333"/>
                  </a:lnTo>
                  <a:lnTo>
                    <a:pt x="34" y="338"/>
                  </a:lnTo>
                  <a:lnTo>
                    <a:pt x="37" y="345"/>
                  </a:lnTo>
                  <a:lnTo>
                    <a:pt x="39" y="353"/>
                  </a:lnTo>
                  <a:lnTo>
                    <a:pt x="42" y="362"/>
                  </a:lnTo>
                  <a:lnTo>
                    <a:pt x="42" y="370"/>
                  </a:lnTo>
                  <a:lnTo>
                    <a:pt x="44" y="381"/>
                  </a:lnTo>
                  <a:lnTo>
                    <a:pt x="44" y="391"/>
                  </a:lnTo>
                  <a:lnTo>
                    <a:pt x="44" y="401"/>
                  </a:lnTo>
                  <a:lnTo>
                    <a:pt x="44" y="411"/>
                  </a:lnTo>
                  <a:lnTo>
                    <a:pt x="44" y="419"/>
                  </a:lnTo>
                  <a:lnTo>
                    <a:pt x="44" y="428"/>
                  </a:lnTo>
                  <a:lnTo>
                    <a:pt x="42" y="436"/>
                  </a:lnTo>
                  <a:lnTo>
                    <a:pt x="42" y="441"/>
                  </a:lnTo>
                  <a:lnTo>
                    <a:pt x="40" y="447"/>
                  </a:lnTo>
                  <a:lnTo>
                    <a:pt x="40" y="450"/>
                  </a:lnTo>
                  <a:lnTo>
                    <a:pt x="40" y="452"/>
                  </a:lnTo>
                  <a:lnTo>
                    <a:pt x="32" y="463"/>
                  </a:lnTo>
                  <a:lnTo>
                    <a:pt x="27" y="474"/>
                  </a:lnTo>
                  <a:lnTo>
                    <a:pt x="23" y="480"/>
                  </a:lnTo>
                  <a:lnTo>
                    <a:pt x="23" y="487"/>
                  </a:lnTo>
                  <a:lnTo>
                    <a:pt x="23" y="491"/>
                  </a:lnTo>
                  <a:lnTo>
                    <a:pt x="23" y="494"/>
                  </a:lnTo>
                  <a:lnTo>
                    <a:pt x="23" y="496"/>
                  </a:lnTo>
                  <a:lnTo>
                    <a:pt x="18" y="502"/>
                  </a:lnTo>
                  <a:lnTo>
                    <a:pt x="15" y="506"/>
                  </a:lnTo>
                  <a:lnTo>
                    <a:pt x="12" y="511"/>
                  </a:lnTo>
                  <a:lnTo>
                    <a:pt x="8" y="513"/>
                  </a:lnTo>
                  <a:lnTo>
                    <a:pt x="6" y="516"/>
                  </a:lnTo>
                  <a:lnTo>
                    <a:pt x="3" y="518"/>
                  </a:lnTo>
                  <a:lnTo>
                    <a:pt x="3" y="519"/>
                  </a:lnTo>
                  <a:lnTo>
                    <a:pt x="1" y="519"/>
                  </a:lnTo>
                  <a:lnTo>
                    <a:pt x="0" y="519"/>
                  </a:lnTo>
                  <a:lnTo>
                    <a:pt x="184" y="497"/>
                  </a:lnTo>
                  <a:lnTo>
                    <a:pt x="188" y="514"/>
                  </a:lnTo>
                  <a:lnTo>
                    <a:pt x="304" y="496"/>
                  </a:lnTo>
                  <a:close/>
                </a:path>
              </a:pathLst>
            </a:custGeom>
            <a:solidFill>
              <a:srgbClr val="DDDDDD"/>
            </a:solidFill>
            <a:ln w="9525">
              <a:solidFill>
                <a:schemeClr val="tx1"/>
              </a:solidFill>
              <a:round/>
              <a:headEnd/>
              <a:tailEnd/>
            </a:ln>
          </p:spPr>
          <p:txBody>
            <a:bodyPr/>
            <a:lstStyle/>
            <a:p>
              <a:endParaRPr lang="en-US"/>
            </a:p>
          </p:txBody>
        </p:sp>
      </p:grpSp>
      <p:sp>
        <p:nvSpPr>
          <p:cNvPr id="57385" name="Freeform 129"/>
          <p:cNvSpPr>
            <a:spLocks/>
          </p:cNvSpPr>
          <p:nvPr/>
        </p:nvSpPr>
        <p:spPr bwMode="auto">
          <a:xfrm>
            <a:off x="7004050" y="3319463"/>
            <a:ext cx="776288" cy="677862"/>
          </a:xfrm>
          <a:custGeom>
            <a:avLst/>
            <a:gdLst>
              <a:gd name="T0" fmla="*/ 62 w 446"/>
              <a:gd name="T1" fmla="*/ 401 h 440"/>
              <a:gd name="T2" fmla="*/ 49 w 446"/>
              <a:gd name="T3" fmla="*/ 396 h 440"/>
              <a:gd name="T4" fmla="*/ 22 w 446"/>
              <a:gd name="T5" fmla="*/ 357 h 440"/>
              <a:gd name="T6" fmla="*/ 5 w 446"/>
              <a:gd name="T7" fmla="*/ 331 h 440"/>
              <a:gd name="T8" fmla="*/ 3 w 446"/>
              <a:gd name="T9" fmla="*/ 306 h 440"/>
              <a:gd name="T10" fmla="*/ 1 w 446"/>
              <a:gd name="T11" fmla="*/ 299 h 440"/>
              <a:gd name="T12" fmla="*/ 18 w 446"/>
              <a:gd name="T13" fmla="*/ 297 h 440"/>
              <a:gd name="T14" fmla="*/ 32 w 446"/>
              <a:gd name="T15" fmla="*/ 253 h 440"/>
              <a:gd name="T16" fmla="*/ 37 w 446"/>
              <a:gd name="T17" fmla="*/ 243 h 440"/>
              <a:gd name="T18" fmla="*/ 40 w 446"/>
              <a:gd name="T19" fmla="*/ 225 h 440"/>
              <a:gd name="T20" fmla="*/ 54 w 446"/>
              <a:gd name="T21" fmla="*/ 225 h 440"/>
              <a:gd name="T22" fmla="*/ 67 w 446"/>
              <a:gd name="T23" fmla="*/ 225 h 440"/>
              <a:gd name="T24" fmla="*/ 93 w 446"/>
              <a:gd name="T25" fmla="*/ 167 h 440"/>
              <a:gd name="T26" fmla="*/ 108 w 446"/>
              <a:gd name="T27" fmla="*/ 167 h 440"/>
              <a:gd name="T28" fmla="*/ 118 w 446"/>
              <a:gd name="T29" fmla="*/ 155 h 440"/>
              <a:gd name="T30" fmla="*/ 133 w 446"/>
              <a:gd name="T31" fmla="*/ 137 h 440"/>
              <a:gd name="T32" fmla="*/ 142 w 446"/>
              <a:gd name="T33" fmla="*/ 108 h 440"/>
              <a:gd name="T34" fmla="*/ 144 w 446"/>
              <a:gd name="T35" fmla="*/ 89 h 440"/>
              <a:gd name="T36" fmla="*/ 149 w 446"/>
              <a:gd name="T37" fmla="*/ 52 h 440"/>
              <a:gd name="T38" fmla="*/ 147 w 446"/>
              <a:gd name="T39" fmla="*/ 10 h 440"/>
              <a:gd name="T40" fmla="*/ 269 w 446"/>
              <a:gd name="T41" fmla="*/ 93 h 440"/>
              <a:gd name="T42" fmla="*/ 316 w 446"/>
              <a:gd name="T43" fmla="*/ 123 h 440"/>
              <a:gd name="T44" fmla="*/ 338 w 446"/>
              <a:gd name="T45" fmla="*/ 98 h 440"/>
              <a:gd name="T46" fmla="*/ 365 w 446"/>
              <a:gd name="T47" fmla="*/ 99 h 440"/>
              <a:gd name="T48" fmla="*/ 380 w 446"/>
              <a:gd name="T49" fmla="*/ 81 h 440"/>
              <a:gd name="T50" fmla="*/ 413 w 446"/>
              <a:gd name="T51" fmla="*/ 83 h 440"/>
              <a:gd name="T52" fmla="*/ 424 w 446"/>
              <a:gd name="T53" fmla="*/ 83 h 440"/>
              <a:gd name="T54" fmla="*/ 433 w 446"/>
              <a:gd name="T55" fmla="*/ 93 h 440"/>
              <a:gd name="T56" fmla="*/ 443 w 446"/>
              <a:gd name="T57" fmla="*/ 120 h 440"/>
              <a:gd name="T58" fmla="*/ 438 w 446"/>
              <a:gd name="T59" fmla="*/ 132 h 440"/>
              <a:gd name="T60" fmla="*/ 406 w 446"/>
              <a:gd name="T61" fmla="*/ 121 h 440"/>
              <a:gd name="T62" fmla="*/ 384 w 446"/>
              <a:gd name="T63" fmla="*/ 111 h 440"/>
              <a:gd name="T64" fmla="*/ 372 w 446"/>
              <a:gd name="T65" fmla="*/ 162 h 440"/>
              <a:gd name="T66" fmla="*/ 355 w 446"/>
              <a:gd name="T67" fmla="*/ 181 h 440"/>
              <a:gd name="T68" fmla="*/ 347 w 446"/>
              <a:gd name="T69" fmla="*/ 203 h 440"/>
              <a:gd name="T70" fmla="*/ 336 w 446"/>
              <a:gd name="T71" fmla="*/ 196 h 440"/>
              <a:gd name="T72" fmla="*/ 326 w 446"/>
              <a:gd name="T73" fmla="*/ 216 h 440"/>
              <a:gd name="T74" fmla="*/ 323 w 446"/>
              <a:gd name="T75" fmla="*/ 228 h 440"/>
              <a:gd name="T76" fmla="*/ 320 w 446"/>
              <a:gd name="T77" fmla="*/ 242 h 440"/>
              <a:gd name="T78" fmla="*/ 291 w 446"/>
              <a:gd name="T79" fmla="*/ 243 h 440"/>
              <a:gd name="T80" fmla="*/ 274 w 446"/>
              <a:gd name="T81" fmla="*/ 243 h 440"/>
              <a:gd name="T82" fmla="*/ 274 w 446"/>
              <a:gd name="T83" fmla="*/ 267 h 440"/>
              <a:gd name="T84" fmla="*/ 267 w 446"/>
              <a:gd name="T85" fmla="*/ 287 h 440"/>
              <a:gd name="T86" fmla="*/ 262 w 446"/>
              <a:gd name="T87" fmla="*/ 296 h 440"/>
              <a:gd name="T88" fmla="*/ 255 w 446"/>
              <a:gd name="T89" fmla="*/ 321 h 440"/>
              <a:gd name="T90" fmla="*/ 238 w 446"/>
              <a:gd name="T91" fmla="*/ 352 h 440"/>
              <a:gd name="T92" fmla="*/ 238 w 446"/>
              <a:gd name="T93" fmla="*/ 362 h 440"/>
              <a:gd name="T94" fmla="*/ 242 w 446"/>
              <a:gd name="T95" fmla="*/ 384 h 440"/>
              <a:gd name="T96" fmla="*/ 216 w 446"/>
              <a:gd name="T97" fmla="*/ 394 h 440"/>
              <a:gd name="T98" fmla="*/ 199 w 446"/>
              <a:gd name="T99" fmla="*/ 406 h 440"/>
              <a:gd name="T100" fmla="*/ 184 w 446"/>
              <a:gd name="T101" fmla="*/ 407 h 440"/>
              <a:gd name="T102" fmla="*/ 179 w 446"/>
              <a:gd name="T103" fmla="*/ 419 h 440"/>
              <a:gd name="T104" fmla="*/ 171 w 446"/>
              <a:gd name="T105" fmla="*/ 424 h 440"/>
              <a:gd name="T106" fmla="*/ 142 w 446"/>
              <a:gd name="T107" fmla="*/ 428 h 440"/>
              <a:gd name="T108" fmla="*/ 132 w 446"/>
              <a:gd name="T109" fmla="*/ 433 h 440"/>
              <a:gd name="T110" fmla="*/ 108 w 446"/>
              <a:gd name="T111" fmla="*/ 438 h 440"/>
              <a:gd name="T112" fmla="*/ 83 w 446"/>
              <a:gd name="T113" fmla="*/ 423 h 440"/>
              <a:gd name="T114" fmla="*/ 76 w 446"/>
              <a:gd name="T115" fmla="*/ 404 h 4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46"/>
              <a:gd name="T175" fmla="*/ 0 h 440"/>
              <a:gd name="T176" fmla="*/ 446 w 446"/>
              <a:gd name="T177" fmla="*/ 440 h 4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46" h="440">
                <a:moveTo>
                  <a:pt x="76" y="404"/>
                </a:moveTo>
                <a:lnTo>
                  <a:pt x="64" y="404"/>
                </a:lnTo>
                <a:lnTo>
                  <a:pt x="64" y="402"/>
                </a:lnTo>
                <a:lnTo>
                  <a:pt x="62" y="401"/>
                </a:lnTo>
                <a:lnTo>
                  <a:pt x="62" y="399"/>
                </a:lnTo>
                <a:lnTo>
                  <a:pt x="61" y="397"/>
                </a:lnTo>
                <a:lnTo>
                  <a:pt x="57" y="397"/>
                </a:lnTo>
                <a:lnTo>
                  <a:pt x="54" y="396"/>
                </a:lnTo>
                <a:lnTo>
                  <a:pt x="49" y="396"/>
                </a:lnTo>
                <a:lnTo>
                  <a:pt x="49" y="394"/>
                </a:lnTo>
                <a:lnTo>
                  <a:pt x="45" y="389"/>
                </a:lnTo>
                <a:lnTo>
                  <a:pt x="40" y="384"/>
                </a:lnTo>
                <a:lnTo>
                  <a:pt x="35" y="375"/>
                </a:lnTo>
                <a:lnTo>
                  <a:pt x="28" y="367"/>
                </a:lnTo>
                <a:lnTo>
                  <a:pt x="22" y="357"/>
                </a:lnTo>
                <a:lnTo>
                  <a:pt x="13" y="348"/>
                </a:lnTo>
                <a:lnTo>
                  <a:pt x="5" y="338"/>
                </a:lnTo>
                <a:lnTo>
                  <a:pt x="5" y="335"/>
                </a:lnTo>
                <a:lnTo>
                  <a:pt x="5" y="331"/>
                </a:lnTo>
                <a:lnTo>
                  <a:pt x="6" y="326"/>
                </a:lnTo>
                <a:lnTo>
                  <a:pt x="6" y="323"/>
                </a:lnTo>
                <a:lnTo>
                  <a:pt x="6" y="318"/>
                </a:lnTo>
                <a:lnTo>
                  <a:pt x="5" y="311"/>
                </a:lnTo>
                <a:lnTo>
                  <a:pt x="3" y="306"/>
                </a:lnTo>
                <a:lnTo>
                  <a:pt x="0" y="303"/>
                </a:lnTo>
                <a:lnTo>
                  <a:pt x="0" y="299"/>
                </a:lnTo>
                <a:lnTo>
                  <a:pt x="0" y="297"/>
                </a:lnTo>
                <a:lnTo>
                  <a:pt x="1" y="297"/>
                </a:lnTo>
                <a:lnTo>
                  <a:pt x="1" y="299"/>
                </a:lnTo>
                <a:lnTo>
                  <a:pt x="3" y="299"/>
                </a:lnTo>
                <a:lnTo>
                  <a:pt x="6" y="303"/>
                </a:lnTo>
                <a:lnTo>
                  <a:pt x="13" y="301"/>
                </a:lnTo>
                <a:lnTo>
                  <a:pt x="18" y="297"/>
                </a:lnTo>
                <a:lnTo>
                  <a:pt x="23" y="292"/>
                </a:lnTo>
                <a:lnTo>
                  <a:pt x="28" y="287"/>
                </a:lnTo>
                <a:lnTo>
                  <a:pt x="32" y="281"/>
                </a:lnTo>
                <a:lnTo>
                  <a:pt x="34" y="277"/>
                </a:lnTo>
                <a:lnTo>
                  <a:pt x="35" y="275"/>
                </a:lnTo>
                <a:lnTo>
                  <a:pt x="32" y="253"/>
                </a:lnTo>
                <a:lnTo>
                  <a:pt x="34" y="252"/>
                </a:lnTo>
                <a:lnTo>
                  <a:pt x="34" y="250"/>
                </a:lnTo>
                <a:lnTo>
                  <a:pt x="35" y="247"/>
                </a:lnTo>
                <a:lnTo>
                  <a:pt x="37" y="243"/>
                </a:lnTo>
                <a:lnTo>
                  <a:pt x="39" y="242"/>
                </a:lnTo>
                <a:lnTo>
                  <a:pt x="39" y="238"/>
                </a:lnTo>
                <a:lnTo>
                  <a:pt x="40" y="230"/>
                </a:lnTo>
                <a:lnTo>
                  <a:pt x="40" y="225"/>
                </a:lnTo>
                <a:lnTo>
                  <a:pt x="44" y="221"/>
                </a:lnTo>
                <a:lnTo>
                  <a:pt x="45" y="221"/>
                </a:lnTo>
                <a:lnTo>
                  <a:pt x="49" y="221"/>
                </a:lnTo>
                <a:lnTo>
                  <a:pt x="50" y="221"/>
                </a:lnTo>
                <a:lnTo>
                  <a:pt x="52" y="223"/>
                </a:lnTo>
                <a:lnTo>
                  <a:pt x="54" y="225"/>
                </a:lnTo>
                <a:lnTo>
                  <a:pt x="57" y="233"/>
                </a:lnTo>
                <a:lnTo>
                  <a:pt x="61" y="235"/>
                </a:lnTo>
                <a:lnTo>
                  <a:pt x="62" y="233"/>
                </a:lnTo>
                <a:lnTo>
                  <a:pt x="66" y="230"/>
                </a:lnTo>
                <a:lnTo>
                  <a:pt x="67" y="225"/>
                </a:lnTo>
                <a:lnTo>
                  <a:pt x="67" y="221"/>
                </a:lnTo>
                <a:lnTo>
                  <a:pt x="67" y="216"/>
                </a:lnTo>
                <a:lnTo>
                  <a:pt x="69" y="216"/>
                </a:lnTo>
                <a:lnTo>
                  <a:pt x="71" y="189"/>
                </a:lnTo>
                <a:lnTo>
                  <a:pt x="93" y="167"/>
                </a:lnTo>
                <a:lnTo>
                  <a:pt x="93" y="169"/>
                </a:lnTo>
                <a:lnTo>
                  <a:pt x="94" y="171"/>
                </a:lnTo>
                <a:lnTo>
                  <a:pt x="98" y="171"/>
                </a:lnTo>
                <a:lnTo>
                  <a:pt x="101" y="169"/>
                </a:lnTo>
                <a:lnTo>
                  <a:pt x="105" y="169"/>
                </a:lnTo>
                <a:lnTo>
                  <a:pt x="108" y="167"/>
                </a:lnTo>
                <a:lnTo>
                  <a:pt x="110" y="165"/>
                </a:lnTo>
                <a:lnTo>
                  <a:pt x="110" y="164"/>
                </a:lnTo>
                <a:lnTo>
                  <a:pt x="111" y="164"/>
                </a:lnTo>
                <a:lnTo>
                  <a:pt x="113" y="160"/>
                </a:lnTo>
                <a:lnTo>
                  <a:pt x="118" y="155"/>
                </a:lnTo>
                <a:lnTo>
                  <a:pt x="122" y="150"/>
                </a:lnTo>
                <a:lnTo>
                  <a:pt x="125" y="147"/>
                </a:lnTo>
                <a:lnTo>
                  <a:pt x="130" y="142"/>
                </a:lnTo>
                <a:lnTo>
                  <a:pt x="132" y="138"/>
                </a:lnTo>
                <a:lnTo>
                  <a:pt x="133" y="137"/>
                </a:lnTo>
                <a:lnTo>
                  <a:pt x="138" y="130"/>
                </a:lnTo>
                <a:lnTo>
                  <a:pt x="142" y="125"/>
                </a:lnTo>
                <a:lnTo>
                  <a:pt x="144" y="120"/>
                </a:lnTo>
                <a:lnTo>
                  <a:pt x="144" y="115"/>
                </a:lnTo>
                <a:lnTo>
                  <a:pt x="144" y="111"/>
                </a:lnTo>
                <a:lnTo>
                  <a:pt x="142" y="108"/>
                </a:lnTo>
                <a:lnTo>
                  <a:pt x="142" y="106"/>
                </a:lnTo>
                <a:lnTo>
                  <a:pt x="142" y="105"/>
                </a:lnTo>
                <a:lnTo>
                  <a:pt x="142" y="103"/>
                </a:lnTo>
                <a:lnTo>
                  <a:pt x="142" y="96"/>
                </a:lnTo>
                <a:lnTo>
                  <a:pt x="144" y="89"/>
                </a:lnTo>
                <a:lnTo>
                  <a:pt x="144" y="79"/>
                </a:lnTo>
                <a:lnTo>
                  <a:pt x="145" y="69"/>
                </a:lnTo>
                <a:lnTo>
                  <a:pt x="147" y="61"/>
                </a:lnTo>
                <a:lnTo>
                  <a:pt x="147" y="55"/>
                </a:lnTo>
                <a:lnTo>
                  <a:pt x="149" y="52"/>
                </a:lnTo>
                <a:lnTo>
                  <a:pt x="152" y="47"/>
                </a:lnTo>
                <a:lnTo>
                  <a:pt x="152" y="40"/>
                </a:lnTo>
                <a:lnTo>
                  <a:pt x="152" y="32"/>
                </a:lnTo>
                <a:lnTo>
                  <a:pt x="150" y="23"/>
                </a:lnTo>
                <a:lnTo>
                  <a:pt x="149" y="15"/>
                </a:lnTo>
                <a:lnTo>
                  <a:pt x="147" y="10"/>
                </a:lnTo>
                <a:lnTo>
                  <a:pt x="145" y="5"/>
                </a:lnTo>
                <a:lnTo>
                  <a:pt x="144" y="3"/>
                </a:lnTo>
                <a:lnTo>
                  <a:pt x="155" y="0"/>
                </a:lnTo>
                <a:lnTo>
                  <a:pt x="174" y="111"/>
                </a:lnTo>
                <a:lnTo>
                  <a:pt x="269" y="93"/>
                </a:lnTo>
                <a:lnTo>
                  <a:pt x="279" y="154"/>
                </a:lnTo>
                <a:lnTo>
                  <a:pt x="314" y="121"/>
                </a:lnTo>
                <a:lnTo>
                  <a:pt x="314" y="123"/>
                </a:lnTo>
                <a:lnTo>
                  <a:pt x="316" y="123"/>
                </a:lnTo>
                <a:lnTo>
                  <a:pt x="318" y="123"/>
                </a:lnTo>
                <a:lnTo>
                  <a:pt x="321" y="121"/>
                </a:lnTo>
                <a:lnTo>
                  <a:pt x="326" y="116"/>
                </a:lnTo>
                <a:lnTo>
                  <a:pt x="331" y="110"/>
                </a:lnTo>
                <a:lnTo>
                  <a:pt x="338" y="98"/>
                </a:lnTo>
                <a:lnTo>
                  <a:pt x="340" y="98"/>
                </a:lnTo>
                <a:lnTo>
                  <a:pt x="343" y="99"/>
                </a:lnTo>
                <a:lnTo>
                  <a:pt x="348" y="101"/>
                </a:lnTo>
                <a:lnTo>
                  <a:pt x="353" y="101"/>
                </a:lnTo>
                <a:lnTo>
                  <a:pt x="358" y="101"/>
                </a:lnTo>
                <a:lnTo>
                  <a:pt x="365" y="99"/>
                </a:lnTo>
                <a:lnTo>
                  <a:pt x="370" y="94"/>
                </a:lnTo>
                <a:lnTo>
                  <a:pt x="375" y="88"/>
                </a:lnTo>
                <a:lnTo>
                  <a:pt x="377" y="86"/>
                </a:lnTo>
                <a:lnTo>
                  <a:pt x="377" y="84"/>
                </a:lnTo>
                <a:lnTo>
                  <a:pt x="380" y="81"/>
                </a:lnTo>
                <a:lnTo>
                  <a:pt x="384" y="79"/>
                </a:lnTo>
                <a:lnTo>
                  <a:pt x="389" y="77"/>
                </a:lnTo>
                <a:lnTo>
                  <a:pt x="394" y="77"/>
                </a:lnTo>
                <a:lnTo>
                  <a:pt x="402" y="79"/>
                </a:lnTo>
                <a:lnTo>
                  <a:pt x="413" y="83"/>
                </a:lnTo>
                <a:lnTo>
                  <a:pt x="414" y="83"/>
                </a:lnTo>
                <a:lnTo>
                  <a:pt x="416" y="83"/>
                </a:lnTo>
                <a:lnTo>
                  <a:pt x="418" y="83"/>
                </a:lnTo>
                <a:lnTo>
                  <a:pt x="419" y="83"/>
                </a:lnTo>
                <a:lnTo>
                  <a:pt x="423" y="83"/>
                </a:lnTo>
                <a:lnTo>
                  <a:pt x="424" y="83"/>
                </a:lnTo>
                <a:lnTo>
                  <a:pt x="426" y="83"/>
                </a:lnTo>
                <a:lnTo>
                  <a:pt x="428" y="89"/>
                </a:lnTo>
                <a:lnTo>
                  <a:pt x="430" y="91"/>
                </a:lnTo>
                <a:lnTo>
                  <a:pt x="433" y="93"/>
                </a:lnTo>
                <a:lnTo>
                  <a:pt x="436" y="96"/>
                </a:lnTo>
                <a:lnTo>
                  <a:pt x="441" y="99"/>
                </a:lnTo>
                <a:lnTo>
                  <a:pt x="445" y="105"/>
                </a:lnTo>
                <a:lnTo>
                  <a:pt x="446" y="110"/>
                </a:lnTo>
                <a:lnTo>
                  <a:pt x="446" y="115"/>
                </a:lnTo>
                <a:lnTo>
                  <a:pt x="443" y="120"/>
                </a:lnTo>
                <a:lnTo>
                  <a:pt x="443" y="121"/>
                </a:lnTo>
                <a:lnTo>
                  <a:pt x="443" y="125"/>
                </a:lnTo>
                <a:lnTo>
                  <a:pt x="443" y="128"/>
                </a:lnTo>
                <a:lnTo>
                  <a:pt x="441" y="130"/>
                </a:lnTo>
                <a:lnTo>
                  <a:pt x="438" y="132"/>
                </a:lnTo>
                <a:lnTo>
                  <a:pt x="433" y="133"/>
                </a:lnTo>
                <a:lnTo>
                  <a:pt x="424" y="130"/>
                </a:lnTo>
                <a:lnTo>
                  <a:pt x="411" y="125"/>
                </a:lnTo>
                <a:lnTo>
                  <a:pt x="409" y="123"/>
                </a:lnTo>
                <a:lnTo>
                  <a:pt x="406" y="121"/>
                </a:lnTo>
                <a:lnTo>
                  <a:pt x="401" y="120"/>
                </a:lnTo>
                <a:lnTo>
                  <a:pt x="396" y="118"/>
                </a:lnTo>
                <a:lnTo>
                  <a:pt x="392" y="115"/>
                </a:lnTo>
                <a:lnTo>
                  <a:pt x="387" y="113"/>
                </a:lnTo>
                <a:lnTo>
                  <a:pt x="384" y="111"/>
                </a:lnTo>
                <a:lnTo>
                  <a:pt x="380" y="145"/>
                </a:lnTo>
                <a:lnTo>
                  <a:pt x="375" y="150"/>
                </a:lnTo>
                <a:lnTo>
                  <a:pt x="375" y="152"/>
                </a:lnTo>
                <a:lnTo>
                  <a:pt x="374" y="157"/>
                </a:lnTo>
                <a:lnTo>
                  <a:pt x="372" y="162"/>
                </a:lnTo>
                <a:lnTo>
                  <a:pt x="369" y="169"/>
                </a:lnTo>
                <a:lnTo>
                  <a:pt x="365" y="176"/>
                </a:lnTo>
                <a:lnTo>
                  <a:pt x="362" y="179"/>
                </a:lnTo>
                <a:lnTo>
                  <a:pt x="358" y="182"/>
                </a:lnTo>
                <a:lnTo>
                  <a:pt x="355" y="181"/>
                </a:lnTo>
                <a:lnTo>
                  <a:pt x="355" y="182"/>
                </a:lnTo>
                <a:lnTo>
                  <a:pt x="355" y="186"/>
                </a:lnTo>
                <a:lnTo>
                  <a:pt x="353" y="189"/>
                </a:lnTo>
                <a:lnTo>
                  <a:pt x="352" y="194"/>
                </a:lnTo>
                <a:lnTo>
                  <a:pt x="350" y="199"/>
                </a:lnTo>
                <a:lnTo>
                  <a:pt x="347" y="203"/>
                </a:lnTo>
                <a:lnTo>
                  <a:pt x="345" y="203"/>
                </a:lnTo>
                <a:lnTo>
                  <a:pt x="342" y="199"/>
                </a:lnTo>
                <a:lnTo>
                  <a:pt x="340" y="199"/>
                </a:lnTo>
                <a:lnTo>
                  <a:pt x="338" y="198"/>
                </a:lnTo>
                <a:lnTo>
                  <a:pt x="336" y="196"/>
                </a:lnTo>
                <a:lnTo>
                  <a:pt x="333" y="196"/>
                </a:lnTo>
                <a:lnTo>
                  <a:pt x="331" y="198"/>
                </a:lnTo>
                <a:lnTo>
                  <a:pt x="328" y="199"/>
                </a:lnTo>
                <a:lnTo>
                  <a:pt x="326" y="206"/>
                </a:lnTo>
                <a:lnTo>
                  <a:pt x="326" y="216"/>
                </a:lnTo>
                <a:lnTo>
                  <a:pt x="326" y="218"/>
                </a:lnTo>
                <a:lnTo>
                  <a:pt x="326" y="220"/>
                </a:lnTo>
                <a:lnTo>
                  <a:pt x="325" y="223"/>
                </a:lnTo>
                <a:lnTo>
                  <a:pt x="325" y="225"/>
                </a:lnTo>
                <a:lnTo>
                  <a:pt x="323" y="226"/>
                </a:lnTo>
                <a:lnTo>
                  <a:pt x="323" y="228"/>
                </a:lnTo>
                <a:lnTo>
                  <a:pt x="323" y="230"/>
                </a:lnTo>
                <a:lnTo>
                  <a:pt x="323" y="231"/>
                </a:lnTo>
                <a:lnTo>
                  <a:pt x="321" y="235"/>
                </a:lnTo>
                <a:lnTo>
                  <a:pt x="320" y="242"/>
                </a:lnTo>
                <a:lnTo>
                  <a:pt x="318" y="247"/>
                </a:lnTo>
                <a:lnTo>
                  <a:pt x="313" y="250"/>
                </a:lnTo>
                <a:lnTo>
                  <a:pt x="308" y="252"/>
                </a:lnTo>
                <a:lnTo>
                  <a:pt x="301" y="250"/>
                </a:lnTo>
                <a:lnTo>
                  <a:pt x="291" y="243"/>
                </a:lnTo>
                <a:lnTo>
                  <a:pt x="289" y="242"/>
                </a:lnTo>
                <a:lnTo>
                  <a:pt x="286" y="240"/>
                </a:lnTo>
                <a:lnTo>
                  <a:pt x="282" y="238"/>
                </a:lnTo>
                <a:lnTo>
                  <a:pt x="279" y="238"/>
                </a:lnTo>
                <a:lnTo>
                  <a:pt x="276" y="240"/>
                </a:lnTo>
                <a:lnTo>
                  <a:pt x="274" y="243"/>
                </a:lnTo>
                <a:lnTo>
                  <a:pt x="274" y="250"/>
                </a:lnTo>
                <a:lnTo>
                  <a:pt x="276" y="260"/>
                </a:lnTo>
                <a:lnTo>
                  <a:pt x="276" y="262"/>
                </a:lnTo>
                <a:lnTo>
                  <a:pt x="276" y="265"/>
                </a:lnTo>
                <a:lnTo>
                  <a:pt x="274" y="267"/>
                </a:lnTo>
                <a:lnTo>
                  <a:pt x="272" y="269"/>
                </a:lnTo>
                <a:lnTo>
                  <a:pt x="272" y="272"/>
                </a:lnTo>
                <a:lnTo>
                  <a:pt x="270" y="274"/>
                </a:lnTo>
                <a:lnTo>
                  <a:pt x="270" y="275"/>
                </a:lnTo>
                <a:lnTo>
                  <a:pt x="269" y="275"/>
                </a:lnTo>
                <a:lnTo>
                  <a:pt x="267" y="287"/>
                </a:lnTo>
                <a:lnTo>
                  <a:pt x="265" y="289"/>
                </a:lnTo>
                <a:lnTo>
                  <a:pt x="264" y="291"/>
                </a:lnTo>
                <a:lnTo>
                  <a:pt x="264" y="292"/>
                </a:lnTo>
                <a:lnTo>
                  <a:pt x="262" y="296"/>
                </a:lnTo>
                <a:lnTo>
                  <a:pt x="260" y="301"/>
                </a:lnTo>
                <a:lnTo>
                  <a:pt x="259" y="308"/>
                </a:lnTo>
                <a:lnTo>
                  <a:pt x="259" y="314"/>
                </a:lnTo>
                <a:lnTo>
                  <a:pt x="259" y="318"/>
                </a:lnTo>
                <a:lnTo>
                  <a:pt x="255" y="321"/>
                </a:lnTo>
                <a:lnTo>
                  <a:pt x="252" y="326"/>
                </a:lnTo>
                <a:lnTo>
                  <a:pt x="248" y="331"/>
                </a:lnTo>
                <a:lnTo>
                  <a:pt x="245" y="336"/>
                </a:lnTo>
                <a:lnTo>
                  <a:pt x="242" y="341"/>
                </a:lnTo>
                <a:lnTo>
                  <a:pt x="240" y="347"/>
                </a:lnTo>
                <a:lnTo>
                  <a:pt x="238" y="352"/>
                </a:lnTo>
                <a:lnTo>
                  <a:pt x="238" y="353"/>
                </a:lnTo>
                <a:lnTo>
                  <a:pt x="238" y="355"/>
                </a:lnTo>
                <a:lnTo>
                  <a:pt x="238" y="357"/>
                </a:lnTo>
                <a:lnTo>
                  <a:pt x="238" y="360"/>
                </a:lnTo>
                <a:lnTo>
                  <a:pt x="238" y="362"/>
                </a:lnTo>
                <a:lnTo>
                  <a:pt x="238" y="363"/>
                </a:lnTo>
                <a:lnTo>
                  <a:pt x="238" y="365"/>
                </a:lnTo>
                <a:lnTo>
                  <a:pt x="243" y="369"/>
                </a:lnTo>
                <a:lnTo>
                  <a:pt x="237" y="377"/>
                </a:lnTo>
                <a:lnTo>
                  <a:pt x="242" y="384"/>
                </a:lnTo>
                <a:lnTo>
                  <a:pt x="225" y="396"/>
                </a:lnTo>
                <a:lnTo>
                  <a:pt x="223" y="396"/>
                </a:lnTo>
                <a:lnTo>
                  <a:pt x="220" y="394"/>
                </a:lnTo>
                <a:lnTo>
                  <a:pt x="216" y="394"/>
                </a:lnTo>
                <a:lnTo>
                  <a:pt x="211" y="394"/>
                </a:lnTo>
                <a:lnTo>
                  <a:pt x="208" y="396"/>
                </a:lnTo>
                <a:lnTo>
                  <a:pt x="203" y="401"/>
                </a:lnTo>
                <a:lnTo>
                  <a:pt x="201" y="407"/>
                </a:lnTo>
                <a:lnTo>
                  <a:pt x="199" y="406"/>
                </a:lnTo>
                <a:lnTo>
                  <a:pt x="198" y="404"/>
                </a:lnTo>
                <a:lnTo>
                  <a:pt x="194" y="404"/>
                </a:lnTo>
                <a:lnTo>
                  <a:pt x="189" y="402"/>
                </a:lnTo>
                <a:lnTo>
                  <a:pt x="186" y="402"/>
                </a:lnTo>
                <a:lnTo>
                  <a:pt x="184" y="404"/>
                </a:lnTo>
                <a:lnTo>
                  <a:pt x="184" y="407"/>
                </a:lnTo>
                <a:lnTo>
                  <a:pt x="186" y="414"/>
                </a:lnTo>
                <a:lnTo>
                  <a:pt x="186" y="416"/>
                </a:lnTo>
                <a:lnTo>
                  <a:pt x="184" y="418"/>
                </a:lnTo>
                <a:lnTo>
                  <a:pt x="182" y="418"/>
                </a:lnTo>
                <a:lnTo>
                  <a:pt x="179" y="419"/>
                </a:lnTo>
                <a:lnTo>
                  <a:pt x="176" y="421"/>
                </a:lnTo>
                <a:lnTo>
                  <a:pt x="174" y="423"/>
                </a:lnTo>
                <a:lnTo>
                  <a:pt x="172" y="423"/>
                </a:lnTo>
                <a:lnTo>
                  <a:pt x="171" y="424"/>
                </a:lnTo>
                <a:lnTo>
                  <a:pt x="167" y="426"/>
                </a:lnTo>
                <a:lnTo>
                  <a:pt x="162" y="428"/>
                </a:lnTo>
                <a:lnTo>
                  <a:pt x="155" y="429"/>
                </a:lnTo>
                <a:lnTo>
                  <a:pt x="150" y="429"/>
                </a:lnTo>
                <a:lnTo>
                  <a:pt x="145" y="429"/>
                </a:lnTo>
                <a:lnTo>
                  <a:pt x="142" y="428"/>
                </a:lnTo>
                <a:lnTo>
                  <a:pt x="140" y="423"/>
                </a:lnTo>
                <a:lnTo>
                  <a:pt x="138" y="426"/>
                </a:lnTo>
                <a:lnTo>
                  <a:pt x="135" y="429"/>
                </a:lnTo>
                <a:lnTo>
                  <a:pt x="132" y="433"/>
                </a:lnTo>
                <a:lnTo>
                  <a:pt x="127" y="438"/>
                </a:lnTo>
                <a:lnTo>
                  <a:pt x="122" y="440"/>
                </a:lnTo>
                <a:lnTo>
                  <a:pt x="116" y="440"/>
                </a:lnTo>
                <a:lnTo>
                  <a:pt x="110" y="438"/>
                </a:lnTo>
                <a:lnTo>
                  <a:pt x="108" y="438"/>
                </a:lnTo>
                <a:lnTo>
                  <a:pt x="105" y="438"/>
                </a:lnTo>
                <a:lnTo>
                  <a:pt x="101" y="436"/>
                </a:lnTo>
                <a:lnTo>
                  <a:pt x="98" y="435"/>
                </a:lnTo>
                <a:lnTo>
                  <a:pt x="93" y="433"/>
                </a:lnTo>
                <a:lnTo>
                  <a:pt x="88" y="428"/>
                </a:lnTo>
                <a:lnTo>
                  <a:pt x="83" y="423"/>
                </a:lnTo>
                <a:lnTo>
                  <a:pt x="79" y="416"/>
                </a:lnTo>
                <a:lnTo>
                  <a:pt x="78" y="413"/>
                </a:lnTo>
                <a:lnTo>
                  <a:pt x="78" y="409"/>
                </a:lnTo>
                <a:lnTo>
                  <a:pt x="78" y="406"/>
                </a:lnTo>
                <a:lnTo>
                  <a:pt x="76" y="404"/>
                </a:lnTo>
              </a:path>
            </a:pathLst>
          </a:custGeom>
          <a:solidFill>
            <a:srgbClr val="DDDDDD"/>
          </a:solidFill>
          <a:ln w="3175">
            <a:solidFill>
              <a:schemeClr val="tx1"/>
            </a:solidFill>
            <a:prstDash val="solid"/>
            <a:round/>
            <a:headEnd/>
            <a:tailEnd/>
          </a:ln>
        </p:spPr>
        <p:txBody>
          <a:bodyPr/>
          <a:lstStyle/>
          <a:p>
            <a:endParaRPr lang="en-US"/>
          </a:p>
        </p:txBody>
      </p:sp>
      <p:sp>
        <p:nvSpPr>
          <p:cNvPr id="57386" name="Freeform 130"/>
          <p:cNvSpPr>
            <a:spLocks/>
          </p:cNvSpPr>
          <p:nvPr/>
        </p:nvSpPr>
        <p:spPr bwMode="auto">
          <a:xfrm>
            <a:off x="8070850" y="3328988"/>
            <a:ext cx="182563" cy="269875"/>
          </a:xfrm>
          <a:custGeom>
            <a:avLst/>
            <a:gdLst>
              <a:gd name="T0" fmla="*/ 24 w 105"/>
              <a:gd name="T1" fmla="*/ 16 h 175"/>
              <a:gd name="T2" fmla="*/ 20 w 105"/>
              <a:gd name="T3" fmla="*/ 22 h 175"/>
              <a:gd name="T4" fmla="*/ 20 w 105"/>
              <a:gd name="T5" fmla="*/ 29 h 175"/>
              <a:gd name="T6" fmla="*/ 22 w 105"/>
              <a:gd name="T7" fmla="*/ 34 h 175"/>
              <a:gd name="T8" fmla="*/ 22 w 105"/>
              <a:gd name="T9" fmla="*/ 36 h 175"/>
              <a:gd name="T10" fmla="*/ 24 w 105"/>
              <a:gd name="T11" fmla="*/ 38 h 175"/>
              <a:gd name="T12" fmla="*/ 25 w 105"/>
              <a:gd name="T13" fmla="*/ 46 h 175"/>
              <a:gd name="T14" fmla="*/ 29 w 105"/>
              <a:gd name="T15" fmla="*/ 55 h 175"/>
              <a:gd name="T16" fmla="*/ 34 w 105"/>
              <a:gd name="T17" fmla="*/ 60 h 175"/>
              <a:gd name="T18" fmla="*/ 37 w 105"/>
              <a:gd name="T19" fmla="*/ 61 h 175"/>
              <a:gd name="T20" fmla="*/ 39 w 105"/>
              <a:gd name="T21" fmla="*/ 63 h 175"/>
              <a:gd name="T22" fmla="*/ 44 w 105"/>
              <a:gd name="T23" fmla="*/ 66 h 175"/>
              <a:gd name="T24" fmla="*/ 49 w 105"/>
              <a:gd name="T25" fmla="*/ 73 h 175"/>
              <a:gd name="T26" fmla="*/ 49 w 105"/>
              <a:gd name="T27" fmla="*/ 82 h 175"/>
              <a:gd name="T28" fmla="*/ 49 w 105"/>
              <a:gd name="T29" fmla="*/ 88 h 175"/>
              <a:gd name="T30" fmla="*/ 49 w 105"/>
              <a:gd name="T31" fmla="*/ 88 h 175"/>
              <a:gd name="T32" fmla="*/ 54 w 105"/>
              <a:gd name="T33" fmla="*/ 93 h 175"/>
              <a:gd name="T34" fmla="*/ 59 w 105"/>
              <a:gd name="T35" fmla="*/ 99 h 175"/>
              <a:gd name="T36" fmla="*/ 63 w 105"/>
              <a:gd name="T37" fmla="*/ 104 h 175"/>
              <a:gd name="T38" fmla="*/ 63 w 105"/>
              <a:gd name="T39" fmla="*/ 105 h 175"/>
              <a:gd name="T40" fmla="*/ 64 w 105"/>
              <a:gd name="T41" fmla="*/ 105 h 175"/>
              <a:gd name="T42" fmla="*/ 66 w 105"/>
              <a:gd name="T43" fmla="*/ 110 h 175"/>
              <a:gd name="T44" fmla="*/ 66 w 105"/>
              <a:gd name="T45" fmla="*/ 112 h 175"/>
              <a:gd name="T46" fmla="*/ 74 w 105"/>
              <a:gd name="T47" fmla="*/ 119 h 175"/>
              <a:gd name="T48" fmla="*/ 83 w 105"/>
              <a:gd name="T49" fmla="*/ 122 h 175"/>
              <a:gd name="T50" fmla="*/ 88 w 105"/>
              <a:gd name="T51" fmla="*/ 122 h 175"/>
              <a:gd name="T52" fmla="*/ 90 w 105"/>
              <a:gd name="T53" fmla="*/ 122 h 175"/>
              <a:gd name="T54" fmla="*/ 93 w 105"/>
              <a:gd name="T55" fmla="*/ 136 h 175"/>
              <a:gd name="T56" fmla="*/ 86 w 105"/>
              <a:gd name="T57" fmla="*/ 141 h 175"/>
              <a:gd name="T58" fmla="*/ 86 w 105"/>
              <a:gd name="T59" fmla="*/ 141 h 175"/>
              <a:gd name="T60" fmla="*/ 85 w 105"/>
              <a:gd name="T61" fmla="*/ 143 h 175"/>
              <a:gd name="T62" fmla="*/ 85 w 105"/>
              <a:gd name="T63" fmla="*/ 144 h 175"/>
              <a:gd name="T64" fmla="*/ 81 w 105"/>
              <a:gd name="T65" fmla="*/ 148 h 175"/>
              <a:gd name="T66" fmla="*/ 85 w 105"/>
              <a:gd name="T67" fmla="*/ 149 h 175"/>
              <a:gd name="T68" fmla="*/ 90 w 105"/>
              <a:gd name="T69" fmla="*/ 148 h 175"/>
              <a:gd name="T70" fmla="*/ 93 w 105"/>
              <a:gd name="T71" fmla="*/ 146 h 175"/>
              <a:gd name="T72" fmla="*/ 98 w 105"/>
              <a:gd name="T73" fmla="*/ 144 h 175"/>
              <a:gd name="T74" fmla="*/ 102 w 105"/>
              <a:gd name="T75" fmla="*/ 148 h 175"/>
              <a:gd name="T76" fmla="*/ 102 w 105"/>
              <a:gd name="T77" fmla="*/ 154 h 175"/>
              <a:gd name="T78" fmla="*/ 103 w 105"/>
              <a:gd name="T79" fmla="*/ 163 h 175"/>
              <a:gd name="T80" fmla="*/ 0 w 105"/>
              <a:gd name="T81" fmla="*/ 21 h 175"/>
              <a:gd name="T82" fmla="*/ 0 w 105"/>
              <a:gd name="T83" fmla="*/ 22 h 175"/>
              <a:gd name="T84" fmla="*/ 5 w 105"/>
              <a:gd name="T85" fmla="*/ 7 h 175"/>
              <a:gd name="T86" fmla="*/ 15 w 105"/>
              <a:gd name="T87" fmla="*/ 0 h 175"/>
              <a:gd name="T88" fmla="*/ 27 w 105"/>
              <a:gd name="T89" fmla="*/ 0 h 175"/>
              <a:gd name="T90" fmla="*/ 32 w 105"/>
              <a:gd name="T91" fmla="*/ 2 h 17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5"/>
              <a:gd name="T139" fmla="*/ 0 h 175"/>
              <a:gd name="T140" fmla="*/ 105 w 105"/>
              <a:gd name="T141" fmla="*/ 175 h 17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5" h="175">
                <a:moveTo>
                  <a:pt x="27" y="7"/>
                </a:moveTo>
                <a:lnTo>
                  <a:pt x="24" y="16"/>
                </a:lnTo>
                <a:lnTo>
                  <a:pt x="20" y="22"/>
                </a:lnTo>
                <a:lnTo>
                  <a:pt x="20" y="26"/>
                </a:lnTo>
                <a:lnTo>
                  <a:pt x="20" y="29"/>
                </a:lnTo>
                <a:lnTo>
                  <a:pt x="20" y="31"/>
                </a:lnTo>
                <a:lnTo>
                  <a:pt x="22" y="34"/>
                </a:lnTo>
                <a:lnTo>
                  <a:pt x="22" y="36"/>
                </a:lnTo>
                <a:lnTo>
                  <a:pt x="24" y="36"/>
                </a:lnTo>
                <a:lnTo>
                  <a:pt x="24" y="38"/>
                </a:lnTo>
                <a:lnTo>
                  <a:pt x="25" y="46"/>
                </a:lnTo>
                <a:lnTo>
                  <a:pt x="27" y="49"/>
                </a:lnTo>
                <a:lnTo>
                  <a:pt x="29" y="55"/>
                </a:lnTo>
                <a:lnTo>
                  <a:pt x="30" y="56"/>
                </a:lnTo>
                <a:lnTo>
                  <a:pt x="34" y="60"/>
                </a:lnTo>
                <a:lnTo>
                  <a:pt x="36" y="61"/>
                </a:lnTo>
                <a:lnTo>
                  <a:pt x="37" y="61"/>
                </a:lnTo>
                <a:lnTo>
                  <a:pt x="39" y="63"/>
                </a:lnTo>
                <a:lnTo>
                  <a:pt x="44" y="66"/>
                </a:lnTo>
                <a:lnTo>
                  <a:pt x="47" y="70"/>
                </a:lnTo>
                <a:lnTo>
                  <a:pt x="49" y="73"/>
                </a:lnTo>
                <a:lnTo>
                  <a:pt x="49" y="78"/>
                </a:lnTo>
                <a:lnTo>
                  <a:pt x="49" y="82"/>
                </a:lnTo>
                <a:lnTo>
                  <a:pt x="49" y="85"/>
                </a:lnTo>
                <a:lnTo>
                  <a:pt x="49" y="88"/>
                </a:lnTo>
                <a:lnTo>
                  <a:pt x="51" y="92"/>
                </a:lnTo>
                <a:lnTo>
                  <a:pt x="54" y="93"/>
                </a:lnTo>
                <a:lnTo>
                  <a:pt x="56" y="97"/>
                </a:lnTo>
                <a:lnTo>
                  <a:pt x="59" y="99"/>
                </a:lnTo>
                <a:lnTo>
                  <a:pt x="61" y="102"/>
                </a:lnTo>
                <a:lnTo>
                  <a:pt x="63" y="104"/>
                </a:lnTo>
                <a:lnTo>
                  <a:pt x="63" y="105"/>
                </a:lnTo>
                <a:lnTo>
                  <a:pt x="64" y="105"/>
                </a:lnTo>
                <a:lnTo>
                  <a:pt x="64" y="109"/>
                </a:lnTo>
                <a:lnTo>
                  <a:pt x="66" y="110"/>
                </a:lnTo>
                <a:lnTo>
                  <a:pt x="66" y="112"/>
                </a:lnTo>
                <a:lnTo>
                  <a:pt x="71" y="115"/>
                </a:lnTo>
                <a:lnTo>
                  <a:pt x="74" y="119"/>
                </a:lnTo>
                <a:lnTo>
                  <a:pt x="80" y="121"/>
                </a:lnTo>
                <a:lnTo>
                  <a:pt x="83" y="122"/>
                </a:lnTo>
                <a:lnTo>
                  <a:pt x="86" y="122"/>
                </a:lnTo>
                <a:lnTo>
                  <a:pt x="88" y="122"/>
                </a:lnTo>
                <a:lnTo>
                  <a:pt x="90" y="122"/>
                </a:lnTo>
                <a:lnTo>
                  <a:pt x="93" y="126"/>
                </a:lnTo>
                <a:lnTo>
                  <a:pt x="93" y="136"/>
                </a:lnTo>
                <a:lnTo>
                  <a:pt x="86" y="136"/>
                </a:lnTo>
                <a:lnTo>
                  <a:pt x="86" y="141"/>
                </a:lnTo>
                <a:lnTo>
                  <a:pt x="86" y="143"/>
                </a:lnTo>
                <a:lnTo>
                  <a:pt x="85" y="143"/>
                </a:lnTo>
                <a:lnTo>
                  <a:pt x="85" y="144"/>
                </a:lnTo>
                <a:lnTo>
                  <a:pt x="83" y="146"/>
                </a:lnTo>
                <a:lnTo>
                  <a:pt x="81" y="148"/>
                </a:lnTo>
                <a:lnTo>
                  <a:pt x="83" y="149"/>
                </a:lnTo>
                <a:lnTo>
                  <a:pt x="85" y="149"/>
                </a:lnTo>
                <a:lnTo>
                  <a:pt x="88" y="149"/>
                </a:lnTo>
                <a:lnTo>
                  <a:pt x="90" y="148"/>
                </a:lnTo>
                <a:lnTo>
                  <a:pt x="91" y="148"/>
                </a:lnTo>
                <a:lnTo>
                  <a:pt x="93" y="146"/>
                </a:lnTo>
                <a:lnTo>
                  <a:pt x="98" y="144"/>
                </a:lnTo>
                <a:lnTo>
                  <a:pt x="100" y="144"/>
                </a:lnTo>
                <a:lnTo>
                  <a:pt x="102" y="148"/>
                </a:lnTo>
                <a:lnTo>
                  <a:pt x="102" y="149"/>
                </a:lnTo>
                <a:lnTo>
                  <a:pt x="102" y="154"/>
                </a:lnTo>
                <a:lnTo>
                  <a:pt x="105" y="158"/>
                </a:lnTo>
                <a:lnTo>
                  <a:pt x="103" y="163"/>
                </a:lnTo>
                <a:lnTo>
                  <a:pt x="41" y="175"/>
                </a:lnTo>
                <a:lnTo>
                  <a:pt x="0" y="21"/>
                </a:lnTo>
                <a:lnTo>
                  <a:pt x="0" y="22"/>
                </a:lnTo>
                <a:lnTo>
                  <a:pt x="2" y="12"/>
                </a:lnTo>
                <a:lnTo>
                  <a:pt x="5" y="7"/>
                </a:lnTo>
                <a:lnTo>
                  <a:pt x="10" y="4"/>
                </a:lnTo>
                <a:lnTo>
                  <a:pt x="15" y="0"/>
                </a:lnTo>
                <a:lnTo>
                  <a:pt x="22" y="0"/>
                </a:lnTo>
                <a:lnTo>
                  <a:pt x="27" y="0"/>
                </a:lnTo>
                <a:lnTo>
                  <a:pt x="30" y="0"/>
                </a:lnTo>
                <a:lnTo>
                  <a:pt x="32" y="2"/>
                </a:lnTo>
                <a:lnTo>
                  <a:pt x="27" y="7"/>
                </a:lnTo>
              </a:path>
            </a:pathLst>
          </a:custGeom>
          <a:solidFill>
            <a:srgbClr val="DDDDDD"/>
          </a:solidFill>
          <a:ln w="3175">
            <a:solidFill>
              <a:schemeClr val="tx1"/>
            </a:solidFill>
            <a:prstDash val="solid"/>
            <a:round/>
            <a:headEnd/>
            <a:tailEnd/>
          </a:ln>
        </p:spPr>
        <p:txBody>
          <a:bodyPr/>
          <a:lstStyle/>
          <a:p>
            <a:endParaRPr lang="en-US"/>
          </a:p>
        </p:txBody>
      </p:sp>
      <p:grpSp>
        <p:nvGrpSpPr>
          <p:cNvPr id="57387" name="Group 131"/>
          <p:cNvGrpSpPr>
            <a:grpSpLocks/>
          </p:cNvGrpSpPr>
          <p:nvPr/>
        </p:nvGrpSpPr>
        <p:grpSpPr bwMode="auto">
          <a:xfrm>
            <a:off x="6994525" y="4378325"/>
            <a:ext cx="852488" cy="576263"/>
            <a:chOff x="3916" y="2758"/>
            <a:chExt cx="478" cy="363"/>
          </a:xfrm>
        </p:grpSpPr>
        <p:sp>
          <p:nvSpPr>
            <p:cNvPr id="57441" name="Freeform 132"/>
            <p:cNvSpPr>
              <a:spLocks/>
            </p:cNvSpPr>
            <p:nvPr/>
          </p:nvSpPr>
          <p:spPr bwMode="auto">
            <a:xfrm>
              <a:off x="4222" y="3072"/>
              <a:ext cx="15" cy="16"/>
            </a:xfrm>
            <a:custGeom>
              <a:avLst/>
              <a:gdLst>
                <a:gd name="T0" fmla="*/ 1 w 15"/>
                <a:gd name="T1" fmla="*/ 5 h 17"/>
                <a:gd name="T2" fmla="*/ 5 w 15"/>
                <a:gd name="T3" fmla="*/ 2 h 17"/>
                <a:gd name="T4" fmla="*/ 6 w 15"/>
                <a:gd name="T5" fmla="*/ 0 h 17"/>
                <a:gd name="T6" fmla="*/ 10 w 15"/>
                <a:gd name="T7" fmla="*/ 0 h 17"/>
                <a:gd name="T8" fmla="*/ 12 w 15"/>
                <a:gd name="T9" fmla="*/ 0 h 17"/>
                <a:gd name="T10" fmla="*/ 13 w 15"/>
                <a:gd name="T11" fmla="*/ 2 h 17"/>
                <a:gd name="T12" fmla="*/ 13 w 15"/>
                <a:gd name="T13" fmla="*/ 2 h 17"/>
                <a:gd name="T14" fmla="*/ 15 w 15"/>
                <a:gd name="T15" fmla="*/ 3 h 17"/>
                <a:gd name="T16" fmla="*/ 15 w 15"/>
                <a:gd name="T17" fmla="*/ 5 h 17"/>
                <a:gd name="T18" fmla="*/ 15 w 15"/>
                <a:gd name="T19" fmla="*/ 7 h 17"/>
                <a:gd name="T20" fmla="*/ 13 w 15"/>
                <a:gd name="T21" fmla="*/ 8 h 17"/>
                <a:gd name="T22" fmla="*/ 13 w 15"/>
                <a:gd name="T23" fmla="*/ 10 h 17"/>
                <a:gd name="T24" fmla="*/ 12 w 15"/>
                <a:gd name="T25" fmla="*/ 12 h 17"/>
                <a:gd name="T26" fmla="*/ 10 w 15"/>
                <a:gd name="T27" fmla="*/ 15 h 17"/>
                <a:gd name="T28" fmla="*/ 6 w 15"/>
                <a:gd name="T29" fmla="*/ 17 h 17"/>
                <a:gd name="T30" fmla="*/ 3 w 15"/>
                <a:gd name="T31" fmla="*/ 17 h 17"/>
                <a:gd name="T32" fmla="*/ 1 w 15"/>
                <a:gd name="T33" fmla="*/ 17 h 17"/>
                <a:gd name="T34" fmla="*/ 1 w 15"/>
                <a:gd name="T35" fmla="*/ 17 h 17"/>
                <a:gd name="T36" fmla="*/ 0 w 15"/>
                <a:gd name="T37" fmla="*/ 15 h 17"/>
                <a:gd name="T38" fmla="*/ 0 w 15"/>
                <a:gd name="T39" fmla="*/ 13 h 17"/>
                <a:gd name="T40" fmla="*/ 0 w 15"/>
                <a:gd name="T41" fmla="*/ 12 h 17"/>
                <a:gd name="T42" fmla="*/ 0 w 15"/>
                <a:gd name="T43" fmla="*/ 10 h 17"/>
                <a:gd name="T44" fmla="*/ 0 w 15"/>
                <a:gd name="T45" fmla="*/ 8 h 17"/>
                <a:gd name="T46" fmla="*/ 1 w 15"/>
                <a:gd name="T47" fmla="*/ 7 h 17"/>
                <a:gd name="T48" fmla="*/ 1 w 15"/>
                <a:gd name="T49" fmla="*/ 5 h 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
                <a:gd name="T76" fmla="*/ 0 h 17"/>
                <a:gd name="T77" fmla="*/ 15 w 15"/>
                <a:gd name="T78" fmla="*/ 17 h 1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 h="17">
                  <a:moveTo>
                    <a:pt x="1" y="5"/>
                  </a:moveTo>
                  <a:lnTo>
                    <a:pt x="5" y="2"/>
                  </a:lnTo>
                  <a:lnTo>
                    <a:pt x="6" y="0"/>
                  </a:lnTo>
                  <a:lnTo>
                    <a:pt x="10" y="0"/>
                  </a:lnTo>
                  <a:lnTo>
                    <a:pt x="12" y="0"/>
                  </a:lnTo>
                  <a:lnTo>
                    <a:pt x="13" y="2"/>
                  </a:lnTo>
                  <a:lnTo>
                    <a:pt x="15" y="3"/>
                  </a:lnTo>
                  <a:lnTo>
                    <a:pt x="15" y="5"/>
                  </a:lnTo>
                  <a:lnTo>
                    <a:pt x="15" y="7"/>
                  </a:lnTo>
                  <a:lnTo>
                    <a:pt x="13" y="8"/>
                  </a:lnTo>
                  <a:lnTo>
                    <a:pt x="13" y="10"/>
                  </a:lnTo>
                  <a:lnTo>
                    <a:pt x="12" y="12"/>
                  </a:lnTo>
                  <a:lnTo>
                    <a:pt x="10" y="15"/>
                  </a:lnTo>
                  <a:lnTo>
                    <a:pt x="6" y="17"/>
                  </a:lnTo>
                  <a:lnTo>
                    <a:pt x="3" y="17"/>
                  </a:lnTo>
                  <a:lnTo>
                    <a:pt x="1" y="17"/>
                  </a:lnTo>
                  <a:lnTo>
                    <a:pt x="0" y="15"/>
                  </a:lnTo>
                  <a:lnTo>
                    <a:pt x="0" y="13"/>
                  </a:lnTo>
                  <a:lnTo>
                    <a:pt x="0" y="12"/>
                  </a:lnTo>
                  <a:lnTo>
                    <a:pt x="0" y="10"/>
                  </a:lnTo>
                  <a:lnTo>
                    <a:pt x="0" y="8"/>
                  </a:lnTo>
                  <a:lnTo>
                    <a:pt x="1" y="7"/>
                  </a:lnTo>
                  <a:lnTo>
                    <a:pt x="1" y="5"/>
                  </a:lnTo>
                  <a:close/>
                </a:path>
              </a:pathLst>
            </a:custGeom>
            <a:solidFill>
              <a:srgbClr val="DDDDDD"/>
            </a:solidFill>
            <a:ln w="9525">
              <a:solidFill>
                <a:schemeClr val="tx1"/>
              </a:solidFill>
              <a:round/>
              <a:headEnd/>
              <a:tailEnd/>
            </a:ln>
          </p:spPr>
          <p:txBody>
            <a:bodyPr/>
            <a:lstStyle/>
            <a:p>
              <a:endParaRPr lang="en-US"/>
            </a:p>
          </p:txBody>
        </p:sp>
        <p:sp>
          <p:nvSpPr>
            <p:cNvPr id="57442" name="Freeform 133"/>
            <p:cNvSpPr>
              <a:spLocks/>
            </p:cNvSpPr>
            <p:nvPr/>
          </p:nvSpPr>
          <p:spPr bwMode="auto">
            <a:xfrm>
              <a:off x="4206" y="3072"/>
              <a:ext cx="11" cy="12"/>
            </a:xfrm>
            <a:custGeom>
              <a:avLst/>
              <a:gdLst>
                <a:gd name="T0" fmla="*/ 0 w 11"/>
                <a:gd name="T1" fmla="*/ 7 h 13"/>
                <a:gd name="T2" fmla="*/ 0 w 11"/>
                <a:gd name="T3" fmla="*/ 3 h 13"/>
                <a:gd name="T4" fmla="*/ 2 w 11"/>
                <a:gd name="T5" fmla="*/ 2 h 13"/>
                <a:gd name="T6" fmla="*/ 4 w 11"/>
                <a:gd name="T7" fmla="*/ 0 h 13"/>
                <a:gd name="T8" fmla="*/ 6 w 11"/>
                <a:gd name="T9" fmla="*/ 0 h 13"/>
                <a:gd name="T10" fmla="*/ 7 w 11"/>
                <a:gd name="T11" fmla="*/ 0 h 13"/>
                <a:gd name="T12" fmla="*/ 9 w 11"/>
                <a:gd name="T13" fmla="*/ 2 h 13"/>
                <a:gd name="T14" fmla="*/ 11 w 11"/>
                <a:gd name="T15" fmla="*/ 3 h 13"/>
                <a:gd name="T16" fmla="*/ 11 w 11"/>
                <a:gd name="T17" fmla="*/ 7 h 13"/>
                <a:gd name="T18" fmla="*/ 11 w 11"/>
                <a:gd name="T19" fmla="*/ 10 h 13"/>
                <a:gd name="T20" fmla="*/ 9 w 11"/>
                <a:gd name="T21" fmla="*/ 12 h 13"/>
                <a:gd name="T22" fmla="*/ 7 w 11"/>
                <a:gd name="T23" fmla="*/ 13 h 13"/>
                <a:gd name="T24" fmla="*/ 6 w 11"/>
                <a:gd name="T25" fmla="*/ 13 h 13"/>
                <a:gd name="T26" fmla="*/ 4 w 11"/>
                <a:gd name="T27" fmla="*/ 13 h 13"/>
                <a:gd name="T28" fmla="*/ 2 w 11"/>
                <a:gd name="T29" fmla="*/ 12 h 13"/>
                <a:gd name="T30" fmla="*/ 0 w 11"/>
                <a:gd name="T31" fmla="*/ 10 h 13"/>
                <a:gd name="T32" fmla="*/ 0 w 11"/>
                <a:gd name="T33" fmla="*/ 7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3"/>
                <a:gd name="T53" fmla="*/ 11 w 11"/>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3">
                  <a:moveTo>
                    <a:pt x="0" y="7"/>
                  </a:moveTo>
                  <a:lnTo>
                    <a:pt x="0" y="3"/>
                  </a:lnTo>
                  <a:lnTo>
                    <a:pt x="2" y="2"/>
                  </a:lnTo>
                  <a:lnTo>
                    <a:pt x="4" y="0"/>
                  </a:lnTo>
                  <a:lnTo>
                    <a:pt x="6" y="0"/>
                  </a:lnTo>
                  <a:lnTo>
                    <a:pt x="7" y="0"/>
                  </a:lnTo>
                  <a:lnTo>
                    <a:pt x="9" y="2"/>
                  </a:lnTo>
                  <a:lnTo>
                    <a:pt x="11" y="3"/>
                  </a:lnTo>
                  <a:lnTo>
                    <a:pt x="11" y="7"/>
                  </a:lnTo>
                  <a:lnTo>
                    <a:pt x="11" y="10"/>
                  </a:lnTo>
                  <a:lnTo>
                    <a:pt x="9" y="12"/>
                  </a:lnTo>
                  <a:lnTo>
                    <a:pt x="7" y="13"/>
                  </a:lnTo>
                  <a:lnTo>
                    <a:pt x="6" y="13"/>
                  </a:lnTo>
                  <a:lnTo>
                    <a:pt x="4" y="13"/>
                  </a:lnTo>
                  <a:lnTo>
                    <a:pt x="2" y="12"/>
                  </a:lnTo>
                  <a:lnTo>
                    <a:pt x="0" y="10"/>
                  </a:lnTo>
                  <a:lnTo>
                    <a:pt x="0" y="7"/>
                  </a:lnTo>
                  <a:close/>
                </a:path>
              </a:pathLst>
            </a:custGeom>
            <a:solidFill>
              <a:srgbClr val="DDDDDD"/>
            </a:solidFill>
            <a:ln w="9525">
              <a:solidFill>
                <a:schemeClr val="tx1"/>
              </a:solidFill>
              <a:round/>
              <a:headEnd/>
              <a:tailEnd/>
            </a:ln>
          </p:spPr>
          <p:txBody>
            <a:bodyPr/>
            <a:lstStyle/>
            <a:p>
              <a:endParaRPr lang="en-US"/>
            </a:p>
          </p:txBody>
        </p:sp>
        <p:sp>
          <p:nvSpPr>
            <p:cNvPr id="57443" name="Freeform 134"/>
            <p:cNvSpPr>
              <a:spLocks/>
            </p:cNvSpPr>
            <p:nvPr/>
          </p:nvSpPr>
          <p:spPr bwMode="auto">
            <a:xfrm>
              <a:off x="4212" y="3098"/>
              <a:ext cx="13" cy="16"/>
            </a:xfrm>
            <a:custGeom>
              <a:avLst/>
              <a:gdLst>
                <a:gd name="T0" fmla="*/ 1 w 13"/>
                <a:gd name="T1" fmla="*/ 5 h 17"/>
                <a:gd name="T2" fmla="*/ 3 w 13"/>
                <a:gd name="T3" fmla="*/ 2 h 17"/>
                <a:gd name="T4" fmla="*/ 6 w 13"/>
                <a:gd name="T5" fmla="*/ 0 h 17"/>
                <a:gd name="T6" fmla="*/ 8 w 13"/>
                <a:gd name="T7" fmla="*/ 0 h 17"/>
                <a:gd name="T8" fmla="*/ 11 w 13"/>
                <a:gd name="T9" fmla="*/ 0 h 17"/>
                <a:gd name="T10" fmla="*/ 13 w 13"/>
                <a:gd name="T11" fmla="*/ 0 h 17"/>
                <a:gd name="T12" fmla="*/ 13 w 13"/>
                <a:gd name="T13" fmla="*/ 2 h 17"/>
                <a:gd name="T14" fmla="*/ 13 w 13"/>
                <a:gd name="T15" fmla="*/ 3 h 17"/>
                <a:gd name="T16" fmla="*/ 13 w 13"/>
                <a:gd name="T17" fmla="*/ 5 h 17"/>
                <a:gd name="T18" fmla="*/ 13 w 13"/>
                <a:gd name="T19" fmla="*/ 5 h 17"/>
                <a:gd name="T20" fmla="*/ 13 w 13"/>
                <a:gd name="T21" fmla="*/ 8 h 17"/>
                <a:gd name="T22" fmla="*/ 13 w 13"/>
                <a:gd name="T23" fmla="*/ 8 h 17"/>
                <a:gd name="T24" fmla="*/ 11 w 13"/>
                <a:gd name="T25" fmla="*/ 10 h 17"/>
                <a:gd name="T26" fmla="*/ 10 w 13"/>
                <a:gd name="T27" fmla="*/ 14 h 17"/>
                <a:gd name="T28" fmla="*/ 6 w 13"/>
                <a:gd name="T29" fmla="*/ 15 h 17"/>
                <a:gd name="T30" fmla="*/ 5 w 13"/>
                <a:gd name="T31" fmla="*/ 17 h 17"/>
                <a:gd name="T32" fmla="*/ 1 w 13"/>
                <a:gd name="T33" fmla="*/ 17 h 17"/>
                <a:gd name="T34" fmla="*/ 1 w 13"/>
                <a:gd name="T35" fmla="*/ 15 h 17"/>
                <a:gd name="T36" fmla="*/ 0 w 13"/>
                <a:gd name="T37" fmla="*/ 14 h 17"/>
                <a:gd name="T38" fmla="*/ 0 w 13"/>
                <a:gd name="T39" fmla="*/ 14 h 17"/>
                <a:gd name="T40" fmla="*/ 0 w 13"/>
                <a:gd name="T41" fmla="*/ 12 h 17"/>
                <a:gd name="T42" fmla="*/ 0 w 13"/>
                <a:gd name="T43" fmla="*/ 10 h 17"/>
                <a:gd name="T44" fmla="*/ 0 w 13"/>
                <a:gd name="T45" fmla="*/ 8 h 17"/>
                <a:gd name="T46" fmla="*/ 0 w 13"/>
                <a:gd name="T47" fmla="*/ 7 h 17"/>
                <a:gd name="T48" fmla="*/ 1 w 13"/>
                <a:gd name="T49" fmla="*/ 5 h 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
                <a:gd name="T76" fmla="*/ 0 h 17"/>
                <a:gd name="T77" fmla="*/ 13 w 13"/>
                <a:gd name="T78" fmla="*/ 17 h 1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 h="17">
                  <a:moveTo>
                    <a:pt x="1" y="5"/>
                  </a:moveTo>
                  <a:lnTo>
                    <a:pt x="3" y="2"/>
                  </a:lnTo>
                  <a:lnTo>
                    <a:pt x="6" y="0"/>
                  </a:lnTo>
                  <a:lnTo>
                    <a:pt x="8" y="0"/>
                  </a:lnTo>
                  <a:lnTo>
                    <a:pt x="11" y="0"/>
                  </a:lnTo>
                  <a:lnTo>
                    <a:pt x="13" y="0"/>
                  </a:lnTo>
                  <a:lnTo>
                    <a:pt x="13" y="2"/>
                  </a:lnTo>
                  <a:lnTo>
                    <a:pt x="13" y="3"/>
                  </a:lnTo>
                  <a:lnTo>
                    <a:pt x="13" y="5"/>
                  </a:lnTo>
                  <a:lnTo>
                    <a:pt x="13" y="8"/>
                  </a:lnTo>
                  <a:lnTo>
                    <a:pt x="11" y="10"/>
                  </a:lnTo>
                  <a:lnTo>
                    <a:pt x="10" y="14"/>
                  </a:lnTo>
                  <a:lnTo>
                    <a:pt x="6" y="15"/>
                  </a:lnTo>
                  <a:lnTo>
                    <a:pt x="5" y="17"/>
                  </a:lnTo>
                  <a:lnTo>
                    <a:pt x="1" y="17"/>
                  </a:lnTo>
                  <a:lnTo>
                    <a:pt x="1" y="15"/>
                  </a:lnTo>
                  <a:lnTo>
                    <a:pt x="0" y="14"/>
                  </a:lnTo>
                  <a:lnTo>
                    <a:pt x="0" y="12"/>
                  </a:lnTo>
                  <a:lnTo>
                    <a:pt x="0" y="10"/>
                  </a:lnTo>
                  <a:lnTo>
                    <a:pt x="0" y="8"/>
                  </a:lnTo>
                  <a:lnTo>
                    <a:pt x="0" y="7"/>
                  </a:lnTo>
                  <a:lnTo>
                    <a:pt x="1" y="5"/>
                  </a:lnTo>
                  <a:close/>
                </a:path>
              </a:pathLst>
            </a:custGeom>
            <a:solidFill>
              <a:srgbClr val="DDDDDD"/>
            </a:solidFill>
            <a:ln w="9525">
              <a:solidFill>
                <a:schemeClr val="tx1"/>
              </a:solidFill>
              <a:round/>
              <a:headEnd/>
              <a:tailEnd/>
            </a:ln>
          </p:spPr>
          <p:txBody>
            <a:bodyPr/>
            <a:lstStyle/>
            <a:p>
              <a:endParaRPr lang="en-US"/>
            </a:p>
          </p:txBody>
        </p:sp>
        <p:sp>
          <p:nvSpPr>
            <p:cNvPr id="57444" name="Freeform 135"/>
            <p:cNvSpPr>
              <a:spLocks/>
            </p:cNvSpPr>
            <p:nvPr/>
          </p:nvSpPr>
          <p:spPr bwMode="auto">
            <a:xfrm>
              <a:off x="3916" y="2758"/>
              <a:ext cx="478" cy="363"/>
            </a:xfrm>
            <a:custGeom>
              <a:avLst/>
              <a:gdLst>
                <a:gd name="T0" fmla="*/ 267 w 492"/>
                <a:gd name="T1" fmla="*/ 370 h 374"/>
                <a:gd name="T2" fmla="*/ 267 w 492"/>
                <a:gd name="T3" fmla="*/ 364 h 374"/>
                <a:gd name="T4" fmla="*/ 266 w 492"/>
                <a:gd name="T5" fmla="*/ 348 h 374"/>
                <a:gd name="T6" fmla="*/ 242 w 492"/>
                <a:gd name="T7" fmla="*/ 316 h 374"/>
                <a:gd name="T8" fmla="*/ 230 w 492"/>
                <a:gd name="T9" fmla="*/ 308 h 374"/>
                <a:gd name="T10" fmla="*/ 211 w 492"/>
                <a:gd name="T11" fmla="*/ 269 h 374"/>
                <a:gd name="T12" fmla="*/ 193 w 492"/>
                <a:gd name="T13" fmla="*/ 262 h 374"/>
                <a:gd name="T14" fmla="*/ 184 w 492"/>
                <a:gd name="T15" fmla="*/ 254 h 374"/>
                <a:gd name="T16" fmla="*/ 167 w 492"/>
                <a:gd name="T17" fmla="*/ 237 h 374"/>
                <a:gd name="T18" fmla="*/ 157 w 492"/>
                <a:gd name="T19" fmla="*/ 218 h 374"/>
                <a:gd name="T20" fmla="*/ 142 w 492"/>
                <a:gd name="T21" fmla="*/ 210 h 374"/>
                <a:gd name="T22" fmla="*/ 137 w 492"/>
                <a:gd name="T23" fmla="*/ 208 h 374"/>
                <a:gd name="T24" fmla="*/ 130 w 492"/>
                <a:gd name="T25" fmla="*/ 199 h 374"/>
                <a:gd name="T26" fmla="*/ 117 w 492"/>
                <a:gd name="T27" fmla="*/ 182 h 374"/>
                <a:gd name="T28" fmla="*/ 108 w 492"/>
                <a:gd name="T29" fmla="*/ 182 h 374"/>
                <a:gd name="T30" fmla="*/ 93 w 492"/>
                <a:gd name="T31" fmla="*/ 174 h 374"/>
                <a:gd name="T32" fmla="*/ 83 w 492"/>
                <a:gd name="T33" fmla="*/ 157 h 374"/>
                <a:gd name="T34" fmla="*/ 71 w 492"/>
                <a:gd name="T35" fmla="*/ 145 h 374"/>
                <a:gd name="T36" fmla="*/ 56 w 492"/>
                <a:gd name="T37" fmla="*/ 118 h 374"/>
                <a:gd name="T38" fmla="*/ 52 w 492"/>
                <a:gd name="T39" fmla="*/ 111 h 374"/>
                <a:gd name="T40" fmla="*/ 46 w 492"/>
                <a:gd name="T41" fmla="*/ 110 h 374"/>
                <a:gd name="T42" fmla="*/ 24 w 492"/>
                <a:gd name="T43" fmla="*/ 105 h 374"/>
                <a:gd name="T44" fmla="*/ 17 w 492"/>
                <a:gd name="T45" fmla="*/ 100 h 374"/>
                <a:gd name="T46" fmla="*/ 0 w 492"/>
                <a:gd name="T47" fmla="*/ 84 h 374"/>
                <a:gd name="T48" fmla="*/ 17 w 492"/>
                <a:gd name="T49" fmla="*/ 52 h 374"/>
                <a:gd name="T50" fmla="*/ 20 w 492"/>
                <a:gd name="T51" fmla="*/ 52 h 374"/>
                <a:gd name="T52" fmla="*/ 30 w 492"/>
                <a:gd name="T53" fmla="*/ 42 h 374"/>
                <a:gd name="T54" fmla="*/ 52 w 492"/>
                <a:gd name="T55" fmla="*/ 28 h 374"/>
                <a:gd name="T56" fmla="*/ 85 w 492"/>
                <a:gd name="T57" fmla="*/ 15 h 374"/>
                <a:gd name="T58" fmla="*/ 206 w 492"/>
                <a:gd name="T59" fmla="*/ 1 h 374"/>
                <a:gd name="T60" fmla="*/ 215 w 492"/>
                <a:gd name="T61" fmla="*/ 0 h 374"/>
                <a:gd name="T62" fmla="*/ 242 w 492"/>
                <a:gd name="T63" fmla="*/ 12 h 374"/>
                <a:gd name="T64" fmla="*/ 492 w 492"/>
                <a:gd name="T65" fmla="*/ 115 h 374"/>
                <a:gd name="T66" fmla="*/ 489 w 492"/>
                <a:gd name="T67" fmla="*/ 118 h 374"/>
                <a:gd name="T68" fmla="*/ 475 w 492"/>
                <a:gd name="T69" fmla="*/ 130 h 374"/>
                <a:gd name="T70" fmla="*/ 459 w 492"/>
                <a:gd name="T71" fmla="*/ 150 h 374"/>
                <a:gd name="T72" fmla="*/ 443 w 492"/>
                <a:gd name="T73" fmla="*/ 182 h 374"/>
                <a:gd name="T74" fmla="*/ 437 w 492"/>
                <a:gd name="T75" fmla="*/ 189 h 374"/>
                <a:gd name="T76" fmla="*/ 433 w 492"/>
                <a:gd name="T77" fmla="*/ 186 h 374"/>
                <a:gd name="T78" fmla="*/ 431 w 492"/>
                <a:gd name="T79" fmla="*/ 198 h 374"/>
                <a:gd name="T80" fmla="*/ 440 w 492"/>
                <a:gd name="T81" fmla="*/ 203 h 374"/>
                <a:gd name="T82" fmla="*/ 443 w 492"/>
                <a:gd name="T83" fmla="*/ 210 h 374"/>
                <a:gd name="T84" fmla="*/ 431 w 492"/>
                <a:gd name="T85" fmla="*/ 225 h 374"/>
                <a:gd name="T86" fmla="*/ 423 w 492"/>
                <a:gd name="T87" fmla="*/ 228 h 374"/>
                <a:gd name="T88" fmla="*/ 403 w 492"/>
                <a:gd name="T89" fmla="*/ 248 h 374"/>
                <a:gd name="T90" fmla="*/ 396 w 492"/>
                <a:gd name="T91" fmla="*/ 260 h 374"/>
                <a:gd name="T92" fmla="*/ 389 w 492"/>
                <a:gd name="T93" fmla="*/ 269 h 374"/>
                <a:gd name="T94" fmla="*/ 376 w 492"/>
                <a:gd name="T95" fmla="*/ 277 h 374"/>
                <a:gd name="T96" fmla="*/ 349 w 492"/>
                <a:gd name="T97" fmla="*/ 299 h 374"/>
                <a:gd name="T98" fmla="*/ 320 w 492"/>
                <a:gd name="T99" fmla="*/ 314 h 374"/>
                <a:gd name="T100" fmla="*/ 303 w 492"/>
                <a:gd name="T101" fmla="*/ 348 h 3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2"/>
                <a:gd name="T154" fmla="*/ 0 h 374"/>
                <a:gd name="T155" fmla="*/ 492 w 492"/>
                <a:gd name="T156" fmla="*/ 374 h 3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2" h="374">
                  <a:moveTo>
                    <a:pt x="269" y="374"/>
                  </a:moveTo>
                  <a:lnTo>
                    <a:pt x="269" y="374"/>
                  </a:lnTo>
                  <a:lnTo>
                    <a:pt x="269" y="372"/>
                  </a:lnTo>
                  <a:lnTo>
                    <a:pt x="267" y="370"/>
                  </a:lnTo>
                  <a:lnTo>
                    <a:pt x="267" y="369"/>
                  </a:lnTo>
                  <a:lnTo>
                    <a:pt x="267" y="367"/>
                  </a:lnTo>
                  <a:lnTo>
                    <a:pt x="267" y="365"/>
                  </a:lnTo>
                  <a:lnTo>
                    <a:pt x="267" y="364"/>
                  </a:lnTo>
                  <a:lnTo>
                    <a:pt x="267" y="362"/>
                  </a:lnTo>
                  <a:lnTo>
                    <a:pt x="266" y="348"/>
                  </a:lnTo>
                  <a:lnTo>
                    <a:pt x="261" y="338"/>
                  </a:lnTo>
                  <a:lnTo>
                    <a:pt x="255" y="330"/>
                  </a:lnTo>
                  <a:lnTo>
                    <a:pt x="249" y="321"/>
                  </a:lnTo>
                  <a:lnTo>
                    <a:pt x="242" y="316"/>
                  </a:lnTo>
                  <a:lnTo>
                    <a:pt x="235" y="313"/>
                  </a:lnTo>
                  <a:lnTo>
                    <a:pt x="232" y="309"/>
                  </a:lnTo>
                  <a:lnTo>
                    <a:pt x="230" y="308"/>
                  </a:lnTo>
                  <a:lnTo>
                    <a:pt x="228" y="292"/>
                  </a:lnTo>
                  <a:lnTo>
                    <a:pt x="225" y="282"/>
                  </a:lnTo>
                  <a:lnTo>
                    <a:pt x="218" y="274"/>
                  </a:lnTo>
                  <a:lnTo>
                    <a:pt x="211" y="269"/>
                  </a:lnTo>
                  <a:lnTo>
                    <a:pt x="205" y="265"/>
                  </a:lnTo>
                  <a:lnTo>
                    <a:pt x="200" y="264"/>
                  </a:lnTo>
                  <a:lnTo>
                    <a:pt x="195" y="262"/>
                  </a:lnTo>
                  <a:lnTo>
                    <a:pt x="193" y="262"/>
                  </a:lnTo>
                  <a:lnTo>
                    <a:pt x="193" y="260"/>
                  </a:lnTo>
                  <a:lnTo>
                    <a:pt x="189" y="259"/>
                  </a:lnTo>
                  <a:lnTo>
                    <a:pt x="184" y="254"/>
                  </a:lnTo>
                  <a:lnTo>
                    <a:pt x="179" y="250"/>
                  </a:lnTo>
                  <a:lnTo>
                    <a:pt x="174" y="245"/>
                  </a:lnTo>
                  <a:lnTo>
                    <a:pt x="171" y="240"/>
                  </a:lnTo>
                  <a:lnTo>
                    <a:pt x="167" y="237"/>
                  </a:lnTo>
                  <a:lnTo>
                    <a:pt x="166" y="233"/>
                  </a:lnTo>
                  <a:lnTo>
                    <a:pt x="162" y="225"/>
                  </a:lnTo>
                  <a:lnTo>
                    <a:pt x="157" y="218"/>
                  </a:lnTo>
                  <a:lnTo>
                    <a:pt x="154" y="213"/>
                  </a:lnTo>
                  <a:lnTo>
                    <a:pt x="149" y="211"/>
                  </a:lnTo>
                  <a:lnTo>
                    <a:pt x="145" y="210"/>
                  </a:lnTo>
                  <a:lnTo>
                    <a:pt x="142" y="210"/>
                  </a:lnTo>
                  <a:lnTo>
                    <a:pt x="139" y="210"/>
                  </a:lnTo>
                  <a:lnTo>
                    <a:pt x="137" y="208"/>
                  </a:lnTo>
                  <a:lnTo>
                    <a:pt x="135" y="204"/>
                  </a:lnTo>
                  <a:lnTo>
                    <a:pt x="132" y="203"/>
                  </a:lnTo>
                  <a:lnTo>
                    <a:pt x="130" y="199"/>
                  </a:lnTo>
                  <a:lnTo>
                    <a:pt x="127" y="193"/>
                  </a:lnTo>
                  <a:lnTo>
                    <a:pt x="123" y="188"/>
                  </a:lnTo>
                  <a:lnTo>
                    <a:pt x="120" y="184"/>
                  </a:lnTo>
                  <a:lnTo>
                    <a:pt x="117" y="182"/>
                  </a:lnTo>
                  <a:lnTo>
                    <a:pt x="113" y="181"/>
                  </a:lnTo>
                  <a:lnTo>
                    <a:pt x="112" y="182"/>
                  </a:lnTo>
                  <a:lnTo>
                    <a:pt x="108" y="182"/>
                  </a:lnTo>
                  <a:lnTo>
                    <a:pt x="101" y="181"/>
                  </a:lnTo>
                  <a:lnTo>
                    <a:pt x="96" y="179"/>
                  </a:lnTo>
                  <a:lnTo>
                    <a:pt x="93" y="174"/>
                  </a:lnTo>
                  <a:lnTo>
                    <a:pt x="90" y="169"/>
                  </a:lnTo>
                  <a:lnTo>
                    <a:pt x="86" y="164"/>
                  </a:lnTo>
                  <a:lnTo>
                    <a:pt x="85" y="160"/>
                  </a:lnTo>
                  <a:lnTo>
                    <a:pt x="83" y="157"/>
                  </a:lnTo>
                  <a:lnTo>
                    <a:pt x="83" y="155"/>
                  </a:lnTo>
                  <a:lnTo>
                    <a:pt x="78" y="152"/>
                  </a:lnTo>
                  <a:lnTo>
                    <a:pt x="71" y="145"/>
                  </a:lnTo>
                  <a:lnTo>
                    <a:pt x="66" y="138"/>
                  </a:lnTo>
                  <a:lnTo>
                    <a:pt x="61" y="132"/>
                  </a:lnTo>
                  <a:lnTo>
                    <a:pt x="57" y="125"/>
                  </a:lnTo>
                  <a:lnTo>
                    <a:pt x="56" y="118"/>
                  </a:lnTo>
                  <a:lnTo>
                    <a:pt x="52" y="115"/>
                  </a:lnTo>
                  <a:lnTo>
                    <a:pt x="52" y="113"/>
                  </a:lnTo>
                  <a:lnTo>
                    <a:pt x="52" y="111"/>
                  </a:lnTo>
                  <a:lnTo>
                    <a:pt x="49" y="111"/>
                  </a:lnTo>
                  <a:lnTo>
                    <a:pt x="47" y="111"/>
                  </a:lnTo>
                  <a:lnTo>
                    <a:pt x="46" y="110"/>
                  </a:lnTo>
                  <a:lnTo>
                    <a:pt x="39" y="110"/>
                  </a:lnTo>
                  <a:lnTo>
                    <a:pt x="32" y="108"/>
                  </a:lnTo>
                  <a:lnTo>
                    <a:pt x="27" y="106"/>
                  </a:lnTo>
                  <a:lnTo>
                    <a:pt x="24" y="105"/>
                  </a:lnTo>
                  <a:lnTo>
                    <a:pt x="20" y="103"/>
                  </a:lnTo>
                  <a:lnTo>
                    <a:pt x="19" y="101"/>
                  </a:lnTo>
                  <a:lnTo>
                    <a:pt x="17" y="100"/>
                  </a:lnTo>
                  <a:lnTo>
                    <a:pt x="5" y="98"/>
                  </a:lnTo>
                  <a:lnTo>
                    <a:pt x="0" y="93"/>
                  </a:lnTo>
                  <a:lnTo>
                    <a:pt x="0" y="84"/>
                  </a:lnTo>
                  <a:lnTo>
                    <a:pt x="2" y="74"/>
                  </a:lnTo>
                  <a:lnTo>
                    <a:pt x="7" y="66"/>
                  </a:lnTo>
                  <a:lnTo>
                    <a:pt x="13" y="57"/>
                  </a:lnTo>
                  <a:lnTo>
                    <a:pt x="17" y="52"/>
                  </a:lnTo>
                  <a:lnTo>
                    <a:pt x="19" y="50"/>
                  </a:lnTo>
                  <a:lnTo>
                    <a:pt x="20" y="52"/>
                  </a:lnTo>
                  <a:lnTo>
                    <a:pt x="22" y="50"/>
                  </a:lnTo>
                  <a:lnTo>
                    <a:pt x="24" y="49"/>
                  </a:lnTo>
                  <a:lnTo>
                    <a:pt x="27" y="45"/>
                  </a:lnTo>
                  <a:lnTo>
                    <a:pt x="30" y="42"/>
                  </a:lnTo>
                  <a:lnTo>
                    <a:pt x="35" y="39"/>
                  </a:lnTo>
                  <a:lnTo>
                    <a:pt x="41" y="35"/>
                  </a:lnTo>
                  <a:lnTo>
                    <a:pt x="47" y="32"/>
                  </a:lnTo>
                  <a:lnTo>
                    <a:pt x="52" y="28"/>
                  </a:lnTo>
                  <a:lnTo>
                    <a:pt x="61" y="23"/>
                  </a:lnTo>
                  <a:lnTo>
                    <a:pt x="68" y="20"/>
                  </a:lnTo>
                  <a:lnTo>
                    <a:pt x="76" y="17"/>
                  </a:lnTo>
                  <a:lnTo>
                    <a:pt x="85" y="15"/>
                  </a:lnTo>
                  <a:lnTo>
                    <a:pt x="95" y="13"/>
                  </a:lnTo>
                  <a:lnTo>
                    <a:pt x="105" y="10"/>
                  </a:lnTo>
                  <a:lnTo>
                    <a:pt x="113" y="10"/>
                  </a:lnTo>
                  <a:lnTo>
                    <a:pt x="206" y="1"/>
                  </a:lnTo>
                  <a:lnTo>
                    <a:pt x="208" y="1"/>
                  </a:lnTo>
                  <a:lnTo>
                    <a:pt x="210" y="0"/>
                  </a:lnTo>
                  <a:lnTo>
                    <a:pt x="215" y="0"/>
                  </a:lnTo>
                  <a:lnTo>
                    <a:pt x="222" y="0"/>
                  </a:lnTo>
                  <a:lnTo>
                    <a:pt x="228" y="1"/>
                  </a:lnTo>
                  <a:lnTo>
                    <a:pt x="235" y="5"/>
                  </a:lnTo>
                  <a:lnTo>
                    <a:pt x="242" y="12"/>
                  </a:lnTo>
                  <a:lnTo>
                    <a:pt x="250" y="23"/>
                  </a:lnTo>
                  <a:lnTo>
                    <a:pt x="254" y="37"/>
                  </a:lnTo>
                  <a:lnTo>
                    <a:pt x="362" y="20"/>
                  </a:lnTo>
                  <a:lnTo>
                    <a:pt x="492" y="115"/>
                  </a:lnTo>
                  <a:lnTo>
                    <a:pt x="491" y="115"/>
                  </a:lnTo>
                  <a:lnTo>
                    <a:pt x="489" y="118"/>
                  </a:lnTo>
                  <a:lnTo>
                    <a:pt x="486" y="120"/>
                  </a:lnTo>
                  <a:lnTo>
                    <a:pt x="484" y="122"/>
                  </a:lnTo>
                  <a:lnTo>
                    <a:pt x="481" y="125"/>
                  </a:lnTo>
                  <a:lnTo>
                    <a:pt x="475" y="130"/>
                  </a:lnTo>
                  <a:lnTo>
                    <a:pt x="472" y="133"/>
                  </a:lnTo>
                  <a:lnTo>
                    <a:pt x="467" y="140"/>
                  </a:lnTo>
                  <a:lnTo>
                    <a:pt x="464" y="145"/>
                  </a:lnTo>
                  <a:lnTo>
                    <a:pt x="459" y="150"/>
                  </a:lnTo>
                  <a:lnTo>
                    <a:pt x="455" y="159"/>
                  </a:lnTo>
                  <a:lnTo>
                    <a:pt x="450" y="166"/>
                  </a:lnTo>
                  <a:lnTo>
                    <a:pt x="447" y="174"/>
                  </a:lnTo>
                  <a:lnTo>
                    <a:pt x="443" y="182"/>
                  </a:lnTo>
                  <a:lnTo>
                    <a:pt x="440" y="191"/>
                  </a:lnTo>
                  <a:lnTo>
                    <a:pt x="437" y="189"/>
                  </a:lnTo>
                  <a:lnTo>
                    <a:pt x="435" y="188"/>
                  </a:lnTo>
                  <a:lnTo>
                    <a:pt x="435" y="186"/>
                  </a:lnTo>
                  <a:lnTo>
                    <a:pt x="433" y="186"/>
                  </a:lnTo>
                  <a:lnTo>
                    <a:pt x="433" y="188"/>
                  </a:lnTo>
                  <a:lnTo>
                    <a:pt x="431" y="191"/>
                  </a:lnTo>
                  <a:lnTo>
                    <a:pt x="431" y="194"/>
                  </a:lnTo>
                  <a:lnTo>
                    <a:pt x="431" y="198"/>
                  </a:lnTo>
                  <a:lnTo>
                    <a:pt x="433" y="199"/>
                  </a:lnTo>
                  <a:lnTo>
                    <a:pt x="435" y="201"/>
                  </a:lnTo>
                  <a:lnTo>
                    <a:pt x="440" y="203"/>
                  </a:lnTo>
                  <a:lnTo>
                    <a:pt x="442" y="203"/>
                  </a:lnTo>
                  <a:lnTo>
                    <a:pt x="442" y="204"/>
                  </a:lnTo>
                  <a:lnTo>
                    <a:pt x="443" y="206"/>
                  </a:lnTo>
                  <a:lnTo>
                    <a:pt x="443" y="210"/>
                  </a:lnTo>
                  <a:lnTo>
                    <a:pt x="443" y="213"/>
                  </a:lnTo>
                  <a:lnTo>
                    <a:pt x="440" y="216"/>
                  </a:lnTo>
                  <a:lnTo>
                    <a:pt x="437" y="221"/>
                  </a:lnTo>
                  <a:lnTo>
                    <a:pt x="431" y="225"/>
                  </a:lnTo>
                  <a:lnTo>
                    <a:pt x="430" y="225"/>
                  </a:lnTo>
                  <a:lnTo>
                    <a:pt x="428" y="225"/>
                  </a:lnTo>
                  <a:lnTo>
                    <a:pt x="423" y="228"/>
                  </a:lnTo>
                  <a:lnTo>
                    <a:pt x="418" y="230"/>
                  </a:lnTo>
                  <a:lnTo>
                    <a:pt x="413" y="235"/>
                  </a:lnTo>
                  <a:lnTo>
                    <a:pt x="408" y="240"/>
                  </a:lnTo>
                  <a:lnTo>
                    <a:pt x="403" y="248"/>
                  </a:lnTo>
                  <a:lnTo>
                    <a:pt x="398" y="259"/>
                  </a:lnTo>
                  <a:lnTo>
                    <a:pt x="396" y="260"/>
                  </a:lnTo>
                  <a:lnTo>
                    <a:pt x="394" y="262"/>
                  </a:lnTo>
                  <a:lnTo>
                    <a:pt x="393" y="265"/>
                  </a:lnTo>
                  <a:lnTo>
                    <a:pt x="391" y="267"/>
                  </a:lnTo>
                  <a:lnTo>
                    <a:pt x="389" y="269"/>
                  </a:lnTo>
                  <a:lnTo>
                    <a:pt x="387" y="270"/>
                  </a:lnTo>
                  <a:lnTo>
                    <a:pt x="376" y="272"/>
                  </a:lnTo>
                  <a:lnTo>
                    <a:pt x="376" y="277"/>
                  </a:lnTo>
                  <a:lnTo>
                    <a:pt x="384" y="279"/>
                  </a:lnTo>
                  <a:lnTo>
                    <a:pt x="359" y="299"/>
                  </a:lnTo>
                  <a:lnTo>
                    <a:pt x="354" y="291"/>
                  </a:lnTo>
                  <a:lnTo>
                    <a:pt x="349" y="299"/>
                  </a:lnTo>
                  <a:lnTo>
                    <a:pt x="354" y="304"/>
                  </a:lnTo>
                  <a:lnTo>
                    <a:pt x="343" y="316"/>
                  </a:lnTo>
                  <a:lnTo>
                    <a:pt x="335" y="314"/>
                  </a:lnTo>
                  <a:lnTo>
                    <a:pt x="320" y="314"/>
                  </a:lnTo>
                  <a:lnTo>
                    <a:pt x="305" y="316"/>
                  </a:lnTo>
                  <a:lnTo>
                    <a:pt x="296" y="320"/>
                  </a:lnTo>
                  <a:lnTo>
                    <a:pt x="291" y="336"/>
                  </a:lnTo>
                  <a:lnTo>
                    <a:pt x="303" y="348"/>
                  </a:lnTo>
                  <a:lnTo>
                    <a:pt x="289" y="374"/>
                  </a:lnTo>
                  <a:lnTo>
                    <a:pt x="281" y="372"/>
                  </a:lnTo>
                  <a:lnTo>
                    <a:pt x="269" y="374"/>
                  </a:lnTo>
                </a:path>
              </a:pathLst>
            </a:custGeom>
            <a:solidFill>
              <a:srgbClr val="DDDDDD"/>
            </a:solidFill>
            <a:ln w="3175">
              <a:solidFill>
                <a:schemeClr val="tx1"/>
              </a:solidFill>
              <a:prstDash val="solid"/>
              <a:round/>
              <a:headEnd/>
              <a:tailEnd/>
            </a:ln>
          </p:spPr>
          <p:txBody>
            <a:bodyPr/>
            <a:lstStyle/>
            <a:p>
              <a:endParaRPr lang="en-US"/>
            </a:p>
          </p:txBody>
        </p:sp>
        <p:sp>
          <p:nvSpPr>
            <p:cNvPr id="57445" name="Freeform 136"/>
            <p:cNvSpPr>
              <a:spLocks/>
            </p:cNvSpPr>
            <p:nvPr/>
          </p:nvSpPr>
          <p:spPr bwMode="auto">
            <a:xfrm>
              <a:off x="4222" y="3072"/>
              <a:ext cx="15" cy="16"/>
            </a:xfrm>
            <a:custGeom>
              <a:avLst/>
              <a:gdLst>
                <a:gd name="T0" fmla="*/ 1 w 15"/>
                <a:gd name="T1" fmla="*/ 5 h 17"/>
                <a:gd name="T2" fmla="*/ 1 w 15"/>
                <a:gd name="T3" fmla="*/ 5 h 17"/>
                <a:gd name="T4" fmla="*/ 5 w 15"/>
                <a:gd name="T5" fmla="*/ 2 h 17"/>
                <a:gd name="T6" fmla="*/ 6 w 15"/>
                <a:gd name="T7" fmla="*/ 0 h 17"/>
                <a:gd name="T8" fmla="*/ 10 w 15"/>
                <a:gd name="T9" fmla="*/ 0 h 17"/>
                <a:gd name="T10" fmla="*/ 12 w 15"/>
                <a:gd name="T11" fmla="*/ 0 h 17"/>
                <a:gd name="T12" fmla="*/ 12 w 15"/>
                <a:gd name="T13" fmla="*/ 0 h 17"/>
                <a:gd name="T14" fmla="*/ 13 w 15"/>
                <a:gd name="T15" fmla="*/ 2 h 17"/>
                <a:gd name="T16" fmla="*/ 13 w 15"/>
                <a:gd name="T17" fmla="*/ 2 h 17"/>
                <a:gd name="T18" fmla="*/ 15 w 15"/>
                <a:gd name="T19" fmla="*/ 3 h 17"/>
                <a:gd name="T20" fmla="*/ 15 w 15"/>
                <a:gd name="T21" fmla="*/ 5 h 17"/>
                <a:gd name="T22" fmla="*/ 15 w 15"/>
                <a:gd name="T23" fmla="*/ 7 h 17"/>
                <a:gd name="T24" fmla="*/ 13 w 15"/>
                <a:gd name="T25" fmla="*/ 8 h 17"/>
                <a:gd name="T26" fmla="*/ 13 w 15"/>
                <a:gd name="T27" fmla="*/ 10 h 17"/>
                <a:gd name="T28" fmla="*/ 12 w 15"/>
                <a:gd name="T29" fmla="*/ 12 h 17"/>
                <a:gd name="T30" fmla="*/ 12 w 15"/>
                <a:gd name="T31" fmla="*/ 12 h 17"/>
                <a:gd name="T32" fmla="*/ 10 w 15"/>
                <a:gd name="T33" fmla="*/ 15 h 17"/>
                <a:gd name="T34" fmla="*/ 6 w 15"/>
                <a:gd name="T35" fmla="*/ 17 h 17"/>
                <a:gd name="T36" fmla="*/ 3 w 15"/>
                <a:gd name="T37" fmla="*/ 17 h 17"/>
                <a:gd name="T38" fmla="*/ 1 w 15"/>
                <a:gd name="T39" fmla="*/ 17 h 17"/>
                <a:gd name="T40" fmla="*/ 1 w 15"/>
                <a:gd name="T41" fmla="*/ 17 h 17"/>
                <a:gd name="T42" fmla="*/ 1 w 15"/>
                <a:gd name="T43" fmla="*/ 17 h 17"/>
                <a:gd name="T44" fmla="*/ 0 w 15"/>
                <a:gd name="T45" fmla="*/ 15 h 17"/>
                <a:gd name="T46" fmla="*/ 0 w 15"/>
                <a:gd name="T47" fmla="*/ 13 h 17"/>
                <a:gd name="T48" fmla="*/ 0 w 15"/>
                <a:gd name="T49" fmla="*/ 12 h 17"/>
                <a:gd name="T50" fmla="*/ 0 w 15"/>
                <a:gd name="T51" fmla="*/ 10 h 17"/>
                <a:gd name="T52" fmla="*/ 0 w 15"/>
                <a:gd name="T53" fmla="*/ 8 h 17"/>
                <a:gd name="T54" fmla="*/ 1 w 15"/>
                <a:gd name="T55" fmla="*/ 7 h 17"/>
                <a:gd name="T56" fmla="*/ 1 w 15"/>
                <a:gd name="T57" fmla="*/ 5 h 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5"/>
                <a:gd name="T88" fmla="*/ 0 h 17"/>
                <a:gd name="T89" fmla="*/ 15 w 15"/>
                <a:gd name="T90" fmla="*/ 17 h 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5" h="17">
                  <a:moveTo>
                    <a:pt x="1" y="5"/>
                  </a:moveTo>
                  <a:lnTo>
                    <a:pt x="1" y="5"/>
                  </a:lnTo>
                  <a:lnTo>
                    <a:pt x="5" y="2"/>
                  </a:lnTo>
                  <a:lnTo>
                    <a:pt x="6" y="0"/>
                  </a:lnTo>
                  <a:lnTo>
                    <a:pt x="10" y="0"/>
                  </a:lnTo>
                  <a:lnTo>
                    <a:pt x="12" y="0"/>
                  </a:lnTo>
                  <a:lnTo>
                    <a:pt x="13" y="2"/>
                  </a:lnTo>
                  <a:lnTo>
                    <a:pt x="15" y="3"/>
                  </a:lnTo>
                  <a:lnTo>
                    <a:pt x="15" y="5"/>
                  </a:lnTo>
                  <a:lnTo>
                    <a:pt x="15" y="7"/>
                  </a:lnTo>
                  <a:lnTo>
                    <a:pt x="13" y="8"/>
                  </a:lnTo>
                  <a:lnTo>
                    <a:pt x="13" y="10"/>
                  </a:lnTo>
                  <a:lnTo>
                    <a:pt x="12" y="12"/>
                  </a:lnTo>
                  <a:lnTo>
                    <a:pt x="10" y="15"/>
                  </a:lnTo>
                  <a:lnTo>
                    <a:pt x="6" y="17"/>
                  </a:lnTo>
                  <a:lnTo>
                    <a:pt x="3" y="17"/>
                  </a:lnTo>
                  <a:lnTo>
                    <a:pt x="1" y="17"/>
                  </a:lnTo>
                  <a:lnTo>
                    <a:pt x="0" y="15"/>
                  </a:lnTo>
                  <a:lnTo>
                    <a:pt x="0" y="13"/>
                  </a:lnTo>
                  <a:lnTo>
                    <a:pt x="0" y="12"/>
                  </a:lnTo>
                  <a:lnTo>
                    <a:pt x="0" y="10"/>
                  </a:lnTo>
                  <a:lnTo>
                    <a:pt x="0" y="8"/>
                  </a:lnTo>
                  <a:lnTo>
                    <a:pt x="1" y="7"/>
                  </a:lnTo>
                  <a:lnTo>
                    <a:pt x="1" y="5"/>
                  </a:lnTo>
                </a:path>
              </a:pathLst>
            </a:custGeom>
            <a:solidFill>
              <a:srgbClr val="DDDDDD"/>
            </a:solidFill>
            <a:ln w="3175">
              <a:solidFill>
                <a:schemeClr val="tx1"/>
              </a:solidFill>
              <a:prstDash val="solid"/>
              <a:round/>
              <a:headEnd/>
              <a:tailEnd/>
            </a:ln>
          </p:spPr>
          <p:txBody>
            <a:bodyPr/>
            <a:lstStyle/>
            <a:p>
              <a:endParaRPr lang="en-US"/>
            </a:p>
          </p:txBody>
        </p:sp>
        <p:sp>
          <p:nvSpPr>
            <p:cNvPr id="57446" name="Freeform 137"/>
            <p:cNvSpPr>
              <a:spLocks/>
            </p:cNvSpPr>
            <p:nvPr/>
          </p:nvSpPr>
          <p:spPr bwMode="auto">
            <a:xfrm>
              <a:off x="4206" y="3072"/>
              <a:ext cx="11" cy="12"/>
            </a:xfrm>
            <a:custGeom>
              <a:avLst/>
              <a:gdLst>
                <a:gd name="T0" fmla="*/ 0 w 11"/>
                <a:gd name="T1" fmla="*/ 7 h 13"/>
                <a:gd name="T2" fmla="*/ 0 w 11"/>
                <a:gd name="T3" fmla="*/ 7 h 13"/>
                <a:gd name="T4" fmla="*/ 0 w 11"/>
                <a:gd name="T5" fmla="*/ 3 h 13"/>
                <a:gd name="T6" fmla="*/ 2 w 11"/>
                <a:gd name="T7" fmla="*/ 2 h 13"/>
                <a:gd name="T8" fmla="*/ 4 w 11"/>
                <a:gd name="T9" fmla="*/ 0 h 13"/>
                <a:gd name="T10" fmla="*/ 6 w 11"/>
                <a:gd name="T11" fmla="*/ 0 h 13"/>
                <a:gd name="T12" fmla="*/ 6 w 11"/>
                <a:gd name="T13" fmla="*/ 0 h 13"/>
                <a:gd name="T14" fmla="*/ 7 w 11"/>
                <a:gd name="T15" fmla="*/ 0 h 13"/>
                <a:gd name="T16" fmla="*/ 9 w 11"/>
                <a:gd name="T17" fmla="*/ 2 h 13"/>
                <a:gd name="T18" fmla="*/ 11 w 11"/>
                <a:gd name="T19" fmla="*/ 3 h 13"/>
                <a:gd name="T20" fmla="*/ 11 w 11"/>
                <a:gd name="T21" fmla="*/ 7 h 13"/>
                <a:gd name="T22" fmla="*/ 11 w 11"/>
                <a:gd name="T23" fmla="*/ 7 h 13"/>
                <a:gd name="T24" fmla="*/ 11 w 11"/>
                <a:gd name="T25" fmla="*/ 10 h 13"/>
                <a:gd name="T26" fmla="*/ 9 w 11"/>
                <a:gd name="T27" fmla="*/ 12 h 13"/>
                <a:gd name="T28" fmla="*/ 7 w 11"/>
                <a:gd name="T29" fmla="*/ 13 h 13"/>
                <a:gd name="T30" fmla="*/ 6 w 11"/>
                <a:gd name="T31" fmla="*/ 13 h 13"/>
                <a:gd name="T32" fmla="*/ 6 w 11"/>
                <a:gd name="T33" fmla="*/ 13 h 13"/>
                <a:gd name="T34" fmla="*/ 4 w 11"/>
                <a:gd name="T35" fmla="*/ 13 h 13"/>
                <a:gd name="T36" fmla="*/ 2 w 11"/>
                <a:gd name="T37" fmla="*/ 12 h 13"/>
                <a:gd name="T38" fmla="*/ 0 w 11"/>
                <a:gd name="T39" fmla="*/ 10 h 13"/>
                <a:gd name="T40" fmla="*/ 0 w 11"/>
                <a:gd name="T41" fmla="*/ 7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3"/>
                <a:gd name="T65" fmla="*/ 11 w 11"/>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3">
                  <a:moveTo>
                    <a:pt x="0" y="7"/>
                  </a:moveTo>
                  <a:lnTo>
                    <a:pt x="0" y="7"/>
                  </a:lnTo>
                  <a:lnTo>
                    <a:pt x="0" y="3"/>
                  </a:lnTo>
                  <a:lnTo>
                    <a:pt x="2" y="2"/>
                  </a:lnTo>
                  <a:lnTo>
                    <a:pt x="4" y="0"/>
                  </a:lnTo>
                  <a:lnTo>
                    <a:pt x="6" y="0"/>
                  </a:lnTo>
                  <a:lnTo>
                    <a:pt x="7" y="0"/>
                  </a:lnTo>
                  <a:lnTo>
                    <a:pt x="9" y="2"/>
                  </a:lnTo>
                  <a:lnTo>
                    <a:pt x="11" y="3"/>
                  </a:lnTo>
                  <a:lnTo>
                    <a:pt x="11" y="7"/>
                  </a:lnTo>
                  <a:lnTo>
                    <a:pt x="11" y="10"/>
                  </a:lnTo>
                  <a:lnTo>
                    <a:pt x="9" y="12"/>
                  </a:lnTo>
                  <a:lnTo>
                    <a:pt x="7" y="13"/>
                  </a:lnTo>
                  <a:lnTo>
                    <a:pt x="6" y="13"/>
                  </a:lnTo>
                  <a:lnTo>
                    <a:pt x="4" y="13"/>
                  </a:lnTo>
                  <a:lnTo>
                    <a:pt x="2" y="12"/>
                  </a:lnTo>
                  <a:lnTo>
                    <a:pt x="0" y="10"/>
                  </a:lnTo>
                  <a:lnTo>
                    <a:pt x="0" y="7"/>
                  </a:lnTo>
                </a:path>
              </a:pathLst>
            </a:custGeom>
            <a:solidFill>
              <a:srgbClr val="DDDDDD"/>
            </a:solidFill>
            <a:ln w="3175">
              <a:solidFill>
                <a:schemeClr val="tx1"/>
              </a:solidFill>
              <a:prstDash val="solid"/>
              <a:round/>
              <a:headEnd/>
              <a:tailEnd/>
            </a:ln>
          </p:spPr>
          <p:txBody>
            <a:bodyPr/>
            <a:lstStyle/>
            <a:p>
              <a:endParaRPr lang="en-US"/>
            </a:p>
          </p:txBody>
        </p:sp>
        <p:sp>
          <p:nvSpPr>
            <p:cNvPr id="57447" name="Freeform 138"/>
            <p:cNvSpPr>
              <a:spLocks/>
            </p:cNvSpPr>
            <p:nvPr/>
          </p:nvSpPr>
          <p:spPr bwMode="auto">
            <a:xfrm>
              <a:off x="4212" y="3098"/>
              <a:ext cx="13" cy="16"/>
            </a:xfrm>
            <a:custGeom>
              <a:avLst/>
              <a:gdLst>
                <a:gd name="T0" fmla="*/ 1 w 13"/>
                <a:gd name="T1" fmla="*/ 5 h 17"/>
                <a:gd name="T2" fmla="*/ 1 w 13"/>
                <a:gd name="T3" fmla="*/ 5 h 17"/>
                <a:gd name="T4" fmla="*/ 3 w 13"/>
                <a:gd name="T5" fmla="*/ 2 h 17"/>
                <a:gd name="T6" fmla="*/ 6 w 13"/>
                <a:gd name="T7" fmla="*/ 0 h 17"/>
                <a:gd name="T8" fmla="*/ 8 w 13"/>
                <a:gd name="T9" fmla="*/ 0 h 17"/>
                <a:gd name="T10" fmla="*/ 11 w 13"/>
                <a:gd name="T11" fmla="*/ 0 h 17"/>
                <a:gd name="T12" fmla="*/ 11 w 13"/>
                <a:gd name="T13" fmla="*/ 0 h 17"/>
                <a:gd name="T14" fmla="*/ 13 w 13"/>
                <a:gd name="T15" fmla="*/ 0 h 17"/>
                <a:gd name="T16" fmla="*/ 13 w 13"/>
                <a:gd name="T17" fmla="*/ 2 h 17"/>
                <a:gd name="T18" fmla="*/ 13 w 13"/>
                <a:gd name="T19" fmla="*/ 3 h 17"/>
                <a:gd name="T20" fmla="*/ 13 w 13"/>
                <a:gd name="T21" fmla="*/ 5 h 17"/>
                <a:gd name="T22" fmla="*/ 13 w 13"/>
                <a:gd name="T23" fmla="*/ 5 h 17"/>
                <a:gd name="T24" fmla="*/ 13 w 13"/>
                <a:gd name="T25" fmla="*/ 8 h 17"/>
                <a:gd name="T26" fmla="*/ 13 w 13"/>
                <a:gd name="T27" fmla="*/ 8 h 17"/>
                <a:gd name="T28" fmla="*/ 11 w 13"/>
                <a:gd name="T29" fmla="*/ 10 h 17"/>
                <a:gd name="T30" fmla="*/ 11 w 13"/>
                <a:gd name="T31" fmla="*/ 10 h 17"/>
                <a:gd name="T32" fmla="*/ 10 w 13"/>
                <a:gd name="T33" fmla="*/ 14 h 17"/>
                <a:gd name="T34" fmla="*/ 6 w 13"/>
                <a:gd name="T35" fmla="*/ 15 h 17"/>
                <a:gd name="T36" fmla="*/ 5 w 13"/>
                <a:gd name="T37" fmla="*/ 17 h 17"/>
                <a:gd name="T38" fmla="*/ 1 w 13"/>
                <a:gd name="T39" fmla="*/ 17 h 17"/>
                <a:gd name="T40" fmla="*/ 1 w 13"/>
                <a:gd name="T41" fmla="*/ 17 h 17"/>
                <a:gd name="T42" fmla="*/ 1 w 13"/>
                <a:gd name="T43" fmla="*/ 15 h 17"/>
                <a:gd name="T44" fmla="*/ 0 w 13"/>
                <a:gd name="T45" fmla="*/ 14 h 17"/>
                <a:gd name="T46" fmla="*/ 0 w 13"/>
                <a:gd name="T47" fmla="*/ 14 h 17"/>
                <a:gd name="T48" fmla="*/ 0 w 13"/>
                <a:gd name="T49" fmla="*/ 12 h 17"/>
                <a:gd name="T50" fmla="*/ 0 w 13"/>
                <a:gd name="T51" fmla="*/ 10 h 17"/>
                <a:gd name="T52" fmla="*/ 0 w 13"/>
                <a:gd name="T53" fmla="*/ 8 h 17"/>
                <a:gd name="T54" fmla="*/ 0 w 13"/>
                <a:gd name="T55" fmla="*/ 7 h 17"/>
                <a:gd name="T56" fmla="*/ 1 w 13"/>
                <a:gd name="T57" fmla="*/ 5 h 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
                <a:gd name="T88" fmla="*/ 0 h 17"/>
                <a:gd name="T89" fmla="*/ 13 w 13"/>
                <a:gd name="T90" fmla="*/ 17 h 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 h="17">
                  <a:moveTo>
                    <a:pt x="1" y="5"/>
                  </a:moveTo>
                  <a:lnTo>
                    <a:pt x="1" y="5"/>
                  </a:lnTo>
                  <a:lnTo>
                    <a:pt x="3" y="2"/>
                  </a:lnTo>
                  <a:lnTo>
                    <a:pt x="6" y="0"/>
                  </a:lnTo>
                  <a:lnTo>
                    <a:pt x="8" y="0"/>
                  </a:lnTo>
                  <a:lnTo>
                    <a:pt x="11" y="0"/>
                  </a:lnTo>
                  <a:lnTo>
                    <a:pt x="13" y="0"/>
                  </a:lnTo>
                  <a:lnTo>
                    <a:pt x="13" y="2"/>
                  </a:lnTo>
                  <a:lnTo>
                    <a:pt x="13" y="3"/>
                  </a:lnTo>
                  <a:lnTo>
                    <a:pt x="13" y="5"/>
                  </a:lnTo>
                  <a:lnTo>
                    <a:pt x="13" y="8"/>
                  </a:lnTo>
                  <a:lnTo>
                    <a:pt x="11" y="10"/>
                  </a:lnTo>
                  <a:lnTo>
                    <a:pt x="10" y="14"/>
                  </a:lnTo>
                  <a:lnTo>
                    <a:pt x="6" y="15"/>
                  </a:lnTo>
                  <a:lnTo>
                    <a:pt x="5" y="17"/>
                  </a:lnTo>
                  <a:lnTo>
                    <a:pt x="1" y="17"/>
                  </a:lnTo>
                  <a:lnTo>
                    <a:pt x="1" y="15"/>
                  </a:lnTo>
                  <a:lnTo>
                    <a:pt x="0" y="14"/>
                  </a:lnTo>
                  <a:lnTo>
                    <a:pt x="0" y="12"/>
                  </a:lnTo>
                  <a:lnTo>
                    <a:pt x="0" y="10"/>
                  </a:lnTo>
                  <a:lnTo>
                    <a:pt x="0" y="8"/>
                  </a:lnTo>
                  <a:lnTo>
                    <a:pt x="0" y="7"/>
                  </a:lnTo>
                  <a:lnTo>
                    <a:pt x="1" y="5"/>
                  </a:lnTo>
                </a:path>
              </a:pathLst>
            </a:custGeom>
            <a:solidFill>
              <a:srgbClr val="DDDDDD"/>
            </a:solidFill>
            <a:ln w="3175">
              <a:solidFill>
                <a:schemeClr val="tx1"/>
              </a:solidFill>
              <a:prstDash val="solid"/>
              <a:round/>
              <a:headEnd/>
              <a:tailEnd/>
            </a:ln>
          </p:spPr>
          <p:txBody>
            <a:bodyPr/>
            <a:lstStyle/>
            <a:p>
              <a:endParaRPr lang="en-US"/>
            </a:p>
          </p:txBody>
        </p:sp>
      </p:grpSp>
      <p:grpSp>
        <p:nvGrpSpPr>
          <p:cNvPr id="57388" name="Group 139"/>
          <p:cNvGrpSpPr>
            <a:grpSpLocks/>
          </p:cNvGrpSpPr>
          <p:nvPr/>
        </p:nvGrpSpPr>
        <p:grpSpPr bwMode="auto">
          <a:xfrm>
            <a:off x="2003425" y="5964238"/>
            <a:ext cx="490538" cy="279400"/>
            <a:chOff x="1338" y="3375"/>
            <a:chExt cx="282" cy="181"/>
          </a:xfrm>
        </p:grpSpPr>
        <p:sp>
          <p:nvSpPr>
            <p:cNvPr id="57425" name="Freeform 140"/>
            <p:cNvSpPr>
              <a:spLocks/>
            </p:cNvSpPr>
            <p:nvPr/>
          </p:nvSpPr>
          <p:spPr bwMode="auto">
            <a:xfrm>
              <a:off x="1361" y="3375"/>
              <a:ext cx="26" cy="18"/>
            </a:xfrm>
            <a:custGeom>
              <a:avLst/>
              <a:gdLst>
                <a:gd name="T0" fmla="*/ 0 w 26"/>
                <a:gd name="T1" fmla="*/ 8 h 18"/>
                <a:gd name="T2" fmla="*/ 0 w 26"/>
                <a:gd name="T3" fmla="*/ 8 h 18"/>
                <a:gd name="T4" fmla="*/ 2 w 26"/>
                <a:gd name="T5" fmla="*/ 6 h 18"/>
                <a:gd name="T6" fmla="*/ 2 w 26"/>
                <a:gd name="T7" fmla="*/ 6 h 18"/>
                <a:gd name="T8" fmla="*/ 5 w 26"/>
                <a:gd name="T9" fmla="*/ 3 h 18"/>
                <a:gd name="T10" fmla="*/ 9 w 26"/>
                <a:gd name="T11" fmla="*/ 3 h 18"/>
                <a:gd name="T12" fmla="*/ 12 w 26"/>
                <a:gd name="T13" fmla="*/ 1 h 18"/>
                <a:gd name="T14" fmla="*/ 17 w 26"/>
                <a:gd name="T15" fmla="*/ 0 h 18"/>
                <a:gd name="T16" fmla="*/ 22 w 26"/>
                <a:gd name="T17" fmla="*/ 0 h 18"/>
                <a:gd name="T18" fmla="*/ 24 w 26"/>
                <a:gd name="T19" fmla="*/ 0 h 18"/>
                <a:gd name="T20" fmla="*/ 24 w 26"/>
                <a:gd name="T21" fmla="*/ 3 h 18"/>
                <a:gd name="T22" fmla="*/ 24 w 26"/>
                <a:gd name="T23" fmla="*/ 6 h 18"/>
                <a:gd name="T24" fmla="*/ 26 w 26"/>
                <a:gd name="T25" fmla="*/ 6 h 18"/>
                <a:gd name="T26" fmla="*/ 21 w 26"/>
                <a:gd name="T27" fmla="*/ 18 h 18"/>
                <a:gd name="T28" fmla="*/ 4 w 26"/>
                <a:gd name="T29" fmla="*/ 13 h 18"/>
                <a:gd name="T30" fmla="*/ 0 w 26"/>
                <a:gd name="T31" fmla="*/ 8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
                <a:gd name="T49" fmla="*/ 0 h 18"/>
                <a:gd name="T50" fmla="*/ 26 w 2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 h="18">
                  <a:moveTo>
                    <a:pt x="0" y="8"/>
                  </a:moveTo>
                  <a:lnTo>
                    <a:pt x="0" y="8"/>
                  </a:lnTo>
                  <a:lnTo>
                    <a:pt x="2" y="6"/>
                  </a:lnTo>
                  <a:lnTo>
                    <a:pt x="5" y="3"/>
                  </a:lnTo>
                  <a:lnTo>
                    <a:pt x="9" y="3"/>
                  </a:lnTo>
                  <a:lnTo>
                    <a:pt x="12" y="1"/>
                  </a:lnTo>
                  <a:lnTo>
                    <a:pt x="17" y="0"/>
                  </a:lnTo>
                  <a:lnTo>
                    <a:pt x="22" y="0"/>
                  </a:lnTo>
                  <a:lnTo>
                    <a:pt x="24" y="0"/>
                  </a:lnTo>
                  <a:lnTo>
                    <a:pt x="24" y="3"/>
                  </a:lnTo>
                  <a:lnTo>
                    <a:pt x="24" y="6"/>
                  </a:lnTo>
                  <a:lnTo>
                    <a:pt x="26" y="6"/>
                  </a:lnTo>
                  <a:lnTo>
                    <a:pt x="21" y="18"/>
                  </a:lnTo>
                  <a:lnTo>
                    <a:pt x="4" y="13"/>
                  </a:lnTo>
                  <a:lnTo>
                    <a:pt x="0" y="8"/>
                  </a:lnTo>
                  <a:close/>
                </a:path>
              </a:pathLst>
            </a:custGeom>
            <a:solidFill>
              <a:srgbClr val="DDDDDD"/>
            </a:solidFill>
            <a:ln w="9525">
              <a:solidFill>
                <a:schemeClr val="tx1"/>
              </a:solidFill>
              <a:round/>
              <a:headEnd/>
              <a:tailEnd/>
            </a:ln>
          </p:spPr>
          <p:txBody>
            <a:bodyPr/>
            <a:lstStyle/>
            <a:p>
              <a:endParaRPr lang="en-US"/>
            </a:p>
          </p:txBody>
        </p:sp>
        <p:sp>
          <p:nvSpPr>
            <p:cNvPr id="57426" name="Freeform 141"/>
            <p:cNvSpPr>
              <a:spLocks/>
            </p:cNvSpPr>
            <p:nvPr/>
          </p:nvSpPr>
          <p:spPr bwMode="auto">
            <a:xfrm>
              <a:off x="1361" y="3375"/>
              <a:ext cx="26" cy="18"/>
            </a:xfrm>
            <a:custGeom>
              <a:avLst/>
              <a:gdLst>
                <a:gd name="T0" fmla="*/ 0 w 26"/>
                <a:gd name="T1" fmla="*/ 8 h 18"/>
                <a:gd name="T2" fmla="*/ 0 w 26"/>
                <a:gd name="T3" fmla="*/ 8 h 18"/>
                <a:gd name="T4" fmla="*/ 0 w 26"/>
                <a:gd name="T5" fmla="*/ 8 h 18"/>
                <a:gd name="T6" fmla="*/ 2 w 26"/>
                <a:gd name="T7" fmla="*/ 6 h 18"/>
                <a:gd name="T8" fmla="*/ 2 w 26"/>
                <a:gd name="T9" fmla="*/ 6 h 18"/>
                <a:gd name="T10" fmla="*/ 5 w 26"/>
                <a:gd name="T11" fmla="*/ 3 h 18"/>
                <a:gd name="T12" fmla="*/ 9 w 26"/>
                <a:gd name="T13" fmla="*/ 3 h 18"/>
                <a:gd name="T14" fmla="*/ 12 w 26"/>
                <a:gd name="T15" fmla="*/ 1 h 18"/>
                <a:gd name="T16" fmla="*/ 17 w 26"/>
                <a:gd name="T17" fmla="*/ 0 h 18"/>
                <a:gd name="T18" fmla="*/ 22 w 26"/>
                <a:gd name="T19" fmla="*/ 0 h 18"/>
                <a:gd name="T20" fmla="*/ 22 w 26"/>
                <a:gd name="T21" fmla="*/ 0 h 18"/>
                <a:gd name="T22" fmla="*/ 24 w 26"/>
                <a:gd name="T23" fmla="*/ 0 h 18"/>
                <a:gd name="T24" fmla="*/ 24 w 26"/>
                <a:gd name="T25" fmla="*/ 3 h 18"/>
                <a:gd name="T26" fmla="*/ 24 w 26"/>
                <a:gd name="T27" fmla="*/ 6 h 18"/>
                <a:gd name="T28" fmla="*/ 26 w 26"/>
                <a:gd name="T29" fmla="*/ 6 h 18"/>
                <a:gd name="T30" fmla="*/ 21 w 26"/>
                <a:gd name="T31" fmla="*/ 18 h 18"/>
                <a:gd name="T32" fmla="*/ 4 w 26"/>
                <a:gd name="T33" fmla="*/ 13 h 18"/>
                <a:gd name="T34" fmla="*/ 0 w 26"/>
                <a:gd name="T35" fmla="*/ 8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18"/>
                <a:gd name="T56" fmla="*/ 26 w 26"/>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18">
                  <a:moveTo>
                    <a:pt x="0" y="8"/>
                  </a:moveTo>
                  <a:lnTo>
                    <a:pt x="0" y="8"/>
                  </a:lnTo>
                  <a:lnTo>
                    <a:pt x="2" y="6"/>
                  </a:lnTo>
                  <a:lnTo>
                    <a:pt x="5" y="3"/>
                  </a:lnTo>
                  <a:lnTo>
                    <a:pt x="9" y="3"/>
                  </a:lnTo>
                  <a:lnTo>
                    <a:pt x="12" y="1"/>
                  </a:lnTo>
                  <a:lnTo>
                    <a:pt x="17" y="0"/>
                  </a:lnTo>
                  <a:lnTo>
                    <a:pt x="22" y="0"/>
                  </a:lnTo>
                  <a:lnTo>
                    <a:pt x="24" y="0"/>
                  </a:lnTo>
                  <a:lnTo>
                    <a:pt x="24" y="3"/>
                  </a:lnTo>
                  <a:lnTo>
                    <a:pt x="24" y="6"/>
                  </a:lnTo>
                  <a:lnTo>
                    <a:pt x="26" y="6"/>
                  </a:lnTo>
                  <a:lnTo>
                    <a:pt x="21" y="18"/>
                  </a:lnTo>
                  <a:lnTo>
                    <a:pt x="4" y="13"/>
                  </a:lnTo>
                  <a:lnTo>
                    <a:pt x="0" y="8"/>
                  </a:lnTo>
                </a:path>
              </a:pathLst>
            </a:custGeom>
            <a:solidFill>
              <a:srgbClr val="DDDDDD"/>
            </a:solidFill>
            <a:ln w="3175">
              <a:solidFill>
                <a:schemeClr val="tx1"/>
              </a:solidFill>
              <a:prstDash val="solid"/>
              <a:round/>
              <a:headEnd/>
              <a:tailEnd/>
            </a:ln>
          </p:spPr>
          <p:txBody>
            <a:bodyPr/>
            <a:lstStyle/>
            <a:p>
              <a:endParaRPr lang="en-US"/>
            </a:p>
          </p:txBody>
        </p:sp>
        <p:sp>
          <p:nvSpPr>
            <p:cNvPr id="57427" name="Freeform 142"/>
            <p:cNvSpPr>
              <a:spLocks/>
            </p:cNvSpPr>
            <p:nvPr/>
          </p:nvSpPr>
          <p:spPr bwMode="auto">
            <a:xfrm>
              <a:off x="1441" y="3403"/>
              <a:ext cx="30" cy="24"/>
            </a:xfrm>
            <a:custGeom>
              <a:avLst/>
              <a:gdLst>
                <a:gd name="T0" fmla="*/ 0 w 30"/>
                <a:gd name="T1" fmla="*/ 5 h 24"/>
                <a:gd name="T2" fmla="*/ 8 w 30"/>
                <a:gd name="T3" fmla="*/ 5 h 24"/>
                <a:gd name="T4" fmla="*/ 8 w 30"/>
                <a:gd name="T5" fmla="*/ 5 h 24"/>
                <a:gd name="T6" fmla="*/ 8 w 30"/>
                <a:gd name="T7" fmla="*/ 4 h 24"/>
                <a:gd name="T8" fmla="*/ 8 w 30"/>
                <a:gd name="T9" fmla="*/ 2 h 24"/>
                <a:gd name="T10" fmla="*/ 10 w 30"/>
                <a:gd name="T11" fmla="*/ 0 h 24"/>
                <a:gd name="T12" fmla="*/ 10 w 30"/>
                <a:gd name="T13" fmla="*/ 0 h 24"/>
                <a:gd name="T14" fmla="*/ 12 w 30"/>
                <a:gd name="T15" fmla="*/ 0 h 24"/>
                <a:gd name="T16" fmla="*/ 13 w 30"/>
                <a:gd name="T17" fmla="*/ 2 h 24"/>
                <a:gd name="T18" fmla="*/ 17 w 30"/>
                <a:gd name="T19" fmla="*/ 5 h 24"/>
                <a:gd name="T20" fmla="*/ 17 w 30"/>
                <a:gd name="T21" fmla="*/ 7 h 24"/>
                <a:gd name="T22" fmla="*/ 18 w 30"/>
                <a:gd name="T23" fmla="*/ 9 h 24"/>
                <a:gd name="T24" fmla="*/ 22 w 30"/>
                <a:gd name="T25" fmla="*/ 12 h 24"/>
                <a:gd name="T26" fmla="*/ 27 w 30"/>
                <a:gd name="T27" fmla="*/ 16 h 24"/>
                <a:gd name="T28" fmla="*/ 27 w 30"/>
                <a:gd name="T29" fmla="*/ 17 h 24"/>
                <a:gd name="T30" fmla="*/ 29 w 30"/>
                <a:gd name="T31" fmla="*/ 19 h 24"/>
                <a:gd name="T32" fmla="*/ 30 w 30"/>
                <a:gd name="T33" fmla="*/ 21 h 24"/>
                <a:gd name="T34" fmla="*/ 30 w 30"/>
                <a:gd name="T35" fmla="*/ 22 h 24"/>
                <a:gd name="T36" fmla="*/ 30 w 30"/>
                <a:gd name="T37" fmla="*/ 24 h 24"/>
                <a:gd name="T38" fmla="*/ 27 w 30"/>
                <a:gd name="T39" fmla="*/ 24 h 24"/>
                <a:gd name="T40" fmla="*/ 22 w 30"/>
                <a:gd name="T41" fmla="*/ 24 h 24"/>
                <a:gd name="T42" fmla="*/ 15 w 30"/>
                <a:gd name="T43" fmla="*/ 21 h 24"/>
                <a:gd name="T44" fmla="*/ 13 w 30"/>
                <a:gd name="T45" fmla="*/ 21 h 24"/>
                <a:gd name="T46" fmla="*/ 10 w 30"/>
                <a:gd name="T47" fmla="*/ 21 h 24"/>
                <a:gd name="T48" fmla="*/ 8 w 30"/>
                <a:gd name="T49" fmla="*/ 22 h 24"/>
                <a:gd name="T50" fmla="*/ 8 w 30"/>
                <a:gd name="T51" fmla="*/ 22 h 24"/>
                <a:gd name="T52" fmla="*/ 1 w 30"/>
                <a:gd name="T53" fmla="*/ 14 h 24"/>
                <a:gd name="T54" fmla="*/ 0 w 30"/>
                <a:gd name="T55" fmla="*/ 5 h 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0"/>
                <a:gd name="T85" fmla="*/ 0 h 24"/>
                <a:gd name="T86" fmla="*/ 30 w 30"/>
                <a:gd name="T87" fmla="*/ 24 h 2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0" h="24">
                  <a:moveTo>
                    <a:pt x="0" y="5"/>
                  </a:moveTo>
                  <a:lnTo>
                    <a:pt x="8" y="5"/>
                  </a:lnTo>
                  <a:lnTo>
                    <a:pt x="8" y="4"/>
                  </a:lnTo>
                  <a:lnTo>
                    <a:pt x="8" y="2"/>
                  </a:lnTo>
                  <a:lnTo>
                    <a:pt x="10" y="0"/>
                  </a:lnTo>
                  <a:lnTo>
                    <a:pt x="12" y="0"/>
                  </a:lnTo>
                  <a:lnTo>
                    <a:pt x="13" y="2"/>
                  </a:lnTo>
                  <a:lnTo>
                    <a:pt x="17" y="5"/>
                  </a:lnTo>
                  <a:lnTo>
                    <a:pt x="17" y="7"/>
                  </a:lnTo>
                  <a:lnTo>
                    <a:pt x="18" y="9"/>
                  </a:lnTo>
                  <a:lnTo>
                    <a:pt x="22" y="12"/>
                  </a:lnTo>
                  <a:lnTo>
                    <a:pt x="27" y="16"/>
                  </a:lnTo>
                  <a:lnTo>
                    <a:pt x="27" y="17"/>
                  </a:lnTo>
                  <a:lnTo>
                    <a:pt x="29" y="19"/>
                  </a:lnTo>
                  <a:lnTo>
                    <a:pt x="30" y="21"/>
                  </a:lnTo>
                  <a:lnTo>
                    <a:pt x="30" y="22"/>
                  </a:lnTo>
                  <a:lnTo>
                    <a:pt x="30" y="24"/>
                  </a:lnTo>
                  <a:lnTo>
                    <a:pt x="27" y="24"/>
                  </a:lnTo>
                  <a:lnTo>
                    <a:pt x="22" y="24"/>
                  </a:lnTo>
                  <a:lnTo>
                    <a:pt x="15" y="21"/>
                  </a:lnTo>
                  <a:lnTo>
                    <a:pt x="13" y="21"/>
                  </a:lnTo>
                  <a:lnTo>
                    <a:pt x="10" y="21"/>
                  </a:lnTo>
                  <a:lnTo>
                    <a:pt x="8" y="22"/>
                  </a:lnTo>
                  <a:lnTo>
                    <a:pt x="1" y="14"/>
                  </a:lnTo>
                  <a:lnTo>
                    <a:pt x="0" y="5"/>
                  </a:lnTo>
                  <a:close/>
                </a:path>
              </a:pathLst>
            </a:custGeom>
            <a:solidFill>
              <a:srgbClr val="DDDDDD"/>
            </a:solidFill>
            <a:ln w="9525">
              <a:solidFill>
                <a:schemeClr val="tx1"/>
              </a:solidFill>
              <a:round/>
              <a:headEnd/>
              <a:tailEnd/>
            </a:ln>
          </p:spPr>
          <p:txBody>
            <a:bodyPr/>
            <a:lstStyle/>
            <a:p>
              <a:endParaRPr lang="en-US"/>
            </a:p>
          </p:txBody>
        </p:sp>
        <p:sp>
          <p:nvSpPr>
            <p:cNvPr id="57428" name="Freeform 143"/>
            <p:cNvSpPr>
              <a:spLocks/>
            </p:cNvSpPr>
            <p:nvPr/>
          </p:nvSpPr>
          <p:spPr bwMode="auto">
            <a:xfrm>
              <a:off x="1441" y="3403"/>
              <a:ext cx="30" cy="24"/>
            </a:xfrm>
            <a:custGeom>
              <a:avLst/>
              <a:gdLst>
                <a:gd name="T0" fmla="*/ 0 w 30"/>
                <a:gd name="T1" fmla="*/ 5 h 24"/>
                <a:gd name="T2" fmla="*/ 8 w 30"/>
                <a:gd name="T3" fmla="*/ 5 h 24"/>
                <a:gd name="T4" fmla="*/ 8 w 30"/>
                <a:gd name="T5" fmla="*/ 5 h 24"/>
                <a:gd name="T6" fmla="*/ 8 w 30"/>
                <a:gd name="T7" fmla="*/ 5 h 24"/>
                <a:gd name="T8" fmla="*/ 8 w 30"/>
                <a:gd name="T9" fmla="*/ 4 h 24"/>
                <a:gd name="T10" fmla="*/ 8 w 30"/>
                <a:gd name="T11" fmla="*/ 2 h 24"/>
                <a:gd name="T12" fmla="*/ 10 w 30"/>
                <a:gd name="T13" fmla="*/ 0 h 24"/>
                <a:gd name="T14" fmla="*/ 10 w 30"/>
                <a:gd name="T15" fmla="*/ 0 h 24"/>
                <a:gd name="T16" fmla="*/ 12 w 30"/>
                <a:gd name="T17" fmla="*/ 0 h 24"/>
                <a:gd name="T18" fmla="*/ 13 w 30"/>
                <a:gd name="T19" fmla="*/ 2 h 24"/>
                <a:gd name="T20" fmla="*/ 17 w 30"/>
                <a:gd name="T21" fmla="*/ 5 h 24"/>
                <a:gd name="T22" fmla="*/ 17 w 30"/>
                <a:gd name="T23" fmla="*/ 5 h 24"/>
                <a:gd name="T24" fmla="*/ 17 w 30"/>
                <a:gd name="T25" fmla="*/ 7 h 24"/>
                <a:gd name="T26" fmla="*/ 18 w 30"/>
                <a:gd name="T27" fmla="*/ 9 h 24"/>
                <a:gd name="T28" fmla="*/ 22 w 30"/>
                <a:gd name="T29" fmla="*/ 12 h 24"/>
                <a:gd name="T30" fmla="*/ 27 w 30"/>
                <a:gd name="T31" fmla="*/ 16 h 24"/>
                <a:gd name="T32" fmla="*/ 27 w 30"/>
                <a:gd name="T33" fmla="*/ 16 h 24"/>
                <a:gd name="T34" fmla="*/ 27 w 30"/>
                <a:gd name="T35" fmla="*/ 17 h 24"/>
                <a:gd name="T36" fmla="*/ 29 w 30"/>
                <a:gd name="T37" fmla="*/ 19 h 24"/>
                <a:gd name="T38" fmla="*/ 30 w 30"/>
                <a:gd name="T39" fmla="*/ 21 h 24"/>
                <a:gd name="T40" fmla="*/ 30 w 30"/>
                <a:gd name="T41" fmla="*/ 22 h 24"/>
                <a:gd name="T42" fmla="*/ 30 w 30"/>
                <a:gd name="T43" fmla="*/ 24 h 24"/>
                <a:gd name="T44" fmla="*/ 27 w 30"/>
                <a:gd name="T45" fmla="*/ 24 h 24"/>
                <a:gd name="T46" fmla="*/ 22 w 30"/>
                <a:gd name="T47" fmla="*/ 24 h 24"/>
                <a:gd name="T48" fmla="*/ 15 w 30"/>
                <a:gd name="T49" fmla="*/ 21 h 24"/>
                <a:gd name="T50" fmla="*/ 15 w 30"/>
                <a:gd name="T51" fmla="*/ 21 h 24"/>
                <a:gd name="T52" fmla="*/ 13 w 30"/>
                <a:gd name="T53" fmla="*/ 21 h 24"/>
                <a:gd name="T54" fmla="*/ 10 w 30"/>
                <a:gd name="T55" fmla="*/ 21 h 24"/>
                <a:gd name="T56" fmla="*/ 8 w 30"/>
                <a:gd name="T57" fmla="*/ 22 h 24"/>
                <a:gd name="T58" fmla="*/ 8 w 30"/>
                <a:gd name="T59" fmla="*/ 22 h 24"/>
                <a:gd name="T60" fmla="*/ 1 w 30"/>
                <a:gd name="T61" fmla="*/ 14 h 24"/>
                <a:gd name="T62" fmla="*/ 0 w 30"/>
                <a:gd name="T63" fmla="*/ 5 h 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
                <a:gd name="T97" fmla="*/ 0 h 24"/>
                <a:gd name="T98" fmla="*/ 30 w 30"/>
                <a:gd name="T99" fmla="*/ 24 h 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 h="24">
                  <a:moveTo>
                    <a:pt x="0" y="5"/>
                  </a:moveTo>
                  <a:lnTo>
                    <a:pt x="8" y="5"/>
                  </a:lnTo>
                  <a:lnTo>
                    <a:pt x="8" y="4"/>
                  </a:lnTo>
                  <a:lnTo>
                    <a:pt x="8" y="2"/>
                  </a:lnTo>
                  <a:lnTo>
                    <a:pt x="10" y="0"/>
                  </a:lnTo>
                  <a:lnTo>
                    <a:pt x="12" y="0"/>
                  </a:lnTo>
                  <a:lnTo>
                    <a:pt x="13" y="2"/>
                  </a:lnTo>
                  <a:lnTo>
                    <a:pt x="17" y="5"/>
                  </a:lnTo>
                  <a:lnTo>
                    <a:pt x="17" y="7"/>
                  </a:lnTo>
                  <a:lnTo>
                    <a:pt x="18" y="9"/>
                  </a:lnTo>
                  <a:lnTo>
                    <a:pt x="22" y="12"/>
                  </a:lnTo>
                  <a:lnTo>
                    <a:pt x="27" y="16"/>
                  </a:lnTo>
                  <a:lnTo>
                    <a:pt x="27" y="17"/>
                  </a:lnTo>
                  <a:lnTo>
                    <a:pt x="29" y="19"/>
                  </a:lnTo>
                  <a:lnTo>
                    <a:pt x="30" y="21"/>
                  </a:lnTo>
                  <a:lnTo>
                    <a:pt x="30" y="22"/>
                  </a:lnTo>
                  <a:lnTo>
                    <a:pt x="30" y="24"/>
                  </a:lnTo>
                  <a:lnTo>
                    <a:pt x="27" y="24"/>
                  </a:lnTo>
                  <a:lnTo>
                    <a:pt x="22" y="24"/>
                  </a:lnTo>
                  <a:lnTo>
                    <a:pt x="15" y="21"/>
                  </a:lnTo>
                  <a:lnTo>
                    <a:pt x="13" y="21"/>
                  </a:lnTo>
                  <a:lnTo>
                    <a:pt x="10" y="21"/>
                  </a:lnTo>
                  <a:lnTo>
                    <a:pt x="8" y="22"/>
                  </a:lnTo>
                  <a:lnTo>
                    <a:pt x="1" y="14"/>
                  </a:lnTo>
                  <a:lnTo>
                    <a:pt x="0" y="5"/>
                  </a:lnTo>
                </a:path>
              </a:pathLst>
            </a:custGeom>
            <a:solidFill>
              <a:srgbClr val="DDDDDD"/>
            </a:solidFill>
            <a:ln w="3175">
              <a:solidFill>
                <a:schemeClr val="tx1"/>
              </a:solidFill>
              <a:prstDash val="solid"/>
              <a:round/>
              <a:headEnd/>
              <a:tailEnd/>
            </a:ln>
          </p:spPr>
          <p:txBody>
            <a:bodyPr/>
            <a:lstStyle/>
            <a:p>
              <a:endParaRPr lang="en-US"/>
            </a:p>
          </p:txBody>
        </p:sp>
        <p:sp>
          <p:nvSpPr>
            <p:cNvPr id="57429" name="Freeform 144"/>
            <p:cNvSpPr>
              <a:spLocks/>
            </p:cNvSpPr>
            <p:nvPr/>
          </p:nvSpPr>
          <p:spPr bwMode="auto">
            <a:xfrm>
              <a:off x="1492" y="3427"/>
              <a:ext cx="27" cy="12"/>
            </a:xfrm>
            <a:custGeom>
              <a:avLst/>
              <a:gdLst>
                <a:gd name="T0" fmla="*/ 1 w 27"/>
                <a:gd name="T1" fmla="*/ 0 h 12"/>
                <a:gd name="T2" fmla="*/ 0 w 27"/>
                <a:gd name="T3" fmla="*/ 9 h 12"/>
                <a:gd name="T4" fmla="*/ 18 w 27"/>
                <a:gd name="T5" fmla="*/ 12 h 12"/>
                <a:gd name="T6" fmla="*/ 18 w 27"/>
                <a:gd name="T7" fmla="*/ 12 h 12"/>
                <a:gd name="T8" fmla="*/ 20 w 27"/>
                <a:gd name="T9" fmla="*/ 10 h 12"/>
                <a:gd name="T10" fmla="*/ 23 w 27"/>
                <a:gd name="T11" fmla="*/ 9 h 12"/>
                <a:gd name="T12" fmla="*/ 27 w 27"/>
                <a:gd name="T13" fmla="*/ 7 h 12"/>
                <a:gd name="T14" fmla="*/ 27 w 27"/>
                <a:gd name="T15" fmla="*/ 5 h 12"/>
                <a:gd name="T16" fmla="*/ 27 w 27"/>
                <a:gd name="T17" fmla="*/ 3 h 12"/>
                <a:gd name="T18" fmla="*/ 23 w 27"/>
                <a:gd name="T19" fmla="*/ 3 h 12"/>
                <a:gd name="T20" fmla="*/ 18 w 27"/>
                <a:gd name="T21" fmla="*/ 3 h 12"/>
                <a:gd name="T22" fmla="*/ 16 w 27"/>
                <a:gd name="T23" fmla="*/ 3 h 12"/>
                <a:gd name="T24" fmla="*/ 13 w 27"/>
                <a:gd name="T25" fmla="*/ 2 h 12"/>
                <a:gd name="T26" fmla="*/ 11 w 27"/>
                <a:gd name="T27" fmla="*/ 2 h 12"/>
                <a:gd name="T28" fmla="*/ 8 w 27"/>
                <a:gd name="T29" fmla="*/ 2 h 12"/>
                <a:gd name="T30" fmla="*/ 6 w 27"/>
                <a:gd name="T31" fmla="*/ 2 h 12"/>
                <a:gd name="T32" fmla="*/ 3 w 27"/>
                <a:gd name="T33" fmla="*/ 0 h 12"/>
                <a:gd name="T34" fmla="*/ 3 w 27"/>
                <a:gd name="T35" fmla="*/ 0 h 12"/>
                <a:gd name="T36" fmla="*/ 1 w 27"/>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12"/>
                <a:gd name="T59" fmla="*/ 27 w 27"/>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12">
                  <a:moveTo>
                    <a:pt x="1" y="0"/>
                  </a:moveTo>
                  <a:lnTo>
                    <a:pt x="0" y="9"/>
                  </a:lnTo>
                  <a:lnTo>
                    <a:pt x="18" y="12"/>
                  </a:lnTo>
                  <a:lnTo>
                    <a:pt x="20" y="10"/>
                  </a:lnTo>
                  <a:lnTo>
                    <a:pt x="23" y="9"/>
                  </a:lnTo>
                  <a:lnTo>
                    <a:pt x="27" y="7"/>
                  </a:lnTo>
                  <a:lnTo>
                    <a:pt x="27" y="5"/>
                  </a:lnTo>
                  <a:lnTo>
                    <a:pt x="27" y="3"/>
                  </a:lnTo>
                  <a:lnTo>
                    <a:pt x="23" y="3"/>
                  </a:lnTo>
                  <a:lnTo>
                    <a:pt x="18" y="3"/>
                  </a:lnTo>
                  <a:lnTo>
                    <a:pt x="16" y="3"/>
                  </a:lnTo>
                  <a:lnTo>
                    <a:pt x="13" y="2"/>
                  </a:lnTo>
                  <a:lnTo>
                    <a:pt x="11" y="2"/>
                  </a:lnTo>
                  <a:lnTo>
                    <a:pt x="8" y="2"/>
                  </a:lnTo>
                  <a:lnTo>
                    <a:pt x="6" y="2"/>
                  </a:lnTo>
                  <a:lnTo>
                    <a:pt x="3" y="0"/>
                  </a:lnTo>
                  <a:lnTo>
                    <a:pt x="1" y="0"/>
                  </a:lnTo>
                  <a:close/>
                </a:path>
              </a:pathLst>
            </a:custGeom>
            <a:solidFill>
              <a:srgbClr val="DDDDDD"/>
            </a:solidFill>
            <a:ln w="9525">
              <a:solidFill>
                <a:schemeClr val="tx1"/>
              </a:solidFill>
              <a:round/>
              <a:headEnd/>
              <a:tailEnd/>
            </a:ln>
          </p:spPr>
          <p:txBody>
            <a:bodyPr/>
            <a:lstStyle/>
            <a:p>
              <a:endParaRPr lang="en-US"/>
            </a:p>
          </p:txBody>
        </p:sp>
        <p:sp>
          <p:nvSpPr>
            <p:cNvPr id="57430" name="Freeform 145"/>
            <p:cNvSpPr>
              <a:spLocks/>
            </p:cNvSpPr>
            <p:nvPr/>
          </p:nvSpPr>
          <p:spPr bwMode="auto">
            <a:xfrm>
              <a:off x="1492" y="3427"/>
              <a:ext cx="27" cy="12"/>
            </a:xfrm>
            <a:custGeom>
              <a:avLst/>
              <a:gdLst>
                <a:gd name="T0" fmla="*/ 1 w 27"/>
                <a:gd name="T1" fmla="*/ 0 h 12"/>
                <a:gd name="T2" fmla="*/ 0 w 27"/>
                <a:gd name="T3" fmla="*/ 9 h 12"/>
                <a:gd name="T4" fmla="*/ 18 w 27"/>
                <a:gd name="T5" fmla="*/ 12 h 12"/>
                <a:gd name="T6" fmla="*/ 18 w 27"/>
                <a:gd name="T7" fmla="*/ 12 h 12"/>
                <a:gd name="T8" fmla="*/ 18 w 27"/>
                <a:gd name="T9" fmla="*/ 12 h 12"/>
                <a:gd name="T10" fmla="*/ 20 w 27"/>
                <a:gd name="T11" fmla="*/ 10 h 12"/>
                <a:gd name="T12" fmla="*/ 23 w 27"/>
                <a:gd name="T13" fmla="*/ 9 h 12"/>
                <a:gd name="T14" fmla="*/ 27 w 27"/>
                <a:gd name="T15" fmla="*/ 7 h 12"/>
                <a:gd name="T16" fmla="*/ 27 w 27"/>
                <a:gd name="T17" fmla="*/ 5 h 12"/>
                <a:gd name="T18" fmla="*/ 27 w 27"/>
                <a:gd name="T19" fmla="*/ 3 h 12"/>
                <a:gd name="T20" fmla="*/ 23 w 27"/>
                <a:gd name="T21" fmla="*/ 3 h 12"/>
                <a:gd name="T22" fmla="*/ 18 w 27"/>
                <a:gd name="T23" fmla="*/ 3 h 12"/>
                <a:gd name="T24" fmla="*/ 18 w 27"/>
                <a:gd name="T25" fmla="*/ 3 h 12"/>
                <a:gd name="T26" fmla="*/ 16 w 27"/>
                <a:gd name="T27" fmla="*/ 3 h 12"/>
                <a:gd name="T28" fmla="*/ 13 w 27"/>
                <a:gd name="T29" fmla="*/ 2 h 12"/>
                <a:gd name="T30" fmla="*/ 11 w 27"/>
                <a:gd name="T31" fmla="*/ 2 h 12"/>
                <a:gd name="T32" fmla="*/ 8 w 27"/>
                <a:gd name="T33" fmla="*/ 2 h 12"/>
                <a:gd name="T34" fmla="*/ 6 w 27"/>
                <a:gd name="T35" fmla="*/ 2 h 12"/>
                <a:gd name="T36" fmla="*/ 3 w 27"/>
                <a:gd name="T37" fmla="*/ 0 h 12"/>
                <a:gd name="T38" fmla="*/ 3 w 27"/>
                <a:gd name="T39" fmla="*/ 0 h 12"/>
                <a:gd name="T40" fmla="*/ 1 w 27"/>
                <a:gd name="T41" fmla="*/ 0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7"/>
                <a:gd name="T64" fmla="*/ 0 h 12"/>
                <a:gd name="T65" fmla="*/ 27 w 27"/>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7" h="12">
                  <a:moveTo>
                    <a:pt x="1" y="0"/>
                  </a:moveTo>
                  <a:lnTo>
                    <a:pt x="0" y="9"/>
                  </a:lnTo>
                  <a:lnTo>
                    <a:pt x="18" y="12"/>
                  </a:lnTo>
                  <a:lnTo>
                    <a:pt x="20" y="10"/>
                  </a:lnTo>
                  <a:lnTo>
                    <a:pt x="23" y="9"/>
                  </a:lnTo>
                  <a:lnTo>
                    <a:pt x="27" y="7"/>
                  </a:lnTo>
                  <a:lnTo>
                    <a:pt x="27" y="5"/>
                  </a:lnTo>
                  <a:lnTo>
                    <a:pt x="27" y="3"/>
                  </a:lnTo>
                  <a:lnTo>
                    <a:pt x="23" y="3"/>
                  </a:lnTo>
                  <a:lnTo>
                    <a:pt x="18" y="3"/>
                  </a:lnTo>
                  <a:lnTo>
                    <a:pt x="16" y="3"/>
                  </a:lnTo>
                  <a:lnTo>
                    <a:pt x="13" y="2"/>
                  </a:lnTo>
                  <a:lnTo>
                    <a:pt x="11" y="2"/>
                  </a:lnTo>
                  <a:lnTo>
                    <a:pt x="8" y="2"/>
                  </a:lnTo>
                  <a:lnTo>
                    <a:pt x="6" y="2"/>
                  </a:lnTo>
                  <a:lnTo>
                    <a:pt x="3" y="0"/>
                  </a:lnTo>
                  <a:lnTo>
                    <a:pt x="1" y="0"/>
                  </a:lnTo>
                </a:path>
              </a:pathLst>
            </a:custGeom>
            <a:solidFill>
              <a:srgbClr val="DDDDDD"/>
            </a:solidFill>
            <a:ln w="3175">
              <a:solidFill>
                <a:schemeClr val="tx1"/>
              </a:solidFill>
              <a:prstDash val="solid"/>
              <a:round/>
              <a:headEnd/>
              <a:tailEnd/>
            </a:ln>
          </p:spPr>
          <p:txBody>
            <a:bodyPr/>
            <a:lstStyle/>
            <a:p>
              <a:endParaRPr lang="en-US"/>
            </a:p>
          </p:txBody>
        </p:sp>
        <p:sp>
          <p:nvSpPr>
            <p:cNvPr id="57431" name="Freeform 146"/>
            <p:cNvSpPr>
              <a:spLocks/>
            </p:cNvSpPr>
            <p:nvPr/>
          </p:nvSpPr>
          <p:spPr bwMode="auto">
            <a:xfrm>
              <a:off x="1524" y="3441"/>
              <a:ext cx="35" cy="25"/>
            </a:xfrm>
            <a:custGeom>
              <a:avLst/>
              <a:gdLst>
                <a:gd name="T0" fmla="*/ 1 w 35"/>
                <a:gd name="T1" fmla="*/ 8 h 25"/>
                <a:gd name="T2" fmla="*/ 1 w 35"/>
                <a:gd name="T3" fmla="*/ 8 h 25"/>
                <a:gd name="T4" fmla="*/ 0 w 35"/>
                <a:gd name="T5" fmla="*/ 6 h 25"/>
                <a:gd name="T6" fmla="*/ 0 w 35"/>
                <a:gd name="T7" fmla="*/ 5 h 25"/>
                <a:gd name="T8" fmla="*/ 0 w 35"/>
                <a:gd name="T9" fmla="*/ 3 h 25"/>
                <a:gd name="T10" fmla="*/ 0 w 35"/>
                <a:gd name="T11" fmla="*/ 1 h 25"/>
                <a:gd name="T12" fmla="*/ 1 w 35"/>
                <a:gd name="T13" fmla="*/ 0 h 25"/>
                <a:gd name="T14" fmla="*/ 5 w 35"/>
                <a:gd name="T15" fmla="*/ 1 h 25"/>
                <a:gd name="T16" fmla="*/ 8 w 35"/>
                <a:gd name="T17" fmla="*/ 3 h 25"/>
                <a:gd name="T18" fmla="*/ 10 w 35"/>
                <a:gd name="T19" fmla="*/ 3 h 25"/>
                <a:gd name="T20" fmla="*/ 13 w 35"/>
                <a:gd name="T21" fmla="*/ 3 h 25"/>
                <a:gd name="T22" fmla="*/ 13 w 35"/>
                <a:gd name="T23" fmla="*/ 5 h 25"/>
                <a:gd name="T24" fmla="*/ 15 w 35"/>
                <a:gd name="T25" fmla="*/ 5 h 25"/>
                <a:gd name="T26" fmla="*/ 22 w 35"/>
                <a:gd name="T27" fmla="*/ 5 h 25"/>
                <a:gd name="T28" fmla="*/ 30 w 35"/>
                <a:gd name="T29" fmla="*/ 10 h 25"/>
                <a:gd name="T30" fmla="*/ 30 w 35"/>
                <a:gd name="T31" fmla="*/ 10 h 25"/>
                <a:gd name="T32" fmla="*/ 32 w 35"/>
                <a:gd name="T33" fmla="*/ 11 h 25"/>
                <a:gd name="T34" fmla="*/ 34 w 35"/>
                <a:gd name="T35" fmla="*/ 13 h 25"/>
                <a:gd name="T36" fmla="*/ 35 w 35"/>
                <a:gd name="T37" fmla="*/ 15 h 25"/>
                <a:gd name="T38" fmla="*/ 35 w 35"/>
                <a:gd name="T39" fmla="*/ 17 h 25"/>
                <a:gd name="T40" fmla="*/ 34 w 35"/>
                <a:gd name="T41" fmla="*/ 20 h 25"/>
                <a:gd name="T42" fmla="*/ 30 w 35"/>
                <a:gd name="T43" fmla="*/ 20 h 25"/>
                <a:gd name="T44" fmla="*/ 25 w 35"/>
                <a:gd name="T45" fmla="*/ 22 h 25"/>
                <a:gd name="T46" fmla="*/ 23 w 35"/>
                <a:gd name="T47" fmla="*/ 22 h 25"/>
                <a:gd name="T48" fmla="*/ 23 w 35"/>
                <a:gd name="T49" fmla="*/ 23 h 25"/>
                <a:gd name="T50" fmla="*/ 22 w 35"/>
                <a:gd name="T51" fmla="*/ 23 h 25"/>
                <a:gd name="T52" fmla="*/ 20 w 35"/>
                <a:gd name="T53" fmla="*/ 25 h 25"/>
                <a:gd name="T54" fmla="*/ 18 w 35"/>
                <a:gd name="T55" fmla="*/ 25 h 25"/>
                <a:gd name="T56" fmla="*/ 15 w 35"/>
                <a:gd name="T57" fmla="*/ 23 h 25"/>
                <a:gd name="T58" fmla="*/ 13 w 35"/>
                <a:gd name="T59" fmla="*/ 20 h 25"/>
                <a:gd name="T60" fmla="*/ 12 w 35"/>
                <a:gd name="T61" fmla="*/ 17 h 25"/>
                <a:gd name="T62" fmla="*/ 10 w 35"/>
                <a:gd name="T63" fmla="*/ 15 h 25"/>
                <a:gd name="T64" fmla="*/ 6 w 35"/>
                <a:gd name="T65" fmla="*/ 11 h 25"/>
                <a:gd name="T66" fmla="*/ 3 w 35"/>
                <a:gd name="T67" fmla="*/ 10 h 25"/>
                <a:gd name="T68" fmla="*/ 1 w 35"/>
                <a:gd name="T69" fmla="*/ 8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25"/>
                <a:gd name="T107" fmla="*/ 35 w 35"/>
                <a:gd name="T108" fmla="*/ 25 h 2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25">
                  <a:moveTo>
                    <a:pt x="1" y="8"/>
                  </a:moveTo>
                  <a:lnTo>
                    <a:pt x="1" y="8"/>
                  </a:lnTo>
                  <a:lnTo>
                    <a:pt x="0" y="6"/>
                  </a:lnTo>
                  <a:lnTo>
                    <a:pt x="0" y="5"/>
                  </a:lnTo>
                  <a:lnTo>
                    <a:pt x="0" y="3"/>
                  </a:lnTo>
                  <a:lnTo>
                    <a:pt x="0" y="1"/>
                  </a:lnTo>
                  <a:lnTo>
                    <a:pt x="1" y="0"/>
                  </a:lnTo>
                  <a:lnTo>
                    <a:pt x="5" y="1"/>
                  </a:lnTo>
                  <a:lnTo>
                    <a:pt x="8" y="3"/>
                  </a:lnTo>
                  <a:lnTo>
                    <a:pt x="10" y="3"/>
                  </a:lnTo>
                  <a:lnTo>
                    <a:pt x="13" y="3"/>
                  </a:lnTo>
                  <a:lnTo>
                    <a:pt x="13" y="5"/>
                  </a:lnTo>
                  <a:lnTo>
                    <a:pt x="15" y="5"/>
                  </a:lnTo>
                  <a:lnTo>
                    <a:pt x="22" y="5"/>
                  </a:lnTo>
                  <a:lnTo>
                    <a:pt x="30" y="10"/>
                  </a:lnTo>
                  <a:lnTo>
                    <a:pt x="32" y="11"/>
                  </a:lnTo>
                  <a:lnTo>
                    <a:pt x="34" y="13"/>
                  </a:lnTo>
                  <a:lnTo>
                    <a:pt x="35" y="15"/>
                  </a:lnTo>
                  <a:lnTo>
                    <a:pt x="35" y="17"/>
                  </a:lnTo>
                  <a:lnTo>
                    <a:pt x="34" y="20"/>
                  </a:lnTo>
                  <a:lnTo>
                    <a:pt x="30" y="20"/>
                  </a:lnTo>
                  <a:lnTo>
                    <a:pt x="25" y="22"/>
                  </a:lnTo>
                  <a:lnTo>
                    <a:pt x="23" y="22"/>
                  </a:lnTo>
                  <a:lnTo>
                    <a:pt x="23" y="23"/>
                  </a:lnTo>
                  <a:lnTo>
                    <a:pt x="22" y="23"/>
                  </a:lnTo>
                  <a:lnTo>
                    <a:pt x="20" y="25"/>
                  </a:lnTo>
                  <a:lnTo>
                    <a:pt x="18" y="25"/>
                  </a:lnTo>
                  <a:lnTo>
                    <a:pt x="15" y="23"/>
                  </a:lnTo>
                  <a:lnTo>
                    <a:pt x="13" y="20"/>
                  </a:lnTo>
                  <a:lnTo>
                    <a:pt x="12" y="17"/>
                  </a:lnTo>
                  <a:lnTo>
                    <a:pt x="10" y="15"/>
                  </a:lnTo>
                  <a:lnTo>
                    <a:pt x="6" y="11"/>
                  </a:lnTo>
                  <a:lnTo>
                    <a:pt x="3" y="10"/>
                  </a:lnTo>
                  <a:lnTo>
                    <a:pt x="1" y="8"/>
                  </a:lnTo>
                  <a:close/>
                </a:path>
              </a:pathLst>
            </a:custGeom>
            <a:solidFill>
              <a:srgbClr val="DDDDDD"/>
            </a:solidFill>
            <a:ln w="9525">
              <a:solidFill>
                <a:schemeClr val="tx1"/>
              </a:solidFill>
              <a:round/>
              <a:headEnd/>
              <a:tailEnd/>
            </a:ln>
          </p:spPr>
          <p:txBody>
            <a:bodyPr/>
            <a:lstStyle/>
            <a:p>
              <a:endParaRPr lang="en-US"/>
            </a:p>
          </p:txBody>
        </p:sp>
        <p:sp>
          <p:nvSpPr>
            <p:cNvPr id="57432" name="Freeform 147"/>
            <p:cNvSpPr>
              <a:spLocks/>
            </p:cNvSpPr>
            <p:nvPr/>
          </p:nvSpPr>
          <p:spPr bwMode="auto">
            <a:xfrm>
              <a:off x="1524" y="3441"/>
              <a:ext cx="35" cy="25"/>
            </a:xfrm>
            <a:custGeom>
              <a:avLst/>
              <a:gdLst>
                <a:gd name="T0" fmla="*/ 1 w 35"/>
                <a:gd name="T1" fmla="*/ 8 h 25"/>
                <a:gd name="T2" fmla="*/ 1 w 35"/>
                <a:gd name="T3" fmla="*/ 8 h 25"/>
                <a:gd name="T4" fmla="*/ 1 w 35"/>
                <a:gd name="T5" fmla="*/ 8 h 25"/>
                <a:gd name="T6" fmla="*/ 0 w 35"/>
                <a:gd name="T7" fmla="*/ 6 h 25"/>
                <a:gd name="T8" fmla="*/ 0 w 35"/>
                <a:gd name="T9" fmla="*/ 5 h 25"/>
                <a:gd name="T10" fmla="*/ 0 w 35"/>
                <a:gd name="T11" fmla="*/ 3 h 25"/>
                <a:gd name="T12" fmla="*/ 0 w 35"/>
                <a:gd name="T13" fmla="*/ 1 h 25"/>
                <a:gd name="T14" fmla="*/ 1 w 35"/>
                <a:gd name="T15" fmla="*/ 0 h 25"/>
                <a:gd name="T16" fmla="*/ 5 w 35"/>
                <a:gd name="T17" fmla="*/ 1 h 25"/>
                <a:gd name="T18" fmla="*/ 8 w 35"/>
                <a:gd name="T19" fmla="*/ 3 h 25"/>
                <a:gd name="T20" fmla="*/ 8 w 35"/>
                <a:gd name="T21" fmla="*/ 3 h 25"/>
                <a:gd name="T22" fmla="*/ 10 w 35"/>
                <a:gd name="T23" fmla="*/ 3 h 25"/>
                <a:gd name="T24" fmla="*/ 13 w 35"/>
                <a:gd name="T25" fmla="*/ 3 h 25"/>
                <a:gd name="T26" fmla="*/ 13 w 35"/>
                <a:gd name="T27" fmla="*/ 5 h 25"/>
                <a:gd name="T28" fmla="*/ 15 w 35"/>
                <a:gd name="T29" fmla="*/ 5 h 25"/>
                <a:gd name="T30" fmla="*/ 22 w 35"/>
                <a:gd name="T31" fmla="*/ 5 h 25"/>
                <a:gd name="T32" fmla="*/ 30 w 35"/>
                <a:gd name="T33" fmla="*/ 10 h 25"/>
                <a:gd name="T34" fmla="*/ 30 w 35"/>
                <a:gd name="T35" fmla="*/ 10 h 25"/>
                <a:gd name="T36" fmla="*/ 30 w 35"/>
                <a:gd name="T37" fmla="*/ 10 h 25"/>
                <a:gd name="T38" fmla="*/ 32 w 35"/>
                <a:gd name="T39" fmla="*/ 11 h 25"/>
                <a:gd name="T40" fmla="*/ 34 w 35"/>
                <a:gd name="T41" fmla="*/ 13 h 25"/>
                <a:gd name="T42" fmla="*/ 35 w 35"/>
                <a:gd name="T43" fmla="*/ 15 h 25"/>
                <a:gd name="T44" fmla="*/ 35 w 35"/>
                <a:gd name="T45" fmla="*/ 17 h 25"/>
                <a:gd name="T46" fmla="*/ 34 w 35"/>
                <a:gd name="T47" fmla="*/ 20 h 25"/>
                <a:gd name="T48" fmla="*/ 30 w 35"/>
                <a:gd name="T49" fmla="*/ 20 h 25"/>
                <a:gd name="T50" fmla="*/ 25 w 35"/>
                <a:gd name="T51" fmla="*/ 22 h 25"/>
                <a:gd name="T52" fmla="*/ 25 w 35"/>
                <a:gd name="T53" fmla="*/ 22 h 25"/>
                <a:gd name="T54" fmla="*/ 23 w 35"/>
                <a:gd name="T55" fmla="*/ 22 h 25"/>
                <a:gd name="T56" fmla="*/ 23 w 35"/>
                <a:gd name="T57" fmla="*/ 23 h 25"/>
                <a:gd name="T58" fmla="*/ 22 w 35"/>
                <a:gd name="T59" fmla="*/ 23 h 25"/>
                <a:gd name="T60" fmla="*/ 20 w 35"/>
                <a:gd name="T61" fmla="*/ 25 h 25"/>
                <a:gd name="T62" fmla="*/ 18 w 35"/>
                <a:gd name="T63" fmla="*/ 25 h 25"/>
                <a:gd name="T64" fmla="*/ 15 w 35"/>
                <a:gd name="T65" fmla="*/ 23 h 25"/>
                <a:gd name="T66" fmla="*/ 13 w 35"/>
                <a:gd name="T67" fmla="*/ 20 h 25"/>
                <a:gd name="T68" fmla="*/ 12 w 35"/>
                <a:gd name="T69" fmla="*/ 17 h 25"/>
                <a:gd name="T70" fmla="*/ 12 w 35"/>
                <a:gd name="T71" fmla="*/ 17 h 25"/>
                <a:gd name="T72" fmla="*/ 10 w 35"/>
                <a:gd name="T73" fmla="*/ 15 h 25"/>
                <a:gd name="T74" fmla="*/ 6 w 35"/>
                <a:gd name="T75" fmla="*/ 11 h 25"/>
                <a:gd name="T76" fmla="*/ 3 w 35"/>
                <a:gd name="T77" fmla="*/ 10 h 25"/>
                <a:gd name="T78" fmla="*/ 1 w 35"/>
                <a:gd name="T79" fmla="*/ 8 h 2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5"/>
                <a:gd name="T121" fmla="*/ 0 h 25"/>
                <a:gd name="T122" fmla="*/ 35 w 35"/>
                <a:gd name="T123" fmla="*/ 25 h 2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5" h="25">
                  <a:moveTo>
                    <a:pt x="1" y="8"/>
                  </a:moveTo>
                  <a:lnTo>
                    <a:pt x="1" y="8"/>
                  </a:lnTo>
                  <a:lnTo>
                    <a:pt x="0" y="6"/>
                  </a:lnTo>
                  <a:lnTo>
                    <a:pt x="0" y="5"/>
                  </a:lnTo>
                  <a:lnTo>
                    <a:pt x="0" y="3"/>
                  </a:lnTo>
                  <a:lnTo>
                    <a:pt x="0" y="1"/>
                  </a:lnTo>
                  <a:lnTo>
                    <a:pt x="1" y="0"/>
                  </a:lnTo>
                  <a:lnTo>
                    <a:pt x="5" y="1"/>
                  </a:lnTo>
                  <a:lnTo>
                    <a:pt x="8" y="3"/>
                  </a:lnTo>
                  <a:lnTo>
                    <a:pt x="10" y="3"/>
                  </a:lnTo>
                  <a:lnTo>
                    <a:pt x="13" y="3"/>
                  </a:lnTo>
                  <a:lnTo>
                    <a:pt x="13" y="5"/>
                  </a:lnTo>
                  <a:lnTo>
                    <a:pt x="15" y="5"/>
                  </a:lnTo>
                  <a:lnTo>
                    <a:pt x="22" y="5"/>
                  </a:lnTo>
                  <a:lnTo>
                    <a:pt x="30" y="10"/>
                  </a:lnTo>
                  <a:lnTo>
                    <a:pt x="32" y="11"/>
                  </a:lnTo>
                  <a:lnTo>
                    <a:pt x="34" y="13"/>
                  </a:lnTo>
                  <a:lnTo>
                    <a:pt x="35" y="15"/>
                  </a:lnTo>
                  <a:lnTo>
                    <a:pt x="35" y="17"/>
                  </a:lnTo>
                  <a:lnTo>
                    <a:pt x="34" y="20"/>
                  </a:lnTo>
                  <a:lnTo>
                    <a:pt x="30" y="20"/>
                  </a:lnTo>
                  <a:lnTo>
                    <a:pt x="25" y="22"/>
                  </a:lnTo>
                  <a:lnTo>
                    <a:pt x="23" y="22"/>
                  </a:lnTo>
                  <a:lnTo>
                    <a:pt x="23" y="23"/>
                  </a:lnTo>
                  <a:lnTo>
                    <a:pt x="22" y="23"/>
                  </a:lnTo>
                  <a:lnTo>
                    <a:pt x="20" y="25"/>
                  </a:lnTo>
                  <a:lnTo>
                    <a:pt x="18" y="25"/>
                  </a:lnTo>
                  <a:lnTo>
                    <a:pt x="15" y="23"/>
                  </a:lnTo>
                  <a:lnTo>
                    <a:pt x="13" y="20"/>
                  </a:lnTo>
                  <a:lnTo>
                    <a:pt x="12" y="17"/>
                  </a:lnTo>
                  <a:lnTo>
                    <a:pt x="10" y="15"/>
                  </a:lnTo>
                  <a:lnTo>
                    <a:pt x="6" y="11"/>
                  </a:lnTo>
                  <a:lnTo>
                    <a:pt x="3" y="10"/>
                  </a:lnTo>
                  <a:lnTo>
                    <a:pt x="1" y="8"/>
                  </a:lnTo>
                </a:path>
              </a:pathLst>
            </a:custGeom>
            <a:solidFill>
              <a:srgbClr val="DDDDDD"/>
            </a:solidFill>
            <a:ln w="3175">
              <a:solidFill>
                <a:schemeClr val="tx1"/>
              </a:solidFill>
              <a:prstDash val="solid"/>
              <a:round/>
              <a:headEnd/>
              <a:tailEnd/>
            </a:ln>
          </p:spPr>
          <p:txBody>
            <a:bodyPr/>
            <a:lstStyle/>
            <a:p>
              <a:endParaRPr lang="en-US"/>
            </a:p>
          </p:txBody>
        </p:sp>
        <p:sp>
          <p:nvSpPr>
            <p:cNvPr id="57433" name="Freeform 148"/>
            <p:cNvSpPr>
              <a:spLocks/>
            </p:cNvSpPr>
            <p:nvPr/>
          </p:nvSpPr>
          <p:spPr bwMode="auto">
            <a:xfrm>
              <a:off x="1554" y="3480"/>
              <a:ext cx="66" cy="76"/>
            </a:xfrm>
            <a:custGeom>
              <a:avLst/>
              <a:gdLst>
                <a:gd name="T0" fmla="*/ 10 w 66"/>
                <a:gd name="T1" fmla="*/ 5 h 76"/>
                <a:gd name="T2" fmla="*/ 14 w 66"/>
                <a:gd name="T3" fmla="*/ 0 h 76"/>
                <a:gd name="T4" fmla="*/ 22 w 66"/>
                <a:gd name="T5" fmla="*/ 6 h 76"/>
                <a:gd name="T6" fmla="*/ 46 w 66"/>
                <a:gd name="T7" fmla="*/ 18 h 76"/>
                <a:gd name="T8" fmla="*/ 54 w 66"/>
                <a:gd name="T9" fmla="*/ 22 h 76"/>
                <a:gd name="T10" fmla="*/ 54 w 66"/>
                <a:gd name="T11" fmla="*/ 28 h 76"/>
                <a:gd name="T12" fmla="*/ 61 w 66"/>
                <a:gd name="T13" fmla="*/ 38 h 76"/>
                <a:gd name="T14" fmla="*/ 61 w 66"/>
                <a:gd name="T15" fmla="*/ 38 h 76"/>
                <a:gd name="T16" fmla="*/ 63 w 66"/>
                <a:gd name="T17" fmla="*/ 38 h 76"/>
                <a:gd name="T18" fmla="*/ 64 w 66"/>
                <a:gd name="T19" fmla="*/ 40 h 76"/>
                <a:gd name="T20" fmla="*/ 66 w 66"/>
                <a:gd name="T21" fmla="*/ 42 h 76"/>
                <a:gd name="T22" fmla="*/ 66 w 66"/>
                <a:gd name="T23" fmla="*/ 44 h 76"/>
                <a:gd name="T24" fmla="*/ 66 w 66"/>
                <a:gd name="T25" fmla="*/ 45 h 76"/>
                <a:gd name="T26" fmla="*/ 63 w 66"/>
                <a:gd name="T27" fmla="*/ 49 h 76"/>
                <a:gd name="T28" fmla="*/ 58 w 66"/>
                <a:gd name="T29" fmla="*/ 52 h 76"/>
                <a:gd name="T30" fmla="*/ 56 w 66"/>
                <a:gd name="T31" fmla="*/ 52 h 76"/>
                <a:gd name="T32" fmla="*/ 54 w 66"/>
                <a:gd name="T33" fmla="*/ 52 h 76"/>
                <a:gd name="T34" fmla="*/ 49 w 66"/>
                <a:gd name="T35" fmla="*/ 54 h 76"/>
                <a:gd name="T36" fmla="*/ 44 w 66"/>
                <a:gd name="T37" fmla="*/ 55 h 76"/>
                <a:gd name="T38" fmla="*/ 37 w 66"/>
                <a:gd name="T39" fmla="*/ 59 h 76"/>
                <a:gd name="T40" fmla="*/ 32 w 66"/>
                <a:gd name="T41" fmla="*/ 62 h 76"/>
                <a:gd name="T42" fmla="*/ 27 w 66"/>
                <a:gd name="T43" fmla="*/ 67 h 76"/>
                <a:gd name="T44" fmla="*/ 24 w 66"/>
                <a:gd name="T45" fmla="*/ 76 h 76"/>
                <a:gd name="T46" fmla="*/ 22 w 66"/>
                <a:gd name="T47" fmla="*/ 76 h 76"/>
                <a:gd name="T48" fmla="*/ 22 w 66"/>
                <a:gd name="T49" fmla="*/ 74 h 76"/>
                <a:gd name="T50" fmla="*/ 19 w 66"/>
                <a:gd name="T51" fmla="*/ 74 h 76"/>
                <a:gd name="T52" fmla="*/ 15 w 66"/>
                <a:gd name="T53" fmla="*/ 71 h 76"/>
                <a:gd name="T54" fmla="*/ 14 w 66"/>
                <a:gd name="T55" fmla="*/ 69 h 76"/>
                <a:gd name="T56" fmla="*/ 10 w 66"/>
                <a:gd name="T57" fmla="*/ 66 h 76"/>
                <a:gd name="T58" fmla="*/ 10 w 66"/>
                <a:gd name="T59" fmla="*/ 60 h 76"/>
                <a:gd name="T60" fmla="*/ 9 w 66"/>
                <a:gd name="T61" fmla="*/ 54 h 76"/>
                <a:gd name="T62" fmla="*/ 9 w 66"/>
                <a:gd name="T63" fmla="*/ 54 h 76"/>
                <a:gd name="T64" fmla="*/ 9 w 66"/>
                <a:gd name="T65" fmla="*/ 52 h 76"/>
                <a:gd name="T66" fmla="*/ 10 w 66"/>
                <a:gd name="T67" fmla="*/ 50 h 76"/>
                <a:gd name="T68" fmla="*/ 10 w 66"/>
                <a:gd name="T69" fmla="*/ 49 h 76"/>
                <a:gd name="T70" fmla="*/ 9 w 66"/>
                <a:gd name="T71" fmla="*/ 47 h 76"/>
                <a:gd name="T72" fmla="*/ 9 w 66"/>
                <a:gd name="T73" fmla="*/ 44 h 76"/>
                <a:gd name="T74" fmla="*/ 7 w 66"/>
                <a:gd name="T75" fmla="*/ 40 h 76"/>
                <a:gd name="T76" fmla="*/ 4 w 66"/>
                <a:gd name="T77" fmla="*/ 37 h 76"/>
                <a:gd name="T78" fmla="*/ 4 w 66"/>
                <a:gd name="T79" fmla="*/ 35 h 76"/>
                <a:gd name="T80" fmla="*/ 2 w 66"/>
                <a:gd name="T81" fmla="*/ 33 h 76"/>
                <a:gd name="T82" fmla="*/ 2 w 66"/>
                <a:gd name="T83" fmla="*/ 32 h 76"/>
                <a:gd name="T84" fmla="*/ 0 w 66"/>
                <a:gd name="T85" fmla="*/ 30 h 76"/>
                <a:gd name="T86" fmla="*/ 0 w 66"/>
                <a:gd name="T87" fmla="*/ 28 h 76"/>
                <a:gd name="T88" fmla="*/ 2 w 66"/>
                <a:gd name="T89" fmla="*/ 25 h 76"/>
                <a:gd name="T90" fmla="*/ 4 w 66"/>
                <a:gd name="T91" fmla="*/ 25 h 76"/>
                <a:gd name="T92" fmla="*/ 7 w 66"/>
                <a:gd name="T93" fmla="*/ 23 h 76"/>
                <a:gd name="T94" fmla="*/ 9 w 66"/>
                <a:gd name="T95" fmla="*/ 25 h 76"/>
                <a:gd name="T96" fmla="*/ 9 w 66"/>
                <a:gd name="T97" fmla="*/ 25 h 76"/>
                <a:gd name="T98" fmla="*/ 10 w 66"/>
                <a:gd name="T99" fmla="*/ 25 h 76"/>
                <a:gd name="T100" fmla="*/ 10 w 66"/>
                <a:gd name="T101" fmla="*/ 25 h 76"/>
                <a:gd name="T102" fmla="*/ 10 w 66"/>
                <a:gd name="T103" fmla="*/ 23 h 76"/>
                <a:gd name="T104" fmla="*/ 12 w 66"/>
                <a:gd name="T105" fmla="*/ 22 h 76"/>
                <a:gd name="T106" fmla="*/ 12 w 66"/>
                <a:gd name="T107" fmla="*/ 16 h 76"/>
                <a:gd name="T108" fmla="*/ 12 w 66"/>
                <a:gd name="T109" fmla="*/ 10 h 76"/>
                <a:gd name="T110" fmla="*/ 12 w 66"/>
                <a:gd name="T111" fmla="*/ 8 h 76"/>
                <a:gd name="T112" fmla="*/ 10 w 66"/>
                <a:gd name="T113" fmla="*/ 6 h 76"/>
                <a:gd name="T114" fmla="*/ 10 w 66"/>
                <a:gd name="T115" fmla="*/ 6 h 76"/>
                <a:gd name="T116" fmla="*/ 10 w 66"/>
                <a:gd name="T117" fmla="*/ 5 h 7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
                <a:gd name="T178" fmla="*/ 0 h 76"/>
                <a:gd name="T179" fmla="*/ 66 w 66"/>
                <a:gd name="T180" fmla="*/ 76 h 7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 h="76">
                  <a:moveTo>
                    <a:pt x="10" y="5"/>
                  </a:moveTo>
                  <a:lnTo>
                    <a:pt x="14" y="0"/>
                  </a:lnTo>
                  <a:lnTo>
                    <a:pt x="22" y="6"/>
                  </a:lnTo>
                  <a:lnTo>
                    <a:pt x="46" y="18"/>
                  </a:lnTo>
                  <a:lnTo>
                    <a:pt x="54" y="22"/>
                  </a:lnTo>
                  <a:lnTo>
                    <a:pt x="54" y="28"/>
                  </a:lnTo>
                  <a:lnTo>
                    <a:pt x="61" y="38"/>
                  </a:lnTo>
                  <a:lnTo>
                    <a:pt x="63" y="38"/>
                  </a:lnTo>
                  <a:lnTo>
                    <a:pt x="64" y="40"/>
                  </a:lnTo>
                  <a:lnTo>
                    <a:pt x="66" y="42"/>
                  </a:lnTo>
                  <a:lnTo>
                    <a:pt x="66" y="44"/>
                  </a:lnTo>
                  <a:lnTo>
                    <a:pt x="66" y="45"/>
                  </a:lnTo>
                  <a:lnTo>
                    <a:pt x="63" y="49"/>
                  </a:lnTo>
                  <a:lnTo>
                    <a:pt x="58" y="52"/>
                  </a:lnTo>
                  <a:lnTo>
                    <a:pt x="56" y="52"/>
                  </a:lnTo>
                  <a:lnTo>
                    <a:pt x="54" y="52"/>
                  </a:lnTo>
                  <a:lnTo>
                    <a:pt x="49" y="54"/>
                  </a:lnTo>
                  <a:lnTo>
                    <a:pt x="44" y="55"/>
                  </a:lnTo>
                  <a:lnTo>
                    <a:pt x="37" y="59"/>
                  </a:lnTo>
                  <a:lnTo>
                    <a:pt x="32" y="62"/>
                  </a:lnTo>
                  <a:lnTo>
                    <a:pt x="27" y="67"/>
                  </a:lnTo>
                  <a:lnTo>
                    <a:pt x="24" y="76"/>
                  </a:lnTo>
                  <a:lnTo>
                    <a:pt x="22" y="76"/>
                  </a:lnTo>
                  <a:lnTo>
                    <a:pt x="22" y="74"/>
                  </a:lnTo>
                  <a:lnTo>
                    <a:pt x="19" y="74"/>
                  </a:lnTo>
                  <a:lnTo>
                    <a:pt x="15" y="71"/>
                  </a:lnTo>
                  <a:lnTo>
                    <a:pt x="14" y="69"/>
                  </a:lnTo>
                  <a:lnTo>
                    <a:pt x="10" y="66"/>
                  </a:lnTo>
                  <a:lnTo>
                    <a:pt x="10" y="60"/>
                  </a:lnTo>
                  <a:lnTo>
                    <a:pt x="9" y="54"/>
                  </a:lnTo>
                  <a:lnTo>
                    <a:pt x="9" y="52"/>
                  </a:lnTo>
                  <a:lnTo>
                    <a:pt x="10" y="50"/>
                  </a:lnTo>
                  <a:lnTo>
                    <a:pt x="10" y="49"/>
                  </a:lnTo>
                  <a:lnTo>
                    <a:pt x="9" y="47"/>
                  </a:lnTo>
                  <a:lnTo>
                    <a:pt x="9" y="44"/>
                  </a:lnTo>
                  <a:lnTo>
                    <a:pt x="7" y="40"/>
                  </a:lnTo>
                  <a:lnTo>
                    <a:pt x="4" y="37"/>
                  </a:lnTo>
                  <a:lnTo>
                    <a:pt x="4" y="35"/>
                  </a:lnTo>
                  <a:lnTo>
                    <a:pt x="2" y="33"/>
                  </a:lnTo>
                  <a:lnTo>
                    <a:pt x="2" y="32"/>
                  </a:lnTo>
                  <a:lnTo>
                    <a:pt x="0" y="30"/>
                  </a:lnTo>
                  <a:lnTo>
                    <a:pt x="0" y="28"/>
                  </a:lnTo>
                  <a:lnTo>
                    <a:pt x="2" y="25"/>
                  </a:lnTo>
                  <a:lnTo>
                    <a:pt x="4" y="25"/>
                  </a:lnTo>
                  <a:lnTo>
                    <a:pt x="7" y="23"/>
                  </a:lnTo>
                  <a:lnTo>
                    <a:pt x="9" y="25"/>
                  </a:lnTo>
                  <a:lnTo>
                    <a:pt x="10" y="25"/>
                  </a:lnTo>
                  <a:lnTo>
                    <a:pt x="10" y="23"/>
                  </a:lnTo>
                  <a:lnTo>
                    <a:pt x="12" y="22"/>
                  </a:lnTo>
                  <a:lnTo>
                    <a:pt x="12" y="16"/>
                  </a:lnTo>
                  <a:lnTo>
                    <a:pt x="12" y="10"/>
                  </a:lnTo>
                  <a:lnTo>
                    <a:pt x="12" y="8"/>
                  </a:lnTo>
                  <a:lnTo>
                    <a:pt x="10" y="6"/>
                  </a:lnTo>
                  <a:lnTo>
                    <a:pt x="10" y="5"/>
                  </a:lnTo>
                  <a:close/>
                </a:path>
              </a:pathLst>
            </a:custGeom>
            <a:solidFill>
              <a:srgbClr val="DDDDDD"/>
            </a:solidFill>
            <a:ln w="9525">
              <a:solidFill>
                <a:schemeClr val="tx1"/>
              </a:solidFill>
              <a:round/>
              <a:headEnd/>
              <a:tailEnd/>
            </a:ln>
          </p:spPr>
          <p:txBody>
            <a:bodyPr/>
            <a:lstStyle/>
            <a:p>
              <a:endParaRPr lang="en-US"/>
            </a:p>
          </p:txBody>
        </p:sp>
        <p:sp>
          <p:nvSpPr>
            <p:cNvPr id="57434" name="Freeform 149"/>
            <p:cNvSpPr>
              <a:spLocks/>
            </p:cNvSpPr>
            <p:nvPr/>
          </p:nvSpPr>
          <p:spPr bwMode="auto">
            <a:xfrm>
              <a:off x="1554" y="3480"/>
              <a:ext cx="66" cy="76"/>
            </a:xfrm>
            <a:custGeom>
              <a:avLst/>
              <a:gdLst>
                <a:gd name="T0" fmla="*/ 14 w 66"/>
                <a:gd name="T1" fmla="*/ 0 h 76"/>
                <a:gd name="T2" fmla="*/ 46 w 66"/>
                <a:gd name="T3" fmla="*/ 18 h 76"/>
                <a:gd name="T4" fmla="*/ 54 w 66"/>
                <a:gd name="T5" fmla="*/ 28 h 76"/>
                <a:gd name="T6" fmla="*/ 61 w 66"/>
                <a:gd name="T7" fmla="*/ 38 h 76"/>
                <a:gd name="T8" fmla="*/ 63 w 66"/>
                <a:gd name="T9" fmla="*/ 38 h 76"/>
                <a:gd name="T10" fmla="*/ 66 w 66"/>
                <a:gd name="T11" fmla="*/ 42 h 76"/>
                <a:gd name="T12" fmla="*/ 66 w 66"/>
                <a:gd name="T13" fmla="*/ 45 h 76"/>
                <a:gd name="T14" fmla="*/ 58 w 66"/>
                <a:gd name="T15" fmla="*/ 52 h 76"/>
                <a:gd name="T16" fmla="*/ 56 w 66"/>
                <a:gd name="T17" fmla="*/ 52 h 76"/>
                <a:gd name="T18" fmla="*/ 49 w 66"/>
                <a:gd name="T19" fmla="*/ 54 h 76"/>
                <a:gd name="T20" fmla="*/ 37 w 66"/>
                <a:gd name="T21" fmla="*/ 59 h 76"/>
                <a:gd name="T22" fmla="*/ 27 w 66"/>
                <a:gd name="T23" fmla="*/ 67 h 76"/>
                <a:gd name="T24" fmla="*/ 24 w 66"/>
                <a:gd name="T25" fmla="*/ 76 h 76"/>
                <a:gd name="T26" fmla="*/ 22 w 66"/>
                <a:gd name="T27" fmla="*/ 74 h 76"/>
                <a:gd name="T28" fmla="*/ 15 w 66"/>
                <a:gd name="T29" fmla="*/ 71 h 76"/>
                <a:gd name="T30" fmla="*/ 10 w 66"/>
                <a:gd name="T31" fmla="*/ 66 h 76"/>
                <a:gd name="T32" fmla="*/ 9 w 66"/>
                <a:gd name="T33" fmla="*/ 54 h 76"/>
                <a:gd name="T34" fmla="*/ 9 w 66"/>
                <a:gd name="T35" fmla="*/ 54 h 76"/>
                <a:gd name="T36" fmla="*/ 10 w 66"/>
                <a:gd name="T37" fmla="*/ 50 h 76"/>
                <a:gd name="T38" fmla="*/ 9 w 66"/>
                <a:gd name="T39" fmla="*/ 47 h 76"/>
                <a:gd name="T40" fmla="*/ 7 w 66"/>
                <a:gd name="T41" fmla="*/ 40 h 76"/>
                <a:gd name="T42" fmla="*/ 4 w 66"/>
                <a:gd name="T43" fmla="*/ 37 h 76"/>
                <a:gd name="T44" fmla="*/ 2 w 66"/>
                <a:gd name="T45" fmla="*/ 33 h 76"/>
                <a:gd name="T46" fmla="*/ 0 w 66"/>
                <a:gd name="T47" fmla="*/ 30 h 76"/>
                <a:gd name="T48" fmla="*/ 2 w 66"/>
                <a:gd name="T49" fmla="*/ 25 h 76"/>
                <a:gd name="T50" fmla="*/ 7 w 66"/>
                <a:gd name="T51" fmla="*/ 23 h 76"/>
                <a:gd name="T52" fmla="*/ 9 w 66"/>
                <a:gd name="T53" fmla="*/ 25 h 76"/>
                <a:gd name="T54" fmla="*/ 10 w 66"/>
                <a:gd name="T55" fmla="*/ 25 h 76"/>
                <a:gd name="T56" fmla="*/ 10 w 66"/>
                <a:gd name="T57" fmla="*/ 23 h 76"/>
                <a:gd name="T58" fmla="*/ 12 w 66"/>
                <a:gd name="T59" fmla="*/ 16 h 76"/>
                <a:gd name="T60" fmla="*/ 12 w 66"/>
                <a:gd name="T61" fmla="*/ 10 h 76"/>
                <a:gd name="T62" fmla="*/ 10 w 66"/>
                <a:gd name="T63" fmla="*/ 6 h 76"/>
                <a:gd name="T64" fmla="*/ 10 w 66"/>
                <a:gd name="T65" fmla="*/ 5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76"/>
                <a:gd name="T101" fmla="*/ 66 w 6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76">
                  <a:moveTo>
                    <a:pt x="10" y="5"/>
                  </a:moveTo>
                  <a:lnTo>
                    <a:pt x="14" y="0"/>
                  </a:lnTo>
                  <a:lnTo>
                    <a:pt x="22" y="6"/>
                  </a:lnTo>
                  <a:lnTo>
                    <a:pt x="46" y="18"/>
                  </a:lnTo>
                  <a:lnTo>
                    <a:pt x="54" y="22"/>
                  </a:lnTo>
                  <a:lnTo>
                    <a:pt x="54" y="28"/>
                  </a:lnTo>
                  <a:lnTo>
                    <a:pt x="61" y="38"/>
                  </a:lnTo>
                  <a:lnTo>
                    <a:pt x="63" y="38"/>
                  </a:lnTo>
                  <a:lnTo>
                    <a:pt x="64" y="40"/>
                  </a:lnTo>
                  <a:lnTo>
                    <a:pt x="66" y="42"/>
                  </a:lnTo>
                  <a:lnTo>
                    <a:pt x="66" y="44"/>
                  </a:lnTo>
                  <a:lnTo>
                    <a:pt x="66" y="45"/>
                  </a:lnTo>
                  <a:lnTo>
                    <a:pt x="63" y="49"/>
                  </a:lnTo>
                  <a:lnTo>
                    <a:pt x="58" y="52"/>
                  </a:lnTo>
                  <a:lnTo>
                    <a:pt x="56" y="52"/>
                  </a:lnTo>
                  <a:lnTo>
                    <a:pt x="54" y="52"/>
                  </a:lnTo>
                  <a:lnTo>
                    <a:pt x="49" y="54"/>
                  </a:lnTo>
                  <a:lnTo>
                    <a:pt x="44" y="55"/>
                  </a:lnTo>
                  <a:lnTo>
                    <a:pt x="37" y="59"/>
                  </a:lnTo>
                  <a:lnTo>
                    <a:pt x="32" y="62"/>
                  </a:lnTo>
                  <a:lnTo>
                    <a:pt x="27" y="67"/>
                  </a:lnTo>
                  <a:lnTo>
                    <a:pt x="24" y="76"/>
                  </a:lnTo>
                  <a:lnTo>
                    <a:pt x="22" y="76"/>
                  </a:lnTo>
                  <a:lnTo>
                    <a:pt x="22" y="74"/>
                  </a:lnTo>
                  <a:lnTo>
                    <a:pt x="19" y="74"/>
                  </a:lnTo>
                  <a:lnTo>
                    <a:pt x="15" y="71"/>
                  </a:lnTo>
                  <a:lnTo>
                    <a:pt x="14" y="69"/>
                  </a:lnTo>
                  <a:lnTo>
                    <a:pt x="10" y="66"/>
                  </a:lnTo>
                  <a:lnTo>
                    <a:pt x="10" y="60"/>
                  </a:lnTo>
                  <a:lnTo>
                    <a:pt x="9" y="54"/>
                  </a:lnTo>
                  <a:lnTo>
                    <a:pt x="9" y="52"/>
                  </a:lnTo>
                  <a:lnTo>
                    <a:pt x="10" y="50"/>
                  </a:lnTo>
                  <a:lnTo>
                    <a:pt x="10" y="49"/>
                  </a:lnTo>
                  <a:lnTo>
                    <a:pt x="9" y="47"/>
                  </a:lnTo>
                  <a:lnTo>
                    <a:pt x="9" y="44"/>
                  </a:lnTo>
                  <a:lnTo>
                    <a:pt x="7" y="40"/>
                  </a:lnTo>
                  <a:lnTo>
                    <a:pt x="4" y="37"/>
                  </a:lnTo>
                  <a:lnTo>
                    <a:pt x="4" y="35"/>
                  </a:lnTo>
                  <a:lnTo>
                    <a:pt x="2" y="33"/>
                  </a:lnTo>
                  <a:lnTo>
                    <a:pt x="2" y="32"/>
                  </a:lnTo>
                  <a:lnTo>
                    <a:pt x="0" y="30"/>
                  </a:lnTo>
                  <a:lnTo>
                    <a:pt x="0" y="28"/>
                  </a:lnTo>
                  <a:lnTo>
                    <a:pt x="2" y="25"/>
                  </a:lnTo>
                  <a:lnTo>
                    <a:pt x="4" y="25"/>
                  </a:lnTo>
                  <a:lnTo>
                    <a:pt x="7" y="23"/>
                  </a:lnTo>
                  <a:lnTo>
                    <a:pt x="9" y="25"/>
                  </a:lnTo>
                  <a:lnTo>
                    <a:pt x="10" y="25"/>
                  </a:lnTo>
                  <a:lnTo>
                    <a:pt x="10" y="23"/>
                  </a:lnTo>
                  <a:lnTo>
                    <a:pt x="12" y="22"/>
                  </a:lnTo>
                  <a:lnTo>
                    <a:pt x="12" y="16"/>
                  </a:lnTo>
                  <a:lnTo>
                    <a:pt x="12" y="10"/>
                  </a:lnTo>
                  <a:lnTo>
                    <a:pt x="12" y="8"/>
                  </a:lnTo>
                  <a:lnTo>
                    <a:pt x="10" y="6"/>
                  </a:lnTo>
                  <a:lnTo>
                    <a:pt x="10" y="5"/>
                  </a:lnTo>
                </a:path>
              </a:pathLst>
            </a:custGeom>
            <a:solidFill>
              <a:srgbClr val="DDDDDD"/>
            </a:solidFill>
            <a:ln w="3175">
              <a:solidFill>
                <a:schemeClr val="tx1"/>
              </a:solidFill>
              <a:prstDash val="solid"/>
              <a:round/>
              <a:headEnd/>
              <a:tailEnd/>
            </a:ln>
          </p:spPr>
          <p:txBody>
            <a:bodyPr/>
            <a:lstStyle/>
            <a:p>
              <a:endParaRPr lang="en-US"/>
            </a:p>
          </p:txBody>
        </p:sp>
        <p:sp>
          <p:nvSpPr>
            <p:cNvPr id="57435" name="Freeform 150"/>
            <p:cNvSpPr>
              <a:spLocks/>
            </p:cNvSpPr>
            <p:nvPr/>
          </p:nvSpPr>
          <p:spPr bwMode="auto">
            <a:xfrm>
              <a:off x="1505" y="3446"/>
              <a:ext cx="10" cy="10"/>
            </a:xfrm>
            <a:custGeom>
              <a:avLst/>
              <a:gdLst>
                <a:gd name="T0" fmla="*/ 0 w 10"/>
                <a:gd name="T1" fmla="*/ 0 h 10"/>
                <a:gd name="T2" fmla="*/ 7 w 10"/>
                <a:gd name="T3" fmla="*/ 0 h 10"/>
                <a:gd name="T4" fmla="*/ 10 w 10"/>
                <a:gd name="T5" fmla="*/ 6 h 10"/>
                <a:gd name="T6" fmla="*/ 5 w 10"/>
                <a:gd name="T7" fmla="*/ 10 h 10"/>
                <a:gd name="T8" fmla="*/ 2 w 10"/>
                <a:gd name="T9" fmla="*/ 8 h 10"/>
                <a:gd name="T10" fmla="*/ 0 w 10"/>
                <a:gd name="T11" fmla="*/ 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0"/>
                  </a:moveTo>
                  <a:lnTo>
                    <a:pt x="7" y="0"/>
                  </a:lnTo>
                  <a:lnTo>
                    <a:pt x="10" y="6"/>
                  </a:lnTo>
                  <a:lnTo>
                    <a:pt x="5" y="10"/>
                  </a:lnTo>
                  <a:lnTo>
                    <a:pt x="2" y="8"/>
                  </a:lnTo>
                  <a:lnTo>
                    <a:pt x="0" y="0"/>
                  </a:lnTo>
                  <a:close/>
                </a:path>
              </a:pathLst>
            </a:custGeom>
            <a:solidFill>
              <a:srgbClr val="DDDDDD"/>
            </a:solidFill>
            <a:ln w="9525">
              <a:solidFill>
                <a:schemeClr val="tx1"/>
              </a:solidFill>
              <a:round/>
              <a:headEnd/>
              <a:tailEnd/>
            </a:ln>
          </p:spPr>
          <p:txBody>
            <a:bodyPr/>
            <a:lstStyle/>
            <a:p>
              <a:endParaRPr lang="en-US"/>
            </a:p>
          </p:txBody>
        </p:sp>
        <p:sp>
          <p:nvSpPr>
            <p:cNvPr id="57436" name="Freeform 151"/>
            <p:cNvSpPr>
              <a:spLocks/>
            </p:cNvSpPr>
            <p:nvPr/>
          </p:nvSpPr>
          <p:spPr bwMode="auto">
            <a:xfrm>
              <a:off x="1505" y="3446"/>
              <a:ext cx="10" cy="10"/>
            </a:xfrm>
            <a:custGeom>
              <a:avLst/>
              <a:gdLst>
                <a:gd name="T0" fmla="*/ 0 w 10"/>
                <a:gd name="T1" fmla="*/ 0 h 10"/>
                <a:gd name="T2" fmla="*/ 7 w 10"/>
                <a:gd name="T3" fmla="*/ 0 h 10"/>
                <a:gd name="T4" fmla="*/ 10 w 10"/>
                <a:gd name="T5" fmla="*/ 6 h 10"/>
                <a:gd name="T6" fmla="*/ 5 w 10"/>
                <a:gd name="T7" fmla="*/ 10 h 10"/>
                <a:gd name="T8" fmla="*/ 2 w 10"/>
                <a:gd name="T9" fmla="*/ 8 h 10"/>
                <a:gd name="T10" fmla="*/ 0 w 10"/>
                <a:gd name="T11" fmla="*/ 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0"/>
                  </a:moveTo>
                  <a:lnTo>
                    <a:pt x="7" y="0"/>
                  </a:lnTo>
                  <a:lnTo>
                    <a:pt x="10" y="6"/>
                  </a:lnTo>
                  <a:lnTo>
                    <a:pt x="5" y="10"/>
                  </a:lnTo>
                  <a:lnTo>
                    <a:pt x="2" y="8"/>
                  </a:lnTo>
                  <a:lnTo>
                    <a:pt x="0" y="0"/>
                  </a:lnTo>
                </a:path>
              </a:pathLst>
            </a:custGeom>
            <a:solidFill>
              <a:srgbClr val="DDDDDD"/>
            </a:solidFill>
            <a:ln w="3175">
              <a:solidFill>
                <a:schemeClr val="tx1"/>
              </a:solidFill>
              <a:prstDash val="solid"/>
              <a:round/>
              <a:headEnd/>
              <a:tailEnd/>
            </a:ln>
          </p:spPr>
          <p:txBody>
            <a:bodyPr/>
            <a:lstStyle/>
            <a:p>
              <a:endParaRPr lang="en-US"/>
            </a:p>
          </p:txBody>
        </p:sp>
        <p:sp>
          <p:nvSpPr>
            <p:cNvPr id="57437" name="Freeform 152"/>
            <p:cNvSpPr>
              <a:spLocks/>
            </p:cNvSpPr>
            <p:nvPr/>
          </p:nvSpPr>
          <p:spPr bwMode="auto">
            <a:xfrm>
              <a:off x="1524" y="3463"/>
              <a:ext cx="6" cy="8"/>
            </a:xfrm>
            <a:custGeom>
              <a:avLst/>
              <a:gdLst>
                <a:gd name="T0" fmla="*/ 0 w 6"/>
                <a:gd name="T1" fmla="*/ 5 h 8"/>
                <a:gd name="T2" fmla="*/ 0 w 6"/>
                <a:gd name="T3" fmla="*/ 3 h 8"/>
                <a:gd name="T4" fmla="*/ 0 w 6"/>
                <a:gd name="T5" fmla="*/ 1 h 8"/>
                <a:gd name="T6" fmla="*/ 1 w 6"/>
                <a:gd name="T7" fmla="*/ 1 h 8"/>
                <a:gd name="T8" fmla="*/ 3 w 6"/>
                <a:gd name="T9" fmla="*/ 0 h 8"/>
                <a:gd name="T10" fmla="*/ 5 w 6"/>
                <a:gd name="T11" fmla="*/ 1 h 8"/>
                <a:gd name="T12" fmla="*/ 6 w 6"/>
                <a:gd name="T13" fmla="*/ 1 h 8"/>
                <a:gd name="T14" fmla="*/ 6 w 6"/>
                <a:gd name="T15" fmla="*/ 3 h 8"/>
                <a:gd name="T16" fmla="*/ 6 w 6"/>
                <a:gd name="T17" fmla="*/ 5 h 8"/>
                <a:gd name="T18" fmla="*/ 6 w 6"/>
                <a:gd name="T19" fmla="*/ 6 h 8"/>
                <a:gd name="T20" fmla="*/ 6 w 6"/>
                <a:gd name="T21" fmla="*/ 8 h 8"/>
                <a:gd name="T22" fmla="*/ 5 w 6"/>
                <a:gd name="T23" fmla="*/ 8 h 8"/>
                <a:gd name="T24" fmla="*/ 3 w 6"/>
                <a:gd name="T25" fmla="*/ 8 h 8"/>
                <a:gd name="T26" fmla="*/ 1 w 6"/>
                <a:gd name="T27" fmla="*/ 8 h 8"/>
                <a:gd name="T28" fmla="*/ 0 w 6"/>
                <a:gd name="T29" fmla="*/ 8 h 8"/>
                <a:gd name="T30" fmla="*/ 0 w 6"/>
                <a:gd name="T31" fmla="*/ 6 h 8"/>
                <a:gd name="T32" fmla="*/ 0 w 6"/>
                <a:gd name="T33" fmla="*/ 5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0" y="5"/>
                  </a:moveTo>
                  <a:lnTo>
                    <a:pt x="0" y="3"/>
                  </a:lnTo>
                  <a:lnTo>
                    <a:pt x="0" y="1"/>
                  </a:lnTo>
                  <a:lnTo>
                    <a:pt x="1" y="1"/>
                  </a:lnTo>
                  <a:lnTo>
                    <a:pt x="3" y="0"/>
                  </a:lnTo>
                  <a:lnTo>
                    <a:pt x="5" y="1"/>
                  </a:lnTo>
                  <a:lnTo>
                    <a:pt x="6" y="1"/>
                  </a:lnTo>
                  <a:lnTo>
                    <a:pt x="6" y="3"/>
                  </a:lnTo>
                  <a:lnTo>
                    <a:pt x="6" y="5"/>
                  </a:lnTo>
                  <a:lnTo>
                    <a:pt x="6" y="6"/>
                  </a:lnTo>
                  <a:lnTo>
                    <a:pt x="6" y="8"/>
                  </a:lnTo>
                  <a:lnTo>
                    <a:pt x="5" y="8"/>
                  </a:lnTo>
                  <a:lnTo>
                    <a:pt x="3" y="8"/>
                  </a:lnTo>
                  <a:lnTo>
                    <a:pt x="1" y="8"/>
                  </a:lnTo>
                  <a:lnTo>
                    <a:pt x="0" y="8"/>
                  </a:lnTo>
                  <a:lnTo>
                    <a:pt x="0" y="6"/>
                  </a:lnTo>
                  <a:lnTo>
                    <a:pt x="0" y="5"/>
                  </a:lnTo>
                  <a:close/>
                </a:path>
              </a:pathLst>
            </a:custGeom>
            <a:solidFill>
              <a:srgbClr val="DDDDDD"/>
            </a:solidFill>
            <a:ln w="9525">
              <a:solidFill>
                <a:schemeClr val="tx1"/>
              </a:solidFill>
              <a:round/>
              <a:headEnd/>
              <a:tailEnd/>
            </a:ln>
          </p:spPr>
          <p:txBody>
            <a:bodyPr/>
            <a:lstStyle/>
            <a:p>
              <a:endParaRPr lang="en-US"/>
            </a:p>
          </p:txBody>
        </p:sp>
        <p:sp>
          <p:nvSpPr>
            <p:cNvPr id="57438" name="Freeform 153"/>
            <p:cNvSpPr>
              <a:spLocks/>
            </p:cNvSpPr>
            <p:nvPr/>
          </p:nvSpPr>
          <p:spPr bwMode="auto">
            <a:xfrm>
              <a:off x="1524" y="3463"/>
              <a:ext cx="6" cy="8"/>
            </a:xfrm>
            <a:custGeom>
              <a:avLst/>
              <a:gdLst>
                <a:gd name="T0" fmla="*/ 0 w 6"/>
                <a:gd name="T1" fmla="*/ 5 h 8"/>
                <a:gd name="T2" fmla="*/ 0 w 6"/>
                <a:gd name="T3" fmla="*/ 5 h 8"/>
                <a:gd name="T4" fmla="*/ 0 w 6"/>
                <a:gd name="T5" fmla="*/ 3 h 8"/>
                <a:gd name="T6" fmla="*/ 0 w 6"/>
                <a:gd name="T7" fmla="*/ 1 h 8"/>
                <a:gd name="T8" fmla="*/ 1 w 6"/>
                <a:gd name="T9" fmla="*/ 1 h 8"/>
                <a:gd name="T10" fmla="*/ 3 w 6"/>
                <a:gd name="T11" fmla="*/ 0 h 8"/>
                <a:gd name="T12" fmla="*/ 3 w 6"/>
                <a:gd name="T13" fmla="*/ 0 h 8"/>
                <a:gd name="T14" fmla="*/ 5 w 6"/>
                <a:gd name="T15" fmla="*/ 1 h 8"/>
                <a:gd name="T16" fmla="*/ 6 w 6"/>
                <a:gd name="T17" fmla="*/ 1 h 8"/>
                <a:gd name="T18" fmla="*/ 6 w 6"/>
                <a:gd name="T19" fmla="*/ 3 h 8"/>
                <a:gd name="T20" fmla="*/ 6 w 6"/>
                <a:gd name="T21" fmla="*/ 5 h 8"/>
                <a:gd name="T22" fmla="*/ 6 w 6"/>
                <a:gd name="T23" fmla="*/ 5 h 8"/>
                <a:gd name="T24" fmla="*/ 6 w 6"/>
                <a:gd name="T25" fmla="*/ 6 h 8"/>
                <a:gd name="T26" fmla="*/ 6 w 6"/>
                <a:gd name="T27" fmla="*/ 8 h 8"/>
                <a:gd name="T28" fmla="*/ 5 w 6"/>
                <a:gd name="T29" fmla="*/ 8 h 8"/>
                <a:gd name="T30" fmla="*/ 3 w 6"/>
                <a:gd name="T31" fmla="*/ 8 h 8"/>
                <a:gd name="T32" fmla="*/ 3 w 6"/>
                <a:gd name="T33" fmla="*/ 8 h 8"/>
                <a:gd name="T34" fmla="*/ 1 w 6"/>
                <a:gd name="T35" fmla="*/ 8 h 8"/>
                <a:gd name="T36" fmla="*/ 0 w 6"/>
                <a:gd name="T37" fmla="*/ 8 h 8"/>
                <a:gd name="T38" fmla="*/ 0 w 6"/>
                <a:gd name="T39" fmla="*/ 6 h 8"/>
                <a:gd name="T40" fmla="*/ 0 w 6"/>
                <a:gd name="T41" fmla="*/ 5 h 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8"/>
                <a:gd name="T65" fmla="*/ 6 w 6"/>
                <a:gd name="T66" fmla="*/ 8 h 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8">
                  <a:moveTo>
                    <a:pt x="0" y="5"/>
                  </a:moveTo>
                  <a:lnTo>
                    <a:pt x="0" y="5"/>
                  </a:lnTo>
                  <a:lnTo>
                    <a:pt x="0" y="3"/>
                  </a:lnTo>
                  <a:lnTo>
                    <a:pt x="0" y="1"/>
                  </a:lnTo>
                  <a:lnTo>
                    <a:pt x="1" y="1"/>
                  </a:lnTo>
                  <a:lnTo>
                    <a:pt x="3" y="0"/>
                  </a:lnTo>
                  <a:lnTo>
                    <a:pt x="5" y="1"/>
                  </a:lnTo>
                  <a:lnTo>
                    <a:pt x="6" y="1"/>
                  </a:lnTo>
                  <a:lnTo>
                    <a:pt x="6" y="3"/>
                  </a:lnTo>
                  <a:lnTo>
                    <a:pt x="6" y="5"/>
                  </a:lnTo>
                  <a:lnTo>
                    <a:pt x="6" y="6"/>
                  </a:lnTo>
                  <a:lnTo>
                    <a:pt x="6" y="8"/>
                  </a:lnTo>
                  <a:lnTo>
                    <a:pt x="5" y="8"/>
                  </a:lnTo>
                  <a:lnTo>
                    <a:pt x="3" y="8"/>
                  </a:lnTo>
                  <a:lnTo>
                    <a:pt x="1" y="8"/>
                  </a:lnTo>
                  <a:lnTo>
                    <a:pt x="0" y="8"/>
                  </a:lnTo>
                  <a:lnTo>
                    <a:pt x="0" y="6"/>
                  </a:lnTo>
                  <a:lnTo>
                    <a:pt x="0" y="5"/>
                  </a:lnTo>
                </a:path>
              </a:pathLst>
            </a:custGeom>
            <a:solidFill>
              <a:srgbClr val="DDDDDD"/>
            </a:solidFill>
            <a:ln w="3175">
              <a:solidFill>
                <a:schemeClr val="tx1"/>
              </a:solidFill>
              <a:prstDash val="solid"/>
              <a:round/>
              <a:headEnd/>
              <a:tailEnd/>
            </a:ln>
          </p:spPr>
          <p:txBody>
            <a:bodyPr/>
            <a:lstStyle/>
            <a:p>
              <a:endParaRPr lang="en-US"/>
            </a:p>
          </p:txBody>
        </p:sp>
        <p:sp>
          <p:nvSpPr>
            <p:cNvPr id="57439" name="Freeform 154"/>
            <p:cNvSpPr>
              <a:spLocks/>
            </p:cNvSpPr>
            <p:nvPr/>
          </p:nvSpPr>
          <p:spPr bwMode="auto">
            <a:xfrm>
              <a:off x="1338" y="3388"/>
              <a:ext cx="11" cy="9"/>
            </a:xfrm>
            <a:custGeom>
              <a:avLst/>
              <a:gdLst>
                <a:gd name="T0" fmla="*/ 0 w 11"/>
                <a:gd name="T1" fmla="*/ 4 h 9"/>
                <a:gd name="T2" fmla="*/ 0 w 11"/>
                <a:gd name="T3" fmla="*/ 2 h 9"/>
                <a:gd name="T4" fmla="*/ 1 w 11"/>
                <a:gd name="T5" fmla="*/ 2 h 9"/>
                <a:gd name="T6" fmla="*/ 3 w 11"/>
                <a:gd name="T7" fmla="*/ 0 h 9"/>
                <a:gd name="T8" fmla="*/ 6 w 11"/>
                <a:gd name="T9" fmla="*/ 0 h 9"/>
                <a:gd name="T10" fmla="*/ 8 w 11"/>
                <a:gd name="T11" fmla="*/ 0 h 9"/>
                <a:gd name="T12" fmla="*/ 10 w 11"/>
                <a:gd name="T13" fmla="*/ 2 h 9"/>
                <a:gd name="T14" fmla="*/ 11 w 11"/>
                <a:gd name="T15" fmla="*/ 2 h 9"/>
                <a:gd name="T16" fmla="*/ 11 w 11"/>
                <a:gd name="T17" fmla="*/ 4 h 9"/>
                <a:gd name="T18" fmla="*/ 11 w 11"/>
                <a:gd name="T19" fmla="*/ 5 h 9"/>
                <a:gd name="T20" fmla="*/ 10 w 11"/>
                <a:gd name="T21" fmla="*/ 7 h 9"/>
                <a:gd name="T22" fmla="*/ 8 w 11"/>
                <a:gd name="T23" fmla="*/ 9 h 9"/>
                <a:gd name="T24" fmla="*/ 6 w 11"/>
                <a:gd name="T25" fmla="*/ 9 h 9"/>
                <a:gd name="T26" fmla="*/ 3 w 11"/>
                <a:gd name="T27" fmla="*/ 9 h 9"/>
                <a:gd name="T28" fmla="*/ 1 w 11"/>
                <a:gd name="T29" fmla="*/ 7 h 9"/>
                <a:gd name="T30" fmla="*/ 0 w 11"/>
                <a:gd name="T31" fmla="*/ 5 h 9"/>
                <a:gd name="T32" fmla="*/ 0 w 11"/>
                <a:gd name="T33" fmla="*/ 4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9"/>
                <a:gd name="T53" fmla="*/ 11 w 11"/>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9">
                  <a:moveTo>
                    <a:pt x="0" y="4"/>
                  </a:moveTo>
                  <a:lnTo>
                    <a:pt x="0" y="2"/>
                  </a:lnTo>
                  <a:lnTo>
                    <a:pt x="1" y="2"/>
                  </a:lnTo>
                  <a:lnTo>
                    <a:pt x="3" y="0"/>
                  </a:lnTo>
                  <a:lnTo>
                    <a:pt x="6" y="0"/>
                  </a:lnTo>
                  <a:lnTo>
                    <a:pt x="8" y="0"/>
                  </a:lnTo>
                  <a:lnTo>
                    <a:pt x="10" y="2"/>
                  </a:lnTo>
                  <a:lnTo>
                    <a:pt x="11" y="2"/>
                  </a:lnTo>
                  <a:lnTo>
                    <a:pt x="11" y="4"/>
                  </a:lnTo>
                  <a:lnTo>
                    <a:pt x="11" y="5"/>
                  </a:lnTo>
                  <a:lnTo>
                    <a:pt x="10" y="7"/>
                  </a:lnTo>
                  <a:lnTo>
                    <a:pt x="8" y="9"/>
                  </a:lnTo>
                  <a:lnTo>
                    <a:pt x="6" y="9"/>
                  </a:lnTo>
                  <a:lnTo>
                    <a:pt x="3" y="9"/>
                  </a:lnTo>
                  <a:lnTo>
                    <a:pt x="1" y="7"/>
                  </a:lnTo>
                  <a:lnTo>
                    <a:pt x="0" y="5"/>
                  </a:lnTo>
                  <a:lnTo>
                    <a:pt x="0" y="4"/>
                  </a:lnTo>
                  <a:close/>
                </a:path>
              </a:pathLst>
            </a:custGeom>
            <a:solidFill>
              <a:srgbClr val="DDDDDD"/>
            </a:solidFill>
            <a:ln w="9525">
              <a:solidFill>
                <a:schemeClr val="tx1"/>
              </a:solidFill>
              <a:round/>
              <a:headEnd/>
              <a:tailEnd/>
            </a:ln>
          </p:spPr>
          <p:txBody>
            <a:bodyPr/>
            <a:lstStyle/>
            <a:p>
              <a:endParaRPr lang="en-US"/>
            </a:p>
          </p:txBody>
        </p:sp>
        <p:sp>
          <p:nvSpPr>
            <p:cNvPr id="57440" name="Freeform 155"/>
            <p:cNvSpPr>
              <a:spLocks/>
            </p:cNvSpPr>
            <p:nvPr/>
          </p:nvSpPr>
          <p:spPr bwMode="auto">
            <a:xfrm>
              <a:off x="1338" y="3388"/>
              <a:ext cx="11" cy="9"/>
            </a:xfrm>
            <a:custGeom>
              <a:avLst/>
              <a:gdLst>
                <a:gd name="T0" fmla="*/ 0 w 11"/>
                <a:gd name="T1" fmla="*/ 4 h 9"/>
                <a:gd name="T2" fmla="*/ 0 w 11"/>
                <a:gd name="T3" fmla="*/ 4 h 9"/>
                <a:gd name="T4" fmla="*/ 0 w 11"/>
                <a:gd name="T5" fmla="*/ 2 h 9"/>
                <a:gd name="T6" fmla="*/ 1 w 11"/>
                <a:gd name="T7" fmla="*/ 2 h 9"/>
                <a:gd name="T8" fmla="*/ 3 w 11"/>
                <a:gd name="T9" fmla="*/ 0 h 9"/>
                <a:gd name="T10" fmla="*/ 6 w 11"/>
                <a:gd name="T11" fmla="*/ 0 h 9"/>
                <a:gd name="T12" fmla="*/ 6 w 11"/>
                <a:gd name="T13" fmla="*/ 0 h 9"/>
                <a:gd name="T14" fmla="*/ 8 w 11"/>
                <a:gd name="T15" fmla="*/ 0 h 9"/>
                <a:gd name="T16" fmla="*/ 10 w 11"/>
                <a:gd name="T17" fmla="*/ 2 h 9"/>
                <a:gd name="T18" fmla="*/ 11 w 11"/>
                <a:gd name="T19" fmla="*/ 2 h 9"/>
                <a:gd name="T20" fmla="*/ 11 w 11"/>
                <a:gd name="T21" fmla="*/ 4 h 9"/>
                <a:gd name="T22" fmla="*/ 11 w 11"/>
                <a:gd name="T23" fmla="*/ 4 h 9"/>
                <a:gd name="T24" fmla="*/ 11 w 11"/>
                <a:gd name="T25" fmla="*/ 5 h 9"/>
                <a:gd name="T26" fmla="*/ 10 w 11"/>
                <a:gd name="T27" fmla="*/ 7 h 9"/>
                <a:gd name="T28" fmla="*/ 8 w 11"/>
                <a:gd name="T29" fmla="*/ 9 h 9"/>
                <a:gd name="T30" fmla="*/ 6 w 11"/>
                <a:gd name="T31" fmla="*/ 9 h 9"/>
                <a:gd name="T32" fmla="*/ 6 w 11"/>
                <a:gd name="T33" fmla="*/ 9 h 9"/>
                <a:gd name="T34" fmla="*/ 3 w 11"/>
                <a:gd name="T35" fmla="*/ 9 h 9"/>
                <a:gd name="T36" fmla="*/ 1 w 11"/>
                <a:gd name="T37" fmla="*/ 7 h 9"/>
                <a:gd name="T38" fmla="*/ 0 w 11"/>
                <a:gd name="T39" fmla="*/ 5 h 9"/>
                <a:gd name="T40" fmla="*/ 0 w 11"/>
                <a:gd name="T41" fmla="*/ 4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9"/>
                <a:gd name="T65" fmla="*/ 11 w 11"/>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9">
                  <a:moveTo>
                    <a:pt x="0" y="4"/>
                  </a:moveTo>
                  <a:lnTo>
                    <a:pt x="0" y="4"/>
                  </a:lnTo>
                  <a:lnTo>
                    <a:pt x="0" y="2"/>
                  </a:lnTo>
                  <a:lnTo>
                    <a:pt x="1" y="2"/>
                  </a:lnTo>
                  <a:lnTo>
                    <a:pt x="3" y="0"/>
                  </a:lnTo>
                  <a:lnTo>
                    <a:pt x="6" y="0"/>
                  </a:lnTo>
                  <a:lnTo>
                    <a:pt x="8" y="0"/>
                  </a:lnTo>
                  <a:lnTo>
                    <a:pt x="10" y="2"/>
                  </a:lnTo>
                  <a:lnTo>
                    <a:pt x="11" y="2"/>
                  </a:lnTo>
                  <a:lnTo>
                    <a:pt x="11" y="4"/>
                  </a:lnTo>
                  <a:lnTo>
                    <a:pt x="11" y="5"/>
                  </a:lnTo>
                  <a:lnTo>
                    <a:pt x="10" y="7"/>
                  </a:lnTo>
                  <a:lnTo>
                    <a:pt x="8" y="9"/>
                  </a:lnTo>
                  <a:lnTo>
                    <a:pt x="6" y="9"/>
                  </a:lnTo>
                  <a:lnTo>
                    <a:pt x="3" y="9"/>
                  </a:lnTo>
                  <a:lnTo>
                    <a:pt x="1" y="7"/>
                  </a:lnTo>
                  <a:lnTo>
                    <a:pt x="0" y="5"/>
                  </a:lnTo>
                  <a:lnTo>
                    <a:pt x="0" y="4"/>
                  </a:lnTo>
                </a:path>
              </a:pathLst>
            </a:custGeom>
            <a:solidFill>
              <a:srgbClr val="DDDDDD"/>
            </a:solidFill>
            <a:ln w="3175">
              <a:solidFill>
                <a:schemeClr val="tx1"/>
              </a:solidFill>
              <a:prstDash val="solid"/>
              <a:round/>
              <a:headEnd/>
              <a:tailEnd/>
            </a:ln>
          </p:spPr>
          <p:txBody>
            <a:bodyPr/>
            <a:lstStyle/>
            <a:p>
              <a:endParaRPr lang="en-US"/>
            </a:p>
          </p:txBody>
        </p:sp>
      </p:grpSp>
      <p:sp>
        <p:nvSpPr>
          <p:cNvPr id="57389" name="Freeform 156"/>
          <p:cNvSpPr>
            <a:spLocks/>
          </p:cNvSpPr>
          <p:nvPr/>
        </p:nvSpPr>
        <p:spPr bwMode="auto">
          <a:xfrm>
            <a:off x="1711325" y="3008313"/>
            <a:ext cx="958850" cy="1074737"/>
          </a:xfrm>
          <a:custGeom>
            <a:avLst/>
            <a:gdLst>
              <a:gd name="T0" fmla="*/ 486 w 552"/>
              <a:gd name="T1" fmla="*/ 697 h 697"/>
              <a:gd name="T2" fmla="*/ 552 w 552"/>
              <a:gd name="T3" fmla="*/ 195 h 697"/>
              <a:gd name="T4" fmla="*/ 372 w 552"/>
              <a:gd name="T5" fmla="*/ 166 h 697"/>
              <a:gd name="T6" fmla="*/ 389 w 552"/>
              <a:gd name="T7" fmla="*/ 49 h 697"/>
              <a:gd name="T8" fmla="*/ 118 w 552"/>
              <a:gd name="T9" fmla="*/ 0 h 697"/>
              <a:gd name="T10" fmla="*/ 118 w 552"/>
              <a:gd name="T11" fmla="*/ 0 h 697"/>
              <a:gd name="T12" fmla="*/ 0 w 552"/>
              <a:gd name="T13" fmla="*/ 616 h 697"/>
              <a:gd name="T14" fmla="*/ 486 w 552"/>
              <a:gd name="T15" fmla="*/ 697 h 697"/>
              <a:gd name="T16" fmla="*/ 0 60000 65536"/>
              <a:gd name="T17" fmla="*/ 0 60000 65536"/>
              <a:gd name="T18" fmla="*/ 0 60000 65536"/>
              <a:gd name="T19" fmla="*/ 0 60000 65536"/>
              <a:gd name="T20" fmla="*/ 0 60000 65536"/>
              <a:gd name="T21" fmla="*/ 0 60000 65536"/>
              <a:gd name="T22" fmla="*/ 0 60000 65536"/>
              <a:gd name="T23" fmla="*/ 0 60000 65536"/>
              <a:gd name="T24" fmla="*/ 0 w 552"/>
              <a:gd name="T25" fmla="*/ 0 h 697"/>
              <a:gd name="T26" fmla="*/ 552 w 552"/>
              <a:gd name="T27" fmla="*/ 697 h 6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2" h="697">
                <a:moveTo>
                  <a:pt x="486" y="697"/>
                </a:moveTo>
                <a:lnTo>
                  <a:pt x="552" y="195"/>
                </a:lnTo>
                <a:lnTo>
                  <a:pt x="372" y="166"/>
                </a:lnTo>
                <a:lnTo>
                  <a:pt x="389" y="49"/>
                </a:lnTo>
                <a:lnTo>
                  <a:pt x="118" y="0"/>
                </a:lnTo>
                <a:lnTo>
                  <a:pt x="0" y="616"/>
                </a:lnTo>
                <a:lnTo>
                  <a:pt x="486" y="697"/>
                </a:lnTo>
                <a:close/>
              </a:path>
            </a:pathLst>
          </a:custGeom>
          <a:solidFill>
            <a:srgbClr val="DDDDDD"/>
          </a:solidFill>
          <a:ln w="9525">
            <a:solidFill>
              <a:schemeClr val="tx1"/>
            </a:solidFill>
            <a:round/>
            <a:headEnd/>
            <a:tailEnd/>
          </a:ln>
        </p:spPr>
        <p:txBody>
          <a:bodyPr/>
          <a:lstStyle/>
          <a:p>
            <a:endParaRPr lang="en-US"/>
          </a:p>
        </p:txBody>
      </p:sp>
      <p:sp>
        <p:nvSpPr>
          <p:cNvPr id="57390" name="Freeform 157"/>
          <p:cNvSpPr>
            <a:spLocks/>
          </p:cNvSpPr>
          <p:nvPr/>
        </p:nvSpPr>
        <p:spPr bwMode="auto">
          <a:xfrm>
            <a:off x="3741738" y="3600450"/>
            <a:ext cx="1263650" cy="604838"/>
          </a:xfrm>
          <a:custGeom>
            <a:avLst/>
            <a:gdLst>
              <a:gd name="T0" fmla="*/ 27 w 728"/>
              <a:gd name="T1" fmla="*/ 0 h 393"/>
              <a:gd name="T2" fmla="*/ 49 w 728"/>
              <a:gd name="T3" fmla="*/ 4 h 393"/>
              <a:gd name="T4" fmla="*/ 80 w 728"/>
              <a:gd name="T5" fmla="*/ 5 h 393"/>
              <a:gd name="T6" fmla="*/ 119 w 728"/>
              <a:gd name="T7" fmla="*/ 9 h 393"/>
              <a:gd name="T8" fmla="*/ 163 w 728"/>
              <a:gd name="T9" fmla="*/ 11 h 393"/>
              <a:gd name="T10" fmla="*/ 212 w 728"/>
              <a:gd name="T11" fmla="*/ 12 h 393"/>
              <a:gd name="T12" fmla="*/ 264 w 728"/>
              <a:gd name="T13" fmla="*/ 12 h 393"/>
              <a:gd name="T14" fmla="*/ 318 w 728"/>
              <a:gd name="T15" fmla="*/ 14 h 393"/>
              <a:gd name="T16" fmla="*/ 373 w 728"/>
              <a:gd name="T17" fmla="*/ 14 h 393"/>
              <a:gd name="T18" fmla="*/ 427 w 728"/>
              <a:gd name="T19" fmla="*/ 16 h 393"/>
              <a:gd name="T20" fmla="*/ 478 w 728"/>
              <a:gd name="T21" fmla="*/ 16 h 393"/>
              <a:gd name="T22" fmla="*/ 525 w 728"/>
              <a:gd name="T23" fmla="*/ 16 h 393"/>
              <a:gd name="T24" fmla="*/ 566 w 728"/>
              <a:gd name="T25" fmla="*/ 17 h 393"/>
              <a:gd name="T26" fmla="*/ 601 w 728"/>
              <a:gd name="T27" fmla="*/ 17 h 393"/>
              <a:gd name="T28" fmla="*/ 628 w 728"/>
              <a:gd name="T29" fmla="*/ 17 h 393"/>
              <a:gd name="T30" fmla="*/ 645 w 728"/>
              <a:gd name="T31" fmla="*/ 17 h 393"/>
              <a:gd name="T32" fmla="*/ 652 w 728"/>
              <a:gd name="T33" fmla="*/ 17 h 393"/>
              <a:gd name="T34" fmla="*/ 662 w 728"/>
              <a:gd name="T35" fmla="*/ 22 h 393"/>
              <a:gd name="T36" fmla="*/ 684 w 728"/>
              <a:gd name="T37" fmla="*/ 31 h 393"/>
              <a:gd name="T38" fmla="*/ 687 w 728"/>
              <a:gd name="T39" fmla="*/ 33 h 393"/>
              <a:gd name="T40" fmla="*/ 694 w 728"/>
              <a:gd name="T41" fmla="*/ 36 h 393"/>
              <a:gd name="T42" fmla="*/ 698 w 728"/>
              <a:gd name="T43" fmla="*/ 41 h 393"/>
              <a:gd name="T44" fmla="*/ 692 w 728"/>
              <a:gd name="T45" fmla="*/ 51 h 393"/>
              <a:gd name="T46" fmla="*/ 679 w 728"/>
              <a:gd name="T47" fmla="*/ 78 h 393"/>
              <a:gd name="T48" fmla="*/ 696 w 728"/>
              <a:gd name="T49" fmla="*/ 95 h 393"/>
              <a:gd name="T50" fmla="*/ 709 w 728"/>
              <a:gd name="T51" fmla="*/ 121 h 393"/>
              <a:gd name="T52" fmla="*/ 728 w 728"/>
              <a:gd name="T53" fmla="*/ 393 h 393"/>
              <a:gd name="T54" fmla="*/ 721 w 728"/>
              <a:gd name="T55" fmla="*/ 393 h 393"/>
              <a:gd name="T56" fmla="*/ 703 w 728"/>
              <a:gd name="T57" fmla="*/ 393 h 393"/>
              <a:gd name="T58" fmla="*/ 672 w 728"/>
              <a:gd name="T59" fmla="*/ 393 h 393"/>
              <a:gd name="T60" fmla="*/ 635 w 728"/>
              <a:gd name="T61" fmla="*/ 393 h 393"/>
              <a:gd name="T62" fmla="*/ 588 w 728"/>
              <a:gd name="T63" fmla="*/ 393 h 393"/>
              <a:gd name="T64" fmla="*/ 535 w 728"/>
              <a:gd name="T65" fmla="*/ 393 h 393"/>
              <a:gd name="T66" fmla="*/ 478 w 728"/>
              <a:gd name="T67" fmla="*/ 391 h 393"/>
              <a:gd name="T68" fmla="*/ 418 w 728"/>
              <a:gd name="T69" fmla="*/ 391 h 393"/>
              <a:gd name="T70" fmla="*/ 356 w 728"/>
              <a:gd name="T71" fmla="*/ 390 h 393"/>
              <a:gd name="T72" fmla="*/ 295 w 728"/>
              <a:gd name="T73" fmla="*/ 390 h 393"/>
              <a:gd name="T74" fmla="*/ 234 w 728"/>
              <a:gd name="T75" fmla="*/ 388 h 393"/>
              <a:gd name="T76" fmla="*/ 175 w 728"/>
              <a:gd name="T77" fmla="*/ 386 h 393"/>
              <a:gd name="T78" fmla="*/ 120 w 728"/>
              <a:gd name="T79" fmla="*/ 385 h 393"/>
              <a:gd name="T80" fmla="*/ 73 w 728"/>
              <a:gd name="T81" fmla="*/ 383 h 393"/>
              <a:gd name="T82" fmla="*/ 32 w 728"/>
              <a:gd name="T83" fmla="*/ 381 h 393"/>
              <a:gd name="T84" fmla="*/ 0 w 728"/>
              <a:gd name="T85" fmla="*/ 379 h 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8"/>
              <a:gd name="T130" fmla="*/ 0 h 393"/>
              <a:gd name="T131" fmla="*/ 728 w 728"/>
              <a:gd name="T132" fmla="*/ 393 h 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8" h="393">
                <a:moveTo>
                  <a:pt x="0" y="379"/>
                </a:moveTo>
                <a:lnTo>
                  <a:pt x="27" y="0"/>
                </a:lnTo>
                <a:lnTo>
                  <a:pt x="38" y="2"/>
                </a:lnTo>
                <a:lnTo>
                  <a:pt x="49" y="4"/>
                </a:lnTo>
                <a:lnTo>
                  <a:pt x="65" y="5"/>
                </a:lnTo>
                <a:lnTo>
                  <a:pt x="80" y="5"/>
                </a:lnTo>
                <a:lnTo>
                  <a:pt x="98" y="7"/>
                </a:lnTo>
                <a:lnTo>
                  <a:pt x="119" y="9"/>
                </a:lnTo>
                <a:lnTo>
                  <a:pt x="139" y="9"/>
                </a:lnTo>
                <a:lnTo>
                  <a:pt x="163" y="11"/>
                </a:lnTo>
                <a:lnTo>
                  <a:pt x="186" y="11"/>
                </a:lnTo>
                <a:lnTo>
                  <a:pt x="212" y="12"/>
                </a:lnTo>
                <a:lnTo>
                  <a:pt x="237" y="12"/>
                </a:lnTo>
                <a:lnTo>
                  <a:pt x="264" y="12"/>
                </a:lnTo>
                <a:lnTo>
                  <a:pt x="291" y="14"/>
                </a:lnTo>
                <a:lnTo>
                  <a:pt x="318" y="14"/>
                </a:lnTo>
                <a:lnTo>
                  <a:pt x="346" y="14"/>
                </a:lnTo>
                <a:lnTo>
                  <a:pt x="373" y="14"/>
                </a:lnTo>
                <a:lnTo>
                  <a:pt x="400" y="16"/>
                </a:lnTo>
                <a:lnTo>
                  <a:pt x="427" y="16"/>
                </a:lnTo>
                <a:lnTo>
                  <a:pt x="452" y="16"/>
                </a:lnTo>
                <a:lnTo>
                  <a:pt x="478" y="16"/>
                </a:lnTo>
                <a:lnTo>
                  <a:pt x="501" y="16"/>
                </a:lnTo>
                <a:lnTo>
                  <a:pt x="525" y="16"/>
                </a:lnTo>
                <a:lnTo>
                  <a:pt x="545" y="17"/>
                </a:lnTo>
                <a:lnTo>
                  <a:pt x="566" y="17"/>
                </a:lnTo>
                <a:lnTo>
                  <a:pt x="584" y="17"/>
                </a:lnTo>
                <a:lnTo>
                  <a:pt x="601" y="17"/>
                </a:lnTo>
                <a:lnTo>
                  <a:pt x="616" y="17"/>
                </a:lnTo>
                <a:lnTo>
                  <a:pt x="628" y="17"/>
                </a:lnTo>
                <a:lnTo>
                  <a:pt x="638" y="17"/>
                </a:lnTo>
                <a:lnTo>
                  <a:pt x="645" y="17"/>
                </a:lnTo>
                <a:lnTo>
                  <a:pt x="650" y="17"/>
                </a:lnTo>
                <a:lnTo>
                  <a:pt x="652" y="17"/>
                </a:lnTo>
                <a:lnTo>
                  <a:pt x="650" y="16"/>
                </a:lnTo>
                <a:lnTo>
                  <a:pt x="662" y="22"/>
                </a:lnTo>
                <a:lnTo>
                  <a:pt x="674" y="33"/>
                </a:lnTo>
                <a:lnTo>
                  <a:pt x="684" y="31"/>
                </a:lnTo>
                <a:lnTo>
                  <a:pt x="686" y="33"/>
                </a:lnTo>
                <a:lnTo>
                  <a:pt x="687" y="33"/>
                </a:lnTo>
                <a:lnTo>
                  <a:pt x="691" y="34"/>
                </a:lnTo>
                <a:lnTo>
                  <a:pt x="694" y="36"/>
                </a:lnTo>
                <a:lnTo>
                  <a:pt x="696" y="38"/>
                </a:lnTo>
                <a:lnTo>
                  <a:pt x="698" y="41"/>
                </a:lnTo>
                <a:lnTo>
                  <a:pt x="696" y="46"/>
                </a:lnTo>
                <a:lnTo>
                  <a:pt x="692" y="51"/>
                </a:lnTo>
                <a:lnTo>
                  <a:pt x="679" y="70"/>
                </a:lnTo>
                <a:lnTo>
                  <a:pt x="679" y="78"/>
                </a:lnTo>
                <a:lnTo>
                  <a:pt x="692" y="88"/>
                </a:lnTo>
                <a:lnTo>
                  <a:pt x="696" y="95"/>
                </a:lnTo>
                <a:lnTo>
                  <a:pt x="698" y="107"/>
                </a:lnTo>
                <a:lnTo>
                  <a:pt x="709" y="121"/>
                </a:lnTo>
                <a:lnTo>
                  <a:pt x="726" y="121"/>
                </a:lnTo>
                <a:lnTo>
                  <a:pt x="728" y="393"/>
                </a:lnTo>
                <a:lnTo>
                  <a:pt x="726" y="393"/>
                </a:lnTo>
                <a:lnTo>
                  <a:pt x="721" y="393"/>
                </a:lnTo>
                <a:lnTo>
                  <a:pt x="713" y="393"/>
                </a:lnTo>
                <a:lnTo>
                  <a:pt x="703" y="393"/>
                </a:lnTo>
                <a:lnTo>
                  <a:pt x="689" y="393"/>
                </a:lnTo>
                <a:lnTo>
                  <a:pt x="672" y="393"/>
                </a:lnTo>
                <a:lnTo>
                  <a:pt x="654" y="393"/>
                </a:lnTo>
                <a:lnTo>
                  <a:pt x="635" y="393"/>
                </a:lnTo>
                <a:lnTo>
                  <a:pt x="611" y="393"/>
                </a:lnTo>
                <a:lnTo>
                  <a:pt x="588" y="393"/>
                </a:lnTo>
                <a:lnTo>
                  <a:pt x="562" y="393"/>
                </a:lnTo>
                <a:lnTo>
                  <a:pt x="535" y="393"/>
                </a:lnTo>
                <a:lnTo>
                  <a:pt x="508" y="393"/>
                </a:lnTo>
                <a:lnTo>
                  <a:pt x="478" y="391"/>
                </a:lnTo>
                <a:lnTo>
                  <a:pt x="449" y="391"/>
                </a:lnTo>
                <a:lnTo>
                  <a:pt x="418" y="391"/>
                </a:lnTo>
                <a:lnTo>
                  <a:pt x="388" y="391"/>
                </a:lnTo>
                <a:lnTo>
                  <a:pt x="356" y="390"/>
                </a:lnTo>
                <a:lnTo>
                  <a:pt x="325" y="390"/>
                </a:lnTo>
                <a:lnTo>
                  <a:pt x="295" y="390"/>
                </a:lnTo>
                <a:lnTo>
                  <a:pt x="263" y="388"/>
                </a:lnTo>
                <a:lnTo>
                  <a:pt x="234" y="388"/>
                </a:lnTo>
                <a:lnTo>
                  <a:pt x="203" y="388"/>
                </a:lnTo>
                <a:lnTo>
                  <a:pt x="175" y="386"/>
                </a:lnTo>
                <a:lnTo>
                  <a:pt x="148" y="386"/>
                </a:lnTo>
                <a:lnTo>
                  <a:pt x="120" y="385"/>
                </a:lnTo>
                <a:lnTo>
                  <a:pt x="97" y="385"/>
                </a:lnTo>
                <a:lnTo>
                  <a:pt x="73" y="383"/>
                </a:lnTo>
                <a:lnTo>
                  <a:pt x="51" y="383"/>
                </a:lnTo>
                <a:lnTo>
                  <a:pt x="32" y="381"/>
                </a:lnTo>
                <a:lnTo>
                  <a:pt x="16" y="379"/>
                </a:lnTo>
                <a:lnTo>
                  <a:pt x="0" y="379"/>
                </a:lnTo>
                <a:close/>
              </a:path>
            </a:pathLst>
          </a:custGeom>
          <a:solidFill>
            <a:srgbClr val="DDDDDD"/>
          </a:solidFill>
          <a:ln w="9525">
            <a:solidFill>
              <a:schemeClr val="tx1"/>
            </a:solidFill>
            <a:round/>
            <a:headEnd/>
            <a:tailEnd/>
          </a:ln>
        </p:spPr>
        <p:txBody>
          <a:bodyPr/>
          <a:lstStyle/>
          <a:p>
            <a:endParaRPr lang="en-US"/>
          </a:p>
        </p:txBody>
      </p:sp>
      <p:sp>
        <p:nvSpPr>
          <p:cNvPr id="57391" name="Freeform 158"/>
          <p:cNvSpPr>
            <a:spLocks/>
          </p:cNvSpPr>
          <p:nvPr/>
        </p:nvSpPr>
        <p:spPr bwMode="auto">
          <a:xfrm>
            <a:off x="4595813" y="1822450"/>
            <a:ext cx="1112837" cy="1125538"/>
          </a:xfrm>
          <a:custGeom>
            <a:avLst/>
            <a:gdLst>
              <a:gd name="T0" fmla="*/ 520 w 641"/>
              <a:gd name="T1" fmla="*/ 682 h 731"/>
              <a:gd name="T2" fmla="*/ 479 w 641"/>
              <a:gd name="T3" fmla="*/ 645 h 731"/>
              <a:gd name="T4" fmla="*/ 427 w 641"/>
              <a:gd name="T5" fmla="*/ 601 h 731"/>
              <a:gd name="T6" fmla="*/ 421 w 641"/>
              <a:gd name="T7" fmla="*/ 591 h 731"/>
              <a:gd name="T8" fmla="*/ 398 w 641"/>
              <a:gd name="T9" fmla="*/ 587 h 731"/>
              <a:gd name="T10" fmla="*/ 386 w 641"/>
              <a:gd name="T11" fmla="*/ 555 h 731"/>
              <a:gd name="T12" fmla="*/ 383 w 641"/>
              <a:gd name="T13" fmla="*/ 532 h 731"/>
              <a:gd name="T14" fmla="*/ 384 w 641"/>
              <a:gd name="T15" fmla="*/ 493 h 731"/>
              <a:gd name="T16" fmla="*/ 367 w 641"/>
              <a:gd name="T17" fmla="*/ 447 h 731"/>
              <a:gd name="T18" fmla="*/ 374 w 641"/>
              <a:gd name="T19" fmla="*/ 442 h 731"/>
              <a:gd name="T20" fmla="*/ 398 w 641"/>
              <a:gd name="T21" fmla="*/ 415 h 731"/>
              <a:gd name="T22" fmla="*/ 416 w 641"/>
              <a:gd name="T23" fmla="*/ 332 h 731"/>
              <a:gd name="T24" fmla="*/ 423 w 641"/>
              <a:gd name="T25" fmla="*/ 322 h 731"/>
              <a:gd name="T26" fmla="*/ 457 w 641"/>
              <a:gd name="T27" fmla="*/ 293 h 731"/>
              <a:gd name="T28" fmla="*/ 496 w 641"/>
              <a:gd name="T29" fmla="*/ 256 h 731"/>
              <a:gd name="T30" fmla="*/ 518 w 641"/>
              <a:gd name="T31" fmla="*/ 229 h 731"/>
              <a:gd name="T32" fmla="*/ 537 w 641"/>
              <a:gd name="T33" fmla="*/ 207 h 731"/>
              <a:gd name="T34" fmla="*/ 565 w 641"/>
              <a:gd name="T35" fmla="*/ 190 h 731"/>
              <a:gd name="T36" fmla="*/ 592 w 641"/>
              <a:gd name="T37" fmla="*/ 181 h 731"/>
              <a:gd name="T38" fmla="*/ 623 w 641"/>
              <a:gd name="T39" fmla="*/ 164 h 731"/>
              <a:gd name="T40" fmla="*/ 641 w 641"/>
              <a:gd name="T41" fmla="*/ 151 h 731"/>
              <a:gd name="T42" fmla="*/ 640 w 641"/>
              <a:gd name="T43" fmla="*/ 149 h 731"/>
              <a:gd name="T44" fmla="*/ 606 w 641"/>
              <a:gd name="T45" fmla="*/ 153 h 731"/>
              <a:gd name="T46" fmla="*/ 530 w 641"/>
              <a:gd name="T47" fmla="*/ 144 h 731"/>
              <a:gd name="T48" fmla="*/ 523 w 641"/>
              <a:gd name="T49" fmla="*/ 131 h 731"/>
              <a:gd name="T50" fmla="*/ 494 w 641"/>
              <a:gd name="T51" fmla="*/ 149 h 731"/>
              <a:gd name="T52" fmla="*/ 462 w 641"/>
              <a:gd name="T53" fmla="*/ 149 h 731"/>
              <a:gd name="T54" fmla="*/ 450 w 641"/>
              <a:gd name="T55" fmla="*/ 137 h 731"/>
              <a:gd name="T56" fmla="*/ 437 w 641"/>
              <a:gd name="T57" fmla="*/ 134 h 731"/>
              <a:gd name="T58" fmla="*/ 428 w 641"/>
              <a:gd name="T59" fmla="*/ 120 h 731"/>
              <a:gd name="T60" fmla="*/ 405 w 641"/>
              <a:gd name="T61" fmla="*/ 132 h 731"/>
              <a:gd name="T62" fmla="*/ 393 w 641"/>
              <a:gd name="T63" fmla="*/ 115 h 731"/>
              <a:gd name="T64" fmla="*/ 376 w 641"/>
              <a:gd name="T65" fmla="*/ 100 h 731"/>
              <a:gd name="T66" fmla="*/ 379 w 641"/>
              <a:gd name="T67" fmla="*/ 98 h 731"/>
              <a:gd name="T68" fmla="*/ 347 w 641"/>
              <a:gd name="T69" fmla="*/ 93 h 731"/>
              <a:gd name="T70" fmla="*/ 315 w 641"/>
              <a:gd name="T71" fmla="*/ 90 h 731"/>
              <a:gd name="T72" fmla="*/ 286 w 641"/>
              <a:gd name="T73" fmla="*/ 105 h 731"/>
              <a:gd name="T74" fmla="*/ 240 w 641"/>
              <a:gd name="T75" fmla="*/ 83 h 731"/>
              <a:gd name="T76" fmla="*/ 207 w 641"/>
              <a:gd name="T77" fmla="*/ 73 h 731"/>
              <a:gd name="T78" fmla="*/ 169 w 641"/>
              <a:gd name="T79" fmla="*/ 37 h 731"/>
              <a:gd name="T80" fmla="*/ 7 w 641"/>
              <a:gd name="T81" fmla="*/ 88 h 731"/>
              <a:gd name="T82" fmla="*/ 5 w 641"/>
              <a:gd name="T83" fmla="*/ 132 h 731"/>
              <a:gd name="T84" fmla="*/ 14 w 641"/>
              <a:gd name="T85" fmla="*/ 186 h 731"/>
              <a:gd name="T86" fmla="*/ 25 w 641"/>
              <a:gd name="T87" fmla="*/ 217 h 731"/>
              <a:gd name="T88" fmla="*/ 31 w 641"/>
              <a:gd name="T89" fmla="*/ 264 h 731"/>
              <a:gd name="T90" fmla="*/ 31 w 641"/>
              <a:gd name="T91" fmla="*/ 296 h 731"/>
              <a:gd name="T92" fmla="*/ 53 w 641"/>
              <a:gd name="T93" fmla="*/ 427 h 731"/>
              <a:gd name="T94" fmla="*/ 31 w 641"/>
              <a:gd name="T95" fmla="*/ 466 h 731"/>
              <a:gd name="T96" fmla="*/ 39 w 641"/>
              <a:gd name="T97" fmla="*/ 484 h 731"/>
              <a:gd name="T98" fmla="*/ 63 w 641"/>
              <a:gd name="T99" fmla="*/ 503 h 731"/>
              <a:gd name="T100" fmla="*/ 63 w 641"/>
              <a:gd name="T101" fmla="*/ 576 h 731"/>
              <a:gd name="T102" fmla="*/ 61 w 641"/>
              <a:gd name="T103" fmla="*/ 696 h 731"/>
              <a:gd name="T104" fmla="*/ 66 w 641"/>
              <a:gd name="T105" fmla="*/ 730 h 731"/>
              <a:gd name="T106" fmla="*/ 127 w 641"/>
              <a:gd name="T107" fmla="*/ 730 h 731"/>
              <a:gd name="T108" fmla="*/ 235 w 641"/>
              <a:gd name="T109" fmla="*/ 728 h 731"/>
              <a:gd name="T110" fmla="*/ 357 w 641"/>
              <a:gd name="T111" fmla="*/ 726 h 731"/>
              <a:gd name="T112" fmla="*/ 465 w 641"/>
              <a:gd name="T113" fmla="*/ 725 h 731"/>
              <a:gd name="T114" fmla="*/ 526 w 641"/>
              <a:gd name="T115" fmla="*/ 718 h 7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41"/>
              <a:gd name="T175" fmla="*/ 0 h 731"/>
              <a:gd name="T176" fmla="*/ 641 w 641"/>
              <a:gd name="T177" fmla="*/ 731 h 7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41" h="731">
                <a:moveTo>
                  <a:pt x="526" y="718"/>
                </a:moveTo>
                <a:lnTo>
                  <a:pt x="528" y="716"/>
                </a:lnTo>
                <a:lnTo>
                  <a:pt x="528" y="709"/>
                </a:lnTo>
                <a:lnTo>
                  <a:pt x="525" y="701"/>
                </a:lnTo>
                <a:lnTo>
                  <a:pt x="523" y="691"/>
                </a:lnTo>
                <a:lnTo>
                  <a:pt x="520" y="682"/>
                </a:lnTo>
                <a:lnTo>
                  <a:pt x="518" y="674"/>
                </a:lnTo>
                <a:lnTo>
                  <a:pt x="515" y="667"/>
                </a:lnTo>
                <a:lnTo>
                  <a:pt x="513" y="665"/>
                </a:lnTo>
                <a:lnTo>
                  <a:pt x="499" y="660"/>
                </a:lnTo>
                <a:lnTo>
                  <a:pt x="487" y="653"/>
                </a:lnTo>
                <a:lnTo>
                  <a:pt x="479" y="645"/>
                </a:lnTo>
                <a:lnTo>
                  <a:pt x="471" y="637"/>
                </a:lnTo>
                <a:lnTo>
                  <a:pt x="465" y="628"/>
                </a:lnTo>
                <a:lnTo>
                  <a:pt x="460" y="620"/>
                </a:lnTo>
                <a:lnTo>
                  <a:pt x="457" y="616"/>
                </a:lnTo>
                <a:lnTo>
                  <a:pt x="457" y="613"/>
                </a:lnTo>
                <a:lnTo>
                  <a:pt x="427" y="601"/>
                </a:lnTo>
                <a:lnTo>
                  <a:pt x="425" y="593"/>
                </a:lnTo>
                <a:lnTo>
                  <a:pt x="423" y="593"/>
                </a:lnTo>
                <a:lnTo>
                  <a:pt x="423" y="591"/>
                </a:lnTo>
                <a:lnTo>
                  <a:pt x="421" y="591"/>
                </a:lnTo>
                <a:lnTo>
                  <a:pt x="418" y="591"/>
                </a:lnTo>
                <a:lnTo>
                  <a:pt x="416" y="591"/>
                </a:lnTo>
                <a:lnTo>
                  <a:pt x="413" y="593"/>
                </a:lnTo>
                <a:lnTo>
                  <a:pt x="410" y="591"/>
                </a:lnTo>
                <a:lnTo>
                  <a:pt x="405" y="589"/>
                </a:lnTo>
                <a:lnTo>
                  <a:pt x="398" y="587"/>
                </a:lnTo>
                <a:lnTo>
                  <a:pt x="393" y="582"/>
                </a:lnTo>
                <a:lnTo>
                  <a:pt x="388" y="577"/>
                </a:lnTo>
                <a:lnTo>
                  <a:pt x="384" y="574"/>
                </a:lnTo>
                <a:lnTo>
                  <a:pt x="383" y="569"/>
                </a:lnTo>
                <a:lnTo>
                  <a:pt x="383" y="564"/>
                </a:lnTo>
                <a:lnTo>
                  <a:pt x="386" y="555"/>
                </a:lnTo>
                <a:lnTo>
                  <a:pt x="388" y="550"/>
                </a:lnTo>
                <a:lnTo>
                  <a:pt x="388" y="545"/>
                </a:lnTo>
                <a:lnTo>
                  <a:pt x="388" y="542"/>
                </a:lnTo>
                <a:lnTo>
                  <a:pt x="386" y="538"/>
                </a:lnTo>
                <a:lnTo>
                  <a:pt x="384" y="535"/>
                </a:lnTo>
                <a:lnTo>
                  <a:pt x="383" y="532"/>
                </a:lnTo>
                <a:lnTo>
                  <a:pt x="379" y="528"/>
                </a:lnTo>
                <a:lnTo>
                  <a:pt x="379" y="523"/>
                </a:lnTo>
                <a:lnTo>
                  <a:pt x="379" y="515"/>
                </a:lnTo>
                <a:lnTo>
                  <a:pt x="379" y="508"/>
                </a:lnTo>
                <a:lnTo>
                  <a:pt x="383" y="499"/>
                </a:lnTo>
                <a:lnTo>
                  <a:pt x="384" y="493"/>
                </a:lnTo>
                <a:lnTo>
                  <a:pt x="388" y="486"/>
                </a:lnTo>
                <a:lnTo>
                  <a:pt x="388" y="481"/>
                </a:lnTo>
                <a:lnTo>
                  <a:pt x="389" y="481"/>
                </a:lnTo>
                <a:lnTo>
                  <a:pt x="381" y="467"/>
                </a:lnTo>
                <a:lnTo>
                  <a:pt x="367" y="467"/>
                </a:lnTo>
                <a:lnTo>
                  <a:pt x="367" y="447"/>
                </a:lnTo>
                <a:lnTo>
                  <a:pt x="369" y="447"/>
                </a:lnTo>
                <a:lnTo>
                  <a:pt x="371" y="445"/>
                </a:lnTo>
                <a:lnTo>
                  <a:pt x="372" y="445"/>
                </a:lnTo>
                <a:lnTo>
                  <a:pt x="374" y="442"/>
                </a:lnTo>
                <a:lnTo>
                  <a:pt x="374" y="440"/>
                </a:lnTo>
                <a:lnTo>
                  <a:pt x="376" y="437"/>
                </a:lnTo>
                <a:lnTo>
                  <a:pt x="377" y="432"/>
                </a:lnTo>
                <a:lnTo>
                  <a:pt x="384" y="427"/>
                </a:lnTo>
                <a:lnTo>
                  <a:pt x="389" y="422"/>
                </a:lnTo>
                <a:lnTo>
                  <a:pt x="398" y="415"/>
                </a:lnTo>
                <a:lnTo>
                  <a:pt x="405" y="410"/>
                </a:lnTo>
                <a:lnTo>
                  <a:pt x="411" y="406"/>
                </a:lnTo>
                <a:lnTo>
                  <a:pt x="415" y="403"/>
                </a:lnTo>
                <a:lnTo>
                  <a:pt x="418" y="403"/>
                </a:lnTo>
                <a:lnTo>
                  <a:pt x="416" y="332"/>
                </a:lnTo>
                <a:lnTo>
                  <a:pt x="415" y="332"/>
                </a:lnTo>
                <a:lnTo>
                  <a:pt x="415" y="330"/>
                </a:lnTo>
                <a:lnTo>
                  <a:pt x="416" y="329"/>
                </a:lnTo>
                <a:lnTo>
                  <a:pt x="418" y="325"/>
                </a:lnTo>
                <a:lnTo>
                  <a:pt x="423" y="322"/>
                </a:lnTo>
                <a:lnTo>
                  <a:pt x="430" y="317"/>
                </a:lnTo>
                <a:lnTo>
                  <a:pt x="435" y="313"/>
                </a:lnTo>
                <a:lnTo>
                  <a:pt x="440" y="308"/>
                </a:lnTo>
                <a:lnTo>
                  <a:pt x="445" y="303"/>
                </a:lnTo>
                <a:lnTo>
                  <a:pt x="450" y="298"/>
                </a:lnTo>
                <a:lnTo>
                  <a:pt x="457" y="293"/>
                </a:lnTo>
                <a:lnTo>
                  <a:pt x="464" y="286"/>
                </a:lnTo>
                <a:lnTo>
                  <a:pt x="471" y="279"/>
                </a:lnTo>
                <a:lnTo>
                  <a:pt x="477" y="274"/>
                </a:lnTo>
                <a:lnTo>
                  <a:pt x="484" y="268"/>
                </a:lnTo>
                <a:lnTo>
                  <a:pt x="491" y="261"/>
                </a:lnTo>
                <a:lnTo>
                  <a:pt x="496" y="256"/>
                </a:lnTo>
                <a:lnTo>
                  <a:pt x="503" y="249"/>
                </a:lnTo>
                <a:lnTo>
                  <a:pt x="506" y="244"/>
                </a:lnTo>
                <a:lnTo>
                  <a:pt x="511" y="239"/>
                </a:lnTo>
                <a:lnTo>
                  <a:pt x="515" y="235"/>
                </a:lnTo>
                <a:lnTo>
                  <a:pt x="516" y="232"/>
                </a:lnTo>
                <a:lnTo>
                  <a:pt x="518" y="229"/>
                </a:lnTo>
                <a:lnTo>
                  <a:pt x="520" y="224"/>
                </a:lnTo>
                <a:lnTo>
                  <a:pt x="523" y="220"/>
                </a:lnTo>
                <a:lnTo>
                  <a:pt x="525" y="217"/>
                </a:lnTo>
                <a:lnTo>
                  <a:pt x="528" y="213"/>
                </a:lnTo>
                <a:lnTo>
                  <a:pt x="533" y="210"/>
                </a:lnTo>
                <a:lnTo>
                  <a:pt x="537" y="207"/>
                </a:lnTo>
                <a:lnTo>
                  <a:pt x="542" y="203"/>
                </a:lnTo>
                <a:lnTo>
                  <a:pt x="547" y="200"/>
                </a:lnTo>
                <a:lnTo>
                  <a:pt x="550" y="198"/>
                </a:lnTo>
                <a:lnTo>
                  <a:pt x="555" y="195"/>
                </a:lnTo>
                <a:lnTo>
                  <a:pt x="560" y="193"/>
                </a:lnTo>
                <a:lnTo>
                  <a:pt x="565" y="190"/>
                </a:lnTo>
                <a:lnTo>
                  <a:pt x="570" y="188"/>
                </a:lnTo>
                <a:lnTo>
                  <a:pt x="574" y="188"/>
                </a:lnTo>
                <a:lnTo>
                  <a:pt x="579" y="186"/>
                </a:lnTo>
                <a:lnTo>
                  <a:pt x="582" y="185"/>
                </a:lnTo>
                <a:lnTo>
                  <a:pt x="587" y="183"/>
                </a:lnTo>
                <a:lnTo>
                  <a:pt x="592" y="181"/>
                </a:lnTo>
                <a:lnTo>
                  <a:pt x="597" y="180"/>
                </a:lnTo>
                <a:lnTo>
                  <a:pt x="603" y="176"/>
                </a:lnTo>
                <a:lnTo>
                  <a:pt x="608" y="173"/>
                </a:lnTo>
                <a:lnTo>
                  <a:pt x="613" y="169"/>
                </a:lnTo>
                <a:lnTo>
                  <a:pt x="618" y="166"/>
                </a:lnTo>
                <a:lnTo>
                  <a:pt x="623" y="164"/>
                </a:lnTo>
                <a:lnTo>
                  <a:pt x="628" y="161"/>
                </a:lnTo>
                <a:lnTo>
                  <a:pt x="631" y="158"/>
                </a:lnTo>
                <a:lnTo>
                  <a:pt x="635" y="156"/>
                </a:lnTo>
                <a:lnTo>
                  <a:pt x="638" y="154"/>
                </a:lnTo>
                <a:lnTo>
                  <a:pt x="640" y="153"/>
                </a:lnTo>
                <a:lnTo>
                  <a:pt x="641" y="151"/>
                </a:lnTo>
                <a:lnTo>
                  <a:pt x="641" y="149"/>
                </a:lnTo>
                <a:lnTo>
                  <a:pt x="640" y="149"/>
                </a:lnTo>
                <a:lnTo>
                  <a:pt x="638" y="149"/>
                </a:lnTo>
                <a:lnTo>
                  <a:pt x="633" y="149"/>
                </a:lnTo>
                <a:lnTo>
                  <a:pt x="625" y="153"/>
                </a:lnTo>
                <a:lnTo>
                  <a:pt x="618" y="153"/>
                </a:lnTo>
                <a:lnTo>
                  <a:pt x="611" y="153"/>
                </a:lnTo>
                <a:lnTo>
                  <a:pt x="606" y="153"/>
                </a:lnTo>
                <a:lnTo>
                  <a:pt x="603" y="149"/>
                </a:lnTo>
                <a:lnTo>
                  <a:pt x="599" y="147"/>
                </a:lnTo>
                <a:lnTo>
                  <a:pt x="597" y="146"/>
                </a:lnTo>
                <a:lnTo>
                  <a:pt x="596" y="144"/>
                </a:lnTo>
                <a:lnTo>
                  <a:pt x="530" y="144"/>
                </a:lnTo>
                <a:lnTo>
                  <a:pt x="530" y="131"/>
                </a:lnTo>
                <a:lnTo>
                  <a:pt x="528" y="131"/>
                </a:lnTo>
                <a:lnTo>
                  <a:pt x="526" y="131"/>
                </a:lnTo>
                <a:lnTo>
                  <a:pt x="525" y="131"/>
                </a:lnTo>
                <a:lnTo>
                  <a:pt x="523" y="131"/>
                </a:lnTo>
                <a:lnTo>
                  <a:pt x="521" y="131"/>
                </a:lnTo>
                <a:lnTo>
                  <a:pt x="520" y="131"/>
                </a:lnTo>
                <a:lnTo>
                  <a:pt x="518" y="131"/>
                </a:lnTo>
                <a:lnTo>
                  <a:pt x="509" y="139"/>
                </a:lnTo>
                <a:lnTo>
                  <a:pt x="501" y="146"/>
                </a:lnTo>
                <a:lnTo>
                  <a:pt x="494" y="149"/>
                </a:lnTo>
                <a:lnTo>
                  <a:pt x="487" y="153"/>
                </a:lnTo>
                <a:lnTo>
                  <a:pt x="481" y="154"/>
                </a:lnTo>
                <a:lnTo>
                  <a:pt x="476" y="154"/>
                </a:lnTo>
                <a:lnTo>
                  <a:pt x="471" y="153"/>
                </a:lnTo>
                <a:lnTo>
                  <a:pt x="465" y="153"/>
                </a:lnTo>
                <a:lnTo>
                  <a:pt x="462" y="149"/>
                </a:lnTo>
                <a:lnTo>
                  <a:pt x="459" y="147"/>
                </a:lnTo>
                <a:lnTo>
                  <a:pt x="455" y="144"/>
                </a:lnTo>
                <a:lnTo>
                  <a:pt x="454" y="142"/>
                </a:lnTo>
                <a:lnTo>
                  <a:pt x="452" y="141"/>
                </a:lnTo>
                <a:lnTo>
                  <a:pt x="450" y="139"/>
                </a:lnTo>
                <a:lnTo>
                  <a:pt x="450" y="137"/>
                </a:lnTo>
                <a:lnTo>
                  <a:pt x="450" y="136"/>
                </a:lnTo>
                <a:lnTo>
                  <a:pt x="449" y="136"/>
                </a:lnTo>
                <a:lnTo>
                  <a:pt x="447" y="136"/>
                </a:lnTo>
                <a:lnTo>
                  <a:pt x="443" y="136"/>
                </a:lnTo>
                <a:lnTo>
                  <a:pt x="440" y="136"/>
                </a:lnTo>
                <a:lnTo>
                  <a:pt x="437" y="134"/>
                </a:lnTo>
                <a:lnTo>
                  <a:pt x="435" y="132"/>
                </a:lnTo>
                <a:lnTo>
                  <a:pt x="433" y="131"/>
                </a:lnTo>
                <a:lnTo>
                  <a:pt x="432" y="127"/>
                </a:lnTo>
                <a:lnTo>
                  <a:pt x="432" y="125"/>
                </a:lnTo>
                <a:lnTo>
                  <a:pt x="430" y="124"/>
                </a:lnTo>
                <a:lnTo>
                  <a:pt x="428" y="120"/>
                </a:lnTo>
                <a:lnTo>
                  <a:pt x="427" y="117"/>
                </a:lnTo>
                <a:lnTo>
                  <a:pt x="423" y="117"/>
                </a:lnTo>
                <a:lnTo>
                  <a:pt x="420" y="117"/>
                </a:lnTo>
                <a:lnTo>
                  <a:pt x="415" y="119"/>
                </a:lnTo>
                <a:lnTo>
                  <a:pt x="411" y="122"/>
                </a:lnTo>
                <a:lnTo>
                  <a:pt x="405" y="132"/>
                </a:lnTo>
                <a:lnTo>
                  <a:pt x="399" y="136"/>
                </a:lnTo>
                <a:lnTo>
                  <a:pt x="396" y="134"/>
                </a:lnTo>
                <a:lnTo>
                  <a:pt x="396" y="131"/>
                </a:lnTo>
                <a:lnTo>
                  <a:pt x="394" y="125"/>
                </a:lnTo>
                <a:lnTo>
                  <a:pt x="393" y="120"/>
                </a:lnTo>
                <a:lnTo>
                  <a:pt x="393" y="115"/>
                </a:lnTo>
                <a:lnTo>
                  <a:pt x="389" y="112"/>
                </a:lnTo>
                <a:lnTo>
                  <a:pt x="381" y="109"/>
                </a:lnTo>
                <a:lnTo>
                  <a:pt x="377" y="105"/>
                </a:lnTo>
                <a:lnTo>
                  <a:pt x="376" y="103"/>
                </a:lnTo>
                <a:lnTo>
                  <a:pt x="376" y="102"/>
                </a:lnTo>
                <a:lnTo>
                  <a:pt x="376" y="100"/>
                </a:lnTo>
                <a:lnTo>
                  <a:pt x="377" y="100"/>
                </a:lnTo>
                <a:lnTo>
                  <a:pt x="379" y="98"/>
                </a:lnTo>
                <a:lnTo>
                  <a:pt x="377" y="98"/>
                </a:lnTo>
                <a:lnTo>
                  <a:pt x="374" y="97"/>
                </a:lnTo>
                <a:lnTo>
                  <a:pt x="371" y="97"/>
                </a:lnTo>
                <a:lnTo>
                  <a:pt x="364" y="97"/>
                </a:lnTo>
                <a:lnTo>
                  <a:pt x="355" y="95"/>
                </a:lnTo>
                <a:lnTo>
                  <a:pt x="347" y="93"/>
                </a:lnTo>
                <a:lnTo>
                  <a:pt x="339" y="92"/>
                </a:lnTo>
                <a:lnTo>
                  <a:pt x="332" y="90"/>
                </a:lnTo>
                <a:lnTo>
                  <a:pt x="327" y="88"/>
                </a:lnTo>
                <a:lnTo>
                  <a:pt x="322" y="88"/>
                </a:lnTo>
                <a:lnTo>
                  <a:pt x="318" y="88"/>
                </a:lnTo>
                <a:lnTo>
                  <a:pt x="315" y="90"/>
                </a:lnTo>
                <a:lnTo>
                  <a:pt x="311" y="92"/>
                </a:lnTo>
                <a:lnTo>
                  <a:pt x="306" y="98"/>
                </a:lnTo>
                <a:lnTo>
                  <a:pt x="301" y="102"/>
                </a:lnTo>
                <a:lnTo>
                  <a:pt x="296" y="105"/>
                </a:lnTo>
                <a:lnTo>
                  <a:pt x="289" y="105"/>
                </a:lnTo>
                <a:lnTo>
                  <a:pt x="286" y="105"/>
                </a:lnTo>
                <a:lnTo>
                  <a:pt x="283" y="105"/>
                </a:lnTo>
                <a:lnTo>
                  <a:pt x="279" y="105"/>
                </a:lnTo>
                <a:lnTo>
                  <a:pt x="278" y="105"/>
                </a:lnTo>
                <a:lnTo>
                  <a:pt x="276" y="92"/>
                </a:lnTo>
                <a:lnTo>
                  <a:pt x="242" y="92"/>
                </a:lnTo>
                <a:lnTo>
                  <a:pt x="240" y="83"/>
                </a:lnTo>
                <a:lnTo>
                  <a:pt x="229" y="85"/>
                </a:lnTo>
                <a:lnTo>
                  <a:pt x="222" y="85"/>
                </a:lnTo>
                <a:lnTo>
                  <a:pt x="215" y="83"/>
                </a:lnTo>
                <a:lnTo>
                  <a:pt x="212" y="80"/>
                </a:lnTo>
                <a:lnTo>
                  <a:pt x="208" y="76"/>
                </a:lnTo>
                <a:lnTo>
                  <a:pt x="207" y="73"/>
                </a:lnTo>
                <a:lnTo>
                  <a:pt x="205" y="71"/>
                </a:lnTo>
                <a:lnTo>
                  <a:pt x="205" y="70"/>
                </a:lnTo>
                <a:lnTo>
                  <a:pt x="205" y="26"/>
                </a:lnTo>
                <a:lnTo>
                  <a:pt x="181" y="2"/>
                </a:lnTo>
                <a:lnTo>
                  <a:pt x="168" y="0"/>
                </a:lnTo>
                <a:lnTo>
                  <a:pt x="169" y="37"/>
                </a:lnTo>
                <a:lnTo>
                  <a:pt x="159" y="46"/>
                </a:lnTo>
                <a:lnTo>
                  <a:pt x="0" y="48"/>
                </a:lnTo>
                <a:lnTo>
                  <a:pt x="7" y="85"/>
                </a:lnTo>
                <a:lnTo>
                  <a:pt x="7" y="87"/>
                </a:lnTo>
                <a:lnTo>
                  <a:pt x="7" y="88"/>
                </a:lnTo>
                <a:lnTo>
                  <a:pt x="7" y="93"/>
                </a:lnTo>
                <a:lnTo>
                  <a:pt x="5" y="100"/>
                </a:lnTo>
                <a:lnTo>
                  <a:pt x="5" y="107"/>
                </a:lnTo>
                <a:lnTo>
                  <a:pt x="5" y="114"/>
                </a:lnTo>
                <a:lnTo>
                  <a:pt x="5" y="124"/>
                </a:lnTo>
                <a:lnTo>
                  <a:pt x="5" y="132"/>
                </a:lnTo>
                <a:lnTo>
                  <a:pt x="5" y="142"/>
                </a:lnTo>
                <a:lnTo>
                  <a:pt x="7" y="153"/>
                </a:lnTo>
                <a:lnTo>
                  <a:pt x="7" y="161"/>
                </a:lnTo>
                <a:lnTo>
                  <a:pt x="9" y="169"/>
                </a:lnTo>
                <a:lnTo>
                  <a:pt x="10" y="178"/>
                </a:lnTo>
                <a:lnTo>
                  <a:pt x="14" y="186"/>
                </a:lnTo>
                <a:lnTo>
                  <a:pt x="17" y="193"/>
                </a:lnTo>
                <a:lnTo>
                  <a:pt x="22" y="198"/>
                </a:lnTo>
                <a:lnTo>
                  <a:pt x="22" y="200"/>
                </a:lnTo>
                <a:lnTo>
                  <a:pt x="22" y="203"/>
                </a:lnTo>
                <a:lnTo>
                  <a:pt x="24" y="208"/>
                </a:lnTo>
                <a:lnTo>
                  <a:pt x="25" y="217"/>
                </a:lnTo>
                <a:lnTo>
                  <a:pt x="27" y="225"/>
                </a:lnTo>
                <a:lnTo>
                  <a:pt x="29" y="235"/>
                </a:lnTo>
                <a:lnTo>
                  <a:pt x="29" y="246"/>
                </a:lnTo>
                <a:lnTo>
                  <a:pt x="31" y="256"/>
                </a:lnTo>
                <a:lnTo>
                  <a:pt x="31" y="259"/>
                </a:lnTo>
                <a:lnTo>
                  <a:pt x="31" y="264"/>
                </a:lnTo>
                <a:lnTo>
                  <a:pt x="31" y="271"/>
                </a:lnTo>
                <a:lnTo>
                  <a:pt x="31" y="278"/>
                </a:lnTo>
                <a:lnTo>
                  <a:pt x="31" y="285"/>
                </a:lnTo>
                <a:lnTo>
                  <a:pt x="31" y="290"/>
                </a:lnTo>
                <a:lnTo>
                  <a:pt x="31" y="295"/>
                </a:lnTo>
                <a:lnTo>
                  <a:pt x="31" y="296"/>
                </a:lnTo>
                <a:lnTo>
                  <a:pt x="39" y="310"/>
                </a:lnTo>
                <a:lnTo>
                  <a:pt x="36" y="332"/>
                </a:lnTo>
                <a:lnTo>
                  <a:pt x="39" y="362"/>
                </a:lnTo>
                <a:lnTo>
                  <a:pt x="49" y="376"/>
                </a:lnTo>
                <a:lnTo>
                  <a:pt x="54" y="389"/>
                </a:lnTo>
                <a:lnTo>
                  <a:pt x="53" y="427"/>
                </a:lnTo>
                <a:lnTo>
                  <a:pt x="53" y="437"/>
                </a:lnTo>
                <a:lnTo>
                  <a:pt x="37" y="455"/>
                </a:lnTo>
                <a:lnTo>
                  <a:pt x="36" y="457"/>
                </a:lnTo>
                <a:lnTo>
                  <a:pt x="34" y="459"/>
                </a:lnTo>
                <a:lnTo>
                  <a:pt x="32" y="462"/>
                </a:lnTo>
                <a:lnTo>
                  <a:pt x="31" y="466"/>
                </a:lnTo>
                <a:lnTo>
                  <a:pt x="29" y="469"/>
                </a:lnTo>
                <a:lnTo>
                  <a:pt x="29" y="474"/>
                </a:lnTo>
                <a:lnTo>
                  <a:pt x="31" y="477"/>
                </a:lnTo>
                <a:lnTo>
                  <a:pt x="34" y="481"/>
                </a:lnTo>
                <a:lnTo>
                  <a:pt x="36" y="481"/>
                </a:lnTo>
                <a:lnTo>
                  <a:pt x="39" y="484"/>
                </a:lnTo>
                <a:lnTo>
                  <a:pt x="44" y="488"/>
                </a:lnTo>
                <a:lnTo>
                  <a:pt x="49" y="491"/>
                </a:lnTo>
                <a:lnTo>
                  <a:pt x="54" y="496"/>
                </a:lnTo>
                <a:lnTo>
                  <a:pt x="59" y="499"/>
                </a:lnTo>
                <a:lnTo>
                  <a:pt x="61" y="501"/>
                </a:lnTo>
                <a:lnTo>
                  <a:pt x="63" y="503"/>
                </a:lnTo>
                <a:lnTo>
                  <a:pt x="63" y="505"/>
                </a:lnTo>
                <a:lnTo>
                  <a:pt x="63" y="511"/>
                </a:lnTo>
                <a:lnTo>
                  <a:pt x="63" y="523"/>
                </a:lnTo>
                <a:lnTo>
                  <a:pt x="63" y="538"/>
                </a:lnTo>
                <a:lnTo>
                  <a:pt x="63" y="555"/>
                </a:lnTo>
                <a:lnTo>
                  <a:pt x="63" y="576"/>
                </a:lnTo>
                <a:lnTo>
                  <a:pt x="63" y="596"/>
                </a:lnTo>
                <a:lnTo>
                  <a:pt x="63" y="618"/>
                </a:lnTo>
                <a:lnTo>
                  <a:pt x="63" y="638"/>
                </a:lnTo>
                <a:lnTo>
                  <a:pt x="61" y="660"/>
                </a:lnTo>
                <a:lnTo>
                  <a:pt x="61" y="679"/>
                </a:lnTo>
                <a:lnTo>
                  <a:pt x="61" y="696"/>
                </a:lnTo>
                <a:lnTo>
                  <a:pt x="61" y="711"/>
                </a:lnTo>
                <a:lnTo>
                  <a:pt x="61" y="721"/>
                </a:lnTo>
                <a:lnTo>
                  <a:pt x="63" y="728"/>
                </a:lnTo>
                <a:lnTo>
                  <a:pt x="63" y="731"/>
                </a:lnTo>
                <a:lnTo>
                  <a:pt x="63" y="730"/>
                </a:lnTo>
                <a:lnTo>
                  <a:pt x="66" y="730"/>
                </a:lnTo>
                <a:lnTo>
                  <a:pt x="73" y="730"/>
                </a:lnTo>
                <a:lnTo>
                  <a:pt x="80" y="730"/>
                </a:lnTo>
                <a:lnTo>
                  <a:pt x="90" y="730"/>
                </a:lnTo>
                <a:lnTo>
                  <a:pt x="100" y="730"/>
                </a:lnTo>
                <a:lnTo>
                  <a:pt x="113" y="730"/>
                </a:lnTo>
                <a:lnTo>
                  <a:pt x="127" y="730"/>
                </a:lnTo>
                <a:lnTo>
                  <a:pt x="144" y="730"/>
                </a:lnTo>
                <a:lnTo>
                  <a:pt x="159" y="730"/>
                </a:lnTo>
                <a:lnTo>
                  <a:pt x="178" y="730"/>
                </a:lnTo>
                <a:lnTo>
                  <a:pt x="196" y="730"/>
                </a:lnTo>
                <a:lnTo>
                  <a:pt x="215" y="730"/>
                </a:lnTo>
                <a:lnTo>
                  <a:pt x="235" y="728"/>
                </a:lnTo>
                <a:lnTo>
                  <a:pt x="254" y="728"/>
                </a:lnTo>
                <a:lnTo>
                  <a:pt x="274" y="728"/>
                </a:lnTo>
                <a:lnTo>
                  <a:pt x="296" y="728"/>
                </a:lnTo>
                <a:lnTo>
                  <a:pt x="317" y="728"/>
                </a:lnTo>
                <a:lnTo>
                  <a:pt x="337" y="728"/>
                </a:lnTo>
                <a:lnTo>
                  <a:pt x="357" y="726"/>
                </a:lnTo>
                <a:lnTo>
                  <a:pt x="376" y="726"/>
                </a:lnTo>
                <a:lnTo>
                  <a:pt x="396" y="726"/>
                </a:lnTo>
                <a:lnTo>
                  <a:pt x="415" y="726"/>
                </a:lnTo>
                <a:lnTo>
                  <a:pt x="432" y="725"/>
                </a:lnTo>
                <a:lnTo>
                  <a:pt x="449" y="725"/>
                </a:lnTo>
                <a:lnTo>
                  <a:pt x="465" y="725"/>
                </a:lnTo>
                <a:lnTo>
                  <a:pt x="479" y="723"/>
                </a:lnTo>
                <a:lnTo>
                  <a:pt x="493" y="723"/>
                </a:lnTo>
                <a:lnTo>
                  <a:pt x="503" y="721"/>
                </a:lnTo>
                <a:lnTo>
                  <a:pt x="513" y="721"/>
                </a:lnTo>
                <a:lnTo>
                  <a:pt x="521" y="719"/>
                </a:lnTo>
                <a:lnTo>
                  <a:pt x="526" y="718"/>
                </a:lnTo>
                <a:close/>
              </a:path>
            </a:pathLst>
          </a:custGeom>
          <a:solidFill>
            <a:srgbClr val="DDDDDD"/>
          </a:solidFill>
          <a:ln w="9525">
            <a:solidFill>
              <a:schemeClr val="tx1"/>
            </a:solidFill>
            <a:round/>
            <a:headEnd/>
            <a:tailEnd/>
          </a:ln>
        </p:spPr>
        <p:txBody>
          <a:bodyPr/>
          <a:lstStyle/>
          <a:p>
            <a:endParaRPr lang="en-US"/>
          </a:p>
        </p:txBody>
      </p:sp>
      <p:grpSp>
        <p:nvGrpSpPr>
          <p:cNvPr id="57392" name="Group 159"/>
          <p:cNvGrpSpPr>
            <a:grpSpLocks/>
          </p:cNvGrpSpPr>
          <p:nvPr/>
        </p:nvGrpSpPr>
        <p:grpSpPr bwMode="auto">
          <a:xfrm>
            <a:off x="6557963" y="3063875"/>
            <a:ext cx="715962" cy="722313"/>
            <a:chOff x="3961" y="1493"/>
            <a:chExt cx="412" cy="469"/>
          </a:xfrm>
        </p:grpSpPr>
        <p:sp>
          <p:nvSpPr>
            <p:cNvPr id="57423" name="Freeform 160"/>
            <p:cNvSpPr>
              <a:spLocks/>
            </p:cNvSpPr>
            <p:nvPr/>
          </p:nvSpPr>
          <p:spPr bwMode="auto">
            <a:xfrm>
              <a:off x="3961" y="1493"/>
              <a:ext cx="412" cy="469"/>
            </a:xfrm>
            <a:custGeom>
              <a:avLst/>
              <a:gdLst>
                <a:gd name="T0" fmla="*/ 121 w 412"/>
                <a:gd name="T1" fmla="*/ 76 h 469"/>
                <a:gd name="T2" fmla="*/ 130 w 412"/>
                <a:gd name="T3" fmla="*/ 73 h 469"/>
                <a:gd name="T4" fmla="*/ 152 w 412"/>
                <a:gd name="T5" fmla="*/ 78 h 469"/>
                <a:gd name="T6" fmla="*/ 181 w 412"/>
                <a:gd name="T7" fmla="*/ 79 h 469"/>
                <a:gd name="T8" fmla="*/ 169 w 412"/>
                <a:gd name="T9" fmla="*/ 100 h 469"/>
                <a:gd name="T10" fmla="*/ 182 w 412"/>
                <a:gd name="T11" fmla="*/ 100 h 469"/>
                <a:gd name="T12" fmla="*/ 196 w 412"/>
                <a:gd name="T13" fmla="*/ 93 h 469"/>
                <a:gd name="T14" fmla="*/ 209 w 412"/>
                <a:gd name="T15" fmla="*/ 98 h 469"/>
                <a:gd name="T16" fmla="*/ 226 w 412"/>
                <a:gd name="T17" fmla="*/ 91 h 469"/>
                <a:gd name="T18" fmla="*/ 240 w 412"/>
                <a:gd name="T19" fmla="*/ 86 h 469"/>
                <a:gd name="T20" fmla="*/ 255 w 412"/>
                <a:gd name="T21" fmla="*/ 78 h 469"/>
                <a:gd name="T22" fmla="*/ 270 w 412"/>
                <a:gd name="T23" fmla="*/ 76 h 469"/>
                <a:gd name="T24" fmla="*/ 277 w 412"/>
                <a:gd name="T25" fmla="*/ 76 h 469"/>
                <a:gd name="T26" fmla="*/ 291 w 412"/>
                <a:gd name="T27" fmla="*/ 62 h 469"/>
                <a:gd name="T28" fmla="*/ 318 w 412"/>
                <a:gd name="T29" fmla="*/ 37 h 469"/>
                <a:gd name="T30" fmla="*/ 353 w 412"/>
                <a:gd name="T31" fmla="*/ 12 h 469"/>
                <a:gd name="T32" fmla="*/ 380 w 412"/>
                <a:gd name="T33" fmla="*/ 0 h 469"/>
                <a:gd name="T34" fmla="*/ 404 w 412"/>
                <a:gd name="T35" fmla="*/ 176 h 469"/>
                <a:gd name="T36" fmla="*/ 409 w 412"/>
                <a:gd name="T37" fmla="*/ 206 h 469"/>
                <a:gd name="T38" fmla="*/ 404 w 412"/>
                <a:gd name="T39" fmla="*/ 227 h 469"/>
                <a:gd name="T40" fmla="*/ 399 w 412"/>
                <a:gd name="T41" fmla="*/ 262 h 469"/>
                <a:gd name="T42" fmla="*/ 399 w 412"/>
                <a:gd name="T43" fmla="*/ 274 h 469"/>
                <a:gd name="T44" fmla="*/ 399 w 412"/>
                <a:gd name="T45" fmla="*/ 291 h 469"/>
                <a:gd name="T46" fmla="*/ 387 w 412"/>
                <a:gd name="T47" fmla="*/ 308 h 469"/>
                <a:gd name="T48" fmla="*/ 370 w 412"/>
                <a:gd name="T49" fmla="*/ 326 h 469"/>
                <a:gd name="T50" fmla="*/ 365 w 412"/>
                <a:gd name="T51" fmla="*/ 333 h 469"/>
                <a:gd name="T52" fmla="*/ 351 w 412"/>
                <a:gd name="T53" fmla="*/ 337 h 469"/>
                <a:gd name="T54" fmla="*/ 326 w 412"/>
                <a:gd name="T55" fmla="*/ 382 h 469"/>
                <a:gd name="T56" fmla="*/ 323 w 412"/>
                <a:gd name="T57" fmla="*/ 396 h 469"/>
                <a:gd name="T58" fmla="*/ 311 w 412"/>
                <a:gd name="T59" fmla="*/ 391 h 469"/>
                <a:gd name="T60" fmla="*/ 302 w 412"/>
                <a:gd name="T61" fmla="*/ 387 h 469"/>
                <a:gd name="T62" fmla="*/ 296 w 412"/>
                <a:gd name="T63" fmla="*/ 404 h 469"/>
                <a:gd name="T64" fmla="*/ 292 w 412"/>
                <a:gd name="T65" fmla="*/ 413 h 469"/>
                <a:gd name="T66" fmla="*/ 289 w 412"/>
                <a:gd name="T67" fmla="*/ 419 h 469"/>
                <a:gd name="T68" fmla="*/ 285 w 412"/>
                <a:gd name="T69" fmla="*/ 453 h 469"/>
                <a:gd name="T70" fmla="*/ 263 w 412"/>
                <a:gd name="T71" fmla="*/ 469 h 469"/>
                <a:gd name="T72" fmla="*/ 253 w 412"/>
                <a:gd name="T73" fmla="*/ 458 h 469"/>
                <a:gd name="T74" fmla="*/ 236 w 412"/>
                <a:gd name="T75" fmla="*/ 450 h 469"/>
                <a:gd name="T76" fmla="*/ 231 w 412"/>
                <a:gd name="T77" fmla="*/ 443 h 469"/>
                <a:gd name="T78" fmla="*/ 214 w 412"/>
                <a:gd name="T79" fmla="*/ 436 h 469"/>
                <a:gd name="T80" fmla="*/ 198 w 412"/>
                <a:gd name="T81" fmla="*/ 452 h 469"/>
                <a:gd name="T82" fmla="*/ 177 w 412"/>
                <a:gd name="T83" fmla="*/ 453 h 469"/>
                <a:gd name="T84" fmla="*/ 169 w 412"/>
                <a:gd name="T85" fmla="*/ 448 h 469"/>
                <a:gd name="T86" fmla="*/ 157 w 412"/>
                <a:gd name="T87" fmla="*/ 452 h 469"/>
                <a:gd name="T88" fmla="*/ 143 w 412"/>
                <a:gd name="T89" fmla="*/ 455 h 469"/>
                <a:gd name="T90" fmla="*/ 98 w 412"/>
                <a:gd name="T91" fmla="*/ 440 h 469"/>
                <a:gd name="T92" fmla="*/ 89 w 412"/>
                <a:gd name="T93" fmla="*/ 423 h 469"/>
                <a:gd name="T94" fmla="*/ 59 w 412"/>
                <a:gd name="T95" fmla="*/ 414 h 469"/>
                <a:gd name="T96" fmla="*/ 42 w 412"/>
                <a:gd name="T97" fmla="*/ 414 h 469"/>
                <a:gd name="T98" fmla="*/ 0 w 412"/>
                <a:gd name="T99" fmla="*/ 96 h 4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12"/>
                <a:gd name="T151" fmla="*/ 0 h 469"/>
                <a:gd name="T152" fmla="*/ 412 w 412"/>
                <a:gd name="T153" fmla="*/ 469 h 4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12" h="469">
                  <a:moveTo>
                    <a:pt x="0" y="96"/>
                  </a:moveTo>
                  <a:lnTo>
                    <a:pt x="116" y="78"/>
                  </a:lnTo>
                  <a:lnTo>
                    <a:pt x="118" y="78"/>
                  </a:lnTo>
                  <a:lnTo>
                    <a:pt x="121" y="76"/>
                  </a:lnTo>
                  <a:lnTo>
                    <a:pt x="125" y="74"/>
                  </a:lnTo>
                  <a:lnTo>
                    <a:pt x="126" y="73"/>
                  </a:lnTo>
                  <a:lnTo>
                    <a:pt x="128" y="73"/>
                  </a:lnTo>
                  <a:lnTo>
                    <a:pt x="130" y="73"/>
                  </a:lnTo>
                  <a:lnTo>
                    <a:pt x="135" y="73"/>
                  </a:lnTo>
                  <a:lnTo>
                    <a:pt x="140" y="73"/>
                  </a:lnTo>
                  <a:lnTo>
                    <a:pt x="145" y="74"/>
                  </a:lnTo>
                  <a:lnTo>
                    <a:pt x="152" y="78"/>
                  </a:lnTo>
                  <a:lnTo>
                    <a:pt x="159" y="81"/>
                  </a:lnTo>
                  <a:lnTo>
                    <a:pt x="164" y="86"/>
                  </a:lnTo>
                  <a:lnTo>
                    <a:pt x="174" y="86"/>
                  </a:lnTo>
                  <a:lnTo>
                    <a:pt x="181" y="79"/>
                  </a:lnTo>
                  <a:lnTo>
                    <a:pt x="191" y="84"/>
                  </a:lnTo>
                  <a:lnTo>
                    <a:pt x="177" y="91"/>
                  </a:lnTo>
                  <a:lnTo>
                    <a:pt x="169" y="100"/>
                  </a:lnTo>
                  <a:lnTo>
                    <a:pt x="170" y="100"/>
                  </a:lnTo>
                  <a:lnTo>
                    <a:pt x="174" y="100"/>
                  </a:lnTo>
                  <a:lnTo>
                    <a:pt x="177" y="100"/>
                  </a:lnTo>
                  <a:lnTo>
                    <a:pt x="182" y="100"/>
                  </a:lnTo>
                  <a:lnTo>
                    <a:pt x="186" y="98"/>
                  </a:lnTo>
                  <a:lnTo>
                    <a:pt x="191" y="95"/>
                  </a:lnTo>
                  <a:lnTo>
                    <a:pt x="196" y="91"/>
                  </a:lnTo>
                  <a:lnTo>
                    <a:pt x="196" y="93"/>
                  </a:lnTo>
                  <a:lnTo>
                    <a:pt x="198" y="93"/>
                  </a:lnTo>
                  <a:lnTo>
                    <a:pt x="201" y="95"/>
                  </a:lnTo>
                  <a:lnTo>
                    <a:pt x="206" y="96"/>
                  </a:lnTo>
                  <a:lnTo>
                    <a:pt x="209" y="98"/>
                  </a:lnTo>
                  <a:lnTo>
                    <a:pt x="214" y="98"/>
                  </a:lnTo>
                  <a:lnTo>
                    <a:pt x="219" y="96"/>
                  </a:lnTo>
                  <a:lnTo>
                    <a:pt x="226" y="91"/>
                  </a:lnTo>
                  <a:lnTo>
                    <a:pt x="230" y="91"/>
                  </a:lnTo>
                  <a:lnTo>
                    <a:pt x="231" y="89"/>
                  </a:lnTo>
                  <a:lnTo>
                    <a:pt x="236" y="88"/>
                  </a:lnTo>
                  <a:lnTo>
                    <a:pt x="240" y="86"/>
                  </a:lnTo>
                  <a:lnTo>
                    <a:pt x="245" y="84"/>
                  </a:lnTo>
                  <a:lnTo>
                    <a:pt x="250" y="81"/>
                  </a:lnTo>
                  <a:lnTo>
                    <a:pt x="253" y="78"/>
                  </a:lnTo>
                  <a:lnTo>
                    <a:pt x="255" y="78"/>
                  </a:lnTo>
                  <a:lnTo>
                    <a:pt x="258" y="78"/>
                  </a:lnTo>
                  <a:lnTo>
                    <a:pt x="262" y="78"/>
                  </a:lnTo>
                  <a:lnTo>
                    <a:pt x="265" y="76"/>
                  </a:lnTo>
                  <a:lnTo>
                    <a:pt x="270" y="76"/>
                  </a:lnTo>
                  <a:lnTo>
                    <a:pt x="274" y="76"/>
                  </a:lnTo>
                  <a:lnTo>
                    <a:pt x="275" y="76"/>
                  </a:lnTo>
                  <a:lnTo>
                    <a:pt x="277" y="76"/>
                  </a:lnTo>
                  <a:lnTo>
                    <a:pt x="279" y="74"/>
                  </a:lnTo>
                  <a:lnTo>
                    <a:pt x="282" y="71"/>
                  </a:lnTo>
                  <a:lnTo>
                    <a:pt x="285" y="67"/>
                  </a:lnTo>
                  <a:lnTo>
                    <a:pt x="291" y="62"/>
                  </a:lnTo>
                  <a:lnTo>
                    <a:pt x="297" y="56"/>
                  </a:lnTo>
                  <a:lnTo>
                    <a:pt x="302" y="51"/>
                  </a:lnTo>
                  <a:lnTo>
                    <a:pt x="311" y="44"/>
                  </a:lnTo>
                  <a:lnTo>
                    <a:pt x="318" y="37"/>
                  </a:lnTo>
                  <a:lnTo>
                    <a:pt x="326" y="32"/>
                  </a:lnTo>
                  <a:lnTo>
                    <a:pt x="335" y="25"/>
                  </a:lnTo>
                  <a:lnTo>
                    <a:pt x="345" y="18"/>
                  </a:lnTo>
                  <a:lnTo>
                    <a:pt x="353" y="12"/>
                  </a:lnTo>
                  <a:lnTo>
                    <a:pt x="363" y="7"/>
                  </a:lnTo>
                  <a:lnTo>
                    <a:pt x="372" y="3"/>
                  </a:lnTo>
                  <a:lnTo>
                    <a:pt x="382" y="0"/>
                  </a:lnTo>
                  <a:lnTo>
                    <a:pt x="380" y="0"/>
                  </a:lnTo>
                  <a:lnTo>
                    <a:pt x="412" y="166"/>
                  </a:lnTo>
                  <a:lnTo>
                    <a:pt x="401" y="169"/>
                  </a:lnTo>
                  <a:lnTo>
                    <a:pt x="402" y="171"/>
                  </a:lnTo>
                  <a:lnTo>
                    <a:pt x="404" y="176"/>
                  </a:lnTo>
                  <a:lnTo>
                    <a:pt x="406" y="181"/>
                  </a:lnTo>
                  <a:lnTo>
                    <a:pt x="407" y="189"/>
                  </a:lnTo>
                  <a:lnTo>
                    <a:pt x="409" y="198"/>
                  </a:lnTo>
                  <a:lnTo>
                    <a:pt x="409" y="206"/>
                  </a:lnTo>
                  <a:lnTo>
                    <a:pt x="409" y="213"/>
                  </a:lnTo>
                  <a:lnTo>
                    <a:pt x="406" y="218"/>
                  </a:lnTo>
                  <a:lnTo>
                    <a:pt x="404" y="221"/>
                  </a:lnTo>
                  <a:lnTo>
                    <a:pt x="404" y="227"/>
                  </a:lnTo>
                  <a:lnTo>
                    <a:pt x="402" y="235"/>
                  </a:lnTo>
                  <a:lnTo>
                    <a:pt x="401" y="245"/>
                  </a:lnTo>
                  <a:lnTo>
                    <a:pt x="401" y="255"/>
                  </a:lnTo>
                  <a:lnTo>
                    <a:pt x="399" y="262"/>
                  </a:lnTo>
                  <a:lnTo>
                    <a:pt x="399" y="269"/>
                  </a:lnTo>
                  <a:lnTo>
                    <a:pt x="399" y="271"/>
                  </a:lnTo>
                  <a:lnTo>
                    <a:pt x="399" y="272"/>
                  </a:lnTo>
                  <a:lnTo>
                    <a:pt x="399" y="274"/>
                  </a:lnTo>
                  <a:lnTo>
                    <a:pt x="401" y="277"/>
                  </a:lnTo>
                  <a:lnTo>
                    <a:pt x="401" y="281"/>
                  </a:lnTo>
                  <a:lnTo>
                    <a:pt x="401" y="286"/>
                  </a:lnTo>
                  <a:lnTo>
                    <a:pt x="399" y="291"/>
                  </a:lnTo>
                  <a:lnTo>
                    <a:pt x="395" y="296"/>
                  </a:lnTo>
                  <a:lnTo>
                    <a:pt x="390" y="303"/>
                  </a:lnTo>
                  <a:lnTo>
                    <a:pt x="389" y="304"/>
                  </a:lnTo>
                  <a:lnTo>
                    <a:pt x="387" y="308"/>
                  </a:lnTo>
                  <a:lnTo>
                    <a:pt x="382" y="313"/>
                  </a:lnTo>
                  <a:lnTo>
                    <a:pt x="379" y="316"/>
                  </a:lnTo>
                  <a:lnTo>
                    <a:pt x="375" y="321"/>
                  </a:lnTo>
                  <a:lnTo>
                    <a:pt x="370" y="326"/>
                  </a:lnTo>
                  <a:lnTo>
                    <a:pt x="368" y="330"/>
                  </a:lnTo>
                  <a:lnTo>
                    <a:pt x="367" y="330"/>
                  </a:lnTo>
                  <a:lnTo>
                    <a:pt x="367" y="331"/>
                  </a:lnTo>
                  <a:lnTo>
                    <a:pt x="365" y="333"/>
                  </a:lnTo>
                  <a:lnTo>
                    <a:pt x="362" y="335"/>
                  </a:lnTo>
                  <a:lnTo>
                    <a:pt x="358" y="335"/>
                  </a:lnTo>
                  <a:lnTo>
                    <a:pt x="355" y="337"/>
                  </a:lnTo>
                  <a:lnTo>
                    <a:pt x="351" y="337"/>
                  </a:lnTo>
                  <a:lnTo>
                    <a:pt x="350" y="335"/>
                  </a:lnTo>
                  <a:lnTo>
                    <a:pt x="350" y="333"/>
                  </a:lnTo>
                  <a:lnTo>
                    <a:pt x="328" y="355"/>
                  </a:lnTo>
                  <a:lnTo>
                    <a:pt x="326" y="382"/>
                  </a:lnTo>
                  <a:lnTo>
                    <a:pt x="324" y="382"/>
                  </a:lnTo>
                  <a:lnTo>
                    <a:pt x="324" y="387"/>
                  </a:lnTo>
                  <a:lnTo>
                    <a:pt x="324" y="391"/>
                  </a:lnTo>
                  <a:lnTo>
                    <a:pt x="323" y="396"/>
                  </a:lnTo>
                  <a:lnTo>
                    <a:pt x="319" y="399"/>
                  </a:lnTo>
                  <a:lnTo>
                    <a:pt x="318" y="401"/>
                  </a:lnTo>
                  <a:lnTo>
                    <a:pt x="314" y="399"/>
                  </a:lnTo>
                  <a:lnTo>
                    <a:pt x="311" y="391"/>
                  </a:lnTo>
                  <a:lnTo>
                    <a:pt x="309" y="389"/>
                  </a:lnTo>
                  <a:lnTo>
                    <a:pt x="307" y="387"/>
                  </a:lnTo>
                  <a:lnTo>
                    <a:pt x="306" y="387"/>
                  </a:lnTo>
                  <a:lnTo>
                    <a:pt x="302" y="387"/>
                  </a:lnTo>
                  <a:lnTo>
                    <a:pt x="301" y="387"/>
                  </a:lnTo>
                  <a:lnTo>
                    <a:pt x="297" y="391"/>
                  </a:lnTo>
                  <a:lnTo>
                    <a:pt x="297" y="396"/>
                  </a:lnTo>
                  <a:lnTo>
                    <a:pt x="296" y="404"/>
                  </a:lnTo>
                  <a:lnTo>
                    <a:pt x="296" y="408"/>
                  </a:lnTo>
                  <a:lnTo>
                    <a:pt x="294" y="409"/>
                  </a:lnTo>
                  <a:lnTo>
                    <a:pt x="292" y="413"/>
                  </a:lnTo>
                  <a:lnTo>
                    <a:pt x="291" y="416"/>
                  </a:lnTo>
                  <a:lnTo>
                    <a:pt x="291" y="418"/>
                  </a:lnTo>
                  <a:lnTo>
                    <a:pt x="289" y="419"/>
                  </a:lnTo>
                  <a:lnTo>
                    <a:pt x="292" y="441"/>
                  </a:lnTo>
                  <a:lnTo>
                    <a:pt x="291" y="443"/>
                  </a:lnTo>
                  <a:lnTo>
                    <a:pt x="289" y="447"/>
                  </a:lnTo>
                  <a:lnTo>
                    <a:pt x="285" y="453"/>
                  </a:lnTo>
                  <a:lnTo>
                    <a:pt x="280" y="458"/>
                  </a:lnTo>
                  <a:lnTo>
                    <a:pt x="275" y="463"/>
                  </a:lnTo>
                  <a:lnTo>
                    <a:pt x="270" y="467"/>
                  </a:lnTo>
                  <a:lnTo>
                    <a:pt x="263" y="469"/>
                  </a:lnTo>
                  <a:lnTo>
                    <a:pt x="260" y="465"/>
                  </a:lnTo>
                  <a:lnTo>
                    <a:pt x="258" y="463"/>
                  </a:lnTo>
                  <a:lnTo>
                    <a:pt x="257" y="462"/>
                  </a:lnTo>
                  <a:lnTo>
                    <a:pt x="253" y="458"/>
                  </a:lnTo>
                  <a:lnTo>
                    <a:pt x="250" y="455"/>
                  </a:lnTo>
                  <a:lnTo>
                    <a:pt x="245" y="452"/>
                  </a:lnTo>
                  <a:lnTo>
                    <a:pt x="241" y="450"/>
                  </a:lnTo>
                  <a:lnTo>
                    <a:pt x="236" y="450"/>
                  </a:lnTo>
                  <a:lnTo>
                    <a:pt x="233" y="453"/>
                  </a:lnTo>
                  <a:lnTo>
                    <a:pt x="231" y="452"/>
                  </a:lnTo>
                  <a:lnTo>
                    <a:pt x="231" y="448"/>
                  </a:lnTo>
                  <a:lnTo>
                    <a:pt x="231" y="443"/>
                  </a:lnTo>
                  <a:lnTo>
                    <a:pt x="230" y="438"/>
                  </a:lnTo>
                  <a:lnTo>
                    <a:pt x="226" y="435"/>
                  </a:lnTo>
                  <a:lnTo>
                    <a:pt x="221" y="433"/>
                  </a:lnTo>
                  <a:lnTo>
                    <a:pt x="214" y="436"/>
                  </a:lnTo>
                  <a:lnTo>
                    <a:pt x="204" y="445"/>
                  </a:lnTo>
                  <a:lnTo>
                    <a:pt x="203" y="447"/>
                  </a:lnTo>
                  <a:lnTo>
                    <a:pt x="201" y="448"/>
                  </a:lnTo>
                  <a:lnTo>
                    <a:pt x="198" y="452"/>
                  </a:lnTo>
                  <a:lnTo>
                    <a:pt x="194" y="453"/>
                  </a:lnTo>
                  <a:lnTo>
                    <a:pt x="189" y="455"/>
                  </a:lnTo>
                  <a:lnTo>
                    <a:pt x="184" y="457"/>
                  </a:lnTo>
                  <a:lnTo>
                    <a:pt x="177" y="453"/>
                  </a:lnTo>
                  <a:lnTo>
                    <a:pt x="172" y="450"/>
                  </a:lnTo>
                  <a:lnTo>
                    <a:pt x="170" y="448"/>
                  </a:lnTo>
                  <a:lnTo>
                    <a:pt x="169" y="448"/>
                  </a:lnTo>
                  <a:lnTo>
                    <a:pt x="167" y="447"/>
                  </a:lnTo>
                  <a:lnTo>
                    <a:pt x="164" y="448"/>
                  </a:lnTo>
                  <a:lnTo>
                    <a:pt x="160" y="448"/>
                  </a:lnTo>
                  <a:lnTo>
                    <a:pt x="157" y="452"/>
                  </a:lnTo>
                  <a:lnTo>
                    <a:pt x="152" y="457"/>
                  </a:lnTo>
                  <a:lnTo>
                    <a:pt x="150" y="457"/>
                  </a:lnTo>
                  <a:lnTo>
                    <a:pt x="147" y="455"/>
                  </a:lnTo>
                  <a:lnTo>
                    <a:pt x="143" y="455"/>
                  </a:lnTo>
                  <a:lnTo>
                    <a:pt x="142" y="455"/>
                  </a:lnTo>
                  <a:lnTo>
                    <a:pt x="128" y="443"/>
                  </a:lnTo>
                  <a:lnTo>
                    <a:pt x="98" y="441"/>
                  </a:lnTo>
                  <a:lnTo>
                    <a:pt x="98" y="440"/>
                  </a:lnTo>
                  <a:lnTo>
                    <a:pt x="98" y="436"/>
                  </a:lnTo>
                  <a:lnTo>
                    <a:pt x="96" y="433"/>
                  </a:lnTo>
                  <a:lnTo>
                    <a:pt x="94" y="428"/>
                  </a:lnTo>
                  <a:lnTo>
                    <a:pt x="89" y="423"/>
                  </a:lnTo>
                  <a:lnTo>
                    <a:pt x="82" y="418"/>
                  </a:lnTo>
                  <a:lnTo>
                    <a:pt x="72" y="416"/>
                  </a:lnTo>
                  <a:lnTo>
                    <a:pt x="60" y="414"/>
                  </a:lnTo>
                  <a:lnTo>
                    <a:pt x="59" y="414"/>
                  </a:lnTo>
                  <a:lnTo>
                    <a:pt x="55" y="414"/>
                  </a:lnTo>
                  <a:lnTo>
                    <a:pt x="52" y="414"/>
                  </a:lnTo>
                  <a:lnTo>
                    <a:pt x="47" y="414"/>
                  </a:lnTo>
                  <a:lnTo>
                    <a:pt x="42" y="414"/>
                  </a:lnTo>
                  <a:lnTo>
                    <a:pt x="38" y="414"/>
                  </a:lnTo>
                  <a:lnTo>
                    <a:pt x="37" y="414"/>
                  </a:lnTo>
                  <a:lnTo>
                    <a:pt x="35" y="414"/>
                  </a:lnTo>
                  <a:lnTo>
                    <a:pt x="0" y="96"/>
                  </a:lnTo>
                  <a:close/>
                </a:path>
              </a:pathLst>
            </a:custGeom>
            <a:solidFill>
              <a:srgbClr val="DDDDDD"/>
            </a:solidFill>
            <a:ln w="9525">
              <a:solidFill>
                <a:schemeClr val="tx1"/>
              </a:solidFill>
              <a:round/>
              <a:headEnd/>
              <a:tailEnd/>
            </a:ln>
          </p:spPr>
          <p:txBody>
            <a:bodyPr/>
            <a:lstStyle/>
            <a:p>
              <a:endParaRPr lang="en-US"/>
            </a:p>
          </p:txBody>
        </p:sp>
        <p:sp>
          <p:nvSpPr>
            <p:cNvPr id="57424" name="Freeform 161"/>
            <p:cNvSpPr>
              <a:spLocks/>
            </p:cNvSpPr>
            <p:nvPr/>
          </p:nvSpPr>
          <p:spPr bwMode="auto">
            <a:xfrm>
              <a:off x="3961" y="1493"/>
              <a:ext cx="412" cy="469"/>
            </a:xfrm>
            <a:custGeom>
              <a:avLst/>
              <a:gdLst>
                <a:gd name="T0" fmla="*/ 118 w 412"/>
                <a:gd name="T1" fmla="*/ 78 h 469"/>
                <a:gd name="T2" fmla="*/ 126 w 412"/>
                <a:gd name="T3" fmla="*/ 73 h 469"/>
                <a:gd name="T4" fmla="*/ 140 w 412"/>
                <a:gd name="T5" fmla="*/ 73 h 469"/>
                <a:gd name="T6" fmla="*/ 164 w 412"/>
                <a:gd name="T7" fmla="*/ 86 h 469"/>
                <a:gd name="T8" fmla="*/ 177 w 412"/>
                <a:gd name="T9" fmla="*/ 91 h 469"/>
                <a:gd name="T10" fmla="*/ 170 w 412"/>
                <a:gd name="T11" fmla="*/ 100 h 469"/>
                <a:gd name="T12" fmla="*/ 186 w 412"/>
                <a:gd name="T13" fmla="*/ 98 h 469"/>
                <a:gd name="T14" fmla="*/ 196 w 412"/>
                <a:gd name="T15" fmla="*/ 93 h 469"/>
                <a:gd name="T16" fmla="*/ 209 w 412"/>
                <a:gd name="T17" fmla="*/ 98 h 469"/>
                <a:gd name="T18" fmla="*/ 226 w 412"/>
                <a:gd name="T19" fmla="*/ 91 h 469"/>
                <a:gd name="T20" fmla="*/ 236 w 412"/>
                <a:gd name="T21" fmla="*/ 88 h 469"/>
                <a:gd name="T22" fmla="*/ 253 w 412"/>
                <a:gd name="T23" fmla="*/ 78 h 469"/>
                <a:gd name="T24" fmla="*/ 262 w 412"/>
                <a:gd name="T25" fmla="*/ 78 h 469"/>
                <a:gd name="T26" fmla="*/ 275 w 412"/>
                <a:gd name="T27" fmla="*/ 76 h 469"/>
                <a:gd name="T28" fmla="*/ 279 w 412"/>
                <a:gd name="T29" fmla="*/ 74 h 469"/>
                <a:gd name="T30" fmla="*/ 297 w 412"/>
                <a:gd name="T31" fmla="*/ 56 h 469"/>
                <a:gd name="T32" fmla="*/ 326 w 412"/>
                <a:gd name="T33" fmla="*/ 32 h 469"/>
                <a:gd name="T34" fmla="*/ 363 w 412"/>
                <a:gd name="T35" fmla="*/ 7 h 469"/>
                <a:gd name="T36" fmla="*/ 412 w 412"/>
                <a:gd name="T37" fmla="*/ 166 h 469"/>
                <a:gd name="T38" fmla="*/ 404 w 412"/>
                <a:gd name="T39" fmla="*/ 176 h 469"/>
                <a:gd name="T40" fmla="*/ 409 w 412"/>
                <a:gd name="T41" fmla="*/ 206 h 469"/>
                <a:gd name="T42" fmla="*/ 404 w 412"/>
                <a:gd name="T43" fmla="*/ 221 h 469"/>
                <a:gd name="T44" fmla="*/ 401 w 412"/>
                <a:gd name="T45" fmla="*/ 255 h 469"/>
                <a:gd name="T46" fmla="*/ 399 w 412"/>
                <a:gd name="T47" fmla="*/ 271 h 469"/>
                <a:gd name="T48" fmla="*/ 401 w 412"/>
                <a:gd name="T49" fmla="*/ 281 h 469"/>
                <a:gd name="T50" fmla="*/ 390 w 412"/>
                <a:gd name="T51" fmla="*/ 303 h 469"/>
                <a:gd name="T52" fmla="*/ 382 w 412"/>
                <a:gd name="T53" fmla="*/ 313 h 469"/>
                <a:gd name="T54" fmla="*/ 368 w 412"/>
                <a:gd name="T55" fmla="*/ 330 h 469"/>
                <a:gd name="T56" fmla="*/ 365 w 412"/>
                <a:gd name="T57" fmla="*/ 333 h 469"/>
                <a:gd name="T58" fmla="*/ 351 w 412"/>
                <a:gd name="T59" fmla="*/ 337 h 469"/>
                <a:gd name="T60" fmla="*/ 326 w 412"/>
                <a:gd name="T61" fmla="*/ 382 h 469"/>
                <a:gd name="T62" fmla="*/ 324 w 412"/>
                <a:gd name="T63" fmla="*/ 391 h 469"/>
                <a:gd name="T64" fmla="*/ 314 w 412"/>
                <a:gd name="T65" fmla="*/ 399 h 469"/>
                <a:gd name="T66" fmla="*/ 307 w 412"/>
                <a:gd name="T67" fmla="*/ 387 h 469"/>
                <a:gd name="T68" fmla="*/ 297 w 412"/>
                <a:gd name="T69" fmla="*/ 391 h 469"/>
                <a:gd name="T70" fmla="*/ 296 w 412"/>
                <a:gd name="T71" fmla="*/ 404 h 469"/>
                <a:gd name="T72" fmla="*/ 291 w 412"/>
                <a:gd name="T73" fmla="*/ 416 h 469"/>
                <a:gd name="T74" fmla="*/ 292 w 412"/>
                <a:gd name="T75" fmla="*/ 441 h 469"/>
                <a:gd name="T76" fmla="*/ 285 w 412"/>
                <a:gd name="T77" fmla="*/ 453 h 469"/>
                <a:gd name="T78" fmla="*/ 263 w 412"/>
                <a:gd name="T79" fmla="*/ 469 h 469"/>
                <a:gd name="T80" fmla="*/ 257 w 412"/>
                <a:gd name="T81" fmla="*/ 462 h 469"/>
                <a:gd name="T82" fmla="*/ 241 w 412"/>
                <a:gd name="T83" fmla="*/ 450 h 469"/>
                <a:gd name="T84" fmla="*/ 231 w 412"/>
                <a:gd name="T85" fmla="*/ 452 h 469"/>
                <a:gd name="T86" fmla="*/ 226 w 412"/>
                <a:gd name="T87" fmla="*/ 435 h 469"/>
                <a:gd name="T88" fmla="*/ 204 w 412"/>
                <a:gd name="T89" fmla="*/ 445 h 469"/>
                <a:gd name="T90" fmla="*/ 194 w 412"/>
                <a:gd name="T91" fmla="*/ 453 h 469"/>
                <a:gd name="T92" fmla="*/ 172 w 412"/>
                <a:gd name="T93" fmla="*/ 450 h 469"/>
                <a:gd name="T94" fmla="*/ 169 w 412"/>
                <a:gd name="T95" fmla="*/ 448 h 469"/>
                <a:gd name="T96" fmla="*/ 157 w 412"/>
                <a:gd name="T97" fmla="*/ 452 h 469"/>
                <a:gd name="T98" fmla="*/ 147 w 412"/>
                <a:gd name="T99" fmla="*/ 455 h 469"/>
                <a:gd name="T100" fmla="*/ 98 w 412"/>
                <a:gd name="T101" fmla="*/ 441 h 469"/>
                <a:gd name="T102" fmla="*/ 96 w 412"/>
                <a:gd name="T103" fmla="*/ 433 h 469"/>
                <a:gd name="T104" fmla="*/ 72 w 412"/>
                <a:gd name="T105" fmla="*/ 416 h 469"/>
                <a:gd name="T106" fmla="*/ 55 w 412"/>
                <a:gd name="T107" fmla="*/ 414 h 469"/>
                <a:gd name="T108" fmla="*/ 38 w 412"/>
                <a:gd name="T109" fmla="*/ 414 h 46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2"/>
                <a:gd name="T166" fmla="*/ 0 h 469"/>
                <a:gd name="T167" fmla="*/ 412 w 412"/>
                <a:gd name="T168" fmla="*/ 469 h 46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2" h="469">
                  <a:moveTo>
                    <a:pt x="0" y="96"/>
                  </a:moveTo>
                  <a:lnTo>
                    <a:pt x="116" y="78"/>
                  </a:lnTo>
                  <a:lnTo>
                    <a:pt x="118" y="78"/>
                  </a:lnTo>
                  <a:lnTo>
                    <a:pt x="121" y="76"/>
                  </a:lnTo>
                  <a:lnTo>
                    <a:pt x="125" y="74"/>
                  </a:lnTo>
                  <a:lnTo>
                    <a:pt x="126" y="73"/>
                  </a:lnTo>
                  <a:lnTo>
                    <a:pt x="128" y="73"/>
                  </a:lnTo>
                  <a:lnTo>
                    <a:pt x="130" y="73"/>
                  </a:lnTo>
                  <a:lnTo>
                    <a:pt x="135" y="73"/>
                  </a:lnTo>
                  <a:lnTo>
                    <a:pt x="140" y="73"/>
                  </a:lnTo>
                  <a:lnTo>
                    <a:pt x="145" y="74"/>
                  </a:lnTo>
                  <a:lnTo>
                    <a:pt x="152" y="78"/>
                  </a:lnTo>
                  <a:lnTo>
                    <a:pt x="159" y="81"/>
                  </a:lnTo>
                  <a:lnTo>
                    <a:pt x="164" y="86"/>
                  </a:lnTo>
                  <a:lnTo>
                    <a:pt x="174" y="86"/>
                  </a:lnTo>
                  <a:lnTo>
                    <a:pt x="181" y="79"/>
                  </a:lnTo>
                  <a:lnTo>
                    <a:pt x="191" y="84"/>
                  </a:lnTo>
                  <a:lnTo>
                    <a:pt x="177" y="91"/>
                  </a:lnTo>
                  <a:lnTo>
                    <a:pt x="169" y="100"/>
                  </a:lnTo>
                  <a:lnTo>
                    <a:pt x="170" y="100"/>
                  </a:lnTo>
                  <a:lnTo>
                    <a:pt x="174" y="100"/>
                  </a:lnTo>
                  <a:lnTo>
                    <a:pt x="177" y="100"/>
                  </a:lnTo>
                  <a:lnTo>
                    <a:pt x="182" y="100"/>
                  </a:lnTo>
                  <a:lnTo>
                    <a:pt x="186" y="98"/>
                  </a:lnTo>
                  <a:lnTo>
                    <a:pt x="191" y="95"/>
                  </a:lnTo>
                  <a:lnTo>
                    <a:pt x="196" y="91"/>
                  </a:lnTo>
                  <a:lnTo>
                    <a:pt x="196" y="93"/>
                  </a:lnTo>
                  <a:lnTo>
                    <a:pt x="198" y="93"/>
                  </a:lnTo>
                  <a:lnTo>
                    <a:pt x="201" y="95"/>
                  </a:lnTo>
                  <a:lnTo>
                    <a:pt x="206" y="96"/>
                  </a:lnTo>
                  <a:lnTo>
                    <a:pt x="209" y="98"/>
                  </a:lnTo>
                  <a:lnTo>
                    <a:pt x="214" y="98"/>
                  </a:lnTo>
                  <a:lnTo>
                    <a:pt x="219" y="96"/>
                  </a:lnTo>
                  <a:lnTo>
                    <a:pt x="226" y="91"/>
                  </a:lnTo>
                  <a:lnTo>
                    <a:pt x="230" y="91"/>
                  </a:lnTo>
                  <a:lnTo>
                    <a:pt x="231" y="89"/>
                  </a:lnTo>
                  <a:lnTo>
                    <a:pt x="236" y="88"/>
                  </a:lnTo>
                  <a:lnTo>
                    <a:pt x="240" y="86"/>
                  </a:lnTo>
                  <a:lnTo>
                    <a:pt x="245" y="84"/>
                  </a:lnTo>
                  <a:lnTo>
                    <a:pt x="250" y="81"/>
                  </a:lnTo>
                  <a:lnTo>
                    <a:pt x="253" y="78"/>
                  </a:lnTo>
                  <a:lnTo>
                    <a:pt x="255" y="78"/>
                  </a:lnTo>
                  <a:lnTo>
                    <a:pt x="258" y="78"/>
                  </a:lnTo>
                  <a:lnTo>
                    <a:pt x="262" y="78"/>
                  </a:lnTo>
                  <a:lnTo>
                    <a:pt x="265" y="76"/>
                  </a:lnTo>
                  <a:lnTo>
                    <a:pt x="270" y="76"/>
                  </a:lnTo>
                  <a:lnTo>
                    <a:pt x="274" y="76"/>
                  </a:lnTo>
                  <a:lnTo>
                    <a:pt x="275" y="76"/>
                  </a:lnTo>
                  <a:lnTo>
                    <a:pt x="277" y="76"/>
                  </a:lnTo>
                  <a:lnTo>
                    <a:pt x="279" y="74"/>
                  </a:lnTo>
                  <a:lnTo>
                    <a:pt x="282" y="71"/>
                  </a:lnTo>
                  <a:lnTo>
                    <a:pt x="285" y="67"/>
                  </a:lnTo>
                  <a:lnTo>
                    <a:pt x="291" y="62"/>
                  </a:lnTo>
                  <a:lnTo>
                    <a:pt x="297" y="56"/>
                  </a:lnTo>
                  <a:lnTo>
                    <a:pt x="302" y="51"/>
                  </a:lnTo>
                  <a:lnTo>
                    <a:pt x="311" y="44"/>
                  </a:lnTo>
                  <a:lnTo>
                    <a:pt x="318" y="37"/>
                  </a:lnTo>
                  <a:lnTo>
                    <a:pt x="326" y="32"/>
                  </a:lnTo>
                  <a:lnTo>
                    <a:pt x="335" y="25"/>
                  </a:lnTo>
                  <a:lnTo>
                    <a:pt x="345" y="18"/>
                  </a:lnTo>
                  <a:lnTo>
                    <a:pt x="353" y="12"/>
                  </a:lnTo>
                  <a:lnTo>
                    <a:pt x="363" y="7"/>
                  </a:lnTo>
                  <a:lnTo>
                    <a:pt x="372" y="3"/>
                  </a:lnTo>
                  <a:lnTo>
                    <a:pt x="382" y="0"/>
                  </a:lnTo>
                  <a:lnTo>
                    <a:pt x="380" y="0"/>
                  </a:lnTo>
                  <a:lnTo>
                    <a:pt x="412" y="166"/>
                  </a:lnTo>
                  <a:lnTo>
                    <a:pt x="401" y="169"/>
                  </a:lnTo>
                  <a:lnTo>
                    <a:pt x="402" y="171"/>
                  </a:lnTo>
                  <a:lnTo>
                    <a:pt x="404" y="176"/>
                  </a:lnTo>
                  <a:lnTo>
                    <a:pt x="406" y="181"/>
                  </a:lnTo>
                  <a:lnTo>
                    <a:pt x="407" y="189"/>
                  </a:lnTo>
                  <a:lnTo>
                    <a:pt x="409" y="198"/>
                  </a:lnTo>
                  <a:lnTo>
                    <a:pt x="409" y="206"/>
                  </a:lnTo>
                  <a:lnTo>
                    <a:pt x="409" y="213"/>
                  </a:lnTo>
                  <a:lnTo>
                    <a:pt x="406" y="218"/>
                  </a:lnTo>
                  <a:lnTo>
                    <a:pt x="404" y="221"/>
                  </a:lnTo>
                  <a:lnTo>
                    <a:pt x="404" y="227"/>
                  </a:lnTo>
                  <a:lnTo>
                    <a:pt x="402" y="235"/>
                  </a:lnTo>
                  <a:lnTo>
                    <a:pt x="401" y="245"/>
                  </a:lnTo>
                  <a:lnTo>
                    <a:pt x="401" y="255"/>
                  </a:lnTo>
                  <a:lnTo>
                    <a:pt x="399" y="262"/>
                  </a:lnTo>
                  <a:lnTo>
                    <a:pt x="399" y="269"/>
                  </a:lnTo>
                  <a:lnTo>
                    <a:pt x="399" y="271"/>
                  </a:lnTo>
                  <a:lnTo>
                    <a:pt x="399" y="272"/>
                  </a:lnTo>
                  <a:lnTo>
                    <a:pt x="399" y="274"/>
                  </a:lnTo>
                  <a:lnTo>
                    <a:pt x="401" y="277"/>
                  </a:lnTo>
                  <a:lnTo>
                    <a:pt x="401" y="281"/>
                  </a:lnTo>
                  <a:lnTo>
                    <a:pt x="401" y="286"/>
                  </a:lnTo>
                  <a:lnTo>
                    <a:pt x="399" y="291"/>
                  </a:lnTo>
                  <a:lnTo>
                    <a:pt x="395" y="296"/>
                  </a:lnTo>
                  <a:lnTo>
                    <a:pt x="390" y="303"/>
                  </a:lnTo>
                  <a:lnTo>
                    <a:pt x="389" y="304"/>
                  </a:lnTo>
                  <a:lnTo>
                    <a:pt x="387" y="308"/>
                  </a:lnTo>
                  <a:lnTo>
                    <a:pt x="382" y="313"/>
                  </a:lnTo>
                  <a:lnTo>
                    <a:pt x="379" y="316"/>
                  </a:lnTo>
                  <a:lnTo>
                    <a:pt x="375" y="321"/>
                  </a:lnTo>
                  <a:lnTo>
                    <a:pt x="370" y="326"/>
                  </a:lnTo>
                  <a:lnTo>
                    <a:pt x="368" y="330"/>
                  </a:lnTo>
                  <a:lnTo>
                    <a:pt x="367" y="330"/>
                  </a:lnTo>
                  <a:lnTo>
                    <a:pt x="367" y="331"/>
                  </a:lnTo>
                  <a:lnTo>
                    <a:pt x="365" y="333"/>
                  </a:lnTo>
                  <a:lnTo>
                    <a:pt x="362" y="335"/>
                  </a:lnTo>
                  <a:lnTo>
                    <a:pt x="358" y="335"/>
                  </a:lnTo>
                  <a:lnTo>
                    <a:pt x="355" y="337"/>
                  </a:lnTo>
                  <a:lnTo>
                    <a:pt x="351" y="337"/>
                  </a:lnTo>
                  <a:lnTo>
                    <a:pt x="350" y="335"/>
                  </a:lnTo>
                  <a:lnTo>
                    <a:pt x="350" y="333"/>
                  </a:lnTo>
                  <a:lnTo>
                    <a:pt x="328" y="355"/>
                  </a:lnTo>
                  <a:lnTo>
                    <a:pt x="326" y="382"/>
                  </a:lnTo>
                  <a:lnTo>
                    <a:pt x="324" y="382"/>
                  </a:lnTo>
                  <a:lnTo>
                    <a:pt x="324" y="387"/>
                  </a:lnTo>
                  <a:lnTo>
                    <a:pt x="324" y="391"/>
                  </a:lnTo>
                  <a:lnTo>
                    <a:pt x="323" y="396"/>
                  </a:lnTo>
                  <a:lnTo>
                    <a:pt x="319" y="399"/>
                  </a:lnTo>
                  <a:lnTo>
                    <a:pt x="318" y="401"/>
                  </a:lnTo>
                  <a:lnTo>
                    <a:pt x="314" y="399"/>
                  </a:lnTo>
                  <a:lnTo>
                    <a:pt x="311" y="391"/>
                  </a:lnTo>
                  <a:lnTo>
                    <a:pt x="309" y="389"/>
                  </a:lnTo>
                  <a:lnTo>
                    <a:pt x="307" y="387"/>
                  </a:lnTo>
                  <a:lnTo>
                    <a:pt x="306" y="387"/>
                  </a:lnTo>
                  <a:lnTo>
                    <a:pt x="302" y="387"/>
                  </a:lnTo>
                  <a:lnTo>
                    <a:pt x="301" y="387"/>
                  </a:lnTo>
                  <a:lnTo>
                    <a:pt x="297" y="391"/>
                  </a:lnTo>
                  <a:lnTo>
                    <a:pt x="297" y="396"/>
                  </a:lnTo>
                  <a:lnTo>
                    <a:pt x="296" y="404"/>
                  </a:lnTo>
                  <a:lnTo>
                    <a:pt x="296" y="408"/>
                  </a:lnTo>
                  <a:lnTo>
                    <a:pt x="294" y="409"/>
                  </a:lnTo>
                  <a:lnTo>
                    <a:pt x="292" y="413"/>
                  </a:lnTo>
                  <a:lnTo>
                    <a:pt x="291" y="416"/>
                  </a:lnTo>
                  <a:lnTo>
                    <a:pt x="291" y="418"/>
                  </a:lnTo>
                  <a:lnTo>
                    <a:pt x="289" y="419"/>
                  </a:lnTo>
                  <a:lnTo>
                    <a:pt x="292" y="441"/>
                  </a:lnTo>
                  <a:lnTo>
                    <a:pt x="291" y="443"/>
                  </a:lnTo>
                  <a:lnTo>
                    <a:pt x="289" y="447"/>
                  </a:lnTo>
                  <a:lnTo>
                    <a:pt x="285" y="453"/>
                  </a:lnTo>
                  <a:lnTo>
                    <a:pt x="280" y="458"/>
                  </a:lnTo>
                  <a:lnTo>
                    <a:pt x="275" y="463"/>
                  </a:lnTo>
                  <a:lnTo>
                    <a:pt x="270" y="467"/>
                  </a:lnTo>
                  <a:lnTo>
                    <a:pt x="263" y="469"/>
                  </a:lnTo>
                  <a:lnTo>
                    <a:pt x="260" y="465"/>
                  </a:lnTo>
                  <a:lnTo>
                    <a:pt x="258" y="463"/>
                  </a:lnTo>
                  <a:lnTo>
                    <a:pt x="257" y="462"/>
                  </a:lnTo>
                  <a:lnTo>
                    <a:pt x="253" y="458"/>
                  </a:lnTo>
                  <a:lnTo>
                    <a:pt x="250" y="455"/>
                  </a:lnTo>
                  <a:lnTo>
                    <a:pt x="245" y="452"/>
                  </a:lnTo>
                  <a:lnTo>
                    <a:pt x="241" y="450"/>
                  </a:lnTo>
                  <a:lnTo>
                    <a:pt x="236" y="450"/>
                  </a:lnTo>
                  <a:lnTo>
                    <a:pt x="233" y="453"/>
                  </a:lnTo>
                  <a:lnTo>
                    <a:pt x="231" y="452"/>
                  </a:lnTo>
                  <a:lnTo>
                    <a:pt x="231" y="448"/>
                  </a:lnTo>
                  <a:lnTo>
                    <a:pt x="231" y="443"/>
                  </a:lnTo>
                  <a:lnTo>
                    <a:pt x="230" y="438"/>
                  </a:lnTo>
                  <a:lnTo>
                    <a:pt x="226" y="435"/>
                  </a:lnTo>
                  <a:lnTo>
                    <a:pt x="221" y="433"/>
                  </a:lnTo>
                  <a:lnTo>
                    <a:pt x="214" y="436"/>
                  </a:lnTo>
                  <a:lnTo>
                    <a:pt x="204" y="445"/>
                  </a:lnTo>
                  <a:lnTo>
                    <a:pt x="203" y="447"/>
                  </a:lnTo>
                  <a:lnTo>
                    <a:pt x="201" y="448"/>
                  </a:lnTo>
                  <a:lnTo>
                    <a:pt x="198" y="452"/>
                  </a:lnTo>
                  <a:lnTo>
                    <a:pt x="194" y="453"/>
                  </a:lnTo>
                  <a:lnTo>
                    <a:pt x="189" y="455"/>
                  </a:lnTo>
                  <a:lnTo>
                    <a:pt x="184" y="457"/>
                  </a:lnTo>
                  <a:lnTo>
                    <a:pt x="177" y="453"/>
                  </a:lnTo>
                  <a:lnTo>
                    <a:pt x="172" y="450"/>
                  </a:lnTo>
                  <a:lnTo>
                    <a:pt x="170" y="448"/>
                  </a:lnTo>
                  <a:lnTo>
                    <a:pt x="169" y="448"/>
                  </a:lnTo>
                  <a:lnTo>
                    <a:pt x="167" y="447"/>
                  </a:lnTo>
                  <a:lnTo>
                    <a:pt x="164" y="448"/>
                  </a:lnTo>
                  <a:lnTo>
                    <a:pt x="160" y="448"/>
                  </a:lnTo>
                  <a:lnTo>
                    <a:pt x="157" y="452"/>
                  </a:lnTo>
                  <a:lnTo>
                    <a:pt x="152" y="457"/>
                  </a:lnTo>
                  <a:lnTo>
                    <a:pt x="150" y="457"/>
                  </a:lnTo>
                  <a:lnTo>
                    <a:pt x="147" y="455"/>
                  </a:lnTo>
                  <a:lnTo>
                    <a:pt x="143" y="455"/>
                  </a:lnTo>
                  <a:lnTo>
                    <a:pt x="142" y="455"/>
                  </a:lnTo>
                  <a:lnTo>
                    <a:pt x="128" y="443"/>
                  </a:lnTo>
                  <a:lnTo>
                    <a:pt x="98" y="441"/>
                  </a:lnTo>
                  <a:lnTo>
                    <a:pt x="98" y="440"/>
                  </a:lnTo>
                  <a:lnTo>
                    <a:pt x="98" y="436"/>
                  </a:lnTo>
                  <a:lnTo>
                    <a:pt x="96" y="433"/>
                  </a:lnTo>
                  <a:lnTo>
                    <a:pt x="94" y="428"/>
                  </a:lnTo>
                  <a:lnTo>
                    <a:pt x="89" y="423"/>
                  </a:lnTo>
                  <a:lnTo>
                    <a:pt x="82" y="418"/>
                  </a:lnTo>
                  <a:lnTo>
                    <a:pt x="72" y="416"/>
                  </a:lnTo>
                  <a:lnTo>
                    <a:pt x="60" y="414"/>
                  </a:lnTo>
                  <a:lnTo>
                    <a:pt x="59" y="414"/>
                  </a:lnTo>
                  <a:lnTo>
                    <a:pt x="55" y="414"/>
                  </a:lnTo>
                  <a:lnTo>
                    <a:pt x="52" y="414"/>
                  </a:lnTo>
                  <a:lnTo>
                    <a:pt x="47" y="414"/>
                  </a:lnTo>
                  <a:lnTo>
                    <a:pt x="42" y="414"/>
                  </a:lnTo>
                  <a:lnTo>
                    <a:pt x="38" y="414"/>
                  </a:lnTo>
                  <a:lnTo>
                    <a:pt x="37" y="414"/>
                  </a:lnTo>
                  <a:lnTo>
                    <a:pt x="35" y="414"/>
                  </a:lnTo>
                  <a:lnTo>
                    <a:pt x="0" y="96"/>
                  </a:lnTo>
                </a:path>
              </a:pathLst>
            </a:custGeom>
            <a:solidFill>
              <a:srgbClr val="DDDDDD"/>
            </a:solidFill>
            <a:ln w="3175">
              <a:solidFill>
                <a:schemeClr val="tx1"/>
              </a:solidFill>
              <a:prstDash val="solid"/>
              <a:round/>
              <a:headEnd/>
              <a:tailEnd/>
            </a:ln>
          </p:spPr>
          <p:txBody>
            <a:bodyPr/>
            <a:lstStyle/>
            <a:p>
              <a:endParaRPr lang="en-US"/>
            </a:p>
          </p:txBody>
        </p:sp>
      </p:grpSp>
      <p:grpSp>
        <p:nvGrpSpPr>
          <p:cNvPr id="57393" name="Group 162"/>
          <p:cNvGrpSpPr>
            <a:grpSpLocks/>
          </p:cNvGrpSpPr>
          <p:nvPr/>
        </p:nvGrpSpPr>
        <p:grpSpPr bwMode="auto">
          <a:xfrm>
            <a:off x="6810375" y="3965575"/>
            <a:ext cx="1512888" cy="590550"/>
            <a:chOff x="4106" y="2078"/>
            <a:chExt cx="870" cy="383"/>
          </a:xfrm>
        </p:grpSpPr>
        <p:sp>
          <p:nvSpPr>
            <p:cNvPr id="57415" name="Freeform 163"/>
            <p:cNvSpPr>
              <a:spLocks/>
            </p:cNvSpPr>
            <p:nvPr/>
          </p:nvSpPr>
          <p:spPr bwMode="auto">
            <a:xfrm>
              <a:off x="4106" y="2082"/>
              <a:ext cx="834" cy="379"/>
            </a:xfrm>
            <a:custGeom>
              <a:avLst/>
              <a:gdLst>
                <a:gd name="T0" fmla="*/ 650 w 834"/>
                <a:gd name="T1" fmla="*/ 362 h 379"/>
                <a:gd name="T2" fmla="*/ 658 w 834"/>
                <a:gd name="T3" fmla="*/ 340 h 379"/>
                <a:gd name="T4" fmla="*/ 663 w 834"/>
                <a:gd name="T5" fmla="*/ 338 h 379"/>
                <a:gd name="T6" fmla="*/ 685 w 834"/>
                <a:gd name="T7" fmla="*/ 292 h 379"/>
                <a:gd name="T8" fmla="*/ 701 w 834"/>
                <a:gd name="T9" fmla="*/ 276 h 379"/>
                <a:gd name="T10" fmla="*/ 714 w 834"/>
                <a:gd name="T11" fmla="*/ 262 h 379"/>
                <a:gd name="T12" fmla="*/ 758 w 834"/>
                <a:gd name="T13" fmla="*/ 238 h 379"/>
                <a:gd name="T14" fmla="*/ 768 w 834"/>
                <a:gd name="T15" fmla="*/ 232 h 379"/>
                <a:gd name="T16" fmla="*/ 780 w 834"/>
                <a:gd name="T17" fmla="*/ 230 h 379"/>
                <a:gd name="T18" fmla="*/ 792 w 834"/>
                <a:gd name="T19" fmla="*/ 215 h 379"/>
                <a:gd name="T20" fmla="*/ 794 w 834"/>
                <a:gd name="T21" fmla="*/ 193 h 379"/>
                <a:gd name="T22" fmla="*/ 785 w 834"/>
                <a:gd name="T23" fmla="*/ 199 h 379"/>
                <a:gd name="T24" fmla="*/ 780 w 834"/>
                <a:gd name="T25" fmla="*/ 193 h 379"/>
                <a:gd name="T26" fmla="*/ 726 w 834"/>
                <a:gd name="T27" fmla="*/ 198 h 379"/>
                <a:gd name="T28" fmla="*/ 758 w 834"/>
                <a:gd name="T29" fmla="*/ 199 h 379"/>
                <a:gd name="T30" fmla="*/ 768 w 834"/>
                <a:gd name="T31" fmla="*/ 176 h 379"/>
                <a:gd name="T32" fmla="*/ 740 w 834"/>
                <a:gd name="T33" fmla="*/ 155 h 379"/>
                <a:gd name="T34" fmla="*/ 728 w 834"/>
                <a:gd name="T35" fmla="*/ 149 h 379"/>
                <a:gd name="T36" fmla="*/ 748 w 834"/>
                <a:gd name="T37" fmla="*/ 149 h 379"/>
                <a:gd name="T38" fmla="*/ 768 w 834"/>
                <a:gd name="T39" fmla="*/ 144 h 379"/>
                <a:gd name="T40" fmla="*/ 784 w 834"/>
                <a:gd name="T41" fmla="*/ 147 h 379"/>
                <a:gd name="T42" fmla="*/ 804 w 834"/>
                <a:gd name="T43" fmla="*/ 147 h 379"/>
                <a:gd name="T44" fmla="*/ 828 w 834"/>
                <a:gd name="T45" fmla="*/ 110 h 379"/>
                <a:gd name="T46" fmla="*/ 834 w 834"/>
                <a:gd name="T47" fmla="*/ 105 h 379"/>
                <a:gd name="T48" fmla="*/ 824 w 834"/>
                <a:gd name="T49" fmla="*/ 67 h 379"/>
                <a:gd name="T50" fmla="*/ 809 w 834"/>
                <a:gd name="T51" fmla="*/ 89 h 379"/>
                <a:gd name="T52" fmla="*/ 806 w 834"/>
                <a:gd name="T53" fmla="*/ 101 h 379"/>
                <a:gd name="T54" fmla="*/ 800 w 834"/>
                <a:gd name="T55" fmla="*/ 79 h 379"/>
                <a:gd name="T56" fmla="*/ 778 w 834"/>
                <a:gd name="T57" fmla="*/ 76 h 379"/>
                <a:gd name="T58" fmla="*/ 753 w 834"/>
                <a:gd name="T59" fmla="*/ 83 h 379"/>
                <a:gd name="T60" fmla="*/ 724 w 834"/>
                <a:gd name="T61" fmla="*/ 96 h 379"/>
                <a:gd name="T62" fmla="*/ 731 w 834"/>
                <a:gd name="T63" fmla="*/ 61 h 379"/>
                <a:gd name="T64" fmla="*/ 762 w 834"/>
                <a:gd name="T65" fmla="*/ 67 h 379"/>
                <a:gd name="T66" fmla="*/ 758 w 834"/>
                <a:gd name="T67" fmla="*/ 52 h 379"/>
                <a:gd name="T68" fmla="*/ 789 w 834"/>
                <a:gd name="T69" fmla="*/ 49 h 379"/>
                <a:gd name="T70" fmla="*/ 784 w 834"/>
                <a:gd name="T71" fmla="*/ 35 h 379"/>
                <a:gd name="T72" fmla="*/ 802 w 834"/>
                <a:gd name="T73" fmla="*/ 39 h 379"/>
                <a:gd name="T74" fmla="*/ 809 w 834"/>
                <a:gd name="T75" fmla="*/ 35 h 379"/>
                <a:gd name="T76" fmla="*/ 692 w 834"/>
                <a:gd name="T77" fmla="*/ 20 h 379"/>
                <a:gd name="T78" fmla="*/ 509 w 834"/>
                <a:gd name="T79" fmla="*/ 56 h 379"/>
                <a:gd name="T80" fmla="*/ 366 w 834"/>
                <a:gd name="T81" fmla="*/ 79 h 379"/>
                <a:gd name="T82" fmla="*/ 271 w 834"/>
                <a:gd name="T83" fmla="*/ 91 h 379"/>
                <a:gd name="T84" fmla="*/ 230 w 834"/>
                <a:gd name="T85" fmla="*/ 94 h 379"/>
                <a:gd name="T86" fmla="*/ 234 w 834"/>
                <a:gd name="T87" fmla="*/ 118 h 379"/>
                <a:gd name="T88" fmla="*/ 212 w 834"/>
                <a:gd name="T89" fmla="*/ 145 h 379"/>
                <a:gd name="T90" fmla="*/ 183 w 834"/>
                <a:gd name="T91" fmla="*/ 162 h 379"/>
                <a:gd name="T92" fmla="*/ 149 w 834"/>
                <a:gd name="T93" fmla="*/ 181 h 379"/>
                <a:gd name="T94" fmla="*/ 129 w 834"/>
                <a:gd name="T95" fmla="*/ 194 h 379"/>
                <a:gd name="T96" fmla="*/ 117 w 834"/>
                <a:gd name="T97" fmla="*/ 218 h 379"/>
                <a:gd name="T98" fmla="*/ 68 w 834"/>
                <a:gd name="T99" fmla="*/ 250 h 379"/>
                <a:gd name="T100" fmla="*/ 27 w 834"/>
                <a:gd name="T101" fmla="*/ 274 h 379"/>
                <a:gd name="T102" fmla="*/ 9 w 834"/>
                <a:gd name="T103" fmla="*/ 299 h 379"/>
                <a:gd name="T104" fmla="*/ 125 w 834"/>
                <a:gd name="T105" fmla="*/ 316 h 379"/>
                <a:gd name="T106" fmla="*/ 152 w 834"/>
                <a:gd name="T107" fmla="*/ 296 h 379"/>
                <a:gd name="T108" fmla="*/ 210 w 834"/>
                <a:gd name="T109" fmla="*/ 274 h 379"/>
                <a:gd name="T110" fmla="*/ 333 w 834"/>
                <a:gd name="T111" fmla="*/ 265 h 379"/>
                <a:gd name="T112" fmla="*/ 597 w 834"/>
                <a:gd name="T113" fmla="*/ 379 h 3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34"/>
                <a:gd name="T172" fmla="*/ 0 h 379"/>
                <a:gd name="T173" fmla="*/ 834 w 834"/>
                <a:gd name="T174" fmla="*/ 379 h 3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34" h="379">
                  <a:moveTo>
                    <a:pt x="604" y="377"/>
                  </a:moveTo>
                  <a:lnTo>
                    <a:pt x="618" y="369"/>
                  </a:lnTo>
                  <a:lnTo>
                    <a:pt x="628" y="362"/>
                  </a:lnTo>
                  <a:lnTo>
                    <a:pt x="636" y="360"/>
                  </a:lnTo>
                  <a:lnTo>
                    <a:pt x="643" y="360"/>
                  </a:lnTo>
                  <a:lnTo>
                    <a:pt x="648" y="360"/>
                  </a:lnTo>
                  <a:lnTo>
                    <a:pt x="650" y="362"/>
                  </a:lnTo>
                  <a:lnTo>
                    <a:pt x="653" y="364"/>
                  </a:lnTo>
                  <a:lnTo>
                    <a:pt x="653" y="365"/>
                  </a:lnTo>
                  <a:lnTo>
                    <a:pt x="653" y="333"/>
                  </a:lnTo>
                  <a:lnTo>
                    <a:pt x="657" y="333"/>
                  </a:lnTo>
                  <a:lnTo>
                    <a:pt x="658" y="335"/>
                  </a:lnTo>
                  <a:lnTo>
                    <a:pt x="658" y="338"/>
                  </a:lnTo>
                  <a:lnTo>
                    <a:pt x="658" y="340"/>
                  </a:lnTo>
                  <a:lnTo>
                    <a:pt x="660" y="345"/>
                  </a:lnTo>
                  <a:lnTo>
                    <a:pt x="662" y="348"/>
                  </a:lnTo>
                  <a:lnTo>
                    <a:pt x="662" y="352"/>
                  </a:lnTo>
                  <a:lnTo>
                    <a:pt x="662" y="353"/>
                  </a:lnTo>
                  <a:lnTo>
                    <a:pt x="663" y="345"/>
                  </a:lnTo>
                  <a:lnTo>
                    <a:pt x="663" y="338"/>
                  </a:lnTo>
                  <a:lnTo>
                    <a:pt x="667" y="330"/>
                  </a:lnTo>
                  <a:lnTo>
                    <a:pt x="668" y="323"/>
                  </a:lnTo>
                  <a:lnTo>
                    <a:pt x="672" y="316"/>
                  </a:lnTo>
                  <a:lnTo>
                    <a:pt x="675" y="309"/>
                  </a:lnTo>
                  <a:lnTo>
                    <a:pt x="679" y="303"/>
                  </a:lnTo>
                  <a:lnTo>
                    <a:pt x="682" y="298"/>
                  </a:lnTo>
                  <a:lnTo>
                    <a:pt x="685" y="292"/>
                  </a:lnTo>
                  <a:lnTo>
                    <a:pt x="689" y="289"/>
                  </a:lnTo>
                  <a:lnTo>
                    <a:pt x="692" y="286"/>
                  </a:lnTo>
                  <a:lnTo>
                    <a:pt x="696" y="282"/>
                  </a:lnTo>
                  <a:lnTo>
                    <a:pt x="697" y="279"/>
                  </a:lnTo>
                  <a:lnTo>
                    <a:pt x="699" y="277"/>
                  </a:lnTo>
                  <a:lnTo>
                    <a:pt x="701" y="277"/>
                  </a:lnTo>
                  <a:lnTo>
                    <a:pt x="701" y="276"/>
                  </a:lnTo>
                  <a:lnTo>
                    <a:pt x="696" y="267"/>
                  </a:lnTo>
                  <a:lnTo>
                    <a:pt x="702" y="262"/>
                  </a:lnTo>
                  <a:lnTo>
                    <a:pt x="702" y="264"/>
                  </a:lnTo>
                  <a:lnTo>
                    <a:pt x="704" y="267"/>
                  </a:lnTo>
                  <a:lnTo>
                    <a:pt x="706" y="270"/>
                  </a:lnTo>
                  <a:lnTo>
                    <a:pt x="707" y="270"/>
                  </a:lnTo>
                  <a:lnTo>
                    <a:pt x="714" y="262"/>
                  </a:lnTo>
                  <a:lnTo>
                    <a:pt x="721" y="254"/>
                  </a:lnTo>
                  <a:lnTo>
                    <a:pt x="729" y="248"/>
                  </a:lnTo>
                  <a:lnTo>
                    <a:pt x="738" y="243"/>
                  </a:lnTo>
                  <a:lnTo>
                    <a:pt x="745" y="242"/>
                  </a:lnTo>
                  <a:lnTo>
                    <a:pt x="751" y="240"/>
                  </a:lnTo>
                  <a:lnTo>
                    <a:pt x="756" y="238"/>
                  </a:lnTo>
                  <a:lnTo>
                    <a:pt x="758" y="238"/>
                  </a:lnTo>
                  <a:lnTo>
                    <a:pt x="758" y="232"/>
                  </a:lnTo>
                  <a:lnTo>
                    <a:pt x="760" y="230"/>
                  </a:lnTo>
                  <a:lnTo>
                    <a:pt x="762" y="228"/>
                  </a:lnTo>
                  <a:lnTo>
                    <a:pt x="763" y="228"/>
                  </a:lnTo>
                  <a:lnTo>
                    <a:pt x="765" y="230"/>
                  </a:lnTo>
                  <a:lnTo>
                    <a:pt x="767" y="230"/>
                  </a:lnTo>
                  <a:lnTo>
                    <a:pt x="768" y="232"/>
                  </a:lnTo>
                  <a:lnTo>
                    <a:pt x="768" y="233"/>
                  </a:lnTo>
                  <a:lnTo>
                    <a:pt x="770" y="230"/>
                  </a:lnTo>
                  <a:lnTo>
                    <a:pt x="772" y="228"/>
                  </a:lnTo>
                  <a:lnTo>
                    <a:pt x="773" y="226"/>
                  </a:lnTo>
                  <a:lnTo>
                    <a:pt x="775" y="228"/>
                  </a:lnTo>
                  <a:lnTo>
                    <a:pt x="778" y="228"/>
                  </a:lnTo>
                  <a:lnTo>
                    <a:pt x="780" y="230"/>
                  </a:lnTo>
                  <a:lnTo>
                    <a:pt x="782" y="230"/>
                  </a:lnTo>
                  <a:lnTo>
                    <a:pt x="784" y="230"/>
                  </a:lnTo>
                  <a:lnTo>
                    <a:pt x="785" y="226"/>
                  </a:lnTo>
                  <a:lnTo>
                    <a:pt x="787" y="223"/>
                  </a:lnTo>
                  <a:lnTo>
                    <a:pt x="790" y="218"/>
                  </a:lnTo>
                  <a:lnTo>
                    <a:pt x="792" y="215"/>
                  </a:lnTo>
                  <a:lnTo>
                    <a:pt x="795" y="210"/>
                  </a:lnTo>
                  <a:lnTo>
                    <a:pt x="797" y="208"/>
                  </a:lnTo>
                  <a:lnTo>
                    <a:pt x="797" y="204"/>
                  </a:lnTo>
                  <a:lnTo>
                    <a:pt x="797" y="196"/>
                  </a:lnTo>
                  <a:lnTo>
                    <a:pt x="795" y="193"/>
                  </a:lnTo>
                  <a:lnTo>
                    <a:pt x="795" y="191"/>
                  </a:lnTo>
                  <a:lnTo>
                    <a:pt x="794" y="193"/>
                  </a:lnTo>
                  <a:lnTo>
                    <a:pt x="792" y="194"/>
                  </a:lnTo>
                  <a:lnTo>
                    <a:pt x="790" y="198"/>
                  </a:lnTo>
                  <a:lnTo>
                    <a:pt x="790" y="199"/>
                  </a:lnTo>
                  <a:lnTo>
                    <a:pt x="790" y="201"/>
                  </a:lnTo>
                  <a:lnTo>
                    <a:pt x="789" y="201"/>
                  </a:lnTo>
                  <a:lnTo>
                    <a:pt x="787" y="199"/>
                  </a:lnTo>
                  <a:lnTo>
                    <a:pt x="785" y="199"/>
                  </a:lnTo>
                  <a:lnTo>
                    <a:pt x="785" y="198"/>
                  </a:lnTo>
                  <a:lnTo>
                    <a:pt x="784" y="191"/>
                  </a:lnTo>
                  <a:lnTo>
                    <a:pt x="784" y="188"/>
                  </a:lnTo>
                  <a:lnTo>
                    <a:pt x="784" y="186"/>
                  </a:lnTo>
                  <a:lnTo>
                    <a:pt x="782" y="188"/>
                  </a:lnTo>
                  <a:lnTo>
                    <a:pt x="780" y="189"/>
                  </a:lnTo>
                  <a:lnTo>
                    <a:pt x="780" y="193"/>
                  </a:lnTo>
                  <a:lnTo>
                    <a:pt x="780" y="194"/>
                  </a:lnTo>
                  <a:lnTo>
                    <a:pt x="780" y="196"/>
                  </a:lnTo>
                  <a:lnTo>
                    <a:pt x="772" y="198"/>
                  </a:lnTo>
                  <a:lnTo>
                    <a:pt x="753" y="215"/>
                  </a:lnTo>
                  <a:lnTo>
                    <a:pt x="741" y="213"/>
                  </a:lnTo>
                  <a:lnTo>
                    <a:pt x="724" y="198"/>
                  </a:lnTo>
                  <a:lnTo>
                    <a:pt x="726" y="198"/>
                  </a:lnTo>
                  <a:lnTo>
                    <a:pt x="729" y="199"/>
                  </a:lnTo>
                  <a:lnTo>
                    <a:pt x="733" y="199"/>
                  </a:lnTo>
                  <a:lnTo>
                    <a:pt x="736" y="201"/>
                  </a:lnTo>
                  <a:lnTo>
                    <a:pt x="741" y="204"/>
                  </a:lnTo>
                  <a:lnTo>
                    <a:pt x="748" y="204"/>
                  </a:lnTo>
                  <a:lnTo>
                    <a:pt x="753" y="203"/>
                  </a:lnTo>
                  <a:lnTo>
                    <a:pt x="758" y="199"/>
                  </a:lnTo>
                  <a:lnTo>
                    <a:pt x="763" y="194"/>
                  </a:lnTo>
                  <a:lnTo>
                    <a:pt x="767" y="191"/>
                  </a:lnTo>
                  <a:lnTo>
                    <a:pt x="770" y="188"/>
                  </a:lnTo>
                  <a:lnTo>
                    <a:pt x="770" y="186"/>
                  </a:lnTo>
                  <a:lnTo>
                    <a:pt x="760" y="182"/>
                  </a:lnTo>
                  <a:lnTo>
                    <a:pt x="758" y="177"/>
                  </a:lnTo>
                  <a:lnTo>
                    <a:pt x="768" y="176"/>
                  </a:lnTo>
                  <a:lnTo>
                    <a:pt x="772" y="164"/>
                  </a:lnTo>
                  <a:lnTo>
                    <a:pt x="770" y="164"/>
                  </a:lnTo>
                  <a:lnTo>
                    <a:pt x="768" y="164"/>
                  </a:lnTo>
                  <a:lnTo>
                    <a:pt x="767" y="164"/>
                  </a:lnTo>
                  <a:lnTo>
                    <a:pt x="763" y="162"/>
                  </a:lnTo>
                  <a:lnTo>
                    <a:pt x="750" y="159"/>
                  </a:lnTo>
                  <a:lnTo>
                    <a:pt x="740" y="155"/>
                  </a:lnTo>
                  <a:lnTo>
                    <a:pt x="731" y="154"/>
                  </a:lnTo>
                  <a:lnTo>
                    <a:pt x="728" y="152"/>
                  </a:lnTo>
                  <a:lnTo>
                    <a:pt x="724" y="150"/>
                  </a:lnTo>
                  <a:lnTo>
                    <a:pt x="723" y="150"/>
                  </a:lnTo>
                  <a:lnTo>
                    <a:pt x="724" y="149"/>
                  </a:lnTo>
                  <a:lnTo>
                    <a:pt x="726" y="149"/>
                  </a:lnTo>
                  <a:lnTo>
                    <a:pt x="728" y="149"/>
                  </a:lnTo>
                  <a:lnTo>
                    <a:pt x="731" y="147"/>
                  </a:lnTo>
                  <a:lnTo>
                    <a:pt x="736" y="149"/>
                  </a:lnTo>
                  <a:lnTo>
                    <a:pt x="740" y="149"/>
                  </a:lnTo>
                  <a:lnTo>
                    <a:pt x="743" y="149"/>
                  </a:lnTo>
                  <a:lnTo>
                    <a:pt x="745" y="149"/>
                  </a:lnTo>
                  <a:lnTo>
                    <a:pt x="746" y="149"/>
                  </a:lnTo>
                  <a:lnTo>
                    <a:pt x="748" y="149"/>
                  </a:lnTo>
                  <a:lnTo>
                    <a:pt x="746" y="138"/>
                  </a:lnTo>
                  <a:lnTo>
                    <a:pt x="755" y="135"/>
                  </a:lnTo>
                  <a:lnTo>
                    <a:pt x="760" y="144"/>
                  </a:lnTo>
                  <a:lnTo>
                    <a:pt x="762" y="144"/>
                  </a:lnTo>
                  <a:lnTo>
                    <a:pt x="765" y="144"/>
                  </a:lnTo>
                  <a:lnTo>
                    <a:pt x="767" y="145"/>
                  </a:lnTo>
                  <a:lnTo>
                    <a:pt x="768" y="144"/>
                  </a:lnTo>
                  <a:lnTo>
                    <a:pt x="770" y="138"/>
                  </a:lnTo>
                  <a:lnTo>
                    <a:pt x="772" y="135"/>
                  </a:lnTo>
                  <a:lnTo>
                    <a:pt x="773" y="137"/>
                  </a:lnTo>
                  <a:lnTo>
                    <a:pt x="777" y="138"/>
                  </a:lnTo>
                  <a:lnTo>
                    <a:pt x="778" y="142"/>
                  </a:lnTo>
                  <a:lnTo>
                    <a:pt x="782" y="145"/>
                  </a:lnTo>
                  <a:lnTo>
                    <a:pt x="784" y="147"/>
                  </a:lnTo>
                  <a:lnTo>
                    <a:pt x="784" y="149"/>
                  </a:lnTo>
                  <a:lnTo>
                    <a:pt x="785" y="149"/>
                  </a:lnTo>
                  <a:lnTo>
                    <a:pt x="787" y="149"/>
                  </a:lnTo>
                  <a:lnTo>
                    <a:pt x="792" y="149"/>
                  </a:lnTo>
                  <a:lnTo>
                    <a:pt x="795" y="149"/>
                  </a:lnTo>
                  <a:lnTo>
                    <a:pt x="800" y="149"/>
                  </a:lnTo>
                  <a:lnTo>
                    <a:pt x="804" y="147"/>
                  </a:lnTo>
                  <a:lnTo>
                    <a:pt x="807" y="147"/>
                  </a:lnTo>
                  <a:lnTo>
                    <a:pt x="809" y="147"/>
                  </a:lnTo>
                  <a:lnTo>
                    <a:pt x="814" y="130"/>
                  </a:lnTo>
                  <a:lnTo>
                    <a:pt x="819" y="120"/>
                  </a:lnTo>
                  <a:lnTo>
                    <a:pt x="824" y="113"/>
                  </a:lnTo>
                  <a:lnTo>
                    <a:pt x="826" y="110"/>
                  </a:lnTo>
                  <a:lnTo>
                    <a:pt x="828" y="110"/>
                  </a:lnTo>
                  <a:lnTo>
                    <a:pt x="829" y="111"/>
                  </a:lnTo>
                  <a:lnTo>
                    <a:pt x="831" y="113"/>
                  </a:lnTo>
                  <a:lnTo>
                    <a:pt x="831" y="111"/>
                  </a:lnTo>
                  <a:lnTo>
                    <a:pt x="833" y="110"/>
                  </a:lnTo>
                  <a:lnTo>
                    <a:pt x="834" y="106"/>
                  </a:lnTo>
                  <a:lnTo>
                    <a:pt x="834" y="105"/>
                  </a:lnTo>
                  <a:lnTo>
                    <a:pt x="834" y="96"/>
                  </a:lnTo>
                  <a:lnTo>
                    <a:pt x="833" y="88"/>
                  </a:lnTo>
                  <a:lnTo>
                    <a:pt x="831" y="81"/>
                  </a:lnTo>
                  <a:lnTo>
                    <a:pt x="829" y="76"/>
                  </a:lnTo>
                  <a:lnTo>
                    <a:pt x="828" y="72"/>
                  </a:lnTo>
                  <a:lnTo>
                    <a:pt x="826" y="69"/>
                  </a:lnTo>
                  <a:lnTo>
                    <a:pt x="824" y="67"/>
                  </a:lnTo>
                  <a:lnTo>
                    <a:pt x="817" y="72"/>
                  </a:lnTo>
                  <a:lnTo>
                    <a:pt x="816" y="72"/>
                  </a:lnTo>
                  <a:lnTo>
                    <a:pt x="814" y="74"/>
                  </a:lnTo>
                  <a:lnTo>
                    <a:pt x="811" y="76"/>
                  </a:lnTo>
                  <a:lnTo>
                    <a:pt x="809" y="79"/>
                  </a:lnTo>
                  <a:lnTo>
                    <a:pt x="809" y="89"/>
                  </a:lnTo>
                  <a:lnTo>
                    <a:pt x="809" y="96"/>
                  </a:lnTo>
                  <a:lnTo>
                    <a:pt x="807" y="101"/>
                  </a:lnTo>
                  <a:lnTo>
                    <a:pt x="807" y="105"/>
                  </a:lnTo>
                  <a:lnTo>
                    <a:pt x="807" y="106"/>
                  </a:lnTo>
                  <a:lnTo>
                    <a:pt x="806" y="105"/>
                  </a:lnTo>
                  <a:lnTo>
                    <a:pt x="806" y="101"/>
                  </a:lnTo>
                  <a:lnTo>
                    <a:pt x="804" y="98"/>
                  </a:lnTo>
                  <a:lnTo>
                    <a:pt x="802" y="94"/>
                  </a:lnTo>
                  <a:lnTo>
                    <a:pt x="802" y="91"/>
                  </a:lnTo>
                  <a:lnTo>
                    <a:pt x="802" y="88"/>
                  </a:lnTo>
                  <a:lnTo>
                    <a:pt x="800" y="84"/>
                  </a:lnTo>
                  <a:lnTo>
                    <a:pt x="800" y="81"/>
                  </a:lnTo>
                  <a:lnTo>
                    <a:pt x="800" y="79"/>
                  </a:lnTo>
                  <a:lnTo>
                    <a:pt x="800" y="78"/>
                  </a:lnTo>
                  <a:lnTo>
                    <a:pt x="799" y="71"/>
                  </a:lnTo>
                  <a:lnTo>
                    <a:pt x="797" y="67"/>
                  </a:lnTo>
                  <a:lnTo>
                    <a:pt x="792" y="67"/>
                  </a:lnTo>
                  <a:lnTo>
                    <a:pt x="789" y="69"/>
                  </a:lnTo>
                  <a:lnTo>
                    <a:pt x="784" y="72"/>
                  </a:lnTo>
                  <a:lnTo>
                    <a:pt x="778" y="76"/>
                  </a:lnTo>
                  <a:lnTo>
                    <a:pt x="777" y="78"/>
                  </a:lnTo>
                  <a:lnTo>
                    <a:pt x="775" y="79"/>
                  </a:lnTo>
                  <a:lnTo>
                    <a:pt x="763" y="79"/>
                  </a:lnTo>
                  <a:lnTo>
                    <a:pt x="762" y="81"/>
                  </a:lnTo>
                  <a:lnTo>
                    <a:pt x="760" y="81"/>
                  </a:lnTo>
                  <a:lnTo>
                    <a:pt x="756" y="83"/>
                  </a:lnTo>
                  <a:lnTo>
                    <a:pt x="753" y="83"/>
                  </a:lnTo>
                  <a:lnTo>
                    <a:pt x="750" y="84"/>
                  </a:lnTo>
                  <a:lnTo>
                    <a:pt x="745" y="86"/>
                  </a:lnTo>
                  <a:lnTo>
                    <a:pt x="743" y="88"/>
                  </a:lnTo>
                  <a:lnTo>
                    <a:pt x="741" y="88"/>
                  </a:lnTo>
                  <a:lnTo>
                    <a:pt x="731" y="94"/>
                  </a:lnTo>
                  <a:lnTo>
                    <a:pt x="726" y="96"/>
                  </a:lnTo>
                  <a:lnTo>
                    <a:pt x="724" y="96"/>
                  </a:lnTo>
                  <a:lnTo>
                    <a:pt x="724" y="94"/>
                  </a:lnTo>
                  <a:lnTo>
                    <a:pt x="726" y="91"/>
                  </a:lnTo>
                  <a:lnTo>
                    <a:pt x="729" y="88"/>
                  </a:lnTo>
                  <a:lnTo>
                    <a:pt x="731" y="84"/>
                  </a:lnTo>
                  <a:lnTo>
                    <a:pt x="733" y="84"/>
                  </a:lnTo>
                  <a:lnTo>
                    <a:pt x="724" y="66"/>
                  </a:lnTo>
                  <a:lnTo>
                    <a:pt x="731" y="61"/>
                  </a:lnTo>
                  <a:lnTo>
                    <a:pt x="736" y="71"/>
                  </a:lnTo>
                  <a:lnTo>
                    <a:pt x="748" y="78"/>
                  </a:lnTo>
                  <a:lnTo>
                    <a:pt x="751" y="76"/>
                  </a:lnTo>
                  <a:lnTo>
                    <a:pt x="755" y="72"/>
                  </a:lnTo>
                  <a:lnTo>
                    <a:pt x="758" y="71"/>
                  </a:lnTo>
                  <a:lnTo>
                    <a:pt x="762" y="67"/>
                  </a:lnTo>
                  <a:lnTo>
                    <a:pt x="763" y="66"/>
                  </a:lnTo>
                  <a:lnTo>
                    <a:pt x="765" y="64"/>
                  </a:lnTo>
                  <a:lnTo>
                    <a:pt x="765" y="62"/>
                  </a:lnTo>
                  <a:lnTo>
                    <a:pt x="756" y="56"/>
                  </a:lnTo>
                  <a:lnTo>
                    <a:pt x="753" y="52"/>
                  </a:lnTo>
                  <a:lnTo>
                    <a:pt x="755" y="52"/>
                  </a:lnTo>
                  <a:lnTo>
                    <a:pt x="758" y="52"/>
                  </a:lnTo>
                  <a:lnTo>
                    <a:pt x="763" y="54"/>
                  </a:lnTo>
                  <a:lnTo>
                    <a:pt x="768" y="56"/>
                  </a:lnTo>
                  <a:lnTo>
                    <a:pt x="772" y="57"/>
                  </a:lnTo>
                  <a:lnTo>
                    <a:pt x="775" y="59"/>
                  </a:lnTo>
                  <a:lnTo>
                    <a:pt x="789" y="52"/>
                  </a:lnTo>
                  <a:lnTo>
                    <a:pt x="789" y="50"/>
                  </a:lnTo>
                  <a:lnTo>
                    <a:pt x="789" y="49"/>
                  </a:lnTo>
                  <a:lnTo>
                    <a:pt x="787" y="47"/>
                  </a:lnTo>
                  <a:lnTo>
                    <a:pt x="787" y="45"/>
                  </a:lnTo>
                  <a:lnTo>
                    <a:pt x="780" y="39"/>
                  </a:lnTo>
                  <a:lnTo>
                    <a:pt x="777" y="34"/>
                  </a:lnTo>
                  <a:lnTo>
                    <a:pt x="780" y="34"/>
                  </a:lnTo>
                  <a:lnTo>
                    <a:pt x="784" y="35"/>
                  </a:lnTo>
                  <a:lnTo>
                    <a:pt x="787" y="37"/>
                  </a:lnTo>
                  <a:lnTo>
                    <a:pt x="790" y="39"/>
                  </a:lnTo>
                  <a:lnTo>
                    <a:pt x="790" y="40"/>
                  </a:lnTo>
                  <a:lnTo>
                    <a:pt x="792" y="40"/>
                  </a:lnTo>
                  <a:lnTo>
                    <a:pt x="795" y="39"/>
                  </a:lnTo>
                  <a:lnTo>
                    <a:pt x="800" y="39"/>
                  </a:lnTo>
                  <a:lnTo>
                    <a:pt x="802" y="39"/>
                  </a:lnTo>
                  <a:lnTo>
                    <a:pt x="811" y="47"/>
                  </a:lnTo>
                  <a:lnTo>
                    <a:pt x="816" y="50"/>
                  </a:lnTo>
                  <a:lnTo>
                    <a:pt x="817" y="50"/>
                  </a:lnTo>
                  <a:lnTo>
                    <a:pt x="817" y="47"/>
                  </a:lnTo>
                  <a:lnTo>
                    <a:pt x="814" y="44"/>
                  </a:lnTo>
                  <a:lnTo>
                    <a:pt x="811" y="39"/>
                  </a:lnTo>
                  <a:lnTo>
                    <a:pt x="809" y="35"/>
                  </a:lnTo>
                  <a:lnTo>
                    <a:pt x="807" y="34"/>
                  </a:lnTo>
                  <a:lnTo>
                    <a:pt x="800" y="17"/>
                  </a:lnTo>
                  <a:lnTo>
                    <a:pt x="790" y="15"/>
                  </a:lnTo>
                  <a:lnTo>
                    <a:pt x="780" y="0"/>
                  </a:lnTo>
                  <a:lnTo>
                    <a:pt x="750" y="8"/>
                  </a:lnTo>
                  <a:lnTo>
                    <a:pt x="721" y="15"/>
                  </a:lnTo>
                  <a:lnTo>
                    <a:pt x="692" y="20"/>
                  </a:lnTo>
                  <a:lnTo>
                    <a:pt x="663" y="27"/>
                  </a:lnTo>
                  <a:lnTo>
                    <a:pt x="636" y="32"/>
                  </a:lnTo>
                  <a:lnTo>
                    <a:pt x="609" y="39"/>
                  </a:lnTo>
                  <a:lnTo>
                    <a:pt x="584" y="44"/>
                  </a:lnTo>
                  <a:lnTo>
                    <a:pt x="558" y="47"/>
                  </a:lnTo>
                  <a:lnTo>
                    <a:pt x="533" y="52"/>
                  </a:lnTo>
                  <a:lnTo>
                    <a:pt x="509" y="56"/>
                  </a:lnTo>
                  <a:lnTo>
                    <a:pt x="486" y="61"/>
                  </a:lnTo>
                  <a:lnTo>
                    <a:pt x="464" y="64"/>
                  </a:lnTo>
                  <a:lnTo>
                    <a:pt x="443" y="67"/>
                  </a:lnTo>
                  <a:lnTo>
                    <a:pt x="423" y="71"/>
                  </a:lnTo>
                  <a:lnTo>
                    <a:pt x="403" y="74"/>
                  </a:lnTo>
                  <a:lnTo>
                    <a:pt x="384" y="76"/>
                  </a:lnTo>
                  <a:lnTo>
                    <a:pt x="366" y="79"/>
                  </a:lnTo>
                  <a:lnTo>
                    <a:pt x="349" y="81"/>
                  </a:lnTo>
                  <a:lnTo>
                    <a:pt x="333" y="83"/>
                  </a:lnTo>
                  <a:lnTo>
                    <a:pt x="318" y="84"/>
                  </a:lnTo>
                  <a:lnTo>
                    <a:pt x="305" y="86"/>
                  </a:lnTo>
                  <a:lnTo>
                    <a:pt x="293" y="88"/>
                  </a:lnTo>
                  <a:lnTo>
                    <a:pt x="281" y="89"/>
                  </a:lnTo>
                  <a:lnTo>
                    <a:pt x="271" y="91"/>
                  </a:lnTo>
                  <a:lnTo>
                    <a:pt x="261" y="91"/>
                  </a:lnTo>
                  <a:lnTo>
                    <a:pt x="252" y="93"/>
                  </a:lnTo>
                  <a:lnTo>
                    <a:pt x="245" y="93"/>
                  </a:lnTo>
                  <a:lnTo>
                    <a:pt x="240" y="94"/>
                  </a:lnTo>
                  <a:lnTo>
                    <a:pt x="235" y="94"/>
                  </a:lnTo>
                  <a:lnTo>
                    <a:pt x="232" y="94"/>
                  </a:lnTo>
                  <a:lnTo>
                    <a:pt x="230" y="94"/>
                  </a:lnTo>
                  <a:lnTo>
                    <a:pt x="232" y="94"/>
                  </a:lnTo>
                  <a:lnTo>
                    <a:pt x="232" y="96"/>
                  </a:lnTo>
                  <a:lnTo>
                    <a:pt x="232" y="100"/>
                  </a:lnTo>
                  <a:lnTo>
                    <a:pt x="232" y="106"/>
                  </a:lnTo>
                  <a:lnTo>
                    <a:pt x="232" y="111"/>
                  </a:lnTo>
                  <a:lnTo>
                    <a:pt x="234" y="118"/>
                  </a:lnTo>
                  <a:lnTo>
                    <a:pt x="232" y="125"/>
                  </a:lnTo>
                  <a:lnTo>
                    <a:pt x="232" y="128"/>
                  </a:lnTo>
                  <a:lnTo>
                    <a:pt x="232" y="130"/>
                  </a:lnTo>
                  <a:lnTo>
                    <a:pt x="225" y="130"/>
                  </a:lnTo>
                  <a:lnTo>
                    <a:pt x="220" y="133"/>
                  </a:lnTo>
                  <a:lnTo>
                    <a:pt x="215" y="138"/>
                  </a:lnTo>
                  <a:lnTo>
                    <a:pt x="212" y="145"/>
                  </a:lnTo>
                  <a:lnTo>
                    <a:pt x="208" y="152"/>
                  </a:lnTo>
                  <a:lnTo>
                    <a:pt x="206" y="157"/>
                  </a:lnTo>
                  <a:lnTo>
                    <a:pt x="205" y="160"/>
                  </a:lnTo>
                  <a:lnTo>
                    <a:pt x="198" y="157"/>
                  </a:lnTo>
                  <a:lnTo>
                    <a:pt x="191" y="157"/>
                  </a:lnTo>
                  <a:lnTo>
                    <a:pt x="183" y="162"/>
                  </a:lnTo>
                  <a:lnTo>
                    <a:pt x="174" y="169"/>
                  </a:lnTo>
                  <a:lnTo>
                    <a:pt x="168" y="177"/>
                  </a:lnTo>
                  <a:lnTo>
                    <a:pt x="161" y="184"/>
                  </a:lnTo>
                  <a:lnTo>
                    <a:pt x="156" y="188"/>
                  </a:lnTo>
                  <a:lnTo>
                    <a:pt x="154" y="188"/>
                  </a:lnTo>
                  <a:lnTo>
                    <a:pt x="152" y="182"/>
                  </a:lnTo>
                  <a:lnTo>
                    <a:pt x="149" y="181"/>
                  </a:lnTo>
                  <a:lnTo>
                    <a:pt x="147" y="179"/>
                  </a:lnTo>
                  <a:lnTo>
                    <a:pt x="144" y="179"/>
                  </a:lnTo>
                  <a:lnTo>
                    <a:pt x="140" y="181"/>
                  </a:lnTo>
                  <a:lnTo>
                    <a:pt x="137" y="182"/>
                  </a:lnTo>
                  <a:lnTo>
                    <a:pt x="134" y="186"/>
                  </a:lnTo>
                  <a:lnTo>
                    <a:pt x="132" y="191"/>
                  </a:lnTo>
                  <a:lnTo>
                    <a:pt x="129" y="194"/>
                  </a:lnTo>
                  <a:lnTo>
                    <a:pt x="125" y="199"/>
                  </a:lnTo>
                  <a:lnTo>
                    <a:pt x="124" y="204"/>
                  </a:lnTo>
                  <a:lnTo>
                    <a:pt x="122" y="208"/>
                  </a:lnTo>
                  <a:lnTo>
                    <a:pt x="118" y="213"/>
                  </a:lnTo>
                  <a:lnTo>
                    <a:pt x="118" y="215"/>
                  </a:lnTo>
                  <a:lnTo>
                    <a:pt x="117" y="216"/>
                  </a:lnTo>
                  <a:lnTo>
                    <a:pt x="117" y="218"/>
                  </a:lnTo>
                  <a:lnTo>
                    <a:pt x="108" y="220"/>
                  </a:lnTo>
                  <a:lnTo>
                    <a:pt x="100" y="223"/>
                  </a:lnTo>
                  <a:lnTo>
                    <a:pt x="91" y="228"/>
                  </a:lnTo>
                  <a:lnTo>
                    <a:pt x="83" y="235"/>
                  </a:lnTo>
                  <a:lnTo>
                    <a:pt x="78" y="240"/>
                  </a:lnTo>
                  <a:lnTo>
                    <a:pt x="71" y="247"/>
                  </a:lnTo>
                  <a:lnTo>
                    <a:pt x="68" y="250"/>
                  </a:lnTo>
                  <a:lnTo>
                    <a:pt x="66" y="252"/>
                  </a:lnTo>
                  <a:lnTo>
                    <a:pt x="56" y="252"/>
                  </a:lnTo>
                  <a:lnTo>
                    <a:pt x="47" y="255"/>
                  </a:lnTo>
                  <a:lnTo>
                    <a:pt x="41" y="259"/>
                  </a:lnTo>
                  <a:lnTo>
                    <a:pt x="34" y="264"/>
                  </a:lnTo>
                  <a:lnTo>
                    <a:pt x="31" y="269"/>
                  </a:lnTo>
                  <a:lnTo>
                    <a:pt x="27" y="274"/>
                  </a:lnTo>
                  <a:lnTo>
                    <a:pt x="25" y="277"/>
                  </a:lnTo>
                  <a:lnTo>
                    <a:pt x="25" y="279"/>
                  </a:lnTo>
                  <a:lnTo>
                    <a:pt x="24" y="286"/>
                  </a:lnTo>
                  <a:lnTo>
                    <a:pt x="20" y="291"/>
                  </a:lnTo>
                  <a:lnTo>
                    <a:pt x="17" y="296"/>
                  </a:lnTo>
                  <a:lnTo>
                    <a:pt x="12" y="298"/>
                  </a:lnTo>
                  <a:lnTo>
                    <a:pt x="9" y="299"/>
                  </a:lnTo>
                  <a:lnTo>
                    <a:pt x="3" y="299"/>
                  </a:lnTo>
                  <a:lnTo>
                    <a:pt x="0" y="299"/>
                  </a:lnTo>
                  <a:lnTo>
                    <a:pt x="0" y="333"/>
                  </a:lnTo>
                  <a:lnTo>
                    <a:pt x="124" y="314"/>
                  </a:lnTo>
                  <a:lnTo>
                    <a:pt x="125" y="316"/>
                  </a:lnTo>
                  <a:lnTo>
                    <a:pt x="127" y="314"/>
                  </a:lnTo>
                  <a:lnTo>
                    <a:pt x="129" y="313"/>
                  </a:lnTo>
                  <a:lnTo>
                    <a:pt x="132" y="309"/>
                  </a:lnTo>
                  <a:lnTo>
                    <a:pt x="135" y="306"/>
                  </a:lnTo>
                  <a:lnTo>
                    <a:pt x="140" y="303"/>
                  </a:lnTo>
                  <a:lnTo>
                    <a:pt x="146" y="299"/>
                  </a:lnTo>
                  <a:lnTo>
                    <a:pt x="152" y="296"/>
                  </a:lnTo>
                  <a:lnTo>
                    <a:pt x="157" y="292"/>
                  </a:lnTo>
                  <a:lnTo>
                    <a:pt x="166" y="287"/>
                  </a:lnTo>
                  <a:lnTo>
                    <a:pt x="173" y="284"/>
                  </a:lnTo>
                  <a:lnTo>
                    <a:pt x="181" y="281"/>
                  </a:lnTo>
                  <a:lnTo>
                    <a:pt x="190" y="279"/>
                  </a:lnTo>
                  <a:lnTo>
                    <a:pt x="200" y="277"/>
                  </a:lnTo>
                  <a:lnTo>
                    <a:pt x="210" y="274"/>
                  </a:lnTo>
                  <a:lnTo>
                    <a:pt x="218" y="274"/>
                  </a:lnTo>
                  <a:lnTo>
                    <a:pt x="311" y="265"/>
                  </a:lnTo>
                  <a:lnTo>
                    <a:pt x="313" y="265"/>
                  </a:lnTo>
                  <a:lnTo>
                    <a:pt x="315" y="264"/>
                  </a:lnTo>
                  <a:lnTo>
                    <a:pt x="320" y="264"/>
                  </a:lnTo>
                  <a:lnTo>
                    <a:pt x="327" y="264"/>
                  </a:lnTo>
                  <a:lnTo>
                    <a:pt x="333" y="265"/>
                  </a:lnTo>
                  <a:lnTo>
                    <a:pt x="340" y="269"/>
                  </a:lnTo>
                  <a:lnTo>
                    <a:pt x="347" y="276"/>
                  </a:lnTo>
                  <a:lnTo>
                    <a:pt x="355" y="287"/>
                  </a:lnTo>
                  <a:lnTo>
                    <a:pt x="359" y="301"/>
                  </a:lnTo>
                  <a:lnTo>
                    <a:pt x="467" y="284"/>
                  </a:lnTo>
                  <a:lnTo>
                    <a:pt x="597" y="379"/>
                  </a:lnTo>
                  <a:lnTo>
                    <a:pt x="601" y="379"/>
                  </a:lnTo>
                  <a:lnTo>
                    <a:pt x="602" y="379"/>
                  </a:lnTo>
                  <a:lnTo>
                    <a:pt x="604" y="377"/>
                  </a:lnTo>
                  <a:close/>
                </a:path>
              </a:pathLst>
            </a:custGeom>
            <a:solidFill>
              <a:srgbClr val="DDDDDD"/>
            </a:solidFill>
            <a:ln w="9525">
              <a:solidFill>
                <a:schemeClr val="tx1"/>
              </a:solidFill>
              <a:round/>
              <a:headEnd/>
              <a:tailEnd/>
            </a:ln>
          </p:spPr>
          <p:txBody>
            <a:bodyPr/>
            <a:lstStyle/>
            <a:p>
              <a:endParaRPr lang="en-US"/>
            </a:p>
          </p:txBody>
        </p:sp>
        <p:sp>
          <p:nvSpPr>
            <p:cNvPr id="57416" name="Freeform 164"/>
            <p:cNvSpPr>
              <a:spLocks/>
            </p:cNvSpPr>
            <p:nvPr/>
          </p:nvSpPr>
          <p:spPr bwMode="auto">
            <a:xfrm>
              <a:off x="4106" y="2082"/>
              <a:ext cx="834" cy="379"/>
            </a:xfrm>
            <a:custGeom>
              <a:avLst/>
              <a:gdLst>
                <a:gd name="T0" fmla="*/ 648 w 834"/>
                <a:gd name="T1" fmla="*/ 360 h 379"/>
                <a:gd name="T2" fmla="*/ 658 w 834"/>
                <a:gd name="T3" fmla="*/ 335 h 379"/>
                <a:gd name="T4" fmla="*/ 662 w 834"/>
                <a:gd name="T5" fmla="*/ 353 h 379"/>
                <a:gd name="T6" fmla="*/ 675 w 834"/>
                <a:gd name="T7" fmla="*/ 309 h 379"/>
                <a:gd name="T8" fmla="*/ 697 w 834"/>
                <a:gd name="T9" fmla="*/ 279 h 379"/>
                <a:gd name="T10" fmla="*/ 702 w 834"/>
                <a:gd name="T11" fmla="*/ 264 h 379"/>
                <a:gd name="T12" fmla="*/ 729 w 834"/>
                <a:gd name="T13" fmla="*/ 248 h 379"/>
                <a:gd name="T14" fmla="*/ 758 w 834"/>
                <a:gd name="T15" fmla="*/ 232 h 379"/>
                <a:gd name="T16" fmla="*/ 768 w 834"/>
                <a:gd name="T17" fmla="*/ 233 h 379"/>
                <a:gd name="T18" fmla="*/ 780 w 834"/>
                <a:gd name="T19" fmla="*/ 230 h 379"/>
                <a:gd name="T20" fmla="*/ 790 w 834"/>
                <a:gd name="T21" fmla="*/ 218 h 379"/>
                <a:gd name="T22" fmla="*/ 795 w 834"/>
                <a:gd name="T23" fmla="*/ 193 h 379"/>
                <a:gd name="T24" fmla="*/ 790 w 834"/>
                <a:gd name="T25" fmla="*/ 201 h 379"/>
                <a:gd name="T26" fmla="*/ 784 w 834"/>
                <a:gd name="T27" fmla="*/ 188 h 379"/>
                <a:gd name="T28" fmla="*/ 772 w 834"/>
                <a:gd name="T29" fmla="*/ 198 h 379"/>
                <a:gd name="T30" fmla="*/ 733 w 834"/>
                <a:gd name="T31" fmla="*/ 199 h 379"/>
                <a:gd name="T32" fmla="*/ 763 w 834"/>
                <a:gd name="T33" fmla="*/ 194 h 379"/>
                <a:gd name="T34" fmla="*/ 772 w 834"/>
                <a:gd name="T35" fmla="*/ 164 h 379"/>
                <a:gd name="T36" fmla="*/ 750 w 834"/>
                <a:gd name="T37" fmla="*/ 159 h 379"/>
                <a:gd name="T38" fmla="*/ 726 w 834"/>
                <a:gd name="T39" fmla="*/ 149 h 379"/>
                <a:gd name="T40" fmla="*/ 746 w 834"/>
                <a:gd name="T41" fmla="*/ 149 h 379"/>
                <a:gd name="T42" fmla="*/ 765 w 834"/>
                <a:gd name="T43" fmla="*/ 144 h 379"/>
                <a:gd name="T44" fmla="*/ 777 w 834"/>
                <a:gd name="T45" fmla="*/ 138 h 379"/>
                <a:gd name="T46" fmla="*/ 787 w 834"/>
                <a:gd name="T47" fmla="*/ 149 h 379"/>
                <a:gd name="T48" fmla="*/ 809 w 834"/>
                <a:gd name="T49" fmla="*/ 147 h 379"/>
                <a:gd name="T50" fmla="*/ 831 w 834"/>
                <a:gd name="T51" fmla="*/ 113 h 379"/>
                <a:gd name="T52" fmla="*/ 834 w 834"/>
                <a:gd name="T53" fmla="*/ 105 h 379"/>
                <a:gd name="T54" fmla="*/ 824 w 834"/>
                <a:gd name="T55" fmla="*/ 67 h 379"/>
                <a:gd name="T56" fmla="*/ 809 w 834"/>
                <a:gd name="T57" fmla="*/ 79 h 379"/>
                <a:gd name="T58" fmla="*/ 806 w 834"/>
                <a:gd name="T59" fmla="*/ 105 h 379"/>
                <a:gd name="T60" fmla="*/ 800 w 834"/>
                <a:gd name="T61" fmla="*/ 84 h 379"/>
                <a:gd name="T62" fmla="*/ 792 w 834"/>
                <a:gd name="T63" fmla="*/ 67 h 379"/>
                <a:gd name="T64" fmla="*/ 763 w 834"/>
                <a:gd name="T65" fmla="*/ 79 h 379"/>
                <a:gd name="T66" fmla="*/ 743 w 834"/>
                <a:gd name="T67" fmla="*/ 88 h 379"/>
                <a:gd name="T68" fmla="*/ 726 w 834"/>
                <a:gd name="T69" fmla="*/ 91 h 379"/>
                <a:gd name="T70" fmla="*/ 748 w 834"/>
                <a:gd name="T71" fmla="*/ 78 h 379"/>
                <a:gd name="T72" fmla="*/ 763 w 834"/>
                <a:gd name="T73" fmla="*/ 66 h 379"/>
                <a:gd name="T74" fmla="*/ 758 w 834"/>
                <a:gd name="T75" fmla="*/ 52 h 379"/>
                <a:gd name="T76" fmla="*/ 789 w 834"/>
                <a:gd name="T77" fmla="*/ 50 h 379"/>
                <a:gd name="T78" fmla="*/ 777 w 834"/>
                <a:gd name="T79" fmla="*/ 34 h 379"/>
                <a:gd name="T80" fmla="*/ 792 w 834"/>
                <a:gd name="T81" fmla="*/ 40 h 379"/>
                <a:gd name="T82" fmla="*/ 817 w 834"/>
                <a:gd name="T83" fmla="*/ 50 h 379"/>
                <a:gd name="T84" fmla="*/ 790 w 834"/>
                <a:gd name="T85" fmla="*/ 15 h 379"/>
                <a:gd name="T86" fmla="*/ 636 w 834"/>
                <a:gd name="T87" fmla="*/ 32 h 379"/>
                <a:gd name="T88" fmla="*/ 464 w 834"/>
                <a:gd name="T89" fmla="*/ 64 h 379"/>
                <a:gd name="T90" fmla="*/ 333 w 834"/>
                <a:gd name="T91" fmla="*/ 83 h 379"/>
                <a:gd name="T92" fmla="*/ 252 w 834"/>
                <a:gd name="T93" fmla="*/ 93 h 379"/>
                <a:gd name="T94" fmla="*/ 232 w 834"/>
                <a:gd name="T95" fmla="*/ 94 h 379"/>
                <a:gd name="T96" fmla="*/ 232 w 834"/>
                <a:gd name="T97" fmla="*/ 125 h 379"/>
                <a:gd name="T98" fmla="*/ 212 w 834"/>
                <a:gd name="T99" fmla="*/ 145 h 379"/>
                <a:gd name="T100" fmla="*/ 191 w 834"/>
                <a:gd name="T101" fmla="*/ 157 h 379"/>
                <a:gd name="T102" fmla="*/ 154 w 834"/>
                <a:gd name="T103" fmla="*/ 188 h 379"/>
                <a:gd name="T104" fmla="*/ 134 w 834"/>
                <a:gd name="T105" fmla="*/ 186 h 379"/>
                <a:gd name="T106" fmla="*/ 118 w 834"/>
                <a:gd name="T107" fmla="*/ 215 h 379"/>
                <a:gd name="T108" fmla="*/ 83 w 834"/>
                <a:gd name="T109" fmla="*/ 235 h 379"/>
                <a:gd name="T110" fmla="*/ 47 w 834"/>
                <a:gd name="T111" fmla="*/ 255 h 379"/>
                <a:gd name="T112" fmla="*/ 25 w 834"/>
                <a:gd name="T113" fmla="*/ 279 h 379"/>
                <a:gd name="T114" fmla="*/ 0 w 834"/>
                <a:gd name="T115" fmla="*/ 299 h 379"/>
                <a:gd name="T116" fmla="*/ 127 w 834"/>
                <a:gd name="T117" fmla="*/ 314 h 379"/>
                <a:gd name="T118" fmla="*/ 157 w 834"/>
                <a:gd name="T119" fmla="*/ 292 h 379"/>
                <a:gd name="T120" fmla="*/ 218 w 834"/>
                <a:gd name="T121" fmla="*/ 274 h 379"/>
                <a:gd name="T122" fmla="*/ 333 w 834"/>
                <a:gd name="T123" fmla="*/ 265 h 379"/>
                <a:gd name="T124" fmla="*/ 597 w 834"/>
                <a:gd name="T125" fmla="*/ 379 h 37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34"/>
                <a:gd name="T190" fmla="*/ 0 h 379"/>
                <a:gd name="T191" fmla="*/ 834 w 834"/>
                <a:gd name="T192" fmla="*/ 379 h 37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34" h="379">
                  <a:moveTo>
                    <a:pt x="604" y="377"/>
                  </a:moveTo>
                  <a:lnTo>
                    <a:pt x="604" y="377"/>
                  </a:lnTo>
                  <a:lnTo>
                    <a:pt x="618" y="369"/>
                  </a:lnTo>
                  <a:lnTo>
                    <a:pt x="628" y="362"/>
                  </a:lnTo>
                  <a:lnTo>
                    <a:pt x="636" y="360"/>
                  </a:lnTo>
                  <a:lnTo>
                    <a:pt x="643" y="360"/>
                  </a:lnTo>
                  <a:lnTo>
                    <a:pt x="648" y="360"/>
                  </a:lnTo>
                  <a:lnTo>
                    <a:pt x="650" y="362"/>
                  </a:lnTo>
                  <a:lnTo>
                    <a:pt x="653" y="364"/>
                  </a:lnTo>
                  <a:lnTo>
                    <a:pt x="653" y="365"/>
                  </a:lnTo>
                  <a:lnTo>
                    <a:pt x="653" y="333"/>
                  </a:lnTo>
                  <a:lnTo>
                    <a:pt x="657" y="333"/>
                  </a:lnTo>
                  <a:lnTo>
                    <a:pt x="658" y="335"/>
                  </a:lnTo>
                  <a:lnTo>
                    <a:pt x="658" y="338"/>
                  </a:lnTo>
                  <a:lnTo>
                    <a:pt x="658" y="340"/>
                  </a:lnTo>
                  <a:lnTo>
                    <a:pt x="660" y="345"/>
                  </a:lnTo>
                  <a:lnTo>
                    <a:pt x="662" y="348"/>
                  </a:lnTo>
                  <a:lnTo>
                    <a:pt x="662" y="352"/>
                  </a:lnTo>
                  <a:lnTo>
                    <a:pt x="662" y="353"/>
                  </a:lnTo>
                  <a:lnTo>
                    <a:pt x="663" y="345"/>
                  </a:lnTo>
                  <a:lnTo>
                    <a:pt x="663" y="338"/>
                  </a:lnTo>
                  <a:lnTo>
                    <a:pt x="667" y="330"/>
                  </a:lnTo>
                  <a:lnTo>
                    <a:pt x="668" y="323"/>
                  </a:lnTo>
                  <a:lnTo>
                    <a:pt x="672" y="316"/>
                  </a:lnTo>
                  <a:lnTo>
                    <a:pt x="675" y="309"/>
                  </a:lnTo>
                  <a:lnTo>
                    <a:pt x="679" y="303"/>
                  </a:lnTo>
                  <a:lnTo>
                    <a:pt x="682" y="298"/>
                  </a:lnTo>
                  <a:lnTo>
                    <a:pt x="685" y="292"/>
                  </a:lnTo>
                  <a:lnTo>
                    <a:pt x="689" y="289"/>
                  </a:lnTo>
                  <a:lnTo>
                    <a:pt x="692" y="286"/>
                  </a:lnTo>
                  <a:lnTo>
                    <a:pt x="696" y="282"/>
                  </a:lnTo>
                  <a:lnTo>
                    <a:pt x="697" y="279"/>
                  </a:lnTo>
                  <a:lnTo>
                    <a:pt x="699" y="277"/>
                  </a:lnTo>
                  <a:lnTo>
                    <a:pt x="701" y="277"/>
                  </a:lnTo>
                  <a:lnTo>
                    <a:pt x="701" y="276"/>
                  </a:lnTo>
                  <a:lnTo>
                    <a:pt x="696" y="267"/>
                  </a:lnTo>
                  <a:lnTo>
                    <a:pt x="702" y="262"/>
                  </a:lnTo>
                  <a:lnTo>
                    <a:pt x="702" y="264"/>
                  </a:lnTo>
                  <a:lnTo>
                    <a:pt x="704" y="267"/>
                  </a:lnTo>
                  <a:lnTo>
                    <a:pt x="706" y="270"/>
                  </a:lnTo>
                  <a:lnTo>
                    <a:pt x="707" y="270"/>
                  </a:lnTo>
                  <a:lnTo>
                    <a:pt x="714" y="262"/>
                  </a:lnTo>
                  <a:lnTo>
                    <a:pt x="721" y="254"/>
                  </a:lnTo>
                  <a:lnTo>
                    <a:pt x="729" y="248"/>
                  </a:lnTo>
                  <a:lnTo>
                    <a:pt x="738" y="243"/>
                  </a:lnTo>
                  <a:lnTo>
                    <a:pt x="745" y="242"/>
                  </a:lnTo>
                  <a:lnTo>
                    <a:pt x="751" y="240"/>
                  </a:lnTo>
                  <a:lnTo>
                    <a:pt x="756" y="238"/>
                  </a:lnTo>
                  <a:lnTo>
                    <a:pt x="758" y="238"/>
                  </a:lnTo>
                  <a:lnTo>
                    <a:pt x="758" y="232"/>
                  </a:lnTo>
                  <a:lnTo>
                    <a:pt x="760" y="230"/>
                  </a:lnTo>
                  <a:lnTo>
                    <a:pt x="762" y="228"/>
                  </a:lnTo>
                  <a:lnTo>
                    <a:pt x="763" y="228"/>
                  </a:lnTo>
                  <a:lnTo>
                    <a:pt x="765" y="230"/>
                  </a:lnTo>
                  <a:lnTo>
                    <a:pt x="767" y="230"/>
                  </a:lnTo>
                  <a:lnTo>
                    <a:pt x="768" y="232"/>
                  </a:lnTo>
                  <a:lnTo>
                    <a:pt x="768" y="233"/>
                  </a:lnTo>
                  <a:lnTo>
                    <a:pt x="770" y="230"/>
                  </a:lnTo>
                  <a:lnTo>
                    <a:pt x="772" y="228"/>
                  </a:lnTo>
                  <a:lnTo>
                    <a:pt x="773" y="226"/>
                  </a:lnTo>
                  <a:lnTo>
                    <a:pt x="775" y="228"/>
                  </a:lnTo>
                  <a:lnTo>
                    <a:pt x="778" y="228"/>
                  </a:lnTo>
                  <a:lnTo>
                    <a:pt x="780" y="230"/>
                  </a:lnTo>
                  <a:lnTo>
                    <a:pt x="782" y="230"/>
                  </a:lnTo>
                  <a:lnTo>
                    <a:pt x="784" y="230"/>
                  </a:lnTo>
                  <a:lnTo>
                    <a:pt x="785" y="226"/>
                  </a:lnTo>
                  <a:lnTo>
                    <a:pt x="787" y="223"/>
                  </a:lnTo>
                  <a:lnTo>
                    <a:pt x="790" y="218"/>
                  </a:lnTo>
                  <a:lnTo>
                    <a:pt x="792" y="215"/>
                  </a:lnTo>
                  <a:lnTo>
                    <a:pt x="795" y="210"/>
                  </a:lnTo>
                  <a:lnTo>
                    <a:pt x="797" y="208"/>
                  </a:lnTo>
                  <a:lnTo>
                    <a:pt x="797" y="204"/>
                  </a:lnTo>
                  <a:lnTo>
                    <a:pt x="797" y="196"/>
                  </a:lnTo>
                  <a:lnTo>
                    <a:pt x="795" y="193"/>
                  </a:lnTo>
                  <a:lnTo>
                    <a:pt x="795" y="191"/>
                  </a:lnTo>
                  <a:lnTo>
                    <a:pt x="794" y="193"/>
                  </a:lnTo>
                  <a:lnTo>
                    <a:pt x="792" y="194"/>
                  </a:lnTo>
                  <a:lnTo>
                    <a:pt x="790" y="198"/>
                  </a:lnTo>
                  <a:lnTo>
                    <a:pt x="790" y="199"/>
                  </a:lnTo>
                  <a:lnTo>
                    <a:pt x="790" y="201"/>
                  </a:lnTo>
                  <a:lnTo>
                    <a:pt x="789" y="201"/>
                  </a:lnTo>
                  <a:lnTo>
                    <a:pt x="787" y="199"/>
                  </a:lnTo>
                  <a:lnTo>
                    <a:pt x="785" y="199"/>
                  </a:lnTo>
                  <a:lnTo>
                    <a:pt x="785" y="198"/>
                  </a:lnTo>
                  <a:lnTo>
                    <a:pt x="784" y="191"/>
                  </a:lnTo>
                  <a:lnTo>
                    <a:pt x="784" y="188"/>
                  </a:lnTo>
                  <a:lnTo>
                    <a:pt x="784" y="186"/>
                  </a:lnTo>
                  <a:lnTo>
                    <a:pt x="782" y="188"/>
                  </a:lnTo>
                  <a:lnTo>
                    <a:pt x="780" y="189"/>
                  </a:lnTo>
                  <a:lnTo>
                    <a:pt x="780" y="193"/>
                  </a:lnTo>
                  <a:lnTo>
                    <a:pt x="780" y="194"/>
                  </a:lnTo>
                  <a:lnTo>
                    <a:pt x="780" y="196"/>
                  </a:lnTo>
                  <a:lnTo>
                    <a:pt x="772" y="198"/>
                  </a:lnTo>
                  <a:lnTo>
                    <a:pt x="753" y="215"/>
                  </a:lnTo>
                  <a:lnTo>
                    <a:pt x="741" y="213"/>
                  </a:lnTo>
                  <a:lnTo>
                    <a:pt x="724" y="198"/>
                  </a:lnTo>
                  <a:lnTo>
                    <a:pt x="726" y="198"/>
                  </a:lnTo>
                  <a:lnTo>
                    <a:pt x="729" y="199"/>
                  </a:lnTo>
                  <a:lnTo>
                    <a:pt x="733" y="199"/>
                  </a:lnTo>
                  <a:lnTo>
                    <a:pt x="736" y="201"/>
                  </a:lnTo>
                  <a:lnTo>
                    <a:pt x="741" y="204"/>
                  </a:lnTo>
                  <a:lnTo>
                    <a:pt x="748" y="204"/>
                  </a:lnTo>
                  <a:lnTo>
                    <a:pt x="753" y="203"/>
                  </a:lnTo>
                  <a:lnTo>
                    <a:pt x="758" y="199"/>
                  </a:lnTo>
                  <a:lnTo>
                    <a:pt x="763" y="194"/>
                  </a:lnTo>
                  <a:lnTo>
                    <a:pt x="767" y="191"/>
                  </a:lnTo>
                  <a:lnTo>
                    <a:pt x="770" y="188"/>
                  </a:lnTo>
                  <a:lnTo>
                    <a:pt x="770" y="186"/>
                  </a:lnTo>
                  <a:lnTo>
                    <a:pt x="760" y="182"/>
                  </a:lnTo>
                  <a:lnTo>
                    <a:pt x="758" y="177"/>
                  </a:lnTo>
                  <a:lnTo>
                    <a:pt x="768" y="176"/>
                  </a:lnTo>
                  <a:lnTo>
                    <a:pt x="772" y="164"/>
                  </a:lnTo>
                  <a:lnTo>
                    <a:pt x="770" y="164"/>
                  </a:lnTo>
                  <a:lnTo>
                    <a:pt x="768" y="164"/>
                  </a:lnTo>
                  <a:lnTo>
                    <a:pt x="767" y="164"/>
                  </a:lnTo>
                  <a:lnTo>
                    <a:pt x="763" y="162"/>
                  </a:lnTo>
                  <a:lnTo>
                    <a:pt x="750" y="159"/>
                  </a:lnTo>
                  <a:lnTo>
                    <a:pt x="740" y="155"/>
                  </a:lnTo>
                  <a:lnTo>
                    <a:pt x="731" y="154"/>
                  </a:lnTo>
                  <a:lnTo>
                    <a:pt x="728" y="152"/>
                  </a:lnTo>
                  <a:lnTo>
                    <a:pt x="724" y="150"/>
                  </a:lnTo>
                  <a:lnTo>
                    <a:pt x="723" y="150"/>
                  </a:lnTo>
                  <a:lnTo>
                    <a:pt x="724" y="149"/>
                  </a:lnTo>
                  <a:lnTo>
                    <a:pt x="726" y="149"/>
                  </a:lnTo>
                  <a:lnTo>
                    <a:pt x="728" y="149"/>
                  </a:lnTo>
                  <a:lnTo>
                    <a:pt x="731" y="147"/>
                  </a:lnTo>
                  <a:lnTo>
                    <a:pt x="736" y="149"/>
                  </a:lnTo>
                  <a:lnTo>
                    <a:pt x="740" y="149"/>
                  </a:lnTo>
                  <a:lnTo>
                    <a:pt x="743" y="149"/>
                  </a:lnTo>
                  <a:lnTo>
                    <a:pt x="745" y="149"/>
                  </a:lnTo>
                  <a:lnTo>
                    <a:pt x="746" y="149"/>
                  </a:lnTo>
                  <a:lnTo>
                    <a:pt x="748" y="149"/>
                  </a:lnTo>
                  <a:lnTo>
                    <a:pt x="746" y="138"/>
                  </a:lnTo>
                  <a:lnTo>
                    <a:pt x="755" y="135"/>
                  </a:lnTo>
                  <a:lnTo>
                    <a:pt x="760" y="144"/>
                  </a:lnTo>
                  <a:lnTo>
                    <a:pt x="762" y="144"/>
                  </a:lnTo>
                  <a:lnTo>
                    <a:pt x="765" y="144"/>
                  </a:lnTo>
                  <a:lnTo>
                    <a:pt x="767" y="145"/>
                  </a:lnTo>
                  <a:lnTo>
                    <a:pt x="768" y="144"/>
                  </a:lnTo>
                  <a:lnTo>
                    <a:pt x="770" y="138"/>
                  </a:lnTo>
                  <a:lnTo>
                    <a:pt x="772" y="135"/>
                  </a:lnTo>
                  <a:lnTo>
                    <a:pt x="773" y="137"/>
                  </a:lnTo>
                  <a:lnTo>
                    <a:pt x="777" y="138"/>
                  </a:lnTo>
                  <a:lnTo>
                    <a:pt x="778" y="142"/>
                  </a:lnTo>
                  <a:lnTo>
                    <a:pt x="782" y="145"/>
                  </a:lnTo>
                  <a:lnTo>
                    <a:pt x="784" y="147"/>
                  </a:lnTo>
                  <a:lnTo>
                    <a:pt x="784" y="149"/>
                  </a:lnTo>
                  <a:lnTo>
                    <a:pt x="785" y="149"/>
                  </a:lnTo>
                  <a:lnTo>
                    <a:pt x="787" y="149"/>
                  </a:lnTo>
                  <a:lnTo>
                    <a:pt x="792" y="149"/>
                  </a:lnTo>
                  <a:lnTo>
                    <a:pt x="795" y="149"/>
                  </a:lnTo>
                  <a:lnTo>
                    <a:pt x="800" y="149"/>
                  </a:lnTo>
                  <a:lnTo>
                    <a:pt x="804" y="147"/>
                  </a:lnTo>
                  <a:lnTo>
                    <a:pt x="807" y="147"/>
                  </a:lnTo>
                  <a:lnTo>
                    <a:pt x="809" y="147"/>
                  </a:lnTo>
                  <a:lnTo>
                    <a:pt x="814" y="130"/>
                  </a:lnTo>
                  <a:lnTo>
                    <a:pt x="819" y="120"/>
                  </a:lnTo>
                  <a:lnTo>
                    <a:pt x="824" y="113"/>
                  </a:lnTo>
                  <a:lnTo>
                    <a:pt x="826" y="110"/>
                  </a:lnTo>
                  <a:lnTo>
                    <a:pt x="828" y="110"/>
                  </a:lnTo>
                  <a:lnTo>
                    <a:pt x="829" y="111"/>
                  </a:lnTo>
                  <a:lnTo>
                    <a:pt x="831" y="113"/>
                  </a:lnTo>
                  <a:lnTo>
                    <a:pt x="831" y="111"/>
                  </a:lnTo>
                  <a:lnTo>
                    <a:pt x="833" y="110"/>
                  </a:lnTo>
                  <a:lnTo>
                    <a:pt x="834" y="106"/>
                  </a:lnTo>
                  <a:lnTo>
                    <a:pt x="834" y="105"/>
                  </a:lnTo>
                  <a:lnTo>
                    <a:pt x="834" y="96"/>
                  </a:lnTo>
                  <a:lnTo>
                    <a:pt x="833" y="88"/>
                  </a:lnTo>
                  <a:lnTo>
                    <a:pt x="831" y="81"/>
                  </a:lnTo>
                  <a:lnTo>
                    <a:pt x="829" y="76"/>
                  </a:lnTo>
                  <a:lnTo>
                    <a:pt x="828" y="72"/>
                  </a:lnTo>
                  <a:lnTo>
                    <a:pt x="826" y="69"/>
                  </a:lnTo>
                  <a:lnTo>
                    <a:pt x="824" y="67"/>
                  </a:lnTo>
                  <a:lnTo>
                    <a:pt x="817" y="72"/>
                  </a:lnTo>
                  <a:lnTo>
                    <a:pt x="816" y="72"/>
                  </a:lnTo>
                  <a:lnTo>
                    <a:pt x="814" y="74"/>
                  </a:lnTo>
                  <a:lnTo>
                    <a:pt x="811" y="76"/>
                  </a:lnTo>
                  <a:lnTo>
                    <a:pt x="809" y="79"/>
                  </a:lnTo>
                  <a:lnTo>
                    <a:pt x="809" y="89"/>
                  </a:lnTo>
                  <a:lnTo>
                    <a:pt x="809" y="96"/>
                  </a:lnTo>
                  <a:lnTo>
                    <a:pt x="807" y="101"/>
                  </a:lnTo>
                  <a:lnTo>
                    <a:pt x="807" y="105"/>
                  </a:lnTo>
                  <a:lnTo>
                    <a:pt x="807" y="106"/>
                  </a:lnTo>
                  <a:lnTo>
                    <a:pt x="806" y="105"/>
                  </a:lnTo>
                  <a:lnTo>
                    <a:pt x="806" y="101"/>
                  </a:lnTo>
                  <a:lnTo>
                    <a:pt x="804" y="98"/>
                  </a:lnTo>
                  <a:lnTo>
                    <a:pt x="802" y="94"/>
                  </a:lnTo>
                  <a:lnTo>
                    <a:pt x="802" y="91"/>
                  </a:lnTo>
                  <a:lnTo>
                    <a:pt x="802" y="88"/>
                  </a:lnTo>
                  <a:lnTo>
                    <a:pt x="800" y="84"/>
                  </a:lnTo>
                  <a:lnTo>
                    <a:pt x="800" y="81"/>
                  </a:lnTo>
                  <a:lnTo>
                    <a:pt x="800" y="79"/>
                  </a:lnTo>
                  <a:lnTo>
                    <a:pt x="800" y="78"/>
                  </a:lnTo>
                  <a:lnTo>
                    <a:pt x="799" y="71"/>
                  </a:lnTo>
                  <a:lnTo>
                    <a:pt x="797" y="67"/>
                  </a:lnTo>
                  <a:lnTo>
                    <a:pt x="792" y="67"/>
                  </a:lnTo>
                  <a:lnTo>
                    <a:pt x="789" y="69"/>
                  </a:lnTo>
                  <a:lnTo>
                    <a:pt x="784" y="72"/>
                  </a:lnTo>
                  <a:lnTo>
                    <a:pt x="778" y="76"/>
                  </a:lnTo>
                  <a:lnTo>
                    <a:pt x="777" y="78"/>
                  </a:lnTo>
                  <a:lnTo>
                    <a:pt x="775" y="79"/>
                  </a:lnTo>
                  <a:lnTo>
                    <a:pt x="763" y="79"/>
                  </a:lnTo>
                  <a:lnTo>
                    <a:pt x="762" y="81"/>
                  </a:lnTo>
                  <a:lnTo>
                    <a:pt x="760" y="81"/>
                  </a:lnTo>
                  <a:lnTo>
                    <a:pt x="756" y="83"/>
                  </a:lnTo>
                  <a:lnTo>
                    <a:pt x="753" y="83"/>
                  </a:lnTo>
                  <a:lnTo>
                    <a:pt x="750" y="84"/>
                  </a:lnTo>
                  <a:lnTo>
                    <a:pt x="745" y="86"/>
                  </a:lnTo>
                  <a:lnTo>
                    <a:pt x="743" y="88"/>
                  </a:lnTo>
                  <a:lnTo>
                    <a:pt x="741" y="88"/>
                  </a:lnTo>
                  <a:lnTo>
                    <a:pt x="731" y="94"/>
                  </a:lnTo>
                  <a:lnTo>
                    <a:pt x="726" y="96"/>
                  </a:lnTo>
                  <a:lnTo>
                    <a:pt x="724" y="96"/>
                  </a:lnTo>
                  <a:lnTo>
                    <a:pt x="724" y="94"/>
                  </a:lnTo>
                  <a:lnTo>
                    <a:pt x="726" y="91"/>
                  </a:lnTo>
                  <a:lnTo>
                    <a:pt x="729" y="88"/>
                  </a:lnTo>
                  <a:lnTo>
                    <a:pt x="731" y="84"/>
                  </a:lnTo>
                  <a:lnTo>
                    <a:pt x="733" y="84"/>
                  </a:lnTo>
                  <a:lnTo>
                    <a:pt x="724" y="66"/>
                  </a:lnTo>
                  <a:lnTo>
                    <a:pt x="731" y="61"/>
                  </a:lnTo>
                  <a:lnTo>
                    <a:pt x="736" y="71"/>
                  </a:lnTo>
                  <a:lnTo>
                    <a:pt x="748" y="78"/>
                  </a:lnTo>
                  <a:lnTo>
                    <a:pt x="751" y="76"/>
                  </a:lnTo>
                  <a:lnTo>
                    <a:pt x="755" y="72"/>
                  </a:lnTo>
                  <a:lnTo>
                    <a:pt x="758" y="71"/>
                  </a:lnTo>
                  <a:lnTo>
                    <a:pt x="762" y="67"/>
                  </a:lnTo>
                  <a:lnTo>
                    <a:pt x="763" y="66"/>
                  </a:lnTo>
                  <a:lnTo>
                    <a:pt x="765" y="64"/>
                  </a:lnTo>
                  <a:lnTo>
                    <a:pt x="765" y="62"/>
                  </a:lnTo>
                  <a:lnTo>
                    <a:pt x="756" y="56"/>
                  </a:lnTo>
                  <a:lnTo>
                    <a:pt x="753" y="52"/>
                  </a:lnTo>
                  <a:lnTo>
                    <a:pt x="755" y="52"/>
                  </a:lnTo>
                  <a:lnTo>
                    <a:pt x="758" y="52"/>
                  </a:lnTo>
                  <a:lnTo>
                    <a:pt x="763" y="54"/>
                  </a:lnTo>
                  <a:lnTo>
                    <a:pt x="768" y="56"/>
                  </a:lnTo>
                  <a:lnTo>
                    <a:pt x="772" y="57"/>
                  </a:lnTo>
                  <a:lnTo>
                    <a:pt x="775" y="59"/>
                  </a:lnTo>
                  <a:lnTo>
                    <a:pt x="789" y="52"/>
                  </a:lnTo>
                  <a:lnTo>
                    <a:pt x="789" y="50"/>
                  </a:lnTo>
                  <a:lnTo>
                    <a:pt x="789" y="49"/>
                  </a:lnTo>
                  <a:lnTo>
                    <a:pt x="787" y="47"/>
                  </a:lnTo>
                  <a:lnTo>
                    <a:pt x="787" y="45"/>
                  </a:lnTo>
                  <a:lnTo>
                    <a:pt x="780" y="39"/>
                  </a:lnTo>
                  <a:lnTo>
                    <a:pt x="777" y="34"/>
                  </a:lnTo>
                  <a:lnTo>
                    <a:pt x="780" y="34"/>
                  </a:lnTo>
                  <a:lnTo>
                    <a:pt x="784" y="35"/>
                  </a:lnTo>
                  <a:lnTo>
                    <a:pt x="787" y="37"/>
                  </a:lnTo>
                  <a:lnTo>
                    <a:pt x="790" y="39"/>
                  </a:lnTo>
                  <a:lnTo>
                    <a:pt x="790" y="40"/>
                  </a:lnTo>
                  <a:lnTo>
                    <a:pt x="792" y="40"/>
                  </a:lnTo>
                  <a:lnTo>
                    <a:pt x="795" y="39"/>
                  </a:lnTo>
                  <a:lnTo>
                    <a:pt x="800" y="39"/>
                  </a:lnTo>
                  <a:lnTo>
                    <a:pt x="802" y="39"/>
                  </a:lnTo>
                  <a:lnTo>
                    <a:pt x="811" y="47"/>
                  </a:lnTo>
                  <a:lnTo>
                    <a:pt x="816" y="50"/>
                  </a:lnTo>
                  <a:lnTo>
                    <a:pt x="817" y="50"/>
                  </a:lnTo>
                  <a:lnTo>
                    <a:pt x="817" y="47"/>
                  </a:lnTo>
                  <a:lnTo>
                    <a:pt x="814" y="44"/>
                  </a:lnTo>
                  <a:lnTo>
                    <a:pt x="811" y="39"/>
                  </a:lnTo>
                  <a:lnTo>
                    <a:pt x="809" y="35"/>
                  </a:lnTo>
                  <a:lnTo>
                    <a:pt x="807" y="34"/>
                  </a:lnTo>
                  <a:lnTo>
                    <a:pt x="800" y="17"/>
                  </a:lnTo>
                  <a:lnTo>
                    <a:pt x="790" y="15"/>
                  </a:lnTo>
                  <a:lnTo>
                    <a:pt x="780" y="0"/>
                  </a:lnTo>
                  <a:lnTo>
                    <a:pt x="750" y="8"/>
                  </a:lnTo>
                  <a:lnTo>
                    <a:pt x="721" y="15"/>
                  </a:lnTo>
                  <a:lnTo>
                    <a:pt x="692" y="20"/>
                  </a:lnTo>
                  <a:lnTo>
                    <a:pt x="663" y="27"/>
                  </a:lnTo>
                  <a:lnTo>
                    <a:pt x="636" y="32"/>
                  </a:lnTo>
                  <a:lnTo>
                    <a:pt x="609" y="39"/>
                  </a:lnTo>
                  <a:lnTo>
                    <a:pt x="584" y="44"/>
                  </a:lnTo>
                  <a:lnTo>
                    <a:pt x="558" y="47"/>
                  </a:lnTo>
                  <a:lnTo>
                    <a:pt x="533" y="52"/>
                  </a:lnTo>
                  <a:lnTo>
                    <a:pt x="509" y="56"/>
                  </a:lnTo>
                  <a:lnTo>
                    <a:pt x="486" y="61"/>
                  </a:lnTo>
                  <a:lnTo>
                    <a:pt x="464" y="64"/>
                  </a:lnTo>
                  <a:lnTo>
                    <a:pt x="443" y="67"/>
                  </a:lnTo>
                  <a:lnTo>
                    <a:pt x="423" y="71"/>
                  </a:lnTo>
                  <a:lnTo>
                    <a:pt x="403" y="74"/>
                  </a:lnTo>
                  <a:lnTo>
                    <a:pt x="384" y="76"/>
                  </a:lnTo>
                  <a:lnTo>
                    <a:pt x="366" y="79"/>
                  </a:lnTo>
                  <a:lnTo>
                    <a:pt x="349" y="81"/>
                  </a:lnTo>
                  <a:lnTo>
                    <a:pt x="333" y="83"/>
                  </a:lnTo>
                  <a:lnTo>
                    <a:pt x="318" y="84"/>
                  </a:lnTo>
                  <a:lnTo>
                    <a:pt x="305" y="86"/>
                  </a:lnTo>
                  <a:lnTo>
                    <a:pt x="293" y="88"/>
                  </a:lnTo>
                  <a:lnTo>
                    <a:pt x="281" y="89"/>
                  </a:lnTo>
                  <a:lnTo>
                    <a:pt x="271" y="91"/>
                  </a:lnTo>
                  <a:lnTo>
                    <a:pt x="261" y="91"/>
                  </a:lnTo>
                  <a:lnTo>
                    <a:pt x="252" y="93"/>
                  </a:lnTo>
                  <a:lnTo>
                    <a:pt x="245" y="93"/>
                  </a:lnTo>
                  <a:lnTo>
                    <a:pt x="240" y="94"/>
                  </a:lnTo>
                  <a:lnTo>
                    <a:pt x="235" y="94"/>
                  </a:lnTo>
                  <a:lnTo>
                    <a:pt x="232" y="94"/>
                  </a:lnTo>
                  <a:lnTo>
                    <a:pt x="230" y="94"/>
                  </a:lnTo>
                  <a:lnTo>
                    <a:pt x="232" y="94"/>
                  </a:lnTo>
                  <a:lnTo>
                    <a:pt x="232" y="96"/>
                  </a:lnTo>
                  <a:lnTo>
                    <a:pt x="232" y="100"/>
                  </a:lnTo>
                  <a:lnTo>
                    <a:pt x="232" y="106"/>
                  </a:lnTo>
                  <a:lnTo>
                    <a:pt x="232" y="111"/>
                  </a:lnTo>
                  <a:lnTo>
                    <a:pt x="234" y="118"/>
                  </a:lnTo>
                  <a:lnTo>
                    <a:pt x="232" y="125"/>
                  </a:lnTo>
                  <a:lnTo>
                    <a:pt x="232" y="128"/>
                  </a:lnTo>
                  <a:lnTo>
                    <a:pt x="232" y="130"/>
                  </a:lnTo>
                  <a:lnTo>
                    <a:pt x="225" y="130"/>
                  </a:lnTo>
                  <a:lnTo>
                    <a:pt x="220" y="133"/>
                  </a:lnTo>
                  <a:lnTo>
                    <a:pt x="215" y="138"/>
                  </a:lnTo>
                  <a:lnTo>
                    <a:pt x="212" y="145"/>
                  </a:lnTo>
                  <a:lnTo>
                    <a:pt x="208" y="152"/>
                  </a:lnTo>
                  <a:lnTo>
                    <a:pt x="206" y="157"/>
                  </a:lnTo>
                  <a:lnTo>
                    <a:pt x="205" y="160"/>
                  </a:lnTo>
                  <a:lnTo>
                    <a:pt x="198" y="157"/>
                  </a:lnTo>
                  <a:lnTo>
                    <a:pt x="191" y="157"/>
                  </a:lnTo>
                  <a:lnTo>
                    <a:pt x="183" y="162"/>
                  </a:lnTo>
                  <a:lnTo>
                    <a:pt x="174" y="169"/>
                  </a:lnTo>
                  <a:lnTo>
                    <a:pt x="168" y="177"/>
                  </a:lnTo>
                  <a:lnTo>
                    <a:pt x="161" y="184"/>
                  </a:lnTo>
                  <a:lnTo>
                    <a:pt x="156" y="188"/>
                  </a:lnTo>
                  <a:lnTo>
                    <a:pt x="154" y="188"/>
                  </a:lnTo>
                  <a:lnTo>
                    <a:pt x="152" y="182"/>
                  </a:lnTo>
                  <a:lnTo>
                    <a:pt x="149" y="181"/>
                  </a:lnTo>
                  <a:lnTo>
                    <a:pt x="147" y="179"/>
                  </a:lnTo>
                  <a:lnTo>
                    <a:pt x="144" y="179"/>
                  </a:lnTo>
                  <a:lnTo>
                    <a:pt x="140" y="181"/>
                  </a:lnTo>
                  <a:lnTo>
                    <a:pt x="137" y="182"/>
                  </a:lnTo>
                  <a:lnTo>
                    <a:pt x="134" y="186"/>
                  </a:lnTo>
                  <a:lnTo>
                    <a:pt x="132" y="191"/>
                  </a:lnTo>
                  <a:lnTo>
                    <a:pt x="129" y="194"/>
                  </a:lnTo>
                  <a:lnTo>
                    <a:pt x="125" y="199"/>
                  </a:lnTo>
                  <a:lnTo>
                    <a:pt x="124" y="204"/>
                  </a:lnTo>
                  <a:lnTo>
                    <a:pt x="122" y="208"/>
                  </a:lnTo>
                  <a:lnTo>
                    <a:pt x="118" y="213"/>
                  </a:lnTo>
                  <a:lnTo>
                    <a:pt x="118" y="215"/>
                  </a:lnTo>
                  <a:lnTo>
                    <a:pt x="117" y="216"/>
                  </a:lnTo>
                  <a:lnTo>
                    <a:pt x="117" y="218"/>
                  </a:lnTo>
                  <a:lnTo>
                    <a:pt x="108" y="220"/>
                  </a:lnTo>
                  <a:lnTo>
                    <a:pt x="100" y="223"/>
                  </a:lnTo>
                  <a:lnTo>
                    <a:pt x="91" y="228"/>
                  </a:lnTo>
                  <a:lnTo>
                    <a:pt x="83" y="235"/>
                  </a:lnTo>
                  <a:lnTo>
                    <a:pt x="78" y="240"/>
                  </a:lnTo>
                  <a:lnTo>
                    <a:pt x="71" y="247"/>
                  </a:lnTo>
                  <a:lnTo>
                    <a:pt x="68" y="250"/>
                  </a:lnTo>
                  <a:lnTo>
                    <a:pt x="66" y="252"/>
                  </a:lnTo>
                  <a:lnTo>
                    <a:pt x="56" y="252"/>
                  </a:lnTo>
                  <a:lnTo>
                    <a:pt x="47" y="255"/>
                  </a:lnTo>
                  <a:lnTo>
                    <a:pt x="41" y="259"/>
                  </a:lnTo>
                  <a:lnTo>
                    <a:pt x="34" y="264"/>
                  </a:lnTo>
                  <a:lnTo>
                    <a:pt x="31" y="269"/>
                  </a:lnTo>
                  <a:lnTo>
                    <a:pt x="27" y="274"/>
                  </a:lnTo>
                  <a:lnTo>
                    <a:pt x="25" y="277"/>
                  </a:lnTo>
                  <a:lnTo>
                    <a:pt x="25" y="279"/>
                  </a:lnTo>
                  <a:lnTo>
                    <a:pt x="24" y="286"/>
                  </a:lnTo>
                  <a:lnTo>
                    <a:pt x="20" y="291"/>
                  </a:lnTo>
                  <a:lnTo>
                    <a:pt x="17" y="296"/>
                  </a:lnTo>
                  <a:lnTo>
                    <a:pt x="12" y="298"/>
                  </a:lnTo>
                  <a:lnTo>
                    <a:pt x="9" y="299"/>
                  </a:lnTo>
                  <a:lnTo>
                    <a:pt x="3" y="299"/>
                  </a:lnTo>
                  <a:lnTo>
                    <a:pt x="0" y="299"/>
                  </a:lnTo>
                  <a:lnTo>
                    <a:pt x="0" y="333"/>
                  </a:lnTo>
                  <a:lnTo>
                    <a:pt x="124" y="314"/>
                  </a:lnTo>
                  <a:lnTo>
                    <a:pt x="125" y="316"/>
                  </a:lnTo>
                  <a:lnTo>
                    <a:pt x="127" y="314"/>
                  </a:lnTo>
                  <a:lnTo>
                    <a:pt x="129" y="313"/>
                  </a:lnTo>
                  <a:lnTo>
                    <a:pt x="132" y="309"/>
                  </a:lnTo>
                  <a:lnTo>
                    <a:pt x="135" y="306"/>
                  </a:lnTo>
                  <a:lnTo>
                    <a:pt x="140" y="303"/>
                  </a:lnTo>
                  <a:lnTo>
                    <a:pt x="146" y="299"/>
                  </a:lnTo>
                  <a:lnTo>
                    <a:pt x="152" y="296"/>
                  </a:lnTo>
                  <a:lnTo>
                    <a:pt x="157" y="292"/>
                  </a:lnTo>
                  <a:lnTo>
                    <a:pt x="166" y="287"/>
                  </a:lnTo>
                  <a:lnTo>
                    <a:pt x="173" y="284"/>
                  </a:lnTo>
                  <a:lnTo>
                    <a:pt x="181" y="281"/>
                  </a:lnTo>
                  <a:lnTo>
                    <a:pt x="190" y="279"/>
                  </a:lnTo>
                  <a:lnTo>
                    <a:pt x="200" y="277"/>
                  </a:lnTo>
                  <a:lnTo>
                    <a:pt x="210" y="274"/>
                  </a:lnTo>
                  <a:lnTo>
                    <a:pt x="218" y="274"/>
                  </a:lnTo>
                  <a:lnTo>
                    <a:pt x="311" y="265"/>
                  </a:lnTo>
                  <a:lnTo>
                    <a:pt x="313" y="265"/>
                  </a:lnTo>
                  <a:lnTo>
                    <a:pt x="315" y="264"/>
                  </a:lnTo>
                  <a:lnTo>
                    <a:pt x="320" y="264"/>
                  </a:lnTo>
                  <a:lnTo>
                    <a:pt x="327" y="264"/>
                  </a:lnTo>
                  <a:lnTo>
                    <a:pt x="333" y="265"/>
                  </a:lnTo>
                  <a:lnTo>
                    <a:pt x="340" y="269"/>
                  </a:lnTo>
                  <a:lnTo>
                    <a:pt x="347" y="276"/>
                  </a:lnTo>
                  <a:lnTo>
                    <a:pt x="355" y="287"/>
                  </a:lnTo>
                  <a:lnTo>
                    <a:pt x="359" y="301"/>
                  </a:lnTo>
                  <a:lnTo>
                    <a:pt x="467" y="284"/>
                  </a:lnTo>
                  <a:lnTo>
                    <a:pt x="597" y="379"/>
                  </a:lnTo>
                  <a:lnTo>
                    <a:pt x="601" y="379"/>
                  </a:lnTo>
                  <a:lnTo>
                    <a:pt x="602" y="379"/>
                  </a:lnTo>
                  <a:lnTo>
                    <a:pt x="604" y="377"/>
                  </a:lnTo>
                </a:path>
              </a:pathLst>
            </a:custGeom>
            <a:solidFill>
              <a:srgbClr val="DDDDDD"/>
            </a:solidFill>
            <a:ln w="3175">
              <a:solidFill>
                <a:schemeClr val="tx1"/>
              </a:solidFill>
              <a:prstDash val="solid"/>
              <a:round/>
              <a:headEnd/>
              <a:tailEnd/>
            </a:ln>
          </p:spPr>
          <p:txBody>
            <a:bodyPr/>
            <a:lstStyle/>
            <a:p>
              <a:endParaRPr lang="en-US"/>
            </a:p>
          </p:txBody>
        </p:sp>
        <p:sp>
          <p:nvSpPr>
            <p:cNvPr id="57417" name="Freeform 165"/>
            <p:cNvSpPr>
              <a:spLocks/>
            </p:cNvSpPr>
            <p:nvPr/>
          </p:nvSpPr>
          <p:spPr bwMode="auto">
            <a:xfrm>
              <a:off x="4891" y="2263"/>
              <a:ext cx="39" cy="57"/>
            </a:xfrm>
            <a:custGeom>
              <a:avLst/>
              <a:gdLst>
                <a:gd name="T0" fmla="*/ 0 w 39"/>
                <a:gd name="T1" fmla="*/ 57 h 57"/>
                <a:gd name="T2" fmla="*/ 2 w 39"/>
                <a:gd name="T3" fmla="*/ 54 h 57"/>
                <a:gd name="T4" fmla="*/ 4 w 39"/>
                <a:gd name="T5" fmla="*/ 51 h 57"/>
                <a:gd name="T6" fmla="*/ 7 w 39"/>
                <a:gd name="T7" fmla="*/ 44 h 57"/>
                <a:gd name="T8" fmla="*/ 10 w 39"/>
                <a:gd name="T9" fmla="*/ 35 h 57"/>
                <a:gd name="T10" fmla="*/ 15 w 39"/>
                <a:gd name="T11" fmla="*/ 25 h 57"/>
                <a:gd name="T12" fmla="*/ 21 w 39"/>
                <a:gd name="T13" fmla="*/ 15 h 57"/>
                <a:gd name="T14" fmla="*/ 27 w 39"/>
                <a:gd name="T15" fmla="*/ 7 h 57"/>
                <a:gd name="T16" fmla="*/ 32 w 39"/>
                <a:gd name="T17" fmla="*/ 0 h 57"/>
                <a:gd name="T18" fmla="*/ 39 w 39"/>
                <a:gd name="T19" fmla="*/ 1 h 57"/>
                <a:gd name="T20" fmla="*/ 39 w 39"/>
                <a:gd name="T21" fmla="*/ 1 h 57"/>
                <a:gd name="T22" fmla="*/ 36 w 39"/>
                <a:gd name="T23" fmla="*/ 5 h 57"/>
                <a:gd name="T24" fmla="*/ 32 w 39"/>
                <a:gd name="T25" fmla="*/ 8 h 57"/>
                <a:gd name="T26" fmla="*/ 29 w 39"/>
                <a:gd name="T27" fmla="*/ 13 h 57"/>
                <a:gd name="T28" fmla="*/ 24 w 39"/>
                <a:gd name="T29" fmla="*/ 22 h 57"/>
                <a:gd name="T30" fmla="*/ 19 w 39"/>
                <a:gd name="T31" fmla="*/ 30 h 57"/>
                <a:gd name="T32" fmla="*/ 12 w 39"/>
                <a:gd name="T33" fmla="*/ 40 h 57"/>
                <a:gd name="T34" fmla="*/ 7 w 39"/>
                <a:gd name="T35" fmla="*/ 54 h 57"/>
                <a:gd name="T36" fmla="*/ 5 w 39"/>
                <a:gd name="T37" fmla="*/ 54 h 57"/>
                <a:gd name="T38" fmla="*/ 4 w 39"/>
                <a:gd name="T39" fmla="*/ 56 h 57"/>
                <a:gd name="T40" fmla="*/ 2 w 39"/>
                <a:gd name="T41" fmla="*/ 56 h 57"/>
                <a:gd name="T42" fmla="*/ 0 w 39"/>
                <a:gd name="T43" fmla="*/ 57 h 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9"/>
                <a:gd name="T67" fmla="*/ 0 h 57"/>
                <a:gd name="T68" fmla="*/ 39 w 39"/>
                <a:gd name="T69" fmla="*/ 57 h 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9" h="57">
                  <a:moveTo>
                    <a:pt x="0" y="57"/>
                  </a:moveTo>
                  <a:lnTo>
                    <a:pt x="2" y="54"/>
                  </a:lnTo>
                  <a:lnTo>
                    <a:pt x="4" y="51"/>
                  </a:lnTo>
                  <a:lnTo>
                    <a:pt x="7" y="44"/>
                  </a:lnTo>
                  <a:lnTo>
                    <a:pt x="10" y="35"/>
                  </a:lnTo>
                  <a:lnTo>
                    <a:pt x="15" y="25"/>
                  </a:lnTo>
                  <a:lnTo>
                    <a:pt x="21" y="15"/>
                  </a:lnTo>
                  <a:lnTo>
                    <a:pt x="27" y="7"/>
                  </a:lnTo>
                  <a:lnTo>
                    <a:pt x="32" y="0"/>
                  </a:lnTo>
                  <a:lnTo>
                    <a:pt x="39" y="1"/>
                  </a:lnTo>
                  <a:lnTo>
                    <a:pt x="36" y="5"/>
                  </a:lnTo>
                  <a:lnTo>
                    <a:pt x="32" y="8"/>
                  </a:lnTo>
                  <a:lnTo>
                    <a:pt x="29" y="13"/>
                  </a:lnTo>
                  <a:lnTo>
                    <a:pt x="24" y="22"/>
                  </a:lnTo>
                  <a:lnTo>
                    <a:pt x="19" y="30"/>
                  </a:lnTo>
                  <a:lnTo>
                    <a:pt x="12" y="40"/>
                  </a:lnTo>
                  <a:lnTo>
                    <a:pt x="7" y="54"/>
                  </a:lnTo>
                  <a:lnTo>
                    <a:pt x="5" y="54"/>
                  </a:lnTo>
                  <a:lnTo>
                    <a:pt x="4" y="56"/>
                  </a:lnTo>
                  <a:lnTo>
                    <a:pt x="2" y="56"/>
                  </a:lnTo>
                  <a:lnTo>
                    <a:pt x="0" y="57"/>
                  </a:lnTo>
                  <a:close/>
                </a:path>
              </a:pathLst>
            </a:custGeom>
            <a:solidFill>
              <a:srgbClr val="DDDDDD"/>
            </a:solidFill>
            <a:ln w="9525">
              <a:solidFill>
                <a:schemeClr val="tx1"/>
              </a:solidFill>
              <a:round/>
              <a:headEnd/>
              <a:tailEnd/>
            </a:ln>
          </p:spPr>
          <p:txBody>
            <a:bodyPr/>
            <a:lstStyle/>
            <a:p>
              <a:endParaRPr lang="en-US"/>
            </a:p>
          </p:txBody>
        </p:sp>
        <p:sp>
          <p:nvSpPr>
            <p:cNvPr id="57418" name="Freeform 166"/>
            <p:cNvSpPr>
              <a:spLocks/>
            </p:cNvSpPr>
            <p:nvPr/>
          </p:nvSpPr>
          <p:spPr bwMode="auto">
            <a:xfrm>
              <a:off x="4891" y="2263"/>
              <a:ext cx="39" cy="57"/>
            </a:xfrm>
            <a:custGeom>
              <a:avLst/>
              <a:gdLst>
                <a:gd name="T0" fmla="*/ 0 w 39"/>
                <a:gd name="T1" fmla="*/ 57 h 57"/>
                <a:gd name="T2" fmla="*/ 0 w 39"/>
                <a:gd name="T3" fmla="*/ 57 h 57"/>
                <a:gd name="T4" fmla="*/ 2 w 39"/>
                <a:gd name="T5" fmla="*/ 54 h 57"/>
                <a:gd name="T6" fmla="*/ 4 w 39"/>
                <a:gd name="T7" fmla="*/ 51 h 57"/>
                <a:gd name="T8" fmla="*/ 7 w 39"/>
                <a:gd name="T9" fmla="*/ 44 h 57"/>
                <a:gd name="T10" fmla="*/ 10 w 39"/>
                <a:gd name="T11" fmla="*/ 35 h 57"/>
                <a:gd name="T12" fmla="*/ 15 w 39"/>
                <a:gd name="T13" fmla="*/ 25 h 57"/>
                <a:gd name="T14" fmla="*/ 21 w 39"/>
                <a:gd name="T15" fmla="*/ 15 h 57"/>
                <a:gd name="T16" fmla="*/ 27 w 39"/>
                <a:gd name="T17" fmla="*/ 7 h 57"/>
                <a:gd name="T18" fmla="*/ 32 w 39"/>
                <a:gd name="T19" fmla="*/ 0 h 57"/>
                <a:gd name="T20" fmla="*/ 39 w 39"/>
                <a:gd name="T21" fmla="*/ 1 h 57"/>
                <a:gd name="T22" fmla="*/ 39 w 39"/>
                <a:gd name="T23" fmla="*/ 1 h 57"/>
                <a:gd name="T24" fmla="*/ 39 w 39"/>
                <a:gd name="T25" fmla="*/ 1 h 57"/>
                <a:gd name="T26" fmla="*/ 36 w 39"/>
                <a:gd name="T27" fmla="*/ 5 h 57"/>
                <a:gd name="T28" fmla="*/ 32 w 39"/>
                <a:gd name="T29" fmla="*/ 8 h 57"/>
                <a:gd name="T30" fmla="*/ 29 w 39"/>
                <a:gd name="T31" fmla="*/ 13 h 57"/>
                <a:gd name="T32" fmla="*/ 24 w 39"/>
                <a:gd name="T33" fmla="*/ 22 h 57"/>
                <a:gd name="T34" fmla="*/ 19 w 39"/>
                <a:gd name="T35" fmla="*/ 30 h 57"/>
                <a:gd name="T36" fmla="*/ 12 w 39"/>
                <a:gd name="T37" fmla="*/ 40 h 57"/>
                <a:gd name="T38" fmla="*/ 7 w 39"/>
                <a:gd name="T39" fmla="*/ 54 h 57"/>
                <a:gd name="T40" fmla="*/ 7 w 39"/>
                <a:gd name="T41" fmla="*/ 54 h 57"/>
                <a:gd name="T42" fmla="*/ 5 w 39"/>
                <a:gd name="T43" fmla="*/ 54 h 57"/>
                <a:gd name="T44" fmla="*/ 4 w 39"/>
                <a:gd name="T45" fmla="*/ 56 h 57"/>
                <a:gd name="T46" fmla="*/ 2 w 39"/>
                <a:gd name="T47" fmla="*/ 56 h 57"/>
                <a:gd name="T48" fmla="*/ 0 w 39"/>
                <a:gd name="T49" fmla="*/ 5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9"/>
                <a:gd name="T76" fmla="*/ 0 h 57"/>
                <a:gd name="T77" fmla="*/ 39 w 39"/>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9" h="57">
                  <a:moveTo>
                    <a:pt x="0" y="57"/>
                  </a:moveTo>
                  <a:lnTo>
                    <a:pt x="0" y="57"/>
                  </a:lnTo>
                  <a:lnTo>
                    <a:pt x="2" y="54"/>
                  </a:lnTo>
                  <a:lnTo>
                    <a:pt x="4" y="51"/>
                  </a:lnTo>
                  <a:lnTo>
                    <a:pt x="7" y="44"/>
                  </a:lnTo>
                  <a:lnTo>
                    <a:pt x="10" y="35"/>
                  </a:lnTo>
                  <a:lnTo>
                    <a:pt x="15" y="25"/>
                  </a:lnTo>
                  <a:lnTo>
                    <a:pt x="21" y="15"/>
                  </a:lnTo>
                  <a:lnTo>
                    <a:pt x="27" y="7"/>
                  </a:lnTo>
                  <a:lnTo>
                    <a:pt x="32" y="0"/>
                  </a:lnTo>
                  <a:lnTo>
                    <a:pt x="39" y="1"/>
                  </a:lnTo>
                  <a:lnTo>
                    <a:pt x="36" y="5"/>
                  </a:lnTo>
                  <a:lnTo>
                    <a:pt x="32" y="8"/>
                  </a:lnTo>
                  <a:lnTo>
                    <a:pt x="29" y="13"/>
                  </a:lnTo>
                  <a:lnTo>
                    <a:pt x="24" y="22"/>
                  </a:lnTo>
                  <a:lnTo>
                    <a:pt x="19" y="30"/>
                  </a:lnTo>
                  <a:lnTo>
                    <a:pt x="12" y="40"/>
                  </a:lnTo>
                  <a:lnTo>
                    <a:pt x="7" y="54"/>
                  </a:lnTo>
                  <a:lnTo>
                    <a:pt x="5" y="54"/>
                  </a:lnTo>
                  <a:lnTo>
                    <a:pt x="4" y="56"/>
                  </a:lnTo>
                  <a:lnTo>
                    <a:pt x="2" y="56"/>
                  </a:lnTo>
                  <a:lnTo>
                    <a:pt x="0" y="57"/>
                  </a:lnTo>
                </a:path>
              </a:pathLst>
            </a:custGeom>
            <a:solidFill>
              <a:srgbClr val="DDDDDD"/>
            </a:solidFill>
            <a:ln w="3175">
              <a:solidFill>
                <a:schemeClr val="tx1"/>
              </a:solidFill>
              <a:prstDash val="solid"/>
              <a:round/>
              <a:headEnd/>
              <a:tailEnd/>
            </a:ln>
          </p:spPr>
          <p:txBody>
            <a:bodyPr/>
            <a:lstStyle/>
            <a:p>
              <a:endParaRPr lang="en-US"/>
            </a:p>
          </p:txBody>
        </p:sp>
        <p:sp>
          <p:nvSpPr>
            <p:cNvPr id="57419" name="Freeform 167"/>
            <p:cNvSpPr>
              <a:spLocks/>
            </p:cNvSpPr>
            <p:nvPr/>
          </p:nvSpPr>
          <p:spPr bwMode="auto">
            <a:xfrm>
              <a:off x="4905" y="2078"/>
              <a:ext cx="54" cy="82"/>
            </a:xfrm>
            <a:custGeom>
              <a:avLst/>
              <a:gdLst>
                <a:gd name="T0" fmla="*/ 5 w 54"/>
                <a:gd name="T1" fmla="*/ 0 h 82"/>
                <a:gd name="T2" fmla="*/ 5 w 54"/>
                <a:gd name="T3" fmla="*/ 0 h 82"/>
                <a:gd name="T4" fmla="*/ 5 w 54"/>
                <a:gd name="T5" fmla="*/ 2 h 82"/>
                <a:gd name="T6" fmla="*/ 7 w 54"/>
                <a:gd name="T7" fmla="*/ 4 h 82"/>
                <a:gd name="T8" fmla="*/ 7 w 54"/>
                <a:gd name="T9" fmla="*/ 7 h 82"/>
                <a:gd name="T10" fmla="*/ 8 w 54"/>
                <a:gd name="T11" fmla="*/ 10 h 82"/>
                <a:gd name="T12" fmla="*/ 10 w 54"/>
                <a:gd name="T13" fmla="*/ 14 h 82"/>
                <a:gd name="T14" fmla="*/ 13 w 54"/>
                <a:gd name="T15" fmla="*/ 19 h 82"/>
                <a:gd name="T16" fmla="*/ 15 w 54"/>
                <a:gd name="T17" fmla="*/ 22 h 82"/>
                <a:gd name="T18" fmla="*/ 17 w 54"/>
                <a:gd name="T19" fmla="*/ 27 h 82"/>
                <a:gd name="T20" fmla="*/ 20 w 54"/>
                <a:gd name="T21" fmla="*/ 32 h 82"/>
                <a:gd name="T22" fmla="*/ 23 w 54"/>
                <a:gd name="T23" fmla="*/ 38 h 82"/>
                <a:gd name="T24" fmla="*/ 25 w 54"/>
                <a:gd name="T25" fmla="*/ 43 h 82"/>
                <a:gd name="T26" fmla="*/ 29 w 54"/>
                <a:gd name="T27" fmla="*/ 48 h 82"/>
                <a:gd name="T28" fmla="*/ 32 w 54"/>
                <a:gd name="T29" fmla="*/ 51 h 82"/>
                <a:gd name="T30" fmla="*/ 35 w 54"/>
                <a:gd name="T31" fmla="*/ 56 h 82"/>
                <a:gd name="T32" fmla="*/ 39 w 54"/>
                <a:gd name="T33" fmla="*/ 60 h 82"/>
                <a:gd name="T34" fmla="*/ 40 w 54"/>
                <a:gd name="T35" fmla="*/ 63 h 82"/>
                <a:gd name="T36" fmla="*/ 44 w 54"/>
                <a:gd name="T37" fmla="*/ 66 h 82"/>
                <a:gd name="T38" fmla="*/ 47 w 54"/>
                <a:gd name="T39" fmla="*/ 73 h 82"/>
                <a:gd name="T40" fmla="*/ 52 w 54"/>
                <a:gd name="T41" fmla="*/ 78 h 82"/>
                <a:gd name="T42" fmla="*/ 54 w 54"/>
                <a:gd name="T43" fmla="*/ 82 h 82"/>
                <a:gd name="T44" fmla="*/ 52 w 54"/>
                <a:gd name="T45" fmla="*/ 82 h 82"/>
                <a:gd name="T46" fmla="*/ 45 w 54"/>
                <a:gd name="T47" fmla="*/ 76 h 82"/>
                <a:gd name="T48" fmla="*/ 34 w 54"/>
                <a:gd name="T49" fmla="*/ 65 h 82"/>
                <a:gd name="T50" fmla="*/ 34 w 54"/>
                <a:gd name="T51" fmla="*/ 65 h 82"/>
                <a:gd name="T52" fmla="*/ 32 w 54"/>
                <a:gd name="T53" fmla="*/ 63 h 82"/>
                <a:gd name="T54" fmla="*/ 30 w 54"/>
                <a:gd name="T55" fmla="*/ 60 h 82"/>
                <a:gd name="T56" fmla="*/ 27 w 54"/>
                <a:gd name="T57" fmla="*/ 56 h 82"/>
                <a:gd name="T58" fmla="*/ 25 w 54"/>
                <a:gd name="T59" fmla="*/ 53 h 82"/>
                <a:gd name="T60" fmla="*/ 22 w 54"/>
                <a:gd name="T61" fmla="*/ 48 h 82"/>
                <a:gd name="T62" fmla="*/ 18 w 54"/>
                <a:gd name="T63" fmla="*/ 43 h 82"/>
                <a:gd name="T64" fmla="*/ 15 w 54"/>
                <a:gd name="T65" fmla="*/ 38 h 82"/>
                <a:gd name="T66" fmla="*/ 12 w 54"/>
                <a:gd name="T67" fmla="*/ 32 h 82"/>
                <a:gd name="T68" fmla="*/ 10 w 54"/>
                <a:gd name="T69" fmla="*/ 27 h 82"/>
                <a:gd name="T70" fmla="*/ 7 w 54"/>
                <a:gd name="T71" fmla="*/ 22 h 82"/>
                <a:gd name="T72" fmla="*/ 5 w 54"/>
                <a:gd name="T73" fmla="*/ 19 h 82"/>
                <a:gd name="T74" fmla="*/ 1 w 54"/>
                <a:gd name="T75" fmla="*/ 14 h 82"/>
                <a:gd name="T76" fmla="*/ 1 w 54"/>
                <a:gd name="T77" fmla="*/ 10 h 82"/>
                <a:gd name="T78" fmla="*/ 0 w 54"/>
                <a:gd name="T79" fmla="*/ 7 h 82"/>
                <a:gd name="T80" fmla="*/ 0 w 54"/>
                <a:gd name="T81" fmla="*/ 4 h 82"/>
                <a:gd name="T82" fmla="*/ 0 w 54"/>
                <a:gd name="T83" fmla="*/ 2 h 82"/>
                <a:gd name="T84" fmla="*/ 1 w 54"/>
                <a:gd name="T85" fmla="*/ 0 h 82"/>
                <a:gd name="T86" fmla="*/ 3 w 54"/>
                <a:gd name="T87" fmla="*/ 0 h 82"/>
                <a:gd name="T88" fmla="*/ 5 w 54"/>
                <a:gd name="T89" fmla="*/ 0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4"/>
                <a:gd name="T136" fmla="*/ 0 h 82"/>
                <a:gd name="T137" fmla="*/ 54 w 54"/>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4" h="82">
                  <a:moveTo>
                    <a:pt x="5" y="0"/>
                  </a:moveTo>
                  <a:lnTo>
                    <a:pt x="5" y="0"/>
                  </a:lnTo>
                  <a:lnTo>
                    <a:pt x="5" y="2"/>
                  </a:lnTo>
                  <a:lnTo>
                    <a:pt x="7" y="4"/>
                  </a:lnTo>
                  <a:lnTo>
                    <a:pt x="7" y="7"/>
                  </a:lnTo>
                  <a:lnTo>
                    <a:pt x="8" y="10"/>
                  </a:lnTo>
                  <a:lnTo>
                    <a:pt x="10" y="14"/>
                  </a:lnTo>
                  <a:lnTo>
                    <a:pt x="13" y="19"/>
                  </a:lnTo>
                  <a:lnTo>
                    <a:pt x="15" y="22"/>
                  </a:lnTo>
                  <a:lnTo>
                    <a:pt x="17" y="27"/>
                  </a:lnTo>
                  <a:lnTo>
                    <a:pt x="20" y="32"/>
                  </a:lnTo>
                  <a:lnTo>
                    <a:pt x="23" y="38"/>
                  </a:lnTo>
                  <a:lnTo>
                    <a:pt x="25" y="43"/>
                  </a:lnTo>
                  <a:lnTo>
                    <a:pt x="29" y="48"/>
                  </a:lnTo>
                  <a:lnTo>
                    <a:pt x="32" y="51"/>
                  </a:lnTo>
                  <a:lnTo>
                    <a:pt x="35" y="56"/>
                  </a:lnTo>
                  <a:lnTo>
                    <a:pt x="39" y="60"/>
                  </a:lnTo>
                  <a:lnTo>
                    <a:pt x="40" y="63"/>
                  </a:lnTo>
                  <a:lnTo>
                    <a:pt x="44" y="66"/>
                  </a:lnTo>
                  <a:lnTo>
                    <a:pt x="47" y="73"/>
                  </a:lnTo>
                  <a:lnTo>
                    <a:pt x="52" y="78"/>
                  </a:lnTo>
                  <a:lnTo>
                    <a:pt x="54" y="82"/>
                  </a:lnTo>
                  <a:lnTo>
                    <a:pt x="52" y="82"/>
                  </a:lnTo>
                  <a:lnTo>
                    <a:pt x="45" y="76"/>
                  </a:lnTo>
                  <a:lnTo>
                    <a:pt x="34" y="65"/>
                  </a:lnTo>
                  <a:lnTo>
                    <a:pt x="32" y="63"/>
                  </a:lnTo>
                  <a:lnTo>
                    <a:pt x="30" y="60"/>
                  </a:lnTo>
                  <a:lnTo>
                    <a:pt x="27" y="56"/>
                  </a:lnTo>
                  <a:lnTo>
                    <a:pt x="25" y="53"/>
                  </a:lnTo>
                  <a:lnTo>
                    <a:pt x="22" y="48"/>
                  </a:lnTo>
                  <a:lnTo>
                    <a:pt x="18" y="43"/>
                  </a:lnTo>
                  <a:lnTo>
                    <a:pt x="15" y="38"/>
                  </a:lnTo>
                  <a:lnTo>
                    <a:pt x="12" y="32"/>
                  </a:lnTo>
                  <a:lnTo>
                    <a:pt x="10" y="27"/>
                  </a:lnTo>
                  <a:lnTo>
                    <a:pt x="7" y="22"/>
                  </a:lnTo>
                  <a:lnTo>
                    <a:pt x="5" y="19"/>
                  </a:lnTo>
                  <a:lnTo>
                    <a:pt x="1" y="14"/>
                  </a:lnTo>
                  <a:lnTo>
                    <a:pt x="1" y="10"/>
                  </a:lnTo>
                  <a:lnTo>
                    <a:pt x="0" y="7"/>
                  </a:lnTo>
                  <a:lnTo>
                    <a:pt x="0" y="4"/>
                  </a:lnTo>
                  <a:lnTo>
                    <a:pt x="0" y="2"/>
                  </a:lnTo>
                  <a:lnTo>
                    <a:pt x="1" y="0"/>
                  </a:lnTo>
                  <a:lnTo>
                    <a:pt x="3" y="0"/>
                  </a:lnTo>
                  <a:lnTo>
                    <a:pt x="5" y="0"/>
                  </a:lnTo>
                  <a:close/>
                </a:path>
              </a:pathLst>
            </a:custGeom>
            <a:solidFill>
              <a:srgbClr val="DDDDDD"/>
            </a:solidFill>
            <a:ln w="9525">
              <a:solidFill>
                <a:schemeClr val="tx1"/>
              </a:solidFill>
              <a:round/>
              <a:headEnd/>
              <a:tailEnd/>
            </a:ln>
          </p:spPr>
          <p:txBody>
            <a:bodyPr/>
            <a:lstStyle/>
            <a:p>
              <a:endParaRPr lang="en-US"/>
            </a:p>
          </p:txBody>
        </p:sp>
        <p:sp>
          <p:nvSpPr>
            <p:cNvPr id="57420" name="Freeform 168"/>
            <p:cNvSpPr>
              <a:spLocks/>
            </p:cNvSpPr>
            <p:nvPr/>
          </p:nvSpPr>
          <p:spPr bwMode="auto">
            <a:xfrm>
              <a:off x="4905" y="2078"/>
              <a:ext cx="54" cy="82"/>
            </a:xfrm>
            <a:custGeom>
              <a:avLst/>
              <a:gdLst>
                <a:gd name="T0" fmla="*/ 5 w 54"/>
                <a:gd name="T1" fmla="*/ 0 h 82"/>
                <a:gd name="T2" fmla="*/ 5 w 54"/>
                <a:gd name="T3" fmla="*/ 0 h 82"/>
                <a:gd name="T4" fmla="*/ 5 w 54"/>
                <a:gd name="T5" fmla="*/ 0 h 82"/>
                <a:gd name="T6" fmla="*/ 5 w 54"/>
                <a:gd name="T7" fmla="*/ 2 h 82"/>
                <a:gd name="T8" fmla="*/ 7 w 54"/>
                <a:gd name="T9" fmla="*/ 4 h 82"/>
                <a:gd name="T10" fmla="*/ 7 w 54"/>
                <a:gd name="T11" fmla="*/ 7 h 82"/>
                <a:gd name="T12" fmla="*/ 8 w 54"/>
                <a:gd name="T13" fmla="*/ 10 h 82"/>
                <a:gd name="T14" fmla="*/ 10 w 54"/>
                <a:gd name="T15" fmla="*/ 14 h 82"/>
                <a:gd name="T16" fmla="*/ 13 w 54"/>
                <a:gd name="T17" fmla="*/ 19 h 82"/>
                <a:gd name="T18" fmla="*/ 15 w 54"/>
                <a:gd name="T19" fmla="*/ 22 h 82"/>
                <a:gd name="T20" fmla="*/ 17 w 54"/>
                <a:gd name="T21" fmla="*/ 27 h 82"/>
                <a:gd name="T22" fmla="*/ 20 w 54"/>
                <a:gd name="T23" fmla="*/ 32 h 82"/>
                <a:gd name="T24" fmla="*/ 23 w 54"/>
                <a:gd name="T25" fmla="*/ 38 h 82"/>
                <a:gd name="T26" fmla="*/ 25 w 54"/>
                <a:gd name="T27" fmla="*/ 43 h 82"/>
                <a:gd name="T28" fmla="*/ 29 w 54"/>
                <a:gd name="T29" fmla="*/ 48 h 82"/>
                <a:gd name="T30" fmla="*/ 32 w 54"/>
                <a:gd name="T31" fmla="*/ 51 h 82"/>
                <a:gd name="T32" fmla="*/ 35 w 54"/>
                <a:gd name="T33" fmla="*/ 56 h 82"/>
                <a:gd name="T34" fmla="*/ 39 w 54"/>
                <a:gd name="T35" fmla="*/ 60 h 82"/>
                <a:gd name="T36" fmla="*/ 39 w 54"/>
                <a:gd name="T37" fmla="*/ 60 h 82"/>
                <a:gd name="T38" fmla="*/ 40 w 54"/>
                <a:gd name="T39" fmla="*/ 63 h 82"/>
                <a:gd name="T40" fmla="*/ 44 w 54"/>
                <a:gd name="T41" fmla="*/ 66 h 82"/>
                <a:gd name="T42" fmla="*/ 47 w 54"/>
                <a:gd name="T43" fmla="*/ 73 h 82"/>
                <a:gd name="T44" fmla="*/ 52 w 54"/>
                <a:gd name="T45" fmla="*/ 78 h 82"/>
                <a:gd name="T46" fmla="*/ 54 w 54"/>
                <a:gd name="T47" fmla="*/ 82 h 82"/>
                <a:gd name="T48" fmla="*/ 52 w 54"/>
                <a:gd name="T49" fmla="*/ 82 h 82"/>
                <a:gd name="T50" fmla="*/ 45 w 54"/>
                <a:gd name="T51" fmla="*/ 76 h 82"/>
                <a:gd name="T52" fmla="*/ 34 w 54"/>
                <a:gd name="T53" fmla="*/ 65 h 82"/>
                <a:gd name="T54" fmla="*/ 34 w 54"/>
                <a:gd name="T55" fmla="*/ 65 h 82"/>
                <a:gd name="T56" fmla="*/ 34 w 54"/>
                <a:gd name="T57" fmla="*/ 65 h 82"/>
                <a:gd name="T58" fmla="*/ 32 w 54"/>
                <a:gd name="T59" fmla="*/ 63 h 82"/>
                <a:gd name="T60" fmla="*/ 30 w 54"/>
                <a:gd name="T61" fmla="*/ 60 h 82"/>
                <a:gd name="T62" fmla="*/ 27 w 54"/>
                <a:gd name="T63" fmla="*/ 56 h 82"/>
                <a:gd name="T64" fmla="*/ 25 w 54"/>
                <a:gd name="T65" fmla="*/ 53 h 82"/>
                <a:gd name="T66" fmla="*/ 22 w 54"/>
                <a:gd name="T67" fmla="*/ 48 h 82"/>
                <a:gd name="T68" fmla="*/ 18 w 54"/>
                <a:gd name="T69" fmla="*/ 43 h 82"/>
                <a:gd name="T70" fmla="*/ 15 w 54"/>
                <a:gd name="T71" fmla="*/ 38 h 82"/>
                <a:gd name="T72" fmla="*/ 12 w 54"/>
                <a:gd name="T73" fmla="*/ 32 h 82"/>
                <a:gd name="T74" fmla="*/ 10 w 54"/>
                <a:gd name="T75" fmla="*/ 27 h 82"/>
                <a:gd name="T76" fmla="*/ 7 w 54"/>
                <a:gd name="T77" fmla="*/ 22 h 82"/>
                <a:gd name="T78" fmla="*/ 5 w 54"/>
                <a:gd name="T79" fmla="*/ 19 h 82"/>
                <a:gd name="T80" fmla="*/ 1 w 54"/>
                <a:gd name="T81" fmla="*/ 14 h 82"/>
                <a:gd name="T82" fmla="*/ 1 w 54"/>
                <a:gd name="T83" fmla="*/ 10 h 82"/>
                <a:gd name="T84" fmla="*/ 0 w 54"/>
                <a:gd name="T85" fmla="*/ 7 h 82"/>
                <a:gd name="T86" fmla="*/ 0 w 54"/>
                <a:gd name="T87" fmla="*/ 4 h 82"/>
                <a:gd name="T88" fmla="*/ 0 w 54"/>
                <a:gd name="T89" fmla="*/ 4 h 82"/>
                <a:gd name="T90" fmla="*/ 0 w 54"/>
                <a:gd name="T91" fmla="*/ 2 h 82"/>
                <a:gd name="T92" fmla="*/ 1 w 54"/>
                <a:gd name="T93" fmla="*/ 0 h 82"/>
                <a:gd name="T94" fmla="*/ 3 w 54"/>
                <a:gd name="T95" fmla="*/ 0 h 82"/>
                <a:gd name="T96" fmla="*/ 5 w 54"/>
                <a:gd name="T97" fmla="*/ 0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82"/>
                <a:gd name="T149" fmla="*/ 54 w 54"/>
                <a:gd name="T150" fmla="*/ 82 h 8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82">
                  <a:moveTo>
                    <a:pt x="5" y="0"/>
                  </a:moveTo>
                  <a:lnTo>
                    <a:pt x="5" y="0"/>
                  </a:lnTo>
                  <a:lnTo>
                    <a:pt x="5" y="2"/>
                  </a:lnTo>
                  <a:lnTo>
                    <a:pt x="7" y="4"/>
                  </a:lnTo>
                  <a:lnTo>
                    <a:pt x="7" y="7"/>
                  </a:lnTo>
                  <a:lnTo>
                    <a:pt x="8" y="10"/>
                  </a:lnTo>
                  <a:lnTo>
                    <a:pt x="10" y="14"/>
                  </a:lnTo>
                  <a:lnTo>
                    <a:pt x="13" y="19"/>
                  </a:lnTo>
                  <a:lnTo>
                    <a:pt x="15" y="22"/>
                  </a:lnTo>
                  <a:lnTo>
                    <a:pt x="17" y="27"/>
                  </a:lnTo>
                  <a:lnTo>
                    <a:pt x="20" y="32"/>
                  </a:lnTo>
                  <a:lnTo>
                    <a:pt x="23" y="38"/>
                  </a:lnTo>
                  <a:lnTo>
                    <a:pt x="25" y="43"/>
                  </a:lnTo>
                  <a:lnTo>
                    <a:pt x="29" y="48"/>
                  </a:lnTo>
                  <a:lnTo>
                    <a:pt x="32" y="51"/>
                  </a:lnTo>
                  <a:lnTo>
                    <a:pt x="35" y="56"/>
                  </a:lnTo>
                  <a:lnTo>
                    <a:pt x="39" y="60"/>
                  </a:lnTo>
                  <a:lnTo>
                    <a:pt x="40" y="63"/>
                  </a:lnTo>
                  <a:lnTo>
                    <a:pt x="44" y="66"/>
                  </a:lnTo>
                  <a:lnTo>
                    <a:pt x="47" y="73"/>
                  </a:lnTo>
                  <a:lnTo>
                    <a:pt x="52" y="78"/>
                  </a:lnTo>
                  <a:lnTo>
                    <a:pt x="54" y="82"/>
                  </a:lnTo>
                  <a:lnTo>
                    <a:pt x="52" y="82"/>
                  </a:lnTo>
                  <a:lnTo>
                    <a:pt x="45" y="76"/>
                  </a:lnTo>
                  <a:lnTo>
                    <a:pt x="34" y="65"/>
                  </a:lnTo>
                  <a:lnTo>
                    <a:pt x="32" y="63"/>
                  </a:lnTo>
                  <a:lnTo>
                    <a:pt x="30" y="60"/>
                  </a:lnTo>
                  <a:lnTo>
                    <a:pt x="27" y="56"/>
                  </a:lnTo>
                  <a:lnTo>
                    <a:pt x="25" y="53"/>
                  </a:lnTo>
                  <a:lnTo>
                    <a:pt x="22" y="48"/>
                  </a:lnTo>
                  <a:lnTo>
                    <a:pt x="18" y="43"/>
                  </a:lnTo>
                  <a:lnTo>
                    <a:pt x="15" y="38"/>
                  </a:lnTo>
                  <a:lnTo>
                    <a:pt x="12" y="32"/>
                  </a:lnTo>
                  <a:lnTo>
                    <a:pt x="10" y="27"/>
                  </a:lnTo>
                  <a:lnTo>
                    <a:pt x="7" y="22"/>
                  </a:lnTo>
                  <a:lnTo>
                    <a:pt x="5" y="19"/>
                  </a:lnTo>
                  <a:lnTo>
                    <a:pt x="1" y="14"/>
                  </a:lnTo>
                  <a:lnTo>
                    <a:pt x="1" y="10"/>
                  </a:lnTo>
                  <a:lnTo>
                    <a:pt x="0" y="7"/>
                  </a:lnTo>
                  <a:lnTo>
                    <a:pt x="0" y="4"/>
                  </a:lnTo>
                  <a:lnTo>
                    <a:pt x="0" y="2"/>
                  </a:lnTo>
                  <a:lnTo>
                    <a:pt x="1" y="0"/>
                  </a:lnTo>
                  <a:lnTo>
                    <a:pt x="3" y="0"/>
                  </a:lnTo>
                  <a:lnTo>
                    <a:pt x="5" y="0"/>
                  </a:lnTo>
                </a:path>
              </a:pathLst>
            </a:custGeom>
            <a:solidFill>
              <a:srgbClr val="DDDDDD"/>
            </a:solidFill>
            <a:ln w="3175">
              <a:solidFill>
                <a:schemeClr val="tx1"/>
              </a:solidFill>
              <a:prstDash val="solid"/>
              <a:round/>
              <a:headEnd/>
              <a:tailEnd/>
            </a:ln>
          </p:spPr>
          <p:txBody>
            <a:bodyPr/>
            <a:lstStyle/>
            <a:p>
              <a:endParaRPr lang="en-US"/>
            </a:p>
          </p:txBody>
        </p:sp>
        <p:sp>
          <p:nvSpPr>
            <p:cNvPr id="57421" name="Freeform 169"/>
            <p:cNvSpPr>
              <a:spLocks/>
            </p:cNvSpPr>
            <p:nvPr/>
          </p:nvSpPr>
          <p:spPr bwMode="auto">
            <a:xfrm>
              <a:off x="4956" y="2165"/>
              <a:ext cx="20" cy="72"/>
            </a:xfrm>
            <a:custGeom>
              <a:avLst/>
              <a:gdLst>
                <a:gd name="T0" fmla="*/ 8 w 20"/>
                <a:gd name="T1" fmla="*/ 0 h 72"/>
                <a:gd name="T2" fmla="*/ 18 w 20"/>
                <a:gd name="T3" fmla="*/ 18 h 72"/>
                <a:gd name="T4" fmla="*/ 20 w 20"/>
                <a:gd name="T5" fmla="*/ 67 h 72"/>
                <a:gd name="T6" fmla="*/ 3 w 20"/>
                <a:gd name="T7" fmla="*/ 72 h 72"/>
                <a:gd name="T8" fmla="*/ 0 w 20"/>
                <a:gd name="T9" fmla="*/ 71 h 72"/>
                <a:gd name="T10" fmla="*/ 15 w 20"/>
                <a:gd name="T11" fmla="*/ 55 h 72"/>
                <a:gd name="T12" fmla="*/ 13 w 20"/>
                <a:gd name="T13" fmla="*/ 22 h 72"/>
                <a:gd name="T14" fmla="*/ 3 w 20"/>
                <a:gd name="T15" fmla="*/ 3 h 72"/>
                <a:gd name="T16" fmla="*/ 8 w 20"/>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72"/>
                <a:gd name="T29" fmla="*/ 20 w 20"/>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72">
                  <a:moveTo>
                    <a:pt x="8" y="0"/>
                  </a:moveTo>
                  <a:lnTo>
                    <a:pt x="18" y="18"/>
                  </a:lnTo>
                  <a:lnTo>
                    <a:pt x="20" y="67"/>
                  </a:lnTo>
                  <a:lnTo>
                    <a:pt x="3" y="72"/>
                  </a:lnTo>
                  <a:lnTo>
                    <a:pt x="0" y="71"/>
                  </a:lnTo>
                  <a:lnTo>
                    <a:pt x="15" y="55"/>
                  </a:lnTo>
                  <a:lnTo>
                    <a:pt x="13" y="22"/>
                  </a:lnTo>
                  <a:lnTo>
                    <a:pt x="3" y="3"/>
                  </a:lnTo>
                  <a:lnTo>
                    <a:pt x="8" y="0"/>
                  </a:lnTo>
                  <a:close/>
                </a:path>
              </a:pathLst>
            </a:custGeom>
            <a:solidFill>
              <a:srgbClr val="DDDDDD"/>
            </a:solidFill>
            <a:ln w="9525">
              <a:solidFill>
                <a:schemeClr val="tx1"/>
              </a:solidFill>
              <a:round/>
              <a:headEnd/>
              <a:tailEnd/>
            </a:ln>
          </p:spPr>
          <p:txBody>
            <a:bodyPr/>
            <a:lstStyle/>
            <a:p>
              <a:endParaRPr lang="en-US"/>
            </a:p>
          </p:txBody>
        </p:sp>
        <p:sp>
          <p:nvSpPr>
            <p:cNvPr id="57422" name="Freeform 170"/>
            <p:cNvSpPr>
              <a:spLocks/>
            </p:cNvSpPr>
            <p:nvPr/>
          </p:nvSpPr>
          <p:spPr bwMode="auto">
            <a:xfrm>
              <a:off x="4956" y="2165"/>
              <a:ext cx="20" cy="72"/>
            </a:xfrm>
            <a:custGeom>
              <a:avLst/>
              <a:gdLst>
                <a:gd name="T0" fmla="*/ 8 w 20"/>
                <a:gd name="T1" fmla="*/ 0 h 72"/>
                <a:gd name="T2" fmla="*/ 18 w 20"/>
                <a:gd name="T3" fmla="*/ 18 h 72"/>
                <a:gd name="T4" fmla="*/ 20 w 20"/>
                <a:gd name="T5" fmla="*/ 67 h 72"/>
                <a:gd name="T6" fmla="*/ 3 w 20"/>
                <a:gd name="T7" fmla="*/ 72 h 72"/>
                <a:gd name="T8" fmla="*/ 0 w 20"/>
                <a:gd name="T9" fmla="*/ 71 h 72"/>
                <a:gd name="T10" fmla="*/ 15 w 20"/>
                <a:gd name="T11" fmla="*/ 55 h 72"/>
                <a:gd name="T12" fmla="*/ 13 w 20"/>
                <a:gd name="T13" fmla="*/ 22 h 72"/>
                <a:gd name="T14" fmla="*/ 3 w 20"/>
                <a:gd name="T15" fmla="*/ 3 h 72"/>
                <a:gd name="T16" fmla="*/ 8 w 20"/>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72"/>
                <a:gd name="T29" fmla="*/ 20 w 20"/>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72">
                  <a:moveTo>
                    <a:pt x="8" y="0"/>
                  </a:moveTo>
                  <a:lnTo>
                    <a:pt x="18" y="18"/>
                  </a:lnTo>
                  <a:lnTo>
                    <a:pt x="20" y="67"/>
                  </a:lnTo>
                  <a:lnTo>
                    <a:pt x="3" y="72"/>
                  </a:lnTo>
                  <a:lnTo>
                    <a:pt x="0" y="71"/>
                  </a:lnTo>
                  <a:lnTo>
                    <a:pt x="15" y="55"/>
                  </a:lnTo>
                  <a:lnTo>
                    <a:pt x="13" y="22"/>
                  </a:lnTo>
                  <a:lnTo>
                    <a:pt x="3" y="3"/>
                  </a:lnTo>
                  <a:lnTo>
                    <a:pt x="8" y="0"/>
                  </a:lnTo>
                </a:path>
              </a:pathLst>
            </a:custGeom>
            <a:solidFill>
              <a:srgbClr val="DDDDDD"/>
            </a:solidFill>
            <a:ln w="3175">
              <a:solidFill>
                <a:schemeClr val="tx1"/>
              </a:solidFill>
              <a:prstDash val="solid"/>
              <a:round/>
              <a:headEnd/>
              <a:tailEnd/>
            </a:ln>
          </p:spPr>
          <p:txBody>
            <a:bodyPr/>
            <a:lstStyle/>
            <a:p>
              <a:endParaRPr lang="en-US"/>
            </a:p>
          </p:txBody>
        </p:sp>
      </p:grpSp>
      <p:sp>
        <p:nvSpPr>
          <p:cNvPr id="57394" name="Freeform 171"/>
          <p:cNvSpPr>
            <a:spLocks/>
          </p:cNvSpPr>
          <p:nvPr/>
        </p:nvSpPr>
        <p:spPr bwMode="auto">
          <a:xfrm>
            <a:off x="636588" y="1425575"/>
            <a:ext cx="1138237" cy="750888"/>
          </a:xfrm>
          <a:custGeom>
            <a:avLst/>
            <a:gdLst>
              <a:gd name="T0" fmla="*/ 28 w 656"/>
              <a:gd name="T1" fmla="*/ 34 h 487"/>
              <a:gd name="T2" fmla="*/ 62 w 656"/>
              <a:gd name="T3" fmla="*/ 64 h 487"/>
              <a:gd name="T4" fmla="*/ 94 w 656"/>
              <a:gd name="T5" fmla="*/ 78 h 487"/>
              <a:gd name="T6" fmla="*/ 115 w 656"/>
              <a:gd name="T7" fmla="*/ 86 h 487"/>
              <a:gd name="T8" fmla="*/ 159 w 656"/>
              <a:gd name="T9" fmla="*/ 105 h 487"/>
              <a:gd name="T10" fmla="*/ 172 w 656"/>
              <a:gd name="T11" fmla="*/ 122 h 487"/>
              <a:gd name="T12" fmla="*/ 164 w 656"/>
              <a:gd name="T13" fmla="*/ 142 h 487"/>
              <a:gd name="T14" fmla="*/ 159 w 656"/>
              <a:gd name="T15" fmla="*/ 142 h 487"/>
              <a:gd name="T16" fmla="*/ 125 w 656"/>
              <a:gd name="T17" fmla="*/ 190 h 487"/>
              <a:gd name="T18" fmla="*/ 145 w 656"/>
              <a:gd name="T19" fmla="*/ 162 h 487"/>
              <a:gd name="T20" fmla="*/ 165 w 656"/>
              <a:gd name="T21" fmla="*/ 168 h 487"/>
              <a:gd name="T22" fmla="*/ 149 w 656"/>
              <a:gd name="T23" fmla="*/ 217 h 487"/>
              <a:gd name="T24" fmla="*/ 149 w 656"/>
              <a:gd name="T25" fmla="*/ 206 h 487"/>
              <a:gd name="T26" fmla="*/ 138 w 656"/>
              <a:gd name="T27" fmla="*/ 208 h 487"/>
              <a:gd name="T28" fmla="*/ 135 w 656"/>
              <a:gd name="T29" fmla="*/ 195 h 487"/>
              <a:gd name="T30" fmla="*/ 113 w 656"/>
              <a:gd name="T31" fmla="*/ 218 h 487"/>
              <a:gd name="T32" fmla="*/ 132 w 656"/>
              <a:gd name="T33" fmla="*/ 222 h 487"/>
              <a:gd name="T34" fmla="*/ 143 w 656"/>
              <a:gd name="T35" fmla="*/ 228 h 487"/>
              <a:gd name="T36" fmla="*/ 167 w 656"/>
              <a:gd name="T37" fmla="*/ 215 h 487"/>
              <a:gd name="T38" fmla="*/ 211 w 656"/>
              <a:gd name="T39" fmla="*/ 127 h 487"/>
              <a:gd name="T40" fmla="*/ 191 w 656"/>
              <a:gd name="T41" fmla="*/ 102 h 487"/>
              <a:gd name="T42" fmla="*/ 196 w 656"/>
              <a:gd name="T43" fmla="*/ 54 h 487"/>
              <a:gd name="T44" fmla="*/ 211 w 656"/>
              <a:gd name="T45" fmla="*/ 39 h 487"/>
              <a:gd name="T46" fmla="*/ 208 w 656"/>
              <a:gd name="T47" fmla="*/ 3 h 487"/>
              <a:gd name="T48" fmla="*/ 267 w 656"/>
              <a:gd name="T49" fmla="*/ 22 h 487"/>
              <a:gd name="T50" fmla="*/ 372 w 656"/>
              <a:gd name="T51" fmla="*/ 51 h 487"/>
              <a:gd name="T52" fmla="*/ 506 w 656"/>
              <a:gd name="T53" fmla="*/ 85 h 487"/>
              <a:gd name="T54" fmla="*/ 656 w 656"/>
              <a:gd name="T55" fmla="*/ 118 h 487"/>
              <a:gd name="T56" fmla="*/ 649 w 656"/>
              <a:gd name="T57" fmla="*/ 156 h 487"/>
              <a:gd name="T58" fmla="*/ 629 w 656"/>
              <a:gd name="T59" fmla="*/ 240 h 487"/>
              <a:gd name="T60" fmla="*/ 609 w 656"/>
              <a:gd name="T61" fmla="*/ 338 h 487"/>
              <a:gd name="T62" fmla="*/ 594 w 656"/>
              <a:gd name="T63" fmla="*/ 408 h 487"/>
              <a:gd name="T64" fmla="*/ 590 w 656"/>
              <a:gd name="T65" fmla="*/ 462 h 487"/>
              <a:gd name="T66" fmla="*/ 414 w 656"/>
              <a:gd name="T67" fmla="*/ 445 h 487"/>
              <a:gd name="T68" fmla="*/ 384 w 656"/>
              <a:gd name="T69" fmla="*/ 447 h 487"/>
              <a:gd name="T70" fmla="*/ 355 w 656"/>
              <a:gd name="T71" fmla="*/ 440 h 487"/>
              <a:gd name="T72" fmla="*/ 323 w 656"/>
              <a:gd name="T73" fmla="*/ 445 h 487"/>
              <a:gd name="T74" fmla="*/ 272 w 656"/>
              <a:gd name="T75" fmla="*/ 445 h 487"/>
              <a:gd name="T76" fmla="*/ 245 w 656"/>
              <a:gd name="T77" fmla="*/ 443 h 487"/>
              <a:gd name="T78" fmla="*/ 209 w 656"/>
              <a:gd name="T79" fmla="*/ 435 h 487"/>
              <a:gd name="T80" fmla="*/ 167 w 656"/>
              <a:gd name="T81" fmla="*/ 418 h 487"/>
              <a:gd name="T82" fmla="*/ 135 w 656"/>
              <a:gd name="T83" fmla="*/ 423 h 487"/>
              <a:gd name="T84" fmla="*/ 103 w 656"/>
              <a:gd name="T85" fmla="*/ 415 h 487"/>
              <a:gd name="T86" fmla="*/ 89 w 656"/>
              <a:gd name="T87" fmla="*/ 404 h 487"/>
              <a:gd name="T88" fmla="*/ 88 w 656"/>
              <a:gd name="T89" fmla="*/ 379 h 487"/>
              <a:gd name="T90" fmla="*/ 83 w 656"/>
              <a:gd name="T91" fmla="*/ 342 h 487"/>
              <a:gd name="T92" fmla="*/ 61 w 656"/>
              <a:gd name="T93" fmla="*/ 328 h 487"/>
              <a:gd name="T94" fmla="*/ 54 w 656"/>
              <a:gd name="T95" fmla="*/ 323 h 487"/>
              <a:gd name="T96" fmla="*/ 39 w 656"/>
              <a:gd name="T97" fmla="*/ 306 h 487"/>
              <a:gd name="T98" fmla="*/ 11 w 656"/>
              <a:gd name="T99" fmla="*/ 300 h 487"/>
              <a:gd name="T100" fmla="*/ 0 w 656"/>
              <a:gd name="T101" fmla="*/ 293 h 487"/>
              <a:gd name="T102" fmla="*/ 5 w 656"/>
              <a:gd name="T103" fmla="*/ 271 h 487"/>
              <a:gd name="T104" fmla="*/ 15 w 656"/>
              <a:gd name="T105" fmla="*/ 256 h 487"/>
              <a:gd name="T106" fmla="*/ 11 w 656"/>
              <a:gd name="T107" fmla="*/ 276 h 487"/>
              <a:gd name="T108" fmla="*/ 15 w 656"/>
              <a:gd name="T109" fmla="*/ 283 h 487"/>
              <a:gd name="T110" fmla="*/ 27 w 656"/>
              <a:gd name="T111" fmla="*/ 250 h 487"/>
              <a:gd name="T112" fmla="*/ 20 w 656"/>
              <a:gd name="T113" fmla="*/ 223 h 487"/>
              <a:gd name="T114" fmla="*/ 18 w 656"/>
              <a:gd name="T115" fmla="*/ 213 h 487"/>
              <a:gd name="T116" fmla="*/ 22 w 656"/>
              <a:gd name="T117" fmla="*/ 179 h 487"/>
              <a:gd name="T118" fmla="*/ 20 w 656"/>
              <a:gd name="T119" fmla="*/ 135 h 487"/>
              <a:gd name="T120" fmla="*/ 17 w 656"/>
              <a:gd name="T121" fmla="*/ 96 h 487"/>
              <a:gd name="T122" fmla="*/ 15 w 656"/>
              <a:gd name="T123" fmla="*/ 52 h 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56"/>
              <a:gd name="T187" fmla="*/ 0 h 487"/>
              <a:gd name="T188" fmla="*/ 656 w 656"/>
              <a:gd name="T189" fmla="*/ 487 h 4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56" h="487">
                <a:moveTo>
                  <a:pt x="22" y="41"/>
                </a:moveTo>
                <a:lnTo>
                  <a:pt x="23" y="36"/>
                </a:lnTo>
                <a:lnTo>
                  <a:pt x="22" y="27"/>
                </a:lnTo>
                <a:lnTo>
                  <a:pt x="22" y="29"/>
                </a:lnTo>
                <a:lnTo>
                  <a:pt x="23" y="29"/>
                </a:lnTo>
                <a:lnTo>
                  <a:pt x="25" y="32"/>
                </a:lnTo>
                <a:lnTo>
                  <a:pt x="28" y="34"/>
                </a:lnTo>
                <a:lnTo>
                  <a:pt x="32" y="39"/>
                </a:lnTo>
                <a:lnTo>
                  <a:pt x="37" y="42"/>
                </a:lnTo>
                <a:lnTo>
                  <a:pt x="40" y="46"/>
                </a:lnTo>
                <a:lnTo>
                  <a:pt x="45" y="51"/>
                </a:lnTo>
                <a:lnTo>
                  <a:pt x="50" y="56"/>
                </a:lnTo>
                <a:lnTo>
                  <a:pt x="57" y="59"/>
                </a:lnTo>
                <a:lnTo>
                  <a:pt x="62" y="64"/>
                </a:lnTo>
                <a:lnTo>
                  <a:pt x="67" y="68"/>
                </a:lnTo>
                <a:lnTo>
                  <a:pt x="74" y="71"/>
                </a:lnTo>
                <a:lnTo>
                  <a:pt x="79" y="74"/>
                </a:lnTo>
                <a:lnTo>
                  <a:pt x="86" y="76"/>
                </a:lnTo>
                <a:lnTo>
                  <a:pt x="91" y="78"/>
                </a:lnTo>
                <a:lnTo>
                  <a:pt x="94" y="78"/>
                </a:lnTo>
                <a:lnTo>
                  <a:pt x="96" y="80"/>
                </a:lnTo>
                <a:lnTo>
                  <a:pt x="98" y="80"/>
                </a:lnTo>
                <a:lnTo>
                  <a:pt x="101" y="80"/>
                </a:lnTo>
                <a:lnTo>
                  <a:pt x="103" y="81"/>
                </a:lnTo>
                <a:lnTo>
                  <a:pt x="105" y="81"/>
                </a:lnTo>
                <a:lnTo>
                  <a:pt x="115" y="86"/>
                </a:lnTo>
                <a:lnTo>
                  <a:pt x="123" y="95"/>
                </a:lnTo>
                <a:lnTo>
                  <a:pt x="142" y="95"/>
                </a:lnTo>
                <a:lnTo>
                  <a:pt x="143" y="105"/>
                </a:lnTo>
                <a:lnTo>
                  <a:pt x="154" y="105"/>
                </a:lnTo>
                <a:lnTo>
                  <a:pt x="154" y="117"/>
                </a:lnTo>
                <a:lnTo>
                  <a:pt x="160" y="117"/>
                </a:lnTo>
                <a:lnTo>
                  <a:pt x="159" y="105"/>
                </a:lnTo>
                <a:lnTo>
                  <a:pt x="162" y="103"/>
                </a:lnTo>
                <a:lnTo>
                  <a:pt x="172" y="103"/>
                </a:lnTo>
                <a:lnTo>
                  <a:pt x="167" y="113"/>
                </a:lnTo>
                <a:lnTo>
                  <a:pt x="169" y="115"/>
                </a:lnTo>
                <a:lnTo>
                  <a:pt x="169" y="117"/>
                </a:lnTo>
                <a:lnTo>
                  <a:pt x="171" y="118"/>
                </a:lnTo>
                <a:lnTo>
                  <a:pt x="172" y="122"/>
                </a:lnTo>
                <a:lnTo>
                  <a:pt x="174" y="125"/>
                </a:lnTo>
                <a:lnTo>
                  <a:pt x="174" y="130"/>
                </a:lnTo>
                <a:lnTo>
                  <a:pt x="172" y="134"/>
                </a:lnTo>
                <a:lnTo>
                  <a:pt x="171" y="135"/>
                </a:lnTo>
                <a:lnTo>
                  <a:pt x="169" y="137"/>
                </a:lnTo>
                <a:lnTo>
                  <a:pt x="167" y="139"/>
                </a:lnTo>
                <a:lnTo>
                  <a:pt x="164" y="142"/>
                </a:lnTo>
                <a:lnTo>
                  <a:pt x="160" y="146"/>
                </a:lnTo>
                <a:lnTo>
                  <a:pt x="159" y="149"/>
                </a:lnTo>
                <a:lnTo>
                  <a:pt x="155" y="152"/>
                </a:lnTo>
                <a:lnTo>
                  <a:pt x="154" y="154"/>
                </a:lnTo>
                <a:lnTo>
                  <a:pt x="154" y="156"/>
                </a:lnTo>
                <a:lnTo>
                  <a:pt x="149" y="151"/>
                </a:lnTo>
                <a:lnTo>
                  <a:pt x="159" y="142"/>
                </a:lnTo>
                <a:lnTo>
                  <a:pt x="157" y="137"/>
                </a:lnTo>
                <a:lnTo>
                  <a:pt x="130" y="169"/>
                </a:lnTo>
                <a:lnTo>
                  <a:pt x="113" y="179"/>
                </a:lnTo>
                <a:lnTo>
                  <a:pt x="113" y="191"/>
                </a:lnTo>
                <a:lnTo>
                  <a:pt x="121" y="193"/>
                </a:lnTo>
                <a:lnTo>
                  <a:pt x="123" y="191"/>
                </a:lnTo>
                <a:lnTo>
                  <a:pt x="125" y="190"/>
                </a:lnTo>
                <a:lnTo>
                  <a:pt x="127" y="186"/>
                </a:lnTo>
                <a:lnTo>
                  <a:pt x="127" y="188"/>
                </a:lnTo>
                <a:lnTo>
                  <a:pt x="123" y="186"/>
                </a:lnTo>
                <a:lnTo>
                  <a:pt x="121" y="183"/>
                </a:lnTo>
                <a:lnTo>
                  <a:pt x="120" y="183"/>
                </a:lnTo>
                <a:lnTo>
                  <a:pt x="145" y="162"/>
                </a:lnTo>
                <a:lnTo>
                  <a:pt x="152" y="162"/>
                </a:lnTo>
                <a:lnTo>
                  <a:pt x="179" y="135"/>
                </a:lnTo>
                <a:lnTo>
                  <a:pt x="182" y="144"/>
                </a:lnTo>
                <a:lnTo>
                  <a:pt x="181" y="154"/>
                </a:lnTo>
                <a:lnTo>
                  <a:pt x="172" y="161"/>
                </a:lnTo>
                <a:lnTo>
                  <a:pt x="169" y="159"/>
                </a:lnTo>
                <a:lnTo>
                  <a:pt x="165" y="168"/>
                </a:lnTo>
                <a:lnTo>
                  <a:pt x="162" y="178"/>
                </a:lnTo>
                <a:lnTo>
                  <a:pt x="165" y="179"/>
                </a:lnTo>
                <a:lnTo>
                  <a:pt x="157" y="210"/>
                </a:lnTo>
                <a:lnTo>
                  <a:pt x="155" y="210"/>
                </a:lnTo>
                <a:lnTo>
                  <a:pt x="154" y="212"/>
                </a:lnTo>
                <a:lnTo>
                  <a:pt x="150" y="215"/>
                </a:lnTo>
                <a:lnTo>
                  <a:pt x="149" y="217"/>
                </a:lnTo>
                <a:lnTo>
                  <a:pt x="147" y="217"/>
                </a:lnTo>
                <a:lnTo>
                  <a:pt x="147" y="215"/>
                </a:lnTo>
                <a:lnTo>
                  <a:pt x="149" y="212"/>
                </a:lnTo>
                <a:lnTo>
                  <a:pt x="149" y="210"/>
                </a:lnTo>
                <a:lnTo>
                  <a:pt x="149" y="208"/>
                </a:lnTo>
                <a:lnTo>
                  <a:pt x="149" y="206"/>
                </a:lnTo>
                <a:lnTo>
                  <a:pt x="149" y="205"/>
                </a:lnTo>
                <a:lnTo>
                  <a:pt x="157" y="195"/>
                </a:lnTo>
                <a:lnTo>
                  <a:pt x="143" y="206"/>
                </a:lnTo>
                <a:lnTo>
                  <a:pt x="138" y="215"/>
                </a:lnTo>
                <a:lnTo>
                  <a:pt x="137" y="212"/>
                </a:lnTo>
                <a:lnTo>
                  <a:pt x="137" y="210"/>
                </a:lnTo>
                <a:lnTo>
                  <a:pt x="138" y="208"/>
                </a:lnTo>
                <a:lnTo>
                  <a:pt x="138" y="205"/>
                </a:lnTo>
                <a:lnTo>
                  <a:pt x="140" y="201"/>
                </a:lnTo>
                <a:lnTo>
                  <a:pt x="142" y="200"/>
                </a:lnTo>
                <a:lnTo>
                  <a:pt x="142" y="196"/>
                </a:lnTo>
                <a:lnTo>
                  <a:pt x="140" y="195"/>
                </a:lnTo>
                <a:lnTo>
                  <a:pt x="138" y="193"/>
                </a:lnTo>
                <a:lnTo>
                  <a:pt x="135" y="195"/>
                </a:lnTo>
                <a:lnTo>
                  <a:pt x="130" y="196"/>
                </a:lnTo>
                <a:lnTo>
                  <a:pt x="125" y="201"/>
                </a:lnTo>
                <a:lnTo>
                  <a:pt x="120" y="205"/>
                </a:lnTo>
                <a:lnTo>
                  <a:pt x="115" y="210"/>
                </a:lnTo>
                <a:lnTo>
                  <a:pt x="111" y="215"/>
                </a:lnTo>
                <a:lnTo>
                  <a:pt x="111" y="217"/>
                </a:lnTo>
                <a:lnTo>
                  <a:pt x="113" y="218"/>
                </a:lnTo>
                <a:lnTo>
                  <a:pt x="120" y="220"/>
                </a:lnTo>
                <a:lnTo>
                  <a:pt x="123" y="220"/>
                </a:lnTo>
                <a:lnTo>
                  <a:pt x="127" y="222"/>
                </a:lnTo>
                <a:lnTo>
                  <a:pt x="130" y="222"/>
                </a:lnTo>
                <a:lnTo>
                  <a:pt x="132" y="222"/>
                </a:lnTo>
                <a:lnTo>
                  <a:pt x="132" y="225"/>
                </a:lnTo>
                <a:lnTo>
                  <a:pt x="133" y="227"/>
                </a:lnTo>
                <a:lnTo>
                  <a:pt x="138" y="230"/>
                </a:lnTo>
                <a:lnTo>
                  <a:pt x="140" y="230"/>
                </a:lnTo>
                <a:lnTo>
                  <a:pt x="143" y="228"/>
                </a:lnTo>
                <a:lnTo>
                  <a:pt x="149" y="225"/>
                </a:lnTo>
                <a:lnTo>
                  <a:pt x="152" y="223"/>
                </a:lnTo>
                <a:lnTo>
                  <a:pt x="155" y="220"/>
                </a:lnTo>
                <a:lnTo>
                  <a:pt x="159" y="217"/>
                </a:lnTo>
                <a:lnTo>
                  <a:pt x="162" y="215"/>
                </a:lnTo>
                <a:lnTo>
                  <a:pt x="162" y="213"/>
                </a:lnTo>
                <a:lnTo>
                  <a:pt x="167" y="215"/>
                </a:lnTo>
                <a:lnTo>
                  <a:pt x="176" y="208"/>
                </a:lnTo>
                <a:lnTo>
                  <a:pt x="181" y="206"/>
                </a:lnTo>
                <a:lnTo>
                  <a:pt x="179" y="183"/>
                </a:lnTo>
                <a:lnTo>
                  <a:pt x="186" y="178"/>
                </a:lnTo>
                <a:lnTo>
                  <a:pt x="181" y="171"/>
                </a:lnTo>
                <a:lnTo>
                  <a:pt x="191" y="151"/>
                </a:lnTo>
                <a:lnTo>
                  <a:pt x="211" y="127"/>
                </a:lnTo>
                <a:lnTo>
                  <a:pt x="203" y="103"/>
                </a:lnTo>
                <a:lnTo>
                  <a:pt x="198" y="103"/>
                </a:lnTo>
                <a:lnTo>
                  <a:pt x="196" y="112"/>
                </a:lnTo>
                <a:lnTo>
                  <a:pt x="201" y="117"/>
                </a:lnTo>
                <a:lnTo>
                  <a:pt x="199" y="122"/>
                </a:lnTo>
                <a:lnTo>
                  <a:pt x="189" y="110"/>
                </a:lnTo>
                <a:lnTo>
                  <a:pt x="191" y="102"/>
                </a:lnTo>
                <a:lnTo>
                  <a:pt x="196" y="96"/>
                </a:lnTo>
                <a:lnTo>
                  <a:pt x="206" y="96"/>
                </a:lnTo>
                <a:lnTo>
                  <a:pt x="199" y="83"/>
                </a:lnTo>
                <a:lnTo>
                  <a:pt x="194" y="73"/>
                </a:lnTo>
                <a:lnTo>
                  <a:pt x="189" y="68"/>
                </a:lnTo>
                <a:lnTo>
                  <a:pt x="193" y="63"/>
                </a:lnTo>
                <a:lnTo>
                  <a:pt x="196" y="54"/>
                </a:lnTo>
                <a:lnTo>
                  <a:pt x="199" y="59"/>
                </a:lnTo>
                <a:lnTo>
                  <a:pt x="199" y="71"/>
                </a:lnTo>
                <a:lnTo>
                  <a:pt x="206" y="66"/>
                </a:lnTo>
                <a:lnTo>
                  <a:pt x="204" y="64"/>
                </a:lnTo>
                <a:lnTo>
                  <a:pt x="215" y="56"/>
                </a:lnTo>
                <a:lnTo>
                  <a:pt x="208" y="47"/>
                </a:lnTo>
                <a:lnTo>
                  <a:pt x="211" y="39"/>
                </a:lnTo>
                <a:lnTo>
                  <a:pt x="206" y="32"/>
                </a:lnTo>
                <a:lnTo>
                  <a:pt x="198" y="32"/>
                </a:lnTo>
                <a:lnTo>
                  <a:pt x="198" y="0"/>
                </a:lnTo>
                <a:lnTo>
                  <a:pt x="199" y="0"/>
                </a:lnTo>
                <a:lnTo>
                  <a:pt x="203" y="2"/>
                </a:lnTo>
                <a:lnTo>
                  <a:pt x="208" y="3"/>
                </a:lnTo>
                <a:lnTo>
                  <a:pt x="213" y="5"/>
                </a:lnTo>
                <a:lnTo>
                  <a:pt x="220" y="7"/>
                </a:lnTo>
                <a:lnTo>
                  <a:pt x="226" y="8"/>
                </a:lnTo>
                <a:lnTo>
                  <a:pt x="235" y="12"/>
                </a:lnTo>
                <a:lnTo>
                  <a:pt x="245" y="15"/>
                </a:lnTo>
                <a:lnTo>
                  <a:pt x="255" y="17"/>
                </a:lnTo>
                <a:lnTo>
                  <a:pt x="267" y="22"/>
                </a:lnTo>
                <a:lnTo>
                  <a:pt x="281" y="25"/>
                </a:lnTo>
                <a:lnTo>
                  <a:pt x="294" y="29"/>
                </a:lnTo>
                <a:lnTo>
                  <a:pt x="308" y="32"/>
                </a:lnTo>
                <a:lnTo>
                  <a:pt x="323" y="37"/>
                </a:lnTo>
                <a:lnTo>
                  <a:pt x="338" y="41"/>
                </a:lnTo>
                <a:lnTo>
                  <a:pt x="355" y="46"/>
                </a:lnTo>
                <a:lnTo>
                  <a:pt x="372" y="51"/>
                </a:lnTo>
                <a:lnTo>
                  <a:pt x="389" y="54"/>
                </a:lnTo>
                <a:lnTo>
                  <a:pt x="407" y="59"/>
                </a:lnTo>
                <a:lnTo>
                  <a:pt x="426" y="64"/>
                </a:lnTo>
                <a:lnTo>
                  <a:pt x="445" y="69"/>
                </a:lnTo>
                <a:lnTo>
                  <a:pt x="465" y="74"/>
                </a:lnTo>
                <a:lnTo>
                  <a:pt x="485" y="80"/>
                </a:lnTo>
                <a:lnTo>
                  <a:pt x="506" y="85"/>
                </a:lnTo>
                <a:lnTo>
                  <a:pt x="526" y="90"/>
                </a:lnTo>
                <a:lnTo>
                  <a:pt x="548" y="95"/>
                </a:lnTo>
                <a:lnTo>
                  <a:pt x="568" y="100"/>
                </a:lnTo>
                <a:lnTo>
                  <a:pt x="590" y="105"/>
                </a:lnTo>
                <a:lnTo>
                  <a:pt x="612" y="108"/>
                </a:lnTo>
                <a:lnTo>
                  <a:pt x="634" y="113"/>
                </a:lnTo>
                <a:lnTo>
                  <a:pt x="656" y="118"/>
                </a:lnTo>
                <a:lnTo>
                  <a:pt x="656" y="122"/>
                </a:lnTo>
                <a:lnTo>
                  <a:pt x="656" y="125"/>
                </a:lnTo>
                <a:lnTo>
                  <a:pt x="655" y="130"/>
                </a:lnTo>
                <a:lnTo>
                  <a:pt x="653" y="137"/>
                </a:lnTo>
                <a:lnTo>
                  <a:pt x="651" y="146"/>
                </a:lnTo>
                <a:lnTo>
                  <a:pt x="649" y="156"/>
                </a:lnTo>
                <a:lnTo>
                  <a:pt x="646" y="166"/>
                </a:lnTo>
                <a:lnTo>
                  <a:pt x="644" y="176"/>
                </a:lnTo>
                <a:lnTo>
                  <a:pt x="641" y="188"/>
                </a:lnTo>
                <a:lnTo>
                  <a:pt x="639" y="200"/>
                </a:lnTo>
                <a:lnTo>
                  <a:pt x="636" y="213"/>
                </a:lnTo>
                <a:lnTo>
                  <a:pt x="633" y="227"/>
                </a:lnTo>
                <a:lnTo>
                  <a:pt x="629" y="240"/>
                </a:lnTo>
                <a:lnTo>
                  <a:pt x="627" y="256"/>
                </a:lnTo>
                <a:lnTo>
                  <a:pt x="624" y="269"/>
                </a:lnTo>
                <a:lnTo>
                  <a:pt x="621" y="284"/>
                </a:lnTo>
                <a:lnTo>
                  <a:pt x="617" y="298"/>
                </a:lnTo>
                <a:lnTo>
                  <a:pt x="614" y="311"/>
                </a:lnTo>
                <a:lnTo>
                  <a:pt x="612" y="325"/>
                </a:lnTo>
                <a:lnTo>
                  <a:pt x="609" y="338"/>
                </a:lnTo>
                <a:lnTo>
                  <a:pt x="605" y="350"/>
                </a:lnTo>
                <a:lnTo>
                  <a:pt x="604" y="362"/>
                </a:lnTo>
                <a:lnTo>
                  <a:pt x="600" y="374"/>
                </a:lnTo>
                <a:lnTo>
                  <a:pt x="599" y="384"/>
                </a:lnTo>
                <a:lnTo>
                  <a:pt x="597" y="393"/>
                </a:lnTo>
                <a:lnTo>
                  <a:pt x="595" y="401"/>
                </a:lnTo>
                <a:lnTo>
                  <a:pt x="594" y="408"/>
                </a:lnTo>
                <a:lnTo>
                  <a:pt x="592" y="415"/>
                </a:lnTo>
                <a:lnTo>
                  <a:pt x="590" y="418"/>
                </a:lnTo>
                <a:lnTo>
                  <a:pt x="590" y="420"/>
                </a:lnTo>
                <a:lnTo>
                  <a:pt x="590" y="421"/>
                </a:lnTo>
                <a:lnTo>
                  <a:pt x="585" y="438"/>
                </a:lnTo>
                <a:lnTo>
                  <a:pt x="590" y="450"/>
                </a:lnTo>
                <a:lnTo>
                  <a:pt x="590" y="462"/>
                </a:lnTo>
                <a:lnTo>
                  <a:pt x="587" y="476"/>
                </a:lnTo>
                <a:lnTo>
                  <a:pt x="589" y="487"/>
                </a:lnTo>
                <a:lnTo>
                  <a:pt x="421" y="445"/>
                </a:lnTo>
                <a:lnTo>
                  <a:pt x="419" y="445"/>
                </a:lnTo>
                <a:lnTo>
                  <a:pt x="418" y="445"/>
                </a:lnTo>
                <a:lnTo>
                  <a:pt x="414" y="445"/>
                </a:lnTo>
                <a:lnTo>
                  <a:pt x="411" y="445"/>
                </a:lnTo>
                <a:lnTo>
                  <a:pt x="407" y="447"/>
                </a:lnTo>
                <a:lnTo>
                  <a:pt x="402" y="447"/>
                </a:lnTo>
                <a:lnTo>
                  <a:pt x="399" y="447"/>
                </a:lnTo>
                <a:lnTo>
                  <a:pt x="394" y="447"/>
                </a:lnTo>
                <a:lnTo>
                  <a:pt x="389" y="447"/>
                </a:lnTo>
                <a:lnTo>
                  <a:pt x="384" y="447"/>
                </a:lnTo>
                <a:lnTo>
                  <a:pt x="379" y="445"/>
                </a:lnTo>
                <a:lnTo>
                  <a:pt x="374" y="445"/>
                </a:lnTo>
                <a:lnTo>
                  <a:pt x="369" y="443"/>
                </a:lnTo>
                <a:lnTo>
                  <a:pt x="363" y="442"/>
                </a:lnTo>
                <a:lnTo>
                  <a:pt x="358" y="440"/>
                </a:lnTo>
                <a:lnTo>
                  <a:pt x="357" y="440"/>
                </a:lnTo>
                <a:lnTo>
                  <a:pt x="355" y="440"/>
                </a:lnTo>
                <a:lnTo>
                  <a:pt x="353" y="440"/>
                </a:lnTo>
                <a:lnTo>
                  <a:pt x="352" y="442"/>
                </a:lnTo>
                <a:lnTo>
                  <a:pt x="348" y="443"/>
                </a:lnTo>
                <a:lnTo>
                  <a:pt x="347" y="445"/>
                </a:lnTo>
                <a:lnTo>
                  <a:pt x="345" y="445"/>
                </a:lnTo>
                <a:lnTo>
                  <a:pt x="323" y="445"/>
                </a:lnTo>
                <a:lnTo>
                  <a:pt x="321" y="445"/>
                </a:lnTo>
                <a:lnTo>
                  <a:pt x="316" y="445"/>
                </a:lnTo>
                <a:lnTo>
                  <a:pt x="308" y="447"/>
                </a:lnTo>
                <a:lnTo>
                  <a:pt x="297" y="448"/>
                </a:lnTo>
                <a:lnTo>
                  <a:pt x="289" y="448"/>
                </a:lnTo>
                <a:lnTo>
                  <a:pt x="279" y="448"/>
                </a:lnTo>
                <a:lnTo>
                  <a:pt x="272" y="445"/>
                </a:lnTo>
                <a:lnTo>
                  <a:pt x="265" y="442"/>
                </a:lnTo>
                <a:lnTo>
                  <a:pt x="262" y="442"/>
                </a:lnTo>
                <a:lnTo>
                  <a:pt x="259" y="442"/>
                </a:lnTo>
                <a:lnTo>
                  <a:pt x="253" y="442"/>
                </a:lnTo>
                <a:lnTo>
                  <a:pt x="248" y="442"/>
                </a:lnTo>
                <a:lnTo>
                  <a:pt x="245" y="443"/>
                </a:lnTo>
                <a:lnTo>
                  <a:pt x="242" y="443"/>
                </a:lnTo>
                <a:lnTo>
                  <a:pt x="233" y="442"/>
                </a:lnTo>
                <a:lnTo>
                  <a:pt x="220" y="445"/>
                </a:lnTo>
                <a:lnTo>
                  <a:pt x="220" y="443"/>
                </a:lnTo>
                <a:lnTo>
                  <a:pt x="215" y="440"/>
                </a:lnTo>
                <a:lnTo>
                  <a:pt x="209" y="435"/>
                </a:lnTo>
                <a:lnTo>
                  <a:pt x="201" y="430"/>
                </a:lnTo>
                <a:lnTo>
                  <a:pt x="194" y="425"/>
                </a:lnTo>
                <a:lnTo>
                  <a:pt x="186" y="421"/>
                </a:lnTo>
                <a:lnTo>
                  <a:pt x="177" y="418"/>
                </a:lnTo>
                <a:lnTo>
                  <a:pt x="171" y="418"/>
                </a:lnTo>
                <a:lnTo>
                  <a:pt x="169" y="418"/>
                </a:lnTo>
                <a:lnTo>
                  <a:pt x="167" y="418"/>
                </a:lnTo>
                <a:lnTo>
                  <a:pt x="164" y="420"/>
                </a:lnTo>
                <a:lnTo>
                  <a:pt x="160" y="420"/>
                </a:lnTo>
                <a:lnTo>
                  <a:pt x="157" y="421"/>
                </a:lnTo>
                <a:lnTo>
                  <a:pt x="152" y="421"/>
                </a:lnTo>
                <a:lnTo>
                  <a:pt x="145" y="423"/>
                </a:lnTo>
                <a:lnTo>
                  <a:pt x="140" y="423"/>
                </a:lnTo>
                <a:lnTo>
                  <a:pt x="135" y="423"/>
                </a:lnTo>
                <a:lnTo>
                  <a:pt x="128" y="423"/>
                </a:lnTo>
                <a:lnTo>
                  <a:pt x="123" y="423"/>
                </a:lnTo>
                <a:lnTo>
                  <a:pt x="118" y="423"/>
                </a:lnTo>
                <a:lnTo>
                  <a:pt x="113" y="421"/>
                </a:lnTo>
                <a:lnTo>
                  <a:pt x="108" y="420"/>
                </a:lnTo>
                <a:lnTo>
                  <a:pt x="105" y="418"/>
                </a:lnTo>
                <a:lnTo>
                  <a:pt x="103" y="415"/>
                </a:lnTo>
                <a:lnTo>
                  <a:pt x="101" y="413"/>
                </a:lnTo>
                <a:lnTo>
                  <a:pt x="99" y="413"/>
                </a:lnTo>
                <a:lnTo>
                  <a:pt x="98" y="411"/>
                </a:lnTo>
                <a:lnTo>
                  <a:pt x="94" y="408"/>
                </a:lnTo>
                <a:lnTo>
                  <a:pt x="93" y="406"/>
                </a:lnTo>
                <a:lnTo>
                  <a:pt x="91" y="404"/>
                </a:lnTo>
                <a:lnTo>
                  <a:pt x="89" y="404"/>
                </a:lnTo>
                <a:lnTo>
                  <a:pt x="84" y="393"/>
                </a:lnTo>
                <a:lnTo>
                  <a:pt x="84" y="391"/>
                </a:lnTo>
                <a:lnTo>
                  <a:pt x="86" y="388"/>
                </a:lnTo>
                <a:lnTo>
                  <a:pt x="86" y="384"/>
                </a:lnTo>
                <a:lnTo>
                  <a:pt x="88" y="379"/>
                </a:lnTo>
                <a:lnTo>
                  <a:pt x="88" y="374"/>
                </a:lnTo>
                <a:lnTo>
                  <a:pt x="88" y="369"/>
                </a:lnTo>
                <a:lnTo>
                  <a:pt x="88" y="364"/>
                </a:lnTo>
                <a:lnTo>
                  <a:pt x="88" y="357"/>
                </a:lnTo>
                <a:lnTo>
                  <a:pt x="86" y="352"/>
                </a:lnTo>
                <a:lnTo>
                  <a:pt x="86" y="347"/>
                </a:lnTo>
                <a:lnTo>
                  <a:pt x="83" y="342"/>
                </a:lnTo>
                <a:lnTo>
                  <a:pt x="79" y="337"/>
                </a:lnTo>
                <a:lnTo>
                  <a:pt x="76" y="333"/>
                </a:lnTo>
                <a:lnTo>
                  <a:pt x="71" y="330"/>
                </a:lnTo>
                <a:lnTo>
                  <a:pt x="64" y="328"/>
                </a:lnTo>
                <a:lnTo>
                  <a:pt x="62" y="328"/>
                </a:lnTo>
                <a:lnTo>
                  <a:pt x="61" y="328"/>
                </a:lnTo>
                <a:lnTo>
                  <a:pt x="57" y="327"/>
                </a:lnTo>
                <a:lnTo>
                  <a:pt x="55" y="327"/>
                </a:lnTo>
                <a:lnTo>
                  <a:pt x="54" y="327"/>
                </a:lnTo>
                <a:lnTo>
                  <a:pt x="52" y="327"/>
                </a:lnTo>
                <a:lnTo>
                  <a:pt x="52" y="325"/>
                </a:lnTo>
                <a:lnTo>
                  <a:pt x="54" y="323"/>
                </a:lnTo>
                <a:lnTo>
                  <a:pt x="54" y="322"/>
                </a:lnTo>
                <a:lnTo>
                  <a:pt x="52" y="318"/>
                </a:lnTo>
                <a:lnTo>
                  <a:pt x="52" y="315"/>
                </a:lnTo>
                <a:lnTo>
                  <a:pt x="49" y="311"/>
                </a:lnTo>
                <a:lnTo>
                  <a:pt x="45" y="310"/>
                </a:lnTo>
                <a:lnTo>
                  <a:pt x="40" y="308"/>
                </a:lnTo>
                <a:lnTo>
                  <a:pt x="39" y="306"/>
                </a:lnTo>
                <a:lnTo>
                  <a:pt x="37" y="305"/>
                </a:lnTo>
                <a:lnTo>
                  <a:pt x="33" y="303"/>
                </a:lnTo>
                <a:lnTo>
                  <a:pt x="32" y="301"/>
                </a:lnTo>
                <a:lnTo>
                  <a:pt x="23" y="303"/>
                </a:lnTo>
                <a:lnTo>
                  <a:pt x="22" y="300"/>
                </a:lnTo>
                <a:lnTo>
                  <a:pt x="18" y="303"/>
                </a:lnTo>
                <a:lnTo>
                  <a:pt x="11" y="300"/>
                </a:lnTo>
                <a:lnTo>
                  <a:pt x="6" y="291"/>
                </a:lnTo>
                <a:lnTo>
                  <a:pt x="6" y="293"/>
                </a:lnTo>
                <a:lnTo>
                  <a:pt x="3" y="293"/>
                </a:lnTo>
                <a:lnTo>
                  <a:pt x="0" y="294"/>
                </a:lnTo>
                <a:lnTo>
                  <a:pt x="0" y="293"/>
                </a:lnTo>
                <a:lnTo>
                  <a:pt x="0" y="291"/>
                </a:lnTo>
                <a:lnTo>
                  <a:pt x="0" y="289"/>
                </a:lnTo>
                <a:lnTo>
                  <a:pt x="1" y="288"/>
                </a:lnTo>
                <a:lnTo>
                  <a:pt x="1" y="284"/>
                </a:lnTo>
                <a:lnTo>
                  <a:pt x="3" y="281"/>
                </a:lnTo>
                <a:lnTo>
                  <a:pt x="3" y="278"/>
                </a:lnTo>
                <a:lnTo>
                  <a:pt x="5" y="271"/>
                </a:lnTo>
                <a:lnTo>
                  <a:pt x="6" y="266"/>
                </a:lnTo>
                <a:lnTo>
                  <a:pt x="8" y="261"/>
                </a:lnTo>
                <a:lnTo>
                  <a:pt x="10" y="256"/>
                </a:lnTo>
                <a:lnTo>
                  <a:pt x="11" y="252"/>
                </a:lnTo>
                <a:lnTo>
                  <a:pt x="15" y="252"/>
                </a:lnTo>
                <a:lnTo>
                  <a:pt x="15" y="256"/>
                </a:lnTo>
                <a:lnTo>
                  <a:pt x="15" y="257"/>
                </a:lnTo>
                <a:lnTo>
                  <a:pt x="13" y="261"/>
                </a:lnTo>
                <a:lnTo>
                  <a:pt x="13" y="264"/>
                </a:lnTo>
                <a:lnTo>
                  <a:pt x="11" y="267"/>
                </a:lnTo>
                <a:lnTo>
                  <a:pt x="11" y="271"/>
                </a:lnTo>
                <a:lnTo>
                  <a:pt x="11" y="276"/>
                </a:lnTo>
                <a:lnTo>
                  <a:pt x="10" y="279"/>
                </a:lnTo>
                <a:lnTo>
                  <a:pt x="8" y="281"/>
                </a:lnTo>
                <a:lnTo>
                  <a:pt x="8" y="284"/>
                </a:lnTo>
                <a:lnTo>
                  <a:pt x="10" y="284"/>
                </a:lnTo>
                <a:lnTo>
                  <a:pt x="13" y="284"/>
                </a:lnTo>
                <a:lnTo>
                  <a:pt x="15" y="283"/>
                </a:lnTo>
                <a:lnTo>
                  <a:pt x="17" y="283"/>
                </a:lnTo>
                <a:lnTo>
                  <a:pt x="17" y="278"/>
                </a:lnTo>
                <a:lnTo>
                  <a:pt x="22" y="271"/>
                </a:lnTo>
                <a:lnTo>
                  <a:pt x="25" y="266"/>
                </a:lnTo>
                <a:lnTo>
                  <a:pt x="25" y="254"/>
                </a:lnTo>
                <a:lnTo>
                  <a:pt x="27" y="250"/>
                </a:lnTo>
                <a:lnTo>
                  <a:pt x="33" y="249"/>
                </a:lnTo>
                <a:lnTo>
                  <a:pt x="30" y="240"/>
                </a:lnTo>
                <a:lnTo>
                  <a:pt x="25" y="244"/>
                </a:lnTo>
                <a:lnTo>
                  <a:pt x="15" y="244"/>
                </a:lnTo>
                <a:lnTo>
                  <a:pt x="17" y="218"/>
                </a:lnTo>
                <a:lnTo>
                  <a:pt x="18" y="218"/>
                </a:lnTo>
                <a:lnTo>
                  <a:pt x="20" y="223"/>
                </a:lnTo>
                <a:lnTo>
                  <a:pt x="27" y="220"/>
                </a:lnTo>
                <a:lnTo>
                  <a:pt x="42" y="222"/>
                </a:lnTo>
                <a:lnTo>
                  <a:pt x="42" y="217"/>
                </a:lnTo>
                <a:lnTo>
                  <a:pt x="30" y="212"/>
                </a:lnTo>
                <a:lnTo>
                  <a:pt x="30" y="205"/>
                </a:lnTo>
                <a:lnTo>
                  <a:pt x="22" y="203"/>
                </a:lnTo>
                <a:lnTo>
                  <a:pt x="18" y="213"/>
                </a:lnTo>
                <a:lnTo>
                  <a:pt x="17" y="212"/>
                </a:lnTo>
                <a:lnTo>
                  <a:pt x="17" y="200"/>
                </a:lnTo>
                <a:lnTo>
                  <a:pt x="18" y="198"/>
                </a:lnTo>
                <a:lnTo>
                  <a:pt x="18" y="195"/>
                </a:lnTo>
                <a:lnTo>
                  <a:pt x="20" y="190"/>
                </a:lnTo>
                <a:lnTo>
                  <a:pt x="20" y="184"/>
                </a:lnTo>
                <a:lnTo>
                  <a:pt x="22" y="179"/>
                </a:lnTo>
                <a:lnTo>
                  <a:pt x="22" y="173"/>
                </a:lnTo>
                <a:lnTo>
                  <a:pt x="22" y="168"/>
                </a:lnTo>
                <a:lnTo>
                  <a:pt x="20" y="164"/>
                </a:lnTo>
                <a:lnTo>
                  <a:pt x="20" y="161"/>
                </a:lnTo>
                <a:lnTo>
                  <a:pt x="20" y="154"/>
                </a:lnTo>
                <a:lnTo>
                  <a:pt x="20" y="146"/>
                </a:lnTo>
                <a:lnTo>
                  <a:pt x="20" y="135"/>
                </a:lnTo>
                <a:lnTo>
                  <a:pt x="22" y="125"/>
                </a:lnTo>
                <a:lnTo>
                  <a:pt x="22" y="115"/>
                </a:lnTo>
                <a:lnTo>
                  <a:pt x="22" y="108"/>
                </a:lnTo>
                <a:lnTo>
                  <a:pt x="22" y="107"/>
                </a:lnTo>
                <a:lnTo>
                  <a:pt x="22" y="105"/>
                </a:lnTo>
                <a:lnTo>
                  <a:pt x="20" y="102"/>
                </a:lnTo>
                <a:lnTo>
                  <a:pt x="17" y="96"/>
                </a:lnTo>
                <a:lnTo>
                  <a:pt x="13" y="91"/>
                </a:lnTo>
                <a:lnTo>
                  <a:pt x="11" y="83"/>
                </a:lnTo>
                <a:lnTo>
                  <a:pt x="10" y="74"/>
                </a:lnTo>
                <a:lnTo>
                  <a:pt x="11" y="64"/>
                </a:lnTo>
                <a:lnTo>
                  <a:pt x="15" y="54"/>
                </a:lnTo>
                <a:lnTo>
                  <a:pt x="15" y="52"/>
                </a:lnTo>
                <a:lnTo>
                  <a:pt x="17" y="51"/>
                </a:lnTo>
                <a:lnTo>
                  <a:pt x="18" y="47"/>
                </a:lnTo>
                <a:lnTo>
                  <a:pt x="20" y="46"/>
                </a:lnTo>
                <a:lnTo>
                  <a:pt x="20" y="42"/>
                </a:lnTo>
                <a:lnTo>
                  <a:pt x="22" y="42"/>
                </a:lnTo>
                <a:lnTo>
                  <a:pt x="22" y="41"/>
                </a:lnTo>
                <a:close/>
              </a:path>
            </a:pathLst>
          </a:custGeom>
          <a:solidFill>
            <a:srgbClr val="DDDDDD"/>
          </a:solidFill>
          <a:ln w="9525">
            <a:solidFill>
              <a:schemeClr val="tx1"/>
            </a:solidFill>
            <a:round/>
            <a:headEnd/>
            <a:tailEnd/>
          </a:ln>
        </p:spPr>
        <p:txBody>
          <a:bodyPr/>
          <a:lstStyle/>
          <a:p>
            <a:endParaRPr lang="en-US"/>
          </a:p>
        </p:txBody>
      </p:sp>
      <p:sp>
        <p:nvSpPr>
          <p:cNvPr id="57395" name="Freeform 172"/>
          <p:cNvSpPr>
            <a:spLocks/>
          </p:cNvSpPr>
          <p:nvPr/>
        </p:nvSpPr>
        <p:spPr bwMode="auto">
          <a:xfrm>
            <a:off x="5230813" y="2265363"/>
            <a:ext cx="908050" cy="855662"/>
          </a:xfrm>
          <a:custGeom>
            <a:avLst/>
            <a:gdLst>
              <a:gd name="T0" fmla="*/ 210 w 522"/>
              <a:gd name="T1" fmla="*/ 536 h 555"/>
              <a:gd name="T2" fmla="*/ 181 w 522"/>
              <a:gd name="T3" fmla="*/ 528 h 555"/>
              <a:gd name="T4" fmla="*/ 176 w 522"/>
              <a:gd name="T5" fmla="*/ 511 h 555"/>
              <a:gd name="T6" fmla="*/ 166 w 522"/>
              <a:gd name="T7" fmla="*/ 486 h 555"/>
              <a:gd name="T8" fmla="*/ 173 w 522"/>
              <a:gd name="T9" fmla="*/ 455 h 555"/>
              <a:gd name="T10" fmla="*/ 159 w 522"/>
              <a:gd name="T11" fmla="*/ 430 h 555"/>
              <a:gd name="T12" fmla="*/ 151 w 522"/>
              <a:gd name="T13" fmla="*/ 386 h 555"/>
              <a:gd name="T14" fmla="*/ 104 w 522"/>
              <a:gd name="T15" fmla="*/ 349 h 555"/>
              <a:gd name="T16" fmla="*/ 58 w 522"/>
              <a:gd name="T17" fmla="*/ 305 h 555"/>
              <a:gd name="T18" fmla="*/ 51 w 522"/>
              <a:gd name="T19" fmla="*/ 303 h 555"/>
              <a:gd name="T20" fmla="*/ 26 w 522"/>
              <a:gd name="T21" fmla="*/ 294 h 555"/>
              <a:gd name="T22" fmla="*/ 21 w 522"/>
              <a:gd name="T23" fmla="*/ 262 h 555"/>
              <a:gd name="T24" fmla="*/ 12 w 522"/>
              <a:gd name="T25" fmla="*/ 240 h 555"/>
              <a:gd name="T26" fmla="*/ 21 w 522"/>
              <a:gd name="T27" fmla="*/ 198 h 555"/>
              <a:gd name="T28" fmla="*/ 2 w 522"/>
              <a:gd name="T29" fmla="*/ 159 h 555"/>
              <a:gd name="T30" fmla="*/ 7 w 522"/>
              <a:gd name="T31" fmla="*/ 152 h 555"/>
              <a:gd name="T32" fmla="*/ 38 w 522"/>
              <a:gd name="T33" fmla="*/ 122 h 555"/>
              <a:gd name="T34" fmla="*/ 48 w 522"/>
              <a:gd name="T35" fmla="*/ 44 h 555"/>
              <a:gd name="T36" fmla="*/ 63 w 522"/>
              <a:gd name="T37" fmla="*/ 29 h 555"/>
              <a:gd name="T38" fmla="*/ 83 w 522"/>
              <a:gd name="T39" fmla="*/ 37 h 555"/>
              <a:gd name="T40" fmla="*/ 105 w 522"/>
              <a:gd name="T41" fmla="*/ 30 h 555"/>
              <a:gd name="T42" fmla="*/ 126 w 522"/>
              <a:gd name="T43" fmla="*/ 25 h 555"/>
              <a:gd name="T44" fmla="*/ 141 w 522"/>
              <a:gd name="T45" fmla="*/ 13 h 555"/>
              <a:gd name="T46" fmla="*/ 163 w 522"/>
              <a:gd name="T47" fmla="*/ 7 h 555"/>
              <a:gd name="T48" fmla="*/ 181 w 522"/>
              <a:gd name="T49" fmla="*/ 7 h 555"/>
              <a:gd name="T50" fmla="*/ 173 w 522"/>
              <a:gd name="T51" fmla="*/ 39 h 555"/>
              <a:gd name="T52" fmla="*/ 178 w 522"/>
              <a:gd name="T53" fmla="*/ 42 h 555"/>
              <a:gd name="T54" fmla="*/ 190 w 522"/>
              <a:gd name="T55" fmla="*/ 34 h 555"/>
              <a:gd name="T56" fmla="*/ 217 w 522"/>
              <a:gd name="T57" fmla="*/ 46 h 555"/>
              <a:gd name="T58" fmla="*/ 239 w 522"/>
              <a:gd name="T59" fmla="*/ 68 h 555"/>
              <a:gd name="T60" fmla="*/ 249 w 522"/>
              <a:gd name="T61" fmla="*/ 76 h 555"/>
              <a:gd name="T62" fmla="*/ 268 w 522"/>
              <a:gd name="T63" fmla="*/ 79 h 555"/>
              <a:gd name="T64" fmla="*/ 317 w 522"/>
              <a:gd name="T65" fmla="*/ 88 h 555"/>
              <a:gd name="T66" fmla="*/ 356 w 522"/>
              <a:gd name="T67" fmla="*/ 103 h 555"/>
              <a:gd name="T68" fmla="*/ 408 w 522"/>
              <a:gd name="T69" fmla="*/ 110 h 555"/>
              <a:gd name="T70" fmla="*/ 427 w 522"/>
              <a:gd name="T71" fmla="*/ 127 h 555"/>
              <a:gd name="T72" fmla="*/ 444 w 522"/>
              <a:gd name="T73" fmla="*/ 161 h 555"/>
              <a:gd name="T74" fmla="*/ 439 w 522"/>
              <a:gd name="T75" fmla="*/ 183 h 555"/>
              <a:gd name="T76" fmla="*/ 457 w 522"/>
              <a:gd name="T77" fmla="*/ 196 h 555"/>
              <a:gd name="T78" fmla="*/ 469 w 522"/>
              <a:gd name="T79" fmla="*/ 213 h 555"/>
              <a:gd name="T80" fmla="*/ 449 w 522"/>
              <a:gd name="T81" fmla="*/ 245 h 555"/>
              <a:gd name="T82" fmla="*/ 437 w 522"/>
              <a:gd name="T83" fmla="*/ 274 h 555"/>
              <a:gd name="T84" fmla="*/ 450 w 522"/>
              <a:gd name="T85" fmla="*/ 276 h 555"/>
              <a:gd name="T86" fmla="*/ 464 w 522"/>
              <a:gd name="T87" fmla="*/ 252 h 555"/>
              <a:gd name="T88" fmla="*/ 491 w 522"/>
              <a:gd name="T89" fmla="*/ 235 h 555"/>
              <a:gd name="T90" fmla="*/ 494 w 522"/>
              <a:gd name="T91" fmla="*/ 208 h 555"/>
              <a:gd name="T92" fmla="*/ 511 w 522"/>
              <a:gd name="T93" fmla="*/ 186 h 555"/>
              <a:gd name="T94" fmla="*/ 518 w 522"/>
              <a:gd name="T95" fmla="*/ 193 h 555"/>
              <a:gd name="T96" fmla="*/ 508 w 522"/>
              <a:gd name="T97" fmla="*/ 222 h 555"/>
              <a:gd name="T98" fmla="*/ 505 w 522"/>
              <a:gd name="T99" fmla="*/ 239 h 555"/>
              <a:gd name="T100" fmla="*/ 493 w 522"/>
              <a:gd name="T101" fmla="*/ 262 h 555"/>
              <a:gd name="T102" fmla="*/ 486 w 522"/>
              <a:gd name="T103" fmla="*/ 311 h 555"/>
              <a:gd name="T104" fmla="*/ 481 w 522"/>
              <a:gd name="T105" fmla="*/ 330 h 555"/>
              <a:gd name="T106" fmla="*/ 472 w 522"/>
              <a:gd name="T107" fmla="*/ 355 h 555"/>
              <a:gd name="T108" fmla="*/ 476 w 522"/>
              <a:gd name="T109" fmla="*/ 391 h 555"/>
              <a:gd name="T110" fmla="*/ 467 w 522"/>
              <a:gd name="T111" fmla="*/ 415 h 555"/>
              <a:gd name="T112" fmla="*/ 464 w 522"/>
              <a:gd name="T113" fmla="*/ 460 h 555"/>
              <a:gd name="T114" fmla="*/ 474 w 522"/>
              <a:gd name="T115" fmla="*/ 491 h 555"/>
              <a:gd name="T116" fmla="*/ 479 w 522"/>
              <a:gd name="T117" fmla="*/ 506 h 55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22"/>
              <a:gd name="T178" fmla="*/ 0 h 555"/>
              <a:gd name="T179" fmla="*/ 522 w 522"/>
              <a:gd name="T180" fmla="*/ 555 h 55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22" h="555">
                <a:moveTo>
                  <a:pt x="220" y="555"/>
                </a:moveTo>
                <a:lnTo>
                  <a:pt x="219" y="550"/>
                </a:lnTo>
                <a:lnTo>
                  <a:pt x="217" y="545"/>
                </a:lnTo>
                <a:lnTo>
                  <a:pt x="215" y="541"/>
                </a:lnTo>
                <a:lnTo>
                  <a:pt x="212" y="538"/>
                </a:lnTo>
                <a:lnTo>
                  <a:pt x="210" y="536"/>
                </a:lnTo>
                <a:lnTo>
                  <a:pt x="207" y="536"/>
                </a:lnTo>
                <a:lnTo>
                  <a:pt x="205" y="535"/>
                </a:lnTo>
                <a:lnTo>
                  <a:pt x="181" y="528"/>
                </a:lnTo>
                <a:lnTo>
                  <a:pt x="181" y="526"/>
                </a:lnTo>
                <a:lnTo>
                  <a:pt x="181" y="525"/>
                </a:lnTo>
                <a:lnTo>
                  <a:pt x="181" y="521"/>
                </a:lnTo>
                <a:lnTo>
                  <a:pt x="181" y="519"/>
                </a:lnTo>
                <a:lnTo>
                  <a:pt x="180" y="514"/>
                </a:lnTo>
                <a:lnTo>
                  <a:pt x="176" y="511"/>
                </a:lnTo>
                <a:lnTo>
                  <a:pt x="175" y="506"/>
                </a:lnTo>
                <a:lnTo>
                  <a:pt x="171" y="503"/>
                </a:lnTo>
                <a:lnTo>
                  <a:pt x="170" y="499"/>
                </a:lnTo>
                <a:lnTo>
                  <a:pt x="168" y="494"/>
                </a:lnTo>
                <a:lnTo>
                  <a:pt x="168" y="491"/>
                </a:lnTo>
                <a:lnTo>
                  <a:pt x="166" y="486"/>
                </a:lnTo>
                <a:lnTo>
                  <a:pt x="168" y="482"/>
                </a:lnTo>
                <a:lnTo>
                  <a:pt x="170" y="477"/>
                </a:lnTo>
                <a:lnTo>
                  <a:pt x="173" y="469"/>
                </a:lnTo>
                <a:lnTo>
                  <a:pt x="175" y="464"/>
                </a:lnTo>
                <a:lnTo>
                  <a:pt x="175" y="459"/>
                </a:lnTo>
                <a:lnTo>
                  <a:pt x="173" y="455"/>
                </a:lnTo>
                <a:lnTo>
                  <a:pt x="171" y="453"/>
                </a:lnTo>
                <a:lnTo>
                  <a:pt x="170" y="453"/>
                </a:lnTo>
                <a:lnTo>
                  <a:pt x="170" y="452"/>
                </a:lnTo>
                <a:lnTo>
                  <a:pt x="168" y="452"/>
                </a:lnTo>
                <a:lnTo>
                  <a:pt x="159" y="431"/>
                </a:lnTo>
                <a:lnTo>
                  <a:pt x="159" y="430"/>
                </a:lnTo>
                <a:lnTo>
                  <a:pt x="161" y="428"/>
                </a:lnTo>
                <a:lnTo>
                  <a:pt x="161" y="421"/>
                </a:lnTo>
                <a:lnTo>
                  <a:pt x="158" y="413"/>
                </a:lnTo>
                <a:lnTo>
                  <a:pt x="156" y="403"/>
                </a:lnTo>
                <a:lnTo>
                  <a:pt x="153" y="394"/>
                </a:lnTo>
                <a:lnTo>
                  <a:pt x="151" y="386"/>
                </a:lnTo>
                <a:lnTo>
                  <a:pt x="148" y="379"/>
                </a:lnTo>
                <a:lnTo>
                  <a:pt x="146" y="377"/>
                </a:lnTo>
                <a:lnTo>
                  <a:pt x="132" y="372"/>
                </a:lnTo>
                <a:lnTo>
                  <a:pt x="120" y="365"/>
                </a:lnTo>
                <a:lnTo>
                  <a:pt x="112" y="357"/>
                </a:lnTo>
                <a:lnTo>
                  <a:pt x="104" y="349"/>
                </a:lnTo>
                <a:lnTo>
                  <a:pt x="98" y="340"/>
                </a:lnTo>
                <a:lnTo>
                  <a:pt x="93" y="332"/>
                </a:lnTo>
                <a:lnTo>
                  <a:pt x="90" y="328"/>
                </a:lnTo>
                <a:lnTo>
                  <a:pt x="90" y="325"/>
                </a:lnTo>
                <a:lnTo>
                  <a:pt x="60" y="313"/>
                </a:lnTo>
                <a:lnTo>
                  <a:pt x="58" y="305"/>
                </a:lnTo>
                <a:lnTo>
                  <a:pt x="56" y="305"/>
                </a:lnTo>
                <a:lnTo>
                  <a:pt x="56" y="303"/>
                </a:lnTo>
                <a:lnTo>
                  <a:pt x="54" y="303"/>
                </a:lnTo>
                <a:lnTo>
                  <a:pt x="51" y="303"/>
                </a:lnTo>
                <a:lnTo>
                  <a:pt x="49" y="303"/>
                </a:lnTo>
                <a:lnTo>
                  <a:pt x="46" y="305"/>
                </a:lnTo>
                <a:lnTo>
                  <a:pt x="43" y="303"/>
                </a:lnTo>
                <a:lnTo>
                  <a:pt x="38" y="301"/>
                </a:lnTo>
                <a:lnTo>
                  <a:pt x="31" y="299"/>
                </a:lnTo>
                <a:lnTo>
                  <a:pt x="26" y="294"/>
                </a:lnTo>
                <a:lnTo>
                  <a:pt x="21" y="289"/>
                </a:lnTo>
                <a:lnTo>
                  <a:pt x="17" y="286"/>
                </a:lnTo>
                <a:lnTo>
                  <a:pt x="16" y="281"/>
                </a:lnTo>
                <a:lnTo>
                  <a:pt x="16" y="276"/>
                </a:lnTo>
                <a:lnTo>
                  <a:pt x="19" y="267"/>
                </a:lnTo>
                <a:lnTo>
                  <a:pt x="21" y="262"/>
                </a:lnTo>
                <a:lnTo>
                  <a:pt x="21" y="257"/>
                </a:lnTo>
                <a:lnTo>
                  <a:pt x="21" y="254"/>
                </a:lnTo>
                <a:lnTo>
                  <a:pt x="19" y="250"/>
                </a:lnTo>
                <a:lnTo>
                  <a:pt x="17" y="247"/>
                </a:lnTo>
                <a:lnTo>
                  <a:pt x="16" y="244"/>
                </a:lnTo>
                <a:lnTo>
                  <a:pt x="12" y="240"/>
                </a:lnTo>
                <a:lnTo>
                  <a:pt x="12" y="235"/>
                </a:lnTo>
                <a:lnTo>
                  <a:pt x="12" y="227"/>
                </a:lnTo>
                <a:lnTo>
                  <a:pt x="12" y="220"/>
                </a:lnTo>
                <a:lnTo>
                  <a:pt x="16" y="211"/>
                </a:lnTo>
                <a:lnTo>
                  <a:pt x="17" y="205"/>
                </a:lnTo>
                <a:lnTo>
                  <a:pt x="21" y="198"/>
                </a:lnTo>
                <a:lnTo>
                  <a:pt x="21" y="193"/>
                </a:lnTo>
                <a:lnTo>
                  <a:pt x="22" y="193"/>
                </a:lnTo>
                <a:lnTo>
                  <a:pt x="14" y="179"/>
                </a:lnTo>
                <a:lnTo>
                  <a:pt x="0" y="179"/>
                </a:lnTo>
                <a:lnTo>
                  <a:pt x="0" y="159"/>
                </a:lnTo>
                <a:lnTo>
                  <a:pt x="2" y="159"/>
                </a:lnTo>
                <a:lnTo>
                  <a:pt x="4" y="157"/>
                </a:lnTo>
                <a:lnTo>
                  <a:pt x="5" y="157"/>
                </a:lnTo>
                <a:lnTo>
                  <a:pt x="7" y="154"/>
                </a:lnTo>
                <a:lnTo>
                  <a:pt x="7" y="152"/>
                </a:lnTo>
                <a:lnTo>
                  <a:pt x="9" y="149"/>
                </a:lnTo>
                <a:lnTo>
                  <a:pt x="10" y="144"/>
                </a:lnTo>
                <a:lnTo>
                  <a:pt x="17" y="139"/>
                </a:lnTo>
                <a:lnTo>
                  <a:pt x="22" y="134"/>
                </a:lnTo>
                <a:lnTo>
                  <a:pt x="31" y="127"/>
                </a:lnTo>
                <a:lnTo>
                  <a:pt x="38" y="122"/>
                </a:lnTo>
                <a:lnTo>
                  <a:pt x="44" y="118"/>
                </a:lnTo>
                <a:lnTo>
                  <a:pt x="48" y="115"/>
                </a:lnTo>
                <a:lnTo>
                  <a:pt x="51" y="115"/>
                </a:lnTo>
                <a:lnTo>
                  <a:pt x="49" y="44"/>
                </a:lnTo>
                <a:lnTo>
                  <a:pt x="48" y="44"/>
                </a:lnTo>
                <a:lnTo>
                  <a:pt x="48" y="42"/>
                </a:lnTo>
                <a:lnTo>
                  <a:pt x="49" y="41"/>
                </a:lnTo>
                <a:lnTo>
                  <a:pt x="51" y="37"/>
                </a:lnTo>
                <a:lnTo>
                  <a:pt x="56" y="34"/>
                </a:lnTo>
                <a:lnTo>
                  <a:pt x="63" y="29"/>
                </a:lnTo>
                <a:lnTo>
                  <a:pt x="65" y="27"/>
                </a:lnTo>
                <a:lnTo>
                  <a:pt x="68" y="30"/>
                </a:lnTo>
                <a:lnTo>
                  <a:pt x="73" y="32"/>
                </a:lnTo>
                <a:lnTo>
                  <a:pt x="78" y="35"/>
                </a:lnTo>
                <a:lnTo>
                  <a:pt x="83" y="37"/>
                </a:lnTo>
                <a:lnTo>
                  <a:pt x="90" y="39"/>
                </a:lnTo>
                <a:lnTo>
                  <a:pt x="97" y="37"/>
                </a:lnTo>
                <a:lnTo>
                  <a:pt x="102" y="34"/>
                </a:lnTo>
                <a:lnTo>
                  <a:pt x="102" y="32"/>
                </a:lnTo>
                <a:lnTo>
                  <a:pt x="104" y="30"/>
                </a:lnTo>
                <a:lnTo>
                  <a:pt x="105" y="30"/>
                </a:lnTo>
                <a:lnTo>
                  <a:pt x="109" y="27"/>
                </a:lnTo>
                <a:lnTo>
                  <a:pt x="112" y="27"/>
                </a:lnTo>
                <a:lnTo>
                  <a:pt x="115" y="25"/>
                </a:lnTo>
                <a:lnTo>
                  <a:pt x="119" y="25"/>
                </a:lnTo>
                <a:lnTo>
                  <a:pt x="124" y="25"/>
                </a:lnTo>
                <a:lnTo>
                  <a:pt x="126" y="25"/>
                </a:lnTo>
                <a:lnTo>
                  <a:pt x="127" y="24"/>
                </a:lnTo>
                <a:lnTo>
                  <a:pt x="129" y="22"/>
                </a:lnTo>
                <a:lnTo>
                  <a:pt x="131" y="20"/>
                </a:lnTo>
                <a:lnTo>
                  <a:pt x="132" y="19"/>
                </a:lnTo>
                <a:lnTo>
                  <a:pt x="136" y="17"/>
                </a:lnTo>
                <a:lnTo>
                  <a:pt x="141" y="13"/>
                </a:lnTo>
                <a:lnTo>
                  <a:pt x="148" y="12"/>
                </a:lnTo>
                <a:lnTo>
                  <a:pt x="154" y="10"/>
                </a:lnTo>
                <a:lnTo>
                  <a:pt x="158" y="8"/>
                </a:lnTo>
                <a:lnTo>
                  <a:pt x="161" y="8"/>
                </a:lnTo>
                <a:lnTo>
                  <a:pt x="163" y="7"/>
                </a:lnTo>
                <a:lnTo>
                  <a:pt x="164" y="5"/>
                </a:lnTo>
                <a:lnTo>
                  <a:pt x="168" y="3"/>
                </a:lnTo>
                <a:lnTo>
                  <a:pt x="173" y="0"/>
                </a:lnTo>
                <a:lnTo>
                  <a:pt x="176" y="0"/>
                </a:lnTo>
                <a:lnTo>
                  <a:pt x="180" y="3"/>
                </a:lnTo>
                <a:lnTo>
                  <a:pt x="181" y="7"/>
                </a:lnTo>
                <a:lnTo>
                  <a:pt x="183" y="8"/>
                </a:lnTo>
                <a:lnTo>
                  <a:pt x="176" y="20"/>
                </a:lnTo>
                <a:lnTo>
                  <a:pt x="175" y="29"/>
                </a:lnTo>
                <a:lnTo>
                  <a:pt x="173" y="37"/>
                </a:lnTo>
                <a:lnTo>
                  <a:pt x="173" y="39"/>
                </a:lnTo>
                <a:lnTo>
                  <a:pt x="171" y="41"/>
                </a:lnTo>
                <a:lnTo>
                  <a:pt x="171" y="44"/>
                </a:lnTo>
                <a:lnTo>
                  <a:pt x="171" y="46"/>
                </a:lnTo>
                <a:lnTo>
                  <a:pt x="175" y="44"/>
                </a:lnTo>
                <a:lnTo>
                  <a:pt x="178" y="42"/>
                </a:lnTo>
                <a:lnTo>
                  <a:pt x="180" y="41"/>
                </a:lnTo>
                <a:lnTo>
                  <a:pt x="181" y="39"/>
                </a:lnTo>
                <a:lnTo>
                  <a:pt x="185" y="39"/>
                </a:lnTo>
                <a:lnTo>
                  <a:pt x="186" y="37"/>
                </a:lnTo>
                <a:lnTo>
                  <a:pt x="188" y="35"/>
                </a:lnTo>
                <a:lnTo>
                  <a:pt x="190" y="34"/>
                </a:lnTo>
                <a:lnTo>
                  <a:pt x="192" y="34"/>
                </a:lnTo>
                <a:lnTo>
                  <a:pt x="210" y="46"/>
                </a:lnTo>
                <a:lnTo>
                  <a:pt x="212" y="46"/>
                </a:lnTo>
                <a:lnTo>
                  <a:pt x="214" y="46"/>
                </a:lnTo>
                <a:lnTo>
                  <a:pt x="217" y="46"/>
                </a:lnTo>
                <a:lnTo>
                  <a:pt x="220" y="46"/>
                </a:lnTo>
                <a:lnTo>
                  <a:pt x="225" y="47"/>
                </a:lnTo>
                <a:lnTo>
                  <a:pt x="229" y="52"/>
                </a:lnTo>
                <a:lnTo>
                  <a:pt x="234" y="57"/>
                </a:lnTo>
                <a:lnTo>
                  <a:pt x="237" y="66"/>
                </a:lnTo>
                <a:lnTo>
                  <a:pt x="239" y="68"/>
                </a:lnTo>
                <a:lnTo>
                  <a:pt x="239" y="69"/>
                </a:lnTo>
                <a:lnTo>
                  <a:pt x="242" y="71"/>
                </a:lnTo>
                <a:lnTo>
                  <a:pt x="244" y="73"/>
                </a:lnTo>
                <a:lnTo>
                  <a:pt x="246" y="74"/>
                </a:lnTo>
                <a:lnTo>
                  <a:pt x="247" y="76"/>
                </a:lnTo>
                <a:lnTo>
                  <a:pt x="249" y="76"/>
                </a:lnTo>
                <a:lnTo>
                  <a:pt x="249" y="78"/>
                </a:lnTo>
                <a:lnTo>
                  <a:pt x="252" y="78"/>
                </a:lnTo>
                <a:lnTo>
                  <a:pt x="256" y="78"/>
                </a:lnTo>
                <a:lnTo>
                  <a:pt x="261" y="78"/>
                </a:lnTo>
                <a:lnTo>
                  <a:pt x="268" y="79"/>
                </a:lnTo>
                <a:lnTo>
                  <a:pt x="274" y="79"/>
                </a:lnTo>
                <a:lnTo>
                  <a:pt x="283" y="81"/>
                </a:lnTo>
                <a:lnTo>
                  <a:pt x="291" y="83"/>
                </a:lnTo>
                <a:lnTo>
                  <a:pt x="300" y="85"/>
                </a:lnTo>
                <a:lnTo>
                  <a:pt x="308" y="86"/>
                </a:lnTo>
                <a:lnTo>
                  <a:pt x="317" y="88"/>
                </a:lnTo>
                <a:lnTo>
                  <a:pt x="325" y="91"/>
                </a:lnTo>
                <a:lnTo>
                  <a:pt x="334" y="93"/>
                </a:lnTo>
                <a:lnTo>
                  <a:pt x="340" y="96"/>
                </a:lnTo>
                <a:lnTo>
                  <a:pt x="347" y="100"/>
                </a:lnTo>
                <a:lnTo>
                  <a:pt x="354" y="103"/>
                </a:lnTo>
                <a:lnTo>
                  <a:pt x="356" y="103"/>
                </a:lnTo>
                <a:lnTo>
                  <a:pt x="362" y="105"/>
                </a:lnTo>
                <a:lnTo>
                  <a:pt x="373" y="107"/>
                </a:lnTo>
                <a:lnTo>
                  <a:pt x="383" y="107"/>
                </a:lnTo>
                <a:lnTo>
                  <a:pt x="393" y="108"/>
                </a:lnTo>
                <a:lnTo>
                  <a:pt x="401" y="110"/>
                </a:lnTo>
                <a:lnTo>
                  <a:pt x="408" y="110"/>
                </a:lnTo>
                <a:lnTo>
                  <a:pt x="412" y="110"/>
                </a:lnTo>
                <a:lnTo>
                  <a:pt x="415" y="115"/>
                </a:lnTo>
                <a:lnTo>
                  <a:pt x="418" y="127"/>
                </a:lnTo>
                <a:lnTo>
                  <a:pt x="420" y="127"/>
                </a:lnTo>
                <a:lnTo>
                  <a:pt x="422" y="127"/>
                </a:lnTo>
                <a:lnTo>
                  <a:pt x="427" y="127"/>
                </a:lnTo>
                <a:lnTo>
                  <a:pt x="430" y="129"/>
                </a:lnTo>
                <a:lnTo>
                  <a:pt x="435" y="132"/>
                </a:lnTo>
                <a:lnTo>
                  <a:pt x="439" y="139"/>
                </a:lnTo>
                <a:lnTo>
                  <a:pt x="442" y="147"/>
                </a:lnTo>
                <a:lnTo>
                  <a:pt x="444" y="159"/>
                </a:lnTo>
                <a:lnTo>
                  <a:pt x="444" y="161"/>
                </a:lnTo>
                <a:lnTo>
                  <a:pt x="442" y="164"/>
                </a:lnTo>
                <a:lnTo>
                  <a:pt x="442" y="167"/>
                </a:lnTo>
                <a:lnTo>
                  <a:pt x="442" y="173"/>
                </a:lnTo>
                <a:lnTo>
                  <a:pt x="440" y="176"/>
                </a:lnTo>
                <a:lnTo>
                  <a:pt x="440" y="179"/>
                </a:lnTo>
                <a:lnTo>
                  <a:pt x="439" y="183"/>
                </a:lnTo>
                <a:lnTo>
                  <a:pt x="461" y="183"/>
                </a:lnTo>
                <a:lnTo>
                  <a:pt x="461" y="184"/>
                </a:lnTo>
                <a:lnTo>
                  <a:pt x="459" y="188"/>
                </a:lnTo>
                <a:lnTo>
                  <a:pt x="459" y="191"/>
                </a:lnTo>
                <a:lnTo>
                  <a:pt x="457" y="196"/>
                </a:lnTo>
                <a:lnTo>
                  <a:pt x="459" y="201"/>
                </a:lnTo>
                <a:lnTo>
                  <a:pt x="461" y="205"/>
                </a:lnTo>
                <a:lnTo>
                  <a:pt x="464" y="208"/>
                </a:lnTo>
                <a:lnTo>
                  <a:pt x="469" y="210"/>
                </a:lnTo>
                <a:lnTo>
                  <a:pt x="469" y="211"/>
                </a:lnTo>
                <a:lnTo>
                  <a:pt x="469" y="213"/>
                </a:lnTo>
                <a:lnTo>
                  <a:pt x="471" y="217"/>
                </a:lnTo>
                <a:lnTo>
                  <a:pt x="471" y="218"/>
                </a:lnTo>
                <a:lnTo>
                  <a:pt x="457" y="228"/>
                </a:lnTo>
                <a:lnTo>
                  <a:pt x="450" y="239"/>
                </a:lnTo>
                <a:lnTo>
                  <a:pt x="449" y="244"/>
                </a:lnTo>
                <a:lnTo>
                  <a:pt x="449" y="245"/>
                </a:lnTo>
                <a:lnTo>
                  <a:pt x="447" y="247"/>
                </a:lnTo>
                <a:lnTo>
                  <a:pt x="444" y="250"/>
                </a:lnTo>
                <a:lnTo>
                  <a:pt x="442" y="255"/>
                </a:lnTo>
                <a:lnTo>
                  <a:pt x="439" y="261"/>
                </a:lnTo>
                <a:lnTo>
                  <a:pt x="437" y="267"/>
                </a:lnTo>
                <a:lnTo>
                  <a:pt x="437" y="274"/>
                </a:lnTo>
                <a:lnTo>
                  <a:pt x="439" y="283"/>
                </a:lnTo>
                <a:lnTo>
                  <a:pt x="440" y="284"/>
                </a:lnTo>
                <a:lnTo>
                  <a:pt x="442" y="284"/>
                </a:lnTo>
                <a:lnTo>
                  <a:pt x="444" y="283"/>
                </a:lnTo>
                <a:lnTo>
                  <a:pt x="447" y="279"/>
                </a:lnTo>
                <a:lnTo>
                  <a:pt x="450" y="276"/>
                </a:lnTo>
                <a:lnTo>
                  <a:pt x="454" y="271"/>
                </a:lnTo>
                <a:lnTo>
                  <a:pt x="459" y="266"/>
                </a:lnTo>
                <a:lnTo>
                  <a:pt x="462" y="261"/>
                </a:lnTo>
                <a:lnTo>
                  <a:pt x="464" y="259"/>
                </a:lnTo>
                <a:lnTo>
                  <a:pt x="464" y="255"/>
                </a:lnTo>
                <a:lnTo>
                  <a:pt x="464" y="252"/>
                </a:lnTo>
                <a:lnTo>
                  <a:pt x="466" y="247"/>
                </a:lnTo>
                <a:lnTo>
                  <a:pt x="469" y="244"/>
                </a:lnTo>
                <a:lnTo>
                  <a:pt x="474" y="240"/>
                </a:lnTo>
                <a:lnTo>
                  <a:pt x="481" y="237"/>
                </a:lnTo>
                <a:lnTo>
                  <a:pt x="491" y="235"/>
                </a:lnTo>
                <a:lnTo>
                  <a:pt x="491" y="232"/>
                </a:lnTo>
                <a:lnTo>
                  <a:pt x="491" y="228"/>
                </a:lnTo>
                <a:lnTo>
                  <a:pt x="491" y="223"/>
                </a:lnTo>
                <a:lnTo>
                  <a:pt x="491" y="217"/>
                </a:lnTo>
                <a:lnTo>
                  <a:pt x="494" y="208"/>
                </a:lnTo>
                <a:lnTo>
                  <a:pt x="500" y="198"/>
                </a:lnTo>
                <a:lnTo>
                  <a:pt x="501" y="198"/>
                </a:lnTo>
                <a:lnTo>
                  <a:pt x="503" y="196"/>
                </a:lnTo>
                <a:lnTo>
                  <a:pt x="506" y="193"/>
                </a:lnTo>
                <a:lnTo>
                  <a:pt x="508" y="189"/>
                </a:lnTo>
                <a:lnTo>
                  <a:pt x="511" y="186"/>
                </a:lnTo>
                <a:lnTo>
                  <a:pt x="513" y="183"/>
                </a:lnTo>
                <a:lnTo>
                  <a:pt x="515" y="181"/>
                </a:lnTo>
                <a:lnTo>
                  <a:pt x="516" y="181"/>
                </a:lnTo>
                <a:lnTo>
                  <a:pt x="522" y="181"/>
                </a:lnTo>
                <a:lnTo>
                  <a:pt x="522" y="191"/>
                </a:lnTo>
                <a:lnTo>
                  <a:pt x="518" y="193"/>
                </a:lnTo>
                <a:lnTo>
                  <a:pt x="518" y="206"/>
                </a:lnTo>
                <a:lnTo>
                  <a:pt x="516" y="206"/>
                </a:lnTo>
                <a:lnTo>
                  <a:pt x="515" y="210"/>
                </a:lnTo>
                <a:lnTo>
                  <a:pt x="513" y="213"/>
                </a:lnTo>
                <a:lnTo>
                  <a:pt x="510" y="217"/>
                </a:lnTo>
                <a:lnTo>
                  <a:pt x="508" y="222"/>
                </a:lnTo>
                <a:lnTo>
                  <a:pt x="506" y="227"/>
                </a:lnTo>
                <a:lnTo>
                  <a:pt x="506" y="232"/>
                </a:lnTo>
                <a:lnTo>
                  <a:pt x="508" y="235"/>
                </a:lnTo>
                <a:lnTo>
                  <a:pt x="506" y="235"/>
                </a:lnTo>
                <a:lnTo>
                  <a:pt x="506" y="237"/>
                </a:lnTo>
                <a:lnTo>
                  <a:pt x="505" y="239"/>
                </a:lnTo>
                <a:lnTo>
                  <a:pt x="503" y="240"/>
                </a:lnTo>
                <a:lnTo>
                  <a:pt x="501" y="244"/>
                </a:lnTo>
                <a:lnTo>
                  <a:pt x="500" y="247"/>
                </a:lnTo>
                <a:lnTo>
                  <a:pt x="498" y="252"/>
                </a:lnTo>
                <a:lnTo>
                  <a:pt x="494" y="257"/>
                </a:lnTo>
                <a:lnTo>
                  <a:pt x="493" y="262"/>
                </a:lnTo>
                <a:lnTo>
                  <a:pt x="491" y="269"/>
                </a:lnTo>
                <a:lnTo>
                  <a:pt x="489" y="276"/>
                </a:lnTo>
                <a:lnTo>
                  <a:pt x="488" y="284"/>
                </a:lnTo>
                <a:lnTo>
                  <a:pt x="486" y="293"/>
                </a:lnTo>
                <a:lnTo>
                  <a:pt x="486" y="303"/>
                </a:lnTo>
                <a:lnTo>
                  <a:pt x="486" y="311"/>
                </a:lnTo>
                <a:lnTo>
                  <a:pt x="486" y="323"/>
                </a:lnTo>
                <a:lnTo>
                  <a:pt x="486" y="325"/>
                </a:lnTo>
                <a:lnTo>
                  <a:pt x="484" y="325"/>
                </a:lnTo>
                <a:lnTo>
                  <a:pt x="483" y="328"/>
                </a:lnTo>
                <a:lnTo>
                  <a:pt x="481" y="330"/>
                </a:lnTo>
                <a:lnTo>
                  <a:pt x="479" y="333"/>
                </a:lnTo>
                <a:lnTo>
                  <a:pt x="478" y="337"/>
                </a:lnTo>
                <a:lnTo>
                  <a:pt x="476" y="340"/>
                </a:lnTo>
                <a:lnTo>
                  <a:pt x="474" y="345"/>
                </a:lnTo>
                <a:lnTo>
                  <a:pt x="472" y="349"/>
                </a:lnTo>
                <a:lnTo>
                  <a:pt x="472" y="355"/>
                </a:lnTo>
                <a:lnTo>
                  <a:pt x="471" y="360"/>
                </a:lnTo>
                <a:lnTo>
                  <a:pt x="471" y="367"/>
                </a:lnTo>
                <a:lnTo>
                  <a:pt x="472" y="374"/>
                </a:lnTo>
                <a:lnTo>
                  <a:pt x="474" y="381"/>
                </a:lnTo>
                <a:lnTo>
                  <a:pt x="476" y="389"/>
                </a:lnTo>
                <a:lnTo>
                  <a:pt x="476" y="391"/>
                </a:lnTo>
                <a:lnTo>
                  <a:pt x="474" y="393"/>
                </a:lnTo>
                <a:lnTo>
                  <a:pt x="474" y="396"/>
                </a:lnTo>
                <a:lnTo>
                  <a:pt x="472" y="399"/>
                </a:lnTo>
                <a:lnTo>
                  <a:pt x="471" y="404"/>
                </a:lnTo>
                <a:lnTo>
                  <a:pt x="469" y="409"/>
                </a:lnTo>
                <a:lnTo>
                  <a:pt x="467" y="415"/>
                </a:lnTo>
                <a:lnTo>
                  <a:pt x="466" y="421"/>
                </a:lnTo>
                <a:lnTo>
                  <a:pt x="464" y="428"/>
                </a:lnTo>
                <a:lnTo>
                  <a:pt x="464" y="437"/>
                </a:lnTo>
                <a:lnTo>
                  <a:pt x="462" y="443"/>
                </a:lnTo>
                <a:lnTo>
                  <a:pt x="462" y="452"/>
                </a:lnTo>
                <a:lnTo>
                  <a:pt x="464" y="460"/>
                </a:lnTo>
                <a:lnTo>
                  <a:pt x="466" y="469"/>
                </a:lnTo>
                <a:lnTo>
                  <a:pt x="467" y="477"/>
                </a:lnTo>
                <a:lnTo>
                  <a:pt x="471" y="484"/>
                </a:lnTo>
                <a:lnTo>
                  <a:pt x="472" y="486"/>
                </a:lnTo>
                <a:lnTo>
                  <a:pt x="472" y="487"/>
                </a:lnTo>
                <a:lnTo>
                  <a:pt x="474" y="491"/>
                </a:lnTo>
                <a:lnTo>
                  <a:pt x="476" y="492"/>
                </a:lnTo>
                <a:lnTo>
                  <a:pt x="478" y="496"/>
                </a:lnTo>
                <a:lnTo>
                  <a:pt x="478" y="497"/>
                </a:lnTo>
                <a:lnTo>
                  <a:pt x="479" y="499"/>
                </a:lnTo>
                <a:lnTo>
                  <a:pt x="479" y="506"/>
                </a:lnTo>
                <a:lnTo>
                  <a:pt x="478" y="525"/>
                </a:lnTo>
                <a:lnTo>
                  <a:pt x="479" y="536"/>
                </a:lnTo>
                <a:lnTo>
                  <a:pt x="220" y="555"/>
                </a:lnTo>
                <a:close/>
              </a:path>
            </a:pathLst>
          </a:custGeom>
          <a:solidFill>
            <a:srgbClr val="DDDDDD"/>
          </a:solidFill>
          <a:ln w="9525">
            <a:solidFill>
              <a:schemeClr val="tx1"/>
            </a:solidFill>
            <a:round/>
            <a:headEnd/>
            <a:tailEnd/>
          </a:ln>
        </p:spPr>
        <p:txBody>
          <a:bodyPr/>
          <a:lstStyle/>
          <a:p>
            <a:endParaRPr lang="en-US"/>
          </a:p>
        </p:txBody>
      </p:sp>
      <p:grpSp>
        <p:nvGrpSpPr>
          <p:cNvPr id="57396" name="Group 173"/>
          <p:cNvGrpSpPr>
            <a:grpSpLocks/>
          </p:cNvGrpSpPr>
          <p:nvPr/>
        </p:nvGrpSpPr>
        <p:grpSpPr bwMode="auto">
          <a:xfrm>
            <a:off x="7332663" y="2286000"/>
            <a:ext cx="1292225" cy="857250"/>
            <a:chOff x="4407" y="988"/>
            <a:chExt cx="743" cy="556"/>
          </a:xfrm>
        </p:grpSpPr>
        <p:sp>
          <p:nvSpPr>
            <p:cNvPr id="57413" name="Freeform 174"/>
            <p:cNvSpPr>
              <a:spLocks/>
            </p:cNvSpPr>
            <p:nvPr/>
          </p:nvSpPr>
          <p:spPr bwMode="auto">
            <a:xfrm>
              <a:off x="4972" y="1435"/>
              <a:ext cx="178" cy="109"/>
            </a:xfrm>
            <a:custGeom>
              <a:avLst/>
              <a:gdLst>
                <a:gd name="T0" fmla="*/ 2 w 178"/>
                <a:gd name="T1" fmla="*/ 109 h 109"/>
                <a:gd name="T2" fmla="*/ 0 w 178"/>
                <a:gd name="T3" fmla="*/ 107 h 109"/>
                <a:gd name="T4" fmla="*/ 0 w 178"/>
                <a:gd name="T5" fmla="*/ 102 h 109"/>
                <a:gd name="T6" fmla="*/ 0 w 178"/>
                <a:gd name="T7" fmla="*/ 95 h 109"/>
                <a:gd name="T8" fmla="*/ 4 w 178"/>
                <a:gd name="T9" fmla="*/ 88 h 109"/>
                <a:gd name="T10" fmla="*/ 9 w 178"/>
                <a:gd name="T11" fmla="*/ 81 h 109"/>
                <a:gd name="T12" fmla="*/ 12 w 178"/>
                <a:gd name="T13" fmla="*/ 80 h 109"/>
                <a:gd name="T14" fmla="*/ 21 w 178"/>
                <a:gd name="T15" fmla="*/ 73 h 109"/>
                <a:gd name="T16" fmla="*/ 24 w 178"/>
                <a:gd name="T17" fmla="*/ 65 h 109"/>
                <a:gd name="T18" fmla="*/ 26 w 178"/>
                <a:gd name="T19" fmla="*/ 61 h 109"/>
                <a:gd name="T20" fmla="*/ 28 w 178"/>
                <a:gd name="T21" fmla="*/ 59 h 109"/>
                <a:gd name="T22" fmla="*/ 38 w 178"/>
                <a:gd name="T23" fmla="*/ 56 h 109"/>
                <a:gd name="T24" fmla="*/ 41 w 178"/>
                <a:gd name="T25" fmla="*/ 53 h 109"/>
                <a:gd name="T26" fmla="*/ 63 w 178"/>
                <a:gd name="T27" fmla="*/ 53 h 109"/>
                <a:gd name="T28" fmla="*/ 65 w 178"/>
                <a:gd name="T29" fmla="*/ 49 h 109"/>
                <a:gd name="T30" fmla="*/ 68 w 178"/>
                <a:gd name="T31" fmla="*/ 43 h 109"/>
                <a:gd name="T32" fmla="*/ 77 w 178"/>
                <a:gd name="T33" fmla="*/ 39 h 109"/>
                <a:gd name="T34" fmla="*/ 83 w 178"/>
                <a:gd name="T35" fmla="*/ 37 h 109"/>
                <a:gd name="T36" fmla="*/ 105 w 178"/>
                <a:gd name="T37" fmla="*/ 31 h 109"/>
                <a:gd name="T38" fmla="*/ 116 w 178"/>
                <a:gd name="T39" fmla="*/ 24 h 109"/>
                <a:gd name="T40" fmla="*/ 132 w 178"/>
                <a:gd name="T41" fmla="*/ 4 h 109"/>
                <a:gd name="T42" fmla="*/ 138 w 178"/>
                <a:gd name="T43" fmla="*/ 2 h 109"/>
                <a:gd name="T44" fmla="*/ 131 w 178"/>
                <a:gd name="T45" fmla="*/ 14 h 109"/>
                <a:gd name="T46" fmla="*/ 127 w 178"/>
                <a:gd name="T47" fmla="*/ 19 h 109"/>
                <a:gd name="T48" fmla="*/ 122 w 178"/>
                <a:gd name="T49" fmla="*/ 26 h 109"/>
                <a:gd name="T50" fmla="*/ 116 w 178"/>
                <a:gd name="T51" fmla="*/ 34 h 109"/>
                <a:gd name="T52" fmla="*/ 116 w 178"/>
                <a:gd name="T53" fmla="*/ 37 h 109"/>
                <a:gd name="T54" fmla="*/ 122 w 178"/>
                <a:gd name="T55" fmla="*/ 36 h 109"/>
                <a:gd name="T56" fmla="*/ 122 w 178"/>
                <a:gd name="T57" fmla="*/ 39 h 109"/>
                <a:gd name="T58" fmla="*/ 122 w 178"/>
                <a:gd name="T59" fmla="*/ 43 h 109"/>
                <a:gd name="T60" fmla="*/ 122 w 178"/>
                <a:gd name="T61" fmla="*/ 48 h 109"/>
                <a:gd name="T62" fmla="*/ 129 w 178"/>
                <a:gd name="T63" fmla="*/ 43 h 109"/>
                <a:gd name="T64" fmla="*/ 129 w 178"/>
                <a:gd name="T65" fmla="*/ 34 h 109"/>
                <a:gd name="T66" fmla="*/ 136 w 178"/>
                <a:gd name="T67" fmla="*/ 22 h 109"/>
                <a:gd name="T68" fmla="*/ 148 w 178"/>
                <a:gd name="T69" fmla="*/ 14 h 109"/>
                <a:gd name="T70" fmla="*/ 160 w 178"/>
                <a:gd name="T71" fmla="*/ 14 h 109"/>
                <a:gd name="T72" fmla="*/ 165 w 178"/>
                <a:gd name="T73" fmla="*/ 9 h 109"/>
                <a:gd name="T74" fmla="*/ 175 w 178"/>
                <a:gd name="T75" fmla="*/ 0 h 109"/>
                <a:gd name="T76" fmla="*/ 178 w 178"/>
                <a:gd name="T77" fmla="*/ 4 h 109"/>
                <a:gd name="T78" fmla="*/ 175 w 178"/>
                <a:gd name="T79" fmla="*/ 9 h 109"/>
                <a:gd name="T80" fmla="*/ 160 w 178"/>
                <a:gd name="T81" fmla="*/ 22 h 109"/>
                <a:gd name="T82" fmla="*/ 143 w 178"/>
                <a:gd name="T83" fmla="*/ 36 h 109"/>
                <a:gd name="T84" fmla="*/ 127 w 178"/>
                <a:gd name="T85" fmla="*/ 48 h 109"/>
                <a:gd name="T86" fmla="*/ 116 w 178"/>
                <a:gd name="T87" fmla="*/ 58 h 109"/>
                <a:gd name="T88" fmla="*/ 109 w 178"/>
                <a:gd name="T89" fmla="*/ 63 h 109"/>
                <a:gd name="T90" fmla="*/ 88 w 178"/>
                <a:gd name="T91" fmla="*/ 76 h 109"/>
                <a:gd name="T92" fmla="*/ 85 w 178"/>
                <a:gd name="T93" fmla="*/ 76 h 109"/>
                <a:gd name="T94" fmla="*/ 90 w 178"/>
                <a:gd name="T95" fmla="*/ 70 h 109"/>
                <a:gd name="T96" fmla="*/ 97 w 178"/>
                <a:gd name="T97" fmla="*/ 58 h 109"/>
                <a:gd name="T98" fmla="*/ 80 w 178"/>
                <a:gd name="T99" fmla="*/ 68 h 109"/>
                <a:gd name="T100" fmla="*/ 61 w 178"/>
                <a:gd name="T101" fmla="*/ 76 h 109"/>
                <a:gd name="T102" fmla="*/ 55 w 178"/>
                <a:gd name="T103" fmla="*/ 81 h 109"/>
                <a:gd name="T104" fmla="*/ 44 w 178"/>
                <a:gd name="T105" fmla="*/ 90 h 109"/>
                <a:gd name="T106" fmla="*/ 29 w 178"/>
                <a:gd name="T107" fmla="*/ 100 h 109"/>
                <a:gd name="T108" fmla="*/ 14 w 178"/>
                <a:gd name="T109" fmla="*/ 109 h 109"/>
                <a:gd name="T110" fmla="*/ 14 w 178"/>
                <a:gd name="T111" fmla="*/ 105 h 109"/>
                <a:gd name="T112" fmla="*/ 17 w 178"/>
                <a:gd name="T113" fmla="*/ 102 h 109"/>
                <a:gd name="T114" fmla="*/ 19 w 178"/>
                <a:gd name="T115" fmla="*/ 95 h 109"/>
                <a:gd name="T116" fmla="*/ 7 w 178"/>
                <a:gd name="T117" fmla="*/ 105 h 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8"/>
                <a:gd name="T178" fmla="*/ 0 h 109"/>
                <a:gd name="T179" fmla="*/ 178 w 178"/>
                <a:gd name="T180" fmla="*/ 109 h 1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8" h="109">
                  <a:moveTo>
                    <a:pt x="7" y="105"/>
                  </a:moveTo>
                  <a:lnTo>
                    <a:pt x="4" y="107"/>
                  </a:lnTo>
                  <a:lnTo>
                    <a:pt x="2" y="109"/>
                  </a:lnTo>
                  <a:lnTo>
                    <a:pt x="0" y="107"/>
                  </a:lnTo>
                  <a:lnTo>
                    <a:pt x="0" y="105"/>
                  </a:lnTo>
                  <a:lnTo>
                    <a:pt x="0" y="103"/>
                  </a:lnTo>
                  <a:lnTo>
                    <a:pt x="0" y="102"/>
                  </a:lnTo>
                  <a:lnTo>
                    <a:pt x="0" y="98"/>
                  </a:lnTo>
                  <a:lnTo>
                    <a:pt x="0" y="97"/>
                  </a:lnTo>
                  <a:lnTo>
                    <a:pt x="0" y="95"/>
                  </a:lnTo>
                  <a:lnTo>
                    <a:pt x="2" y="92"/>
                  </a:lnTo>
                  <a:lnTo>
                    <a:pt x="4" y="88"/>
                  </a:lnTo>
                  <a:lnTo>
                    <a:pt x="6" y="85"/>
                  </a:lnTo>
                  <a:lnTo>
                    <a:pt x="7" y="83"/>
                  </a:lnTo>
                  <a:lnTo>
                    <a:pt x="9" y="81"/>
                  </a:lnTo>
                  <a:lnTo>
                    <a:pt x="11" y="80"/>
                  </a:lnTo>
                  <a:lnTo>
                    <a:pt x="12" y="80"/>
                  </a:lnTo>
                  <a:lnTo>
                    <a:pt x="16" y="78"/>
                  </a:lnTo>
                  <a:lnTo>
                    <a:pt x="19" y="76"/>
                  </a:lnTo>
                  <a:lnTo>
                    <a:pt x="21" y="73"/>
                  </a:lnTo>
                  <a:lnTo>
                    <a:pt x="22" y="70"/>
                  </a:lnTo>
                  <a:lnTo>
                    <a:pt x="22" y="68"/>
                  </a:lnTo>
                  <a:lnTo>
                    <a:pt x="24" y="65"/>
                  </a:lnTo>
                  <a:lnTo>
                    <a:pt x="24" y="61"/>
                  </a:lnTo>
                  <a:lnTo>
                    <a:pt x="26" y="61"/>
                  </a:lnTo>
                  <a:lnTo>
                    <a:pt x="26" y="59"/>
                  </a:lnTo>
                  <a:lnTo>
                    <a:pt x="28" y="59"/>
                  </a:lnTo>
                  <a:lnTo>
                    <a:pt x="31" y="58"/>
                  </a:lnTo>
                  <a:lnTo>
                    <a:pt x="34" y="58"/>
                  </a:lnTo>
                  <a:lnTo>
                    <a:pt x="38" y="56"/>
                  </a:lnTo>
                  <a:lnTo>
                    <a:pt x="39" y="54"/>
                  </a:lnTo>
                  <a:lnTo>
                    <a:pt x="41" y="53"/>
                  </a:lnTo>
                  <a:lnTo>
                    <a:pt x="43" y="51"/>
                  </a:lnTo>
                  <a:lnTo>
                    <a:pt x="63" y="53"/>
                  </a:lnTo>
                  <a:lnTo>
                    <a:pt x="63" y="51"/>
                  </a:lnTo>
                  <a:lnTo>
                    <a:pt x="65" y="49"/>
                  </a:lnTo>
                  <a:lnTo>
                    <a:pt x="65" y="48"/>
                  </a:lnTo>
                  <a:lnTo>
                    <a:pt x="66" y="46"/>
                  </a:lnTo>
                  <a:lnTo>
                    <a:pt x="68" y="43"/>
                  </a:lnTo>
                  <a:lnTo>
                    <a:pt x="70" y="41"/>
                  </a:lnTo>
                  <a:lnTo>
                    <a:pt x="73" y="39"/>
                  </a:lnTo>
                  <a:lnTo>
                    <a:pt x="77" y="39"/>
                  </a:lnTo>
                  <a:lnTo>
                    <a:pt x="80" y="39"/>
                  </a:lnTo>
                  <a:lnTo>
                    <a:pt x="82" y="37"/>
                  </a:lnTo>
                  <a:lnTo>
                    <a:pt x="83" y="37"/>
                  </a:lnTo>
                  <a:lnTo>
                    <a:pt x="94" y="36"/>
                  </a:lnTo>
                  <a:lnTo>
                    <a:pt x="100" y="34"/>
                  </a:lnTo>
                  <a:lnTo>
                    <a:pt x="105" y="31"/>
                  </a:lnTo>
                  <a:lnTo>
                    <a:pt x="109" y="29"/>
                  </a:lnTo>
                  <a:lnTo>
                    <a:pt x="112" y="27"/>
                  </a:lnTo>
                  <a:lnTo>
                    <a:pt x="116" y="24"/>
                  </a:lnTo>
                  <a:lnTo>
                    <a:pt x="119" y="19"/>
                  </a:lnTo>
                  <a:lnTo>
                    <a:pt x="124" y="12"/>
                  </a:lnTo>
                  <a:lnTo>
                    <a:pt x="132" y="4"/>
                  </a:lnTo>
                  <a:lnTo>
                    <a:pt x="138" y="0"/>
                  </a:lnTo>
                  <a:lnTo>
                    <a:pt x="138" y="2"/>
                  </a:lnTo>
                  <a:lnTo>
                    <a:pt x="136" y="7"/>
                  </a:lnTo>
                  <a:lnTo>
                    <a:pt x="132" y="10"/>
                  </a:lnTo>
                  <a:lnTo>
                    <a:pt x="131" y="14"/>
                  </a:lnTo>
                  <a:lnTo>
                    <a:pt x="129" y="15"/>
                  </a:lnTo>
                  <a:lnTo>
                    <a:pt x="129" y="17"/>
                  </a:lnTo>
                  <a:lnTo>
                    <a:pt x="127" y="19"/>
                  </a:lnTo>
                  <a:lnTo>
                    <a:pt x="127" y="21"/>
                  </a:lnTo>
                  <a:lnTo>
                    <a:pt x="126" y="21"/>
                  </a:lnTo>
                  <a:lnTo>
                    <a:pt x="122" y="26"/>
                  </a:lnTo>
                  <a:lnTo>
                    <a:pt x="119" y="29"/>
                  </a:lnTo>
                  <a:lnTo>
                    <a:pt x="117" y="32"/>
                  </a:lnTo>
                  <a:lnTo>
                    <a:pt x="116" y="34"/>
                  </a:lnTo>
                  <a:lnTo>
                    <a:pt x="116" y="36"/>
                  </a:lnTo>
                  <a:lnTo>
                    <a:pt x="116" y="37"/>
                  </a:lnTo>
                  <a:lnTo>
                    <a:pt x="119" y="36"/>
                  </a:lnTo>
                  <a:lnTo>
                    <a:pt x="122" y="36"/>
                  </a:lnTo>
                  <a:lnTo>
                    <a:pt x="124" y="37"/>
                  </a:lnTo>
                  <a:lnTo>
                    <a:pt x="122" y="39"/>
                  </a:lnTo>
                  <a:lnTo>
                    <a:pt x="122" y="41"/>
                  </a:lnTo>
                  <a:lnTo>
                    <a:pt x="122" y="43"/>
                  </a:lnTo>
                  <a:lnTo>
                    <a:pt x="121" y="48"/>
                  </a:lnTo>
                  <a:lnTo>
                    <a:pt x="122" y="48"/>
                  </a:lnTo>
                  <a:lnTo>
                    <a:pt x="124" y="46"/>
                  </a:lnTo>
                  <a:lnTo>
                    <a:pt x="126" y="46"/>
                  </a:lnTo>
                  <a:lnTo>
                    <a:pt x="129" y="43"/>
                  </a:lnTo>
                  <a:lnTo>
                    <a:pt x="132" y="41"/>
                  </a:lnTo>
                  <a:lnTo>
                    <a:pt x="132" y="39"/>
                  </a:lnTo>
                  <a:lnTo>
                    <a:pt x="129" y="34"/>
                  </a:lnTo>
                  <a:lnTo>
                    <a:pt x="129" y="31"/>
                  </a:lnTo>
                  <a:lnTo>
                    <a:pt x="131" y="26"/>
                  </a:lnTo>
                  <a:lnTo>
                    <a:pt x="136" y="22"/>
                  </a:lnTo>
                  <a:lnTo>
                    <a:pt x="139" y="19"/>
                  </a:lnTo>
                  <a:lnTo>
                    <a:pt x="144" y="15"/>
                  </a:lnTo>
                  <a:lnTo>
                    <a:pt x="148" y="14"/>
                  </a:lnTo>
                  <a:lnTo>
                    <a:pt x="149" y="12"/>
                  </a:lnTo>
                  <a:lnTo>
                    <a:pt x="154" y="12"/>
                  </a:lnTo>
                  <a:lnTo>
                    <a:pt x="160" y="14"/>
                  </a:lnTo>
                  <a:lnTo>
                    <a:pt x="161" y="14"/>
                  </a:lnTo>
                  <a:lnTo>
                    <a:pt x="163" y="12"/>
                  </a:lnTo>
                  <a:lnTo>
                    <a:pt x="165" y="9"/>
                  </a:lnTo>
                  <a:lnTo>
                    <a:pt x="166" y="9"/>
                  </a:lnTo>
                  <a:lnTo>
                    <a:pt x="171" y="4"/>
                  </a:lnTo>
                  <a:lnTo>
                    <a:pt x="175" y="0"/>
                  </a:lnTo>
                  <a:lnTo>
                    <a:pt x="176" y="0"/>
                  </a:lnTo>
                  <a:lnTo>
                    <a:pt x="178" y="2"/>
                  </a:lnTo>
                  <a:lnTo>
                    <a:pt x="178" y="4"/>
                  </a:lnTo>
                  <a:lnTo>
                    <a:pt x="176" y="7"/>
                  </a:lnTo>
                  <a:lnTo>
                    <a:pt x="175" y="9"/>
                  </a:lnTo>
                  <a:lnTo>
                    <a:pt x="170" y="14"/>
                  </a:lnTo>
                  <a:lnTo>
                    <a:pt x="165" y="17"/>
                  </a:lnTo>
                  <a:lnTo>
                    <a:pt x="160" y="22"/>
                  </a:lnTo>
                  <a:lnTo>
                    <a:pt x="154" y="27"/>
                  </a:lnTo>
                  <a:lnTo>
                    <a:pt x="148" y="31"/>
                  </a:lnTo>
                  <a:lnTo>
                    <a:pt x="143" y="36"/>
                  </a:lnTo>
                  <a:lnTo>
                    <a:pt x="138" y="39"/>
                  </a:lnTo>
                  <a:lnTo>
                    <a:pt x="132" y="44"/>
                  </a:lnTo>
                  <a:lnTo>
                    <a:pt x="127" y="48"/>
                  </a:lnTo>
                  <a:lnTo>
                    <a:pt x="122" y="51"/>
                  </a:lnTo>
                  <a:lnTo>
                    <a:pt x="119" y="54"/>
                  </a:lnTo>
                  <a:lnTo>
                    <a:pt x="116" y="58"/>
                  </a:lnTo>
                  <a:lnTo>
                    <a:pt x="112" y="59"/>
                  </a:lnTo>
                  <a:lnTo>
                    <a:pt x="110" y="61"/>
                  </a:lnTo>
                  <a:lnTo>
                    <a:pt x="109" y="63"/>
                  </a:lnTo>
                  <a:lnTo>
                    <a:pt x="97" y="71"/>
                  </a:lnTo>
                  <a:lnTo>
                    <a:pt x="88" y="76"/>
                  </a:lnTo>
                  <a:lnTo>
                    <a:pt x="85" y="78"/>
                  </a:lnTo>
                  <a:lnTo>
                    <a:pt x="85" y="76"/>
                  </a:lnTo>
                  <a:lnTo>
                    <a:pt x="87" y="73"/>
                  </a:lnTo>
                  <a:lnTo>
                    <a:pt x="88" y="71"/>
                  </a:lnTo>
                  <a:lnTo>
                    <a:pt x="90" y="70"/>
                  </a:lnTo>
                  <a:lnTo>
                    <a:pt x="97" y="61"/>
                  </a:lnTo>
                  <a:lnTo>
                    <a:pt x="100" y="58"/>
                  </a:lnTo>
                  <a:lnTo>
                    <a:pt x="97" y="58"/>
                  </a:lnTo>
                  <a:lnTo>
                    <a:pt x="94" y="59"/>
                  </a:lnTo>
                  <a:lnTo>
                    <a:pt x="87" y="65"/>
                  </a:lnTo>
                  <a:lnTo>
                    <a:pt x="80" y="68"/>
                  </a:lnTo>
                  <a:lnTo>
                    <a:pt x="75" y="71"/>
                  </a:lnTo>
                  <a:lnTo>
                    <a:pt x="73" y="73"/>
                  </a:lnTo>
                  <a:lnTo>
                    <a:pt x="61" y="76"/>
                  </a:lnTo>
                  <a:lnTo>
                    <a:pt x="61" y="78"/>
                  </a:lnTo>
                  <a:lnTo>
                    <a:pt x="58" y="80"/>
                  </a:lnTo>
                  <a:lnTo>
                    <a:pt x="55" y="81"/>
                  </a:lnTo>
                  <a:lnTo>
                    <a:pt x="51" y="85"/>
                  </a:lnTo>
                  <a:lnTo>
                    <a:pt x="48" y="87"/>
                  </a:lnTo>
                  <a:lnTo>
                    <a:pt x="44" y="90"/>
                  </a:lnTo>
                  <a:lnTo>
                    <a:pt x="41" y="92"/>
                  </a:lnTo>
                  <a:lnTo>
                    <a:pt x="39" y="92"/>
                  </a:lnTo>
                  <a:lnTo>
                    <a:pt x="29" y="100"/>
                  </a:lnTo>
                  <a:lnTo>
                    <a:pt x="21" y="105"/>
                  </a:lnTo>
                  <a:lnTo>
                    <a:pt x="16" y="109"/>
                  </a:lnTo>
                  <a:lnTo>
                    <a:pt x="14" y="109"/>
                  </a:lnTo>
                  <a:lnTo>
                    <a:pt x="12" y="109"/>
                  </a:lnTo>
                  <a:lnTo>
                    <a:pt x="12" y="107"/>
                  </a:lnTo>
                  <a:lnTo>
                    <a:pt x="14" y="105"/>
                  </a:lnTo>
                  <a:lnTo>
                    <a:pt x="16" y="103"/>
                  </a:lnTo>
                  <a:lnTo>
                    <a:pt x="17" y="102"/>
                  </a:lnTo>
                  <a:lnTo>
                    <a:pt x="19" y="98"/>
                  </a:lnTo>
                  <a:lnTo>
                    <a:pt x="19" y="97"/>
                  </a:lnTo>
                  <a:lnTo>
                    <a:pt x="19" y="95"/>
                  </a:lnTo>
                  <a:lnTo>
                    <a:pt x="16" y="97"/>
                  </a:lnTo>
                  <a:lnTo>
                    <a:pt x="12" y="98"/>
                  </a:lnTo>
                  <a:lnTo>
                    <a:pt x="7" y="105"/>
                  </a:lnTo>
                  <a:close/>
                </a:path>
              </a:pathLst>
            </a:custGeom>
            <a:solidFill>
              <a:srgbClr val="DDDDDD"/>
            </a:solidFill>
            <a:ln w="9525">
              <a:solidFill>
                <a:schemeClr val="tx1"/>
              </a:solidFill>
              <a:round/>
              <a:headEnd/>
              <a:tailEnd/>
            </a:ln>
          </p:spPr>
          <p:txBody>
            <a:bodyPr/>
            <a:lstStyle/>
            <a:p>
              <a:endParaRPr lang="en-US"/>
            </a:p>
          </p:txBody>
        </p:sp>
        <p:sp>
          <p:nvSpPr>
            <p:cNvPr id="57414" name="Freeform 175"/>
            <p:cNvSpPr>
              <a:spLocks/>
            </p:cNvSpPr>
            <p:nvPr/>
          </p:nvSpPr>
          <p:spPr bwMode="auto">
            <a:xfrm>
              <a:off x="4407" y="988"/>
              <a:ext cx="591" cy="534"/>
            </a:xfrm>
            <a:custGeom>
              <a:avLst/>
              <a:gdLst>
                <a:gd name="T0" fmla="*/ 17 w 591"/>
                <a:gd name="T1" fmla="*/ 486 h 534"/>
                <a:gd name="T2" fmla="*/ 54 w 591"/>
                <a:gd name="T3" fmla="*/ 478 h 534"/>
                <a:gd name="T4" fmla="*/ 112 w 591"/>
                <a:gd name="T5" fmla="*/ 468 h 534"/>
                <a:gd name="T6" fmla="*/ 181 w 591"/>
                <a:gd name="T7" fmla="*/ 454 h 534"/>
                <a:gd name="T8" fmla="*/ 252 w 591"/>
                <a:gd name="T9" fmla="*/ 440 h 534"/>
                <a:gd name="T10" fmla="*/ 317 w 591"/>
                <a:gd name="T11" fmla="*/ 427 h 534"/>
                <a:gd name="T12" fmla="*/ 366 w 591"/>
                <a:gd name="T13" fmla="*/ 417 h 534"/>
                <a:gd name="T14" fmla="*/ 391 w 591"/>
                <a:gd name="T15" fmla="*/ 412 h 534"/>
                <a:gd name="T16" fmla="*/ 410 w 591"/>
                <a:gd name="T17" fmla="*/ 413 h 534"/>
                <a:gd name="T18" fmla="*/ 418 w 591"/>
                <a:gd name="T19" fmla="*/ 425 h 534"/>
                <a:gd name="T20" fmla="*/ 433 w 591"/>
                <a:gd name="T21" fmla="*/ 432 h 534"/>
                <a:gd name="T22" fmla="*/ 437 w 591"/>
                <a:gd name="T23" fmla="*/ 442 h 534"/>
                <a:gd name="T24" fmla="*/ 449 w 591"/>
                <a:gd name="T25" fmla="*/ 459 h 534"/>
                <a:gd name="T26" fmla="*/ 459 w 591"/>
                <a:gd name="T27" fmla="*/ 468 h 534"/>
                <a:gd name="T28" fmla="*/ 564 w 591"/>
                <a:gd name="T29" fmla="*/ 534 h 534"/>
                <a:gd name="T30" fmla="*/ 591 w 591"/>
                <a:gd name="T31" fmla="*/ 468 h 534"/>
                <a:gd name="T32" fmla="*/ 567 w 591"/>
                <a:gd name="T33" fmla="*/ 278 h 534"/>
                <a:gd name="T34" fmla="*/ 564 w 591"/>
                <a:gd name="T35" fmla="*/ 263 h 534"/>
                <a:gd name="T36" fmla="*/ 557 w 591"/>
                <a:gd name="T37" fmla="*/ 232 h 534"/>
                <a:gd name="T38" fmla="*/ 552 w 591"/>
                <a:gd name="T39" fmla="*/ 202 h 534"/>
                <a:gd name="T40" fmla="*/ 547 w 591"/>
                <a:gd name="T41" fmla="*/ 185 h 534"/>
                <a:gd name="T42" fmla="*/ 537 w 591"/>
                <a:gd name="T43" fmla="*/ 170 h 534"/>
                <a:gd name="T44" fmla="*/ 532 w 591"/>
                <a:gd name="T45" fmla="*/ 176 h 534"/>
                <a:gd name="T46" fmla="*/ 510 w 591"/>
                <a:gd name="T47" fmla="*/ 73 h 534"/>
                <a:gd name="T48" fmla="*/ 484 w 591"/>
                <a:gd name="T49" fmla="*/ 4 h 534"/>
                <a:gd name="T50" fmla="*/ 452 w 591"/>
                <a:gd name="T51" fmla="*/ 12 h 534"/>
                <a:gd name="T52" fmla="*/ 413 w 591"/>
                <a:gd name="T53" fmla="*/ 21 h 534"/>
                <a:gd name="T54" fmla="*/ 389 w 591"/>
                <a:gd name="T55" fmla="*/ 28 h 534"/>
                <a:gd name="T56" fmla="*/ 364 w 591"/>
                <a:gd name="T57" fmla="*/ 38 h 534"/>
                <a:gd name="T58" fmla="*/ 335 w 591"/>
                <a:gd name="T59" fmla="*/ 66 h 534"/>
                <a:gd name="T60" fmla="*/ 313 w 591"/>
                <a:gd name="T61" fmla="*/ 99 h 534"/>
                <a:gd name="T62" fmla="*/ 305 w 591"/>
                <a:gd name="T63" fmla="*/ 117 h 534"/>
                <a:gd name="T64" fmla="*/ 261 w 591"/>
                <a:gd name="T65" fmla="*/ 173 h 534"/>
                <a:gd name="T66" fmla="*/ 278 w 591"/>
                <a:gd name="T67" fmla="*/ 198 h 534"/>
                <a:gd name="T68" fmla="*/ 278 w 591"/>
                <a:gd name="T69" fmla="*/ 209 h 534"/>
                <a:gd name="T70" fmla="*/ 285 w 591"/>
                <a:gd name="T71" fmla="*/ 231 h 534"/>
                <a:gd name="T72" fmla="*/ 276 w 591"/>
                <a:gd name="T73" fmla="*/ 241 h 534"/>
                <a:gd name="T74" fmla="*/ 252 w 591"/>
                <a:gd name="T75" fmla="*/ 263 h 534"/>
                <a:gd name="T76" fmla="*/ 244 w 591"/>
                <a:gd name="T77" fmla="*/ 275 h 534"/>
                <a:gd name="T78" fmla="*/ 230 w 591"/>
                <a:gd name="T79" fmla="*/ 283 h 534"/>
                <a:gd name="T80" fmla="*/ 215 w 591"/>
                <a:gd name="T81" fmla="*/ 285 h 534"/>
                <a:gd name="T82" fmla="*/ 191 w 591"/>
                <a:gd name="T83" fmla="*/ 292 h 534"/>
                <a:gd name="T84" fmla="*/ 181 w 591"/>
                <a:gd name="T85" fmla="*/ 298 h 534"/>
                <a:gd name="T86" fmla="*/ 158 w 591"/>
                <a:gd name="T87" fmla="*/ 293 h 534"/>
                <a:gd name="T88" fmla="*/ 109 w 591"/>
                <a:gd name="T89" fmla="*/ 297 h 534"/>
                <a:gd name="T90" fmla="*/ 70 w 591"/>
                <a:gd name="T91" fmla="*/ 307 h 534"/>
                <a:gd name="T92" fmla="*/ 51 w 591"/>
                <a:gd name="T93" fmla="*/ 319 h 534"/>
                <a:gd name="T94" fmla="*/ 44 w 591"/>
                <a:gd name="T95" fmla="*/ 327 h 534"/>
                <a:gd name="T96" fmla="*/ 49 w 591"/>
                <a:gd name="T97" fmla="*/ 342 h 534"/>
                <a:gd name="T98" fmla="*/ 59 w 591"/>
                <a:gd name="T99" fmla="*/ 354 h 534"/>
                <a:gd name="T100" fmla="*/ 66 w 591"/>
                <a:gd name="T101" fmla="*/ 363 h 534"/>
                <a:gd name="T102" fmla="*/ 66 w 591"/>
                <a:gd name="T103" fmla="*/ 380 h 534"/>
                <a:gd name="T104" fmla="*/ 59 w 591"/>
                <a:gd name="T105" fmla="*/ 388 h 534"/>
                <a:gd name="T106" fmla="*/ 31 w 591"/>
                <a:gd name="T107" fmla="*/ 427 h 534"/>
                <a:gd name="T108" fmla="*/ 31 w 591"/>
                <a:gd name="T109" fmla="*/ 425 h 534"/>
                <a:gd name="T110" fmla="*/ 9 w 591"/>
                <a:gd name="T111" fmla="*/ 451 h 534"/>
                <a:gd name="T112" fmla="*/ 0 w 591"/>
                <a:gd name="T113" fmla="*/ 456 h 5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91"/>
                <a:gd name="T172" fmla="*/ 0 h 534"/>
                <a:gd name="T173" fmla="*/ 591 w 591"/>
                <a:gd name="T174" fmla="*/ 534 h 5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91" h="534">
                  <a:moveTo>
                    <a:pt x="9" y="488"/>
                  </a:moveTo>
                  <a:lnTo>
                    <a:pt x="9" y="486"/>
                  </a:lnTo>
                  <a:lnTo>
                    <a:pt x="12" y="486"/>
                  </a:lnTo>
                  <a:lnTo>
                    <a:pt x="17" y="486"/>
                  </a:lnTo>
                  <a:lnTo>
                    <a:pt x="24" y="484"/>
                  </a:lnTo>
                  <a:lnTo>
                    <a:pt x="32" y="483"/>
                  </a:lnTo>
                  <a:lnTo>
                    <a:pt x="43" y="481"/>
                  </a:lnTo>
                  <a:lnTo>
                    <a:pt x="54" y="478"/>
                  </a:lnTo>
                  <a:lnTo>
                    <a:pt x="68" y="476"/>
                  </a:lnTo>
                  <a:lnTo>
                    <a:pt x="81" y="473"/>
                  </a:lnTo>
                  <a:lnTo>
                    <a:pt x="97" y="471"/>
                  </a:lnTo>
                  <a:lnTo>
                    <a:pt x="112" y="468"/>
                  </a:lnTo>
                  <a:lnTo>
                    <a:pt x="129" y="464"/>
                  </a:lnTo>
                  <a:lnTo>
                    <a:pt x="146" y="461"/>
                  </a:lnTo>
                  <a:lnTo>
                    <a:pt x="164" y="457"/>
                  </a:lnTo>
                  <a:lnTo>
                    <a:pt x="181" y="454"/>
                  </a:lnTo>
                  <a:lnTo>
                    <a:pt x="200" y="451"/>
                  </a:lnTo>
                  <a:lnTo>
                    <a:pt x="217" y="447"/>
                  </a:lnTo>
                  <a:lnTo>
                    <a:pt x="235" y="444"/>
                  </a:lnTo>
                  <a:lnTo>
                    <a:pt x="252" y="440"/>
                  </a:lnTo>
                  <a:lnTo>
                    <a:pt x="269" y="437"/>
                  </a:lnTo>
                  <a:lnTo>
                    <a:pt x="286" y="434"/>
                  </a:lnTo>
                  <a:lnTo>
                    <a:pt x="301" y="430"/>
                  </a:lnTo>
                  <a:lnTo>
                    <a:pt x="317" y="427"/>
                  </a:lnTo>
                  <a:lnTo>
                    <a:pt x="332" y="424"/>
                  </a:lnTo>
                  <a:lnTo>
                    <a:pt x="344" y="422"/>
                  </a:lnTo>
                  <a:lnTo>
                    <a:pt x="356" y="420"/>
                  </a:lnTo>
                  <a:lnTo>
                    <a:pt x="366" y="417"/>
                  </a:lnTo>
                  <a:lnTo>
                    <a:pt x="376" y="415"/>
                  </a:lnTo>
                  <a:lnTo>
                    <a:pt x="383" y="415"/>
                  </a:lnTo>
                  <a:lnTo>
                    <a:pt x="388" y="413"/>
                  </a:lnTo>
                  <a:lnTo>
                    <a:pt x="391" y="412"/>
                  </a:lnTo>
                  <a:lnTo>
                    <a:pt x="393" y="412"/>
                  </a:lnTo>
                  <a:lnTo>
                    <a:pt x="400" y="412"/>
                  </a:lnTo>
                  <a:lnTo>
                    <a:pt x="405" y="412"/>
                  </a:lnTo>
                  <a:lnTo>
                    <a:pt x="410" y="413"/>
                  </a:lnTo>
                  <a:lnTo>
                    <a:pt x="413" y="417"/>
                  </a:lnTo>
                  <a:lnTo>
                    <a:pt x="415" y="420"/>
                  </a:lnTo>
                  <a:lnTo>
                    <a:pt x="417" y="424"/>
                  </a:lnTo>
                  <a:lnTo>
                    <a:pt x="418" y="425"/>
                  </a:lnTo>
                  <a:lnTo>
                    <a:pt x="420" y="427"/>
                  </a:lnTo>
                  <a:lnTo>
                    <a:pt x="427" y="427"/>
                  </a:lnTo>
                  <a:lnTo>
                    <a:pt x="430" y="429"/>
                  </a:lnTo>
                  <a:lnTo>
                    <a:pt x="433" y="432"/>
                  </a:lnTo>
                  <a:lnTo>
                    <a:pt x="435" y="434"/>
                  </a:lnTo>
                  <a:lnTo>
                    <a:pt x="437" y="437"/>
                  </a:lnTo>
                  <a:lnTo>
                    <a:pt x="437" y="440"/>
                  </a:lnTo>
                  <a:lnTo>
                    <a:pt x="437" y="442"/>
                  </a:lnTo>
                  <a:lnTo>
                    <a:pt x="439" y="444"/>
                  </a:lnTo>
                  <a:lnTo>
                    <a:pt x="442" y="451"/>
                  </a:lnTo>
                  <a:lnTo>
                    <a:pt x="445" y="456"/>
                  </a:lnTo>
                  <a:lnTo>
                    <a:pt x="449" y="459"/>
                  </a:lnTo>
                  <a:lnTo>
                    <a:pt x="452" y="462"/>
                  </a:lnTo>
                  <a:lnTo>
                    <a:pt x="454" y="466"/>
                  </a:lnTo>
                  <a:lnTo>
                    <a:pt x="457" y="468"/>
                  </a:lnTo>
                  <a:lnTo>
                    <a:pt x="459" y="468"/>
                  </a:lnTo>
                  <a:lnTo>
                    <a:pt x="477" y="474"/>
                  </a:lnTo>
                  <a:lnTo>
                    <a:pt x="562" y="501"/>
                  </a:lnTo>
                  <a:lnTo>
                    <a:pt x="564" y="534"/>
                  </a:lnTo>
                  <a:lnTo>
                    <a:pt x="574" y="520"/>
                  </a:lnTo>
                  <a:lnTo>
                    <a:pt x="584" y="496"/>
                  </a:lnTo>
                  <a:lnTo>
                    <a:pt x="577" y="484"/>
                  </a:lnTo>
                  <a:lnTo>
                    <a:pt x="591" y="468"/>
                  </a:lnTo>
                  <a:lnTo>
                    <a:pt x="584" y="459"/>
                  </a:lnTo>
                  <a:lnTo>
                    <a:pt x="571" y="364"/>
                  </a:lnTo>
                  <a:lnTo>
                    <a:pt x="565" y="364"/>
                  </a:lnTo>
                  <a:lnTo>
                    <a:pt x="567" y="278"/>
                  </a:lnTo>
                  <a:lnTo>
                    <a:pt x="567" y="276"/>
                  </a:lnTo>
                  <a:lnTo>
                    <a:pt x="567" y="275"/>
                  </a:lnTo>
                  <a:lnTo>
                    <a:pt x="565" y="270"/>
                  </a:lnTo>
                  <a:lnTo>
                    <a:pt x="564" y="263"/>
                  </a:lnTo>
                  <a:lnTo>
                    <a:pt x="562" y="256"/>
                  </a:lnTo>
                  <a:lnTo>
                    <a:pt x="562" y="249"/>
                  </a:lnTo>
                  <a:lnTo>
                    <a:pt x="560" y="241"/>
                  </a:lnTo>
                  <a:lnTo>
                    <a:pt x="557" y="232"/>
                  </a:lnTo>
                  <a:lnTo>
                    <a:pt x="555" y="224"/>
                  </a:lnTo>
                  <a:lnTo>
                    <a:pt x="554" y="215"/>
                  </a:lnTo>
                  <a:lnTo>
                    <a:pt x="552" y="209"/>
                  </a:lnTo>
                  <a:lnTo>
                    <a:pt x="552" y="202"/>
                  </a:lnTo>
                  <a:lnTo>
                    <a:pt x="550" y="195"/>
                  </a:lnTo>
                  <a:lnTo>
                    <a:pt x="549" y="190"/>
                  </a:lnTo>
                  <a:lnTo>
                    <a:pt x="549" y="187"/>
                  </a:lnTo>
                  <a:lnTo>
                    <a:pt x="547" y="185"/>
                  </a:lnTo>
                  <a:lnTo>
                    <a:pt x="543" y="176"/>
                  </a:lnTo>
                  <a:lnTo>
                    <a:pt x="540" y="171"/>
                  </a:lnTo>
                  <a:lnTo>
                    <a:pt x="538" y="170"/>
                  </a:lnTo>
                  <a:lnTo>
                    <a:pt x="537" y="170"/>
                  </a:lnTo>
                  <a:lnTo>
                    <a:pt x="535" y="171"/>
                  </a:lnTo>
                  <a:lnTo>
                    <a:pt x="533" y="175"/>
                  </a:lnTo>
                  <a:lnTo>
                    <a:pt x="532" y="176"/>
                  </a:lnTo>
                  <a:lnTo>
                    <a:pt x="528" y="173"/>
                  </a:lnTo>
                  <a:lnTo>
                    <a:pt x="520" y="124"/>
                  </a:lnTo>
                  <a:lnTo>
                    <a:pt x="516" y="88"/>
                  </a:lnTo>
                  <a:lnTo>
                    <a:pt x="510" y="73"/>
                  </a:lnTo>
                  <a:lnTo>
                    <a:pt x="494" y="0"/>
                  </a:lnTo>
                  <a:lnTo>
                    <a:pt x="493" y="2"/>
                  </a:lnTo>
                  <a:lnTo>
                    <a:pt x="489" y="2"/>
                  </a:lnTo>
                  <a:lnTo>
                    <a:pt x="484" y="4"/>
                  </a:lnTo>
                  <a:lnTo>
                    <a:pt x="477" y="6"/>
                  </a:lnTo>
                  <a:lnTo>
                    <a:pt x="471" y="7"/>
                  </a:lnTo>
                  <a:lnTo>
                    <a:pt x="461" y="9"/>
                  </a:lnTo>
                  <a:lnTo>
                    <a:pt x="452" y="12"/>
                  </a:lnTo>
                  <a:lnTo>
                    <a:pt x="442" y="14"/>
                  </a:lnTo>
                  <a:lnTo>
                    <a:pt x="432" y="17"/>
                  </a:lnTo>
                  <a:lnTo>
                    <a:pt x="423" y="19"/>
                  </a:lnTo>
                  <a:lnTo>
                    <a:pt x="413" y="21"/>
                  </a:lnTo>
                  <a:lnTo>
                    <a:pt x="406" y="22"/>
                  </a:lnTo>
                  <a:lnTo>
                    <a:pt x="400" y="26"/>
                  </a:lnTo>
                  <a:lnTo>
                    <a:pt x="393" y="26"/>
                  </a:lnTo>
                  <a:lnTo>
                    <a:pt x="389" y="28"/>
                  </a:lnTo>
                  <a:lnTo>
                    <a:pt x="388" y="28"/>
                  </a:lnTo>
                  <a:lnTo>
                    <a:pt x="379" y="29"/>
                  </a:lnTo>
                  <a:lnTo>
                    <a:pt x="371" y="33"/>
                  </a:lnTo>
                  <a:lnTo>
                    <a:pt x="364" y="38"/>
                  </a:lnTo>
                  <a:lnTo>
                    <a:pt x="356" y="43"/>
                  </a:lnTo>
                  <a:lnTo>
                    <a:pt x="349" y="50"/>
                  </a:lnTo>
                  <a:lnTo>
                    <a:pt x="342" y="58"/>
                  </a:lnTo>
                  <a:lnTo>
                    <a:pt x="335" y="66"/>
                  </a:lnTo>
                  <a:lnTo>
                    <a:pt x="329" y="75"/>
                  </a:lnTo>
                  <a:lnTo>
                    <a:pt x="323" y="83"/>
                  </a:lnTo>
                  <a:lnTo>
                    <a:pt x="318" y="90"/>
                  </a:lnTo>
                  <a:lnTo>
                    <a:pt x="313" y="99"/>
                  </a:lnTo>
                  <a:lnTo>
                    <a:pt x="310" y="105"/>
                  </a:lnTo>
                  <a:lnTo>
                    <a:pt x="308" y="110"/>
                  </a:lnTo>
                  <a:lnTo>
                    <a:pt x="305" y="116"/>
                  </a:lnTo>
                  <a:lnTo>
                    <a:pt x="305" y="117"/>
                  </a:lnTo>
                  <a:lnTo>
                    <a:pt x="303" y="119"/>
                  </a:lnTo>
                  <a:lnTo>
                    <a:pt x="288" y="139"/>
                  </a:lnTo>
                  <a:lnTo>
                    <a:pt x="290" y="139"/>
                  </a:lnTo>
                  <a:lnTo>
                    <a:pt x="261" y="173"/>
                  </a:lnTo>
                  <a:lnTo>
                    <a:pt x="274" y="173"/>
                  </a:lnTo>
                  <a:lnTo>
                    <a:pt x="285" y="182"/>
                  </a:lnTo>
                  <a:lnTo>
                    <a:pt x="279" y="197"/>
                  </a:lnTo>
                  <a:lnTo>
                    <a:pt x="278" y="198"/>
                  </a:lnTo>
                  <a:lnTo>
                    <a:pt x="274" y="200"/>
                  </a:lnTo>
                  <a:lnTo>
                    <a:pt x="271" y="202"/>
                  </a:lnTo>
                  <a:lnTo>
                    <a:pt x="271" y="204"/>
                  </a:lnTo>
                  <a:lnTo>
                    <a:pt x="278" y="209"/>
                  </a:lnTo>
                  <a:lnTo>
                    <a:pt x="281" y="214"/>
                  </a:lnTo>
                  <a:lnTo>
                    <a:pt x="285" y="219"/>
                  </a:lnTo>
                  <a:lnTo>
                    <a:pt x="285" y="226"/>
                  </a:lnTo>
                  <a:lnTo>
                    <a:pt x="285" y="231"/>
                  </a:lnTo>
                  <a:lnTo>
                    <a:pt x="285" y="236"/>
                  </a:lnTo>
                  <a:lnTo>
                    <a:pt x="285" y="239"/>
                  </a:lnTo>
                  <a:lnTo>
                    <a:pt x="276" y="241"/>
                  </a:lnTo>
                  <a:lnTo>
                    <a:pt x="269" y="244"/>
                  </a:lnTo>
                  <a:lnTo>
                    <a:pt x="263" y="251"/>
                  </a:lnTo>
                  <a:lnTo>
                    <a:pt x="257" y="256"/>
                  </a:lnTo>
                  <a:lnTo>
                    <a:pt x="252" y="263"/>
                  </a:lnTo>
                  <a:lnTo>
                    <a:pt x="249" y="268"/>
                  </a:lnTo>
                  <a:lnTo>
                    <a:pt x="246" y="271"/>
                  </a:lnTo>
                  <a:lnTo>
                    <a:pt x="246" y="273"/>
                  </a:lnTo>
                  <a:lnTo>
                    <a:pt x="244" y="275"/>
                  </a:lnTo>
                  <a:lnTo>
                    <a:pt x="242" y="276"/>
                  </a:lnTo>
                  <a:lnTo>
                    <a:pt x="239" y="278"/>
                  </a:lnTo>
                  <a:lnTo>
                    <a:pt x="235" y="281"/>
                  </a:lnTo>
                  <a:lnTo>
                    <a:pt x="230" y="283"/>
                  </a:lnTo>
                  <a:lnTo>
                    <a:pt x="227" y="286"/>
                  </a:lnTo>
                  <a:lnTo>
                    <a:pt x="224" y="288"/>
                  </a:lnTo>
                  <a:lnTo>
                    <a:pt x="222" y="288"/>
                  </a:lnTo>
                  <a:lnTo>
                    <a:pt x="215" y="285"/>
                  </a:lnTo>
                  <a:lnTo>
                    <a:pt x="208" y="285"/>
                  </a:lnTo>
                  <a:lnTo>
                    <a:pt x="202" y="286"/>
                  </a:lnTo>
                  <a:lnTo>
                    <a:pt x="197" y="288"/>
                  </a:lnTo>
                  <a:lnTo>
                    <a:pt x="191" y="292"/>
                  </a:lnTo>
                  <a:lnTo>
                    <a:pt x="186" y="293"/>
                  </a:lnTo>
                  <a:lnTo>
                    <a:pt x="183" y="295"/>
                  </a:lnTo>
                  <a:lnTo>
                    <a:pt x="183" y="297"/>
                  </a:lnTo>
                  <a:lnTo>
                    <a:pt x="181" y="298"/>
                  </a:lnTo>
                  <a:lnTo>
                    <a:pt x="163" y="297"/>
                  </a:lnTo>
                  <a:lnTo>
                    <a:pt x="161" y="295"/>
                  </a:lnTo>
                  <a:lnTo>
                    <a:pt x="158" y="293"/>
                  </a:lnTo>
                  <a:lnTo>
                    <a:pt x="156" y="293"/>
                  </a:lnTo>
                  <a:lnTo>
                    <a:pt x="139" y="293"/>
                  </a:lnTo>
                  <a:lnTo>
                    <a:pt x="122" y="295"/>
                  </a:lnTo>
                  <a:lnTo>
                    <a:pt x="109" y="297"/>
                  </a:lnTo>
                  <a:lnTo>
                    <a:pt x="97" y="298"/>
                  </a:lnTo>
                  <a:lnTo>
                    <a:pt x="87" y="300"/>
                  </a:lnTo>
                  <a:lnTo>
                    <a:pt x="76" y="303"/>
                  </a:lnTo>
                  <a:lnTo>
                    <a:pt x="70" y="307"/>
                  </a:lnTo>
                  <a:lnTo>
                    <a:pt x="63" y="310"/>
                  </a:lnTo>
                  <a:lnTo>
                    <a:pt x="58" y="312"/>
                  </a:lnTo>
                  <a:lnTo>
                    <a:pt x="54" y="315"/>
                  </a:lnTo>
                  <a:lnTo>
                    <a:pt x="51" y="319"/>
                  </a:lnTo>
                  <a:lnTo>
                    <a:pt x="48" y="320"/>
                  </a:lnTo>
                  <a:lnTo>
                    <a:pt x="48" y="324"/>
                  </a:lnTo>
                  <a:lnTo>
                    <a:pt x="46" y="325"/>
                  </a:lnTo>
                  <a:lnTo>
                    <a:pt x="44" y="327"/>
                  </a:lnTo>
                  <a:lnTo>
                    <a:pt x="46" y="332"/>
                  </a:lnTo>
                  <a:lnTo>
                    <a:pt x="48" y="337"/>
                  </a:lnTo>
                  <a:lnTo>
                    <a:pt x="49" y="342"/>
                  </a:lnTo>
                  <a:lnTo>
                    <a:pt x="53" y="347"/>
                  </a:lnTo>
                  <a:lnTo>
                    <a:pt x="54" y="351"/>
                  </a:lnTo>
                  <a:lnTo>
                    <a:pt x="58" y="354"/>
                  </a:lnTo>
                  <a:lnTo>
                    <a:pt x="59" y="354"/>
                  </a:lnTo>
                  <a:lnTo>
                    <a:pt x="59" y="356"/>
                  </a:lnTo>
                  <a:lnTo>
                    <a:pt x="61" y="358"/>
                  </a:lnTo>
                  <a:lnTo>
                    <a:pt x="65" y="359"/>
                  </a:lnTo>
                  <a:lnTo>
                    <a:pt x="66" y="363"/>
                  </a:lnTo>
                  <a:lnTo>
                    <a:pt x="68" y="364"/>
                  </a:lnTo>
                  <a:lnTo>
                    <a:pt x="68" y="371"/>
                  </a:lnTo>
                  <a:lnTo>
                    <a:pt x="66" y="376"/>
                  </a:lnTo>
                  <a:lnTo>
                    <a:pt x="66" y="380"/>
                  </a:lnTo>
                  <a:lnTo>
                    <a:pt x="65" y="383"/>
                  </a:lnTo>
                  <a:lnTo>
                    <a:pt x="63" y="385"/>
                  </a:lnTo>
                  <a:lnTo>
                    <a:pt x="61" y="386"/>
                  </a:lnTo>
                  <a:lnTo>
                    <a:pt x="59" y="388"/>
                  </a:lnTo>
                  <a:lnTo>
                    <a:pt x="54" y="395"/>
                  </a:lnTo>
                  <a:lnTo>
                    <a:pt x="46" y="412"/>
                  </a:lnTo>
                  <a:lnTo>
                    <a:pt x="31" y="427"/>
                  </a:lnTo>
                  <a:lnTo>
                    <a:pt x="32" y="425"/>
                  </a:lnTo>
                  <a:lnTo>
                    <a:pt x="31" y="425"/>
                  </a:lnTo>
                  <a:lnTo>
                    <a:pt x="24" y="435"/>
                  </a:lnTo>
                  <a:lnTo>
                    <a:pt x="17" y="442"/>
                  </a:lnTo>
                  <a:lnTo>
                    <a:pt x="12" y="447"/>
                  </a:lnTo>
                  <a:lnTo>
                    <a:pt x="9" y="451"/>
                  </a:lnTo>
                  <a:lnTo>
                    <a:pt x="5" y="452"/>
                  </a:lnTo>
                  <a:lnTo>
                    <a:pt x="2" y="454"/>
                  </a:lnTo>
                  <a:lnTo>
                    <a:pt x="0" y="456"/>
                  </a:lnTo>
                  <a:lnTo>
                    <a:pt x="9" y="488"/>
                  </a:lnTo>
                  <a:close/>
                </a:path>
              </a:pathLst>
            </a:custGeom>
            <a:solidFill>
              <a:srgbClr val="DDDDDD"/>
            </a:solidFill>
            <a:ln w="9525">
              <a:solidFill>
                <a:schemeClr val="tx1"/>
              </a:solidFill>
              <a:round/>
              <a:headEnd/>
              <a:tailEnd/>
            </a:ln>
          </p:spPr>
          <p:txBody>
            <a:bodyPr/>
            <a:lstStyle/>
            <a:p>
              <a:endParaRPr lang="en-US"/>
            </a:p>
          </p:txBody>
        </p:sp>
      </p:grpSp>
      <p:sp>
        <p:nvSpPr>
          <p:cNvPr id="57397" name="Freeform 176"/>
          <p:cNvSpPr>
            <a:spLocks/>
          </p:cNvSpPr>
          <p:nvPr/>
        </p:nvSpPr>
        <p:spPr bwMode="auto">
          <a:xfrm>
            <a:off x="8410575" y="2163763"/>
            <a:ext cx="277813" cy="523875"/>
          </a:xfrm>
          <a:custGeom>
            <a:avLst/>
            <a:gdLst>
              <a:gd name="T0" fmla="*/ 125 w 160"/>
              <a:gd name="T1" fmla="*/ 311 h 340"/>
              <a:gd name="T2" fmla="*/ 128 w 160"/>
              <a:gd name="T3" fmla="*/ 305 h 340"/>
              <a:gd name="T4" fmla="*/ 142 w 160"/>
              <a:gd name="T5" fmla="*/ 289 h 340"/>
              <a:gd name="T6" fmla="*/ 154 w 160"/>
              <a:gd name="T7" fmla="*/ 286 h 340"/>
              <a:gd name="T8" fmla="*/ 155 w 160"/>
              <a:gd name="T9" fmla="*/ 283 h 340"/>
              <a:gd name="T10" fmla="*/ 157 w 160"/>
              <a:gd name="T11" fmla="*/ 271 h 340"/>
              <a:gd name="T12" fmla="*/ 160 w 160"/>
              <a:gd name="T13" fmla="*/ 264 h 340"/>
              <a:gd name="T14" fmla="*/ 155 w 160"/>
              <a:gd name="T15" fmla="*/ 259 h 340"/>
              <a:gd name="T16" fmla="*/ 149 w 160"/>
              <a:gd name="T17" fmla="*/ 254 h 340"/>
              <a:gd name="T18" fmla="*/ 143 w 160"/>
              <a:gd name="T19" fmla="*/ 239 h 340"/>
              <a:gd name="T20" fmla="*/ 137 w 160"/>
              <a:gd name="T21" fmla="*/ 233 h 340"/>
              <a:gd name="T22" fmla="*/ 127 w 160"/>
              <a:gd name="T23" fmla="*/ 223 h 340"/>
              <a:gd name="T24" fmla="*/ 47 w 160"/>
              <a:gd name="T25" fmla="*/ 0 h 340"/>
              <a:gd name="T26" fmla="*/ 33 w 160"/>
              <a:gd name="T27" fmla="*/ 8 h 340"/>
              <a:gd name="T28" fmla="*/ 30 w 160"/>
              <a:gd name="T29" fmla="*/ 13 h 340"/>
              <a:gd name="T30" fmla="*/ 32 w 160"/>
              <a:gd name="T31" fmla="*/ 25 h 340"/>
              <a:gd name="T32" fmla="*/ 28 w 160"/>
              <a:gd name="T33" fmla="*/ 39 h 340"/>
              <a:gd name="T34" fmla="*/ 32 w 160"/>
              <a:gd name="T35" fmla="*/ 49 h 340"/>
              <a:gd name="T36" fmla="*/ 33 w 160"/>
              <a:gd name="T37" fmla="*/ 56 h 340"/>
              <a:gd name="T38" fmla="*/ 32 w 160"/>
              <a:gd name="T39" fmla="*/ 68 h 340"/>
              <a:gd name="T40" fmla="*/ 30 w 160"/>
              <a:gd name="T41" fmla="*/ 74 h 340"/>
              <a:gd name="T42" fmla="*/ 33 w 160"/>
              <a:gd name="T43" fmla="*/ 83 h 340"/>
              <a:gd name="T44" fmla="*/ 39 w 160"/>
              <a:gd name="T45" fmla="*/ 93 h 340"/>
              <a:gd name="T46" fmla="*/ 39 w 160"/>
              <a:gd name="T47" fmla="*/ 107 h 340"/>
              <a:gd name="T48" fmla="*/ 30 w 160"/>
              <a:gd name="T49" fmla="*/ 122 h 340"/>
              <a:gd name="T50" fmla="*/ 17 w 160"/>
              <a:gd name="T51" fmla="*/ 134 h 340"/>
              <a:gd name="T52" fmla="*/ 17 w 160"/>
              <a:gd name="T53" fmla="*/ 132 h 340"/>
              <a:gd name="T54" fmla="*/ 10 w 160"/>
              <a:gd name="T55" fmla="*/ 140 h 340"/>
              <a:gd name="T56" fmla="*/ 11 w 160"/>
              <a:gd name="T57" fmla="*/ 152 h 340"/>
              <a:gd name="T58" fmla="*/ 11 w 160"/>
              <a:gd name="T59" fmla="*/ 167 h 340"/>
              <a:gd name="T60" fmla="*/ 11 w 160"/>
              <a:gd name="T61" fmla="*/ 186 h 340"/>
              <a:gd name="T62" fmla="*/ 8 w 160"/>
              <a:gd name="T63" fmla="*/ 203 h 340"/>
              <a:gd name="T64" fmla="*/ 6 w 160"/>
              <a:gd name="T65" fmla="*/ 215 h 340"/>
              <a:gd name="T66" fmla="*/ 5 w 160"/>
              <a:gd name="T67" fmla="*/ 223 h 340"/>
              <a:gd name="T68" fmla="*/ 1 w 160"/>
              <a:gd name="T69" fmla="*/ 233 h 340"/>
              <a:gd name="T70" fmla="*/ 0 w 160"/>
              <a:gd name="T71" fmla="*/ 254 h 340"/>
              <a:gd name="T72" fmla="*/ 6 w 160"/>
              <a:gd name="T73" fmla="*/ 267 h 340"/>
              <a:gd name="T74" fmla="*/ 6 w 160"/>
              <a:gd name="T75" fmla="*/ 277 h 340"/>
              <a:gd name="T76" fmla="*/ 6 w 160"/>
              <a:gd name="T77" fmla="*/ 286 h 340"/>
              <a:gd name="T78" fmla="*/ 8 w 160"/>
              <a:gd name="T79" fmla="*/ 289 h 340"/>
              <a:gd name="T80" fmla="*/ 10 w 160"/>
              <a:gd name="T81" fmla="*/ 299 h 340"/>
              <a:gd name="T82" fmla="*/ 6 w 160"/>
              <a:gd name="T83" fmla="*/ 311 h 340"/>
              <a:gd name="T84" fmla="*/ 6 w 160"/>
              <a:gd name="T85" fmla="*/ 320 h 340"/>
              <a:gd name="T86" fmla="*/ 8 w 160"/>
              <a:gd name="T87" fmla="*/ 333 h 340"/>
              <a:gd name="T88" fmla="*/ 116 w 160"/>
              <a:gd name="T89" fmla="*/ 318 h 34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0"/>
              <a:gd name="T136" fmla="*/ 0 h 340"/>
              <a:gd name="T137" fmla="*/ 160 w 160"/>
              <a:gd name="T138" fmla="*/ 340 h 34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0" h="340">
                <a:moveTo>
                  <a:pt x="116" y="318"/>
                </a:moveTo>
                <a:lnTo>
                  <a:pt x="123" y="311"/>
                </a:lnTo>
                <a:lnTo>
                  <a:pt x="125" y="311"/>
                </a:lnTo>
                <a:lnTo>
                  <a:pt x="125" y="308"/>
                </a:lnTo>
                <a:lnTo>
                  <a:pt x="127" y="306"/>
                </a:lnTo>
                <a:lnTo>
                  <a:pt x="128" y="305"/>
                </a:lnTo>
                <a:lnTo>
                  <a:pt x="132" y="298"/>
                </a:lnTo>
                <a:lnTo>
                  <a:pt x="137" y="293"/>
                </a:lnTo>
                <a:lnTo>
                  <a:pt x="142" y="289"/>
                </a:lnTo>
                <a:lnTo>
                  <a:pt x="147" y="286"/>
                </a:lnTo>
                <a:lnTo>
                  <a:pt x="150" y="286"/>
                </a:lnTo>
                <a:lnTo>
                  <a:pt x="154" y="286"/>
                </a:lnTo>
                <a:lnTo>
                  <a:pt x="155" y="286"/>
                </a:lnTo>
                <a:lnTo>
                  <a:pt x="157" y="286"/>
                </a:lnTo>
                <a:lnTo>
                  <a:pt x="155" y="283"/>
                </a:lnTo>
                <a:lnTo>
                  <a:pt x="155" y="279"/>
                </a:lnTo>
                <a:lnTo>
                  <a:pt x="157" y="274"/>
                </a:lnTo>
                <a:lnTo>
                  <a:pt x="157" y="271"/>
                </a:lnTo>
                <a:lnTo>
                  <a:pt x="159" y="269"/>
                </a:lnTo>
                <a:lnTo>
                  <a:pt x="159" y="266"/>
                </a:lnTo>
                <a:lnTo>
                  <a:pt x="160" y="264"/>
                </a:lnTo>
                <a:lnTo>
                  <a:pt x="157" y="261"/>
                </a:lnTo>
                <a:lnTo>
                  <a:pt x="155" y="259"/>
                </a:lnTo>
                <a:lnTo>
                  <a:pt x="154" y="257"/>
                </a:lnTo>
                <a:lnTo>
                  <a:pt x="150" y="255"/>
                </a:lnTo>
                <a:lnTo>
                  <a:pt x="149" y="254"/>
                </a:lnTo>
                <a:lnTo>
                  <a:pt x="149" y="247"/>
                </a:lnTo>
                <a:lnTo>
                  <a:pt x="147" y="242"/>
                </a:lnTo>
                <a:lnTo>
                  <a:pt x="143" y="239"/>
                </a:lnTo>
                <a:lnTo>
                  <a:pt x="142" y="235"/>
                </a:lnTo>
                <a:lnTo>
                  <a:pt x="138" y="233"/>
                </a:lnTo>
                <a:lnTo>
                  <a:pt x="137" y="233"/>
                </a:lnTo>
                <a:lnTo>
                  <a:pt x="133" y="232"/>
                </a:lnTo>
                <a:lnTo>
                  <a:pt x="127" y="223"/>
                </a:lnTo>
                <a:lnTo>
                  <a:pt x="61" y="5"/>
                </a:lnTo>
                <a:lnTo>
                  <a:pt x="54" y="2"/>
                </a:lnTo>
                <a:lnTo>
                  <a:pt x="47" y="0"/>
                </a:lnTo>
                <a:lnTo>
                  <a:pt x="42" y="2"/>
                </a:lnTo>
                <a:lnTo>
                  <a:pt x="37" y="5"/>
                </a:lnTo>
                <a:lnTo>
                  <a:pt x="33" y="8"/>
                </a:lnTo>
                <a:lnTo>
                  <a:pt x="32" y="10"/>
                </a:lnTo>
                <a:lnTo>
                  <a:pt x="30" y="13"/>
                </a:lnTo>
                <a:lnTo>
                  <a:pt x="33" y="15"/>
                </a:lnTo>
                <a:lnTo>
                  <a:pt x="37" y="24"/>
                </a:lnTo>
                <a:lnTo>
                  <a:pt x="32" y="25"/>
                </a:lnTo>
                <a:lnTo>
                  <a:pt x="33" y="32"/>
                </a:lnTo>
                <a:lnTo>
                  <a:pt x="28" y="34"/>
                </a:lnTo>
                <a:lnTo>
                  <a:pt x="28" y="39"/>
                </a:lnTo>
                <a:lnTo>
                  <a:pt x="30" y="39"/>
                </a:lnTo>
                <a:lnTo>
                  <a:pt x="32" y="49"/>
                </a:lnTo>
                <a:lnTo>
                  <a:pt x="32" y="51"/>
                </a:lnTo>
                <a:lnTo>
                  <a:pt x="33" y="54"/>
                </a:lnTo>
                <a:lnTo>
                  <a:pt x="33" y="56"/>
                </a:lnTo>
                <a:lnTo>
                  <a:pt x="33" y="61"/>
                </a:lnTo>
                <a:lnTo>
                  <a:pt x="33" y="64"/>
                </a:lnTo>
                <a:lnTo>
                  <a:pt x="32" y="68"/>
                </a:lnTo>
                <a:lnTo>
                  <a:pt x="28" y="73"/>
                </a:lnTo>
                <a:lnTo>
                  <a:pt x="28" y="74"/>
                </a:lnTo>
                <a:lnTo>
                  <a:pt x="30" y="74"/>
                </a:lnTo>
                <a:lnTo>
                  <a:pt x="32" y="76"/>
                </a:lnTo>
                <a:lnTo>
                  <a:pt x="32" y="79"/>
                </a:lnTo>
                <a:lnTo>
                  <a:pt x="33" y="83"/>
                </a:lnTo>
                <a:lnTo>
                  <a:pt x="35" y="85"/>
                </a:lnTo>
                <a:lnTo>
                  <a:pt x="37" y="90"/>
                </a:lnTo>
                <a:lnTo>
                  <a:pt x="39" y="93"/>
                </a:lnTo>
                <a:lnTo>
                  <a:pt x="39" y="98"/>
                </a:lnTo>
                <a:lnTo>
                  <a:pt x="39" y="101"/>
                </a:lnTo>
                <a:lnTo>
                  <a:pt x="39" y="107"/>
                </a:lnTo>
                <a:lnTo>
                  <a:pt x="37" y="112"/>
                </a:lnTo>
                <a:lnTo>
                  <a:pt x="33" y="117"/>
                </a:lnTo>
                <a:lnTo>
                  <a:pt x="30" y="122"/>
                </a:lnTo>
                <a:lnTo>
                  <a:pt x="23" y="127"/>
                </a:lnTo>
                <a:lnTo>
                  <a:pt x="17" y="132"/>
                </a:lnTo>
                <a:lnTo>
                  <a:pt x="17" y="134"/>
                </a:lnTo>
                <a:lnTo>
                  <a:pt x="17" y="132"/>
                </a:lnTo>
                <a:lnTo>
                  <a:pt x="10" y="139"/>
                </a:lnTo>
                <a:lnTo>
                  <a:pt x="10" y="140"/>
                </a:lnTo>
                <a:lnTo>
                  <a:pt x="10" y="144"/>
                </a:lnTo>
                <a:lnTo>
                  <a:pt x="11" y="147"/>
                </a:lnTo>
                <a:lnTo>
                  <a:pt x="11" y="152"/>
                </a:lnTo>
                <a:lnTo>
                  <a:pt x="11" y="157"/>
                </a:lnTo>
                <a:lnTo>
                  <a:pt x="11" y="162"/>
                </a:lnTo>
                <a:lnTo>
                  <a:pt x="11" y="167"/>
                </a:lnTo>
                <a:lnTo>
                  <a:pt x="11" y="174"/>
                </a:lnTo>
                <a:lnTo>
                  <a:pt x="11" y="179"/>
                </a:lnTo>
                <a:lnTo>
                  <a:pt x="11" y="186"/>
                </a:lnTo>
                <a:lnTo>
                  <a:pt x="10" y="193"/>
                </a:lnTo>
                <a:lnTo>
                  <a:pt x="10" y="198"/>
                </a:lnTo>
                <a:lnTo>
                  <a:pt x="8" y="203"/>
                </a:lnTo>
                <a:lnTo>
                  <a:pt x="8" y="208"/>
                </a:lnTo>
                <a:lnTo>
                  <a:pt x="6" y="211"/>
                </a:lnTo>
                <a:lnTo>
                  <a:pt x="6" y="215"/>
                </a:lnTo>
                <a:lnTo>
                  <a:pt x="5" y="218"/>
                </a:lnTo>
                <a:lnTo>
                  <a:pt x="5" y="222"/>
                </a:lnTo>
                <a:lnTo>
                  <a:pt x="5" y="223"/>
                </a:lnTo>
                <a:lnTo>
                  <a:pt x="3" y="228"/>
                </a:lnTo>
                <a:lnTo>
                  <a:pt x="1" y="233"/>
                </a:lnTo>
                <a:lnTo>
                  <a:pt x="0" y="240"/>
                </a:lnTo>
                <a:lnTo>
                  <a:pt x="0" y="247"/>
                </a:lnTo>
                <a:lnTo>
                  <a:pt x="0" y="254"/>
                </a:lnTo>
                <a:lnTo>
                  <a:pt x="1" y="261"/>
                </a:lnTo>
                <a:lnTo>
                  <a:pt x="5" y="267"/>
                </a:lnTo>
                <a:lnTo>
                  <a:pt x="6" y="267"/>
                </a:lnTo>
                <a:lnTo>
                  <a:pt x="6" y="271"/>
                </a:lnTo>
                <a:lnTo>
                  <a:pt x="6" y="274"/>
                </a:lnTo>
                <a:lnTo>
                  <a:pt x="6" y="277"/>
                </a:lnTo>
                <a:lnTo>
                  <a:pt x="6" y="281"/>
                </a:lnTo>
                <a:lnTo>
                  <a:pt x="6" y="284"/>
                </a:lnTo>
                <a:lnTo>
                  <a:pt x="6" y="286"/>
                </a:lnTo>
                <a:lnTo>
                  <a:pt x="6" y="288"/>
                </a:lnTo>
                <a:lnTo>
                  <a:pt x="8" y="289"/>
                </a:lnTo>
                <a:lnTo>
                  <a:pt x="8" y="293"/>
                </a:lnTo>
                <a:lnTo>
                  <a:pt x="10" y="296"/>
                </a:lnTo>
                <a:lnTo>
                  <a:pt x="10" y="299"/>
                </a:lnTo>
                <a:lnTo>
                  <a:pt x="10" y="305"/>
                </a:lnTo>
                <a:lnTo>
                  <a:pt x="10" y="308"/>
                </a:lnTo>
                <a:lnTo>
                  <a:pt x="6" y="311"/>
                </a:lnTo>
                <a:lnTo>
                  <a:pt x="6" y="313"/>
                </a:lnTo>
                <a:lnTo>
                  <a:pt x="6" y="315"/>
                </a:lnTo>
                <a:lnTo>
                  <a:pt x="6" y="320"/>
                </a:lnTo>
                <a:lnTo>
                  <a:pt x="6" y="323"/>
                </a:lnTo>
                <a:lnTo>
                  <a:pt x="6" y="328"/>
                </a:lnTo>
                <a:lnTo>
                  <a:pt x="8" y="333"/>
                </a:lnTo>
                <a:lnTo>
                  <a:pt x="10" y="337"/>
                </a:lnTo>
                <a:lnTo>
                  <a:pt x="15" y="340"/>
                </a:lnTo>
                <a:lnTo>
                  <a:pt x="116" y="318"/>
                </a:lnTo>
                <a:close/>
              </a:path>
            </a:pathLst>
          </a:custGeom>
          <a:solidFill>
            <a:srgbClr val="DDDDDD"/>
          </a:solidFill>
          <a:ln w="9525">
            <a:solidFill>
              <a:schemeClr val="tx1"/>
            </a:solidFill>
            <a:round/>
            <a:headEnd/>
            <a:tailEnd/>
          </a:ln>
        </p:spPr>
        <p:txBody>
          <a:bodyPr/>
          <a:lstStyle/>
          <a:p>
            <a:endParaRPr lang="en-US"/>
          </a:p>
        </p:txBody>
      </p:sp>
      <p:grpSp>
        <p:nvGrpSpPr>
          <p:cNvPr id="57398" name="Group 177"/>
          <p:cNvGrpSpPr>
            <a:grpSpLocks/>
          </p:cNvGrpSpPr>
          <p:nvPr/>
        </p:nvGrpSpPr>
        <p:grpSpPr bwMode="auto">
          <a:xfrm>
            <a:off x="6140450" y="4506913"/>
            <a:ext cx="657225" cy="949325"/>
            <a:chOff x="3720" y="2429"/>
            <a:chExt cx="378" cy="616"/>
          </a:xfrm>
        </p:grpSpPr>
        <p:sp>
          <p:nvSpPr>
            <p:cNvPr id="57411" name="Freeform 178"/>
            <p:cNvSpPr>
              <a:spLocks/>
            </p:cNvSpPr>
            <p:nvPr/>
          </p:nvSpPr>
          <p:spPr bwMode="auto">
            <a:xfrm>
              <a:off x="3720" y="2429"/>
              <a:ext cx="378" cy="616"/>
            </a:xfrm>
            <a:custGeom>
              <a:avLst/>
              <a:gdLst>
                <a:gd name="T0" fmla="*/ 51 w 378"/>
                <a:gd name="T1" fmla="*/ 607 h 616"/>
                <a:gd name="T2" fmla="*/ 54 w 378"/>
                <a:gd name="T3" fmla="*/ 592 h 616"/>
                <a:gd name="T4" fmla="*/ 75 w 378"/>
                <a:gd name="T5" fmla="*/ 548 h 616"/>
                <a:gd name="T6" fmla="*/ 97 w 378"/>
                <a:gd name="T7" fmla="*/ 605 h 616"/>
                <a:gd name="T8" fmla="*/ 92 w 378"/>
                <a:gd name="T9" fmla="*/ 607 h 616"/>
                <a:gd name="T10" fmla="*/ 81 w 378"/>
                <a:gd name="T11" fmla="*/ 611 h 616"/>
                <a:gd name="T12" fmla="*/ 73 w 378"/>
                <a:gd name="T13" fmla="*/ 614 h 616"/>
                <a:gd name="T14" fmla="*/ 70 w 378"/>
                <a:gd name="T15" fmla="*/ 616 h 616"/>
                <a:gd name="T16" fmla="*/ 83 w 378"/>
                <a:gd name="T17" fmla="*/ 614 h 616"/>
                <a:gd name="T18" fmla="*/ 98 w 378"/>
                <a:gd name="T19" fmla="*/ 611 h 616"/>
                <a:gd name="T20" fmla="*/ 110 w 378"/>
                <a:gd name="T21" fmla="*/ 607 h 616"/>
                <a:gd name="T22" fmla="*/ 115 w 378"/>
                <a:gd name="T23" fmla="*/ 607 h 616"/>
                <a:gd name="T24" fmla="*/ 114 w 378"/>
                <a:gd name="T25" fmla="*/ 604 h 616"/>
                <a:gd name="T26" fmla="*/ 112 w 378"/>
                <a:gd name="T27" fmla="*/ 600 h 616"/>
                <a:gd name="T28" fmla="*/ 122 w 378"/>
                <a:gd name="T29" fmla="*/ 590 h 616"/>
                <a:gd name="T30" fmla="*/ 125 w 378"/>
                <a:gd name="T31" fmla="*/ 585 h 616"/>
                <a:gd name="T32" fmla="*/ 125 w 378"/>
                <a:gd name="T33" fmla="*/ 582 h 616"/>
                <a:gd name="T34" fmla="*/ 125 w 378"/>
                <a:gd name="T35" fmla="*/ 582 h 616"/>
                <a:gd name="T36" fmla="*/ 125 w 378"/>
                <a:gd name="T37" fmla="*/ 580 h 616"/>
                <a:gd name="T38" fmla="*/ 125 w 378"/>
                <a:gd name="T39" fmla="*/ 577 h 616"/>
                <a:gd name="T40" fmla="*/ 124 w 378"/>
                <a:gd name="T41" fmla="*/ 572 h 616"/>
                <a:gd name="T42" fmla="*/ 124 w 378"/>
                <a:gd name="T43" fmla="*/ 570 h 616"/>
                <a:gd name="T44" fmla="*/ 127 w 378"/>
                <a:gd name="T45" fmla="*/ 558 h 616"/>
                <a:gd name="T46" fmla="*/ 119 w 378"/>
                <a:gd name="T47" fmla="*/ 548 h 616"/>
                <a:gd name="T48" fmla="*/ 109 w 378"/>
                <a:gd name="T49" fmla="*/ 539 h 616"/>
                <a:gd name="T50" fmla="*/ 103 w 378"/>
                <a:gd name="T51" fmla="*/ 538 h 616"/>
                <a:gd name="T52" fmla="*/ 378 w 378"/>
                <a:gd name="T53" fmla="*/ 489 h 616"/>
                <a:gd name="T54" fmla="*/ 361 w 378"/>
                <a:gd name="T55" fmla="*/ 455 h 616"/>
                <a:gd name="T56" fmla="*/ 361 w 378"/>
                <a:gd name="T57" fmla="*/ 445 h 616"/>
                <a:gd name="T58" fmla="*/ 361 w 378"/>
                <a:gd name="T59" fmla="*/ 431 h 616"/>
                <a:gd name="T60" fmla="*/ 359 w 378"/>
                <a:gd name="T61" fmla="*/ 421 h 616"/>
                <a:gd name="T62" fmla="*/ 354 w 378"/>
                <a:gd name="T63" fmla="*/ 413 h 616"/>
                <a:gd name="T64" fmla="*/ 349 w 378"/>
                <a:gd name="T65" fmla="*/ 399 h 616"/>
                <a:gd name="T66" fmla="*/ 349 w 378"/>
                <a:gd name="T67" fmla="*/ 385 h 616"/>
                <a:gd name="T68" fmla="*/ 351 w 378"/>
                <a:gd name="T69" fmla="*/ 377 h 616"/>
                <a:gd name="T70" fmla="*/ 351 w 378"/>
                <a:gd name="T71" fmla="*/ 367 h 616"/>
                <a:gd name="T72" fmla="*/ 351 w 378"/>
                <a:gd name="T73" fmla="*/ 355 h 616"/>
                <a:gd name="T74" fmla="*/ 352 w 378"/>
                <a:gd name="T75" fmla="*/ 348 h 616"/>
                <a:gd name="T76" fmla="*/ 354 w 378"/>
                <a:gd name="T77" fmla="*/ 345 h 616"/>
                <a:gd name="T78" fmla="*/ 361 w 378"/>
                <a:gd name="T79" fmla="*/ 336 h 616"/>
                <a:gd name="T80" fmla="*/ 364 w 378"/>
                <a:gd name="T81" fmla="*/ 328 h 616"/>
                <a:gd name="T82" fmla="*/ 361 w 378"/>
                <a:gd name="T83" fmla="*/ 323 h 616"/>
                <a:gd name="T84" fmla="*/ 357 w 378"/>
                <a:gd name="T85" fmla="*/ 321 h 616"/>
                <a:gd name="T86" fmla="*/ 356 w 378"/>
                <a:gd name="T87" fmla="*/ 314 h 616"/>
                <a:gd name="T88" fmla="*/ 352 w 378"/>
                <a:gd name="T89" fmla="*/ 304 h 616"/>
                <a:gd name="T90" fmla="*/ 349 w 378"/>
                <a:gd name="T91" fmla="*/ 297 h 616"/>
                <a:gd name="T92" fmla="*/ 347 w 378"/>
                <a:gd name="T93" fmla="*/ 296 h 616"/>
                <a:gd name="T94" fmla="*/ 329 w 378"/>
                <a:gd name="T95" fmla="*/ 257 h 616"/>
                <a:gd name="T96" fmla="*/ 257 w 378"/>
                <a:gd name="T97" fmla="*/ 0 h 616"/>
                <a:gd name="T98" fmla="*/ 0 w 378"/>
                <a:gd name="T99" fmla="*/ 414 h 616"/>
                <a:gd name="T100" fmla="*/ 44 w 378"/>
                <a:gd name="T101" fmla="*/ 599 h 6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616"/>
                <a:gd name="T155" fmla="*/ 378 w 378"/>
                <a:gd name="T156" fmla="*/ 616 h 6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616">
                  <a:moveTo>
                    <a:pt x="44" y="599"/>
                  </a:moveTo>
                  <a:lnTo>
                    <a:pt x="51" y="607"/>
                  </a:lnTo>
                  <a:lnTo>
                    <a:pt x="58" y="600"/>
                  </a:lnTo>
                  <a:lnTo>
                    <a:pt x="54" y="592"/>
                  </a:lnTo>
                  <a:lnTo>
                    <a:pt x="61" y="550"/>
                  </a:lnTo>
                  <a:lnTo>
                    <a:pt x="75" y="548"/>
                  </a:lnTo>
                  <a:lnTo>
                    <a:pt x="73" y="587"/>
                  </a:lnTo>
                  <a:lnTo>
                    <a:pt x="97" y="605"/>
                  </a:lnTo>
                  <a:lnTo>
                    <a:pt x="95" y="605"/>
                  </a:lnTo>
                  <a:lnTo>
                    <a:pt x="92" y="607"/>
                  </a:lnTo>
                  <a:lnTo>
                    <a:pt x="87" y="609"/>
                  </a:lnTo>
                  <a:lnTo>
                    <a:pt x="81" y="611"/>
                  </a:lnTo>
                  <a:lnTo>
                    <a:pt x="76" y="612"/>
                  </a:lnTo>
                  <a:lnTo>
                    <a:pt x="73" y="614"/>
                  </a:lnTo>
                  <a:lnTo>
                    <a:pt x="70" y="616"/>
                  </a:lnTo>
                  <a:lnTo>
                    <a:pt x="76" y="616"/>
                  </a:lnTo>
                  <a:lnTo>
                    <a:pt x="83" y="614"/>
                  </a:lnTo>
                  <a:lnTo>
                    <a:pt x="92" y="612"/>
                  </a:lnTo>
                  <a:lnTo>
                    <a:pt x="98" y="611"/>
                  </a:lnTo>
                  <a:lnTo>
                    <a:pt x="105" y="609"/>
                  </a:lnTo>
                  <a:lnTo>
                    <a:pt x="110" y="607"/>
                  </a:lnTo>
                  <a:lnTo>
                    <a:pt x="114" y="607"/>
                  </a:lnTo>
                  <a:lnTo>
                    <a:pt x="115" y="607"/>
                  </a:lnTo>
                  <a:lnTo>
                    <a:pt x="115" y="605"/>
                  </a:lnTo>
                  <a:lnTo>
                    <a:pt x="114" y="604"/>
                  </a:lnTo>
                  <a:lnTo>
                    <a:pt x="112" y="602"/>
                  </a:lnTo>
                  <a:lnTo>
                    <a:pt x="112" y="600"/>
                  </a:lnTo>
                  <a:lnTo>
                    <a:pt x="117" y="595"/>
                  </a:lnTo>
                  <a:lnTo>
                    <a:pt x="122" y="590"/>
                  </a:lnTo>
                  <a:lnTo>
                    <a:pt x="124" y="587"/>
                  </a:lnTo>
                  <a:lnTo>
                    <a:pt x="125" y="585"/>
                  </a:lnTo>
                  <a:lnTo>
                    <a:pt x="125" y="583"/>
                  </a:lnTo>
                  <a:lnTo>
                    <a:pt x="125" y="582"/>
                  </a:lnTo>
                  <a:lnTo>
                    <a:pt x="125" y="580"/>
                  </a:lnTo>
                  <a:lnTo>
                    <a:pt x="125" y="578"/>
                  </a:lnTo>
                  <a:lnTo>
                    <a:pt x="125" y="577"/>
                  </a:lnTo>
                  <a:lnTo>
                    <a:pt x="124" y="573"/>
                  </a:lnTo>
                  <a:lnTo>
                    <a:pt x="124" y="572"/>
                  </a:lnTo>
                  <a:lnTo>
                    <a:pt x="124" y="570"/>
                  </a:lnTo>
                  <a:lnTo>
                    <a:pt x="127" y="565"/>
                  </a:lnTo>
                  <a:lnTo>
                    <a:pt x="127" y="558"/>
                  </a:lnTo>
                  <a:lnTo>
                    <a:pt x="124" y="553"/>
                  </a:lnTo>
                  <a:lnTo>
                    <a:pt x="119" y="548"/>
                  </a:lnTo>
                  <a:lnTo>
                    <a:pt x="114" y="545"/>
                  </a:lnTo>
                  <a:lnTo>
                    <a:pt x="109" y="539"/>
                  </a:lnTo>
                  <a:lnTo>
                    <a:pt x="105" y="538"/>
                  </a:lnTo>
                  <a:lnTo>
                    <a:pt x="103" y="538"/>
                  </a:lnTo>
                  <a:lnTo>
                    <a:pt x="102" y="516"/>
                  </a:lnTo>
                  <a:lnTo>
                    <a:pt x="378" y="489"/>
                  </a:lnTo>
                  <a:lnTo>
                    <a:pt x="361" y="457"/>
                  </a:lnTo>
                  <a:lnTo>
                    <a:pt x="361" y="455"/>
                  </a:lnTo>
                  <a:lnTo>
                    <a:pt x="361" y="450"/>
                  </a:lnTo>
                  <a:lnTo>
                    <a:pt x="361" y="445"/>
                  </a:lnTo>
                  <a:lnTo>
                    <a:pt x="361" y="438"/>
                  </a:lnTo>
                  <a:lnTo>
                    <a:pt x="361" y="431"/>
                  </a:lnTo>
                  <a:lnTo>
                    <a:pt x="359" y="424"/>
                  </a:lnTo>
                  <a:lnTo>
                    <a:pt x="359" y="421"/>
                  </a:lnTo>
                  <a:lnTo>
                    <a:pt x="359" y="418"/>
                  </a:lnTo>
                  <a:lnTo>
                    <a:pt x="354" y="413"/>
                  </a:lnTo>
                  <a:lnTo>
                    <a:pt x="351" y="406"/>
                  </a:lnTo>
                  <a:lnTo>
                    <a:pt x="349" y="399"/>
                  </a:lnTo>
                  <a:lnTo>
                    <a:pt x="349" y="391"/>
                  </a:lnTo>
                  <a:lnTo>
                    <a:pt x="349" y="385"/>
                  </a:lnTo>
                  <a:lnTo>
                    <a:pt x="349" y="380"/>
                  </a:lnTo>
                  <a:lnTo>
                    <a:pt x="351" y="377"/>
                  </a:lnTo>
                  <a:lnTo>
                    <a:pt x="351" y="374"/>
                  </a:lnTo>
                  <a:lnTo>
                    <a:pt x="351" y="367"/>
                  </a:lnTo>
                  <a:lnTo>
                    <a:pt x="351" y="360"/>
                  </a:lnTo>
                  <a:lnTo>
                    <a:pt x="351" y="355"/>
                  </a:lnTo>
                  <a:lnTo>
                    <a:pt x="352" y="350"/>
                  </a:lnTo>
                  <a:lnTo>
                    <a:pt x="352" y="348"/>
                  </a:lnTo>
                  <a:lnTo>
                    <a:pt x="352" y="345"/>
                  </a:lnTo>
                  <a:lnTo>
                    <a:pt x="354" y="345"/>
                  </a:lnTo>
                  <a:lnTo>
                    <a:pt x="354" y="343"/>
                  </a:lnTo>
                  <a:lnTo>
                    <a:pt x="361" y="336"/>
                  </a:lnTo>
                  <a:lnTo>
                    <a:pt x="364" y="331"/>
                  </a:lnTo>
                  <a:lnTo>
                    <a:pt x="364" y="328"/>
                  </a:lnTo>
                  <a:lnTo>
                    <a:pt x="364" y="325"/>
                  </a:lnTo>
                  <a:lnTo>
                    <a:pt x="361" y="323"/>
                  </a:lnTo>
                  <a:lnTo>
                    <a:pt x="359" y="323"/>
                  </a:lnTo>
                  <a:lnTo>
                    <a:pt x="357" y="321"/>
                  </a:lnTo>
                  <a:lnTo>
                    <a:pt x="356" y="319"/>
                  </a:lnTo>
                  <a:lnTo>
                    <a:pt x="356" y="314"/>
                  </a:lnTo>
                  <a:lnTo>
                    <a:pt x="356" y="308"/>
                  </a:lnTo>
                  <a:lnTo>
                    <a:pt x="352" y="304"/>
                  </a:lnTo>
                  <a:lnTo>
                    <a:pt x="351" y="301"/>
                  </a:lnTo>
                  <a:lnTo>
                    <a:pt x="349" y="297"/>
                  </a:lnTo>
                  <a:lnTo>
                    <a:pt x="347" y="296"/>
                  </a:lnTo>
                  <a:lnTo>
                    <a:pt x="345" y="294"/>
                  </a:lnTo>
                  <a:lnTo>
                    <a:pt x="329" y="257"/>
                  </a:lnTo>
                  <a:lnTo>
                    <a:pt x="256" y="0"/>
                  </a:lnTo>
                  <a:lnTo>
                    <a:pt x="257" y="0"/>
                  </a:lnTo>
                  <a:lnTo>
                    <a:pt x="5" y="22"/>
                  </a:lnTo>
                  <a:lnTo>
                    <a:pt x="0" y="414"/>
                  </a:lnTo>
                  <a:lnTo>
                    <a:pt x="24" y="599"/>
                  </a:lnTo>
                  <a:lnTo>
                    <a:pt x="44" y="599"/>
                  </a:lnTo>
                  <a:close/>
                </a:path>
              </a:pathLst>
            </a:custGeom>
            <a:solidFill>
              <a:srgbClr val="DDDDDD"/>
            </a:solidFill>
            <a:ln w="9525">
              <a:solidFill>
                <a:schemeClr val="tx1"/>
              </a:solidFill>
              <a:round/>
              <a:headEnd/>
              <a:tailEnd/>
            </a:ln>
          </p:spPr>
          <p:txBody>
            <a:bodyPr/>
            <a:lstStyle/>
            <a:p>
              <a:endParaRPr lang="en-US"/>
            </a:p>
          </p:txBody>
        </p:sp>
        <p:sp>
          <p:nvSpPr>
            <p:cNvPr id="57412" name="Freeform 179"/>
            <p:cNvSpPr>
              <a:spLocks/>
            </p:cNvSpPr>
            <p:nvPr/>
          </p:nvSpPr>
          <p:spPr bwMode="auto">
            <a:xfrm>
              <a:off x="3720" y="2429"/>
              <a:ext cx="378" cy="616"/>
            </a:xfrm>
            <a:custGeom>
              <a:avLst/>
              <a:gdLst>
                <a:gd name="T0" fmla="*/ 51 w 378"/>
                <a:gd name="T1" fmla="*/ 607 h 616"/>
                <a:gd name="T2" fmla="*/ 54 w 378"/>
                <a:gd name="T3" fmla="*/ 592 h 616"/>
                <a:gd name="T4" fmla="*/ 75 w 378"/>
                <a:gd name="T5" fmla="*/ 548 h 616"/>
                <a:gd name="T6" fmla="*/ 97 w 378"/>
                <a:gd name="T7" fmla="*/ 605 h 616"/>
                <a:gd name="T8" fmla="*/ 95 w 378"/>
                <a:gd name="T9" fmla="*/ 605 h 616"/>
                <a:gd name="T10" fmla="*/ 87 w 378"/>
                <a:gd name="T11" fmla="*/ 609 h 616"/>
                <a:gd name="T12" fmla="*/ 76 w 378"/>
                <a:gd name="T13" fmla="*/ 612 h 616"/>
                <a:gd name="T14" fmla="*/ 70 w 378"/>
                <a:gd name="T15" fmla="*/ 616 h 616"/>
                <a:gd name="T16" fmla="*/ 70 w 378"/>
                <a:gd name="T17" fmla="*/ 616 h 616"/>
                <a:gd name="T18" fmla="*/ 83 w 378"/>
                <a:gd name="T19" fmla="*/ 614 h 616"/>
                <a:gd name="T20" fmla="*/ 98 w 378"/>
                <a:gd name="T21" fmla="*/ 611 h 616"/>
                <a:gd name="T22" fmla="*/ 110 w 378"/>
                <a:gd name="T23" fmla="*/ 607 h 616"/>
                <a:gd name="T24" fmla="*/ 115 w 378"/>
                <a:gd name="T25" fmla="*/ 607 h 616"/>
                <a:gd name="T26" fmla="*/ 115 w 378"/>
                <a:gd name="T27" fmla="*/ 605 h 616"/>
                <a:gd name="T28" fmla="*/ 112 w 378"/>
                <a:gd name="T29" fmla="*/ 602 h 616"/>
                <a:gd name="T30" fmla="*/ 112 w 378"/>
                <a:gd name="T31" fmla="*/ 600 h 616"/>
                <a:gd name="T32" fmla="*/ 122 w 378"/>
                <a:gd name="T33" fmla="*/ 590 h 616"/>
                <a:gd name="T34" fmla="*/ 125 w 378"/>
                <a:gd name="T35" fmla="*/ 585 h 616"/>
                <a:gd name="T36" fmla="*/ 125 w 378"/>
                <a:gd name="T37" fmla="*/ 582 h 616"/>
                <a:gd name="T38" fmla="*/ 125 w 378"/>
                <a:gd name="T39" fmla="*/ 582 h 616"/>
                <a:gd name="T40" fmla="*/ 125 w 378"/>
                <a:gd name="T41" fmla="*/ 582 h 616"/>
                <a:gd name="T42" fmla="*/ 125 w 378"/>
                <a:gd name="T43" fmla="*/ 578 h 616"/>
                <a:gd name="T44" fmla="*/ 124 w 378"/>
                <a:gd name="T45" fmla="*/ 573 h 616"/>
                <a:gd name="T46" fmla="*/ 124 w 378"/>
                <a:gd name="T47" fmla="*/ 570 h 616"/>
                <a:gd name="T48" fmla="*/ 124 w 378"/>
                <a:gd name="T49" fmla="*/ 570 h 616"/>
                <a:gd name="T50" fmla="*/ 127 w 378"/>
                <a:gd name="T51" fmla="*/ 558 h 616"/>
                <a:gd name="T52" fmla="*/ 119 w 378"/>
                <a:gd name="T53" fmla="*/ 548 h 616"/>
                <a:gd name="T54" fmla="*/ 109 w 378"/>
                <a:gd name="T55" fmla="*/ 539 h 616"/>
                <a:gd name="T56" fmla="*/ 103 w 378"/>
                <a:gd name="T57" fmla="*/ 538 h 616"/>
                <a:gd name="T58" fmla="*/ 378 w 378"/>
                <a:gd name="T59" fmla="*/ 489 h 616"/>
                <a:gd name="T60" fmla="*/ 361 w 378"/>
                <a:gd name="T61" fmla="*/ 457 h 616"/>
                <a:gd name="T62" fmla="*/ 361 w 378"/>
                <a:gd name="T63" fmla="*/ 450 h 616"/>
                <a:gd name="T64" fmla="*/ 361 w 378"/>
                <a:gd name="T65" fmla="*/ 438 h 616"/>
                <a:gd name="T66" fmla="*/ 359 w 378"/>
                <a:gd name="T67" fmla="*/ 424 h 616"/>
                <a:gd name="T68" fmla="*/ 359 w 378"/>
                <a:gd name="T69" fmla="*/ 418 h 616"/>
                <a:gd name="T70" fmla="*/ 354 w 378"/>
                <a:gd name="T71" fmla="*/ 413 h 616"/>
                <a:gd name="T72" fmla="*/ 349 w 378"/>
                <a:gd name="T73" fmla="*/ 399 h 616"/>
                <a:gd name="T74" fmla="*/ 349 w 378"/>
                <a:gd name="T75" fmla="*/ 385 h 616"/>
                <a:gd name="T76" fmla="*/ 351 w 378"/>
                <a:gd name="T77" fmla="*/ 377 h 616"/>
                <a:gd name="T78" fmla="*/ 351 w 378"/>
                <a:gd name="T79" fmla="*/ 374 h 616"/>
                <a:gd name="T80" fmla="*/ 351 w 378"/>
                <a:gd name="T81" fmla="*/ 360 h 616"/>
                <a:gd name="T82" fmla="*/ 352 w 378"/>
                <a:gd name="T83" fmla="*/ 350 h 616"/>
                <a:gd name="T84" fmla="*/ 352 w 378"/>
                <a:gd name="T85" fmla="*/ 345 h 616"/>
                <a:gd name="T86" fmla="*/ 354 w 378"/>
                <a:gd name="T87" fmla="*/ 343 h 616"/>
                <a:gd name="T88" fmla="*/ 361 w 378"/>
                <a:gd name="T89" fmla="*/ 336 h 616"/>
                <a:gd name="T90" fmla="*/ 364 w 378"/>
                <a:gd name="T91" fmla="*/ 328 h 616"/>
                <a:gd name="T92" fmla="*/ 361 w 378"/>
                <a:gd name="T93" fmla="*/ 323 h 616"/>
                <a:gd name="T94" fmla="*/ 357 w 378"/>
                <a:gd name="T95" fmla="*/ 321 h 616"/>
                <a:gd name="T96" fmla="*/ 356 w 378"/>
                <a:gd name="T97" fmla="*/ 319 h 616"/>
                <a:gd name="T98" fmla="*/ 356 w 378"/>
                <a:gd name="T99" fmla="*/ 308 h 616"/>
                <a:gd name="T100" fmla="*/ 351 w 378"/>
                <a:gd name="T101" fmla="*/ 301 h 616"/>
                <a:gd name="T102" fmla="*/ 347 w 378"/>
                <a:gd name="T103" fmla="*/ 296 h 616"/>
                <a:gd name="T104" fmla="*/ 345 w 378"/>
                <a:gd name="T105" fmla="*/ 294 h 616"/>
                <a:gd name="T106" fmla="*/ 256 w 378"/>
                <a:gd name="T107" fmla="*/ 0 h 616"/>
                <a:gd name="T108" fmla="*/ 5 w 378"/>
                <a:gd name="T109" fmla="*/ 22 h 616"/>
                <a:gd name="T110" fmla="*/ 24 w 378"/>
                <a:gd name="T111" fmla="*/ 599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16"/>
                <a:gd name="T170" fmla="*/ 378 w 378"/>
                <a:gd name="T171" fmla="*/ 616 h 6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16">
                  <a:moveTo>
                    <a:pt x="44" y="599"/>
                  </a:moveTo>
                  <a:lnTo>
                    <a:pt x="51" y="607"/>
                  </a:lnTo>
                  <a:lnTo>
                    <a:pt x="58" y="600"/>
                  </a:lnTo>
                  <a:lnTo>
                    <a:pt x="54" y="592"/>
                  </a:lnTo>
                  <a:lnTo>
                    <a:pt x="61" y="550"/>
                  </a:lnTo>
                  <a:lnTo>
                    <a:pt x="75" y="548"/>
                  </a:lnTo>
                  <a:lnTo>
                    <a:pt x="73" y="587"/>
                  </a:lnTo>
                  <a:lnTo>
                    <a:pt x="97" y="605"/>
                  </a:lnTo>
                  <a:lnTo>
                    <a:pt x="95" y="605"/>
                  </a:lnTo>
                  <a:lnTo>
                    <a:pt x="92" y="607"/>
                  </a:lnTo>
                  <a:lnTo>
                    <a:pt x="87" y="609"/>
                  </a:lnTo>
                  <a:lnTo>
                    <a:pt x="81" y="611"/>
                  </a:lnTo>
                  <a:lnTo>
                    <a:pt x="76" y="612"/>
                  </a:lnTo>
                  <a:lnTo>
                    <a:pt x="73" y="614"/>
                  </a:lnTo>
                  <a:lnTo>
                    <a:pt x="70" y="616"/>
                  </a:lnTo>
                  <a:lnTo>
                    <a:pt x="76" y="616"/>
                  </a:lnTo>
                  <a:lnTo>
                    <a:pt x="83" y="614"/>
                  </a:lnTo>
                  <a:lnTo>
                    <a:pt x="92" y="612"/>
                  </a:lnTo>
                  <a:lnTo>
                    <a:pt x="98" y="611"/>
                  </a:lnTo>
                  <a:lnTo>
                    <a:pt x="105" y="609"/>
                  </a:lnTo>
                  <a:lnTo>
                    <a:pt x="110" y="607"/>
                  </a:lnTo>
                  <a:lnTo>
                    <a:pt x="114" y="607"/>
                  </a:lnTo>
                  <a:lnTo>
                    <a:pt x="115" y="607"/>
                  </a:lnTo>
                  <a:lnTo>
                    <a:pt x="115" y="605"/>
                  </a:lnTo>
                  <a:lnTo>
                    <a:pt x="114" y="604"/>
                  </a:lnTo>
                  <a:lnTo>
                    <a:pt x="112" y="602"/>
                  </a:lnTo>
                  <a:lnTo>
                    <a:pt x="112" y="600"/>
                  </a:lnTo>
                  <a:lnTo>
                    <a:pt x="117" y="595"/>
                  </a:lnTo>
                  <a:lnTo>
                    <a:pt x="122" y="590"/>
                  </a:lnTo>
                  <a:lnTo>
                    <a:pt x="124" y="587"/>
                  </a:lnTo>
                  <a:lnTo>
                    <a:pt x="125" y="585"/>
                  </a:lnTo>
                  <a:lnTo>
                    <a:pt x="125" y="583"/>
                  </a:lnTo>
                  <a:lnTo>
                    <a:pt x="125" y="582"/>
                  </a:lnTo>
                  <a:lnTo>
                    <a:pt x="125" y="580"/>
                  </a:lnTo>
                  <a:lnTo>
                    <a:pt x="125" y="578"/>
                  </a:lnTo>
                  <a:lnTo>
                    <a:pt x="125" y="577"/>
                  </a:lnTo>
                  <a:lnTo>
                    <a:pt x="124" y="573"/>
                  </a:lnTo>
                  <a:lnTo>
                    <a:pt x="124" y="572"/>
                  </a:lnTo>
                  <a:lnTo>
                    <a:pt x="124" y="570"/>
                  </a:lnTo>
                  <a:lnTo>
                    <a:pt x="127" y="565"/>
                  </a:lnTo>
                  <a:lnTo>
                    <a:pt x="127" y="558"/>
                  </a:lnTo>
                  <a:lnTo>
                    <a:pt x="124" y="553"/>
                  </a:lnTo>
                  <a:lnTo>
                    <a:pt x="119" y="548"/>
                  </a:lnTo>
                  <a:lnTo>
                    <a:pt x="114" y="545"/>
                  </a:lnTo>
                  <a:lnTo>
                    <a:pt x="109" y="539"/>
                  </a:lnTo>
                  <a:lnTo>
                    <a:pt x="105" y="538"/>
                  </a:lnTo>
                  <a:lnTo>
                    <a:pt x="103" y="538"/>
                  </a:lnTo>
                  <a:lnTo>
                    <a:pt x="102" y="516"/>
                  </a:lnTo>
                  <a:lnTo>
                    <a:pt x="378" y="489"/>
                  </a:lnTo>
                  <a:lnTo>
                    <a:pt x="361" y="457"/>
                  </a:lnTo>
                  <a:lnTo>
                    <a:pt x="361" y="455"/>
                  </a:lnTo>
                  <a:lnTo>
                    <a:pt x="361" y="450"/>
                  </a:lnTo>
                  <a:lnTo>
                    <a:pt x="361" y="445"/>
                  </a:lnTo>
                  <a:lnTo>
                    <a:pt x="361" y="438"/>
                  </a:lnTo>
                  <a:lnTo>
                    <a:pt x="361" y="431"/>
                  </a:lnTo>
                  <a:lnTo>
                    <a:pt x="359" y="424"/>
                  </a:lnTo>
                  <a:lnTo>
                    <a:pt x="359" y="421"/>
                  </a:lnTo>
                  <a:lnTo>
                    <a:pt x="359" y="418"/>
                  </a:lnTo>
                  <a:lnTo>
                    <a:pt x="354" y="413"/>
                  </a:lnTo>
                  <a:lnTo>
                    <a:pt x="351" y="406"/>
                  </a:lnTo>
                  <a:lnTo>
                    <a:pt x="349" y="399"/>
                  </a:lnTo>
                  <a:lnTo>
                    <a:pt x="349" y="391"/>
                  </a:lnTo>
                  <a:lnTo>
                    <a:pt x="349" y="385"/>
                  </a:lnTo>
                  <a:lnTo>
                    <a:pt x="349" y="380"/>
                  </a:lnTo>
                  <a:lnTo>
                    <a:pt x="351" y="377"/>
                  </a:lnTo>
                  <a:lnTo>
                    <a:pt x="351" y="374"/>
                  </a:lnTo>
                  <a:lnTo>
                    <a:pt x="351" y="367"/>
                  </a:lnTo>
                  <a:lnTo>
                    <a:pt x="351" y="360"/>
                  </a:lnTo>
                  <a:lnTo>
                    <a:pt x="351" y="355"/>
                  </a:lnTo>
                  <a:lnTo>
                    <a:pt x="352" y="350"/>
                  </a:lnTo>
                  <a:lnTo>
                    <a:pt x="352" y="348"/>
                  </a:lnTo>
                  <a:lnTo>
                    <a:pt x="352" y="345"/>
                  </a:lnTo>
                  <a:lnTo>
                    <a:pt x="354" y="345"/>
                  </a:lnTo>
                  <a:lnTo>
                    <a:pt x="354" y="343"/>
                  </a:lnTo>
                  <a:lnTo>
                    <a:pt x="361" y="336"/>
                  </a:lnTo>
                  <a:lnTo>
                    <a:pt x="364" y="331"/>
                  </a:lnTo>
                  <a:lnTo>
                    <a:pt x="364" y="328"/>
                  </a:lnTo>
                  <a:lnTo>
                    <a:pt x="364" y="325"/>
                  </a:lnTo>
                  <a:lnTo>
                    <a:pt x="361" y="323"/>
                  </a:lnTo>
                  <a:lnTo>
                    <a:pt x="359" y="323"/>
                  </a:lnTo>
                  <a:lnTo>
                    <a:pt x="357" y="321"/>
                  </a:lnTo>
                  <a:lnTo>
                    <a:pt x="356" y="319"/>
                  </a:lnTo>
                  <a:lnTo>
                    <a:pt x="356" y="314"/>
                  </a:lnTo>
                  <a:lnTo>
                    <a:pt x="356" y="308"/>
                  </a:lnTo>
                  <a:lnTo>
                    <a:pt x="352" y="304"/>
                  </a:lnTo>
                  <a:lnTo>
                    <a:pt x="351" y="301"/>
                  </a:lnTo>
                  <a:lnTo>
                    <a:pt x="349" y="297"/>
                  </a:lnTo>
                  <a:lnTo>
                    <a:pt x="347" y="296"/>
                  </a:lnTo>
                  <a:lnTo>
                    <a:pt x="345" y="294"/>
                  </a:lnTo>
                  <a:lnTo>
                    <a:pt x="329" y="257"/>
                  </a:lnTo>
                  <a:lnTo>
                    <a:pt x="256" y="0"/>
                  </a:lnTo>
                  <a:lnTo>
                    <a:pt x="257" y="0"/>
                  </a:lnTo>
                  <a:lnTo>
                    <a:pt x="5" y="22"/>
                  </a:lnTo>
                  <a:lnTo>
                    <a:pt x="0" y="414"/>
                  </a:lnTo>
                  <a:lnTo>
                    <a:pt x="24" y="599"/>
                  </a:lnTo>
                  <a:lnTo>
                    <a:pt x="44" y="599"/>
                  </a:lnTo>
                </a:path>
              </a:pathLst>
            </a:custGeom>
            <a:solidFill>
              <a:srgbClr val="DDDDDD"/>
            </a:solidFill>
            <a:ln w="3175">
              <a:solidFill>
                <a:schemeClr val="tx1"/>
              </a:solidFill>
              <a:prstDash val="solid"/>
              <a:round/>
              <a:headEnd/>
              <a:tailEnd/>
            </a:ln>
          </p:spPr>
          <p:txBody>
            <a:bodyPr/>
            <a:lstStyle/>
            <a:p>
              <a:endParaRPr lang="en-US"/>
            </a:p>
          </p:txBody>
        </p:sp>
      </p:grpSp>
      <p:grpSp>
        <p:nvGrpSpPr>
          <p:cNvPr id="57399" name="Group 180"/>
          <p:cNvGrpSpPr>
            <a:grpSpLocks/>
          </p:cNvGrpSpPr>
          <p:nvPr/>
        </p:nvGrpSpPr>
        <p:grpSpPr bwMode="auto">
          <a:xfrm>
            <a:off x="6584950" y="4456113"/>
            <a:ext cx="896938" cy="858837"/>
            <a:chOff x="3976" y="2396"/>
            <a:chExt cx="516" cy="557"/>
          </a:xfrm>
        </p:grpSpPr>
        <p:sp>
          <p:nvSpPr>
            <p:cNvPr id="57409" name="Freeform 181"/>
            <p:cNvSpPr>
              <a:spLocks/>
            </p:cNvSpPr>
            <p:nvPr/>
          </p:nvSpPr>
          <p:spPr bwMode="auto">
            <a:xfrm>
              <a:off x="3976" y="2396"/>
              <a:ext cx="516" cy="557"/>
            </a:xfrm>
            <a:custGeom>
              <a:avLst/>
              <a:gdLst>
                <a:gd name="T0" fmla="*/ 490 w 516"/>
                <a:gd name="T1" fmla="*/ 488 h 557"/>
                <a:gd name="T2" fmla="*/ 490 w 516"/>
                <a:gd name="T3" fmla="*/ 464 h 557"/>
                <a:gd name="T4" fmla="*/ 487 w 516"/>
                <a:gd name="T5" fmla="*/ 468 h 557"/>
                <a:gd name="T6" fmla="*/ 485 w 516"/>
                <a:gd name="T7" fmla="*/ 464 h 557"/>
                <a:gd name="T8" fmla="*/ 480 w 516"/>
                <a:gd name="T9" fmla="*/ 444 h 557"/>
                <a:gd name="T10" fmla="*/ 489 w 516"/>
                <a:gd name="T11" fmla="*/ 451 h 557"/>
                <a:gd name="T12" fmla="*/ 485 w 516"/>
                <a:gd name="T13" fmla="*/ 425 h 557"/>
                <a:gd name="T14" fmla="*/ 494 w 516"/>
                <a:gd name="T15" fmla="*/ 427 h 557"/>
                <a:gd name="T16" fmla="*/ 497 w 516"/>
                <a:gd name="T17" fmla="*/ 418 h 557"/>
                <a:gd name="T18" fmla="*/ 497 w 516"/>
                <a:gd name="T19" fmla="*/ 400 h 557"/>
                <a:gd name="T20" fmla="*/ 504 w 516"/>
                <a:gd name="T21" fmla="*/ 398 h 557"/>
                <a:gd name="T22" fmla="*/ 507 w 516"/>
                <a:gd name="T23" fmla="*/ 391 h 557"/>
                <a:gd name="T24" fmla="*/ 499 w 516"/>
                <a:gd name="T25" fmla="*/ 386 h 557"/>
                <a:gd name="T26" fmla="*/ 499 w 516"/>
                <a:gd name="T27" fmla="*/ 380 h 557"/>
                <a:gd name="T28" fmla="*/ 501 w 516"/>
                <a:gd name="T29" fmla="*/ 371 h 557"/>
                <a:gd name="T30" fmla="*/ 506 w 516"/>
                <a:gd name="T31" fmla="*/ 354 h 557"/>
                <a:gd name="T32" fmla="*/ 509 w 516"/>
                <a:gd name="T33" fmla="*/ 344 h 557"/>
                <a:gd name="T34" fmla="*/ 502 w 516"/>
                <a:gd name="T35" fmla="*/ 324 h 557"/>
                <a:gd name="T36" fmla="*/ 502 w 516"/>
                <a:gd name="T37" fmla="*/ 319 h 557"/>
                <a:gd name="T38" fmla="*/ 502 w 516"/>
                <a:gd name="T39" fmla="*/ 312 h 557"/>
                <a:gd name="T40" fmla="*/ 490 w 516"/>
                <a:gd name="T41" fmla="*/ 280 h 557"/>
                <a:gd name="T42" fmla="*/ 467 w 516"/>
                <a:gd name="T43" fmla="*/ 259 h 557"/>
                <a:gd name="T44" fmla="*/ 453 w 516"/>
                <a:gd name="T45" fmla="*/ 224 h 557"/>
                <a:gd name="T46" fmla="*/ 430 w 516"/>
                <a:gd name="T47" fmla="*/ 212 h 557"/>
                <a:gd name="T48" fmla="*/ 419 w 516"/>
                <a:gd name="T49" fmla="*/ 204 h 557"/>
                <a:gd name="T50" fmla="*/ 402 w 516"/>
                <a:gd name="T51" fmla="*/ 187 h 557"/>
                <a:gd name="T52" fmla="*/ 389 w 516"/>
                <a:gd name="T53" fmla="*/ 163 h 557"/>
                <a:gd name="T54" fmla="*/ 374 w 516"/>
                <a:gd name="T55" fmla="*/ 160 h 557"/>
                <a:gd name="T56" fmla="*/ 367 w 516"/>
                <a:gd name="T57" fmla="*/ 153 h 557"/>
                <a:gd name="T58" fmla="*/ 355 w 516"/>
                <a:gd name="T59" fmla="*/ 134 h 557"/>
                <a:gd name="T60" fmla="*/ 343 w 516"/>
                <a:gd name="T61" fmla="*/ 132 h 557"/>
                <a:gd name="T62" fmla="*/ 328 w 516"/>
                <a:gd name="T63" fmla="*/ 124 h 557"/>
                <a:gd name="T64" fmla="*/ 318 w 516"/>
                <a:gd name="T65" fmla="*/ 107 h 557"/>
                <a:gd name="T66" fmla="*/ 301 w 516"/>
                <a:gd name="T67" fmla="*/ 88 h 557"/>
                <a:gd name="T68" fmla="*/ 287 w 516"/>
                <a:gd name="T69" fmla="*/ 65 h 557"/>
                <a:gd name="T70" fmla="*/ 282 w 516"/>
                <a:gd name="T71" fmla="*/ 61 h 557"/>
                <a:gd name="T72" fmla="*/ 262 w 516"/>
                <a:gd name="T73" fmla="*/ 56 h 557"/>
                <a:gd name="T74" fmla="*/ 252 w 516"/>
                <a:gd name="T75" fmla="*/ 50 h 557"/>
                <a:gd name="T76" fmla="*/ 235 w 516"/>
                <a:gd name="T77" fmla="*/ 34 h 557"/>
                <a:gd name="T78" fmla="*/ 252 w 516"/>
                <a:gd name="T79" fmla="*/ 2 h 557"/>
                <a:gd name="T80" fmla="*/ 73 w 516"/>
                <a:gd name="T81" fmla="*/ 290 h 557"/>
                <a:gd name="T82" fmla="*/ 93 w 516"/>
                <a:gd name="T83" fmla="*/ 330 h 557"/>
                <a:gd name="T84" fmla="*/ 100 w 516"/>
                <a:gd name="T85" fmla="*/ 347 h 557"/>
                <a:gd name="T86" fmla="*/ 105 w 516"/>
                <a:gd name="T87" fmla="*/ 356 h 557"/>
                <a:gd name="T88" fmla="*/ 105 w 516"/>
                <a:gd name="T89" fmla="*/ 369 h 557"/>
                <a:gd name="T90" fmla="*/ 96 w 516"/>
                <a:gd name="T91" fmla="*/ 381 h 557"/>
                <a:gd name="T92" fmla="*/ 95 w 516"/>
                <a:gd name="T93" fmla="*/ 400 h 557"/>
                <a:gd name="T94" fmla="*/ 93 w 516"/>
                <a:gd name="T95" fmla="*/ 418 h 557"/>
                <a:gd name="T96" fmla="*/ 98 w 516"/>
                <a:gd name="T97" fmla="*/ 446 h 557"/>
                <a:gd name="T98" fmla="*/ 105 w 516"/>
                <a:gd name="T99" fmla="*/ 464 h 557"/>
                <a:gd name="T100" fmla="*/ 105 w 516"/>
                <a:gd name="T101" fmla="*/ 488 h 557"/>
                <a:gd name="T102" fmla="*/ 418 w 516"/>
                <a:gd name="T103" fmla="*/ 535 h 557"/>
                <a:gd name="T104" fmla="*/ 441 w 516"/>
                <a:gd name="T105" fmla="*/ 552 h 557"/>
                <a:gd name="T106" fmla="*/ 440 w 516"/>
                <a:gd name="T107" fmla="*/ 534 h 557"/>
                <a:gd name="T108" fmla="*/ 435 w 516"/>
                <a:gd name="T109" fmla="*/ 512 h 557"/>
                <a:gd name="T110" fmla="*/ 443 w 516"/>
                <a:gd name="T111" fmla="*/ 498 h 557"/>
                <a:gd name="T112" fmla="*/ 462 w 516"/>
                <a:gd name="T113" fmla="*/ 503 h 557"/>
                <a:gd name="T114" fmla="*/ 485 w 516"/>
                <a:gd name="T115" fmla="*/ 506 h 5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6"/>
                <a:gd name="T175" fmla="*/ 0 h 557"/>
                <a:gd name="T176" fmla="*/ 516 w 516"/>
                <a:gd name="T177" fmla="*/ 557 h 5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6" h="557">
                  <a:moveTo>
                    <a:pt x="492" y="498"/>
                  </a:moveTo>
                  <a:lnTo>
                    <a:pt x="487" y="493"/>
                  </a:lnTo>
                  <a:lnTo>
                    <a:pt x="485" y="490"/>
                  </a:lnTo>
                  <a:lnTo>
                    <a:pt x="490" y="488"/>
                  </a:lnTo>
                  <a:lnTo>
                    <a:pt x="492" y="474"/>
                  </a:lnTo>
                  <a:lnTo>
                    <a:pt x="489" y="474"/>
                  </a:lnTo>
                  <a:lnTo>
                    <a:pt x="489" y="471"/>
                  </a:lnTo>
                  <a:lnTo>
                    <a:pt x="490" y="464"/>
                  </a:lnTo>
                  <a:lnTo>
                    <a:pt x="485" y="462"/>
                  </a:lnTo>
                  <a:lnTo>
                    <a:pt x="487" y="464"/>
                  </a:lnTo>
                  <a:lnTo>
                    <a:pt x="487" y="466"/>
                  </a:lnTo>
                  <a:lnTo>
                    <a:pt x="487" y="468"/>
                  </a:lnTo>
                  <a:lnTo>
                    <a:pt x="487" y="469"/>
                  </a:lnTo>
                  <a:lnTo>
                    <a:pt x="487" y="468"/>
                  </a:lnTo>
                  <a:lnTo>
                    <a:pt x="485" y="464"/>
                  </a:lnTo>
                  <a:lnTo>
                    <a:pt x="482" y="457"/>
                  </a:lnTo>
                  <a:lnTo>
                    <a:pt x="480" y="449"/>
                  </a:lnTo>
                  <a:lnTo>
                    <a:pt x="480" y="446"/>
                  </a:lnTo>
                  <a:lnTo>
                    <a:pt x="480" y="444"/>
                  </a:lnTo>
                  <a:lnTo>
                    <a:pt x="482" y="444"/>
                  </a:lnTo>
                  <a:lnTo>
                    <a:pt x="485" y="446"/>
                  </a:lnTo>
                  <a:lnTo>
                    <a:pt x="487" y="449"/>
                  </a:lnTo>
                  <a:lnTo>
                    <a:pt x="489" y="451"/>
                  </a:lnTo>
                  <a:lnTo>
                    <a:pt x="489" y="432"/>
                  </a:lnTo>
                  <a:lnTo>
                    <a:pt x="485" y="425"/>
                  </a:lnTo>
                  <a:lnTo>
                    <a:pt x="487" y="427"/>
                  </a:lnTo>
                  <a:lnTo>
                    <a:pt x="489" y="427"/>
                  </a:lnTo>
                  <a:lnTo>
                    <a:pt x="490" y="427"/>
                  </a:lnTo>
                  <a:lnTo>
                    <a:pt x="494" y="427"/>
                  </a:lnTo>
                  <a:lnTo>
                    <a:pt x="496" y="427"/>
                  </a:lnTo>
                  <a:lnTo>
                    <a:pt x="497" y="427"/>
                  </a:lnTo>
                  <a:lnTo>
                    <a:pt x="497" y="418"/>
                  </a:lnTo>
                  <a:lnTo>
                    <a:pt x="497" y="412"/>
                  </a:lnTo>
                  <a:lnTo>
                    <a:pt x="497" y="407"/>
                  </a:lnTo>
                  <a:lnTo>
                    <a:pt x="497" y="403"/>
                  </a:lnTo>
                  <a:lnTo>
                    <a:pt x="497" y="400"/>
                  </a:lnTo>
                  <a:lnTo>
                    <a:pt x="499" y="398"/>
                  </a:lnTo>
                  <a:lnTo>
                    <a:pt x="504" y="398"/>
                  </a:lnTo>
                  <a:lnTo>
                    <a:pt x="506" y="396"/>
                  </a:lnTo>
                  <a:lnTo>
                    <a:pt x="507" y="395"/>
                  </a:lnTo>
                  <a:lnTo>
                    <a:pt x="507" y="393"/>
                  </a:lnTo>
                  <a:lnTo>
                    <a:pt x="507" y="391"/>
                  </a:lnTo>
                  <a:lnTo>
                    <a:pt x="506" y="391"/>
                  </a:lnTo>
                  <a:lnTo>
                    <a:pt x="506" y="390"/>
                  </a:lnTo>
                  <a:lnTo>
                    <a:pt x="504" y="390"/>
                  </a:lnTo>
                  <a:lnTo>
                    <a:pt x="499" y="386"/>
                  </a:lnTo>
                  <a:lnTo>
                    <a:pt x="497" y="385"/>
                  </a:lnTo>
                  <a:lnTo>
                    <a:pt x="496" y="383"/>
                  </a:lnTo>
                  <a:lnTo>
                    <a:pt x="497" y="381"/>
                  </a:lnTo>
                  <a:lnTo>
                    <a:pt x="499" y="380"/>
                  </a:lnTo>
                  <a:lnTo>
                    <a:pt x="501" y="380"/>
                  </a:lnTo>
                  <a:lnTo>
                    <a:pt x="502" y="380"/>
                  </a:lnTo>
                  <a:lnTo>
                    <a:pt x="504" y="378"/>
                  </a:lnTo>
                  <a:lnTo>
                    <a:pt x="501" y="371"/>
                  </a:lnTo>
                  <a:lnTo>
                    <a:pt x="501" y="364"/>
                  </a:lnTo>
                  <a:lnTo>
                    <a:pt x="502" y="361"/>
                  </a:lnTo>
                  <a:lnTo>
                    <a:pt x="504" y="356"/>
                  </a:lnTo>
                  <a:lnTo>
                    <a:pt x="506" y="354"/>
                  </a:lnTo>
                  <a:lnTo>
                    <a:pt x="507" y="352"/>
                  </a:lnTo>
                  <a:lnTo>
                    <a:pt x="509" y="352"/>
                  </a:lnTo>
                  <a:lnTo>
                    <a:pt x="509" y="351"/>
                  </a:lnTo>
                  <a:lnTo>
                    <a:pt x="509" y="344"/>
                  </a:lnTo>
                  <a:lnTo>
                    <a:pt x="516" y="339"/>
                  </a:lnTo>
                  <a:lnTo>
                    <a:pt x="514" y="330"/>
                  </a:lnTo>
                  <a:lnTo>
                    <a:pt x="506" y="329"/>
                  </a:lnTo>
                  <a:lnTo>
                    <a:pt x="502" y="324"/>
                  </a:lnTo>
                  <a:lnTo>
                    <a:pt x="504" y="324"/>
                  </a:lnTo>
                  <a:lnTo>
                    <a:pt x="504" y="322"/>
                  </a:lnTo>
                  <a:lnTo>
                    <a:pt x="502" y="320"/>
                  </a:lnTo>
                  <a:lnTo>
                    <a:pt x="502" y="319"/>
                  </a:lnTo>
                  <a:lnTo>
                    <a:pt x="502" y="317"/>
                  </a:lnTo>
                  <a:lnTo>
                    <a:pt x="502" y="315"/>
                  </a:lnTo>
                  <a:lnTo>
                    <a:pt x="502" y="314"/>
                  </a:lnTo>
                  <a:lnTo>
                    <a:pt x="502" y="312"/>
                  </a:lnTo>
                  <a:lnTo>
                    <a:pt x="501" y="298"/>
                  </a:lnTo>
                  <a:lnTo>
                    <a:pt x="496" y="288"/>
                  </a:lnTo>
                  <a:lnTo>
                    <a:pt x="490" y="280"/>
                  </a:lnTo>
                  <a:lnTo>
                    <a:pt x="484" y="271"/>
                  </a:lnTo>
                  <a:lnTo>
                    <a:pt x="477" y="266"/>
                  </a:lnTo>
                  <a:lnTo>
                    <a:pt x="470" y="263"/>
                  </a:lnTo>
                  <a:lnTo>
                    <a:pt x="467" y="259"/>
                  </a:lnTo>
                  <a:lnTo>
                    <a:pt x="465" y="258"/>
                  </a:lnTo>
                  <a:lnTo>
                    <a:pt x="463" y="242"/>
                  </a:lnTo>
                  <a:lnTo>
                    <a:pt x="460" y="232"/>
                  </a:lnTo>
                  <a:lnTo>
                    <a:pt x="453" y="224"/>
                  </a:lnTo>
                  <a:lnTo>
                    <a:pt x="446" y="219"/>
                  </a:lnTo>
                  <a:lnTo>
                    <a:pt x="440" y="215"/>
                  </a:lnTo>
                  <a:lnTo>
                    <a:pt x="435" y="214"/>
                  </a:lnTo>
                  <a:lnTo>
                    <a:pt x="430" y="212"/>
                  </a:lnTo>
                  <a:lnTo>
                    <a:pt x="428" y="212"/>
                  </a:lnTo>
                  <a:lnTo>
                    <a:pt x="428" y="210"/>
                  </a:lnTo>
                  <a:lnTo>
                    <a:pt x="424" y="209"/>
                  </a:lnTo>
                  <a:lnTo>
                    <a:pt x="419" y="204"/>
                  </a:lnTo>
                  <a:lnTo>
                    <a:pt x="414" y="200"/>
                  </a:lnTo>
                  <a:lnTo>
                    <a:pt x="409" y="195"/>
                  </a:lnTo>
                  <a:lnTo>
                    <a:pt x="406" y="190"/>
                  </a:lnTo>
                  <a:lnTo>
                    <a:pt x="402" y="187"/>
                  </a:lnTo>
                  <a:lnTo>
                    <a:pt x="401" y="183"/>
                  </a:lnTo>
                  <a:lnTo>
                    <a:pt x="397" y="175"/>
                  </a:lnTo>
                  <a:lnTo>
                    <a:pt x="392" y="168"/>
                  </a:lnTo>
                  <a:lnTo>
                    <a:pt x="389" y="163"/>
                  </a:lnTo>
                  <a:lnTo>
                    <a:pt x="384" y="161"/>
                  </a:lnTo>
                  <a:lnTo>
                    <a:pt x="380" y="160"/>
                  </a:lnTo>
                  <a:lnTo>
                    <a:pt x="377" y="160"/>
                  </a:lnTo>
                  <a:lnTo>
                    <a:pt x="374" y="160"/>
                  </a:lnTo>
                  <a:lnTo>
                    <a:pt x="372" y="158"/>
                  </a:lnTo>
                  <a:lnTo>
                    <a:pt x="370" y="154"/>
                  </a:lnTo>
                  <a:lnTo>
                    <a:pt x="367" y="153"/>
                  </a:lnTo>
                  <a:lnTo>
                    <a:pt x="365" y="149"/>
                  </a:lnTo>
                  <a:lnTo>
                    <a:pt x="362" y="143"/>
                  </a:lnTo>
                  <a:lnTo>
                    <a:pt x="358" y="138"/>
                  </a:lnTo>
                  <a:lnTo>
                    <a:pt x="355" y="134"/>
                  </a:lnTo>
                  <a:lnTo>
                    <a:pt x="352" y="132"/>
                  </a:lnTo>
                  <a:lnTo>
                    <a:pt x="348" y="131"/>
                  </a:lnTo>
                  <a:lnTo>
                    <a:pt x="347" y="132"/>
                  </a:lnTo>
                  <a:lnTo>
                    <a:pt x="343" y="132"/>
                  </a:lnTo>
                  <a:lnTo>
                    <a:pt x="336" y="131"/>
                  </a:lnTo>
                  <a:lnTo>
                    <a:pt x="331" y="129"/>
                  </a:lnTo>
                  <a:lnTo>
                    <a:pt x="328" y="124"/>
                  </a:lnTo>
                  <a:lnTo>
                    <a:pt x="325" y="119"/>
                  </a:lnTo>
                  <a:lnTo>
                    <a:pt x="321" y="114"/>
                  </a:lnTo>
                  <a:lnTo>
                    <a:pt x="320" y="110"/>
                  </a:lnTo>
                  <a:lnTo>
                    <a:pt x="318" y="107"/>
                  </a:lnTo>
                  <a:lnTo>
                    <a:pt x="318" y="105"/>
                  </a:lnTo>
                  <a:lnTo>
                    <a:pt x="313" y="102"/>
                  </a:lnTo>
                  <a:lnTo>
                    <a:pt x="306" y="95"/>
                  </a:lnTo>
                  <a:lnTo>
                    <a:pt x="301" y="88"/>
                  </a:lnTo>
                  <a:lnTo>
                    <a:pt x="296" y="82"/>
                  </a:lnTo>
                  <a:lnTo>
                    <a:pt x="292" y="75"/>
                  </a:lnTo>
                  <a:lnTo>
                    <a:pt x="291" y="68"/>
                  </a:lnTo>
                  <a:lnTo>
                    <a:pt x="287" y="65"/>
                  </a:lnTo>
                  <a:lnTo>
                    <a:pt x="287" y="63"/>
                  </a:lnTo>
                  <a:lnTo>
                    <a:pt x="287" y="61"/>
                  </a:lnTo>
                  <a:lnTo>
                    <a:pt x="284" y="61"/>
                  </a:lnTo>
                  <a:lnTo>
                    <a:pt x="282" y="61"/>
                  </a:lnTo>
                  <a:lnTo>
                    <a:pt x="281" y="60"/>
                  </a:lnTo>
                  <a:lnTo>
                    <a:pt x="274" y="60"/>
                  </a:lnTo>
                  <a:lnTo>
                    <a:pt x="267" y="58"/>
                  </a:lnTo>
                  <a:lnTo>
                    <a:pt x="262" y="56"/>
                  </a:lnTo>
                  <a:lnTo>
                    <a:pt x="259" y="55"/>
                  </a:lnTo>
                  <a:lnTo>
                    <a:pt x="255" y="53"/>
                  </a:lnTo>
                  <a:lnTo>
                    <a:pt x="254" y="51"/>
                  </a:lnTo>
                  <a:lnTo>
                    <a:pt x="252" y="50"/>
                  </a:lnTo>
                  <a:lnTo>
                    <a:pt x="240" y="48"/>
                  </a:lnTo>
                  <a:lnTo>
                    <a:pt x="235" y="43"/>
                  </a:lnTo>
                  <a:lnTo>
                    <a:pt x="235" y="34"/>
                  </a:lnTo>
                  <a:lnTo>
                    <a:pt x="237" y="24"/>
                  </a:lnTo>
                  <a:lnTo>
                    <a:pt x="242" y="16"/>
                  </a:lnTo>
                  <a:lnTo>
                    <a:pt x="248" y="7"/>
                  </a:lnTo>
                  <a:lnTo>
                    <a:pt x="252" y="2"/>
                  </a:lnTo>
                  <a:lnTo>
                    <a:pt x="254" y="0"/>
                  </a:lnTo>
                  <a:lnTo>
                    <a:pt x="130" y="19"/>
                  </a:lnTo>
                  <a:lnTo>
                    <a:pt x="0" y="33"/>
                  </a:lnTo>
                  <a:lnTo>
                    <a:pt x="73" y="290"/>
                  </a:lnTo>
                  <a:lnTo>
                    <a:pt x="89" y="327"/>
                  </a:lnTo>
                  <a:lnTo>
                    <a:pt x="91" y="329"/>
                  </a:lnTo>
                  <a:lnTo>
                    <a:pt x="93" y="330"/>
                  </a:lnTo>
                  <a:lnTo>
                    <a:pt x="95" y="334"/>
                  </a:lnTo>
                  <a:lnTo>
                    <a:pt x="96" y="337"/>
                  </a:lnTo>
                  <a:lnTo>
                    <a:pt x="100" y="341"/>
                  </a:lnTo>
                  <a:lnTo>
                    <a:pt x="100" y="347"/>
                  </a:lnTo>
                  <a:lnTo>
                    <a:pt x="100" y="352"/>
                  </a:lnTo>
                  <a:lnTo>
                    <a:pt x="101" y="354"/>
                  </a:lnTo>
                  <a:lnTo>
                    <a:pt x="103" y="356"/>
                  </a:lnTo>
                  <a:lnTo>
                    <a:pt x="105" y="356"/>
                  </a:lnTo>
                  <a:lnTo>
                    <a:pt x="108" y="358"/>
                  </a:lnTo>
                  <a:lnTo>
                    <a:pt x="108" y="361"/>
                  </a:lnTo>
                  <a:lnTo>
                    <a:pt x="108" y="364"/>
                  </a:lnTo>
                  <a:lnTo>
                    <a:pt x="105" y="369"/>
                  </a:lnTo>
                  <a:lnTo>
                    <a:pt x="98" y="376"/>
                  </a:lnTo>
                  <a:lnTo>
                    <a:pt x="98" y="378"/>
                  </a:lnTo>
                  <a:lnTo>
                    <a:pt x="96" y="378"/>
                  </a:lnTo>
                  <a:lnTo>
                    <a:pt x="96" y="381"/>
                  </a:lnTo>
                  <a:lnTo>
                    <a:pt x="96" y="383"/>
                  </a:lnTo>
                  <a:lnTo>
                    <a:pt x="95" y="388"/>
                  </a:lnTo>
                  <a:lnTo>
                    <a:pt x="95" y="393"/>
                  </a:lnTo>
                  <a:lnTo>
                    <a:pt x="95" y="400"/>
                  </a:lnTo>
                  <a:lnTo>
                    <a:pt x="95" y="407"/>
                  </a:lnTo>
                  <a:lnTo>
                    <a:pt x="95" y="410"/>
                  </a:lnTo>
                  <a:lnTo>
                    <a:pt x="93" y="413"/>
                  </a:lnTo>
                  <a:lnTo>
                    <a:pt x="93" y="418"/>
                  </a:lnTo>
                  <a:lnTo>
                    <a:pt x="93" y="424"/>
                  </a:lnTo>
                  <a:lnTo>
                    <a:pt x="93" y="432"/>
                  </a:lnTo>
                  <a:lnTo>
                    <a:pt x="95" y="439"/>
                  </a:lnTo>
                  <a:lnTo>
                    <a:pt x="98" y="446"/>
                  </a:lnTo>
                  <a:lnTo>
                    <a:pt x="103" y="451"/>
                  </a:lnTo>
                  <a:lnTo>
                    <a:pt x="103" y="454"/>
                  </a:lnTo>
                  <a:lnTo>
                    <a:pt x="103" y="457"/>
                  </a:lnTo>
                  <a:lnTo>
                    <a:pt x="105" y="464"/>
                  </a:lnTo>
                  <a:lnTo>
                    <a:pt x="105" y="471"/>
                  </a:lnTo>
                  <a:lnTo>
                    <a:pt x="105" y="478"/>
                  </a:lnTo>
                  <a:lnTo>
                    <a:pt x="105" y="483"/>
                  </a:lnTo>
                  <a:lnTo>
                    <a:pt x="105" y="488"/>
                  </a:lnTo>
                  <a:lnTo>
                    <a:pt x="105" y="490"/>
                  </a:lnTo>
                  <a:lnTo>
                    <a:pt x="122" y="522"/>
                  </a:lnTo>
                  <a:lnTo>
                    <a:pt x="139" y="554"/>
                  </a:lnTo>
                  <a:lnTo>
                    <a:pt x="418" y="535"/>
                  </a:lnTo>
                  <a:lnTo>
                    <a:pt x="428" y="557"/>
                  </a:lnTo>
                  <a:lnTo>
                    <a:pt x="443" y="557"/>
                  </a:lnTo>
                  <a:lnTo>
                    <a:pt x="443" y="556"/>
                  </a:lnTo>
                  <a:lnTo>
                    <a:pt x="441" y="552"/>
                  </a:lnTo>
                  <a:lnTo>
                    <a:pt x="441" y="549"/>
                  </a:lnTo>
                  <a:lnTo>
                    <a:pt x="441" y="544"/>
                  </a:lnTo>
                  <a:lnTo>
                    <a:pt x="440" y="539"/>
                  </a:lnTo>
                  <a:lnTo>
                    <a:pt x="440" y="534"/>
                  </a:lnTo>
                  <a:lnTo>
                    <a:pt x="440" y="530"/>
                  </a:lnTo>
                  <a:lnTo>
                    <a:pt x="440" y="528"/>
                  </a:lnTo>
                  <a:lnTo>
                    <a:pt x="435" y="520"/>
                  </a:lnTo>
                  <a:lnTo>
                    <a:pt x="435" y="512"/>
                  </a:lnTo>
                  <a:lnTo>
                    <a:pt x="435" y="506"/>
                  </a:lnTo>
                  <a:lnTo>
                    <a:pt x="438" y="503"/>
                  </a:lnTo>
                  <a:lnTo>
                    <a:pt x="441" y="500"/>
                  </a:lnTo>
                  <a:lnTo>
                    <a:pt x="443" y="498"/>
                  </a:lnTo>
                  <a:lnTo>
                    <a:pt x="446" y="498"/>
                  </a:lnTo>
                  <a:lnTo>
                    <a:pt x="448" y="498"/>
                  </a:lnTo>
                  <a:lnTo>
                    <a:pt x="453" y="501"/>
                  </a:lnTo>
                  <a:lnTo>
                    <a:pt x="462" y="503"/>
                  </a:lnTo>
                  <a:lnTo>
                    <a:pt x="468" y="505"/>
                  </a:lnTo>
                  <a:lnTo>
                    <a:pt x="475" y="506"/>
                  </a:lnTo>
                  <a:lnTo>
                    <a:pt x="482" y="506"/>
                  </a:lnTo>
                  <a:lnTo>
                    <a:pt x="485" y="506"/>
                  </a:lnTo>
                  <a:lnTo>
                    <a:pt x="489" y="506"/>
                  </a:lnTo>
                  <a:lnTo>
                    <a:pt x="490" y="506"/>
                  </a:lnTo>
                  <a:lnTo>
                    <a:pt x="492" y="498"/>
                  </a:lnTo>
                  <a:close/>
                </a:path>
              </a:pathLst>
            </a:custGeom>
            <a:solidFill>
              <a:srgbClr val="DDDDDD"/>
            </a:solidFill>
            <a:ln w="9525">
              <a:solidFill>
                <a:schemeClr val="tx1"/>
              </a:solidFill>
              <a:round/>
              <a:headEnd/>
              <a:tailEnd/>
            </a:ln>
          </p:spPr>
          <p:txBody>
            <a:bodyPr/>
            <a:lstStyle/>
            <a:p>
              <a:endParaRPr lang="en-US"/>
            </a:p>
          </p:txBody>
        </p:sp>
        <p:sp>
          <p:nvSpPr>
            <p:cNvPr id="57410" name="Freeform 182"/>
            <p:cNvSpPr>
              <a:spLocks/>
            </p:cNvSpPr>
            <p:nvPr/>
          </p:nvSpPr>
          <p:spPr bwMode="auto">
            <a:xfrm>
              <a:off x="3976" y="2396"/>
              <a:ext cx="516" cy="557"/>
            </a:xfrm>
            <a:custGeom>
              <a:avLst/>
              <a:gdLst>
                <a:gd name="T0" fmla="*/ 492 w 516"/>
                <a:gd name="T1" fmla="*/ 474 h 557"/>
                <a:gd name="T2" fmla="*/ 485 w 516"/>
                <a:gd name="T3" fmla="*/ 462 h 557"/>
                <a:gd name="T4" fmla="*/ 487 w 516"/>
                <a:gd name="T5" fmla="*/ 469 h 557"/>
                <a:gd name="T6" fmla="*/ 480 w 516"/>
                <a:gd name="T7" fmla="*/ 449 h 557"/>
                <a:gd name="T8" fmla="*/ 487 w 516"/>
                <a:gd name="T9" fmla="*/ 449 h 557"/>
                <a:gd name="T10" fmla="*/ 485 w 516"/>
                <a:gd name="T11" fmla="*/ 425 h 557"/>
                <a:gd name="T12" fmla="*/ 494 w 516"/>
                <a:gd name="T13" fmla="*/ 427 h 557"/>
                <a:gd name="T14" fmla="*/ 497 w 516"/>
                <a:gd name="T15" fmla="*/ 418 h 557"/>
                <a:gd name="T16" fmla="*/ 499 w 516"/>
                <a:gd name="T17" fmla="*/ 398 h 557"/>
                <a:gd name="T18" fmla="*/ 506 w 516"/>
                <a:gd name="T19" fmla="*/ 396 h 557"/>
                <a:gd name="T20" fmla="*/ 506 w 516"/>
                <a:gd name="T21" fmla="*/ 390 h 557"/>
                <a:gd name="T22" fmla="*/ 496 w 516"/>
                <a:gd name="T23" fmla="*/ 383 h 557"/>
                <a:gd name="T24" fmla="*/ 504 w 516"/>
                <a:gd name="T25" fmla="*/ 378 h 557"/>
                <a:gd name="T26" fmla="*/ 504 w 516"/>
                <a:gd name="T27" fmla="*/ 356 h 557"/>
                <a:gd name="T28" fmla="*/ 509 w 516"/>
                <a:gd name="T29" fmla="*/ 344 h 557"/>
                <a:gd name="T30" fmla="*/ 504 w 516"/>
                <a:gd name="T31" fmla="*/ 324 h 557"/>
                <a:gd name="T32" fmla="*/ 502 w 516"/>
                <a:gd name="T33" fmla="*/ 317 h 557"/>
                <a:gd name="T34" fmla="*/ 502 w 516"/>
                <a:gd name="T35" fmla="*/ 312 h 557"/>
                <a:gd name="T36" fmla="*/ 477 w 516"/>
                <a:gd name="T37" fmla="*/ 266 h 557"/>
                <a:gd name="T38" fmla="*/ 463 w 516"/>
                <a:gd name="T39" fmla="*/ 242 h 557"/>
                <a:gd name="T40" fmla="*/ 435 w 516"/>
                <a:gd name="T41" fmla="*/ 214 h 557"/>
                <a:gd name="T42" fmla="*/ 424 w 516"/>
                <a:gd name="T43" fmla="*/ 209 h 557"/>
                <a:gd name="T44" fmla="*/ 402 w 516"/>
                <a:gd name="T45" fmla="*/ 187 h 557"/>
                <a:gd name="T46" fmla="*/ 389 w 516"/>
                <a:gd name="T47" fmla="*/ 163 h 557"/>
                <a:gd name="T48" fmla="*/ 374 w 516"/>
                <a:gd name="T49" fmla="*/ 160 h 557"/>
                <a:gd name="T50" fmla="*/ 365 w 516"/>
                <a:gd name="T51" fmla="*/ 149 h 557"/>
                <a:gd name="T52" fmla="*/ 352 w 516"/>
                <a:gd name="T53" fmla="*/ 132 h 557"/>
                <a:gd name="T54" fmla="*/ 343 w 516"/>
                <a:gd name="T55" fmla="*/ 132 h 557"/>
                <a:gd name="T56" fmla="*/ 321 w 516"/>
                <a:gd name="T57" fmla="*/ 114 h 557"/>
                <a:gd name="T58" fmla="*/ 313 w 516"/>
                <a:gd name="T59" fmla="*/ 102 h 557"/>
                <a:gd name="T60" fmla="*/ 291 w 516"/>
                <a:gd name="T61" fmla="*/ 68 h 557"/>
                <a:gd name="T62" fmla="*/ 284 w 516"/>
                <a:gd name="T63" fmla="*/ 61 h 557"/>
                <a:gd name="T64" fmla="*/ 267 w 516"/>
                <a:gd name="T65" fmla="*/ 58 h 557"/>
                <a:gd name="T66" fmla="*/ 252 w 516"/>
                <a:gd name="T67" fmla="*/ 50 h 557"/>
                <a:gd name="T68" fmla="*/ 235 w 516"/>
                <a:gd name="T69" fmla="*/ 34 h 557"/>
                <a:gd name="T70" fmla="*/ 254 w 516"/>
                <a:gd name="T71" fmla="*/ 0 h 557"/>
                <a:gd name="T72" fmla="*/ 89 w 516"/>
                <a:gd name="T73" fmla="*/ 327 h 557"/>
                <a:gd name="T74" fmla="*/ 96 w 516"/>
                <a:gd name="T75" fmla="*/ 337 h 557"/>
                <a:gd name="T76" fmla="*/ 101 w 516"/>
                <a:gd name="T77" fmla="*/ 354 h 557"/>
                <a:gd name="T78" fmla="*/ 108 w 516"/>
                <a:gd name="T79" fmla="*/ 364 h 557"/>
                <a:gd name="T80" fmla="*/ 96 w 516"/>
                <a:gd name="T81" fmla="*/ 378 h 557"/>
                <a:gd name="T82" fmla="*/ 95 w 516"/>
                <a:gd name="T83" fmla="*/ 400 h 557"/>
                <a:gd name="T84" fmla="*/ 93 w 516"/>
                <a:gd name="T85" fmla="*/ 418 h 557"/>
                <a:gd name="T86" fmla="*/ 103 w 516"/>
                <a:gd name="T87" fmla="*/ 451 h 557"/>
                <a:gd name="T88" fmla="*/ 105 w 516"/>
                <a:gd name="T89" fmla="*/ 471 h 557"/>
                <a:gd name="T90" fmla="*/ 122 w 516"/>
                <a:gd name="T91" fmla="*/ 522 h 557"/>
                <a:gd name="T92" fmla="*/ 443 w 516"/>
                <a:gd name="T93" fmla="*/ 557 h 557"/>
                <a:gd name="T94" fmla="*/ 440 w 516"/>
                <a:gd name="T95" fmla="*/ 539 h 557"/>
                <a:gd name="T96" fmla="*/ 435 w 516"/>
                <a:gd name="T97" fmla="*/ 520 h 557"/>
                <a:gd name="T98" fmla="*/ 443 w 516"/>
                <a:gd name="T99" fmla="*/ 498 h 557"/>
                <a:gd name="T100" fmla="*/ 462 w 516"/>
                <a:gd name="T101" fmla="*/ 503 h 557"/>
                <a:gd name="T102" fmla="*/ 489 w 516"/>
                <a:gd name="T103" fmla="*/ 506 h 5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6"/>
                <a:gd name="T157" fmla="*/ 0 h 557"/>
                <a:gd name="T158" fmla="*/ 516 w 516"/>
                <a:gd name="T159" fmla="*/ 557 h 55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6" h="557">
                  <a:moveTo>
                    <a:pt x="492" y="498"/>
                  </a:moveTo>
                  <a:lnTo>
                    <a:pt x="487" y="493"/>
                  </a:lnTo>
                  <a:lnTo>
                    <a:pt x="485" y="490"/>
                  </a:lnTo>
                  <a:lnTo>
                    <a:pt x="490" y="488"/>
                  </a:lnTo>
                  <a:lnTo>
                    <a:pt x="492" y="474"/>
                  </a:lnTo>
                  <a:lnTo>
                    <a:pt x="489" y="474"/>
                  </a:lnTo>
                  <a:lnTo>
                    <a:pt x="489" y="471"/>
                  </a:lnTo>
                  <a:lnTo>
                    <a:pt x="490" y="464"/>
                  </a:lnTo>
                  <a:lnTo>
                    <a:pt x="485" y="462"/>
                  </a:lnTo>
                  <a:lnTo>
                    <a:pt x="487" y="464"/>
                  </a:lnTo>
                  <a:lnTo>
                    <a:pt x="487" y="466"/>
                  </a:lnTo>
                  <a:lnTo>
                    <a:pt x="487" y="468"/>
                  </a:lnTo>
                  <a:lnTo>
                    <a:pt x="487" y="469"/>
                  </a:lnTo>
                  <a:lnTo>
                    <a:pt x="487" y="468"/>
                  </a:lnTo>
                  <a:lnTo>
                    <a:pt x="485" y="464"/>
                  </a:lnTo>
                  <a:lnTo>
                    <a:pt x="482" y="457"/>
                  </a:lnTo>
                  <a:lnTo>
                    <a:pt x="480" y="449"/>
                  </a:lnTo>
                  <a:lnTo>
                    <a:pt x="480" y="446"/>
                  </a:lnTo>
                  <a:lnTo>
                    <a:pt x="480" y="444"/>
                  </a:lnTo>
                  <a:lnTo>
                    <a:pt x="482" y="444"/>
                  </a:lnTo>
                  <a:lnTo>
                    <a:pt x="485" y="446"/>
                  </a:lnTo>
                  <a:lnTo>
                    <a:pt x="487" y="449"/>
                  </a:lnTo>
                  <a:lnTo>
                    <a:pt x="489" y="451"/>
                  </a:lnTo>
                  <a:lnTo>
                    <a:pt x="489" y="432"/>
                  </a:lnTo>
                  <a:lnTo>
                    <a:pt x="485" y="425"/>
                  </a:lnTo>
                  <a:lnTo>
                    <a:pt x="487" y="427"/>
                  </a:lnTo>
                  <a:lnTo>
                    <a:pt x="489" y="427"/>
                  </a:lnTo>
                  <a:lnTo>
                    <a:pt x="490" y="427"/>
                  </a:lnTo>
                  <a:lnTo>
                    <a:pt x="494" y="427"/>
                  </a:lnTo>
                  <a:lnTo>
                    <a:pt x="496" y="427"/>
                  </a:lnTo>
                  <a:lnTo>
                    <a:pt x="497" y="427"/>
                  </a:lnTo>
                  <a:lnTo>
                    <a:pt x="497" y="418"/>
                  </a:lnTo>
                  <a:lnTo>
                    <a:pt x="497" y="412"/>
                  </a:lnTo>
                  <a:lnTo>
                    <a:pt x="497" y="407"/>
                  </a:lnTo>
                  <a:lnTo>
                    <a:pt x="497" y="403"/>
                  </a:lnTo>
                  <a:lnTo>
                    <a:pt x="497" y="400"/>
                  </a:lnTo>
                  <a:lnTo>
                    <a:pt x="499" y="398"/>
                  </a:lnTo>
                  <a:lnTo>
                    <a:pt x="504" y="398"/>
                  </a:lnTo>
                  <a:lnTo>
                    <a:pt x="506" y="396"/>
                  </a:lnTo>
                  <a:lnTo>
                    <a:pt x="507" y="395"/>
                  </a:lnTo>
                  <a:lnTo>
                    <a:pt x="507" y="393"/>
                  </a:lnTo>
                  <a:lnTo>
                    <a:pt x="507" y="391"/>
                  </a:lnTo>
                  <a:lnTo>
                    <a:pt x="506" y="391"/>
                  </a:lnTo>
                  <a:lnTo>
                    <a:pt x="506" y="390"/>
                  </a:lnTo>
                  <a:lnTo>
                    <a:pt x="504" y="390"/>
                  </a:lnTo>
                  <a:lnTo>
                    <a:pt x="499" y="386"/>
                  </a:lnTo>
                  <a:lnTo>
                    <a:pt x="497" y="385"/>
                  </a:lnTo>
                  <a:lnTo>
                    <a:pt x="496" y="383"/>
                  </a:lnTo>
                  <a:lnTo>
                    <a:pt x="497" y="381"/>
                  </a:lnTo>
                  <a:lnTo>
                    <a:pt x="499" y="380"/>
                  </a:lnTo>
                  <a:lnTo>
                    <a:pt x="501" y="380"/>
                  </a:lnTo>
                  <a:lnTo>
                    <a:pt x="502" y="380"/>
                  </a:lnTo>
                  <a:lnTo>
                    <a:pt x="504" y="378"/>
                  </a:lnTo>
                  <a:lnTo>
                    <a:pt x="501" y="371"/>
                  </a:lnTo>
                  <a:lnTo>
                    <a:pt x="501" y="364"/>
                  </a:lnTo>
                  <a:lnTo>
                    <a:pt x="502" y="361"/>
                  </a:lnTo>
                  <a:lnTo>
                    <a:pt x="504" y="356"/>
                  </a:lnTo>
                  <a:lnTo>
                    <a:pt x="506" y="354"/>
                  </a:lnTo>
                  <a:lnTo>
                    <a:pt x="507" y="352"/>
                  </a:lnTo>
                  <a:lnTo>
                    <a:pt x="509" y="352"/>
                  </a:lnTo>
                  <a:lnTo>
                    <a:pt x="509" y="351"/>
                  </a:lnTo>
                  <a:lnTo>
                    <a:pt x="509" y="344"/>
                  </a:lnTo>
                  <a:lnTo>
                    <a:pt x="516" y="339"/>
                  </a:lnTo>
                  <a:lnTo>
                    <a:pt x="514" y="330"/>
                  </a:lnTo>
                  <a:lnTo>
                    <a:pt x="506" y="329"/>
                  </a:lnTo>
                  <a:lnTo>
                    <a:pt x="502" y="324"/>
                  </a:lnTo>
                  <a:lnTo>
                    <a:pt x="504" y="324"/>
                  </a:lnTo>
                  <a:lnTo>
                    <a:pt x="504" y="322"/>
                  </a:lnTo>
                  <a:lnTo>
                    <a:pt x="502" y="320"/>
                  </a:lnTo>
                  <a:lnTo>
                    <a:pt x="502" y="319"/>
                  </a:lnTo>
                  <a:lnTo>
                    <a:pt x="502" y="317"/>
                  </a:lnTo>
                  <a:lnTo>
                    <a:pt x="502" y="315"/>
                  </a:lnTo>
                  <a:lnTo>
                    <a:pt x="502" y="314"/>
                  </a:lnTo>
                  <a:lnTo>
                    <a:pt x="502" y="312"/>
                  </a:lnTo>
                  <a:lnTo>
                    <a:pt x="501" y="298"/>
                  </a:lnTo>
                  <a:lnTo>
                    <a:pt x="496" y="288"/>
                  </a:lnTo>
                  <a:lnTo>
                    <a:pt x="490" y="280"/>
                  </a:lnTo>
                  <a:lnTo>
                    <a:pt x="484" y="271"/>
                  </a:lnTo>
                  <a:lnTo>
                    <a:pt x="477" y="266"/>
                  </a:lnTo>
                  <a:lnTo>
                    <a:pt x="470" y="263"/>
                  </a:lnTo>
                  <a:lnTo>
                    <a:pt x="467" y="259"/>
                  </a:lnTo>
                  <a:lnTo>
                    <a:pt x="465" y="258"/>
                  </a:lnTo>
                  <a:lnTo>
                    <a:pt x="463" y="242"/>
                  </a:lnTo>
                  <a:lnTo>
                    <a:pt x="460" y="232"/>
                  </a:lnTo>
                  <a:lnTo>
                    <a:pt x="453" y="224"/>
                  </a:lnTo>
                  <a:lnTo>
                    <a:pt x="446" y="219"/>
                  </a:lnTo>
                  <a:lnTo>
                    <a:pt x="440" y="215"/>
                  </a:lnTo>
                  <a:lnTo>
                    <a:pt x="435" y="214"/>
                  </a:lnTo>
                  <a:lnTo>
                    <a:pt x="430" y="212"/>
                  </a:lnTo>
                  <a:lnTo>
                    <a:pt x="428" y="212"/>
                  </a:lnTo>
                  <a:lnTo>
                    <a:pt x="428" y="210"/>
                  </a:lnTo>
                  <a:lnTo>
                    <a:pt x="424" y="209"/>
                  </a:lnTo>
                  <a:lnTo>
                    <a:pt x="419" y="204"/>
                  </a:lnTo>
                  <a:lnTo>
                    <a:pt x="414" y="200"/>
                  </a:lnTo>
                  <a:lnTo>
                    <a:pt x="409" y="195"/>
                  </a:lnTo>
                  <a:lnTo>
                    <a:pt x="406" y="190"/>
                  </a:lnTo>
                  <a:lnTo>
                    <a:pt x="402" y="187"/>
                  </a:lnTo>
                  <a:lnTo>
                    <a:pt x="401" y="183"/>
                  </a:lnTo>
                  <a:lnTo>
                    <a:pt x="397" y="175"/>
                  </a:lnTo>
                  <a:lnTo>
                    <a:pt x="392" y="168"/>
                  </a:lnTo>
                  <a:lnTo>
                    <a:pt x="389" y="163"/>
                  </a:lnTo>
                  <a:lnTo>
                    <a:pt x="384" y="161"/>
                  </a:lnTo>
                  <a:lnTo>
                    <a:pt x="380" y="160"/>
                  </a:lnTo>
                  <a:lnTo>
                    <a:pt x="377" y="160"/>
                  </a:lnTo>
                  <a:lnTo>
                    <a:pt x="374" y="160"/>
                  </a:lnTo>
                  <a:lnTo>
                    <a:pt x="372" y="158"/>
                  </a:lnTo>
                  <a:lnTo>
                    <a:pt x="370" y="154"/>
                  </a:lnTo>
                  <a:lnTo>
                    <a:pt x="367" y="153"/>
                  </a:lnTo>
                  <a:lnTo>
                    <a:pt x="365" y="149"/>
                  </a:lnTo>
                  <a:lnTo>
                    <a:pt x="362" y="143"/>
                  </a:lnTo>
                  <a:lnTo>
                    <a:pt x="358" y="138"/>
                  </a:lnTo>
                  <a:lnTo>
                    <a:pt x="355" y="134"/>
                  </a:lnTo>
                  <a:lnTo>
                    <a:pt x="352" y="132"/>
                  </a:lnTo>
                  <a:lnTo>
                    <a:pt x="348" y="131"/>
                  </a:lnTo>
                  <a:lnTo>
                    <a:pt x="347" y="132"/>
                  </a:lnTo>
                  <a:lnTo>
                    <a:pt x="343" y="132"/>
                  </a:lnTo>
                  <a:lnTo>
                    <a:pt x="336" y="131"/>
                  </a:lnTo>
                  <a:lnTo>
                    <a:pt x="331" y="129"/>
                  </a:lnTo>
                  <a:lnTo>
                    <a:pt x="328" y="124"/>
                  </a:lnTo>
                  <a:lnTo>
                    <a:pt x="325" y="119"/>
                  </a:lnTo>
                  <a:lnTo>
                    <a:pt x="321" y="114"/>
                  </a:lnTo>
                  <a:lnTo>
                    <a:pt x="320" y="110"/>
                  </a:lnTo>
                  <a:lnTo>
                    <a:pt x="318" y="107"/>
                  </a:lnTo>
                  <a:lnTo>
                    <a:pt x="318" y="105"/>
                  </a:lnTo>
                  <a:lnTo>
                    <a:pt x="313" y="102"/>
                  </a:lnTo>
                  <a:lnTo>
                    <a:pt x="306" y="95"/>
                  </a:lnTo>
                  <a:lnTo>
                    <a:pt x="301" y="88"/>
                  </a:lnTo>
                  <a:lnTo>
                    <a:pt x="296" y="82"/>
                  </a:lnTo>
                  <a:lnTo>
                    <a:pt x="292" y="75"/>
                  </a:lnTo>
                  <a:lnTo>
                    <a:pt x="291" y="68"/>
                  </a:lnTo>
                  <a:lnTo>
                    <a:pt x="287" y="65"/>
                  </a:lnTo>
                  <a:lnTo>
                    <a:pt x="287" y="63"/>
                  </a:lnTo>
                  <a:lnTo>
                    <a:pt x="287" y="61"/>
                  </a:lnTo>
                  <a:lnTo>
                    <a:pt x="284" y="61"/>
                  </a:lnTo>
                  <a:lnTo>
                    <a:pt x="282" y="61"/>
                  </a:lnTo>
                  <a:lnTo>
                    <a:pt x="281" y="60"/>
                  </a:lnTo>
                  <a:lnTo>
                    <a:pt x="274" y="60"/>
                  </a:lnTo>
                  <a:lnTo>
                    <a:pt x="267" y="58"/>
                  </a:lnTo>
                  <a:lnTo>
                    <a:pt x="262" y="56"/>
                  </a:lnTo>
                  <a:lnTo>
                    <a:pt x="259" y="55"/>
                  </a:lnTo>
                  <a:lnTo>
                    <a:pt x="255" y="53"/>
                  </a:lnTo>
                  <a:lnTo>
                    <a:pt x="254" y="51"/>
                  </a:lnTo>
                  <a:lnTo>
                    <a:pt x="252" y="50"/>
                  </a:lnTo>
                  <a:lnTo>
                    <a:pt x="240" y="48"/>
                  </a:lnTo>
                  <a:lnTo>
                    <a:pt x="235" y="43"/>
                  </a:lnTo>
                  <a:lnTo>
                    <a:pt x="235" y="34"/>
                  </a:lnTo>
                  <a:lnTo>
                    <a:pt x="237" y="24"/>
                  </a:lnTo>
                  <a:lnTo>
                    <a:pt x="242" y="16"/>
                  </a:lnTo>
                  <a:lnTo>
                    <a:pt x="248" y="7"/>
                  </a:lnTo>
                  <a:lnTo>
                    <a:pt x="252" y="2"/>
                  </a:lnTo>
                  <a:lnTo>
                    <a:pt x="254" y="0"/>
                  </a:lnTo>
                  <a:lnTo>
                    <a:pt x="130" y="19"/>
                  </a:lnTo>
                  <a:lnTo>
                    <a:pt x="0" y="33"/>
                  </a:lnTo>
                  <a:lnTo>
                    <a:pt x="73" y="290"/>
                  </a:lnTo>
                  <a:lnTo>
                    <a:pt x="89" y="327"/>
                  </a:lnTo>
                  <a:lnTo>
                    <a:pt x="91" y="329"/>
                  </a:lnTo>
                  <a:lnTo>
                    <a:pt x="93" y="330"/>
                  </a:lnTo>
                  <a:lnTo>
                    <a:pt x="95" y="334"/>
                  </a:lnTo>
                  <a:lnTo>
                    <a:pt x="96" y="337"/>
                  </a:lnTo>
                  <a:lnTo>
                    <a:pt x="100" y="341"/>
                  </a:lnTo>
                  <a:lnTo>
                    <a:pt x="100" y="347"/>
                  </a:lnTo>
                  <a:lnTo>
                    <a:pt x="100" y="352"/>
                  </a:lnTo>
                  <a:lnTo>
                    <a:pt x="101" y="354"/>
                  </a:lnTo>
                  <a:lnTo>
                    <a:pt x="103" y="356"/>
                  </a:lnTo>
                  <a:lnTo>
                    <a:pt x="105" y="356"/>
                  </a:lnTo>
                  <a:lnTo>
                    <a:pt x="108" y="358"/>
                  </a:lnTo>
                  <a:lnTo>
                    <a:pt x="108" y="361"/>
                  </a:lnTo>
                  <a:lnTo>
                    <a:pt x="108" y="364"/>
                  </a:lnTo>
                  <a:lnTo>
                    <a:pt x="105" y="369"/>
                  </a:lnTo>
                  <a:lnTo>
                    <a:pt x="98" y="376"/>
                  </a:lnTo>
                  <a:lnTo>
                    <a:pt x="98" y="378"/>
                  </a:lnTo>
                  <a:lnTo>
                    <a:pt x="96" y="378"/>
                  </a:lnTo>
                  <a:lnTo>
                    <a:pt x="96" y="381"/>
                  </a:lnTo>
                  <a:lnTo>
                    <a:pt x="96" y="383"/>
                  </a:lnTo>
                  <a:lnTo>
                    <a:pt x="95" y="388"/>
                  </a:lnTo>
                  <a:lnTo>
                    <a:pt x="95" y="393"/>
                  </a:lnTo>
                  <a:lnTo>
                    <a:pt x="95" y="400"/>
                  </a:lnTo>
                  <a:lnTo>
                    <a:pt x="95" y="407"/>
                  </a:lnTo>
                  <a:lnTo>
                    <a:pt x="95" y="410"/>
                  </a:lnTo>
                  <a:lnTo>
                    <a:pt x="93" y="413"/>
                  </a:lnTo>
                  <a:lnTo>
                    <a:pt x="93" y="418"/>
                  </a:lnTo>
                  <a:lnTo>
                    <a:pt x="93" y="424"/>
                  </a:lnTo>
                  <a:lnTo>
                    <a:pt x="93" y="432"/>
                  </a:lnTo>
                  <a:lnTo>
                    <a:pt x="95" y="439"/>
                  </a:lnTo>
                  <a:lnTo>
                    <a:pt x="98" y="446"/>
                  </a:lnTo>
                  <a:lnTo>
                    <a:pt x="103" y="451"/>
                  </a:lnTo>
                  <a:lnTo>
                    <a:pt x="103" y="454"/>
                  </a:lnTo>
                  <a:lnTo>
                    <a:pt x="103" y="457"/>
                  </a:lnTo>
                  <a:lnTo>
                    <a:pt x="105" y="464"/>
                  </a:lnTo>
                  <a:lnTo>
                    <a:pt x="105" y="471"/>
                  </a:lnTo>
                  <a:lnTo>
                    <a:pt x="105" y="478"/>
                  </a:lnTo>
                  <a:lnTo>
                    <a:pt x="105" y="483"/>
                  </a:lnTo>
                  <a:lnTo>
                    <a:pt x="105" y="488"/>
                  </a:lnTo>
                  <a:lnTo>
                    <a:pt x="105" y="490"/>
                  </a:lnTo>
                  <a:lnTo>
                    <a:pt x="122" y="522"/>
                  </a:lnTo>
                  <a:lnTo>
                    <a:pt x="139" y="554"/>
                  </a:lnTo>
                  <a:lnTo>
                    <a:pt x="418" y="535"/>
                  </a:lnTo>
                  <a:lnTo>
                    <a:pt x="428" y="557"/>
                  </a:lnTo>
                  <a:lnTo>
                    <a:pt x="443" y="557"/>
                  </a:lnTo>
                  <a:lnTo>
                    <a:pt x="443" y="556"/>
                  </a:lnTo>
                  <a:lnTo>
                    <a:pt x="441" y="552"/>
                  </a:lnTo>
                  <a:lnTo>
                    <a:pt x="441" y="549"/>
                  </a:lnTo>
                  <a:lnTo>
                    <a:pt x="441" y="544"/>
                  </a:lnTo>
                  <a:lnTo>
                    <a:pt x="440" y="539"/>
                  </a:lnTo>
                  <a:lnTo>
                    <a:pt x="440" y="534"/>
                  </a:lnTo>
                  <a:lnTo>
                    <a:pt x="440" y="530"/>
                  </a:lnTo>
                  <a:lnTo>
                    <a:pt x="440" y="528"/>
                  </a:lnTo>
                  <a:lnTo>
                    <a:pt x="435" y="520"/>
                  </a:lnTo>
                  <a:lnTo>
                    <a:pt x="435" y="512"/>
                  </a:lnTo>
                  <a:lnTo>
                    <a:pt x="435" y="506"/>
                  </a:lnTo>
                  <a:lnTo>
                    <a:pt x="438" y="503"/>
                  </a:lnTo>
                  <a:lnTo>
                    <a:pt x="441" y="500"/>
                  </a:lnTo>
                  <a:lnTo>
                    <a:pt x="443" y="498"/>
                  </a:lnTo>
                  <a:lnTo>
                    <a:pt x="446" y="498"/>
                  </a:lnTo>
                  <a:lnTo>
                    <a:pt x="448" y="498"/>
                  </a:lnTo>
                  <a:lnTo>
                    <a:pt x="453" y="501"/>
                  </a:lnTo>
                  <a:lnTo>
                    <a:pt x="462" y="503"/>
                  </a:lnTo>
                  <a:lnTo>
                    <a:pt x="468" y="505"/>
                  </a:lnTo>
                  <a:lnTo>
                    <a:pt x="475" y="506"/>
                  </a:lnTo>
                  <a:lnTo>
                    <a:pt x="482" y="506"/>
                  </a:lnTo>
                  <a:lnTo>
                    <a:pt x="485" y="506"/>
                  </a:lnTo>
                  <a:lnTo>
                    <a:pt x="489" y="506"/>
                  </a:lnTo>
                  <a:lnTo>
                    <a:pt x="490" y="506"/>
                  </a:lnTo>
                  <a:lnTo>
                    <a:pt x="492" y="498"/>
                  </a:lnTo>
                </a:path>
              </a:pathLst>
            </a:custGeom>
            <a:solidFill>
              <a:srgbClr val="DDDDDD"/>
            </a:solidFill>
            <a:ln w="3175">
              <a:solidFill>
                <a:schemeClr val="tx1"/>
              </a:solidFill>
              <a:prstDash val="solid"/>
              <a:round/>
              <a:headEnd/>
              <a:tailEnd/>
            </a:ln>
          </p:spPr>
          <p:txBody>
            <a:bodyPr/>
            <a:lstStyle/>
            <a:p>
              <a:endParaRPr lang="en-US"/>
            </a:p>
          </p:txBody>
        </p:sp>
      </p:grpSp>
      <p:grpSp>
        <p:nvGrpSpPr>
          <p:cNvPr id="57400" name="Group 183"/>
          <p:cNvGrpSpPr>
            <a:grpSpLocks/>
          </p:cNvGrpSpPr>
          <p:nvPr/>
        </p:nvGrpSpPr>
        <p:grpSpPr bwMode="auto">
          <a:xfrm>
            <a:off x="8315325" y="2605088"/>
            <a:ext cx="593725" cy="288925"/>
            <a:chOff x="4972" y="1195"/>
            <a:chExt cx="342" cy="188"/>
          </a:xfrm>
        </p:grpSpPr>
        <p:sp>
          <p:nvSpPr>
            <p:cNvPr id="57404" name="Freeform 184"/>
            <p:cNvSpPr>
              <a:spLocks/>
            </p:cNvSpPr>
            <p:nvPr/>
          </p:nvSpPr>
          <p:spPr bwMode="auto">
            <a:xfrm>
              <a:off x="5289" y="1356"/>
              <a:ext cx="25" cy="17"/>
            </a:xfrm>
            <a:custGeom>
              <a:avLst/>
              <a:gdLst>
                <a:gd name="T0" fmla="*/ 0 w 25"/>
                <a:gd name="T1" fmla="*/ 17 h 17"/>
                <a:gd name="T2" fmla="*/ 2 w 25"/>
                <a:gd name="T3" fmla="*/ 17 h 17"/>
                <a:gd name="T4" fmla="*/ 7 w 25"/>
                <a:gd name="T5" fmla="*/ 17 h 17"/>
                <a:gd name="T6" fmla="*/ 12 w 25"/>
                <a:gd name="T7" fmla="*/ 17 h 17"/>
                <a:gd name="T8" fmla="*/ 19 w 25"/>
                <a:gd name="T9" fmla="*/ 15 h 17"/>
                <a:gd name="T10" fmla="*/ 24 w 25"/>
                <a:gd name="T11" fmla="*/ 13 h 17"/>
                <a:gd name="T12" fmla="*/ 25 w 25"/>
                <a:gd name="T13" fmla="*/ 10 h 17"/>
                <a:gd name="T14" fmla="*/ 24 w 25"/>
                <a:gd name="T15" fmla="*/ 6 h 17"/>
                <a:gd name="T16" fmla="*/ 19 w 25"/>
                <a:gd name="T17" fmla="*/ 1 h 17"/>
                <a:gd name="T18" fmla="*/ 19 w 25"/>
                <a:gd name="T19" fmla="*/ 0 h 17"/>
                <a:gd name="T20" fmla="*/ 17 w 25"/>
                <a:gd name="T21" fmla="*/ 0 h 17"/>
                <a:gd name="T22" fmla="*/ 15 w 25"/>
                <a:gd name="T23" fmla="*/ 3 h 17"/>
                <a:gd name="T24" fmla="*/ 15 w 25"/>
                <a:gd name="T25" fmla="*/ 8 h 17"/>
                <a:gd name="T26" fmla="*/ 13 w 25"/>
                <a:gd name="T27" fmla="*/ 8 h 17"/>
                <a:gd name="T28" fmla="*/ 12 w 25"/>
                <a:gd name="T29" fmla="*/ 8 h 17"/>
                <a:gd name="T30" fmla="*/ 8 w 25"/>
                <a:gd name="T31" fmla="*/ 8 h 17"/>
                <a:gd name="T32" fmla="*/ 7 w 25"/>
                <a:gd name="T33" fmla="*/ 8 h 17"/>
                <a:gd name="T34" fmla="*/ 3 w 25"/>
                <a:gd name="T35" fmla="*/ 10 h 17"/>
                <a:gd name="T36" fmla="*/ 0 w 25"/>
                <a:gd name="T37" fmla="*/ 12 h 17"/>
                <a:gd name="T38" fmla="*/ 0 w 25"/>
                <a:gd name="T39" fmla="*/ 13 h 17"/>
                <a:gd name="T40" fmla="*/ 0 w 25"/>
                <a:gd name="T41" fmla="*/ 17 h 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17"/>
                <a:gd name="T65" fmla="*/ 25 w 25"/>
                <a:gd name="T66" fmla="*/ 17 h 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17">
                  <a:moveTo>
                    <a:pt x="0" y="17"/>
                  </a:moveTo>
                  <a:lnTo>
                    <a:pt x="2" y="17"/>
                  </a:lnTo>
                  <a:lnTo>
                    <a:pt x="7" y="17"/>
                  </a:lnTo>
                  <a:lnTo>
                    <a:pt x="12" y="17"/>
                  </a:lnTo>
                  <a:lnTo>
                    <a:pt x="19" y="15"/>
                  </a:lnTo>
                  <a:lnTo>
                    <a:pt x="24" y="13"/>
                  </a:lnTo>
                  <a:lnTo>
                    <a:pt x="25" y="10"/>
                  </a:lnTo>
                  <a:lnTo>
                    <a:pt x="24" y="6"/>
                  </a:lnTo>
                  <a:lnTo>
                    <a:pt x="19" y="1"/>
                  </a:lnTo>
                  <a:lnTo>
                    <a:pt x="19" y="0"/>
                  </a:lnTo>
                  <a:lnTo>
                    <a:pt x="17" y="0"/>
                  </a:lnTo>
                  <a:lnTo>
                    <a:pt x="15" y="3"/>
                  </a:lnTo>
                  <a:lnTo>
                    <a:pt x="15" y="8"/>
                  </a:lnTo>
                  <a:lnTo>
                    <a:pt x="13" y="8"/>
                  </a:lnTo>
                  <a:lnTo>
                    <a:pt x="12" y="8"/>
                  </a:lnTo>
                  <a:lnTo>
                    <a:pt x="8" y="8"/>
                  </a:lnTo>
                  <a:lnTo>
                    <a:pt x="7" y="8"/>
                  </a:lnTo>
                  <a:lnTo>
                    <a:pt x="3" y="10"/>
                  </a:lnTo>
                  <a:lnTo>
                    <a:pt x="0" y="12"/>
                  </a:lnTo>
                  <a:lnTo>
                    <a:pt x="0" y="13"/>
                  </a:lnTo>
                  <a:lnTo>
                    <a:pt x="0" y="17"/>
                  </a:lnTo>
                  <a:close/>
                </a:path>
              </a:pathLst>
            </a:custGeom>
            <a:solidFill>
              <a:srgbClr val="DDDDDD"/>
            </a:solidFill>
            <a:ln w="9525">
              <a:solidFill>
                <a:schemeClr val="tx1"/>
              </a:solidFill>
              <a:round/>
              <a:headEnd/>
              <a:tailEnd/>
            </a:ln>
          </p:spPr>
          <p:txBody>
            <a:bodyPr/>
            <a:lstStyle/>
            <a:p>
              <a:endParaRPr lang="en-US"/>
            </a:p>
          </p:txBody>
        </p:sp>
        <p:sp>
          <p:nvSpPr>
            <p:cNvPr id="57405" name="Freeform 185"/>
            <p:cNvSpPr>
              <a:spLocks/>
            </p:cNvSpPr>
            <p:nvPr/>
          </p:nvSpPr>
          <p:spPr bwMode="auto">
            <a:xfrm>
              <a:off x="5289" y="1356"/>
              <a:ext cx="25" cy="17"/>
            </a:xfrm>
            <a:custGeom>
              <a:avLst/>
              <a:gdLst>
                <a:gd name="T0" fmla="*/ 0 w 25"/>
                <a:gd name="T1" fmla="*/ 17 h 17"/>
                <a:gd name="T2" fmla="*/ 0 w 25"/>
                <a:gd name="T3" fmla="*/ 17 h 17"/>
                <a:gd name="T4" fmla="*/ 2 w 25"/>
                <a:gd name="T5" fmla="*/ 17 h 17"/>
                <a:gd name="T6" fmla="*/ 7 w 25"/>
                <a:gd name="T7" fmla="*/ 17 h 17"/>
                <a:gd name="T8" fmla="*/ 12 w 25"/>
                <a:gd name="T9" fmla="*/ 17 h 17"/>
                <a:gd name="T10" fmla="*/ 19 w 25"/>
                <a:gd name="T11" fmla="*/ 15 h 17"/>
                <a:gd name="T12" fmla="*/ 24 w 25"/>
                <a:gd name="T13" fmla="*/ 13 h 17"/>
                <a:gd name="T14" fmla="*/ 25 w 25"/>
                <a:gd name="T15" fmla="*/ 10 h 17"/>
                <a:gd name="T16" fmla="*/ 24 w 25"/>
                <a:gd name="T17" fmla="*/ 6 h 17"/>
                <a:gd name="T18" fmla="*/ 19 w 25"/>
                <a:gd name="T19" fmla="*/ 1 h 17"/>
                <a:gd name="T20" fmla="*/ 19 w 25"/>
                <a:gd name="T21" fmla="*/ 1 h 17"/>
                <a:gd name="T22" fmla="*/ 19 w 25"/>
                <a:gd name="T23" fmla="*/ 0 h 17"/>
                <a:gd name="T24" fmla="*/ 17 w 25"/>
                <a:gd name="T25" fmla="*/ 0 h 17"/>
                <a:gd name="T26" fmla="*/ 15 w 25"/>
                <a:gd name="T27" fmla="*/ 3 h 17"/>
                <a:gd name="T28" fmla="*/ 15 w 25"/>
                <a:gd name="T29" fmla="*/ 8 h 17"/>
                <a:gd name="T30" fmla="*/ 15 w 25"/>
                <a:gd name="T31" fmla="*/ 8 h 17"/>
                <a:gd name="T32" fmla="*/ 13 w 25"/>
                <a:gd name="T33" fmla="*/ 8 h 17"/>
                <a:gd name="T34" fmla="*/ 12 w 25"/>
                <a:gd name="T35" fmla="*/ 8 h 17"/>
                <a:gd name="T36" fmla="*/ 8 w 25"/>
                <a:gd name="T37" fmla="*/ 8 h 17"/>
                <a:gd name="T38" fmla="*/ 7 w 25"/>
                <a:gd name="T39" fmla="*/ 8 h 17"/>
                <a:gd name="T40" fmla="*/ 3 w 25"/>
                <a:gd name="T41" fmla="*/ 10 h 17"/>
                <a:gd name="T42" fmla="*/ 0 w 25"/>
                <a:gd name="T43" fmla="*/ 12 h 17"/>
                <a:gd name="T44" fmla="*/ 0 w 25"/>
                <a:gd name="T45" fmla="*/ 13 h 17"/>
                <a:gd name="T46" fmla="*/ 0 w 25"/>
                <a:gd name="T47" fmla="*/ 17 h 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
                <a:gd name="T73" fmla="*/ 0 h 17"/>
                <a:gd name="T74" fmla="*/ 25 w 25"/>
                <a:gd name="T75" fmla="*/ 17 h 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 h="17">
                  <a:moveTo>
                    <a:pt x="0" y="17"/>
                  </a:moveTo>
                  <a:lnTo>
                    <a:pt x="0" y="17"/>
                  </a:lnTo>
                  <a:lnTo>
                    <a:pt x="2" y="17"/>
                  </a:lnTo>
                  <a:lnTo>
                    <a:pt x="7" y="17"/>
                  </a:lnTo>
                  <a:lnTo>
                    <a:pt x="12" y="17"/>
                  </a:lnTo>
                  <a:lnTo>
                    <a:pt x="19" y="15"/>
                  </a:lnTo>
                  <a:lnTo>
                    <a:pt x="24" y="13"/>
                  </a:lnTo>
                  <a:lnTo>
                    <a:pt x="25" y="10"/>
                  </a:lnTo>
                  <a:lnTo>
                    <a:pt x="24" y="6"/>
                  </a:lnTo>
                  <a:lnTo>
                    <a:pt x="19" y="1"/>
                  </a:lnTo>
                  <a:lnTo>
                    <a:pt x="19" y="0"/>
                  </a:lnTo>
                  <a:lnTo>
                    <a:pt x="17" y="0"/>
                  </a:lnTo>
                  <a:lnTo>
                    <a:pt x="15" y="3"/>
                  </a:lnTo>
                  <a:lnTo>
                    <a:pt x="15" y="8"/>
                  </a:lnTo>
                  <a:lnTo>
                    <a:pt x="13" y="8"/>
                  </a:lnTo>
                  <a:lnTo>
                    <a:pt x="12" y="8"/>
                  </a:lnTo>
                  <a:lnTo>
                    <a:pt x="8" y="8"/>
                  </a:lnTo>
                  <a:lnTo>
                    <a:pt x="7" y="8"/>
                  </a:lnTo>
                  <a:lnTo>
                    <a:pt x="3" y="10"/>
                  </a:lnTo>
                  <a:lnTo>
                    <a:pt x="0" y="12"/>
                  </a:lnTo>
                  <a:lnTo>
                    <a:pt x="0" y="13"/>
                  </a:lnTo>
                  <a:lnTo>
                    <a:pt x="0" y="17"/>
                  </a:lnTo>
                </a:path>
              </a:pathLst>
            </a:custGeom>
            <a:solidFill>
              <a:srgbClr val="DDDDDD"/>
            </a:solidFill>
            <a:ln w="3175">
              <a:solidFill>
                <a:schemeClr val="tx1"/>
              </a:solidFill>
              <a:prstDash val="solid"/>
              <a:round/>
              <a:headEnd/>
              <a:tailEnd/>
            </a:ln>
          </p:spPr>
          <p:txBody>
            <a:bodyPr/>
            <a:lstStyle/>
            <a:p>
              <a:endParaRPr lang="en-US"/>
            </a:p>
          </p:txBody>
        </p:sp>
        <p:sp>
          <p:nvSpPr>
            <p:cNvPr id="57406" name="Freeform 186"/>
            <p:cNvSpPr>
              <a:spLocks/>
            </p:cNvSpPr>
            <p:nvPr/>
          </p:nvSpPr>
          <p:spPr bwMode="auto">
            <a:xfrm>
              <a:off x="5235" y="1357"/>
              <a:ext cx="29" cy="26"/>
            </a:xfrm>
            <a:custGeom>
              <a:avLst/>
              <a:gdLst>
                <a:gd name="T0" fmla="*/ 0 w 29"/>
                <a:gd name="T1" fmla="*/ 19 h 26"/>
                <a:gd name="T2" fmla="*/ 3 w 29"/>
                <a:gd name="T3" fmla="*/ 26 h 26"/>
                <a:gd name="T4" fmla="*/ 5 w 29"/>
                <a:gd name="T5" fmla="*/ 26 h 26"/>
                <a:gd name="T6" fmla="*/ 7 w 29"/>
                <a:gd name="T7" fmla="*/ 24 h 26"/>
                <a:gd name="T8" fmla="*/ 8 w 29"/>
                <a:gd name="T9" fmla="*/ 21 h 26"/>
                <a:gd name="T10" fmla="*/ 12 w 29"/>
                <a:gd name="T11" fmla="*/ 19 h 26"/>
                <a:gd name="T12" fmla="*/ 17 w 29"/>
                <a:gd name="T13" fmla="*/ 16 h 26"/>
                <a:gd name="T14" fmla="*/ 20 w 29"/>
                <a:gd name="T15" fmla="*/ 12 h 26"/>
                <a:gd name="T16" fmla="*/ 25 w 29"/>
                <a:gd name="T17" fmla="*/ 12 h 26"/>
                <a:gd name="T18" fmla="*/ 29 w 29"/>
                <a:gd name="T19" fmla="*/ 11 h 26"/>
                <a:gd name="T20" fmla="*/ 29 w 29"/>
                <a:gd name="T21" fmla="*/ 9 h 26"/>
                <a:gd name="T22" fmla="*/ 29 w 29"/>
                <a:gd name="T23" fmla="*/ 5 h 26"/>
                <a:gd name="T24" fmla="*/ 27 w 29"/>
                <a:gd name="T25" fmla="*/ 4 h 26"/>
                <a:gd name="T26" fmla="*/ 22 w 29"/>
                <a:gd name="T27" fmla="*/ 4 h 26"/>
                <a:gd name="T28" fmla="*/ 20 w 29"/>
                <a:gd name="T29" fmla="*/ 4 h 26"/>
                <a:gd name="T30" fmla="*/ 18 w 29"/>
                <a:gd name="T31" fmla="*/ 2 h 26"/>
                <a:gd name="T32" fmla="*/ 15 w 29"/>
                <a:gd name="T33" fmla="*/ 0 h 26"/>
                <a:gd name="T34" fmla="*/ 13 w 29"/>
                <a:gd name="T35" fmla="*/ 0 h 26"/>
                <a:gd name="T36" fmla="*/ 10 w 29"/>
                <a:gd name="T37" fmla="*/ 4 h 26"/>
                <a:gd name="T38" fmla="*/ 10 w 29"/>
                <a:gd name="T39" fmla="*/ 7 h 26"/>
                <a:gd name="T40" fmla="*/ 8 w 29"/>
                <a:gd name="T41" fmla="*/ 11 h 26"/>
                <a:gd name="T42" fmla="*/ 8 w 29"/>
                <a:gd name="T43" fmla="*/ 14 h 26"/>
                <a:gd name="T44" fmla="*/ 3 w 29"/>
                <a:gd name="T45" fmla="*/ 17 h 26"/>
                <a:gd name="T46" fmla="*/ 0 w 29"/>
                <a:gd name="T47" fmla="*/ 19 h 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
                <a:gd name="T73" fmla="*/ 0 h 26"/>
                <a:gd name="T74" fmla="*/ 29 w 29"/>
                <a:gd name="T75" fmla="*/ 26 h 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 h="26">
                  <a:moveTo>
                    <a:pt x="0" y="19"/>
                  </a:moveTo>
                  <a:lnTo>
                    <a:pt x="3" y="26"/>
                  </a:lnTo>
                  <a:lnTo>
                    <a:pt x="5" y="26"/>
                  </a:lnTo>
                  <a:lnTo>
                    <a:pt x="7" y="24"/>
                  </a:lnTo>
                  <a:lnTo>
                    <a:pt x="8" y="21"/>
                  </a:lnTo>
                  <a:lnTo>
                    <a:pt x="12" y="19"/>
                  </a:lnTo>
                  <a:lnTo>
                    <a:pt x="17" y="16"/>
                  </a:lnTo>
                  <a:lnTo>
                    <a:pt x="20" y="12"/>
                  </a:lnTo>
                  <a:lnTo>
                    <a:pt x="25" y="12"/>
                  </a:lnTo>
                  <a:lnTo>
                    <a:pt x="29" y="11"/>
                  </a:lnTo>
                  <a:lnTo>
                    <a:pt x="29" y="9"/>
                  </a:lnTo>
                  <a:lnTo>
                    <a:pt x="29" y="5"/>
                  </a:lnTo>
                  <a:lnTo>
                    <a:pt x="27" y="4"/>
                  </a:lnTo>
                  <a:lnTo>
                    <a:pt x="22" y="4"/>
                  </a:lnTo>
                  <a:lnTo>
                    <a:pt x="20" y="4"/>
                  </a:lnTo>
                  <a:lnTo>
                    <a:pt x="18" y="2"/>
                  </a:lnTo>
                  <a:lnTo>
                    <a:pt x="15" y="0"/>
                  </a:lnTo>
                  <a:lnTo>
                    <a:pt x="13" y="0"/>
                  </a:lnTo>
                  <a:lnTo>
                    <a:pt x="10" y="4"/>
                  </a:lnTo>
                  <a:lnTo>
                    <a:pt x="10" y="7"/>
                  </a:lnTo>
                  <a:lnTo>
                    <a:pt x="8" y="11"/>
                  </a:lnTo>
                  <a:lnTo>
                    <a:pt x="8" y="14"/>
                  </a:lnTo>
                  <a:lnTo>
                    <a:pt x="3" y="17"/>
                  </a:lnTo>
                  <a:lnTo>
                    <a:pt x="0" y="19"/>
                  </a:lnTo>
                  <a:close/>
                </a:path>
              </a:pathLst>
            </a:custGeom>
            <a:solidFill>
              <a:srgbClr val="DDDDDD"/>
            </a:solidFill>
            <a:ln w="9525">
              <a:solidFill>
                <a:schemeClr val="tx1"/>
              </a:solidFill>
              <a:round/>
              <a:headEnd/>
              <a:tailEnd/>
            </a:ln>
          </p:spPr>
          <p:txBody>
            <a:bodyPr/>
            <a:lstStyle/>
            <a:p>
              <a:endParaRPr lang="en-US"/>
            </a:p>
          </p:txBody>
        </p:sp>
        <p:sp>
          <p:nvSpPr>
            <p:cNvPr id="57407" name="Freeform 187"/>
            <p:cNvSpPr>
              <a:spLocks/>
            </p:cNvSpPr>
            <p:nvPr/>
          </p:nvSpPr>
          <p:spPr bwMode="auto">
            <a:xfrm>
              <a:off x="5235" y="1357"/>
              <a:ext cx="29" cy="26"/>
            </a:xfrm>
            <a:custGeom>
              <a:avLst/>
              <a:gdLst>
                <a:gd name="T0" fmla="*/ 0 w 29"/>
                <a:gd name="T1" fmla="*/ 19 h 26"/>
                <a:gd name="T2" fmla="*/ 3 w 29"/>
                <a:gd name="T3" fmla="*/ 26 h 26"/>
                <a:gd name="T4" fmla="*/ 3 w 29"/>
                <a:gd name="T5" fmla="*/ 26 h 26"/>
                <a:gd name="T6" fmla="*/ 5 w 29"/>
                <a:gd name="T7" fmla="*/ 26 h 26"/>
                <a:gd name="T8" fmla="*/ 7 w 29"/>
                <a:gd name="T9" fmla="*/ 24 h 26"/>
                <a:gd name="T10" fmla="*/ 8 w 29"/>
                <a:gd name="T11" fmla="*/ 21 h 26"/>
                <a:gd name="T12" fmla="*/ 12 w 29"/>
                <a:gd name="T13" fmla="*/ 19 h 26"/>
                <a:gd name="T14" fmla="*/ 17 w 29"/>
                <a:gd name="T15" fmla="*/ 16 h 26"/>
                <a:gd name="T16" fmla="*/ 20 w 29"/>
                <a:gd name="T17" fmla="*/ 12 h 26"/>
                <a:gd name="T18" fmla="*/ 25 w 29"/>
                <a:gd name="T19" fmla="*/ 12 h 26"/>
                <a:gd name="T20" fmla="*/ 29 w 29"/>
                <a:gd name="T21" fmla="*/ 11 h 26"/>
                <a:gd name="T22" fmla="*/ 29 w 29"/>
                <a:gd name="T23" fmla="*/ 11 h 26"/>
                <a:gd name="T24" fmla="*/ 29 w 29"/>
                <a:gd name="T25" fmla="*/ 9 h 26"/>
                <a:gd name="T26" fmla="*/ 29 w 29"/>
                <a:gd name="T27" fmla="*/ 5 h 26"/>
                <a:gd name="T28" fmla="*/ 27 w 29"/>
                <a:gd name="T29" fmla="*/ 4 h 26"/>
                <a:gd name="T30" fmla="*/ 22 w 29"/>
                <a:gd name="T31" fmla="*/ 4 h 26"/>
                <a:gd name="T32" fmla="*/ 22 w 29"/>
                <a:gd name="T33" fmla="*/ 4 h 26"/>
                <a:gd name="T34" fmla="*/ 20 w 29"/>
                <a:gd name="T35" fmla="*/ 4 h 26"/>
                <a:gd name="T36" fmla="*/ 18 w 29"/>
                <a:gd name="T37" fmla="*/ 2 h 26"/>
                <a:gd name="T38" fmla="*/ 15 w 29"/>
                <a:gd name="T39" fmla="*/ 0 h 26"/>
                <a:gd name="T40" fmla="*/ 13 w 29"/>
                <a:gd name="T41" fmla="*/ 0 h 26"/>
                <a:gd name="T42" fmla="*/ 10 w 29"/>
                <a:gd name="T43" fmla="*/ 4 h 26"/>
                <a:gd name="T44" fmla="*/ 10 w 29"/>
                <a:gd name="T45" fmla="*/ 7 h 26"/>
                <a:gd name="T46" fmla="*/ 8 w 29"/>
                <a:gd name="T47" fmla="*/ 11 h 26"/>
                <a:gd name="T48" fmla="*/ 8 w 29"/>
                <a:gd name="T49" fmla="*/ 14 h 26"/>
                <a:gd name="T50" fmla="*/ 3 w 29"/>
                <a:gd name="T51" fmla="*/ 17 h 26"/>
                <a:gd name="T52" fmla="*/ 0 w 29"/>
                <a:gd name="T53" fmla="*/ 19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9"/>
                <a:gd name="T82" fmla="*/ 0 h 26"/>
                <a:gd name="T83" fmla="*/ 29 w 29"/>
                <a:gd name="T84" fmla="*/ 26 h 2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9" h="26">
                  <a:moveTo>
                    <a:pt x="0" y="19"/>
                  </a:moveTo>
                  <a:lnTo>
                    <a:pt x="3" y="26"/>
                  </a:lnTo>
                  <a:lnTo>
                    <a:pt x="5" y="26"/>
                  </a:lnTo>
                  <a:lnTo>
                    <a:pt x="7" y="24"/>
                  </a:lnTo>
                  <a:lnTo>
                    <a:pt x="8" y="21"/>
                  </a:lnTo>
                  <a:lnTo>
                    <a:pt x="12" y="19"/>
                  </a:lnTo>
                  <a:lnTo>
                    <a:pt x="17" y="16"/>
                  </a:lnTo>
                  <a:lnTo>
                    <a:pt x="20" y="12"/>
                  </a:lnTo>
                  <a:lnTo>
                    <a:pt x="25" y="12"/>
                  </a:lnTo>
                  <a:lnTo>
                    <a:pt x="29" y="11"/>
                  </a:lnTo>
                  <a:lnTo>
                    <a:pt x="29" y="9"/>
                  </a:lnTo>
                  <a:lnTo>
                    <a:pt x="29" y="5"/>
                  </a:lnTo>
                  <a:lnTo>
                    <a:pt x="27" y="4"/>
                  </a:lnTo>
                  <a:lnTo>
                    <a:pt x="22" y="4"/>
                  </a:lnTo>
                  <a:lnTo>
                    <a:pt x="20" y="4"/>
                  </a:lnTo>
                  <a:lnTo>
                    <a:pt x="18" y="2"/>
                  </a:lnTo>
                  <a:lnTo>
                    <a:pt x="15" y="0"/>
                  </a:lnTo>
                  <a:lnTo>
                    <a:pt x="13" y="0"/>
                  </a:lnTo>
                  <a:lnTo>
                    <a:pt x="10" y="4"/>
                  </a:lnTo>
                  <a:lnTo>
                    <a:pt x="10" y="7"/>
                  </a:lnTo>
                  <a:lnTo>
                    <a:pt x="8" y="11"/>
                  </a:lnTo>
                  <a:lnTo>
                    <a:pt x="8" y="14"/>
                  </a:lnTo>
                  <a:lnTo>
                    <a:pt x="3" y="17"/>
                  </a:lnTo>
                  <a:lnTo>
                    <a:pt x="0" y="19"/>
                  </a:lnTo>
                </a:path>
              </a:pathLst>
            </a:custGeom>
            <a:solidFill>
              <a:srgbClr val="DDDDDD"/>
            </a:solidFill>
            <a:ln w="3175">
              <a:solidFill>
                <a:schemeClr val="tx1"/>
              </a:solidFill>
              <a:prstDash val="solid"/>
              <a:round/>
              <a:headEnd/>
              <a:tailEnd/>
            </a:ln>
          </p:spPr>
          <p:txBody>
            <a:bodyPr/>
            <a:lstStyle/>
            <a:p>
              <a:endParaRPr lang="en-US"/>
            </a:p>
          </p:txBody>
        </p:sp>
        <p:sp>
          <p:nvSpPr>
            <p:cNvPr id="57408" name="Freeform 188"/>
            <p:cNvSpPr>
              <a:spLocks/>
            </p:cNvSpPr>
            <p:nvPr/>
          </p:nvSpPr>
          <p:spPr bwMode="auto">
            <a:xfrm>
              <a:off x="4972" y="1195"/>
              <a:ext cx="329" cy="167"/>
            </a:xfrm>
            <a:custGeom>
              <a:avLst/>
              <a:gdLst>
                <a:gd name="T0" fmla="*/ 2 w 329"/>
                <a:gd name="T1" fmla="*/ 69 h 167"/>
                <a:gd name="T2" fmla="*/ 17 w 329"/>
                <a:gd name="T3" fmla="*/ 68 h 167"/>
                <a:gd name="T4" fmla="*/ 43 w 329"/>
                <a:gd name="T5" fmla="*/ 61 h 167"/>
                <a:gd name="T6" fmla="*/ 63 w 329"/>
                <a:gd name="T7" fmla="*/ 56 h 167"/>
                <a:gd name="T8" fmla="*/ 171 w 329"/>
                <a:gd name="T9" fmla="*/ 32 h 167"/>
                <a:gd name="T10" fmla="*/ 182 w 329"/>
                <a:gd name="T11" fmla="*/ 20 h 167"/>
                <a:gd name="T12" fmla="*/ 197 w 329"/>
                <a:gd name="T13" fmla="*/ 3 h 167"/>
                <a:gd name="T14" fmla="*/ 210 w 329"/>
                <a:gd name="T15" fmla="*/ 0 h 167"/>
                <a:gd name="T16" fmla="*/ 210 w 329"/>
                <a:gd name="T17" fmla="*/ 2 h 167"/>
                <a:gd name="T18" fmla="*/ 215 w 329"/>
                <a:gd name="T19" fmla="*/ 13 h 167"/>
                <a:gd name="T20" fmla="*/ 227 w 329"/>
                <a:gd name="T21" fmla="*/ 22 h 167"/>
                <a:gd name="T22" fmla="*/ 232 w 329"/>
                <a:gd name="T23" fmla="*/ 27 h 167"/>
                <a:gd name="T24" fmla="*/ 220 w 329"/>
                <a:gd name="T25" fmla="*/ 41 h 167"/>
                <a:gd name="T26" fmla="*/ 217 w 329"/>
                <a:gd name="T27" fmla="*/ 52 h 167"/>
                <a:gd name="T28" fmla="*/ 214 w 329"/>
                <a:gd name="T29" fmla="*/ 73 h 167"/>
                <a:gd name="T30" fmla="*/ 242 w 329"/>
                <a:gd name="T31" fmla="*/ 78 h 167"/>
                <a:gd name="T32" fmla="*/ 254 w 329"/>
                <a:gd name="T33" fmla="*/ 91 h 167"/>
                <a:gd name="T34" fmla="*/ 259 w 329"/>
                <a:gd name="T35" fmla="*/ 107 h 167"/>
                <a:gd name="T36" fmla="*/ 268 w 329"/>
                <a:gd name="T37" fmla="*/ 107 h 167"/>
                <a:gd name="T38" fmla="*/ 268 w 329"/>
                <a:gd name="T39" fmla="*/ 112 h 167"/>
                <a:gd name="T40" fmla="*/ 280 w 329"/>
                <a:gd name="T41" fmla="*/ 120 h 167"/>
                <a:gd name="T42" fmla="*/ 305 w 329"/>
                <a:gd name="T43" fmla="*/ 120 h 167"/>
                <a:gd name="T44" fmla="*/ 319 w 329"/>
                <a:gd name="T45" fmla="*/ 105 h 167"/>
                <a:gd name="T46" fmla="*/ 312 w 329"/>
                <a:gd name="T47" fmla="*/ 91 h 167"/>
                <a:gd name="T48" fmla="*/ 298 w 329"/>
                <a:gd name="T49" fmla="*/ 81 h 167"/>
                <a:gd name="T50" fmla="*/ 293 w 329"/>
                <a:gd name="T51" fmla="*/ 85 h 167"/>
                <a:gd name="T52" fmla="*/ 292 w 329"/>
                <a:gd name="T53" fmla="*/ 78 h 167"/>
                <a:gd name="T54" fmla="*/ 310 w 329"/>
                <a:gd name="T55" fmla="*/ 81 h 167"/>
                <a:gd name="T56" fmla="*/ 329 w 329"/>
                <a:gd name="T57" fmla="*/ 113 h 167"/>
                <a:gd name="T58" fmla="*/ 329 w 329"/>
                <a:gd name="T59" fmla="*/ 122 h 167"/>
                <a:gd name="T60" fmla="*/ 329 w 329"/>
                <a:gd name="T61" fmla="*/ 125 h 167"/>
                <a:gd name="T62" fmla="*/ 322 w 329"/>
                <a:gd name="T63" fmla="*/ 123 h 167"/>
                <a:gd name="T64" fmla="*/ 308 w 329"/>
                <a:gd name="T65" fmla="*/ 132 h 167"/>
                <a:gd name="T66" fmla="*/ 297 w 329"/>
                <a:gd name="T67" fmla="*/ 135 h 167"/>
                <a:gd name="T68" fmla="*/ 286 w 329"/>
                <a:gd name="T69" fmla="*/ 147 h 167"/>
                <a:gd name="T70" fmla="*/ 273 w 329"/>
                <a:gd name="T71" fmla="*/ 157 h 167"/>
                <a:gd name="T72" fmla="*/ 270 w 329"/>
                <a:gd name="T73" fmla="*/ 134 h 167"/>
                <a:gd name="T74" fmla="*/ 259 w 329"/>
                <a:gd name="T75" fmla="*/ 130 h 167"/>
                <a:gd name="T76" fmla="*/ 258 w 329"/>
                <a:gd name="T77" fmla="*/ 152 h 167"/>
                <a:gd name="T78" fmla="*/ 258 w 329"/>
                <a:gd name="T79" fmla="*/ 145 h 167"/>
                <a:gd name="T80" fmla="*/ 246 w 329"/>
                <a:gd name="T81" fmla="*/ 151 h 167"/>
                <a:gd name="T82" fmla="*/ 246 w 329"/>
                <a:gd name="T83" fmla="*/ 159 h 167"/>
                <a:gd name="T84" fmla="*/ 232 w 329"/>
                <a:gd name="T85" fmla="*/ 167 h 167"/>
                <a:gd name="T86" fmla="*/ 229 w 329"/>
                <a:gd name="T87" fmla="*/ 161 h 167"/>
                <a:gd name="T88" fmla="*/ 227 w 329"/>
                <a:gd name="T89" fmla="*/ 156 h 167"/>
                <a:gd name="T90" fmla="*/ 200 w 329"/>
                <a:gd name="T91" fmla="*/ 129 h 167"/>
                <a:gd name="T92" fmla="*/ 154 w 329"/>
                <a:gd name="T93" fmla="*/ 122 h 167"/>
                <a:gd name="T94" fmla="*/ 66 w 329"/>
                <a:gd name="T95" fmla="*/ 144 h 1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29"/>
                <a:gd name="T145" fmla="*/ 0 h 167"/>
                <a:gd name="T146" fmla="*/ 329 w 329"/>
                <a:gd name="T147" fmla="*/ 167 h 1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29" h="167">
                  <a:moveTo>
                    <a:pt x="6" y="157"/>
                  </a:moveTo>
                  <a:lnTo>
                    <a:pt x="0" y="157"/>
                  </a:lnTo>
                  <a:lnTo>
                    <a:pt x="2" y="71"/>
                  </a:lnTo>
                  <a:lnTo>
                    <a:pt x="2" y="69"/>
                  </a:lnTo>
                  <a:lnTo>
                    <a:pt x="6" y="69"/>
                  </a:lnTo>
                  <a:lnTo>
                    <a:pt x="9" y="69"/>
                  </a:lnTo>
                  <a:lnTo>
                    <a:pt x="12" y="68"/>
                  </a:lnTo>
                  <a:lnTo>
                    <a:pt x="17" y="68"/>
                  </a:lnTo>
                  <a:lnTo>
                    <a:pt x="24" y="66"/>
                  </a:lnTo>
                  <a:lnTo>
                    <a:pt x="29" y="64"/>
                  </a:lnTo>
                  <a:lnTo>
                    <a:pt x="36" y="63"/>
                  </a:lnTo>
                  <a:lnTo>
                    <a:pt x="43" y="61"/>
                  </a:lnTo>
                  <a:lnTo>
                    <a:pt x="48" y="59"/>
                  </a:lnTo>
                  <a:lnTo>
                    <a:pt x="55" y="57"/>
                  </a:lnTo>
                  <a:lnTo>
                    <a:pt x="60" y="56"/>
                  </a:lnTo>
                  <a:lnTo>
                    <a:pt x="63" y="56"/>
                  </a:lnTo>
                  <a:lnTo>
                    <a:pt x="66" y="54"/>
                  </a:lnTo>
                  <a:lnTo>
                    <a:pt x="68" y="54"/>
                  </a:lnTo>
                  <a:lnTo>
                    <a:pt x="70" y="54"/>
                  </a:lnTo>
                  <a:lnTo>
                    <a:pt x="171" y="32"/>
                  </a:lnTo>
                  <a:lnTo>
                    <a:pt x="178" y="25"/>
                  </a:lnTo>
                  <a:lnTo>
                    <a:pt x="180" y="25"/>
                  </a:lnTo>
                  <a:lnTo>
                    <a:pt x="180" y="22"/>
                  </a:lnTo>
                  <a:lnTo>
                    <a:pt x="182" y="20"/>
                  </a:lnTo>
                  <a:lnTo>
                    <a:pt x="183" y="19"/>
                  </a:lnTo>
                  <a:lnTo>
                    <a:pt x="187" y="12"/>
                  </a:lnTo>
                  <a:lnTo>
                    <a:pt x="192" y="7"/>
                  </a:lnTo>
                  <a:lnTo>
                    <a:pt x="197" y="3"/>
                  </a:lnTo>
                  <a:lnTo>
                    <a:pt x="202" y="0"/>
                  </a:lnTo>
                  <a:lnTo>
                    <a:pt x="205" y="0"/>
                  </a:lnTo>
                  <a:lnTo>
                    <a:pt x="209" y="0"/>
                  </a:lnTo>
                  <a:lnTo>
                    <a:pt x="210" y="0"/>
                  </a:lnTo>
                  <a:lnTo>
                    <a:pt x="212" y="0"/>
                  </a:lnTo>
                  <a:lnTo>
                    <a:pt x="210" y="0"/>
                  </a:lnTo>
                  <a:lnTo>
                    <a:pt x="210" y="2"/>
                  </a:lnTo>
                  <a:lnTo>
                    <a:pt x="210" y="3"/>
                  </a:lnTo>
                  <a:lnTo>
                    <a:pt x="212" y="7"/>
                  </a:lnTo>
                  <a:lnTo>
                    <a:pt x="214" y="10"/>
                  </a:lnTo>
                  <a:lnTo>
                    <a:pt x="215" y="13"/>
                  </a:lnTo>
                  <a:lnTo>
                    <a:pt x="220" y="17"/>
                  </a:lnTo>
                  <a:lnTo>
                    <a:pt x="226" y="22"/>
                  </a:lnTo>
                  <a:lnTo>
                    <a:pt x="227" y="22"/>
                  </a:lnTo>
                  <a:lnTo>
                    <a:pt x="231" y="22"/>
                  </a:lnTo>
                  <a:lnTo>
                    <a:pt x="232" y="24"/>
                  </a:lnTo>
                  <a:lnTo>
                    <a:pt x="234" y="24"/>
                  </a:lnTo>
                  <a:lnTo>
                    <a:pt x="232" y="27"/>
                  </a:lnTo>
                  <a:lnTo>
                    <a:pt x="229" y="30"/>
                  </a:lnTo>
                  <a:lnTo>
                    <a:pt x="220" y="35"/>
                  </a:lnTo>
                  <a:lnTo>
                    <a:pt x="220" y="37"/>
                  </a:lnTo>
                  <a:lnTo>
                    <a:pt x="220" y="41"/>
                  </a:lnTo>
                  <a:lnTo>
                    <a:pt x="220" y="46"/>
                  </a:lnTo>
                  <a:lnTo>
                    <a:pt x="219" y="47"/>
                  </a:lnTo>
                  <a:lnTo>
                    <a:pt x="217" y="52"/>
                  </a:lnTo>
                  <a:lnTo>
                    <a:pt x="214" y="57"/>
                  </a:lnTo>
                  <a:lnTo>
                    <a:pt x="212" y="64"/>
                  </a:lnTo>
                  <a:lnTo>
                    <a:pt x="212" y="69"/>
                  </a:lnTo>
                  <a:lnTo>
                    <a:pt x="214" y="73"/>
                  </a:lnTo>
                  <a:lnTo>
                    <a:pt x="219" y="73"/>
                  </a:lnTo>
                  <a:lnTo>
                    <a:pt x="227" y="71"/>
                  </a:lnTo>
                  <a:lnTo>
                    <a:pt x="234" y="73"/>
                  </a:lnTo>
                  <a:lnTo>
                    <a:pt x="242" y="78"/>
                  </a:lnTo>
                  <a:lnTo>
                    <a:pt x="248" y="86"/>
                  </a:lnTo>
                  <a:lnTo>
                    <a:pt x="253" y="86"/>
                  </a:lnTo>
                  <a:lnTo>
                    <a:pt x="253" y="88"/>
                  </a:lnTo>
                  <a:lnTo>
                    <a:pt x="254" y="91"/>
                  </a:lnTo>
                  <a:lnTo>
                    <a:pt x="254" y="95"/>
                  </a:lnTo>
                  <a:lnTo>
                    <a:pt x="256" y="100"/>
                  </a:lnTo>
                  <a:lnTo>
                    <a:pt x="258" y="103"/>
                  </a:lnTo>
                  <a:lnTo>
                    <a:pt x="259" y="107"/>
                  </a:lnTo>
                  <a:lnTo>
                    <a:pt x="261" y="107"/>
                  </a:lnTo>
                  <a:lnTo>
                    <a:pt x="264" y="105"/>
                  </a:lnTo>
                  <a:lnTo>
                    <a:pt x="266" y="105"/>
                  </a:lnTo>
                  <a:lnTo>
                    <a:pt x="268" y="107"/>
                  </a:lnTo>
                  <a:lnTo>
                    <a:pt x="268" y="108"/>
                  </a:lnTo>
                  <a:lnTo>
                    <a:pt x="268" y="110"/>
                  </a:lnTo>
                  <a:lnTo>
                    <a:pt x="268" y="112"/>
                  </a:lnTo>
                  <a:lnTo>
                    <a:pt x="270" y="113"/>
                  </a:lnTo>
                  <a:lnTo>
                    <a:pt x="271" y="115"/>
                  </a:lnTo>
                  <a:lnTo>
                    <a:pt x="275" y="118"/>
                  </a:lnTo>
                  <a:lnTo>
                    <a:pt x="280" y="120"/>
                  </a:lnTo>
                  <a:lnTo>
                    <a:pt x="288" y="122"/>
                  </a:lnTo>
                  <a:lnTo>
                    <a:pt x="298" y="122"/>
                  </a:lnTo>
                  <a:lnTo>
                    <a:pt x="302" y="120"/>
                  </a:lnTo>
                  <a:lnTo>
                    <a:pt x="305" y="120"/>
                  </a:lnTo>
                  <a:lnTo>
                    <a:pt x="308" y="117"/>
                  </a:lnTo>
                  <a:lnTo>
                    <a:pt x="314" y="113"/>
                  </a:lnTo>
                  <a:lnTo>
                    <a:pt x="317" y="110"/>
                  </a:lnTo>
                  <a:lnTo>
                    <a:pt x="319" y="105"/>
                  </a:lnTo>
                  <a:lnTo>
                    <a:pt x="319" y="101"/>
                  </a:lnTo>
                  <a:lnTo>
                    <a:pt x="315" y="96"/>
                  </a:lnTo>
                  <a:lnTo>
                    <a:pt x="314" y="95"/>
                  </a:lnTo>
                  <a:lnTo>
                    <a:pt x="312" y="91"/>
                  </a:lnTo>
                  <a:lnTo>
                    <a:pt x="308" y="90"/>
                  </a:lnTo>
                  <a:lnTo>
                    <a:pt x="305" y="85"/>
                  </a:lnTo>
                  <a:lnTo>
                    <a:pt x="302" y="83"/>
                  </a:lnTo>
                  <a:lnTo>
                    <a:pt x="298" y="81"/>
                  </a:lnTo>
                  <a:lnTo>
                    <a:pt x="297" y="81"/>
                  </a:lnTo>
                  <a:lnTo>
                    <a:pt x="293" y="85"/>
                  </a:lnTo>
                  <a:lnTo>
                    <a:pt x="292" y="86"/>
                  </a:lnTo>
                  <a:lnTo>
                    <a:pt x="292" y="78"/>
                  </a:lnTo>
                  <a:lnTo>
                    <a:pt x="295" y="76"/>
                  </a:lnTo>
                  <a:lnTo>
                    <a:pt x="298" y="76"/>
                  </a:lnTo>
                  <a:lnTo>
                    <a:pt x="305" y="78"/>
                  </a:lnTo>
                  <a:lnTo>
                    <a:pt x="310" y="81"/>
                  </a:lnTo>
                  <a:lnTo>
                    <a:pt x="317" y="88"/>
                  </a:lnTo>
                  <a:lnTo>
                    <a:pt x="324" y="98"/>
                  </a:lnTo>
                  <a:lnTo>
                    <a:pt x="329" y="113"/>
                  </a:lnTo>
                  <a:lnTo>
                    <a:pt x="329" y="115"/>
                  </a:lnTo>
                  <a:lnTo>
                    <a:pt x="329" y="117"/>
                  </a:lnTo>
                  <a:lnTo>
                    <a:pt x="329" y="120"/>
                  </a:lnTo>
                  <a:lnTo>
                    <a:pt x="329" y="122"/>
                  </a:lnTo>
                  <a:lnTo>
                    <a:pt x="329" y="123"/>
                  </a:lnTo>
                  <a:lnTo>
                    <a:pt x="329" y="125"/>
                  </a:lnTo>
                  <a:lnTo>
                    <a:pt x="327" y="125"/>
                  </a:lnTo>
                  <a:lnTo>
                    <a:pt x="325" y="123"/>
                  </a:lnTo>
                  <a:lnTo>
                    <a:pt x="324" y="123"/>
                  </a:lnTo>
                  <a:lnTo>
                    <a:pt x="322" y="123"/>
                  </a:lnTo>
                  <a:lnTo>
                    <a:pt x="319" y="125"/>
                  </a:lnTo>
                  <a:lnTo>
                    <a:pt x="314" y="127"/>
                  </a:lnTo>
                  <a:lnTo>
                    <a:pt x="310" y="130"/>
                  </a:lnTo>
                  <a:lnTo>
                    <a:pt x="308" y="132"/>
                  </a:lnTo>
                  <a:lnTo>
                    <a:pt x="307" y="132"/>
                  </a:lnTo>
                  <a:lnTo>
                    <a:pt x="303" y="132"/>
                  </a:lnTo>
                  <a:lnTo>
                    <a:pt x="300" y="134"/>
                  </a:lnTo>
                  <a:lnTo>
                    <a:pt x="297" y="135"/>
                  </a:lnTo>
                  <a:lnTo>
                    <a:pt x="293" y="139"/>
                  </a:lnTo>
                  <a:lnTo>
                    <a:pt x="290" y="142"/>
                  </a:lnTo>
                  <a:lnTo>
                    <a:pt x="286" y="145"/>
                  </a:lnTo>
                  <a:lnTo>
                    <a:pt x="286" y="147"/>
                  </a:lnTo>
                  <a:lnTo>
                    <a:pt x="285" y="147"/>
                  </a:lnTo>
                  <a:lnTo>
                    <a:pt x="283" y="147"/>
                  </a:lnTo>
                  <a:lnTo>
                    <a:pt x="283" y="149"/>
                  </a:lnTo>
                  <a:lnTo>
                    <a:pt x="273" y="157"/>
                  </a:lnTo>
                  <a:lnTo>
                    <a:pt x="268" y="154"/>
                  </a:lnTo>
                  <a:lnTo>
                    <a:pt x="270" y="140"/>
                  </a:lnTo>
                  <a:lnTo>
                    <a:pt x="270" y="137"/>
                  </a:lnTo>
                  <a:lnTo>
                    <a:pt x="270" y="134"/>
                  </a:lnTo>
                  <a:lnTo>
                    <a:pt x="268" y="132"/>
                  </a:lnTo>
                  <a:lnTo>
                    <a:pt x="264" y="129"/>
                  </a:lnTo>
                  <a:lnTo>
                    <a:pt x="263" y="129"/>
                  </a:lnTo>
                  <a:lnTo>
                    <a:pt x="259" y="130"/>
                  </a:lnTo>
                  <a:lnTo>
                    <a:pt x="258" y="135"/>
                  </a:lnTo>
                  <a:lnTo>
                    <a:pt x="258" y="142"/>
                  </a:lnTo>
                  <a:lnTo>
                    <a:pt x="258" y="151"/>
                  </a:lnTo>
                  <a:lnTo>
                    <a:pt x="258" y="152"/>
                  </a:lnTo>
                  <a:lnTo>
                    <a:pt x="258" y="154"/>
                  </a:lnTo>
                  <a:lnTo>
                    <a:pt x="258" y="152"/>
                  </a:lnTo>
                  <a:lnTo>
                    <a:pt x="258" y="149"/>
                  </a:lnTo>
                  <a:lnTo>
                    <a:pt x="258" y="145"/>
                  </a:lnTo>
                  <a:lnTo>
                    <a:pt x="258" y="144"/>
                  </a:lnTo>
                  <a:lnTo>
                    <a:pt x="258" y="142"/>
                  </a:lnTo>
                  <a:lnTo>
                    <a:pt x="249" y="151"/>
                  </a:lnTo>
                  <a:lnTo>
                    <a:pt x="246" y="151"/>
                  </a:lnTo>
                  <a:lnTo>
                    <a:pt x="246" y="152"/>
                  </a:lnTo>
                  <a:lnTo>
                    <a:pt x="246" y="156"/>
                  </a:lnTo>
                  <a:lnTo>
                    <a:pt x="246" y="159"/>
                  </a:lnTo>
                  <a:lnTo>
                    <a:pt x="244" y="162"/>
                  </a:lnTo>
                  <a:lnTo>
                    <a:pt x="241" y="166"/>
                  </a:lnTo>
                  <a:lnTo>
                    <a:pt x="237" y="167"/>
                  </a:lnTo>
                  <a:lnTo>
                    <a:pt x="232" y="167"/>
                  </a:lnTo>
                  <a:lnTo>
                    <a:pt x="231" y="167"/>
                  </a:lnTo>
                  <a:lnTo>
                    <a:pt x="231" y="166"/>
                  </a:lnTo>
                  <a:lnTo>
                    <a:pt x="231" y="164"/>
                  </a:lnTo>
                  <a:lnTo>
                    <a:pt x="229" y="161"/>
                  </a:lnTo>
                  <a:lnTo>
                    <a:pt x="227" y="159"/>
                  </a:lnTo>
                  <a:lnTo>
                    <a:pt x="227" y="157"/>
                  </a:lnTo>
                  <a:lnTo>
                    <a:pt x="227" y="156"/>
                  </a:lnTo>
                  <a:lnTo>
                    <a:pt x="220" y="151"/>
                  </a:lnTo>
                  <a:lnTo>
                    <a:pt x="212" y="145"/>
                  </a:lnTo>
                  <a:lnTo>
                    <a:pt x="205" y="144"/>
                  </a:lnTo>
                  <a:lnTo>
                    <a:pt x="200" y="129"/>
                  </a:lnTo>
                  <a:lnTo>
                    <a:pt x="193" y="129"/>
                  </a:lnTo>
                  <a:lnTo>
                    <a:pt x="188" y="115"/>
                  </a:lnTo>
                  <a:lnTo>
                    <a:pt x="154" y="123"/>
                  </a:lnTo>
                  <a:lnTo>
                    <a:pt x="154" y="122"/>
                  </a:lnTo>
                  <a:lnTo>
                    <a:pt x="70" y="144"/>
                  </a:lnTo>
                  <a:lnTo>
                    <a:pt x="72" y="147"/>
                  </a:lnTo>
                  <a:lnTo>
                    <a:pt x="66" y="149"/>
                  </a:lnTo>
                  <a:lnTo>
                    <a:pt x="66" y="144"/>
                  </a:lnTo>
                  <a:lnTo>
                    <a:pt x="6" y="157"/>
                  </a:lnTo>
                  <a:close/>
                </a:path>
              </a:pathLst>
            </a:custGeom>
            <a:solidFill>
              <a:srgbClr val="DDDDDD"/>
            </a:solidFill>
            <a:ln w="9525">
              <a:solidFill>
                <a:schemeClr val="tx1"/>
              </a:solidFill>
              <a:round/>
              <a:headEnd/>
              <a:tailEnd/>
            </a:ln>
          </p:spPr>
          <p:txBody>
            <a:bodyPr/>
            <a:lstStyle/>
            <a:p>
              <a:endParaRPr lang="en-US"/>
            </a:p>
          </p:txBody>
        </p:sp>
      </p:grpSp>
      <p:sp>
        <p:nvSpPr>
          <p:cNvPr id="57401" name="Freeform 189"/>
          <p:cNvSpPr>
            <a:spLocks/>
          </p:cNvSpPr>
          <p:nvPr/>
        </p:nvSpPr>
        <p:spPr bwMode="auto">
          <a:xfrm>
            <a:off x="8324850" y="2792413"/>
            <a:ext cx="293688" cy="257175"/>
          </a:xfrm>
          <a:custGeom>
            <a:avLst/>
            <a:gdLst>
              <a:gd name="T0" fmla="*/ 159 w 169"/>
              <a:gd name="T1" fmla="*/ 86 h 167"/>
              <a:gd name="T2" fmla="*/ 157 w 169"/>
              <a:gd name="T3" fmla="*/ 88 h 167"/>
              <a:gd name="T4" fmla="*/ 154 w 169"/>
              <a:gd name="T5" fmla="*/ 89 h 167"/>
              <a:gd name="T6" fmla="*/ 148 w 169"/>
              <a:gd name="T7" fmla="*/ 91 h 167"/>
              <a:gd name="T8" fmla="*/ 142 w 169"/>
              <a:gd name="T9" fmla="*/ 95 h 167"/>
              <a:gd name="T10" fmla="*/ 135 w 169"/>
              <a:gd name="T11" fmla="*/ 98 h 167"/>
              <a:gd name="T12" fmla="*/ 130 w 169"/>
              <a:gd name="T13" fmla="*/ 100 h 167"/>
              <a:gd name="T14" fmla="*/ 125 w 169"/>
              <a:gd name="T15" fmla="*/ 103 h 167"/>
              <a:gd name="T16" fmla="*/ 123 w 169"/>
              <a:gd name="T17" fmla="*/ 103 h 167"/>
              <a:gd name="T18" fmla="*/ 113 w 169"/>
              <a:gd name="T19" fmla="*/ 108 h 167"/>
              <a:gd name="T20" fmla="*/ 103 w 169"/>
              <a:gd name="T21" fmla="*/ 111 h 167"/>
              <a:gd name="T22" fmla="*/ 94 w 169"/>
              <a:gd name="T23" fmla="*/ 115 h 167"/>
              <a:gd name="T24" fmla="*/ 86 w 169"/>
              <a:gd name="T25" fmla="*/ 117 h 167"/>
              <a:gd name="T26" fmla="*/ 79 w 169"/>
              <a:gd name="T27" fmla="*/ 118 h 167"/>
              <a:gd name="T28" fmla="*/ 74 w 169"/>
              <a:gd name="T29" fmla="*/ 120 h 167"/>
              <a:gd name="T30" fmla="*/ 72 w 169"/>
              <a:gd name="T31" fmla="*/ 120 h 167"/>
              <a:gd name="T32" fmla="*/ 71 w 169"/>
              <a:gd name="T33" fmla="*/ 120 h 167"/>
              <a:gd name="T34" fmla="*/ 44 w 169"/>
              <a:gd name="T35" fmla="*/ 142 h 167"/>
              <a:gd name="T36" fmla="*/ 42 w 169"/>
              <a:gd name="T37" fmla="*/ 142 h 167"/>
              <a:gd name="T38" fmla="*/ 20 w 169"/>
              <a:gd name="T39" fmla="*/ 162 h 167"/>
              <a:gd name="T40" fmla="*/ 13 w 169"/>
              <a:gd name="T41" fmla="*/ 167 h 167"/>
              <a:gd name="T42" fmla="*/ 13 w 169"/>
              <a:gd name="T43" fmla="*/ 167 h 167"/>
              <a:gd name="T44" fmla="*/ 6 w 169"/>
              <a:gd name="T45" fmla="*/ 155 h 167"/>
              <a:gd name="T46" fmla="*/ 20 w 169"/>
              <a:gd name="T47" fmla="*/ 139 h 167"/>
              <a:gd name="T48" fmla="*/ 13 w 169"/>
              <a:gd name="T49" fmla="*/ 130 h 167"/>
              <a:gd name="T50" fmla="*/ 0 w 169"/>
              <a:gd name="T51" fmla="*/ 35 h 167"/>
              <a:gd name="T52" fmla="*/ 60 w 169"/>
              <a:gd name="T53" fmla="*/ 22 h 167"/>
              <a:gd name="T54" fmla="*/ 60 w 169"/>
              <a:gd name="T55" fmla="*/ 27 h 167"/>
              <a:gd name="T56" fmla="*/ 66 w 169"/>
              <a:gd name="T57" fmla="*/ 25 h 167"/>
              <a:gd name="T58" fmla="*/ 64 w 169"/>
              <a:gd name="T59" fmla="*/ 22 h 167"/>
              <a:gd name="T60" fmla="*/ 148 w 169"/>
              <a:gd name="T61" fmla="*/ 0 h 167"/>
              <a:gd name="T62" fmla="*/ 148 w 169"/>
              <a:gd name="T63" fmla="*/ 1 h 167"/>
              <a:gd name="T64" fmla="*/ 169 w 169"/>
              <a:gd name="T65" fmla="*/ 73 h 167"/>
              <a:gd name="T66" fmla="*/ 164 w 169"/>
              <a:gd name="T67" fmla="*/ 76 h 167"/>
              <a:gd name="T68" fmla="*/ 164 w 169"/>
              <a:gd name="T69" fmla="*/ 76 h 167"/>
              <a:gd name="T70" fmla="*/ 164 w 169"/>
              <a:gd name="T71" fmla="*/ 78 h 167"/>
              <a:gd name="T72" fmla="*/ 164 w 169"/>
              <a:gd name="T73" fmla="*/ 79 h 167"/>
              <a:gd name="T74" fmla="*/ 164 w 169"/>
              <a:gd name="T75" fmla="*/ 81 h 167"/>
              <a:gd name="T76" fmla="*/ 164 w 169"/>
              <a:gd name="T77" fmla="*/ 83 h 167"/>
              <a:gd name="T78" fmla="*/ 164 w 169"/>
              <a:gd name="T79" fmla="*/ 86 h 167"/>
              <a:gd name="T80" fmla="*/ 164 w 169"/>
              <a:gd name="T81" fmla="*/ 86 h 167"/>
              <a:gd name="T82" fmla="*/ 165 w 169"/>
              <a:gd name="T83" fmla="*/ 88 h 167"/>
              <a:gd name="T84" fmla="*/ 159 w 169"/>
              <a:gd name="T85" fmla="*/ 86 h 1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9"/>
              <a:gd name="T130" fmla="*/ 0 h 167"/>
              <a:gd name="T131" fmla="*/ 169 w 169"/>
              <a:gd name="T132" fmla="*/ 167 h 16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9" h="167">
                <a:moveTo>
                  <a:pt x="159" y="86"/>
                </a:moveTo>
                <a:lnTo>
                  <a:pt x="157" y="88"/>
                </a:lnTo>
                <a:lnTo>
                  <a:pt x="154" y="89"/>
                </a:lnTo>
                <a:lnTo>
                  <a:pt x="148" y="91"/>
                </a:lnTo>
                <a:lnTo>
                  <a:pt x="142" y="95"/>
                </a:lnTo>
                <a:lnTo>
                  <a:pt x="135" y="98"/>
                </a:lnTo>
                <a:lnTo>
                  <a:pt x="130" y="100"/>
                </a:lnTo>
                <a:lnTo>
                  <a:pt x="125" y="103"/>
                </a:lnTo>
                <a:lnTo>
                  <a:pt x="123" y="103"/>
                </a:lnTo>
                <a:lnTo>
                  <a:pt x="113" y="108"/>
                </a:lnTo>
                <a:lnTo>
                  <a:pt x="103" y="111"/>
                </a:lnTo>
                <a:lnTo>
                  <a:pt x="94" y="115"/>
                </a:lnTo>
                <a:lnTo>
                  <a:pt x="86" y="117"/>
                </a:lnTo>
                <a:lnTo>
                  <a:pt x="79" y="118"/>
                </a:lnTo>
                <a:lnTo>
                  <a:pt x="74" y="120"/>
                </a:lnTo>
                <a:lnTo>
                  <a:pt x="72" y="120"/>
                </a:lnTo>
                <a:lnTo>
                  <a:pt x="71" y="120"/>
                </a:lnTo>
                <a:lnTo>
                  <a:pt x="44" y="142"/>
                </a:lnTo>
                <a:lnTo>
                  <a:pt x="42" y="142"/>
                </a:lnTo>
                <a:lnTo>
                  <a:pt x="20" y="162"/>
                </a:lnTo>
                <a:lnTo>
                  <a:pt x="13" y="167"/>
                </a:lnTo>
                <a:lnTo>
                  <a:pt x="6" y="155"/>
                </a:lnTo>
                <a:lnTo>
                  <a:pt x="20" y="139"/>
                </a:lnTo>
                <a:lnTo>
                  <a:pt x="13" y="130"/>
                </a:lnTo>
                <a:lnTo>
                  <a:pt x="0" y="35"/>
                </a:lnTo>
                <a:lnTo>
                  <a:pt x="60" y="22"/>
                </a:lnTo>
                <a:lnTo>
                  <a:pt x="60" y="27"/>
                </a:lnTo>
                <a:lnTo>
                  <a:pt x="66" y="25"/>
                </a:lnTo>
                <a:lnTo>
                  <a:pt x="64" y="22"/>
                </a:lnTo>
                <a:lnTo>
                  <a:pt x="148" y="0"/>
                </a:lnTo>
                <a:lnTo>
                  <a:pt x="148" y="1"/>
                </a:lnTo>
                <a:lnTo>
                  <a:pt x="169" y="73"/>
                </a:lnTo>
                <a:lnTo>
                  <a:pt x="164" y="76"/>
                </a:lnTo>
                <a:lnTo>
                  <a:pt x="164" y="78"/>
                </a:lnTo>
                <a:lnTo>
                  <a:pt x="164" y="79"/>
                </a:lnTo>
                <a:lnTo>
                  <a:pt x="164" y="81"/>
                </a:lnTo>
                <a:lnTo>
                  <a:pt x="164" y="83"/>
                </a:lnTo>
                <a:lnTo>
                  <a:pt x="164" y="86"/>
                </a:lnTo>
                <a:lnTo>
                  <a:pt x="165" y="88"/>
                </a:lnTo>
                <a:lnTo>
                  <a:pt x="159" y="86"/>
                </a:lnTo>
                <a:close/>
              </a:path>
            </a:pathLst>
          </a:custGeom>
          <a:solidFill>
            <a:srgbClr val="DDDDDD"/>
          </a:solidFill>
          <a:ln w="9525">
            <a:solidFill>
              <a:schemeClr val="tx1"/>
            </a:solidFill>
            <a:round/>
            <a:headEnd/>
            <a:tailEnd/>
          </a:ln>
        </p:spPr>
        <p:txBody>
          <a:bodyPr/>
          <a:lstStyle/>
          <a:p>
            <a:endParaRPr lang="en-US"/>
          </a:p>
        </p:txBody>
      </p:sp>
      <p:sp>
        <p:nvSpPr>
          <p:cNvPr id="57402" name="Freeform 190"/>
          <p:cNvSpPr>
            <a:spLocks/>
          </p:cNvSpPr>
          <p:nvPr/>
        </p:nvSpPr>
        <p:spPr bwMode="auto">
          <a:xfrm>
            <a:off x="8582025" y="2781300"/>
            <a:ext cx="134938" cy="147638"/>
          </a:xfrm>
          <a:custGeom>
            <a:avLst/>
            <a:gdLst>
              <a:gd name="T0" fmla="*/ 21 w 78"/>
              <a:gd name="T1" fmla="*/ 80 h 95"/>
              <a:gd name="T2" fmla="*/ 16 w 78"/>
              <a:gd name="T3" fmla="*/ 83 h 95"/>
              <a:gd name="T4" fmla="*/ 16 w 78"/>
              <a:gd name="T5" fmla="*/ 83 h 95"/>
              <a:gd name="T6" fmla="*/ 16 w 78"/>
              <a:gd name="T7" fmla="*/ 83 h 95"/>
              <a:gd name="T8" fmla="*/ 16 w 78"/>
              <a:gd name="T9" fmla="*/ 85 h 95"/>
              <a:gd name="T10" fmla="*/ 16 w 78"/>
              <a:gd name="T11" fmla="*/ 86 h 95"/>
              <a:gd name="T12" fmla="*/ 16 w 78"/>
              <a:gd name="T13" fmla="*/ 88 h 95"/>
              <a:gd name="T14" fmla="*/ 16 w 78"/>
              <a:gd name="T15" fmla="*/ 90 h 95"/>
              <a:gd name="T16" fmla="*/ 16 w 78"/>
              <a:gd name="T17" fmla="*/ 93 h 95"/>
              <a:gd name="T18" fmla="*/ 16 w 78"/>
              <a:gd name="T19" fmla="*/ 93 h 95"/>
              <a:gd name="T20" fmla="*/ 17 w 78"/>
              <a:gd name="T21" fmla="*/ 95 h 95"/>
              <a:gd name="T22" fmla="*/ 17 w 78"/>
              <a:gd name="T23" fmla="*/ 95 h 95"/>
              <a:gd name="T24" fmla="*/ 22 w 78"/>
              <a:gd name="T25" fmla="*/ 95 h 95"/>
              <a:gd name="T26" fmla="*/ 28 w 78"/>
              <a:gd name="T27" fmla="*/ 93 h 95"/>
              <a:gd name="T28" fmla="*/ 31 w 78"/>
              <a:gd name="T29" fmla="*/ 90 h 95"/>
              <a:gd name="T30" fmla="*/ 36 w 78"/>
              <a:gd name="T31" fmla="*/ 86 h 95"/>
              <a:gd name="T32" fmla="*/ 39 w 78"/>
              <a:gd name="T33" fmla="*/ 83 h 95"/>
              <a:gd name="T34" fmla="*/ 41 w 78"/>
              <a:gd name="T35" fmla="*/ 80 h 95"/>
              <a:gd name="T36" fmla="*/ 43 w 78"/>
              <a:gd name="T37" fmla="*/ 78 h 95"/>
              <a:gd name="T38" fmla="*/ 44 w 78"/>
              <a:gd name="T39" fmla="*/ 76 h 95"/>
              <a:gd name="T40" fmla="*/ 50 w 78"/>
              <a:gd name="T41" fmla="*/ 76 h 95"/>
              <a:gd name="T42" fmla="*/ 50 w 78"/>
              <a:gd name="T43" fmla="*/ 64 h 95"/>
              <a:gd name="T44" fmla="*/ 39 w 78"/>
              <a:gd name="T45" fmla="*/ 30 h 95"/>
              <a:gd name="T46" fmla="*/ 48 w 78"/>
              <a:gd name="T47" fmla="*/ 29 h 95"/>
              <a:gd name="T48" fmla="*/ 55 w 78"/>
              <a:gd name="T49" fmla="*/ 36 h 95"/>
              <a:gd name="T50" fmla="*/ 58 w 78"/>
              <a:gd name="T51" fmla="*/ 36 h 95"/>
              <a:gd name="T52" fmla="*/ 58 w 78"/>
              <a:gd name="T53" fmla="*/ 36 h 95"/>
              <a:gd name="T54" fmla="*/ 60 w 78"/>
              <a:gd name="T55" fmla="*/ 36 h 95"/>
              <a:gd name="T56" fmla="*/ 61 w 78"/>
              <a:gd name="T57" fmla="*/ 37 h 95"/>
              <a:gd name="T58" fmla="*/ 65 w 78"/>
              <a:gd name="T59" fmla="*/ 39 h 95"/>
              <a:gd name="T60" fmla="*/ 66 w 78"/>
              <a:gd name="T61" fmla="*/ 42 h 95"/>
              <a:gd name="T62" fmla="*/ 66 w 78"/>
              <a:gd name="T63" fmla="*/ 42 h 95"/>
              <a:gd name="T64" fmla="*/ 68 w 78"/>
              <a:gd name="T65" fmla="*/ 52 h 95"/>
              <a:gd name="T66" fmla="*/ 72 w 78"/>
              <a:gd name="T67" fmla="*/ 58 h 95"/>
              <a:gd name="T68" fmla="*/ 73 w 78"/>
              <a:gd name="T69" fmla="*/ 61 h 95"/>
              <a:gd name="T70" fmla="*/ 75 w 78"/>
              <a:gd name="T71" fmla="*/ 59 h 95"/>
              <a:gd name="T72" fmla="*/ 77 w 78"/>
              <a:gd name="T73" fmla="*/ 58 h 95"/>
              <a:gd name="T74" fmla="*/ 77 w 78"/>
              <a:gd name="T75" fmla="*/ 54 h 95"/>
              <a:gd name="T76" fmla="*/ 78 w 78"/>
              <a:gd name="T77" fmla="*/ 52 h 95"/>
              <a:gd name="T78" fmla="*/ 78 w 78"/>
              <a:gd name="T79" fmla="*/ 51 h 95"/>
              <a:gd name="T80" fmla="*/ 78 w 78"/>
              <a:gd name="T81" fmla="*/ 52 h 95"/>
              <a:gd name="T82" fmla="*/ 78 w 78"/>
              <a:gd name="T83" fmla="*/ 52 h 95"/>
              <a:gd name="T84" fmla="*/ 77 w 78"/>
              <a:gd name="T85" fmla="*/ 52 h 95"/>
              <a:gd name="T86" fmla="*/ 77 w 78"/>
              <a:gd name="T87" fmla="*/ 51 h 95"/>
              <a:gd name="T88" fmla="*/ 77 w 78"/>
              <a:gd name="T89" fmla="*/ 49 h 95"/>
              <a:gd name="T90" fmla="*/ 75 w 78"/>
              <a:gd name="T91" fmla="*/ 46 h 95"/>
              <a:gd name="T92" fmla="*/ 73 w 78"/>
              <a:gd name="T93" fmla="*/ 44 h 95"/>
              <a:gd name="T94" fmla="*/ 73 w 78"/>
              <a:gd name="T95" fmla="*/ 42 h 95"/>
              <a:gd name="T96" fmla="*/ 73 w 78"/>
              <a:gd name="T97" fmla="*/ 41 h 95"/>
              <a:gd name="T98" fmla="*/ 73 w 78"/>
              <a:gd name="T99" fmla="*/ 41 h 95"/>
              <a:gd name="T100" fmla="*/ 66 w 78"/>
              <a:gd name="T101" fmla="*/ 36 h 95"/>
              <a:gd name="T102" fmla="*/ 58 w 78"/>
              <a:gd name="T103" fmla="*/ 30 h 95"/>
              <a:gd name="T104" fmla="*/ 51 w 78"/>
              <a:gd name="T105" fmla="*/ 29 h 95"/>
              <a:gd name="T106" fmla="*/ 46 w 78"/>
              <a:gd name="T107" fmla="*/ 14 h 95"/>
              <a:gd name="T108" fmla="*/ 39 w 78"/>
              <a:gd name="T109" fmla="*/ 14 h 95"/>
              <a:gd name="T110" fmla="*/ 34 w 78"/>
              <a:gd name="T111" fmla="*/ 0 h 95"/>
              <a:gd name="T112" fmla="*/ 0 w 78"/>
              <a:gd name="T113" fmla="*/ 8 h 95"/>
              <a:gd name="T114" fmla="*/ 21 w 78"/>
              <a:gd name="T115" fmla="*/ 80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8"/>
              <a:gd name="T175" fmla="*/ 0 h 95"/>
              <a:gd name="T176" fmla="*/ 78 w 78"/>
              <a:gd name="T177" fmla="*/ 95 h 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8" h="95">
                <a:moveTo>
                  <a:pt x="21" y="80"/>
                </a:moveTo>
                <a:lnTo>
                  <a:pt x="16" y="83"/>
                </a:lnTo>
                <a:lnTo>
                  <a:pt x="16" y="85"/>
                </a:lnTo>
                <a:lnTo>
                  <a:pt x="16" y="86"/>
                </a:lnTo>
                <a:lnTo>
                  <a:pt x="16" y="88"/>
                </a:lnTo>
                <a:lnTo>
                  <a:pt x="16" y="90"/>
                </a:lnTo>
                <a:lnTo>
                  <a:pt x="16" y="93"/>
                </a:lnTo>
                <a:lnTo>
                  <a:pt x="17" y="95"/>
                </a:lnTo>
                <a:lnTo>
                  <a:pt x="22" y="95"/>
                </a:lnTo>
                <a:lnTo>
                  <a:pt x="28" y="93"/>
                </a:lnTo>
                <a:lnTo>
                  <a:pt x="31" y="90"/>
                </a:lnTo>
                <a:lnTo>
                  <a:pt x="36" y="86"/>
                </a:lnTo>
                <a:lnTo>
                  <a:pt x="39" y="83"/>
                </a:lnTo>
                <a:lnTo>
                  <a:pt x="41" y="80"/>
                </a:lnTo>
                <a:lnTo>
                  <a:pt x="43" y="78"/>
                </a:lnTo>
                <a:lnTo>
                  <a:pt x="44" y="76"/>
                </a:lnTo>
                <a:lnTo>
                  <a:pt x="50" y="76"/>
                </a:lnTo>
                <a:lnTo>
                  <a:pt x="50" y="64"/>
                </a:lnTo>
                <a:lnTo>
                  <a:pt x="39" y="30"/>
                </a:lnTo>
                <a:lnTo>
                  <a:pt x="48" y="29"/>
                </a:lnTo>
                <a:lnTo>
                  <a:pt x="55" y="36"/>
                </a:lnTo>
                <a:lnTo>
                  <a:pt x="58" y="36"/>
                </a:lnTo>
                <a:lnTo>
                  <a:pt x="60" y="36"/>
                </a:lnTo>
                <a:lnTo>
                  <a:pt x="61" y="37"/>
                </a:lnTo>
                <a:lnTo>
                  <a:pt x="65" y="39"/>
                </a:lnTo>
                <a:lnTo>
                  <a:pt x="66" y="42"/>
                </a:lnTo>
                <a:lnTo>
                  <a:pt x="68" y="52"/>
                </a:lnTo>
                <a:lnTo>
                  <a:pt x="72" y="58"/>
                </a:lnTo>
                <a:lnTo>
                  <a:pt x="73" y="61"/>
                </a:lnTo>
                <a:lnTo>
                  <a:pt x="75" y="59"/>
                </a:lnTo>
                <a:lnTo>
                  <a:pt x="77" y="58"/>
                </a:lnTo>
                <a:lnTo>
                  <a:pt x="77" y="54"/>
                </a:lnTo>
                <a:lnTo>
                  <a:pt x="78" y="52"/>
                </a:lnTo>
                <a:lnTo>
                  <a:pt x="78" y="51"/>
                </a:lnTo>
                <a:lnTo>
                  <a:pt x="78" y="52"/>
                </a:lnTo>
                <a:lnTo>
                  <a:pt x="77" y="52"/>
                </a:lnTo>
                <a:lnTo>
                  <a:pt x="77" y="51"/>
                </a:lnTo>
                <a:lnTo>
                  <a:pt x="77" y="49"/>
                </a:lnTo>
                <a:lnTo>
                  <a:pt x="75" y="46"/>
                </a:lnTo>
                <a:lnTo>
                  <a:pt x="73" y="44"/>
                </a:lnTo>
                <a:lnTo>
                  <a:pt x="73" y="42"/>
                </a:lnTo>
                <a:lnTo>
                  <a:pt x="73" y="41"/>
                </a:lnTo>
                <a:lnTo>
                  <a:pt x="66" y="36"/>
                </a:lnTo>
                <a:lnTo>
                  <a:pt x="58" y="30"/>
                </a:lnTo>
                <a:lnTo>
                  <a:pt x="51" y="29"/>
                </a:lnTo>
                <a:lnTo>
                  <a:pt x="46" y="14"/>
                </a:lnTo>
                <a:lnTo>
                  <a:pt x="39" y="14"/>
                </a:lnTo>
                <a:lnTo>
                  <a:pt x="34" y="0"/>
                </a:lnTo>
                <a:lnTo>
                  <a:pt x="0" y="8"/>
                </a:lnTo>
                <a:lnTo>
                  <a:pt x="21" y="80"/>
                </a:lnTo>
              </a:path>
            </a:pathLst>
          </a:custGeom>
          <a:solidFill>
            <a:srgbClr val="DDDDDD"/>
          </a:solidFill>
          <a:ln w="3175">
            <a:solidFill>
              <a:schemeClr val="tx1"/>
            </a:solidFill>
            <a:prstDash val="solid"/>
            <a:round/>
            <a:headEnd/>
            <a:tailEnd/>
          </a:ln>
        </p:spPr>
        <p:txBody>
          <a:bodyPr/>
          <a:lstStyle/>
          <a:p>
            <a:endParaRPr lang="en-US"/>
          </a:p>
        </p:txBody>
      </p:sp>
      <p:sp>
        <p:nvSpPr>
          <p:cNvPr id="57403" name="Rectangle 192"/>
          <p:cNvSpPr>
            <a:spLocks noGrp="1" noChangeArrowheads="1"/>
          </p:cNvSpPr>
          <p:nvPr>
            <p:ph type="title"/>
          </p:nvPr>
        </p:nvSpPr>
        <p:spPr>
          <a:xfrm>
            <a:off x="266700" y="228600"/>
            <a:ext cx="9258300" cy="1143000"/>
          </a:xfrm>
        </p:spPr>
        <p:txBody>
          <a:bodyPr/>
          <a:lstStyle/>
          <a:p>
            <a:r>
              <a:rPr lang="en-US" sz="4000" smtClean="0"/>
              <a:t>Mandatory Public Reporting, 2004</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8208963" y="5334000"/>
            <a:ext cx="2078037" cy="517525"/>
          </a:xfrm>
          <a:prstGeom prst="rect">
            <a:avLst/>
          </a:prstGeom>
          <a:noFill/>
          <a:ln w="9525">
            <a:noFill/>
            <a:miter lim="800000"/>
            <a:headEnd/>
            <a:tailEnd/>
          </a:ln>
        </p:spPr>
        <p:txBody>
          <a:bodyPr>
            <a:spAutoFit/>
          </a:bodyPr>
          <a:lstStyle/>
          <a:p>
            <a:pPr eaLnBrk="1" hangingPunct="1">
              <a:lnSpc>
                <a:spcPct val="100000"/>
              </a:lnSpc>
            </a:pPr>
            <a:r>
              <a:rPr lang="en-US" sz="1400" b="1">
                <a:solidFill>
                  <a:schemeClr val="bg1"/>
                </a:solidFill>
                <a:latin typeface="Arial" pitchFamily="34" charset="0"/>
              </a:rPr>
              <a:t>Disclosures of HAI rates required</a:t>
            </a:r>
          </a:p>
        </p:txBody>
      </p:sp>
      <p:sp>
        <p:nvSpPr>
          <p:cNvPr id="58371" name="Rectangle 3"/>
          <p:cNvSpPr>
            <a:spLocks noChangeArrowheads="1"/>
          </p:cNvSpPr>
          <p:nvPr/>
        </p:nvSpPr>
        <p:spPr bwMode="auto">
          <a:xfrm>
            <a:off x="7972425" y="5410200"/>
            <a:ext cx="241300" cy="155575"/>
          </a:xfrm>
          <a:prstGeom prst="rect">
            <a:avLst/>
          </a:prstGeom>
          <a:solidFill>
            <a:srgbClr val="339966"/>
          </a:solidFill>
          <a:ln w="9525">
            <a:solidFill>
              <a:srgbClr val="339966"/>
            </a:solidFill>
            <a:miter lim="800000"/>
            <a:headEnd/>
            <a:tailEnd/>
          </a:ln>
        </p:spPr>
        <p:txBody>
          <a:bodyPr wrap="none" anchor="ctr"/>
          <a:lstStyle/>
          <a:p>
            <a:endParaRPr lang="en-US"/>
          </a:p>
        </p:txBody>
      </p:sp>
      <p:grpSp>
        <p:nvGrpSpPr>
          <p:cNvPr id="58372" name="Group 4"/>
          <p:cNvGrpSpPr>
            <a:grpSpLocks/>
          </p:cNvGrpSpPr>
          <p:nvPr/>
        </p:nvGrpSpPr>
        <p:grpSpPr bwMode="auto">
          <a:xfrm>
            <a:off x="5345113" y="1851025"/>
            <a:ext cx="2492375" cy="1404938"/>
            <a:chOff x="3262" y="1228"/>
            <a:chExt cx="1435" cy="912"/>
          </a:xfrm>
        </p:grpSpPr>
        <p:sp>
          <p:nvSpPr>
            <p:cNvPr id="58554" name="Freeform 5"/>
            <p:cNvSpPr>
              <a:spLocks/>
            </p:cNvSpPr>
            <p:nvPr/>
          </p:nvSpPr>
          <p:spPr bwMode="auto">
            <a:xfrm>
              <a:off x="3262" y="1228"/>
              <a:ext cx="680" cy="315"/>
            </a:xfrm>
            <a:custGeom>
              <a:avLst/>
              <a:gdLst>
                <a:gd name="T0" fmla="*/ 639 w 680"/>
                <a:gd name="T1" fmla="*/ 284 h 315"/>
                <a:gd name="T2" fmla="*/ 609 w 680"/>
                <a:gd name="T3" fmla="*/ 254 h 315"/>
                <a:gd name="T4" fmla="*/ 592 w 680"/>
                <a:gd name="T5" fmla="*/ 252 h 315"/>
                <a:gd name="T6" fmla="*/ 556 w 680"/>
                <a:gd name="T7" fmla="*/ 264 h 315"/>
                <a:gd name="T8" fmla="*/ 517 w 680"/>
                <a:gd name="T9" fmla="*/ 269 h 315"/>
                <a:gd name="T10" fmla="*/ 467 w 680"/>
                <a:gd name="T11" fmla="*/ 303 h 315"/>
                <a:gd name="T12" fmla="*/ 446 w 680"/>
                <a:gd name="T13" fmla="*/ 296 h 315"/>
                <a:gd name="T14" fmla="*/ 409 w 680"/>
                <a:gd name="T15" fmla="*/ 301 h 315"/>
                <a:gd name="T16" fmla="*/ 392 w 680"/>
                <a:gd name="T17" fmla="*/ 279 h 315"/>
                <a:gd name="T18" fmla="*/ 343 w 680"/>
                <a:gd name="T19" fmla="*/ 259 h 315"/>
                <a:gd name="T20" fmla="*/ 335 w 680"/>
                <a:gd name="T21" fmla="*/ 259 h 315"/>
                <a:gd name="T22" fmla="*/ 323 w 680"/>
                <a:gd name="T23" fmla="*/ 260 h 315"/>
                <a:gd name="T24" fmla="*/ 311 w 680"/>
                <a:gd name="T25" fmla="*/ 250 h 315"/>
                <a:gd name="T26" fmla="*/ 306 w 680"/>
                <a:gd name="T27" fmla="*/ 242 h 315"/>
                <a:gd name="T28" fmla="*/ 311 w 680"/>
                <a:gd name="T29" fmla="*/ 240 h 315"/>
                <a:gd name="T30" fmla="*/ 309 w 680"/>
                <a:gd name="T31" fmla="*/ 233 h 315"/>
                <a:gd name="T32" fmla="*/ 318 w 680"/>
                <a:gd name="T33" fmla="*/ 244 h 315"/>
                <a:gd name="T34" fmla="*/ 357 w 680"/>
                <a:gd name="T35" fmla="*/ 194 h 315"/>
                <a:gd name="T36" fmla="*/ 370 w 680"/>
                <a:gd name="T37" fmla="*/ 189 h 315"/>
                <a:gd name="T38" fmla="*/ 328 w 680"/>
                <a:gd name="T39" fmla="*/ 191 h 315"/>
                <a:gd name="T40" fmla="*/ 289 w 680"/>
                <a:gd name="T41" fmla="*/ 223 h 315"/>
                <a:gd name="T42" fmla="*/ 265 w 680"/>
                <a:gd name="T43" fmla="*/ 252 h 315"/>
                <a:gd name="T44" fmla="*/ 235 w 680"/>
                <a:gd name="T45" fmla="*/ 274 h 315"/>
                <a:gd name="T46" fmla="*/ 208 w 680"/>
                <a:gd name="T47" fmla="*/ 279 h 315"/>
                <a:gd name="T48" fmla="*/ 172 w 680"/>
                <a:gd name="T49" fmla="*/ 303 h 315"/>
                <a:gd name="T50" fmla="*/ 127 w 680"/>
                <a:gd name="T51" fmla="*/ 303 h 315"/>
                <a:gd name="T52" fmla="*/ 115 w 680"/>
                <a:gd name="T53" fmla="*/ 310 h 315"/>
                <a:gd name="T54" fmla="*/ 108 w 680"/>
                <a:gd name="T55" fmla="*/ 308 h 315"/>
                <a:gd name="T56" fmla="*/ 115 w 680"/>
                <a:gd name="T57" fmla="*/ 272 h 315"/>
                <a:gd name="T58" fmla="*/ 96 w 680"/>
                <a:gd name="T59" fmla="*/ 277 h 315"/>
                <a:gd name="T60" fmla="*/ 66 w 680"/>
                <a:gd name="T61" fmla="*/ 289 h 315"/>
                <a:gd name="T62" fmla="*/ 47 w 680"/>
                <a:gd name="T63" fmla="*/ 296 h 315"/>
                <a:gd name="T64" fmla="*/ 25 w 680"/>
                <a:gd name="T65" fmla="*/ 308 h 315"/>
                <a:gd name="T66" fmla="*/ 3 w 680"/>
                <a:gd name="T67" fmla="*/ 293 h 315"/>
                <a:gd name="T68" fmla="*/ 47 w 680"/>
                <a:gd name="T69" fmla="*/ 255 h 315"/>
                <a:gd name="T70" fmla="*/ 83 w 680"/>
                <a:gd name="T71" fmla="*/ 216 h 315"/>
                <a:gd name="T72" fmla="*/ 101 w 680"/>
                <a:gd name="T73" fmla="*/ 191 h 315"/>
                <a:gd name="T74" fmla="*/ 133 w 680"/>
                <a:gd name="T75" fmla="*/ 171 h 315"/>
                <a:gd name="T76" fmla="*/ 165 w 680"/>
                <a:gd name="T77" fmla="*/ 161 h 315"/>
                <a:gd name="T78" fmla="*/ 199 w 680"/>
                <a:gd name="T79" fmla="*/ 139 h 315"/>
                <a:gd name="T80" fmla="*/ 213 w 680"/>
                <a:gd name="T81" fmla="*/ 128 h 315"/>
                <a:gd name="T82" fmla="*/ 238 w 680"/>
                <a:gd name="T83" fmla="*/ 83 h 315"/>
                <a:gd name="T84" fmla="*/ 253 w 680"/>
                <a:gd name="T85" fmla="*/ 68 h 315"/>
                <a:gd name="T86" fmla="*/ 264 w 680"/>
                <a:gd name="T87" fmla="*/ 81 h 315"/>
                <a:gd name="T88" fmla="*/ 291 w 680"/>
                <a:gd name="T89" fmla="*/ 42 h 315"/>
                <a:gd name="T90" fmla="*/ 297 w 680"/>
                <a:gd name="T91" fmla="*/ 42 h 315"/>
                <a:gd name="T92" fmla="*/ 291 w 680"/>
                <a:gd name="T93" fmla="*/ 69 h 315"/>
                <a:gd name="T94" fmla="*/ 321 w 680"/>
                <a:gd name="T95" fmla="*/ 39 h 315"/>
                <a:gd name="T96" fmla="*/ 318 w 680"/>
                <a:gd name="T97" fmla="*/ 2 h 315"/>
                <a:gd name="T98" fmla="*/ 367 w 680"/>
                <a:gd name="T99" fmla="*/ 15 h 315"/>
                <a:gd name="T100" fmla="*/ 421 w 680"/>
                <a:gd name="T101" fmla="*/ 17 h 315"/>
                <a:gd name="T102" fmla="*/ 455 w 680"/>
                <a:gd name="T103" fmla="*/ 17 h 315"/>
                <a:gd name="T104" fmla="*/ 473 w 680"/>
                <a:gd name="T105" fmla="*/ 35 h 315"/>
                <a:gd name="T106" fmla="*/ 526 w 680"/>
                <a:gd name="T107" fmla="*/ 112 h 315"/>
                <a:gd name="T108" fmla="*/ 567 w 680"/>
                <a:gd name="T109" fmla="*/ 106 h 315"/>
                <a:gd name="T110" fmla="*/ 594 w 680"/>
                <a:gd name="T111" fmla="*/ 103 h 315"/>
                <a:gd name="T112" fmla="*/ 595 w 680"/>
                <a:gd name="T113" fmla="*/ 149 h 315"/>
                <a:gd name="T114" fmla="*/ 629 w 680"/>
                <a:gd name="T115" fmla="*/ 176 h 315"/>
                <a:gd name="T116" fmla="*/ 622 w 680"/>
                <a:gd name="T117" fmla="*/ 211 h 315"/>
                <a:gd name="T118" fmla="*/ 653 w 680"/>
                <a:gd name="T119" fmla="*/ 225 h 315"/>
                <a:gd name="T120" fmla="*/ 648 w 680"/>
                <a:gd name="T121" fmla="*/ 235 h 315"/>
                <a:gd name="T122" fmla="*/ 656 w 680"/>
                <a:gd name="T123" fmla="*/ 252 h 315"/>
                <a:gd name="T124" fmla="*/ 673 w 680"/>
                <a:gd name="T125" fmla="*/ 269 h 3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80"/>
                <a:gd name="T190" fmla="*/ 0 h 315"/>
                <a:gd name="T191" fmla="*/ 680 w 680"/>
                <a:gd name="T192" fmla="*/ 315 h 3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80" h="315">
                  <a:moveTo>
                    <a:pt x="661" y="282"/>
                  </a:moveTo>
                  <a:lnTo>
                    <a:pt x="656" y="288"/>
                  </a:lnTo>
                  <a:lnTo>
                    <a:pt x="651" y="288"/>
                  </a:lnTo>
                  <a:lnTo>
                    <a:pt x="648" y="288"/>
                  </a:lnTo>
                  <a:lnTo>
                    <a:pt x="644" y="288"/>
                  </a:lnTo>
                  <a:lnTo>
                    <a:pt x="643" y="286"/>
                  </a:lnTo>
                  <a:lnTo>
                    <a:pt x="639" y="284"/>
                  </a:lnTo>
                  <a:lnTo>
                    <a:pt x="639" y="282"/>
                  </a:lnTo>
                  <a:lnTo>
                    <a:pt x="639" y="281"/>
                  </a:lnTo>
                  <a:lnTo>
                    <a:pt x="633" y="288"/>
                  </a:lnTo>
                  <a:lnTo>
                    <a:pt x="611" y="286"/>
                  </a:lnTo>
                  <a:lnTo>
                    <a:pt x="609" y="281"/>
                  </a:lnTo>
                  <a:lnTo>
                    <a:pt x="605" y="259"/>
                  </a:lnTo>
                  <a:lnTo>
                    <a:pt x="609" y="254"/>
                  </a:lnTo>
                  <a:lnTo>
                    <a:pt x="607" y="247"/>
                  </a:lnTo>
                  <a:lnTo>
                    <a:pt x="605" y="249"/>
                  </a:lnTo>
                  <a:lnTo>
                    <a:pt x="602" y="249"/>
                  </a:lnTo>
                  <a:lnTo>
                    <a:pt x="599" y="250"/>
                  </a:lnTo>
                  <a:lnTo>
                    <a:pt x="595" y="252"/>
                  </a:lnTo>
                  <a:lnTo>
                    <a:pt x="592" y="252"/>
                  </a:lnTo>
                  <a:lnTo>
                    <a:pt x="590" y="254"/>
                  </a:lnTo>
                  <a:lnTo>
                    <a:pt x="583" y="257"/>
                  </a:lnTo>
                  <a:lnTo>
                    <a:pt x="577" y="259"/>
                  </a:lnTo>
                  <a:lnTo>
                    <a:pt x="570" y="260"/>
                  </a:lnTo>
                  <a:lnTo>
                    <a:pt x="563" y="264"/>
                  </a:lnTo>
                  <a:lnTo>
                    <a:pt x="556" y="264"/>
                  </a:lnTo>
                  <a:lnTo>
                    <a:pt x="550" y="266"/>
                  </a:lnTo>
                  <a:lnTo>
                    <a:pt x="545" y="267"/>
                  </a:lnTo>
                  <a:lnTo>
                    <a:pt x="538" y="267"/>
                  </a:lnTo>
                  <a:lnTo>
                    <a:pt x="533" y="269"/>
                  </a:lnTo>
                  <a:lnTo>
                    <a:pt x="526" y="269"/>
                  </a:lnTo>
                  <a:lnTo>
                    <a:pt x="523" y="269"/>
                  </a:lnTo>
                  <a:lnTo>
                    <a:pt x="517" y="269"/>
                  </a:lnTo>
                  <a:lnTo>
                    <a:pt x="514" y="269"/>
                  </a:lnTo>
                  <a:lnTo>
                    <a:pt x="512" y="269"/>
                  </a:lnTo>
                  <a:lnTo>
                    <a:pt x="511" y="269"/>
                  </a:lnTo>
                  <a:lnTo>
                    <a:pt x="473" y="304"/>
                  </a:lnTo>
                  <a:lnTo>
                    <a:pt x="467" y="303"/>
                  </a:lnTo>
                  <a:lnTo>
                    <a:pt x="460" y="303"/>
                  </a:lnTo>
                  <a:lnTo>
                    <a:pt x="458" y="303"/>
                  </a:lnTo>
                  <a:lnTo>
                    <a:pt x="455" y="303"/>
                  </a:lnTo>
                  <a:lnTo>
                    <a:pt x="451" y="303"/>
                  </a:lnTo>
                  <a:lnTo>
                    <a:pt x="450" y="303"/>
                  </a:lnTo>
                  <a:lnTo>
                    <a:pt x="448" y="298"/>
                  </a:lnTo>
                  <a:lnTo>
                    <a:pt x="446" y="296"/>
                  </a:lnTo>
                  <a:lnTo>
                    <a:pt x="443" y="294"/>
                  </a:lnTo>
                  <a:lnTo>
                    <a:pt x="440" y="296"/>
                  </a:lnTo>
                  <a:lnTo>
                    <a:pt x="435" y="298"/>
                  </a:lnTo>
                  <a:lnTo>
                    <a:pt x="431" y="299"/>
                  </a:lnTo>
                  <a:lnTo>
                    <a:pt x="429" y="301"/>
                  </a:lnTo>
                  <a:lnTo>
                    <a:pt x="428" y="301"/>
                  </a:lnTo>
                  <a:lnTo>
                    <a:pt x="409" y="301"/>
                  </a:lnTo>
                  <a:lnTo>
                    <a:pt x="406" y="294"/>
                  </a:lnTo>
                  <a:lnTo>
                    <a:pt x="406" y="293"/>
                  </a:lnTo>
                  <a:lnTo>
                    <a:pt x="404" y="291"/>
                  </a:lnTo>
                  <a:lnTo>
                    <a:pt x="401" y="288"/>
                  </a:lnTo>
                  <a:lnTo>
                    <a:pt x="397" y="286"/>
                  </a:lnTo>
                  <a:lnTo>
                    <a:pt x="396" y="282"/>
                  </a:lnTo>
                  <a:lnTo>
                    <a:pt x="392" y="279"/>
                  </a:lnTo>
                  <a:lnTo>
                    <a:pt x="389" y="276"/>
                  </a:lnTo>
                  <a:lnTo>
                    <a:pt x="387" y="274"/>
                  </a:lnTo>
                  <a:lnTo>
                    <a:pt x="379" y="264"/>
                  </a:lnTo>
                  <a:lnTo>
                    <a:pt x="369" y="257"/>
                  </a:lnTo>
                  <a:lnTo>
                    <a:pt x="360" y="255"/>
                  </a:lnTo>
                  <a:lnTo>
                    <a:pt x="352" y="255"/>
                  </a:lnTo>
                  <a:lnTo>
                    <a:pt x="343" y="259"/>
                  </a:lnTo>
                  <a:lnTo>
                    <a:pt x="338" y="262"/>
                  </a:lnTo>
                  <a:lnTo>
                    <a:pt x="335" y="264"/>
                  </a:lnTo>
                  <a:lnTo>
                    <a:pt x="333" y="266"/>
                  </a:lnTo>
                  <a:lnTo>
                    <a:pt x="333" y="264"/>
                  </a:lnTo>
                  <a:lnTo>
                    <a:pt x="335" y="260"/>
                  </a:lnTo>
                  <a:lnTo>
                    <a:pt x="335" y="259"/>
                  </a:lnTo>
                  <a:lnTo>
                    <a:pt x="336" y="257"/>
                  </a:lnTo>
                  <a:lnTo>
                    <a:pt x="336" y="254"/>
                  </a:lnTo>
                  <a:lnTo>
                    <a:pt x="336" y="252"/>
                  </a:lnTo>
                  <a:lnTo>
                    <a:pt x="331" y="254"/>
                  </a:lnTo>
                  <a:lnTo>
                    <a:pt x="326" y="255"/>
                  </a:lnTo>
                  <a:lnTo>
                    <a:pt x="323" y="260"/>
                  </a:lnTo>
                  <a:lnTo>
                    <a:pt x="319" y="266"/>
                  </a:lnTo>
                  <a:lnTo>
                    <a:pt x="316" y="271"/>
                  </a:lnTo>
                  <a:lnTo>
                    <a:pt x="314" y="274"/>
                  </a:lnTo>
                  <a:lnTo>
                    <a:pt x="313" y="277"/>
                  </a:lnTo>
                  <a:lnTo>
                    <a:pt x="311" y="250"/>
                  </a:lnTo>
                  <a:lnTo>
                    <a:pt x="311" y="252"/>
                  </a:lnTo>
                  <a:lnTo>
                    <a:pt x="309" y="252"/>
                  </a:lnTo>
                  <a:lnTo>
                    <a:pt x="308" y="252"/>
                  </a:lnTo>
                  <a:lnTo>
                    <a:pt x="306" y="250"/>
                  </a:lnTo>
                  <a:lnTo>
                    <a:pt x="306" y="249"/>
                  </a:lnTo>
                  <a:lnTo>
                    <a:pt x="304" y="247"/>
                  </a:lnTo>
                  <a:lnTo>
                    <a:pt x="306" y="242"/>
                  </a:lnTo>
                  <a:lnTo>
                    <a:pt x="306" y="238"/>
                  </a:lnTo>
                  <a:lnTo>
                    <a:pt x="308" y="235"/>
                  </a:lnTo>
                  <a:lnTo>
                    <a:pt x="309" y="235"/>
                  </a:lnTo>
                  <a:lnTo>
                    <a:pt x="309" y="237"/>
                  </a:lnTo>
                  <a:lnTo>
                    <a:pt x="311" y="238"/>
                  </a:lnTo>
                  <a:lnTo>
                    <a:pt x="311" y="240"/>
                  </a:lnTo>
                  <a:lnTo>
                    <a:pt x="311" y="238"/>
                  </a:lnTo>
                  <a:lnTo>
                    <a:pt x="311" y="237"/>
                  </a:lnTo>
                  <a:lnTo>
                    <a:pt x="311" y="235"/>
                  </a:lnTo>
                  <a:lnTo>
                    <a:pt x="309" y="233"/>
                  </a:lnTo>
                  <a:lnTo>
                    <a:pt x="311" y="235"/>
                  </a:lnTo>
                  <a:lnTo>
                    <a:pt x="311" y="240"/>
                  </a:lnTo>
                  <a:lnTo>
                    <a:pt x="313" y="245"/>
                  </a:lnTo>
                  <a:lnTo>
                    <a:pt x="314" y="247"/>
                  </a:lnTo>
                  <a:lnTo>
                    <a:pt x="316" y="247"/>
                  </a:lnTo>
                  <a:lnTo>
                    <a:pt x="318" y="247"/>
                  </a:lnTo>
                  <a:lnTo>
                    <a:pt x="318" y="244"/>
                  </a:lnTo>
                  <a:lnTo>
                    <a:pt x="319" y="242"/>
                  </a:lnTo>
                  <a:lnTo>
                    <a:pt x="319" y="240"/>
                  </a:lnTo>
                  <a:lnTo>
                    <a:pt x="328" y="232"/>
                  </a:lnTo>
                  <a:lnTo>
                    <a:pt x="330" y="223"/>
                  </a:lnTo>
                  <a:lnTo>
                    <a:pt x="350" y="205"/>
                  </a:lnTo>
                  <a:lnTo>
                    <a:pt x="357" y="194"/>
                  </a:lnTo>
                  <a:lnTo>
                    <a:pt x="355" y="194"/>
                  </a:lnTo>
                  <a:lnTo>
                    <a:pt x="355" y="196"/>
                  </a:lnTo>
                  <a:lnTo>
                    <a:pt x="357" y="196"/>
                  </a:lnTo>
                  <a:lnTo>
                    <a:pt x="365" y="193"/>
                  </a:lnTo>
                  <a:lnTo>
                    <a:pt x="369" y="191"/>
                  </a:lnTo>
                  <a:lnTo>
                    <a:pt x="370" y="189"/>
                  </a:lnTo>
                  <a:lnTo>
                    <a:pt x="367" y="188"/>
                  </a:lnTo>
                  <a:lnTo>
                    <a:pt x="362" y="188"/>
                  </a:lnTo>
                  <a:lnTo>
                    <a:pt x="358" y="186"/>
                  </a:lnTo>
                  <a:lnTo>
                    <a:pt x="353" y="186"/>
                  </a:lnTo>
                  <a:lnTo>
                    <a:pt x="352" y="186"/>
                  </a:lnTo>
                  <a:lnTo>
                    <a:pt x="340" y="188"/>
                  </a:lnTo>
                  <a:lnTo>
                    <a:pt x="328" y="191"/>
                  </a:lnTo>
                  <a:lnTo>
                    <a:pt x="319" y="198"/>
                  </a:lnTo>
                  <a:lnTo>
                    <a:pt x="311" y="205"/>
                  </a:lnTo>
                  <a:lnTo>
                    <a:pt x="306" y="211"/>
                  </a:lnTo>
                  <a:lnTo>
                    <a:pt x="301" y="216"/>
                  </a:lnTo>
                  <a:lnTo>
                    <a:pt x="297" y="220"/>
                  </a:lnTo>
                  <a:lnTo>
                    <a:pt x="297" y="222"/>
                  </a:lnTo>
                  <a:lnTo>
                    <a:pt x="289" y="223"/>
                  </a:lnTo>
                  <a:lnTo>
                    <a:pt x="284" y="227"/>
                  </a:lnTo>
                  <a:lnTo>
                    <a:pt x="279" y="232"/>
                  </a:lnTo>
                  <a:lnTo>
                    <a:pt x="275" y="237"/>
                  </a:lnTo>
                  <a:lnTo>
                    <a:pt x="274" y="242"/>
                  </a:lnTo>
                  <a:lnTo>
                    <a:pt x="270" y="247"/>
                  </a:lnTo>
                  <a:lnTo>
                    <a:pt x="269" y="250"/>
                  </a:lnTo>
                  <a:lnTo>
                    <a:pt x="265" y="252"/>
                  </a:lnTo>
                  <a:lnTo>
                    <a:pt x="262" y="254"/>
                  </a:lnTo>
                  <a:lnTo>
                    <a:pt x="257" y="255"/>
                  </a:lnTo>
                  <a:lnTo>
                    <a:pt x="252" y="259"/>
                  </a:lnTo>
                  <a:lnTo>
                    <a:pt x="247" y="264"/>
                  </a:lnTo>
                  <a:lnTo>
                    <a:pt x="242" y="267"/>
                  </a:lnTo>
                  <a:lnTo>
                    <a:pt x="238" y="271"/>
                  </a:lnTo>
                  <a:lnTo>
                    <a:pt x="235" y="274"/>
                  </a:lnTo>
                  <a:lnTo>
                    <a:pt x="235" y="276"/>
                  </a:lnTo>
                  <a:lnTo>
                    <a:pt x="226" y="276"/>
                  </a:lnTo>
                  <a:lnTo>
                    <a:pt x="216" y="276"/>
                  </a:lnTo>
                  <a:lnTo>
                    <a:pt x="216" y="277"/>
                  </a:lnTo>
                  <a:lnTo>
                    <a:pt x="213" y="277"/>
                  </a:lnTo>
                  <a:lnTo>
                    <a:pt x="209" y="277"/>
                  </a:lnTo>
                  <a:lnTo>
                    <a:pt x="208" y="279"/>
                  </a:lnTo>
                  <a:lnTo>
                    <a:pt x="203" y="279"/>
                  </a:lnTo>
                  <a:lnTo>
                    <a:pt x="199" y="281"/>
                  </a:lnTo>
                  <a:lnTo>
                    <a:pt x="198" y="282"/>
                  </a:lnTo>
                  <a:lnTo>
                    <a:pt x="196" y="282"/>
                  </a:lnTo>
                  <a:lnTo>
                    <a:pt x="189" y="291"/>
                  </a:lnTo>
                  <a:lnTo>
                    <a:pt x="181" y="298"/>
                  </a:lnTo>
                  <a:lnTo>
                    <a:pt x="172" y="303"/>
                  </a:lnTo>
                  <a:lnTo>
                    <a:pt x="164" y="308"/>
                  </a:lnTo>
                  <a:lnTo>
                    <a:pt x="155" y="311"/>
                  </a:lnTo>
                  <a:lnTo>
                    <a:pt x="150" y="313"/>
                  </a:lnTo>
                  <a:lnTo>
                    <a:pt x="145" y="315"/>
                  </a:lnTo>
                  <a:lnTo>
                    <a:pt x="143" y="315"/>
                  </a:lnTo>
                  <a:lnTo>
                    <a:pt x="145" y="315"/>
                  </a:lnTo>
                  <a:lnTo>
                    <a:pt x="127" y="303"/>
                  </a:lnTo>
                  <a:lnTo>
                    <a:pt x="125" y="303"/>
                  </a:lnTo>
                  <a:lnTo>
                    <a:pt x="123" y="304"/>
                  </a:lnTo>
                  <a:lnTo>
                    <a:pt x="121" y="306"/>
                  </a:lnTo>
                  <a:lnTo>
                    <a:pt x="120" y="308"/>
                  </a:lnTo>
                  <a:lnTo>
                    <a:pt x="116" y="308"/>
                  </a:lnTo>
                  <a:lnTo>
                    <a:pt x="115" y="310"/>
                  </a:lnTo>
                  <a:lnTo>
                    <a:pt x="113" y="311"/>
                  </a:lnTo>
                  <a:lnTo>
                    <a:pt x="110" y="313"/>
                  </a:lnTo>
                  <a:lnTo>
                    <a:pt x="106" y="315"/>
                  </a:lnTo>
                  <a:lnTo>
                    <a:pt x="106" y="313"/>
                  </a:lnTo>
                  <a:lnTo>
                    <a:pt x="106" y="310"/>
                  </a:lnTo>
                  <a:lnTo>
                    <a:pt x="108" y="308"/>
                  </a:lnTo>
                  <a:lnTo>
                    <a:pt x="108" y="306"/>
                  </a:lnTo>
                  <a:lnTo>
                    <a:pt x="110" y="298"/>
                  </a:lnTo>
                  <a:lnTo>
                    <a:pt x="111" y="289"/>
                  </a:lnTo>
                  <a:lnTo>
                    <a:pt x="118" y="277"/>
                  </a:lnTo>
                  <a:lnTo>
                    <a:pt x="116" y="276"/>
                  </a:lnTo>
                  <a:lnTo>
                    <a:pt x="115" y="272"/>
                  </a:lnTo>
                  <a:lnTo>
                    <a:pt x="111" y="269"/>
                  </a:lnTo>
                  <a:lnTo>
                    <a:pt x="108" y="269"/>
                  </a:lnTo>
                  <a:lnTo>
                    <a:pt x="103" y="272"/>
                  </a:lnTo>
                  <a:lnTo>
                    <a:pt x="99" y="274"/>
                  </a:lnTo>
                  <a:lnTo>
                    <a:pt x="98" y="276"/>
                  </a:lnTo>
                  <a:lnTo>
                    <a:pt x="96" y="277"/>
                  </a:lnTo>
                  <a:lnTo>
                    <a:pt x="93" y="277"/>
                  </a:lnTo>
                  <a:lnTo>
                    <a:pt x="89" y="279"/>
                  </a:lnTo>
                  <a:lnTo>
                    <a:pt x="83" y="281"/>
                  </a:lnTo>
                  <a:lnTo>
                    <a:pt x="76" y="282"/>
                  </a:lnTo>
                  <a:lnTo>
                    <a:pt x="71" y="286"/>
                  </a:lnTo>
                  <a:lnTo>
                    <a:pt x="67" y="288"/>
                  </a:lnTo>
                  <a:lnTo>
                    <a:pt x="66" y="289"/>
                  </a:lnTo>
                  <a:lnTo>
                    <a:pt x="64" y="291"/>
                  </a:lnTo>
                  <a:lnTo>
                    <a:pt x="62" y="293"/>
                  </a:lnTo>
                  <a:lnTo>
                    <a:pt x="61" y="294"/>
                  </a:lnTo>
                  <a:lnTo>
                    <a:pt x="59" y="294"/>
                  </a:lnTo>
                  <a:lnTo>
                    <a:pt x="54" y="294"/>
                  </a:lnTo>
                  <a:lnTo>
                    <a:pt x="50" y="294"/>
                  </a:lnTo>
                  <a:lnTo>
                    <a:pt x="47" y="296"/>
                  </a:lnTo>
                  <a:lnTo>
                    <a:pt x="44" y="296"/>
                  </a:lnTo>
                  <a:lnTo>
                    <a:pt x="40" y="299"/>
                  </a:lnTo>
                  <a:lnTo>
                    <a:pt x="39" y="299"/>
                  </a:lnTo>
                  <a:lnTo>
                    <a:pt x="37" y="301"/>
                  </a:lnTo>
                  <a:lnTo>
                    <a:pt x="37" y="303"/>
                  </a:lnTo>
                  <a:lnTo>
                    <a:pt x="32" y="306"/>
                  </a:lnTo>
                  <a:lnTo>
                    <a:pt x="25" y="308"/>
                  </a:lnTo>
                  <a:lnTo>
                    <a:pt x="18" y="306"/>
                  </a:lnTo>
                  <a:lnTo>
                    <a:pt x="13" y="304"/>
                  </a:lnTo>
                  <a:lnTo>
                    <a:pt x="8" y="301"/>
                  </a:lnTo>
                  <a:lnTo>
                    <a:pt x="3" y="299"/>
                  </a:lnTo>
                  <a:lnTo>
                    <a:pt x="0" y="296"/>
                  </a:lnTo>
                  <a:lnTo>
                    <a:pt x="3" y="293"/>
                  </a:lnTo>
                  <a:lnTo>
                    <a:pt x="8" y="288"/>
                  </a:lnTo>
                  <a:lnTo>
                    <a:pt x="13" y="284"/>
                  </a:lnTo>
                  <a:lnTo>
                    <a:pt x="20" y="279"/>
                  </a:lnTo>
                  <a:lnTo>
                    <a:pt x="27" y="272"/>
                  </a:lnTo>
                  <a:lnTo>
                    <a:pt x="33" y="267"/>
                  </a:lnTo>
                  <a:lnTo>
                    <a:pt x="40" y="260"/>
                  </a:lnTo>
                  <a:lnTo>
                    <a:pt x="47" y="255"/>
                  </a:lnTo>
                  <a:lnTo>
                    <a:pt x="52" y="249"/>
                  </a:lnTo>
                  <a:lnTo>
                    <a:pt x="59" y="242"/>
                  </a:lnTo>
                  <a:lnTo>
                    <a:pt x="66" y="237"/>
                  </a:lnTo>
                  <a:lnTo>
                    <a:pt x="71" y="230"/>
                  </a:lnTo>
                  <a:lnTo>
                    <a:pt x="74" y="225"/>
                  </a:lnTo>
                  <a:lnTo>
                    <a:pt x="79" y="220"/>
                  </a:lnTo>
                  <a:lnTo>
                    <a:pt x="83" y="216"/>
                  </a:lnTo>
                  <a:lnTo>
                    <a:pt x="84" y="213"/>
                  </a:lnTo>
                  <a:lnTo>
                    <a:pt x="86" y="210"/>
                  </a:lnTo>
                  <a:lnTo>
                    <a:pt x="88" y="205"/>
                  </a:lnTo>
                  <a:lnTo>
                    <a:pt x="91" y="201"/>
                  </a:lnTo>
                  <a:lnTo>
                    <a:pt x="93" y="198"/>
                  </a:lnTo>
                  <a:lnTo>
                    <a:pt x="96" y="194"/>
                  </a:lnTo>
                  <a:lnTo>
                    <a:pt x="101" y="191"/>
                  </a:lnTo>
                  <a:lnTo>
                    <a:pt x="105" y="188"/>
                  </a:lnTo>
                  <a:lnTo>
                    <a:pt x="110" y="184"/>
                  </a:lnTo>
                  <a:lnTo>
                    <a:pt x="115" y="181"/>
                  </a:lnTo>
                  <a:lnTo>
                    <a:pt x="118" y="179"/>
                  </a:lnTo>
                  <a:lnTo>
                    <a:pt x="123" y="176"/>
                  </a:lnTo>
                  <a:lnTo>
                    <a:pt x="128" y="174"/>
                  </a:lnTo>
                  <a:lnTo>
                    <a:pt x="133" y="171"/>
                  </a:lnTo>
                  <a:lnTo>
                    <a:pt x="138" y="169"/>
                  </a:lnTo>
                  <a:lnTo>
                    <a:pt x="142" y="169"/>
                  </a:lnTo>
                  <a:lnTo>
                    <a:pt x="147" y="167"/>
                  </a:lnTo>
                  <a:lnTo>
                    <a:pt x="150" y="166"/>
                  </a:lnTo>
                  <a:lnTo>
                    <a:pt x="155" y="164"/>
                  </a:lnTo>
                  <a:lnTo>
                    <a:pt x="160" y="162"/>
                  </a:lnTo>
                  <a:lnTo>
                    <a:pt x="165" y="161"/>
                  </a:lnTo>
                  <a:lnTo>
                    <a:pt x="171" y="157"/>
                  </a:lnTo>
                  <a:lnTo>
                    <a:pt x="176" y="154"/>
                  </a:lnTo>
                  <a:lnTo>
                    <a:pt x="181" y="150"/>
                  </a:lnTo>
                  <a:lnTo>
                    <a:pt x="186" y="147"/>
                  </a:lnTo>
                  <a:lnTo>
                    <a:pt x="191" y="145"/>
                  </a:lnTo>
                  <a:lnTo>
                    <a:pt x="196" y="142"/>
                  </a:lnTo>
                  <a:lnTo>
                    <a:pt x="199" y="139"/>
                  </a:lnTo>
                  <a:lnTo>
                    <a:pt x="203" y="137"/>
                  </a:lnTo>
                  <a:lnTo>
                    <a:pt x="206" y="135"/>
                  </a:lnTo>
                  <a:lnTo>
                    <a:pt x="208" y="134"/>
                  </a:lnTo>
                  <a:lnTo>
                    <a:pt x="209" y="132"/>
                  </a:lnTo>
                  <a:lnTo>
                    <a:pt x="209" y="130"/>
                  </a:lnTo>
                  <a:lnTo>
                    <a:pt x="213" y="128"/>
                  </a:lnTo>
                  <a:lnTo>
                    <a:pt x="216" y="127"/>
                  </a:lnTo>
                  <a:lnTo>
                    <a:pt x="218" y="125"/>
                  </a:lnTo>
                  <a:lnTo>
                    <a:pt x="226" y="117"/>
                  </a:lnTo>
                  <a:lnTo>
                    <a:pt x="231" y="106"/>
                  </a:lnTo>
                  <a:lnTo>
                    <a:pt x="235" y="98"/>
                  </a:lnTo>
                  <a:lnTo>
                    <a:pt x="238" y="90"/>
                  </a:lnTo>
                  <a:lnTo>
                    <a:pt x="238" y="83"/>
                  </a:lnTo>
                  <a:lnTo>
                    <a:pt x="238" y="79"/>
                  </a:lnTo>
                  <a:lnTo>
                    <a:pt x="238" y="76"/>
                  </a:lnTo>
                  <a:lnTo>
                    <a:pt x="238" y="74"/>
                  </a:lnTo>
                  <a:lnTo>
                    <a:pt x="243" y="73"/>
                  </a:lnTo>
                  <a:lnTo>
                    <a:pt x="248" y="69"/>
                  </a:lnTo>
                  <a:lnTo>
                    <a:pt x="253" y="68"/>
                  </a:lnTo>
                  <a:lnTo>
                    <a:pt x="260" y="64"/>
                  </a:lnTo>
                  <a:lnTo>
                    <a:pt x="265" y="62"/>
                  </a:lnTo>
                  <a:lnTo>
                    <a:pt x="269" y="61"/>
                  </a:lnTo>
                  <a:lnTo>
                    <a:pt x="270" y="61"/>
                  </a:lnTo>
                  <a:lnTo>
                    <a:pt x="267" y="68"/>
                  </a:lnTo>
                  <a:lnTo>
                    <a:pt x="265" y="74"/>
                  </a:lnTo>
                  <a:lnTo>
                    <a:pt x="264" y="81"/>
                  </a:lnTo>
                  <a:lnTo>
                    <a:pt x="264" y="86"/>
                  </a:lnTo>
                  <a:lnTo>
                    <a:pt x="265" y="88"/>
                  </a:lnTo>
                  <a:lnTo>
                    <a:pt x="269" y="84"/>
                  </a:lnTo>
                  <a:lnTo>
                    <a:pt x="274" y="78"/>
                  </a:lnTo>
                  <a:lnTo>
                    <a:pt x="281" y="64"/>
                  </a:lnTo>
                  <a:lnTo>
                    <a:pt x="286" y="52"/>
                  </a:lnTo>
                  <a:lnTo>
                    <a:pt x="291" y="42"/>
                  </a:lnTo>
                  <a:lnTo>
                    <a:pt x="294" y="35"/>
                  </a:lnTo>
                  <a:lnTo>
                    <a:pt x="297" y="32"/>
                  </a:lnTo>
                  <a:lnTo>
                    <a:pt x="299" y="30"/>
                  </a:lnTo>
                  <a:lnTo>
                    <a:pt x="299" y="32"/>
                  </a:lnTo>
                  <a:lnTo>
                    <a:pt x="299" y="34"/>
                  </a:lnTo>
                  <a:lnTo>
                    <a:pt x="299" y="37"/>
                  </a:lnTo>
                  <a:lnTo>
                    <a:pt x="297" y="42"/>
                  </a:lnTo>
                  <a:lnTo>
                    <a:pt x="296" y="47"/>
                  </a:lnTo>
                  <a:lnTo>
                    <a:pt x="294" y="54"/>
                  </a:lnTo>
                  <a:lnTo>
                    <a:pt x="292" y="59"/>
                  </a:lnTo>
                  <a:lnTo>
                    <a:pt x="292" y="62"/>
                  </a:lnTo>
                  <a:lnTo>
                    <a:pt x="291" y="66"/>
                  </a:lnTo>
                  <a:lnTo>
                    <a:pt x="291" y="69"/>
                  </a:lnTo>
                  <a:lnTo>
                    <a:pt x="297" y="64"/>
                  </a:lnTo>
                  <a:lnTo>
                    <a:pt x="303" y="57"/>
                  </a:lnTo>
                  <a:lnTo>
                    <a:pt x="308" y="52"/>
                  </a:lnTo>
                  <a:lnTo>
                    <a:pt x="313" y="47"/>
                  </a:lnTo>
                  <a:lnTo>
                    <a:pt x="316" y="44"/>
                  </a:lnTo>
                  <a:lnTo>
                    <a:pt x="318" y="40"/>
                  </a:lnTo>
                  <a:lnTo>
                    <a:pt x="321" y="39"/>
                  </a:lnTo>
                  <a:lnTo>
                    <a:pt x="321" y="37"/>
                  </a:lnTo>
                  <a:lnTo>
                    <a:pt x="308" y="7"/>
                  </a:lnTo>
                  <a:lnTo>
                    <a:pt x="309" y="7"/>
                  </a:lnTo>
                  <a:lnTo>
                    <a:pt x="311" y="5"/>
                  </a:lnTo>
                  <a:lnTo>
                    <a:pt x="313" y="3"/>
                  </a:lnTo>
                  <a:lnTo>
                    <a:pt x="314" y="3"/>
                  </a:lnTo>
                  <a:lnTo>
                    <a:pt x="318" y="2"/>
                  </a:lnTo>
                  <a:lnTo>
                    <a:pt x="321" y="0"/>
                  </a:lnTo>
                  <a:lnTo>
                    <a:pt x="323" y="0"/>
                  </a:lnTo>
                  <a:lnTo>
                    <a:pt x="325" y="0"/>
                  </a:lnTo>
                  <a:lnTo>
                    <a:pt x="336" y="5"/>
                  </a:lnTo>
                  <a:lnTo>
                    <a:pt x="347" y="8"/>
                  </a:lnTo>
                  <a:lnTo>
                    <a:pt x="357" y="12"/>
                  </a:lnTo>
                  <a:lnTo>
                    <a:pt x="367" y="15"/>
                  </a:lnTo>
                  <a:lnTo>
                    <a:pt x="377" y="17"/>
                  </a:lnTo>
                  <a:lnTo>
                    <a:pt x="385" y="17"/>
                  </a:lnTo>
                  <a:lnTo>
                    <a:pt x="394" y="18"/>
                  </a:lnTo>
                  <a:lnTo>
                    <a:pt x="402" y="18"/>
                  </a:lnTo>
                  <a:lnTo>
                    <a:pt x="409" y="18"/>
                  </a:lnTo>
                  <a:lnTo>
                    <a:pt x="414" y="17"/>
                  </a:lnTo>
                  <a:lnTo>
                    <a:pt x="421" y="17"/>
                  </a:lnTo>
                  <a:lnTo>
                    <a:pt x="426" y="15"/>
                  </a:lnTo>
                  <a:lnTo>
                    <a:pt x="429" y="15"/>
                  </a:lnTo>
                  <a:lnTo>
                    <a:pt x="431" y="15"/>
                  </a:lnTo>
                  <a:lnTo>
                    <a:pt x="433" y="13"/>
                  </a:lnTo>
                  <a:lnTo>
                    <a:pt x="435" y="13"/>
                  </a:lnTo>
                  <a:lnTo>
                    <a:pt x="455" y="17"/>
                  </a:lnTo>
                  <a:lnTo>
                    <a:pt x="457" y="18"/>
                  </a:lnTo>
                  <a:lnTo>
                    <a:pt x="460" y="20"/>
                  </a:lnTo>
                  <a:lnTo>
                    <a:pt x="462" y="22"/>
                  </a:lnTo>
                  <a:lnTo>
                    <a:pt x="465" y="25"/>
                  </a:lnTo>
                  <a:lnTo>
                    <a:pt x="468" y="29"/>
                  </a:lnTo>
                  <a:lnTo>
                    <a:pt x="470" y="32"/>
                  </a:lnTo>
                  <a:lnTo>
                    <a:pt x="473" y="35"/>
                  </a:lnTo>
                  <a:lnTo>
                    <a:pt x="479" y="56"/>
                  </a:lnTo>
                  <a:lnTo>
                    <a:pt x="487" y="71"/>
                  </a:lnTo>
                  <a:lnTo>
                    <a:pt x="494" y="84"/>
                  </a:lnTo>
                  <a:lnTo>
                    <a:pt x="502" y="95"/>
                  </a:lnTo>
                  <a:lnTo>
                    <a:pt x="511" y="101"/>
                  </a:lnTo>
                  <a:lnTo>
                    <a:pt x="517" y="108"/>
                  </a:lnTo>
                  <a:lnTo>
                    <a:pt x="526" y="112"/>
                  </a:lnTo>
                  <a:lnTo>
                    <a:pt x="534" y="113"/>
                  </a:lnTo>
                  <a:lnTo>
                    <a:pt x="541" y="113"/>
                  </a:lnTo>
                  <a:lnTo>
                    <a:pt x="548" y="112"/>
                  </a:lnTo>
                  <a:lnTo>
                    <a:pt x="555" y="112"/>
                  </a:lnTo>
                  <a:lnTo>
                    <a:pt x="560" y="110"/>
                  </a:lnTo>
                  <a:lnTo>
                    <a:pt x="563" y="106"/>
                  </a:lnTo>
                  <a:lnTo>
                    <a:pt x="567" y="106"/>
                  </a:lnTo>
                  <a:lnTo>
                    <a:pt x="568" y="105"/>
                  </a:lnTo>
                  <a:lnTo>
                    <a:pt x="570" y="103"/>
                  </a:lnTo>
                  <a:lnTo>
                    <a:pt x="572" y="103"/>
                  </a:lnTo>
                  <a:lnTo>
                    <a:pt x="575" y="103"/>
                  </a:lnTo>
                  <a:lnTo>
                    <a:pt x="580" y="103"/>
                  </a:lnTo>
                  <a:lnTo>
                    <a:pt x="587" y="103"/>
                  </a:lnTo>
                  <a:lnTo>
                    <a:pt x="594" y="103"/>
                  </a:lnTo>
                  <a:lnTo>
                    <a:pt x="599" y="103"/>
                  </a:lnTo>
                  <a:lnTo>
                    <a:pt x="602" y="103"/>
                  </a:lnTo>
                  <a:lnTo>
                    <a:pt x="604" y="103"/>
                  </a:lnTo>
                  <a:lnTo>
                    <a:pt x="597" y="122"/>
                  </a:lnTo>
                  <a:lnTo>
                    <a:pt x="595" y="135"/>
                  </a:lnTo>
                  <a:lnTo>
                    <a:pt x="595" y="144"/>
                  </a:lnTo>
                  <a:lnTo>
                    <a:pt x="595" y="149"/>
                  </a:lnTo>
                  <a:lnTo>
                    <a:pt x="597" y="152"/>
                  </a:lnTo>
                  <a:lnTo>
                    <a:pt x="600" y="152"/>
                  </a:lnTo>
                  <a:lnTo>
                    <a:pt x="602" y="154"/>
                  </a:lnTo>
                  <a:lnTo>
                    <a:pt x="604" y="154"/>
                  </a:lnTo>
                  <a:lnTo>
                    <a:pt x="616" y="162"/>
                  </a:lnTo>
                  <a:lnTo>
                    <a:pt x="624" y="169"/>
                  </a:lnTo>
                  <a:lnTo>
                    <a:pt x="629" y="176"/>
                  </a:lnTo>
                  <a:lnTo>
                    <a:pt x="631" y="179"/>
                  </a:lnTo>
                  <a:lnTo>
                    <a:pt x="633" y="183"/>
                  </a:lnTo>
                  <a:lnTo>
                    <a:pt x="631" y="186"/>
                  </a:lnTo>
                  <a:lnTo>
                    <a:pt x="631" y="188"/>
                  </a:lnTo>
                  <a:lnTo>
                    <a:pt x="629" y="188"/>
                  </a:lnTo>
                  <a:lnTo>
                    <a:pt x="624" y="201"/>
                  </a:lnTo>
                  <a:lnTo>
                    <a:pt x="622" y="211"/>
                  </a:lnTo>
                  <a:lnTo>
                    <a:pt x="622" y="218"/>
                  </a:lnTo>
                  <a:lnTo>
                    <a:pt x="626" y="222"/>
                  </a:lnTo>
                  <a:lnTo>
                    <a:pt x="631" y="225"/>
                  </a:lnTo>
                  <a:lnTo>
                    <a:pt x="636" y="225"/>
                  </a:lnTo>
                  <a:lnTo>
                    <a:pt x="639" y="225"/>
                  </a:lnTo>
                  <a:lnTo>
                    <a:pt x="643" y="225"/>
                  </a:lnTo>
                  <a:lnTo>
                    <a:pt x="653" y="225"/>
                  </a:lnTo>
                  <a:lnTo>
                    <a:pt x="658" y="227"/>
                  </a:lnTo>
                  <a:lnTo>
                    <a:pt x="660" y="228"/>
                  </a:lnTo>
                  <a:lnTo>
                    <a:pt x="658" y="230"/>
                  </a:lnTo>
                  <a:lnTo>
                    <a:pt x="655" y="232"/>
                  </a:lnTo>
                  <a:lnTo>
                    <a:pt x="651" y="233"/>
                  </a:lnTo>
                  <a:lnTo>
                    <a:pt x="648" y="235"/>
                  </a:lnTo>
                  <a:lnTo>
                    <a:pt x="648" y="238"/>
                  </a:lnTo>
                  <a:lnTo>
                    <a:pt x="649" y="240"/>
                  </a:lnTo>
                  <a:lnTo>
                    <a:pt x="651" y="244"/>
                  </a:lnTo>
                  <a:lnTo>
                    <a:pt x="653" y="247"/>
                  </a:lnTo>
                  <a:lnTo>
                    <a:pt x="655" y="249"/>
                  </a:lnTo>
                  <a:lnTo>
                    <a:pt x="656" y="252"/>
                  </a:lnTo>
                  <a:lnTo>
                    <a:pt x="656" y="254"/>
                  </a:lnTo>
                  <a:lnTo>
                    <a:pt x="649" y="267"/>
                  </a:lnTo>
                  <a:lnTo>
                    <a:pt x="649" y="274"/>
                  </a:lnTo>
                  <a:lnTo>
                    <a:pt x="653" y="277"/>
                  </a:lnTo>
                  <a:lnTo>
                    <a:pt x="660" y="277"/>
                  </a:lnTo>
                  <a:lnTo>
                    <a:pt x="666" y="274"/>
                  </a:lnTo>
                  <a:lnTo>
                    <a:pt x="673" y="269"/>
                  </a:lnTo>
                  <a:lnTo>
                    <a:pt x="678" y="266"/>
                  </a:lnTo>
                  <a:lnTo>
                    <a:pt x="680" y="264"/>
                  </a:lnTo>
                  <a:lnTo>
                    <a:pt x="680" y="266"/>
                  </a:lnTo>
                  <a:lnTo>
                    <a:pt x="661" y="282"/>
                  </a:lnTo>
                  <a:close/>
                </a:path>
              </a:pathLst>
            </a:custGeom>
            <a:solidFill>
              <a:srgbClr val="7FFFFF"/>
            </a:solidFill>
            <a:ln w="9525">
              <a:solidFill>
                <a:schemeClr val="tx1"/>
              </a:solidFill>
              <a:round/>
              <a:headEnd/>
              <a:tailEnd/>
            </a:ln>
          </p:spPr>
          <p:txBody>
            <a:bodyPr/>
            <a:lstStyle/>
            <a:p>
              <a:endParaRPr lang="en-US"/>
            </a:p>
          </p:txBody>
        </p:sp>
        <p:sp>
          <p:nvSpPr>
            <p:cNvPr id="58555" name="Freeform 6"/>
            <p:cNvSpPr>
              <a:spLocks/>
            </p:cNvSpPr>
            <p:nvPr/>
          </p:nvSpPr>
          <p:spPr bwMode="auto">
            <a:xfrm>
              <a:off x="3634" y="1565"/>
              <a:ext cx="269" cy="575"/>
            </a:xfrm>
            <a:custGeom>
              <a:avLst/>
              <a:gdLst>
                <a:gd name="T0" fmla="*/ 254 w 269"/>
                <a:gd name="T1" fmla="*/ 35 h 575"/>
                <a:gd name="T2" fmla="*/ 244 w 269"/>
                <a:gd name="T3" fmla="*/ 64 h 575"/>
                <a:gd name="T4" fmla="*/ 259 w 269"/>
                <a:gd name="T5" fmla="*/ 79 h 575"/>
                <a:gd name="T6" fmla="*/ 240 w 269"/>
                <a:gd name="T7" fmla="*/ 88 h 575"/>
                <a:gd name="T8" fmla="*/ 227 w 269"/>
                <a:gd name="T9" fmla="*/ 111 h 575"/>
                <a:gd name="T10" fmla="*/ 225 w 269"/>
                <a:gd name="T11" fmla="*/ 147 h 575"/>
                <a:gd name="T12" fmla="*/ 218 w 269"/>
                <a:gd name="T13" fmla="*/ 165 h 575"/>
                <a:gd name="T14" fmla="*/ 208 w 269"/>
                <a:gd name="T15" fmla="*/ 145 h 575"/>
                <a:gd name="T16" fmla="*/ 205 w 269"/>
                <a:gd name="T17" fmla="*/ 113 h 575"/>
                <a:gd name="T18" fmla="*/ 200 w 269"/>
                <a:gd name="T19" fmla="*/ 125 h 575"/>
                <a:gd name="T20" fmla="*/ 183 w 269"/>
                <a:gd name="T21" fmla="*/ 143 h 575"/>
                <a:gd name="T22" fmla="*/ 178 w 269"/>
                <a:gd name="T23" fmla="*/ 149 h 575"/>
                <a:gd name="T24" fmla="*/ 169 w 269"/>
                <a:gd name="T25" fmla="*/ 169 h 575"/>
                <a:gd name="T26" fmla="*/ 154 w 269"/>
                <a:gd name="T27" fmla="*/ 187 h 575"/>
                <a:gd name="T28" fmla="*/ 159 w 269"/>
                <a:gd name="T29" fmla="*/ 213 h 575"/>
                <a:gd name="T30" fmla="*/ 147 w 269"/>
                <a:gd name="T31" fmla="*/ 252 h 575"/>
                <a:gd name="T32" fmla="*/ 145 w 269"/>
                <a:gd name="T33" fmla="*/ 277 h 575"/>
                <a:gd name="T34" fmla="*/ 145 w 269"/>
                <a:gd name="T35" fmla="*/ 301 h 575"/>
                <a:gd name="T36" fmla="*/ 151 w 269"/>
                <a:gd name="T37" fmla="*/ 331 h 575"/>
                <a:gd name="T38" fmla="*/ 167 w 269"/>
                <a:gd name="T39" fmla="*/ 365 h 575"/>
                <a:gd name="T40" fmla="*/ 183 w 269"/>
                <a:gd name="T41" fmla="*/ 413 h 575"/>
                <a:gd name="T42" fmla="*/ 181 w 269"/>
                <a:gd name="T43" fmla="*/ 473 h 575"/>
                <a:gd name="T44" fmla="*/ 162 w 269"/>
                <a:gd name="T45" fmla="*/ 519 h 575"/>
                <a:gd name="T46" fmla="*/ 151 w 269"/>
                <a:gd name="T47" fmla="*/ 543 h 575"/>
                <a:gd name="T48" fmla="*/ 122 w 269"/>
                <a:gd name="T49" fmla="*/ 565 h 575"/>
                <a:gd name="T50" fmla="*/ 85 w 269"/>
                <a:gd name="T51" fmla="*/ 573 h 575"/>
                <a:gd name="T52" fmla="*/ 76 w 269"/>
                <a:gd name="T53" fmla="*/ 563 h 575"/>
                <a:gd name="T54" fmla="*/ 63 w 269"/>
                <a:gd name="T55" fmla="*/ 533 h 575"/>
                <a:gd name="T56" fmla="*/ 51 w 269"/>
                <a:gd name="T57" fmla="*/ 514 h 575"/>
                <a:gd name="T58" fmla="*/ 42 w 269"/>
                <a:gd name="T59" fmla="*/ 485 h 575"/>
                <a:gd name="T60" fmla="*/ 41 w 269"/>
                <a:gd name="T61" fmla="*/ 428 h 575"/>
                <a:gd name="T62" fmla="*/ 29 w 269"/>
                <a:gd name="T63" fmla="*/ 401 h 575"/>
                <a:gd name="T64" fmla="*/ 30 w 269"/>
                <a:gd name="T65" fmla="*/ 347 h 575"/>
                <a:gd name="T66" fmla="*/ 39 w 269"/>
                <a:gd name="T67" fmla="*/ 321 h 575"/>
                <a:gd name="T68" fmla="*/ 37 w 269"/>
                <a:gd name="T69" fmla="*/ 277 h 575"/>
                <a:gd name="T70" fmla="*/ 49 w 269"/>
                <a:gd name="T71" fmla="*/ 257 h 575"/>
                <a:gd name="T72" fmla="*/ 52 w 269"/>
                <a:gd name="T73" fmla="*/ 208 h 575"/>
                <a:gd name="T74" fmla="*/ 66 w 269"/>
                <a:gd name="T75" fmla="*/ 172 h 575"/>
                <a:gd name="T76" fmla="*/ 71 w 269"/>
                <a:gd name="T77" fmla="*/ 154 h 575"/>
                <a:gd name="T78" fmla="*/ 85 w 269"/>
                <a:gd name="T79" fmla="*/ 123 h 575"/>
                <a:gd name="T80" fmla="*/ 69 w 269"/>
                <a:gd name="T81" fmla="*/ 125 h 575"/>
                <a:gd name="T82" fmla="*/ 54 w 269"/>
                <a:gd name="T83" fmla="*/ 160 h 575"/>
                <a:gd name="T84" fmla="*/ 32 w 269"/>
                <a:gd name="T85" fmla="*/ 176 h 575"/>
                <a:gd name="T86" fmla="*/ 17 w 269"/>
                <a:gd name="T87" fmla="*/ 203 h 575"/>
                <a:gd name="T88" fmla="*/ 0 w 269"/>
                <a:gd name="T89" fmla="*/ 206 h 575"/>
                <a:gd name="T90" fmla="*/ 12 w 269"/>
                <a:gd name="T91" fmla="*/ 176 h 575"/>
                <a:gd name="T92" fmla="*/ 32 w 269"/>
                <a:gd name="T93" fmla="*/ 142 h 575"/>
                <a:gd name="T94" fmla="*/ 39 w 269"/>
                <a:gd name="T95" fmla="*/ 123 h 575"/>
                <a:gd name="T96" fmla="*/ 57 w 269"/>
                <a:gd name="T97" fmla="*/ 88 h 575"/>
                <a:gd name="T98" fmla="*/ 71 w 269"/>
                <a:gd name="T99" fmla="*/ 64 h 575"/>
                <a:gd name="T100" fmla="*/ 81 w 269"/>
                <a:gd name="T101" fmla="*/ 37 h 575"/>
                <a:gd name="T102" fmla="*/ 79 w 269"/>
                <a:gd name="T103" fmla="*/ 59 h 575"/>
                <a:gd name="T104" fmla="*/ 117 w 269"/>
                <a:gd name="T105" fmla="*/ 40 h 575"/>
                <a:gd name="T106" fmla="*/ 107 w 269"/>
                <a:gd name="T107" fmla="*/ 57 h 575"/>
                <a:gd name="T108" fmla="*/ 113 w 269"/>
                <a:gd name="T109" fmla="*/ 62 h 575"/>
                <a:gd name="T110" fmla="*/ 135 w 269"/>
                <a:gd name="T111" fmla="*/ 42 h 575"/>
                <a:gd name="T112" fmla="*/ 145 w 269"/>
                <a:gd name="T113" fmla="*/ 22 h 575"/>
                <a:gd name="T114" fmla="*/ 239 w 269"/>
                <a:gd name="T115" fmla="*/ 3 h 575"/>
                <a:gd name="T116" fmla="*/ 255 w 269"/>
                <a:gd name="T117" fmla="*/ 15 h 5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9"/>
                <a:gd name="T178" fmla="*/ 0 h 575"/>
                <a:gd name="T179" fmla="*/ 269 w 269"/>
                <a:gd name="T180" fmla="*/ 575 h 5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9" h="575">
                  <a:moveTo>
                    <a:pt x="269" y="32"/>
                  </a:moveTo>
                  <a:lnTo>
                    <a:pt x="269" y="32"/>
                  </a:lnTo>
                  <a:lnTo>
                    <a:pt x="264" y="35"/>
                  </a:lnTo>
                  <a:lnTo>
                    <a:pt x="254" y="33"/>
                  </a:lnTo>
                  <a:lnTo>
                    <a:pt x="254" y="35"/>
                  </a:lnTo>
                  <a:lnTo>
                    <a:pt x="254" y="39"/>
                  </a:lnTo>
                  <a:lnTo>
                    <a:pt x="254" y="42"/>
                  </a:lnTo>
                  <a:lnTo>
                    <a:pt x="254" y="44"/>
                  </a:lnTo>
                  <a:lnTo>
                    <a:pt x="247" y="49"/>
                  </a:lnTo>
                  <a:lnTo>
                    <a:pt x="244" y="54"/>
                  </a:lnTo>
                  <a:lnTo>
                    <a:pt x="242" y="59"/>
                  </a:lnTo>
                  <a:lnTo>
                    <a:pt x="244" y="64"/>
                  </a:lnTo>
                  <a:lnTo>
                    <a:pt x="245" y="69"/>
                  </a:lnTo>
                  <a:lnTo>
                    <a:pt x="249" y="72"/>
                  </a:lnTo>
                  <a:lnTo>
                    <a:pt x="250" y="74"/>
                  </a:lnTo>
                  <a:lnTo>
                    <a:pt x="252" y="76"/>
                  </a:lnTo>
                  <a:lnTo>
                    <a:pt x="255" y="76"/>
                  </a:lnTo>
                  <a:lnTo>
                    <a:pt x="259" y="77"/>
                  </a:lnTo>
                  <a:lnTo>
                    <a:pt x="259" y="79"/>
                  </a:lnTo>
                  <a:lnTo>
                    <a:pt x="259" y="81"/>
                  </a:lnTo>
                  <a:lnTo>
                    <a:pt x="259" y="83"/>
                  </a:lnTo>
                  <a:lnTo>
                    <a:pt x="257" y="84"/>
                  </a:lnTo>
                  <a:lnTo>
                    <a:pt x="255" y="84"/>
                  </a:lnTo>
                  <a:lnTo>
                    <a:pt x="255" y="86"/>
                  </a:lnTo>
                  <a:lnTo>
                    <a:pt x="247" y="86"/>
                  </a:lnTo>
                  <a:lnTo>
                    <a:pt x="240" y="88"/>
                  </a:lnTo>
                  <a:lnTo>
                    <a:pt x="235" y="91"/>
                  </a:lnTo>
                  <a:lnTo>
                    <a:pt x="230" y="94"/>
                  </a:lnTo>
                  <a:lnTo>
                    <a:pt x="228" y="99"/>
                  </a:lnTo>
                  <a:lnTo>
                    <a:pt x="225" y="103"/>
                  </a:lnTo>
                  <a:lnTo>
                    <a:pt x="225" y="105"/>
                  </a:lnTo>
                  <a:lnTo>
                    <a:pt x="225" y="106"/>
                  </a:lnTo>
                  <a:lnTo>
                    <a:pt x="227" y="111"/>
                  </a:lnTo>
                  <a:lnTo>
                    <a:pt x="227" y="118"/>
                  </a:lnTo>
                  <a:lnTo>
                    <a:pt x="228" y="123"/>
                  </a:lnTo>
                  <a:lnTo>
                    <a:pt x="228" y="128"/>
                  </a:lnTo>
                  <a:lnTo>
                    <a:pt x="228" y="133"/>
                  </a:lnTo>
                  <a:lnTo>
                    <a:pt x="228" y="138"/>
                  </a:lnTo>
                  <a:lnTo>
                    <a:pt x="227" y="142"/>
                  </a:lnTo>
                  <a:lnTo>
                    <a:pt x="225" y="147"/>
                  </a:lnTo>
                  <a:lnTo>
                    <a:pt x="225" y="150"/>
                  </a:lnTo>
                  <a:lnTo>
                    <a:pt x="223" y="155"/>
                  </a:lnTo>
                  <a:lnTo>
                    <a:pt x="222" y="159"/>
                  </a:lnTo>
                  <a:lnTo>
                    <a:pt x="222" y="160"/>
                  </a:lnTo>
                  <a:lnTo>
                    <a:pt x="220" y="164"/>
                  </a:lnTo>
                  <a:lnTo>
                    <a:pt x="218" y="165"/>
                  </a:lnTo>
                  <a:lnTo>
                    <a:pt x="211" y="164"/>
                  </a:lnTo>
                  <a:lnTo>
                    <a:pt x="205" y="162"/>
                  </a:lnTo>
                  <a:lnTo>
                    <a:pt x="205" y="160"/>
                  </a:lnTo>
                  <a:lnTo>
                    <a:pt x="206" y="157"/>
                  </a:lnTo>
                  <a:lnTo>
                    <a:pt x="206" y="150"/>
                  </a:lnTo>
                  <a:lnTo>
                    <a:pt x="208" y="145"/>
                  </a:lnTo>
                  <a:lnTo>
                    <a:pt x="210" y="138"/>
                  </a:lnTo>
                  <a:lnTo>
                    <a:pt x="210" y="132"/>
                  </a:lnTo>
                  <a:lnTo>
                    <a:pt x="210" y="127"/>
                  </a:lnTo>
                  <a:lnTo>
                    <a:pt x="210" y="125"/>
                  </a:lnTo>
                  <a:lnTo>
                    <a:pt x="208" y="118"/>
                  </a:lnTo>
                  <a:lnTo>
                    <a:pt x="206" y="115"/>
                  </a:lnTo>
                  <a:lnTo>
                    <a:pt x="205" y="113"/>
                  </a:lnTo>
                  <a:lnTo>
                    <a:pt x="203" y="115"/>
                  </a:lnTo>
                  <a:lnTo>
                    <a:pt x="203" y="116"/>
                  </a:lnTo>
                  <a:lnTo>
                    <a:pt x="201" y="120"/>
                  </a:lnTo>
                  <a:lnTo>
                    <a:pt x="201" y="121"/>
                  </a:lnTo>
                  <a:lnTo>
                    <a:pt x="200" y="123"/>
                  </a:lnTo>
                  <a:lnTo>
                    <a:pt x="200" y="125"/>
                  </a:lnTo>
                  <a:lnTo>
                    <a:pt x="198" y="130"/>
                  </a:lnTo>
                  <a:lnTo>
                    <a:pt x="195" y="133"/>
                  </a:lnTo>
                  <a:lnTo>
                    <a:pt x="193" y="138"/>
                  </a:lnTo>
                  <a:lnTo>
                    <a:pt x="191" y="142"/>
                  </a:lnTo>
                  <a:lnTo>
                    <a:pt x="189" y="145"/>
                  </a:lnTo>
                  <a:lnTo>
                    <a:pt x="188" y="145"/>
                  </a:lnTo>
                  <a:lnTo>
                    <a:pt x="183" y="143"/>
                  </a:lnTo>
                  <a:lnTo>
                    <a:pt x="179" y="143"/>
                  </a:lnTo>
                  <a:lnTo>
                    <a:pt x="178" y="145"/>
                  </a:lnTo>
                  <a:lnTo>
                    <a:pt x="178" y="147"/>
                  </a:lnTo>
                  <a:lnTo>
                    <a:pt x="178" y="149"/>
                  </a:lnTo>
                  <a:lnTo>
                    <a:pt x="171" y="152"/>
                  </a:lnTo>
                  <a:lnTo>
                    <a:pt x="171" y="154"/>
                  </a:lnTo>
                  <a:lnTo>
                    <a:pt x="171" y="157"/>
                  </a:lnTo>
                  <a:lnTo>
                    <a:pt x="169" y="160"/>
                  </a:lnTo>
                  <a:lnTo>
                    <a:pt x="169" y="165"/>
                  </a:lnTo>
                  <a:lnTo>
                    <a:pt x="169" y="169"/>
                  </a:lnTo>
                  <a:lnTo>
                    <a:pt x="169" y="171"/>
                  </a:lnTo>
                  <a:lnTo>
                    <a:pt x="169" y="172"/>
                  </a:lnTo>
                  <a:lnTo>
                    <a:pt x="162" y="176"/>
                  </a:lnTo>
                  <a:lnTo>
                    <a:pt x="159" y="179"/>
                  </a:lnTo>
                  <a:lnTo>
                    <a:pt x="157" y="182"/>
                  </a:lnTo>
                  <a:lnTo>
                    <a:pt x="156" y="184"/>
                  </a:lnTo>
                  <a:lnTo>
                    <a:pt x="154" y="187"/>
                  </a:lnTo>
                  <a:lnTo>
                    <a:pt x="156" y="191"/>
                  </a:lnTo>
                  <a:lnTo>
                    <a:pt x="156" y="193"/>
                  </a:lnTo>
                  <a:lnTo>
                    <a:pt x="157" y="194"/>
                  </a:lnTo>
                  <a:lnTo>
                    <a:pt x="159" y="198"/>
                  </a:lnTo>
                  <a:lnTo>
                    <a:pt x="159" y="203"/>
                  </a:lnTo>
                  <a:lnTo>
                    <a:pt x="159" y="208"/>
                  </a:lnTo>
                  <a:lnTo>
                    <a:pt x="159" y="213"/>
                  </a:lnTo>
                  <a:lnTo>
                    <a:pt x="157" y="218"/>
                  </a:lnTo>
                  <a:lnTo>
                    <a:pt x="156" y="225"/>
                  </a:lnTo>
                  <a:lnTo>
                    <a:pt x="154" y="230"/>
                  </a:lnTo>
                  <a:lnTo>
                    <a:pt x="152" y="235"/>
                  </a:lnTo>
                  <a:lnTo>
                    <a:pt x="151" y="242"/>
                  </a:lnTo>
                  <a:lnTo>
                    <a:pt x="149" y="247"/>
                  </a:lnTo>
                  <a:lnTo>
                    <a:pt x="147" y="252"/>
                  </a:lnTo>
                  <a:lnTo>
                    <a:pt x="145" y="257"/>
                  </a:lnTo>
                  <a:lnTo>
                    <a:pt x="144" y="260"/>
                  </a:lnTo>
                  <a:lnTo>
                    <a:pt x="142" y="264"/>
                  </a:lnTo>
                  <a:lnTo>
                    <a:pt x="142" y="265"/>
                  </a:lnTo>
                  <a:lnTo>
                    <a:pt x="144" y="270"/>
                  </a:lnTo>
                  <a:lnTo>
                    <a:pt x="145" y="277"/>
                  </a:lnTo>
                  <a:lnTo>
                    <a:pt x="147" y="282"/>
                  </a:lnTo>
                  <a:lnTo>
                    <a:pt x="147" y="287"/>
                  </a:lnTo>
                  <a:lnTo>
                    <a:pt x="149" y="292"/>
                  </a:lnTo>
                  <a:lnTo>
                    <a:pt x="149" y="296"/>
                  </a:lnTo>
                  <a:lnTo>
                    <a:pt x="149" y="299"/>
                  </a:lnTo>
                  <a:lnTo>
                    <a:pt x="145" y="301"/>
                  </a:lnTo>
                  <a:lnTo>
                    <a:pt x="144" y="303"/>
                  </a:lnTo>
                  <a:lnTo>
                    <a:pt x="142" y="306"/>
                  </a:lnTo>
                  <a:lnTo>
                    <a:pt x="142" y="309"/>
                  </a:lnTo>
                  <a:lnTo>
                    <a:pt x="144" y="314"/>
                  </a:lnTo>
                  <a:lnTo>
                    <a:pt x="145" y="319"/>
                  </a:lnTo>
                  <a:lnTo>
                    <a:pt x="147" y="326"/>
                  </a:lnTo>
                  <a:lnTo>
                    <a:pt x="151" y="331"/>
                  </a:lnTo>
                  <a:lnTo>
                    <a:pt x="154" y="338"/>
                  </a:lnTo>
                  <a:lnTo>
                    <a:pt x="156" y="343"/>
                  </a:lnTo>
                  <a:lnTo>
                    <a:pt x="159" y="350"/>
                  </a:lnTo>
                  <a:lnTo>
                    <a:pt x="162" y="355"/>
                  </a:lnTo>
                  <a:lnTo>
                    <a:pt x="164" y="358"/>
                  </a:lnTo>
                  <a:lnTo>
                    <a:pt x="166" y="362"/>
                  </a:lnTo>
                  <a:lnTo>
                    <a:pt x="167" y="365"/>
                  </a:lnTo>
                  <a:lnTo>
                    <a:pt x="169" y="365"/>
                  </a:lnTo>
                  <a:lnTo>
                    <a:pt x="173" y="370"/>
                  </a:lnTo>
                  <a:lnTo>
                    <a:pt x="176" y="377"/>
                  </a:lnTo>
                  <a:lnTo>
                    <a:pt x="178" y="385"/>
                  </a:lnTo>
                  <a:lnTo>
                    <a:pt x="181" y="394"/>
                  </a:lnTo>
                  <a:lnTo>
                    <a:pt x="181" y="402"/>
                  </a:lnTo>
                  <a:lnTo>
                    <a:pt x="183" y="413"/>
                  </a:lnTo>
                  <a:lnTo>
                    <a:pt x="183" y="423"/>
                  </a:lnTo>
                  <a:lnTo>
                    <a:pt x="183" y="433"/>
                  </a:lnTo>
                  <a:lnTo>
                    <a:pt x="183" y="443"/>
                  </a:lnTo>
                  <a:lnTo>
                    <a:pt x="183" y="451"/>
                  </a:lnTo>
                  <a:lnTo>
                    <a:pt x="183" y="460"/>
                  </a:lnTo>
                  <a:lnTo>
                    <a:pt x="181" y="468"/>
                  </a:lnTo>
                  <a:lnTo>
                    <a:pt x="181" y="473"/>
                  </a:lnTo>
                  <a:lnTo>
                    <a:pt x="179" y="479"/>
                  </a:lnTo>
                  <a:lnTo>
                    <a:pt x="179" y="482"/>
                  </a:lnTo>
                  <a:lnTo>
                    <a:pt x="179" y="484"/>
                  </a:lnTo>
                  <a:lnTo>
                    <a:pt x="171" y="495"/>
                  </a:lnTo>
                  <a:lnTo>
                    <a:pt x="166" y="506"/>
                  </a:lnTo>
                  <a:lnTo>
                    <a:pt x="162" y="512"/>
                  </a:lnTo>
                  <a:lnTo>
                    <a:pt x="162" y="519"/>
                  </a:lnTo>
                  <a:lnTo>
                    <a:pt x="162" y="523"/>
                  </a:lnTo>
                  <a:lnTo>
                    <a:pt x="162" y="526"/>
                  </a:lnTo>
                  <a:lnTo>
                    <a:pt x="162" y="528"/>
                  </a:lnTo>
                  <a:lnTo>
                    <a:pt x="157" y="534"/>
                  </a:lnTo>
                  <a:lnTo>
                    <a:pt x="154" y="538"/>
                  </a:lnTo>
                  <a:lnTo>
                    <a:pt x="151" y="543"/>
                  </a:lnTo>
                  <a:lnTo>
                    <a:pt x="147" y="545"/>
                  </a:lnTo>
                  <a:lnTo>
                    <a:pt x="145" y="548"/>
                  </a:lnTo>
                  <a:lnTo>
                    <a:pt x="142" y="550"/>
                  </a:lnTo>
                  <a:lnTo>
                    <a:pt x="142" y="551"/>
                  </a:lnTo>
                  <a:lnTo>
                    <a:pt x="140" y="551"/>
                  </a:lnTo>
                  <a:lnTo>
                    <a:pt x="130" y="558"/>
                  </a:lnTo>
                  <a:lnTo>
                    <a:pt x="122" y="565"/>
                  </a:lnTo>
                  <a:lnTo>
                    <a:pt x="115" y="568"/>
                  </a:lnTo>
                  <a:lnTo>
                    <a:pt x="107" y="572"/>
                  </a:lnTo>
                  <a:lnTo>
                    <a:pt x="101" y="573"/>
                  </a:lnTo>
                  <a:lnTo>
                    <a:pt x="96" y="575"/>
                  </a:lnTo>
                  <a:lnTo>
                    <a:pt x="91" y="575"/>
                  </a:lnTo>
                  <a:lnTo>
                    <a:pt x="88" y="573"/>
                  </a:lnTo>
                  <a:lnTo>
                    <a:pt x="85" y="573"/>
                  </a:lnTo>
                  <a:lnTo>
                    <a:pt x="83" y="572"/>
                  </a:lnTo>
                  <a:lnTo>
                    <a:pt x="81" y="570"/>
                  </a:lnTo>
                  <a:lnTo>
                    <a:pt x="79" y="567"/>
                  </a:lnTo>
                  <a:lnTo>
                    <a:pt x="78" y="565"/>
                  </a:lnTo>
                  <a:lnTo>
                    <a:pt x="76" y="565"/>
                  </a:lnTo>
                  <a:lnTo>
                    <a:pt x="76" y="563"/>
                  </a:lnTo>
                  <a:lnTo>
                    <a:pt x="76" y="561"/>
                  </a:lnTo>
                  <a:lnTo>
                    <a:pt x="71" y="556"/>
                  </a:lnTo>
                  <a:lnTo>
                    <a:pt x="68" y="551"/>
                  </a:lnTo>
                  <a:lnTo>
                    <a:pt x="66" y="546"/>
                  </a:lnTo>
                  <a:lnTo>
                    <a:pt x="64" y="541"/>
                  </a:lnTo>
                  <a:lnTo>
                    <a:pt x="63" y="536"/>
                  </a:lnTo>
                  <a:lnTo>
                    <a:pt x="63" y="533"/>
                  </a:lnTo>
                  <a:lnTo>
                    <a:pt x="63" y="531"/>
                  </a:lnTo>
                  <a:lnTo>
                    <a:pt x="63" y="529"/>
                  </a:lnTo>
                  <a:lnTo>
                    <a:pt x="61" y="528"/>
                  </a:lnTo>
                  <a:lnTo>
                    <a:pt x="61" y="524"/>
                  </a:lnTo>
                  <a:lnTo>
                    <a:pt x="59" y="521"/>
                  </a:lnTo>
                  <a:lnTo>
                    <a:pt x="59" y="519"/>
                  </a:lnTo>
                  <a:lnTo>
                    <a:pt x="51" y="514"/>
                  </a:lnTo>
                  <a:lnTo>
                    <a:pt x="46" y="509"/>
                  </a:lnTo>
                  <a:lnTo>
                    <a:pt x="42" y="504"/>
                  </a:lnTo>
                  <a:lnTo>
                    <a:pt x="42" y="497"/>
                  </a:lnTo>
                  <a:lnTo>
                    <a:pt x="42" y="492"/>
                  </a:lnTo>
                  <a:lnTo>
                    <a:pt x="42" y="489"/>
                  </a:lnTo>
                  <a:lnTo>
                    <a:pt x="42" y="485"/>
                  </a:lnTo>
                  <a:lnTo>
                    <a:pt x="42" y="467"/>
                  </a:lnTo>
                  <a:lnTo>
                    <a:pt x="41" y="457"/>
                  </a:lnTo>
                  <a:lnTo>
                    <a:pt x="42" y="438"/>
                  </a:lnTo>
                  <a:lnTo>
                    <a:pt x="42" y="431"/>
                  </a:lnTo>
                  <a:lnTo>
                    <a:pt x="41" y="429"/>
                  </a:lnTo>
                  <a:lnTo>
                    <a:pt x="41" y="428"/>
                  </a:lnTo>
                  <a:lnTo>
                    <a:pt x="39" y="424"/>
                  </a:lnTo>
                  <a:lnTo>
                    <a:pt x="37" y="423"/>
                  </a:lnTo>
                  <a:lnTo>
                    <a:pt x="35" y="419"/>
                  </a:lnTo>
                  <a:lnTo>
                    <a:pt x="35" y="418"/>
                  </a:lnTo>
                  <a:lnTo>
                    <a:pt x="34" y="416"/>
                  </a:lnTo>
                  <a:lnTo>
                    <a:pt x="30" y="409"/>
                  </a:lnTo>
                  <a:lnTo>
                    <a:pt x="29" y="401"/>
                  </a:lnTo>
                  <a:lnTo>
                    <a:pt x="27" y="392"/>
                  </a:lnTo>
                  <a:lnTo>
                    <a:pt x="25" y="384"/>
                  </a:lnTo>
                  <a:lnTo>
                    <a:pt x="25" y="375"/>
                  </a:lnTo>
                  <a:lnTo>
                    <a:pt x="27" y="369"/>
                  </a:lnTo>
                  <a:lnTo>
                    <a:pt x="27" y="360"/>
                  </a:lnTo>
                  <a:lnTo>
                    <a:pt x="29" y="353"/>
                  </a:lnTo>
                  <a:lnTo>
                    <a:pt x="30" y="347"/>
                  </a:lnTo>
                  <a:lnTo>
                    <a:pt x="32" y="341"/>
                  </a:lnTo>
                  <a:lnTo>
                    <a:pt x="34" y="336"/>
                  </a:lnTo>
                  <a:lnTo>
                    <a:pt x="35" y="331"/>
                  </a:lnTo>
                  <a:lnTo>
                    <a:pt x="37" y="328"/>
                  </a:lnTo>
                  <a:lnTo>
                    <a:pt x="37" y="325"/>
                  </a:lnTo>
                  <a:lnTo>
                    <a:pt x="39" y="323"/>
                  </a:lnTo>
                  <a:lnTo>
                    <a:pt x="39" y="321"/>
                  </a:lnTo>
                  <a:lnTo>
                    <a:pt x="37" y="313"/>
                  </a:lnTo>
                  <a:lnTo>
                    <a:pt x="35" y="306"/>
                  </a:lnTo>
                  <a:lnTo>
                    <a:pt x="34" y="299"/>
                  </a:lnTo>
                  <a:lnTo>
                    <a:pt x="34" y="292"/>
                  </a:lnTo>
                  <a:lnTo>
                    <a:pt x="35" y="287"/>
                  </a:lnTo>
                  <a:lnTo>
                    <a:pt x="35" y="281"/>
                  </a:lnTo>
                  <a:lnTo>
                    <a:pt x="37" y="277"/>
                  </a:lnTo>
                  <a:lnTo>
                    <a:pt x="39" y="272"/>
                  </a:lnTo>
                  <a:lnTo>
                    <a:pt x="41" y="269"/>
                  </a:lnTo>
                  <a:lnTo>
                    <a:pt x="42" y="265"/>
                  </a:lnTo>
                  <a:lnTo>
                    <a:pt x="44" y="262"/>
                  </a:lnTo>
                  <a:lnTo>
                    <a:pt x="46" y="260"/>
                  </a:lnTo>
                  <a:lnTo>
                    <a:pt x="47" y="257"/>
                  </a:lnTo>
                  <a:lnTo>
                    <a:pt x="49" y="257"/>
                  </a:lnTo>
                  <a:lnTo>
                    <a:pt x="49" y="255"/>
                  </a:lnTo>
                  <a:lnTo>
                    <a:pt x="49" y="243"/>
                  </a:lnTo>
                  <a:lnTo>
                    <a:pt x="49" y="235"/>
                  </a:lnTo>
                  <a:lnTo>
                    <a:pt x="49" y="225"/>
                  </a:lnTo>
                  <a:lnTo>
                    <a:pt x="51" y="216"/>
                  </a:lnTo>
                  <a:lnTo>
                    <a:pt x="52" y="208"/>
                  </a:lnTo>
                  <a:lnTo>
                    <a:pt x="54" y="201"/>
                  </a:lnTo>
                  <a:lnTo>
                    <a:pt x="56" y="194"/>
                  </a:lnTo>
                  <a:lnTo>
                    <a:pt x="57" y="189"/>
                  </a:lnTo>
                  <a:lnTo>
                    <a:pt x="61" y="184"/>
                  </a:lnTo>
                  <a:lnTo>
                    <a:pt x="63" y="179"/>
                  </a:lnTo>
                  <a:lnTo>
                    <a:pt x="64" y="176"/>
                  </a:lnTo>
                  <a:lnTo>
                    <a:pt x="66" y="172"/>
                  </a:lnTo>
                  <a:lnTo>
                    <a:pt x="68" y="171"/>
                  </a:lnTo>
                  <a:lnTo>
                    <a:pt x="69" y="169"/>
                  </a:lnTo>
                  <a:lnTo>
                    <a:pt x="69" y="167"/>
                  </a:lnTo>
                  <a:lnTo>
                    <a:pt x="71" y="167"/>
                  </a:lnTo>
                  <a:lnTo>
                    <a:pt x="69" y="164"/>
                  </a:lnTo>
                  <a:lnTo>
                    <a:pt x="69" y="159"/>
                  </a:lnTo>
                  <a:lnTo>
                    <a:pt x="71" y="154"/>
                  </a:lnTo>
                  <a:lnTo>
                    <a:pt x="73" y="149"/>
                  </a:lnTo>
                  <a:lnTo>
                    <a:pt x="76" y="145"/>
                  </a:lnTo>
                  <a:lnTo>
                    <a:pt x="78" y="142"/>
                  </a:lnTo>
                  <a:lnTo>
                    <a:pt x="79" y="138"/>
                  </a:lnTo>
                  <a:lnTo>
                    <a:pt x="81" y="138"/>
                  </a:lnTo>
                  <a:lnTo>
                    <a:pt x="81" y="125"/>
                  </a:lnTo>
                  <a:lnTo>
                    <a:pt x="85" y="123"/>
                  </a:lnTo>
                  <a:lnTo>
                    <a:pt x="85" y="113"/>
                  </a:lnTo>
                  <a:lnTo>
                    <a:pt x="79" y="113"/>
                  </a:lnTo>
                  <a:lnTo>
                    <a:pt x="78" y="113"/>
                  </a:lnTo>
                  <a:lnTo>
                    <a:pt x="76" y="115"/>
                  </a:lnTo>
                  <a:lnTo>
                    <a:pt x="74" y="118"/>
                  </a:lnTo>
                  <a:lnTo>
                    <a:pt x="71" y="121"/>
                  </a:lnTo>
                  <a:lnTo>
                    <a:pt x="69" y="125"/>
                  </a:lnTo>
                  <a:lnTo>
                    <a:pt x="66" y="128"/>
                  </a:lnTo>
                  <a:lnTo>
                    <a:pt x="64" y="130"/>
                  </a:lnTo>
                  <a:lnTo>
                    <a:pt x="63" y="130"/>
                  </a:lnTo>
                  <a:lnTo>
                    <a:pt x="57" y="140"/>
                  </a:lnTo>
                  <a:lnTo>
                    <a:pt x="54" y="149"/>
                  </a:lnTo>
                  <a:lnTo>
                    <a:pt x="54" y="155"/>
                  </a:lnTo>
                  <a:lnTo>
                    <a:pt x="54" y="160"/>
                  </a:lnTo>
                  <a:lnTo>
                    <a:pt x="54" y="164"/>
                  </a:lnTo>
                  <a:lnTo>
                    <a:pt x="54" y="167"/>
                  </a:lnTo>
                  <a:lnTo>
                    <a:pt x="44" y="169"/>
                  </a:lnTo>
                  <a:lnTo>
                    <a:pt x="37" y="172"/>
                  </a:lnTo>
                  <a:lnTo>
                    <a:pt x="32" y="176"/>
                  </a:lnTo>
                  <a:lnTo>
                    <a:pt x="29" y="179"/>
                  </a:lnTo>
                  <a:lnTo>
                    <a:pt x="27" y="184"/>
                  </a:lnTo>
                  <a:lnTo>
                    <a:pt x="27" y="187"/>
                  </a:lnTo>
                  <a:lnTo>
                    <a:pt x="27" y="191"/>
                  </a:lnTo>
                  <a:lnTo>
                    <a:pt x="25" y="193"/>
                  </a:lnTo>
                  <a:lnTo>
                    <a:pt x="22" y="198"/>
                  </a:lnTo>
                  <a:lnTo>
                    <a:pt x="17" y="203"/>
                  </a:lnTo>
                  <a:lnTo>
                    <a:pt x="13" y="208"/>
                  </a:lnTo>
                  <a:lnTo>
                    <a:pt x="10" y="211"/>
                  </a:lnTo>
                  <a:lnTo>
                    <a:pt x="7" y="215"/>
                  </a:lnTo>
                  <a:lnTo>
                    <a:pt x="5" y="216"/>
                  </a:lnTo>
                  <a:lnTo>
                    <a:pt x="3" y="216"/>
                  </a:lnTo>
                  <a:lnTo>
                    <a:pt x="2" y="215"/>
                  </a:lnTo>
                  <a:lnTo>
                    <a:pt x="0" y="206"/>
                  </a:lnTo>
                  <a:lnTo>
                    <a:pt x="0" y="199"/>
                  </a:lnTo>
                  <a:lnTo>
                    <a:pt x="2" y="193"/>
                  </a:lnTo>
                  <a:lnTo>
                    <a:pt x="5" y="187"/>
                  </a:lnTo>
                  <a:lnTo>
                    <a:pt x="7" y="182"/>
                  </a:lnTo>
                  <a:lnTo>
                    <a:pt x="10" y="179"/>
                  </a:lnTo>
                  <a:lnTo>
                    <a:pt x="12" y="177"/>
                  </a:lnTo>
                  <a:lnTo>
                    <a:pt x="12" y="176"/>
                  </a:lnTo>
                  <a:lnTo>
                    <a:pt x="13" y="171"/>
                  </a:lnTo>
                  <a:lnTo>
                    <a:pt x="20" y="160"/>
                  </a:lnTo>
                  <a:lnTo>
                    <a:pt x="34" y="150"/>
                  </a:lnTo>
                  <a:lnTo>
                    <a:pt x="34" y="149"/>
                  </a:lnTo>
                  <a:lnTo>
                    <a:pt x="32" y="145"/>
                  </a:lnTo>
                  <a:lnTo>
                    <a:pt x="32" y="143"/>
                  </a:lnTo>
                  <a:lnTo>
                    <a:pt x="32" y="142"/>
                  </a:lnTo>
                  <a:lnTo>
                    <a:pt x="37" y="128"/>
                  </a:lnTo>
                  <a:lnTo>
                    <a:pt x="37" y="130"/>
                  </a:lnTo>
                  <a:lnTo>
                    <a:pt x="37" y="128"/>
                  </a:lnTo>
                  <a:lnTo>
                    <a:pt x="37" y="127"/>
                  </a:lnTo>
                  <a:lnTo>
                    <a:pt x="39" y="123"/>
                  </a:lnTo>
                  <a:lnTo>
                    <a:pt x="41" y="120"/>
                  </a:lnTo>
                  <a:lnTo>
                    <a:pt x="42" y="115"/>
                  </a:lnTo>
                  <a:lnTo>
                    <a:pt x="46" y="110"/>
                  </a:lnTo>
                  <a:lnTo>
                    <a:pt x="47" y="105"/>
                  </a:lnTo>
                  <a:lnTo>
                    <a:pt x="51" y="99"/>
                  </a:lnTo>
                  <a:lnTo>
                    <a:pt x="54" y="94"/>
                  </a:lnTo>
                  <a:lnTo>
                    <a:pt x="57" y="88"/>
                  </a:lnTo>
                  <a:lnTo>
                    <a:pt x="59" y="83"/>
                  </a:lnTo>
                  <a:lnTo>
                    <a:pt x="63" y="77"/>
                  </a:lnTo>
                  <a:lnTo>
                    <a:pt x="64" y="74"/>
                  </a:lnTo>
                  <a:lnTo>
                    <a:pt x="68" y="69"/>
                  </a:lnTo>
                  <a:lnTo>
                    <a:pt x="69" y="67"/>
                  </a:lnTo>
                  <a:lnTo>
                    <a:pt x="69" y="66"/>
                  </a:lnTo>
                  <a:lnTo>
                    <a:pt x="71" y="64"/>
                  </a:lnTo>
                  <a:lnTo>
                    <a:pt x="71" y="55"/>
                  </a:lnTo>
                  <a:lnTo>
                    <a:pt x="73" y="47"/>
                  </a:lnTo>
                  <a:lnTo>
                    <a:pt x="74" y="42"/>
                  </a:lnTo>
                  <a:lnTo>
                    <a:pt x="76" y="40"/>
                  </a:lnTo>
                  <a:lnTo>
                    <a:pt x="78" y="37"/>
                  </a:lnTo>
                  <a:lnTo>
                    <a:pt x="79" y="37"/>
                  </a:lnTo>
                  <a:lnTo>
                    <a:pt x="81" y="37"/>
                  </a:lnTo>
                  <a:lnTo>
                    <a:pt x="79" y="40"/>
                  </a:lnTo>
                  <a:lnTo>
                    <a:pt x="79" y="44"/>
                  </a:lnTo>
                  <a:lnTo>
                    <a:pt x="79" y="47"/>
                  </a:lnTo>
                  <a:lnTo>
                    <a:pt x="79" y="52"/>
                  </a:lnTo>
                  <a:lnTo>
                    <a:pt x="79" y="55"/>
                  </a:lnTo>
                  <a:lnTo>
                    <a:pt x="79" y="59"/>
                  </a:lnTo>
                  <a:lnTo>
                    <a:pt x="81" y="62"/>
                  </a:lnTo>
                  <a:lnTo>
                    <a:pt x="98" y="50"/>
                  </a:lnTo>
                  <a:lnTo>
                    <a:pt x="98" y="42"/>
                  </a:lnTo>
                  <a:lnTo>
                    <a:pt x="107" y="40"/>
                  </a:lnTo>
                  <a:lnTo>
                    <a:pt x="112" y="35"/>
                  </a:lnTo>
                  <a:lnTo>
                    <a:pt x="117" y="40"/>
                  </a:lnTo>
                  <a:lnTo>
                    <a:pt x="115" y="40"/>
                  </a:lnTo>
                  <a:lnTo>
                    <a:pt x="115" y="42"/>
                  </a:lnTo>
                  <a:lnTo>
                    <a:pt x="113" y="45"/>
                  </a:lnTo>
                  <a:lnTo>
                    <a:pt x="112" y="47"/>
                  </a:lnTo>
                  <a:lnTo>
                    <a:pt x="110" y="50"/>
                  </a:lnTo>
                  <a:lnTo>
                    <a:pt x="107" y="54"/>
                  </a:lnTo>
                  <a:lnTo>
                    <a:pt x="107" y="57"/>
                  </a:lnTo>
                  <a:lnTo>
                    <a:pt x="107" y="59"/>
                  </a:lnTo>
                  <a:lnTo>
                    <a:pt x="107" y="64"/>
                  </a:lnTo>
                  <a:lnTo>
                    <a:pt x="107" y="67"/>
                  </a:lnTo>
                  <a:lnTo>
                    <a:pt x="108" y="67"/>
                  </a:lnTo>
                  <a:lnTo>
                    <a:pt x="110" y="66"/>
                  </a:lnTo>
                  <a:lnTo>
                    <a:pt x="112" y="64"/>
                  </a:lnTo>
                  <a:lnTo>
                    <a:pt x="113" y="62"/>
                  </a:lnTo>
                  <a:lnTo>
                    <a:pt x="113" y="61"/>
                  </a:lnTo>
                  <a:lnTo>
                    <a:pt x="115" y="59"/>
                  </a:lnTo>
                  <a:lnTo>
                    <a:pt x="125" y="47"/>
                  </a:lnTo>
                  <a:lnTo>
                    <a:pt x="127" y="47"/>
                  </a:lnTo>
                  <a:lnTo>
                    <a:pt x="130" y="45"/>
                  </a:lnTo>
                  <a:lnTo>
                    <a:pt x="134" y="42"/>
                  </a:lnTo>
                  <a:lnTo>
                    <a:pt x="135" y="42"/>
                  </a:lnTo>
                  <a:lnTo>
                    <a:pt x="134" y="37"/>
                  </a:lnTo>
                  <a:lnTo>
                    <a:pt x="134" y="32"/>
                  </a:lnTo>
                  <a:lnTo>
                    <a:pt x="135" y="28"/>
                  </a:lnTo>
                  <a:lnTo>
                    <a:pt x="137" y="25"/>
                  </a:lnTo>
                  <a:lnTo>
                    <a:pt x="140" y="23"/>
                  </a:lnTo>
                  <a:lnTo>
                    <a:pt x="144" y="22"/>
                  </a:lnTo>
                  <a:lnTo>
                    <a:pt x="145" y="22"/>
                  </a:lnTo>
                  <a:lnTo>
                    <a:pt x="147" y="20"/>
                  </a:lnTo>
                  <a:lnTo>
                    <a:pt x="171" y="22"/>
                  </a:lnTo>
                  <a:lnTo>
                    <a:pt x="171" y="17"/>
                  </a:lnTo>
                  <a:lnTo>
                    <a:pt x="188" y="17"/>
                  </a:lnTo>
                  <a:lnTo>
                    <a:pt x="200" y="0"/>
                  </a:lnTo>
                  <a:lnTo>
                    <a:pt x="239" y="3"/>
                  </a:lnTo>
                  <a:lnTo>
                    <a:pt x="239" y="5"/>
                  </a:lnTo>
                  <a:lnTo>
                    <a:pt x="242" y="6"/>
                  </a:lnTo>
                  <a:lnTo>
                    <a:pt x="245" y="8"/>
                  </a:lnTo>
                  <a:lnTo>
                    <a:pt x="249" y="11"/>
                  </a:lnTo>
                  <a:lnTo>
                    <a:pt x="255" y="15"/>
                  </a:lnTo>
                  <a:lnTo>
                    <a:pt x="269" y="32"/>
                  </a:lnTo>
                  <a:close/>
                </a:path>
              </a:pathLst>
            </a:custGeom>
            <a:solidFill>
              <a:srgbClr val="7FFFFF"/>
            </a:solidFill>
            <a:ln w="9525">
              <a:solidFill>
                <a:schemeClr val="tx1"/>
              </a:solidFill>
              <a:round/>
              <a:headEnd/>
              <a:tailEnd/>
            </a:ln>
          </p:spPr>
          <p:txBody>
            <a:bodyPr/>
            <a:lstStyle/>
            <a:p>
              <a:endParaRPr lang="en-US"/>
            </a:p>
          </p:txBody>
        </p:sp>
        <p:sp>
          <p:nvSpPr>
            <p:cNvPr id="58556" name="Freeform 7"/>
            <p:cNvSpPr>
              <a:spLocks/>
            </p:cNvSpPr>
            <p:nvPr/>
          </p:nvSpPr>
          <p:spPr bwMode="auto">
            <a:xfrm>
              <a:off x="4077" y="1642"/>
              <a:ext cx="620" cy="473"/>
            </a:xfrm>
            <a:custGeom>
              <a:avLst/>
              <a:gdLst>
                <a:gd name="T0" fmla="*/ 73 w 620"/>
                <a:gd name="T1" fmla="*/ 330 h 473"/>
                <a:gd name="T2" fmla="*/ 90 w 620"/>
                <a:gd name="T3" fmla="*/ 346 h 473"/>
                <a:gd name="T4" fmla="*/ 68 w 620"/>
                <a:gd name="T5" fmla="*/ 359 h 473"/>
                <a:gd name="T6" fmla="*/ 32 w 620"/>
                <a:gd name="T7" fmla="*/ 373 h 473"/>
                <a:gd name="T8" fmla="*/ 36 w 620"/>
                <a:gd name="T9" fmla="*/ 398 h 473"/>
                <a:gd name="T10" fmla="*/ 63 w 620"/>
                <a:gd name="T11" fmla="*/ 395 h 473"/>
                <a:gd name="T12" fmla="*/ 88 w 620"/>
                <a:gd name="T13" fmla="*/ 402 h 473"/>
                <a:gd name="T14" fmla="*/ 139 w 620"/>
                <a:gd name="T15" fmla="*/ 356 h 473"/>
                <a:gd name="T16" fmla="*/ 183 w 620"/>
                <a:gd name="T17" fmla="*/ 302 h 473"/>
                <a:gd name="T18" fmla="*/ 237 w 620"/>
                <a:gd name="T19" fmla="*/ 298 h 473"/>
                <a:gd name="T20" fmla="*/ 288 w 620"/>
                <a:gd name="T21" fmla="*/ 293 h 473"/>
                <a:gd name="T22" fmla="*/ 271 w 620"/>
                <a:gd name="T23" fmla="*/ 281 h 473"/>
                <a:gd name="T24" fmla="*/ 305 w 620"/>
                <a:gd name="T25" fmla="*/ 258 h 473"/>
                <a:gd name="T26" fmla="*/ 330 w 620"/>
                <a:gd name="T27" fmla="*/ 248 h 473"/>
                <a:gd name="T28" fmla="*/ 384 w 620"/>
                <a:gd name="T29" fmla="*/ 234 h 473"/>
                <a:gd name="T30" fmla="*/ 367 w 620"/>
                <a:gd name="T31" fmla="*/ 198 h 473"/>
                <a:gd name="T32" fmla="*/ 344 w 620"/>
                <a:gd name="T33" fmla="*/ 207 h 473"/>
                <a:gd name="T34" fmla="*/ 313 w 620"/>
                <a:gd name="T35" fmla="*/ 200 h 473"/>
                <a:gd name="T36" fmla="*/ 357 w 620"/>
                <a:gd name="T37" fmla="*/ 124 h 473"/>
                <a:gd name="T38" fmla="*/ 420 w 620"/>
                <a:gd name="T39" fmla="*/ 100 h 473"/>
                <a:gd name="T40" fmla="*/ 483 w 620"/>
                <a:gd name="T41" fmla="*/ 77 h 473"/>
                <a:gd name="T42" fmla="*/ 508 w 620"/>
                <a:gd name="T43" fmla="*/ 77 h 473"/>
                <a:gd name="T44" fmla="*/ 525 w 620"/>
                <a:gd name="T45" fmla="*/ 83 h 473"/>
                <a:gd name="T46" fmla="*/ 521 w 620"/>
                <a:gd name="T47" fmla="*/ 55 h 473"/>
                <a:gd name="T48" fmla="*/ 528 w 620"/>
                <a:gd name="T49" fmla="*/ 48 h 473"/>
                <a:gd name="T50" fmla="*/ 550 w 620"/>
                <a:gd name="T51" fmla="*/ 39 h 473"/>
                <a:gd name="T52" fmla="*/ 577 w 620"/>
                <a:gd name="T53" fmla="*/ 24 h 473"/>
                <a:gd name="T54" fmla="*/ 611 w 620"/>
                <a:gd name="T55" fmla="*/ 0 h 473"/>
                <a:gd name="T56" fmla="*/ 604 w 620"/>
                <a:gd name="T57" fmla="*/ 68 h 473"/>
                <a:gd name="T58" fmla="*/ 615 w 620"/>
                <a:gd name="T59" fmla="*/ 99 h 473"/>
                <a:gd name="T60" fmla="*/ 587 w 620"/>
                <a:gd name="T61" fmla="*/ 124 h 473"/>
                <a:gd name="T62" fmla="*/ 569 w 620"/>
                <a:gd name="T63" fmla="*/ 146 h 473"/>
                <a:gd name="T64" fmla="*/ 538 w 620"/>
                <a:gd name="T65" fmla="*/ 153 h 473"/>
                <a:gd name="T66" fmla="*/ 511 w 620"/>
                <a:gd name="T67" fmla="*/ 166 h 473"/>
                <a:gd name="T68" fmla="*/ 452 w 620"/>
                <a:gd name="T69" fmla="*/ 163 h 473"/>
                <a:gd name="T70" fmla="*/ 388 w 620"/>
                <a:gd name="T71" fmla="*/ 180 h 473"/>
                <a:gd name="T72" fmla="*/ 374 w 620"/>
                <a:gd name="T73" fmla="*/ 195 h 473"/>
                <a:gd name="T74" fmla="*/ 389 w 620"/>
                <a:gd name="T75" fmla="*/ 222 h 473"/>
                <a:gd name="T76" fmla="*/ 396 w 620"/>
                <a:gd name="T77" fmla="*/ 244 h 473"/>
                <a:gd name="T78" fmla="*/ 384 w 620"/>
                <a:gd name="T79" fmla="*/ 263 h 473"/>
                <a:gd name="T80" fmla="*/ 354 w 620"/>
                <a:gd name="T81" fmla="*/ 303 h 473"/>
                <a:gd name="T82" fmla="*/ 330 w 620"/>
                <a:gd name="T83" fmla="*/ 324 h 473"/>
                <a:gd name="T84" fmla="*/ 293 w 620"/>
                <a:gd name="T85" fmla="*/ 351 h 473"/>
                <a:gd name="T86" fmla="*/ 268 w 620"/>
                <a:gd name="T87" fmla="*/ 371 h 473"/>
                <a:gd name="T88" fmla="*/ 219 w 620"/>
                <a:gd name="T89" fmla="*/ 398 h 473"/>
                <a:gd name="T90" fmla="*/ 169 w 620"/>
                <a:gd name="T91" fmla="*/ 440 h 473"/>
                <a:gd name="T92" fmla="*/ 154 w 620"/>
                <a:gd name="T93" fmla="*/ 449 h 473"/>
                <a:gd name="T94" fmla="*/ 129 w 620"/>
                <a:gd name="T95" fmla="*/ 457 h 473"/>
                <a:gd name="T96" fmla="*/ 103 w 620"/>
                <a:gd name="T97" fmla="*/ 469 h 473"/>
                <a:gd name="T98" fmla="*/ 80 w 620"/>
                <a:gd name="T99" fmla="*/ 464 h 473"/>
                <a:gd name="T100" fmla="*/ 53 w 620"/>
                <a:gd name="T101" fmla="*/ 473 h 473"/>
                <a:gd name="T102" fmla="*/ 43 w 620"/>
                <a:gd name="T103" fmla="*/ 454 h 473"/>
                <a:gd name="T104" fmla="*/ 10 w 620"/>
                <a:gd name="T105" fmla="*/ 446 h 473"/>
                <a:gd name="T106" fmla="*/ 7 w 620"/>
                <a:gd name="T107" fmla="*/ 427 h 473"/>
                <a:gd name="T108" fmla="*/ 22 w 620"/>
                <a:gd name="T109" fmla="*/ 385 h 473"/>
                <a:gd name="T110" fmla="*/ 44 w 620"/>
                <a:gd name="T111" fmla="*/ 351 h 473"/>
                <a:gd name="T112" fmla="*/ 51 w 620"/>
                <a:gd name="T113" fmla="*/ 327 h 473"/>
                <a:gd name="T114" fmla="*/ 60 w 620"/>
                <a:gd name="T115" fmla="*/ 314 h 473"/>
                <a:gd name="T116" fmla="*/ 68 w 620"/>
                <a:gd name="T117" fmla="*/ 320 h 4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0"/>
                <a:gd name="T178" fmla="*/ 0 h 473"/>
                <a:gd name="T179" fmla="*/ 620 w 620"/>
                <a:gd name="T180" fmla="*/ 473 h 47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0" h="473">
                  <a:moveTo>
                    <a:pt x="78" y="315"/>
                  </a:moveTo>
                  <a:lnTo>
                    <a:pt x="78" y="315"/>
                  </a:lnTo>
                  <a:lnTo>
                    <a:pt x="78" y="317"/>
                  </a:lnTo>
                  <a:lnTo>
                    <a:pt x="76" y="320"/>
                  </a:lnTo>
                  <a:lnTo>
                    <a:pt x="75" y="324"/>
                  </a:lnTo>
                  <a:lnTo>
                    <a:pt x="75" y="327"/>
                  </a:lnTo>
                  <a:lnTo>
                    <a:pt x="73" y="330"/>
                  </a:lnTo>
                  <a:lnTo>
                    <a:pt x="73" y="334"/>
                  </a:lnTo>
                  <a:lnTo>
                    <a:pt x="75" y="334"/>
                  </a:lnTo>
                  <a:lnTo>
                    <a:pt x="82" y="337"/>
                  </a:lnTo>
                  <a:lnTo>
                    <a:pt x="87" y="339"/>
                  </a:lnTo>
                  <a:lnTo>
                    <a:pt x="90" y="341"/>
                  </a:lnTo>
                  <a:lnTo>
                    <a:pt x="90" y="344"/>
                  </a:lnTo>
                  <a:lnTo>
                    <a:pt x="90" y="346"/>
                  </a:lnTo>
                  <a:lnTo>
                    <a:pt x="90" y="347"/>
                  </a:lnTo>
                  <a:lnTo>
                    <a:pt x="87" y="349"/>
                  </a:lnTo>
                  <a:lnTo>
                    <a:pt x="85" y="352"/>
                  </a:lnTo>
                  <a:lnTo>
                    <a:pt x="82" y="354"/>
                  </a:lnTo>
                  <a:lnTo>
                    <a:pt x="76" y="356"/>
                  </a:lnTo>
                  <a:lnTo>
                    <a:pt x="73" y="358"/>
                  </a:lnTo>
                  <a:lnTo>
                    <a:pt x="68" y="359"/>
                  </a:lnTo>
                  <a:lnTo>
                    <a:pt x="65" y="361"/>
                  </a:lnTo>
                  <a:lnTo>
                    <a:pt x="61" y="361"/>
                  </a:lnTo>
                  <a:lnTo>
                    <a:pt x="60" y="361"/>
                  </a:lnTo>
                  <a:lnTo>
                    <a:pt x="58" y="361"/>
                  </a:lnTo>
                  <a:lnTo>
                    <a:pt x="46" y="363"/>
                  </a:lnTo>
                  <a:lnTo>
                    <a:pt x="38" y="368"/>
                  </a:lnTo>
                  <a:lnTo>
                    <a:pt x="32" y="373"/>
                  </a:lnTo>
                  <a:lnTo>
                    <a:pt x="31" y="380"/>
                  </a:lnTo>
                  <a:lnTo>
                    <a:pt x="31" y="386"/>
                  </a:lnTo>
                  <a:lnTo>
                    <a:pt x="31" y="391"/>
                  </a:lnTo>
                  <a:lnTo>
                    <a:pt x="31" y="396"/>
                  </a:lnTo>
                  <a:lnTo>
                    <a:pt x="32" y="398"/>
                  </a:lnTo>
                  <a:lnTo>
                    <a:pt x="36" y="398"/>
                  </a:lnTo>
                  <a:lnTo>
                    <a:pt x="39" y="398"/>
                  </a:lnTo>
                  <a:lnTo>
                    <a:pt x="44" y="400"/>
                  </a:lnTo>
                  <a:lnTo>
                    <a:pt x="49" y="402"/>
                  </a:lnTo>
                  <a:lnTo>
                    <a:pt x="54" y="402"/>
                  </a:lnTo>
                  <a:lnTo>
                    <a:pt x="58" y="402"/>
                  </a:lnTo>
                  <a:lnTo>
                    <a:pt x="60" y="402"/>
                  </a:lnTo>
                  <a:lnTo>
                    <a:pt x="63" y="395"/>
                  </a:lnTo>
                  <a:lnTo>
                    <a:pt x="68" y="393"/>
                  </a:lnTo>
                  <a:lnTo>
                    <a:pt x="73" y="393"/>
                  </a:lnTo>
                  <a:lnTo>
                    <a:pt x="78" y="395"/>
                  </a:lnTo>
                  <a:lnTo>
                    <a:pt x="82" y="398"/>
                  </a:lnTo>
                  <a:lnTo>
                    <a:pt x="85" y="400"/>
                  </a:lnTo>
                  <a:lnTo>
                    <a:pt x="87" y="402"/>
                  </a:lnTo>
                  <a:lnTo>
                    <a:pt x="88" y="402"/>
                  </a:lnTo>
                  <a:lnTo>
                    <a:pt x="90" y="391"/>
                  </a:lnTo>
                  <a:lnTo>
                    <a:pt x="97" y="381"/>
                  </a:lnTo>
                  <a:lnTo>
                    <a:pt x="105" y="373"/>
                  </a:lnTo>
                  <a:lnTo>
                    <a:pt x="115" y="366"/>
                  </a:lnTo>
                  <a:lnTo>
                    <a:pt x="125" y="363"/>
                  </a:lnTo>
                  <a:lnTo>
                    <a:pt x="134" y="358"/>
                  </a:lnTo>
                  <a:lnTo>
                    <a:pt x="139" y="356"/>
                  </a:lnTo>
                  <a:lnTo>
                    <a:pt x="142" y="354"/>
                  </a:lnTo>
                  <a:lnTo>
                    <a:pt x="147" y="341"/>
                  </a:lnTo>
                  <a:lnTo>
                    <a:pt x="153" y="329"/>
                  </a:lnTo>
                  <a:lnTo>
                    <a:pt x="159" y="320"/>
                  </a:lnTo>
                  <a:lnTo>
                    <a:pt x="166" y="312"/>
                  </a:lnTo>
                  <a:lnTo>
                    <a:pt x="175" y="307"/>
                  </a:lnTo>
                  <a:lnTo>
                    <a:pt x="183" y="302"/>
                  </a:lnTo>
                  <a:lnTo>
                    <a:pt x="191" y="300"/>
                  </a:lnTo>
                  <a:lnTo>
                    <a:pt x="200" y="297"/>
                  </a:lnTo>
                  <a:lnTo>
                    <a:pt x="208" y="297"/>
                  </a:lnTo>
                  <a:lnTo>
                    <a:pt x="217" y="297"/>
                  </a:lnTo>
                  <a:lnTo>
                    <a:pt x="225" y="297"/>
                  </a:lnTo>
                  <a:lnTo>
                    <a:pt x="232" y="297"/>
                  </a:lnTo>
                  <a:lnTo>
                    <a:pt x="237" y="298"/>
                  </a:lnTo>
                  <a:lnTo>
                    <a:pt x="241" y="298"/>
                  </a:lnTo>
                  <a:lnTo>
                    <a:pt x="244" y="300"/>
                  </a:lnTo>
                  <a:lnTo>
                    <a:pt x="296" y="295"/>
                  </a:lnTo>
                  <a:lnTo>
                    <a:pt x="295" y="295"/>
                  </a:lnTo>
                  <a:lnTo>
                    <a:pt x="291" y="293"/>
                  </a:lnTo>
                  <a:lnTo>
                    <a:pt x="288" y="293"/>
                  </a:lnTo>
                  <a:lnTo>
                    <a:pt x="283" y="292"/>
                  </a:lnTo>
                  <a:lnTo>
                    <a:pt x="276" y="292"/>
                  </a:lnTo>
                  <a:lnTo>
                    <a:pt x="273" y="290"/>
                  </a:lnTo>
                  <a:lnTo>
                    <a:pt x="269" y="290"/>
                  </a:lnTo>
                  <a:lnTo>
                    <a:pt x="268" y="288"/>
                  </a:lnTo>
                  <a:lnTo>
                    <a:pt x="269" y="285"/>
                  </a:lnTo>
                  <a:lnTo>
                    <a:pt x="271" y="281"/>
                  </a:lnTo>
                  <a:lnTo>
                    <a:pt x="274" y="278"/>
                  </a:lnTo>
                  <a:lnTo>
                    <a:pt x="278" y="273"/>
                  </a:lnTo>
                  <a:lnTo>
                    <a:pt x="283" y="270"/>
                  </a:lnTo>
                  <a:lnTo>
                    <a:pt x="288" y="266"/>
                  </a:lnTo>
                  <a:lnTo>
                    <a:pt x="293" y="263"/>
                  </a:lnTo>
                  <a:lnTo>
                    <a:pt x="300" y="261"/>
                  </a:lnTo>
                  <a:lnTo>
                    <a:pt x="305" y="258"/>
                  </a:lnTo>
                  <a:lnTo>
                    <a:pt x="312" y="256"/>
                  </a:lnTo>
                  <a:lnTo>
                    <a:pt x="317" y="253"/>
                  </a:lnTo>
                  <a:lnTo>
                    <a:pt x="320" y="251"/>
                  </a:lnTo>
                  <a:lnTo>
                    <a:pt x="325" y="249"/>
                  </a:lnTo>
                  <a:lnTo>
                    <a:pt x="329" y="249"/>
                  </a:lnTo>
                  <a:lnTo>
                    <a:pt x="330" y="248"/>
                  </a:lnTo>
                  <a:lnTo>
                    <a:pt x="334" y="248"/>
                  </a:lnTo>
                  <a:lnTo>
                    <a:pt x="339" y="246"/>
                  </a:lnTo>
                  <a:lnTo>
                    <a:pt x="349" y="244"/>
                  </a:lnTo>
                  <a:lnTo>
                    <a:pt x="359" y="241"/>
                  </a:lnTo>
                  <a:lnTo>
                    <a:pt x="369" y="239"/>
                  </a:lnTo>
                  <a:lnTo>
                    <a:pt x="378" y="236"/>
                  </a:lnTo>
                  <a:lnTo>
                    <a:pt x="384" y="234"/>
                  </a:lnTo>
                  <a:lnTo>
                    <a:pt x="386" y="232"/>
                  </a:lnTo>
                  <a:lnTo>
                    <a:pt x="379" y="226"/>
                  </a:lnTo>
                  <a:lnTo>
                    <a:pt x="374" y="217"/>
                  </a:lnTo>
                  <a:lnTo>
                    <a:pt x="371" y="210"/>
                  </a:lnTo>
                  <a:lnTo>
                    <a:pt x="369" y="205"/>
                  </a:lnTo>
                  <a:lnTo>
                    <a:pt x="367" y="202"/>
                  </a:lnTo>
                  <a:lnTo>
                    <a:pt x="367" y="198"/>
                  </a:lnTo>
                  <a:lnTo>
                    <a:pt x="367" y="197"/>
                  </a:lnTo>
                  <a:lnTo>
                    <a:pt x="362" y="200"/>
                  </a:lnTo>
                  <a:lnTo>
                    <a:pt x="357" y="204"/>
                  </a:lnTo>
                  <a:lnTo>
                    <a:pt x="354" y="205"/>
                  </a:lnTo>
                  <a:lnTo>
                    <a:pt x="349" y="207"/>
                  </a:lnTo>
                  <a:lnTo>
                    <a:pt x="344" y="207"/>
                  </a:lnTo>
                  <a:lnTo>
                    <a:pt x="339" y="207"/>
                  </a:lnTo>
                  <a:lnTo>
                    <a:pt x="334" y="207"/>
                  </a:lnTo>
                  <a:lnTo>
                    <a:pt x="329" y="205"/>
                  </a:lnTo>
                  <a:lnTo>
                    <a:pt x="325" y="205"/>
                  </a:lnTo>
                  <a:lnTo>
                    <a:pt x="320" y="204"/>
                  </a:lnTo>
                  <a:lnTo>
                    <a:pt x="317" y="202"/>
                  </a:lnTo>
                  <a:lnTo>
                    <a:pt x="313" y="200"/>
                  </a:lnTo>
                  <a:lnTo>
                    <a:pt x="312" y="200"/>
                  </a:lnTo>
                  <a:lnTo>
                    <a:pt x="308" y="198"/>
                  </a:lnTo>
                  <a:lnTo>
                    <a:pt x="308" y="197"/>
                  </a:lnTo>
                  <a:lnTo>
                    <a:pt x="325" y="154"/>
                  </a:lnTo>
                  <a:lnTo>
                    <a:pt x="357" y="124"/>
                  </a:lnTo>
                  <a:lnTo>
                    <a:pt x="362" y="122"/>
                  </a:lnTo>
                  <a:lnTo>
                    <a:pt x="369" y="121"/>
                  </a:lnTo>
                  <a:lnTo>
                    <a:pt x="376" y="117"/>
                  </a:lnTo>
                  <a:lnTo>
                    <a:pt x="386" y="114"/>
                  </a:lnTo>
                  <a:lnTo>
                    <a:pt x="396" y="109"/>
                  </a:lnTo>
                  <a:lnTo>
                    <a:pt x="408" y="105"/>
                  </a:lnTo>
                  <a:lnTo>
                    <a:pt x="420" y="100"/>
                  </a:lnTo>
                  <a:lnTo>
                    <a:pt x="432" y="95"/>
                  </a:lnTo>
                  <a:lnTo>
                    <a:pt x="444" y="92"/>
                  </a:lnTo>
                  <a:lnTo>
                    <a:pt x="454" y="87"/>
                  </a:lnTo>
                  <a:lnTo>
                    <a:pt x="464" y="83"/>
                  </a:lnTo>
                  <a:lnTo>
                    <a:pt x="472" y="80"/>
                  </a:lnTo>
                  <a:lnTo>
                    <a:pt x="477" y="78"/>
                  </a:lnTo>
                  <a:lnTo>
                    <a:pt x="483" y="77"/>
                  </a:lnTo>
                  <a:lnTo>
                    <a:pt x="484" y="77"/>
                  </a:lnTo>
                  <a:lnTo>
                    <a:pt x="491" y="78"/>
                  </a:lnTo>
                  <a:lnTo>
                    <a:pt x="498" y="80"/>
                  </a:lnTo>
                  <a:lnTo>
                    <a:pt x="501" y="80"/>
                  </a:lnTo>
                  <a:lnTo>
                    <a:pt x="505" y="80"/>
                  </a:lnTo>
                  <a:lnTo>
                    <a:pt x="506" y="78"/>
                  </a:lnTo>
                  <a:lnTo>
                    <a:pt x="508" y="77"/>
                  </a:lnTo>
                  <a:lnTo>
                    <a:pt x="510" y="77"/>
                  </a:lnTo>
                  <a:lnTo>
                    <a:pt x="513" y="78"/>
                  </a:lnTo>
                  <a:lnTo>
                    <a:pt x="518" y="82"/>
                  </a:lnTo>
                  <a:lnTo>
                    <a:pt x="520" y="83"/>
                  </a:lnTo>
                  <a:lnTo>
                    <a:pt x="523" y="83"/>
                  </a:lnTo>
                  <a:lnTo>
                    <a:pt x="525" y="83"/>
                  </a:lnTo>
                  <a:lnTo>
                    <a:pt x="528" y="83"/>
                  </a:lnTo>
                  <a:lnTo>
                    <a:pt x="530" y="83"/>
                  </a:lnTo>
                  <a:lnTo>
                    <a:pt x="549" y="72"/>
                  </a:lnTo>
                  <a:lnTo>
                    <a:pt x="543" y="58"/>
                  </a:lnTo>
                  <a:lnTo>
                    <a:pt x="525" y="66"/>
                  </a:lnTo>
                  <a:lnTo>
                    <a:pt x="521" y="55"/>
                  </a:lnTo>
                  <a:lnTo>
                    <a:pt x="510" y="63"/>
                  </a:lnTo>
                  <a:lnTo>
                    <a:pt x="489" y="61"/>
                  </a:lnTo>
                  <a:lnTo>
                    <a:pt x="506" y="53"/>
                  </a:lnTo>
                  <a:lnTo>
                    <a:pt x="528" y="41"/>
                  </a:lnTo>
                  <a:lnTo>
                    <a:pt x="528" y="43"/>
                  </a:lnTo>
                  <a:lnTo>
                    <a:pt x="528" y="44"/>
                  </a:lnTo>
                  <a:lnTo>
                    <a:pt x="528" y="48"/>
                  </a:lnTo>
                  <a:lnTo>
                    <a:pt x="530" y="51"/>
                  </a:lnTo>
                  <a:lnTo>
                    <a:pt x="530" y="55"/>
                  </a:lnTo>
                  <a:lnTo>
                    <a:pt x="530" y="56"/>
                  </a:lnTo>
                  <a:lnTo>
                    <a:pt x="532" y="58"/>
                  </a:lnTo>
                  <a:lnTo>
                    <a:pt x="533" y="58"/>
                  </a:lnTo>
                  <a:lnTo>
                    <a:pt x="542" y="48"/>
                  </a:lnTo>
                  <a:lnTo>
                    <a:pt x="550" y="39"/>
                  </a:lnTo>
                  <a:lnTo>
                    <a:pt x="557" y="34"/>
                  </a:lnTo>
                  <a:lnTo>
                    <a:pt x="562" y="31"/>
                  </a:lnTo>
                  <a:lnTo>
                    <a:pt x="567" y="29"/>
                  </a:lnTo>
                  <a:lnTo>
                    <a:pt x="571" y="29"/>
                  </a:lnTo>
                  <a:lnTo>
                    <a:pt x="572" y="29"/>
                  </a:lnTo>
                  <a:lnTo>
                    <a:pt x="574" y="28"/>
                  </a:lnTo>
                  <a:lnTo>
                    <a:pt x="577" y="24"/>
                  </a:lnTo>
                  <a:lnTo>
                    <a:pt x="582" y="21"/>
                  </a:lnTo>
                  <a:lnTo>
                    <a:pt x="587" y="16"/>
                  </a:lnTo>
                  <a:lnTo>
                    <a:pt x="594" y="12"/>
                  </a:lnTo>
                  <a:lnTo>
                    <a:pt x="601" y="7"/>
                  </a:lnTo>
                  <a:lnTo>
                    <a:pt x="606" y="4"/>
                  </a:lnTo>
                  <a:lnTo>
                    <a:pt x="609" y="0"/>
                  </a:lnTo>
                  <a:lnTo>
                    <a:pt x="611" y="0"/>
                  </a:lnTo>
                  <a:lnTo>
                    <a:pt x="620" y="7"/>
                  </a:lnTo>
                  <a:lnTo>
                    <a:pt x="591" y="41"/>
                  </a:lnTo>
                  <a:lnTo>
                    <a:pt x="604" y="41"/>
                  </a:lnTo>
                  <a:lnTo>
                    <a:pt x="615" y="50"/>
                  </a:lnTo>
                  <a:lnTo>
                    <a:pt x="609" y="65"/>
                  </a:lnTo>
                  <a:lnTo>
                    <a:pt x="608" y="66"/>
                  </a:lnTo>
                  <a:lnTo>
                    <a:pt x="604" y="68"/>
                  </a:lnTo>
                  <a:lnTo>
                    <a:pt x="601" y="70"/>
                  </a:lnTo>
                  <a:lnTo>
                    <a:pt x="601" y="72"/>
                  </a:lnTo>
                  <a:lnTo>
                    <a:pt x="608" y="77"/>
                  </a:lnTo>
                  <a:lnTo>
                    <a:pt x="611" y="82"/>
                  </a:lnTo>
                  <a:lnTo>
                    <a:pt x="615" y="87"/>
                  </a:lnTo>
                  <a:lnTo>
                    <a:pt x="615" y="94"/>
                  </a:lnTo>
                  <a:lnTo>
                    <a:pt x="615" y="99"/>
                  </a:lnTo>
                  <a:lnTo>
                    <a:pt x="615" y="104"/>
                  </a:lnTo>
                  <a:lnTo>
                    <a:pt x="615" y="107"/>
                  </a:lnTo>
                  <a:lnTo>
                    <a:pt x="606" y="109"/>
                  </a:lnTo>
                  <a:lnTo>
                    <a:pt x="599" y="112"/>
                  </a:lnTo>
                  <a:lnTo>
                    <a:pt x="593" y="119"/>
                  </a:lnTo>
                  <a:lnTo>
                    <a:pt x="587" y="124"/>
                  </a:lnTo>
                  <a:lnTo>
                    <a:pt x="582" y="131"/>
                  </a:lnTo>
                  <a:lnTo>
                    <a:pt x="579" y="136"/>
                  </a:lnTo>
                  <a:lnTo>
                    <a:pt x="576" y="139"/>
                  </a:lnTo>
                  <a:lnTo>
                    <a:pt x="576" y="141"/>
                  </a:lnTo>
                  <a:lnTo>
                    <a:pt x="574" y="143"/>
                  </a:lnTo>
                  <a:lnTo>
                    <a:pt x="572" y="144"/>
                  </a:lnTo>
                  <a:lnTo>
                    <a:pt x="569" y="146"/>
                  </a:lnTo>
                  <a:lnTo>
                    <a:pt x="565" y="149"/>
                  </a:lnTo>
                  <a:lnTo>
                    <a:pt x="560" y="151"/>
                  </a:lnTo>
                  <a:lnTo>
                    <a:pt x="557" y="154"/>
                  </a:lnTo>
                  <a:lnTo>
                    <a:pt x="554" y="156"/>
                  </a:lnTo>
                  <a:lnTo>
                    <a:pt x="552" y="156"/>
                  </a:lnTo>
                  <a:lnTo>
                    <a:pt x="545" y="153"/>
                  </a:lnTo>
                  <a:lnTo>
                    <a:pt x="538" y="153"/>
                  </a:lnTo>
                  <a:lnTo>
                    <a:pt x="532" y="154"/>
                  </a:lnTo>
                  <a:lnTo>
                    <a:pt x="527" y="156"/>
                  </a:lnTo>
                  <a:lnTo>
                    <a:pt x="521" y="160"/>
                  </a:lnTo>
                  <a:lnTo>
                    <a:pt x="516" y="161"/>
                  </a:lnTo>
                  <a:lnTo>
                    <a:pt x="513" y="163"/>
                  </a:lnTo>
                  <a:lnTo>
                    <a:pt x="513" y="165"/>
                  </a:lnTo>
                  <a:lnTo>
                    <a:pt x="511" y="166"/>
                  </a:lnTo>
                  <a:lnTo>
                    <a:pt x="493" y="165"/>
                  </a:lnTo>
                  <a:lnTo>
                    <a:pt x="491" y="163"/>
                  </a:lnTo>
                  <a:lnTo>
                    <a:pt x="488" y="161"/>
                  </a:lnTo>
                  <a:lnTo>
                    <a:pt x="486" y="161"/>
                  </a:lnTo>
                  <a:lnTo>
                    <a:pt x="469" y="161"/>
                  </a:lnTo>
                  <a:lnTo>
                    <a:pt x="452" y="163"/>
                  </a:lnTo>
                  <a:lnTo>
                    <a:pt x="439" y="165"/>
                  </a:lnTo>
                  <a:lnTo>
                    <a:pt x="427" y="166"/>
                  </a:lnTo>
                  <a:lnTo>
                    <a:pt x="417" y="168"/>
                  </a:lnTo>
                  <a:lnTo>
                    <a:pt x="406" y="171"/>
                  </a:lnTo>
                  <a:lnTo>
                    <a:pt x="400" y="175"/>
                  </a:lnTo>
                  <a:lnTo>
                    <a:pt x="393" y="178"/>
                  </a:lnTo>
                  <a:lnTo>
                    <a:pt x="388" y="180"/>
                  </a:lnTo>
                  <a:lnTo>
                    <a:pt x="384" y="183"/>
                  </a:lnTo>
                  <a:lnTo>
                    <a:pt x="381" y="187"/>
                  </a:lnTo>
                  <a:lnTo>
                    <a:pt x="378" y="188"/>
                  </a:lnTo>
                  <a:lnTo>
                    <a:pt x="378" y="192"/>
                  </a:lnTo>
                  <a:lnTo>
                    <a:pt x="376" y="193"/>
                  </a:lnTo>
                  <a:lnTo>
                    <a:pt x="374" y="195"/>
                  </a:lnTo>
                  <a:lnTo>
                    <a:pt x="376" y="200"/>
                  </a:lnTo>
                  <a:lnTo>
                    <a:pt x="378" y="205"/>
                  </a:lnTo>
                  <a:lnTo>
                    <a:pt x="379" y="210"/>
                  </a:lnTo>
                  <a:lnTo>
                    <a:pt x="383" y="215"/>
                  </a:lnTo>
                  <a:lnTo>
                    <a:pt x="384" y="219"/>
                  </a:lnTo>
                  <a:lnTo>
                    <a:pt x="388" y="222"/>
                  </a:lnTo>
                  <a:lnTo>
                    <a:pt x="389" y="222"/>
                  </a:lnTo>
                  <a:lnTo>
                    <a:pt x="389" y="224"/>
                  </a:lnTo>
                  <a:lnTo>
                    <a:pt x="391" y="226"/>
                  </a:lnTo>
                  <a:lnTo>
                    <a:pt x="395" y="227"/>
                  </a:lnTo>
                  <a:lnTo>
                    <a:pt x="396" y="231"/>
                  </a:lnTo>
                  <a:lnTo>
                    <a:pt x="398" y="232"/>
                  </a:lnTo>
                  <a:lnTo>
                    <a:pt x="398" y="239"/>
                  </a:lnTo>
                  <a:lnTo>
                    <a:pt x="396" y="244"/>
                  </a:lnTo>
                  <a:lnTo>
                    <a:pt x="396" y="248"/>
                  </a:lnTo>
                  <a:lnTo>
                    <a:pt x="395" y="251"/>
                  </a:lnTo>
                  <a:lnTo>
                    <a:pt x="393" y="253"/>
                  </a:lnTo>
                  <a:lnTo>
                    <a:pt x="391" y="254"/>
                  </a:lnTo>
                  <a:lnTo>
                    <a:pt x="389" y="256"/>
                  </a:lnTo>
                  <a:lnTo>
                    <a:pt x="384" y="263"/>
                  </a:lnTo>
                  <a:lnTo>
                    <a:pt x="376" y="280"/>
                  </a:lnTo>
                  <a:lnTo>
                    <a:pt x="361" y="295"/>
                  </a:lnTo>
                  <a:lnTo>
                    <a:pt x="362" y="293"/>
                  </a:lnTo>
                  <a:lnTo>
                    <a:pt x="361" y="293"/>
                  </a:lnTo>
                  <a:lnTo>
                    <a:pt x="354" y="303"/>
                  </a:lnTo>
                  <a:lnTo>
                    <a:pt x="347" y="310"/>
                  </a:lnTo>
                  <a:lnTo>
                    <a:pt x="342" y="315"/>
                  </a:lnTo>
                  <a:lnTo>
                    <a:pt x="339" y="319"/>
                  </a:lnTo>
                  <a:lnTo>
                    <a:pt x="335" y="320"/>
                  </a:lnTo>
                  <a:lnTo>
                    <a:pt x="332" y="322"/>
                  </a:lnTo>
                  <a:lnTo>
                    <a:pt x="330" y="324"/>
                  </a:lnTo>
                  <a:lnTo>
                    <a:pt x="325" y="327"/>
                  </a:lnTo>
                  <a:lnTo>
                    <a:pt x="320" y="332"/>
                  </a:lnTo>
                  <a:lnTo>
                    <a:pt x="313" y="336"/>
                  </a:lnTo>
                  <a:lnTo>
                    <a:pt x="308" y="339"/>
                  </a:lnTo>
                  <a:lnTo>
                    <a:pt x="303" y="344"/>
                  </a:lnTo>
                  <a:lnTo>
                    <a:pt x="298" y="347"/>
                  </a:lnTo>
                  <a:lnTo>
                    <a:pt x="293" y="351"/>
                  </a:lnTo>
                  <a:lnTo>
                    <a:pt x="290" y="354"/>
                  </a:lnTo>
                  <a:lnTo>
                    <a:pt x="285" y="358"/>
                  </a:lnTo>
                  <a:lnTo>
                    <a:pt x="279" y="361"/>
                  </a:lnTo>
                  <a:lnTo>
                    <a:pt x="276" y="364"/>
                  </a:lnTo>
                  <a:lnTo>
                    <a:pt x="273" y="366"/>
                  </a:lnTo>
                  <a:lnTo>
                    <a:pt x="271" y="369"/>
                  </a:lnTo>
                  <a:lnTo>
                    <a:pt x="268" y="371"/>
                  </a:lnTo>
                  <a:lnTo>
                    <a:pt x="266" y="371"/>
                  </a:lnTo>
                  <a:lnTo>
                    <a:pt x="266" y="373"/>
                  </a:lnTo>
                  <a:lnTo>
                    <a:pt x="256" y="376"/>
                  </a:lnTo>
                  <a:lnTo>
                    <a:pt x="247" y="380"/>
                  </a:lnTo>
                  <a:lnTo>
                    <a:pt x="237" y="385"/>
                  </a:lnTo>
                  <a:lnTo>
                    <a:pt x="229" y="391"/>
                  </a:lnTo>
                  <a:lnTo>
                    <a:pt x="219" y="398"/>
                  </a:lnTo>
                  <a:lnTo>
                    <a:pt x="210" y="405"/>
                  </a:lnTo>
                  <a:lnTo>
                    <a:pt x="202" y="410"/>
                  </a:lnTo>
                  <a:lnTo>
                    <a:pt x="195" y="417"/>
                  </a:lnTo>
                  <a:lnTo>
                    <a:pt x="186" y="424"/>
                  </a:lnTo>
                  <a:lnTo>
                    <a:pt x="181" y="429"/>
                  </a:lnTo>
                  <a:lnTo>
                    <a:pt x="175" y="435"/>
                  </a:lnTo>
                  <a:lnTo>
                    <a:pt x="169" y="440"/>
                  </a:lnTo>
                  <a:lnTo>
                    <a:pt x="166" y="444"/>
                  </a:lnTo>
                  <a:lnTo>
                    <a:pt x="163" y="447"/>
                  </a:lnTo>
                  <a:lnTo>
                    <a:pt x="161" y="449"/>
                  </a:lnTo>
                  <a:lnTo>
                    <a:pt x="159" y="449"/>
                  </a:lnTo>
                  <a:lnTo>
                    <a:pt x="158" y="449"/>
                  </a:lnTo>
                  <a:lnTo>
                    <a:pt x="154" y="449"/>
                  </a:lnTo>
                  <a:lnTo>
                    <a:pt x="149" y="449"/>
                  </a:lnTo>
                  <a:lnTo>
                    <a:pt x="146" y="451"/>
                  </a:lnTo>
                  <a:lnTo>
                    <a:pt x="142" y="451"/>
                  </a:lnTo>
                  <a:lnTo>
                    <a:pt x="139" y="451"/>
                  </a:lnTo>
                  <a:lnTo>
                    <a:pt x="137" y="451"/>
                  </a:lnTo>
                  <a:lnTo>
                    <a:pt x="134" y="454"/>
                  </a:lnTo>
                  <a:lnTo>
                    <a:pt x="129" y="457"/>
                  </a:lnTo>
                  <a:lnTo>
                    <a:pt x="124" y="459"/>
                  </a:lnTo>
                  <a:lnTo>
                    <a:pt x="120" y="461"/>
                  </a:lnTo>
                  <a:lnTo>
                    <a:pt x="115" y="462"/>
                  </a:lnTo>
                  <a:lnTo>
                    <a:pt x="114" y="464"/>
                  </a:lnTo>
                  <a:lnTo>
                    <a:pt x="110" y="464"/>
                  </a:lnTo>
                  <a:lnTo>
                    <a:pt x="103" y="469"/>
                  </a:lnTo>
                  <a:lnTo>
                    <a:pt x="98" y="471"/>
                  </a:lnTo>
                  <a:lnTo>
                    <a:pt x="93" y="471"/>
                  </a:lnTo>
                  <a:lnTo>
                    <a:pt x="90" y="469"/>
                  </a:lnTo>
                  <a:lnTo>
                    <a:pt x="85" y="468"/>
                  </a:lnTo>
                  <a:lnTo>
                    <a:pt x="82" y="466"/>
                  </a:lnTo>
                  <a:lnTo>
                    <a:pt x="80" y="466"/>
                  </a:lnTo>
                  <a:lnTo>
                    <a:pt x="80" y="464"/>
                  </a:lnTo>
                  <a:lnTo>
                    <a:pt x="75" y="468"/>
                  </a:lnTo>
                  <a:lnTo>
                    <a:pt x="70" y="471"/>
                  </a:lnTo>
                  <a:lnTo>
                    <a:pt x="66" y="473"/>
                  </a:lnTo>
                  <a:lnTo>
                    <a:pt x="61" y="473"/>
                  </a:lnTo>
                  <a:lnTo>
                    <a:pt x="58" y="473"/>
                  </a:lnTo>
                  <a:lnTo>
                    <a:pt x="54" y="473"/>
                  </a:lnTo>
                  <a:lnTo>
                    <a:pt x="53" y="473"/>
                  </a:lnTo>
                  <a:lnTo>
                    <a:pt x="61" y="464"/>
                  </a:lnTo>
                  <a:lnTo>
                    <a:pt x="75" y="457"/>
                  </a:lnTo>
                  <a:lnTo>
                    <a:pt x="65" y="452"/>
                  </a:lnTo>
                  <a:lnTo>
                    <a:pt x="58" y="459"/>
                  </a:lnTo>
                  <a:lnTo>
                    <a:pt x="48" y="459"/>
                  </a:lnTo>
                  <a:lnTo>
                    <a:pt x="43" y="454"/>
                  </a:lnTo>
                  <a:lnTo>
                    <a:pt x="36" y="451"/>
                  </a:lnTo>
                  <a:lnTo>
                    <a:pt x="29" y="447"/>
                  </a:lnTo>
                  <a:lnTo>
                    <a:pt x="24" y="446"/>
                  </a:lnTo>
                  <a:lnTo>
                    <a:pt x="19" y="446"/>
                  </a:lnTo>
                  <a:lnTo>
                    <a:pt x="14" y="446"/>
                  </a:lnTo>
                  <a:lnTo>
                    <a:pt x="12" y="446"/>
                  </a:lnTo>
                  <a:lnTo>
                    <a:pt x="10" y="446"/>
                  </a:lnTo>
                  <a:lnTo>
                    <a:pt x="9" y="447"/>
                  </a:lnTo>
                  <a:lnTo>
                    <a:pt x="5" y="449"/>
                  </a:lnTo>
                  <a:lnTo>
                    <a:pt x="2" y="451"/>
                  </a:lnTo>
                  <a:lnTo>
                    <a:pt x="0" y="451"/>
                  </a:lnTo>
                  <a:lnTo>
                    <a:pt x="0" y="444"/>
                  </a:lnTo>
                  <a:lnTo>
                    <a:pt x="4" y="435"/>
                  </a:lnTo>
                  <a:lnTo>
                    <a:pt x="7" y="427"/>
                  </a:lnTo>
                  <a:lnTo>
                    <a:pt x="10" y="420"/>
                  </a:lnTo>
                  <a:lnTo>
                    <a:pt x="16" y="413"/>
                  </a:lnTo>
                  <a:lnTo>
                    <a:pt x="21" y="408"/>
                  </a:lnTo>
                  <a:lnTo>
                    <a:pt x="22" y="405"/>
                  </a:lnTo>
                  <a:lnTo>
                    <a:pt x="24" y="403"/>
                  </a:lnTo>
                  <a:lnTo>
                    <a:pt x="22" y="393"/>
                  </a:lnTo>
                  <a:lnTo>
                    <a:pt x="22" y="385"/>
                  </a:lnTo>
                  <a:lnTo>
                    <a:pt x="24" y="376"/>
                  </a:lnTo>
                  <a:lnTo>
                    <a:pt x="26" y="371"/>
                  </a:lnTo>
                  <a:lnTo>
                    <a:pt x="29" y="366"/>
                  </a:lnTo>
                  <a:lnTo>
                    <a:pt x="32" y="363"/>
                  </a:lnTo>
                  <a:lnTo>
                    <a:pt x="34" y="361"/>
                  </a:lnTo>
                  <a:lnTo>
                    <a:pt x="36" y="361"/>
                  </a:lnTo>
                  <a:lnTo>
                    <a:pt x="44" y="351"/>
                  </a:lnTo>
                  <a:lnTo>
                    <a:pt x="46" y="341"/>
                  </a:lnTo>
                  <a:lnTo>
                    <a:pt x="46" y="339"/>
                  </a:lnTo>
                  <a:lnTo>
                    <a:pt x="46" y="337"/>
                  </a:lnTo>
                  <a:lnTo>
                    <a:pt x="48" y="336"/>
                  </a:lnTo>
                  <a:lnTo>
                    <a:pt x="48" y="334"/>
                  </a:lnTo>
                  <a:lnTo>
                    <a:pt x="51" y="330"/>
                  </a:lnTo>
                  <a:lnTo>
                    <a:pt x="51" y="327"/>
                  </a:lnTo>
                  <a:lnTo>
                    <a:pt x="49" y="325"/>
                  </a:lnTo>
                  <a:lnTo>
                    <a:pt x="51" y="320"/>
                  </a:lnTo>
                  <a:lnTo>
                    <a:pt x="51" y="317"/>
                  </a:lnTo>
                  <a:lnTo>
                    <a:pt x="54" y="315"/>
                  </a:lnTo>
                  <a:lnTo>
                    <a:pt x="56" y="315"/>
                  </a:lnTo>
                  <a:lnTo>
                    <a:pt x="60" y="314"/>
                  </a:lnTo>
                  <a:lnTo>
                    <a:pt x="61" y="315"/>
                  </a:lnTo>
                  <a:lnTo>
                    <a:pt x="63" y="315"/>
                  </a:lnTo>
                  <a:lnTo>
                    <a:pt x="65" y="315"/>
                  </a:lnTo>
                  <a:lnTo>
                    <a:pt x="65" y="320"/>
                  </a:lnTo>
                  <a:lnTo>
                    <a:pt x="66" y="322"/>
                  </a:lnTo>
                  <a:lnTo>
                    <a:pt x="68" y="322"/>
                  </a:lnTo>
                  <a:lnTo>
                    <a:pt x="68" y="320"/>
                  </a:lnTo>
                  <a:lnTo>
                    <a:pt x="70" y="319"/>
                  </a:lnTo>
                  <a:lnTo>
                    <a:pt x="70" y="317"/>
                  </a:lnTo>
                  <a:lnTo>
                    <a:pt x="71" y="315"/>
                  </a:lnTo>
                  <a:lnTo>
                    <a:pt x="70" y="315"/>
                  </a:lnTo>
                  <a:lnTo>
                    <a:pt x="78" y="315"/>
                  </a:lnTo>
                  <a:close/>
                </a:path>
              </a:pathLst>
            </a:custGeom>
            <a:solidFill>
              <a:srgbClr val="7FFFFF"/>
            </a:solidFill>
            <a:ln w="9525">
              <a:solidFill>
                <a:schemeClr val="tx1"/>
              </a:solidFill>
              <a:round/>
              <a:headEnd/>
              <a:tailEnd/>
            </a:ln>
          </p:spPr>
          <p:txBody>
            <a:bodyPr/>
            <a:lstStyle/>
            <a:p>
              <a:endParaRPr lang="en-US"/>
            </a:p>
          </p:txBody>
        </p:sp>
        <p:sp>
          <p:nvSpPr>
            <p:cNvPr id="58557" name="Freeform 8"/>
            <p:cNvSpPr>
              <a:spLocks/>
            </p:cNvSpPr>
            <p:nvPr/>
          </p:nvSpPr>
          <p:spPr bwMode="auto">
            <a:xfrm>
              <a:off x="3889" y="1492"/>
              <a:ext cx="469" cy="465"/>
            </a:xfrm>
            <a:custGeom>
              <a:avLst/>
              <a:gdLst>
                <a:gd name="T0" fmla="*/ 261 w 469"/>
                <a:gd name="T1" fmla="*/ 423 h 465"/>
                <a:gd name="T2" fmla="*/ 234 w 469"/>
                <a:gd name="T3" fmla="*/ 330 h 465"/>
                <a:gd name="T4" fmla="*/ 210 w 469"/>
                <a:gd name="T5" fmla="*/ 296 h 465"/>
                <a:gd name="T6" fmla="*/ 195 w 469"/>
                <a:gd name="T7" fmla="*/ 299 h 465"/>
                <a:gd name="T8" fmla="*/ 176 w 469"/>
                <a:gd name="T9" fmla="*/ 310 h 465"/>
                <a:gd name="T10" fmla="*/ 166 w 469"/>
                <a:gd name="T11" fmla="*/ 330 h 465"/>
                <a:gd name="T12" fmla="*/ 153 w 469"/>
                <a:gd name="T13" fmla="*/ 352 h 465"/>
                <a:gd name="T14" fmla="*/ 144 w 469"/>
                <a:gd name="T15" fmla="*/ 364 h 465"/>
                <a:gd name="T16" fmla="*/ 136 w 469"/>
                <a:gd name="T17" fmla="*/ 362 h 465"/>
                <a:gd name="T18" fmla="*/ 116 w 469"/>
                <a:gd name="T19" fmla="*/ 350 h 465"/>
                <a:gd name="T20" fmla="*/ 119 w 469"/>
                <a:gd name="T21" fmla="*/ 323 h 465"/>
                <a:gd name="T22" fmla="*/ 132 w 469"/>
                <a:gd name="T23" fmla="*/ 313 h 465"/>
                <a:gd name="T24" fmla="*/ 160 w 469"/>
                <a:gd name="T25" fmla="*/ 264 h 465"/>
                <a:gd name="T26" fmla="*/ 160 w 469"/>
                <a:gd name="T27" fmla="*/ 232 h 465"/>
                <a:gd name="T28" fmla="*/ 148 w 469"/>
                <a:gd name="T29" fmla="*/ 198 h 465"/>
                <a:gd name="T30" fmla="*/ 138 w 469"/>
                <a:gd name="T31" fmla="*/ 181 h 465"/>
                <a:gd name="T32" fmla="*/ 153 w 469"/>
                <a:gd name="T33" fmla="*/ 181 h 465"/>
                <a:gd name="T34" fmla="*/ 151 w 469"/>
                <a:gd name="T35" fmla="*/ 172 h 465"/>
                <a:gd name="T36" fmla="*/ 99 w 469"/>
                <a:gd name="T37" fmla="*/ 137 h 465"/>
                <a:gd name="T38" fmla="*/ 36 w 469"/>
                <a:gd name="T39" fmla="*/ 115 h 465"/>
                <a:gd name="T40" fmla="*/ 2 w 469"/>
                <a:gd name="T41" fmla="*/ 90 h 465"/>
                <a:gd name="T42" fmla="*/ 19 w 469"/>
                <a:gd name="T43" fmla="*/ 96 h 465"/>
                <a:gd name="T44" fmla="*/ 17 w 469"/>
                <a:gd name="T45" fmla="*/ 76 h 465"/>
                <a:gd name="T46" fmla="*/ 26 w 469"/>
                <a:gd name="T47" fmla="*/ 71 h 465"/>
                <a:gd name="T48" fmla="*/ 44 w 469"/>
                <a:gd name="T49" fmla="*/ 73 h 465"/>
                <a:gd name="T50" fmla="*/ 66 w 469"/>
                <a:gd name="T51" fmla="*/ 51 h 465"/>
                <a:gd name="T52" fmla="*/ 51 w 469"/>
                <a:gd name="T53" fmla="*/ 42 h 465"/>
                <a:gd name="T54" fmla="*/ 46 w 469"/>
                <a:gd name="T55" fmla="*/ 18 h 465"/>
                <a:gd name="T56" fmla="*/ 38 w 469"/>
                <a:gd name="T57" fmla="*/ 17 h 465"/>
                <a:gd name="T58" fmla="*/ 65 w 469"/>
                <a:gd name="T59" fmla="*/ 12 h 465"/>
                <a:gd name="T60" fmla="*/ 75 w 469"/>
                <a:gd name="T61" fmla="*/ 29 h 465"/>
                <a:gd name="T62" fmla="*/ 144 w 469"/>
                <a:gd name="T63" fmla="*/ 34 h 465"/>
                <a:gd name="T64" fmla="*/ 209 w 469"/>
                <a:gd name="T65" fmla="*/ 29 h 465"/>
                <a:gd name="T66" fmla="*/ 288 w 469"/>
                <a:gd name="T67" fmla="*/ 39 h 465"/>
                <a:gd name="T68" fmla="*/ 334 w 469"/>
                <a:gd name="T69" fmla="*/ 32 h 465"/>
                <a:gd name="T70" fmla="*/ 356 w 469"/>
                <a:gd name="T71" fmla="*/ 32 h 465"/>
                <a:gd name="T72" fmla="*/ 432 w 469"/>
                <a:gd name="T73" fmla="*/ 100 h 465"/>
                <a:gd name="T74" fmla="*/ 444 w 469"/>
                <a:gd name="T75" fmla="*/ 139 h 465"/>
                <a:gd name="T76" fmla="*/ 467 w 469"/>
                <a:gd name="T77" fmla="*/ 164 h 465"/>
                <a:gd name="T78" fmla="*/ 454 w 469"/>
                <a:gd name="T79" fmla="*/ 164 h 465"/>
                <a:gd name="T80" fmla="*/ 432 w 469"/>
                <a:gd name="T81" fmla="*/ 169 h 465"/>
                <a:gd name="T82" fmla="*/ 451 w 469"/>
                <a:gd name="T83" fmla="*/ 186 h 465"/>
                <a:gd name="T84" fmla="*/ 432 w 469"/>
                <a:gd name="T85" fmla="*/ 203 h 465"/>
                <a:gd name="T86" fmla="*/ 401 w 469"/>
                <a:gd name="T87" fmla="*/ 198 h 465"/>
                <a:gd name="T88" fmla="*/ 371 w 469"/>
                <a:gd name="T89" fmla="*/ 200 h 465"/>
                <a:gd name="T90" fmla="*/ 359 w 469"/>
                <a:gd name="T91" fmla="*/ 186 h 465"/>
                <a:gd name="T92" fmla="*/ 332 w 469"/>
                <a:gd name="T93" fmla="*/ 156 h 465"/>
                <a:gd name="T94" fmla="*/ 324 w 469"/>
                <a:gd name="T95" fmla="*/ 130 h 465"/>
                <a:gd name="T96" fmla="*/ 322 w 469"/>
                <a:gd name="T97" fmla="*/ 166 h 465"/>
                <a:gd name="T98" fmla="*/ 324 w 469"/>
                <a:gd name="T99" fmla="*/ 176 h 465"/>
                <a:gd name="T100" fmla="*/ 334 w 469"/>
                <a:gd name="T101" fmla="*/ 211 h 465"/>
                <a:gd name="T102" fmla="*/ 319 w 469"/>
                <a:gd name="T103" fmla="*/ 238 h 465"/>
                <a:gd name="T104" fmla="*/ 312 w 469"/>
                <a:gd name="T105" fmla="*/ 260 h 465"/>
                <a:gd name="T106" fmla="*/ 303 w 469"/>
                <a:gd name="T107" fmla="*/ 284 h 465"/>
                <a:gd name="T108" fmla="*/ 319 w 469"/>
                <a:gd name="T109" fmla="*/ 348 h 465"/>
                <a:gd name="T110" fmla="*/ 319 w 469"/>
                <a:gd name="T111" fmla="*/ 374 h 465"/>
                <a:gd name="T112" fmla="*/ 273 w 469"/>
                <a:gd name="T113" fmla="*/ 420 h 4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69"/>
                <a:gd name="T172" fmla="*/ 0 h 465"/>
                <a:gd name="T173" fmla="*/ 469 w 469"/>
                <a:gd name="T174" fmla="*/ 465 h 4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69" h="465">
                  <a:moveTo>
                    <a:pt x="258" y="465"/>
                  </a:moveTo>
                  <a:lnTo>
                    <a:pt x="259" y="465"/>
                  </a:lnTo>
                  <a:lnTo>
                    <a:pt x="261" y="421"/>
                  </a:lnTo>
                  <a:lnTo>
                    <a:pt x="261" y="423"/>
                  </a:lnTo>
                  <a:lnTo>
                    <a:pt x="261" y="421"/>
                  </a:lnTo>
                  <a:lnTo>
                    <a:pt x="256" y="398"/>
                  </a:lnTo>
                  <a:lnTo>
                    <a:pt x="249" y="376"/>
                  </a:lnTo>
                  <a:lnTo>
                    <a:pt x="244" y="359"/>
                  </a:lnTo>
                  <a:lnTo>
                    <a:pt x="239" y="342"/>
                  </a:lnTo>
                  <a:lnTo>
                    <a:pt x="234" y="330"/>
                  </a:lnTo>
                  <a:lnTo>
                    <a:pt x="229" y="320"/>
                  </a:lnTo>
                  <a:lnTo>
                    <a:pt x="224" y="311"/>
                  </a:lnTo>
                  <a:lnTo>
                    <a:pt x="220" y="304"/>
                  </a:lnTo>
                  <a:lnTo>
                    <a:pt x="217" y="301"/>
                  </a:lnTo>
                  <a:lnTo>
                    <a:pt x="214" y="298"/>
                  </a:lnTo>
                  <a:lnTo>
                    <a:pt x="210" y="296"/>
                  </a:lnTo>
                  <a:lnTo>
                    <a:pt x="207" y="294"/>
                  </a:lnTo>
                  <a:lnTo>
                    <a:pt x="205" y="294"/>
                  </a:lnTo>
                  <a:lnTo>
                    <a:pt x="202" y="296"/>
                  </a:lnTo>
                  <a:lnTo>
                    <a:pt x="200" y="296"/>
                  </a:lnTo>
                  <a:lnTo>
                    <a:pt x="198" y="298"/>
                  </a:lnTo>
                  <a:lnTo>
                    <a:pt x="195" y="299"/>
                  </a:lnTo>
                  <a:lnTo>
                    <a:pt x="192" y="303"/>
                  </a:lnTo>
                  <a:lnTo>
                    <a:pt x="187" y="304"/>
                  </a:lnTo>
                  <a:lnTo>
                    <a:pt x="183" y="306"/>
                  </a:lnTo>
                  <a:lnTo>
                    <a:pt x="180" y="308"/>
                  </a:lnTo>
                  <a:lnTo>
                    <a:pt x="178" y="310"/>
                  </a:lnTo>
                  <a:lnTo>
                    <a:pt x="176" y="310"/>
                  </a:lnTo>
                  <a:lnTo>
                    <a:pt x="176" y="311"/>
                  </a:lnTo>
                  <a:lnTo>
                    <a:pt x="171" y="315"/>
                  </a:lnTo>
                  <a:lnTo>
                    <a:pt x="168" y="323"/>
                  </a:lnTo>
                  <a:lnTo>
                    <a:pt x="168" y="326"/>
                  </a:lnTo>
                  <a:lnTo>
                    <a:pt x="166" y="330"/>
                  </a:lnTo>
                  <a:lnTo>
                    <a:pt x="165" y="335"/>
                  </a:lnTo>
                  <a:lnTo>
                    <a:pt x="161" y="338"/>
                  </a:lnTo>
                  <a:lnTo>
                    <a:pt x="160" y="343"/>
                  </a:lnTo>
                  <a:lnTo>
                    <a:pt x="156" y="347"/>
                  </a:lnTo>
                  <a:lnTo>
                    <a:pt x="153" y="347"/>
                  </a:lnTo>
                  <a:lnTo>
                    <a:pt x="153" y="352"/>
                  </a:lnTo>
                  <a:lnTo>
                    <a:pt x="151" y="355"/>
                  </a:lnTo>
                  <a:lnTo>
                    <a:pt x="149" y="359"/>
                  </a:lnTo>
                  <a:lnTo>
                    <a:pt x="148" y="360"/>
                  </a:lnTo>
                  <a:lnTo>
                    <a:pt x="146" y="362"/>
                  </a:lnTo>
                  <a:lnTo>
                    <a:pt x="144" y="364"/>
                  </a:lnTo>
                  <a:lnTo>
                    <a:pt x="143" y="364"/>
                  </a:lnTo>
                  <a:lnTo>
                    <a:pt x="139" y="364"/>
                  </a:lnTo>
                  <a:lnTo>
                    <a:pt x="138" y="362"/>
                  </a:lnTo>
                  <a:lnTo>
                    <a:pt x="136" y="362"/>
                  </a:lnTo>
                  <a:lnTo>
                    <a:pt x="134" y="362"/>
                  </a:lnTo>
                  <a:lnTo>
                    <a:pt x="131" y="360"/>
                  </a:lnTo>
                  <a:lnTo>
                    <a:pt x="122" y="360"/>
                  </a:lnTo>
                  <a:lnTo>
                    <a:pt x="119" y="355"/>
                  </a:lnTo>
                  <a:lnTo>
                    <a:pt x="116" y="350"/>
                  </a:lnTo>
                  <a:lnTo>
                    <a:pt x="116" y="345"/>
                  </a:lnTo>
                  <a:lnTo>
                    <a:pt x="116" y="338"/>
                  </a:lnTo>
                  <a:lnTo>
                    <a:pt x="117" y="333"/>
                  </a:lnTo>
                  <a:lnTo>
                    <a:pt x="117" y="330"/>
                  </a:lnTo>
                  <a:lnTo>
                    <a:pt x="119" y="328"/>
                  </a:lnTo>
                  <a:lnTo>
                    <a:pt x="119" y="323"/>
                  </a:lnTo>
                  <a:lnTo>
                    <a:pt x="121" y="320"/>
                  </a:lnTo>
                  <a:lnTo>
                    <a:pt x="122" y="318"/>
                  </a:lnTo>
                  <a:lnTo>
                    <a:pt x="126" y="316"/>
                  </a:lnTo>
                  <a:lnTo>
                    <a:pt x="127" y="315"/>
                  </a:lnTo>
                  <a:lnTo>
                    <a:pt x="131" y="315"/>
                  </a:lnTo>
                  <a:lnTo>
                    <a:pt x="132" y="313"/>
                  </a:lnTo>
                  <a:lnTo>
                    <a:pt x="143" y="303"/>
                  </a:lnTo>
                  <a:lnTo>
                    <a:pt x="146" y="281"/>
                  </a:lnTo>
                  <a:lnTo>
                    <a:pt x="160" y="269"/>
                  </a:lnTo>
                  <a:lnTo>
                    <a:pt x="160" y="267"/>
                  </a:lnTo>
                  <a:lnTo>
                    <a:pt x="160" y="264"/>
                  </a:lnTo>
                  <a:lnTo>
                    <a:pt x="160" y="257"/>
                  </a:lnTo>
                  <a:lnTo>
                    <a:pt x="160" y="252"/>
                  </a:lnTo>
                  <a:lnTo>
                    <a:pt x="160" y="245"/>
                  </a:lnTo>
                  <a:lnTo>
                    <a:pt x="160" y="238"/>
                  </a:lnTo>
                  <a:lnTo>
                    <a:pt x="160" y="233"/>
                  </a:lnTo>
                  <a:lnTo>
                    <a:pt x="160" y="232"/>
                  </a:lnTo>
                  <a:lnTo>
                    <a:pt x="160" y="223"/>
                  </a:lnTo>
                  <a:lnTo>
                    <a:pt x="158" y="215"/>
                  </a:lnTo>
                  <a:lnTo>
                    <a:pt x="156" y="210"/>
                  </a:lnTo>
                  <a:lnTo>
                    <a:pt x="153" y="205"/>
                  </a:lnTo>
                  <a:lnTo>
                    <a:pt x="151" y="201"/>
                  </a:lnTo>
                  <a:lnTo>
                    <a:pt x="148" y="198"/>
                  </a:lnTo>
                  <a:lnTo>
                    <a:pt x="146" y="196"/>
                  </a:lnTo>
                  <a:lnTo>
                    <a:pt x="144" y="194"/>
                  </a:lnTo>
                  <a:lnTo>
                    <a:pt x="139" y="191"/>
                  </a:lnTo>
                  <a:lnTo>
                    <a:pt x="138" y="188"/>
                  </a:lnTo>
                  <a:lnTo>
                    <a:pt x="138" y="184"/>
                  </a:lnTo>
                  <a:lnTo>
                    <a:pt x="138" y="181"/>
                  </a:lnTo>
                  <a:lnTo>
                    <a:pt x="139" y="179"/>
                  </a:lnTo>
                  <a:lnTo>
                    <a:pt x="141" y="178"/>
                  </a:lnTo>
                  <a:lnTo>
                    <a:pt x="143" y="176"/>
                  </a:lnTo>
                  <a:lnTo>
                    <a:pt x="144" y="176"/>
                  </a:lnTo>
                  <a:lnTo>
                    <a:pt x="149" y="181"/>
                  </a:lnTo>
                  <a:lnTo>
                    <a:pt x="153" y="181"/>
                  </a:lnTo>
                  <a:lnTo>
                    <a:pt x="154" y="181"/>
                  </a:lnTo>
                  <a:lnTo>
                    <a:pt x="154" y="179"/>
                  </a:lnTo>
                  <a:lnTo>
                    <a:pt x="154" y="178"/>
                  </a:lnTo>
                  <a:lnTo>
                    <a:pt x="153" y="176"/>
                  </a:lnTo>
                  <a:lnTo>
                    <a:pt x="153" y="174"/>
                  </a:lnTo>
                  <a:lnTo>
                    <a:pt x="151" y="172"/>
                  </a:lnTo>
                  <a:lnTo>
                    <a:pt x="132" y="145"/>
                  </a:lnTo>
                  <a:lnTo>
                    <a:pt x="124" y="144"/>
                  </a:lnTo>
                  <a:lnTo>
                    <a:pt x="116" y="142"/>
                  </a:lnTo>
                  <a:lnTo>
                    <a:pt x="109" y="140"/>
                  </a:lnTo>
                  <a:lnTo>
                    <a:pt x="104" y="139"/>
                  </a:lnTo>
                  <a:lnTo>
                    <a:pt x="99" y="137"/>
                  </a:lnTo>
                  <a:lnTo>
                    <a:pt x="95" y="134"/>
                  </a:lnTo>
                  <a:lnTo>
                    <a:pt x="94" y="132"/>
                  </a:lnTo>
                  <a:lnTo>
                    <a:pt x="92" y="132"/>
                  </a:lnTo>
                  <a:lnTo>
                    <a:pt x="77" y="132"/>
                  </a:lnTo>
                  <a:lnTo>
                    <a:pt x="63" y="117"/>
                  </a:lnTo>
                  <a:lnTo>
                    <a:pt x="36" y="115"/>
                  </a:lnTo>
                  <a:lnTo>
                    <a:pt x="22" y="105"/>
                  </a:lnTo>
                  <a:lnTo>
                    <a:pt x="14" y="105"/>
                  </a:lnTo>
                  <a:lnTo>
                    <a:pt x="2" y="90"/>
                  </a:lnTo>
                  <a:lnTo>
                    <a:pt x="0" y="88"/>
                  </a:lnTo>
                  <a:lnTo>
                    <a:pt x="2" y="90"/>
                  </a:lnTo>
                  <a:lnTo>
                    <a:pt x="9" y="93"/>
                  </a:lnTo>
                  <a:lnTo>
                    <a:pt x="14" y="96"/>
                  </a:lnTo>
                  <a:lnTo>
                    <a:pt x="17" y="98"/>
                  </a:lnTo>
                  <a:lnTo>
                    <a:pt x="19" y="96"/>
                  </a:lnTo>
                  <a:lnTo>
                    <a:pt x="19" y="95"/>
                  </a:lnTo>
                  <a:lnTo>
                    <a:pt x="17" y="93"/>
                  </a:lnTo>
                  <a:lnTo>
                    <a:pt x="17" y="88"/>
                  </a:lnTo>
                  <a:lnTo>
                    <a:pt x="16" y="84"/>
                  </a:lnTo>
                  <a:lnTo>
                    <a:pt x="16" y="79"/>
                  </a:lnTo>
                  <a:lnTo>
                    <a:pt x="17" y="76"/>
                  </a:lnTo>
                  <a:lnTo>
                    <a:pt x="17" y="74"/>
                  </a:lnTo>
                  <a:lnTo>
                    <a:pt x="21" y="73"/>
                  </a:lnTo>
                  <a:lnTo>
                    <a:pt x="22" y="71"/>
                  </a:lnTo>
                  <a:lnTo>
                    <a:pt x="24" y="71"/>
                  </a:lnTo>
                  <a:lnTo>
                    <a:pt x="26" y="71"/>
                  </a:lnTo>
                  <a:lnTo>
                    <a:pt x="26" y="74"/>
                  </a:lnTo>
                  <a:lnTo>
                    <a:pt x="29" y="76"/>
                  </a:lnTo>
                  <a:lnTo>
                    <a:pt x="33" y="76"/>
                  </a:lnTo>
                  <a:lnTo>
                    <a:pt x="36" y="76"/>
                  </a:lnTo>
                  <a:lnTo>
                    <a:pt x="41" y="74"/>
                  </a:lnTo>
                  <a:lnTo>
                    <a:pt x="44" y="73"/>
                  </a:lnTo>
                  <a:lnTo>
                    <a:pt x="48" y="73"/>
                  </a:lnTo>
                  <a:lnTo>
                    <a:pt x="48" y="71"/>
                  </a:lnTo>
                  <a:lnTo>
                    <a:pt x="78" y="71"/>
                  </a:lnTo>
                  <a:lnTo>
                    <a:pt x="80" y="66"/>
                  </a:lnTo>
                  <a:lnTo>
                    <a:pt x="75" y="66"/>
                  </a:lnTo>
                  <a:lnTo>
                    <a:pt x="66" y="51"/>
                  </a:lnTo>
                  <a:lnTo>
                    <a:pt x="53" y="51"/>
                  </a:lnTo>
                  <a:lnTo>
                    <a:pt x="53" y="49"/>
                  </a:lnTo>
                  <a:lnTo>
                    <a:pt x="53" y="47"/>
                  </a:lnTo>
                  <a:lnTo>
                    <a:pt x="53" y="46"/>
                  </a:lnTo>
                  <a:lnTo>
                    <a:pt x="51" y="42"/>
                  </a:lnTo>
                  <a:lnTo>
                    <a:pt x="51" y="40"/>
                  </a:lnTo>
                  <a:lnTo>
                    <a:pt x="51" y="39"/>
                  </a:lnTo>
                  <a:lnTo>
                    <a:pt x="51" y="37"/>
                  </a:lnTo>
                  <a:lnTo>
                    <a:pt x="51" y="27"/>
                  </a:lnTo>
                  <a:lnTo>
                    <a:pt x="50" y="22"/>
                  </a:lnTo>
                  <a:lnTo>
                    <a:pt x="46" y="18"/>
                  </a:lnTo>
                  <a:lnTo>
                    <a:pt x="43" y="17"/>
                  </a:lnTo>
                  <a:lnTo>
                    <a:pt x="39" y="17"/>
                  </a:lnTo>
                  <a:lnTo>
                    <a:pt x="36" y="17"/>
                  </a:lnTo>
                  <a:lnTo>
                    <a:pt x="34" y="18"/>
                  </a:lnTo>
                  <a:lnTo>
                    <a:pt x="38" y="17"/>
                  </a:lnTo>
                  <a:lnTo>
                    <a:pt x="53" y="0"/>
                  </a:lnTo>
                  <a:lnTo>
                    <a:pt x="63" y="5"/>
                  </a:lnTo>
                  <a:lnTo>
                    <a:pt x="63" y="8"/>
                  </a:lnTo>
                  <a:lnTo>
                    <a:pt x="65" y="12"/>
                  </a:lnTo>
                  <a:lnTo>
                    <a:pt x="65" y="15"/>
                  </a:lnTo>
                  <a:lnTo>
                    <a:pt x="66" y="20"/>
                  </a:lnTo>
                  <a:lnTo>
                    <a:pt x="66" y="24"/>
                  </a:lnTo>
                  <a:lnTo>
                    <a:pt x="68" y="25"/>
                  </a:lnTo>
                  <a:lnTo>
                    <a:pt x="68" y="27"/>
                  </a:lnTo>
                  <a:lnTo>
                    <a:pt x="75" y="29"/>
                  </a:lnTo>
                  <a:lnTo>
                    <a:pt x="83" y="30"/>
                  </a:lnTo>
                  <a:lnTo>
                    <a:pt x="95" y="32"/>
                  </a:lnTo>
                  <a:lnTo>
                    <a:pt x="105" y="32"/>
                  </a:lnTo>
                  <a:lnTo>
                    <a:pt x="119" y="34"/>
                  </a:lnTo>
                  <a:lnTo>
                    <a:pt x="131" y="34"/>
                  </a:lnTo>
                  <a:lnTo>
                    <a:pt x="144" y="34"/>
                  </a:lnTo>
                  <a:lnTo>
                    <a:pt x="156" y="32"/>
                  </a:lnTo>
                  <a:lnTo>
                    <a:pt x="170" y="32"/>
                  </a:lnTo>
                  <a:lnTo>
                    <a:pt x="182" y="32"/>
                  </a:lnTo>
                  <a:lnTo>
                    <a:pt x="192" y="30"/>
                  </a:lnTo>
                  <a:lnTo>
                    <a:pt x="202" y="30"/>
                  </a:lnTo>
                  <a:lnTo>
                    <a:pt x="209" y="29"/>
                  </a:lnTo>
                  <a:lnTo>
                    <a:pt x="215" y="29"/>
                  </a:lnTo>
                  <a:lnTo>
                    <a:pt x="219" y="27"/>
                  </a:lnTo>
                  <a:lnTo>
                    <a:pt x="220" y="27"/>
                  </a:lnTo>
                  <a:lnTo>
                    <a:pt x="278" y="29"/>
                  </a:lnTo>
                  <a:lnTo>
                    <a:pt x="286" y="39"/>
                  </a:lnTo>
                  <a:lnTo>
                    <a:pt x="288" y="39"/>
                  </a:lnTo>
                  <a:lnTo>
                    <a:pt x="295" y="39"/>
                  </a:lnTo>
                  <a:lnTo>
                    <a:pt x="303" y="37"/>
                  </a:lnTo>
                  <a:lnTo>
                    <a:pt x="312" y="37"/>
                  </a:lnTo>
                  <a:lnTo>
                    <a:pt x="320" y="35"/>
                  </a:lnTo>
                  <a:lnTo>
                    <a:pt x="329" y="34"/>
                  </a:lnTo>
                  <a:lnTo>
                    <a:pt x="334" y="32"/>
                  </a:lnTo>
                  <a:lnTo>
                    <a:pt x="337" y="32"/>
                  </a:lnTo>
                  <a:lnTo>
                    <a:pt x="342" y="24"/>
                  </a:lnTo>
                  <a:lnTo>
                    <a:pt x="346" y="22"/>
                  </a:lnTo>
                  <a:lnTo>
                    <a:pt x="349" y="24"/>
                  </a:lnTo>
                  <a:lnTo>
                    <a:pt x="352" y="27"/>
                  </a:lnTo>
                  <a:lnTo>
                    <a:pt x="356" y="32"/>
                  </a:lnTo>
                  <a:lnTo>
                    <a:pt x="357" y="37"/>
                  </a:lnTo>
                  <a:lnTo>
                    <a:pt x="357" y="40"/>
                  </a:lnTo>
                  <a:lnTo>
                    <a:pt x="359" y="42"/>
                  </a:lnTo>
                  <a:lnTo>
                    <a:pt x="410" y="101"/>
                  </a:lnTo>
                  <a:lnTo>
                    <a:pt x="418" y="91"/>
                  </a:lnTo>
                  <a:lnTo>
                    <a:pt x="432" y="100"/>
                  </a:lnTo>
                  <a:lnTo>
                    <a:pt x="425" y="112"/>
                  </a:lnTo>
                  <a:lnTo>
                    <a:pt x="430" y="128"/>
                  </a:lnTo>
                  <a:lnTo>
                    <a:pt x="432" y="130"/>
                  </a:lnTo>
                  <a:lnTo>
                    <a:pt x="435" y="132"/>
                  </a:lnTo>
                  <a:lnTo>
                    <a:pt x="439" y="135"/>
                  </a:lnTo>
                  <a:lnTo>
                    <a:pt x="444" y="139"/>
                  </a:lnTo>
                  <a:lnTo>
                    <a:pt x="449" y="144"/>
                  </a:lnTo>
                  <a:lnTo>
                    <a:pt x="452" y="147"/>
                  </a:lnTo>
                  <a:lnTo>
                    <a:pt x="456" y="149"/>
                  </a:lnTo>
                  <a:lnTo>
                    <a:pt x="457" y="150"/>
                  </a:lnTo>
                  <a:lnTo>
                    <a:pt x="464" y="157"/>
                  </a:lnTo>
                  <a:lnTo>
                    <a:pt x="467" y="164"/>
                  </a:lnTo>
                  <a:lnTo>
                    <a:pt x="469" y="167"/>
                  </a:lnTo>
                  <a:lnTo>
                    <a:pt x="467" y="171"/>
                  </a:lnTo>
                  <a:lnTo>
                    <a:pt x="466" y="171"/>
                  </a:lnTo>
                  <a:lnTo>
                    <a:pt x="461" y="171"/>
                  </a:lnTo>
                  <a:lnTo>
                    <a:pt x="457" y="167"/>
                  </a:lnTo>
                  <a:lnTo>
                    <a:pt x="454" y="164"/>
                  </a:lnTo>
                  <a:lnTo>
                    <a:pt x="449" y="162"/>
                  </a:lnTo>
                  <a:lnTo>
                    <a:pt x="444" y="161"/>
                  </a:lnTo>
                  <a:lnTo>
                    <a:pt x="439" y="162"/>
                  </a:lnTo>
                  <a:lnTo>
                    <a:pt x="435" y="164"/>
                  </a:lnTo>
                  <a:lnTo>
                    <a:pt x="432" y="166"/>
                  </a:lnTo>
                  <a:lnTo>
                    <a:pt x="432" y="169"/>
                  </a:lnTo>
                  <a:lnTo>
                    <a:pt x="435" y="172"/>
                  </a:lnTo>
                  <a:lnTo>
                    <a:pt x="444" y="176"/>
                  </a:lnTo>
                  <a:lnTo>
                    <a:pt x="447" y="178"/>
                  </a:lnTo>
                  <a:lnTo>
                    <a:pt x="451" y="181"/>
                  </a:lnTo>
                  <a:lnTo>
                    <a:pt x="451" y="184"/>
                  </a:lnTo>
                  <a:lnTo>
                    <a:pt x="451" y="186"/>
                  </a:lnTo>
                  <a:lnTo>
                    <a:pt x="449" y="189"/>
                  </a:lnTo>
                  <a:lnTo>
                    <a:pt x="447" y="193"/>
                  </a:lnTo>
                  <a:lnTo>
                    <a:pt x="444" y="196"/>
                  </a:lnTo>
                  <a:lnTo>
                    <a:pt x="440" y="200"/>
                  </a:lnTo>
                  <a:lnTo>
                    <a:pt x="435" y="201"/>
                  </a:lnTo>
                  <a:lnTo>
                    <a:pt x="432" y="203"/>
                  </a:lnTo>
                  <a:lnTo>
                    <a:pt x="427" y="205"/>
                  </a:lnTo>
                  <a:lnTo>
                    <a:pt x="422" y="206"/>
                  </a:lnTo>
                  <a:lnTo>
                    <a:pt x="417" y="205"/>
                  </a:lnTo>
                  <a:lnTo>
                    <a:pt x="410" y="203"/>
                  </a:lnTo>
                  <a:lnTo>
                    <a:pt x="407" y="201"/>
                  </a:lnTo>
                  <a:lnTo>
                    <a:pt x="401" y="198"/>
                  </a:lnTo>
                  <a:lnTo>
                    <a:pt x="393" y="189"/>
                  </a:lnTo>
                  <a:lnTo>
                    <a:pt x="386" y="186"/>
                  </a:lnTo>
                  <a:lnTo>
                    <a:pt x="379" y="186"/>
                  </a:lnTo>
                  <a:lnTo>
                    <a:pt x="376" y="189"/>
                  </a:lnTo>
                  <a:lnTo>
                    <a:pt x="373" y="194"/>
                  </a:lnTo>
                  <a:lnTo>
                    <a:pt x="371" y="200"/>
                  </a:lnTo>
                  <a:lnTo>
                    <a:pt x="371" y="203"/>
                  </a:lnTo>
                  <a:lnTo>
                    <a:pt x="371" y="205"/>
                  </a:lnTo>
                  <a:lnTo>
                    <a:pt x="369" y="203"/>
                  </a:lnTo>
                  <a:lnTo>
                    <a:pt x="368" y="200"/>
                  </a:lnTo>
                  <a:lnTo>
                    <a:pt x="364" y="193"/>
                  </a:lnTo>
                  <a:lnTo>
                    <a:pt x="359" y="186"/>
                  </a:lnTo>
                  <a:lnTo>
                    <a:pt x="356" y="179"/>
                  </a:lnTo>
                  <a:lnTo>
                    <a:pt x="352" y="174"/>
                  </a:lnTo>
                  <a:lnTo>
                    <a:pt x="349" y="169"/>
                  </a:lnTo>
                  <a:lnTo>
                    <a:pt x="347" y="167"/>
                  </a:lnTo>
                  <a:lnTo>
                    <a:pt x="339" y="162"/>
                  </a:lnTo>
                  <a:lnTo>
                    <a:pt x="332" y="156"/>
                  </a:lnTo>
                  <a:lnTo>
                    <a:pt x="327" y="150"/>
                  </a:lnTo>
                  <a:lnTo>
                    <a:pt x="325" y="144"/>
                  </a:lnTo>
                  <a:lnTo>
                    <a:pt x="324" y="139"/>
                  </a:lnTo>
                  <a:lnTo>
                    <a:pt x="322" y="134"/>
                  </a:lnTo>
                  <a:lnTo>
                    <a:pt x="324" y="132"/>
                  </a:lnTo>
                  <a:lnTo>
                    <a:pt x="324" y="130"/>
                  </a:lnTo>
                  <a:lnTo>
                    <a:pt x="298" y="130"/>
                  </a:lnTo>
                  <a:lnTo>
                    <a:pt x="286" y="139"/>
                  </a:lnTo>
                  <a:lnTo>
                    <a:pt x="298" y="140"/>
                  </a:lnTo>
                  <a:lnTo>
                    <a:pt x="322" y="164"/>
                  </a:lnTo>
                  <a:lnTo>
                    <a:pt x="322" y="166"/>
                  </a:lnTo>
                  <a:lnTo>
                    <a:pt x="322" y="167"/>
                  </a:lnTo>
                  <a:lnTo>
                    <a:pt x="322" y="169"/>
                  </a:lnTo>
                  <a:lnTo>
                    <a:pt x="322" y="171"/>
                  </a:lnTo>
                  <a:lnTo>
                    <a:pt x="324" y="172"/>
                  </a:lnTo>
                  <a:lnTo>
                    <a:pt x="324" y="174"/>
                  </a:lnTo>
                  <a:lnTo>
                    <a:pt x="324" y="176"/>
                  </a:lnTo>
                  <a:lnTo>
                    <a:pt x="329" y="181"/>
                  </a:lnTo>
                  <a:lnTo>
                    <a:pt x="334" y="188"/>
                  </a:lnTo>
                  <a:lnTo>
                    <a:pt x="335" y="193"/>
                  </a:lnTo>
                  <a:lnTo>
                    <a:pt x="335" y="200"/>
                  </a:lnTo>
                  <a:lnTo>
                    <a:pt x="335" y="205"/>
                  </a:lnTo>
                  <a:lnTo>
                    <a:pt x="334" y="211"/>
                  </a:lnTo>
                  <a:lnTo>
                    <a:pt x="334" y="216"/>
                  </a:lnTo>
                  <a:lnTo>
                    <a:pt x="330" y="222"/>
                  </a:lnTo>
                  <a:lnTo>
                    <a:pt x="327" y="227"/>
                  </a:lnTo>
                  <a:lnTo>
                    <a:pt x="325" y="230"/>
                  </a:lnTo>
                  <a:lnTo>
                    <a:pt x="322" y="235"/>
                  </a:lnTo>
                  <a:lnTo>
                    <a:pt x="319" y="238"/>
                  </a:lnTo>
                  <a:lnTo>
                    <a:pt x="317" y="240"/>
                  </a:lnTo>
                  <a:lnTo>
                    <a:pt x="315" y="242"/>
                  </a:lnTo>
                  <a:lnTo>
                    <a:pt x="313" y="244"/>
                  </a:lnTo>
                  <a:lnTo>
                    <a:pt x="313" y="260"/>
                  </a:lnTo>
                  <a:lnTo>
                    <a:pt x="312" y="260"/>
                  </a:lnTo>
                  <a:lnTo>
                    <a:pt x="312" y="264"/>
                  </a:lnTo>
                  <a:lnTo>
                    <a:pt x="310" y="267"/>
                  </a:lnTo>
                  <a:lnTo>
                    <a:pt x="308" y="271"/>
                  </a:lnTo>
                  <a:lnTo>
                    <a:pt x="307" y="276"/>
                  </a:lnTo>
                  <a:lnTo>
                    <a:pt x="305" y="279"/>
                  </a:lnTo>
                  <a:lnTo>
                    <a:pt x="303" y="284"/>
                  </a:lnTo>
                  <a:lnTo>
                    <a:pt x="305" y="288"/>
                  </a:lnTo>
                  <a:lnTo>
                    <a:pt x="308" y="303"/>
                  </a:lnTo>
                  <a:lnTo>
                    <a:pt x="312" y="316"/>
                  </a:lnTo>
                  <a:lnTo>
                    <a:pt x="315" y="330"/>
                  </a:lnTo>
                  <a:lnTo>
                    <a:pt x="317" y="340"/>
                  </a:lnTo>
                  <a:lnTo>
                    <a:pt x="319" y="348"/>
                  </a:lnTo>
                  <a:lnTo>
                    <a:pt x="319" y="355"/>
                  </a:lnTo>
                  <a:lnTo>
                    <a:pt x="319" y="362"/>
                  </a:lnTo>
                  <a:lnTo>
                    <a:pt x="319" y="365"/>
                  </a:lnTo>
                  <a:lnTo>
                    <a:pt x="319" y="369"/>
                  </a:lnTo>
                  <a:lnTo>
                    <a:pt x="319" y="372"/>
                  </a:lnTo>
                  <a:lnTo>
                    <a:pt x="319" y="374"/>
                  </a:lnTo>
                  <a:lnTo>
                    <a:pt x="317" y="376"/>
                  </a:lnTo>
                  <a:lnTo>
                    <a:pt x="317" y="377"/>
                  </a:lnTo>
                  <a:lnTo>
                    <a:pt x="315" y="377"/>
                  </a:lnTo>
                  <a:lnTo>
                    <a:pt x="273" y="420"/>
                  </a:lnTo>
                  <a:lnTo>
                    <a:pt x="266" y="436"/>
                  </a:lnTo>
                  <a:lnTo>
                    <a:pt x="266" y="465"/>
                  </a:lnTo>
                  <a:lnTo>
                    <a:pt x="258" y="465"/>
                  </a:lnTo>
                  <a:close/>
                </a:path>
              </a:pathLst>
            </a:custGeom>
            <a:solidFill>
              <a:srgbClr val="7FFFFF"/>
            </a:solidFill>
            <a:ln w="9525">
              <a:solidFill>
                <a:schemeClr val="tx1"/>
              </a:solidFill>
              <a:round/>
              <a:headEnd/>
              <a:tailEnd/>
            </a:ln>
          </p:spPr>
          <p:txBody>
            <a:bodyPr/>
            <a:lstStyle/>
            <a:p>
              <a:endParaRPr lang="en-US"/>
            </a:p>
          </p:txBody>
        </p:sp>
      </p:grpSp>
      <p:sp>
        <p:nvSpPr>
          <p:cNvPr id="58373" name="Freeform 9"/>
          <p:cNvSpPr>
            <a:spLocks/>
          </p:cNvSpPr>
          <p:nvPr/>
        </p:nvSpPr>
        <p:spPr bwMode="auto">
          <a:xfrm>
            <a:off x="7885113" y="3538538"/>
            <a:ext cx="39687" cy="38100"/>
          </a:xfrm>
          <a:custGeom>
            <a:avLst/>
            <a:gdLst>
              <a:gd name="T0" fmla="*/ 0 w 22"/>
              <a:gd name="T1" fmla="*/ 7 h 25"/>
              <a:gd name="T2" fmla="*/ 9 w 22"/>
              <a:gd name="T3" fmla="*/ 0 h 25"/>
              <a:gd name="T4" fmla="*/ 22 w 22"/>
              <a:gd name="T5" fmla="*/ 10 h 25"/>
              <a:gd name="T6" fmla="*/ 12 w 22"/>
              <a:gd name="T7" fmla="*/ 25 h 25"/>
              <a:gd name="T8" fmla="*/ 12 w 22"/>
              <a:gd name="T9" fmla="*/ 23 h 25"/>
              <a:gd name="T10" fmla="*/ 12 w 22"/>
              <a:gd name="T11" fmla="*/ 22 h 25"/>
              <a:gd name="T12" fmla="*/ 12 w 22"/>
              <a:gd name="T13" fmla="*/ 20 h 25"/>
              <a:gd name="T14" fmla="*/ 12 w 22"/>
              <a:gd name="T15" fmla="*/ 18 h 25"/>
              <a:gd name="T16" fmla="*/ 11 w 22"/>
              <a:gd name="T17" fmla="*/ 17 h 25"/>
              <a:gd name="T18" fmla="*/ 9 w 22"/>
              <a:gd name="T19" fmla="*/ 13 h 25"/>
              <a:gd name="T20" fmla="*/ 7 w 22"/>
              <a:gd name="T21" fmla="*/ 12 h 25"/>
              <a:gd name="T22" fmla="*/ 2 w 22"/>
              <a:gd name="T23" fmla="*/ 8 h 25"/>
              <a:gd name="T24" fmla="*/ 2 w 22"/>
              <a:gd name="T25" fmla="*/ 8 h 25"/>
              <a:gd name="T26" fmla="*/ 0 w 22"/>
              <a:gd name="T27" fmla="*/ 8 h 25"/>
              <a:gd name="T28" fmla="*/ 0 w 22"/>
              <a:gd name="T29" fmla="*/ 7 h 25"/>
              <a:gd name="T30" fmla="*/ 0 w 22"/>
              <a:gd name="T31" fmla="*/ 7 h 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25"/>
              <a:gd name="T50" fmla="*/ 22 w 22"/>
              <a:gd name="T51" fmla="*/ 25 h 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25">
                <a:moveTo>
                  <a:pt x="0" y="7"/>
                </a:moveTo>
                <a:lnTo>
                  <a:pt x="9" y="0"/>
                </a:lnTo>
                <a:lnTo>
                  <a:pt x="22" y="10"/>
                </a:lnTo>
                <a:lnTo>
                  <a:pt x="12" y="25"/>
                </a:lnTo>
                <a:lnTo>
                  <a:pt x="12" y="23"/>
                </a:lnTo>
                <a:lnTo>
                  <a:pt x="12" y="22"/>
                </a:lnTo>
                <a:lnTo>
                  <a:pt x="12" y="20"/>
                </a:lnTo>
                <a:lnTo>
                  <a:pt x="12" y="18"/>
                </a:lnTo>
                <a:lnTo>
                  <a:pt x="11" y="17"/>
                </a:lnTo>
                <a:lnTo>
                  <a:pt x="9" y="13"/>
                </a:lnTo>
                <a:lnTo>
                  <a:pt x="7" y="12"/>
                </a:lnTo>
                <a:lnTo>
                  <a:pt x="2" y="8"/>
                </a:lnTo>
                <a:lnTo>
                  <a:pt x="0" y="8"/>
                </a:lnTo>
                <a:lnTo>
                  <a:pt x="0" y="7"/>
                </a:lnTo>
                <a:close/>
              </a:path>
            </a:pathLst>
          </a:custGeom>
          <a:solidFill>
            <a:schemeClr val="tx1"/>
          </a:solidFill>
          <a:ln w="9525">
            <a:noFill/>
            <a:round/>
            <a:headEnd/>
            <a:tailEnd/>
          </a:ln>
        </p:spPr>
        <p:txBody>
          <a:bodyPr/>
          <a:lstStyle/>
          <a:p>
            <a:endParaRPr lang="en-US"/>
          </a:p>
        </p:txBody>
      </p:sp>
      <p:grpSp>
        <p:nvGrpSpPr>
          <p:cNvPr id="58374" name="Group 10"/>
          <p:cNvGrpSpPr>
            <a:grpSpLocks/>
          </p:cNvGrpSpPr>
          <p:nvPr/>
        </p:nvGrpSpPr>
        <p:grpSpPr bwMode="auto">
          <a:xfrm>
            <a:off x="7762875" y="3538538"/>
            <a:ext cx="161925" cy="80962"/>
            <a:chOff x="4655" y="1801"/>
            <a:chExt cx="92" cy="52"/>
          </a:xfrm>
        </p:grpSpPr>
        <p:sp>
          <p:nvSpPr>
            <p:cNvPr id="58552" name="Freeform 11"/>
            <p:cNvSpPr>
              <a:spLocks/>
            </p:cNvSpPr>
            <p:nvPr/>
          </p:nvSpPr>
          <p:spPr bwMode="auto">
            <a:xfrm>
              <a:off x="4725" y="1801"/>
              <a:ext cx="22" cy="25"/>
            </a:xfrm>
            <a:custGeom>
              <a:avLst/>
              <a:gdLst>
                <a:gd name="T0" fmla="*/ 0 w 22"/>
                <a:gd name="T1" fmla="*/ 7 h 25"/>
                <a:gd name="T2" fmla="*/ 9 w 22"/>
                <a:gd name="T3" fmla="*/ 0 h 25"/>
                <a:gd name="T4" fmla="*/ 22 w 22"/>
                <a:gd name="T5" fmla="*/ 10 h 25"/>
                <a:gd name="T6" fmla="*/ 12 w 22"/>
                <a:gd name="T7" fmla="*/ 25 h 25"/>
                <a:gd name="T8" fmla="*/ 12 w 22"/>
                <a:gd name="T9" fmla="*/ 25 h 25"/>
                <a:gd name="T10" fmla="*/ 12 w 22"/>
                <a:gd name="T11" fmla="*/ 23 h 25"/>
                <a:gd name="T12" fmla="*/ 12 w 22"/>
                <a:gd name="T13" fmla="*/ 22 h 25"/>
                <a:gd name="T14" fmla="*/ 12 w 22"/>
                <a:gd name="T15" fmla="*/ 20 h 25"/>
                <a:gd name="T16" fmla="*/ 12 w 22"/>
                <a:gd name="T17" fmla="*/ 18 h 25"/>
                <a:gd name="T18" fmla="*/ 11 w 22"/>
                <a:gd name="T19" fmla="*/ 17 h 25"/>
                <a:gd name="T20" fmla="*/ 9 w 22"/>
                <a:gd name="T21" fmla="*/ 13 h 25"/>
                <a:gd name="T22" fmla="*/ 7 w 22"/>
                <a:gd name="T23" fmla="*/ 12 h 25"/>
                <a:gd name="T24" fmla="*/ 2 w 22"/>
                <a:gd name="T25" fmla="*/ 8 h 25"/>
                <a:gd name="T26" fmla="*/ 2 w 22"/>
                <a:gd name="T27" fmla="*/ 8 h 25"/>
                <a:gd name="T28" fmla="*/ 2 w 22"/>
                <a:gd name="T29" fmla="*/ 8 h 25"/>
                <a:gd name="T30" fmla="*/ 0 w 22"/>
                <a:gd name="T31" fmla="*/ 8 h 25"/>
                <a:gd name="T32" fmla="*/ 0 w 22"/>
                <a:gd name="T33" fmla="*/ 7 h 25"/>
                <a:gd name="T34" fmla="*/ 0 w 22"/>
                <a:gd name="T35" fmla="*/ 7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2"/>
                <a:gd name="T55" fmla="*/ 0 h 25"/>
                <a:gd name="T56" fmla="*/ 22 w 22"/>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2" h="25">
                  <a:moveTo>
                    <a:pt x="0" y="7"/>
                  </a:moveTo>
                  <a:lnTo>
                    <a:pt x="9" y="0"/>
                  </a:lnTo>
                  <a:lnTo>
                    <a:pt x="22" y="10"/>
                  </a:lnTo>
                  <a:lnTo>
                    <a:pt x="12" y="25"/>
                  </a:lnTo>
                  <a:lnTo>
                    <a:pt x="12" y="23"/>
                  </a:lnTo>
                  <a:lnTo>
                    <a:pt x="12" y="22"/>
                  </a:lnTo>
                  <a:lnTo>
                    <a:pt x="12" y="20"/>
                  </a:lnTo>
                  <a:lnTo>
                    <a:pt x="12" y="18"/>
                  </a:lnTo>
                  <a:lnTo>
                    <a:pt x="11" y="17"/>
                  </a:lnTo>
                  <a:lnTo>
                    <a:pt x="9" y="13"/>
                  </a:lnTo>
                  <a:lnTo>
                    <a:pt x="7" y="12"/>
                  </a:lnTo>
                  <a:lnTo>
                    <a:pt x="2" y="8"/>
                  </a:lnTo>
                  <a:lnTo>
                    <a:pt x="0" y="8"/>
                  </a:lnTo>
                  <a:lnTo>
                    <a:pt x="0" y="7"/>
                  </a:lnTo>
                </a:path>
              </a:pathLst>
            </a:custGeom>
            <a:solidFill>
              <a:schemeClr val="tx1"/>
            </a:solidFill>
            <a:ln w="3175">
              <a:solidFill>
                <a:srgbClr val="000000"/>
              </a:solidFill>
              <a:prstDash val="solid"/>
              <a:round/>
              <a:headEnd/>
              <a:tailEnd/>
            </a:ln>
          </p:spPr>
          <p:txBody>
            <a:bodyPr/>
            <a:lstStyle/>
            <a:p>
              <a:endParaRPr lang="en-US"/>
            </a:p>
          </p:txBody>
        </p:sp>
        <p:sp>
          <p:nvSpPr>
            <p:cNvPr id="58553" name="Rectangle 12"/>
            <p:cNvSpPr>
              <a:spLocks noChangeArrowheads="1"/>
            </p:cNvSpPr>
            <p:nvPr/>
          </p:nvSpPr>
          <p:spPr bwMode="auto">
            <a:xfrm>
              <a:off x="4655" y="1804"/>
              <a:ext cx="76" cy="49"/>
            </a:xfrm>
            <a:prstGeom prst="rect">
              <a:avLst/>
            </a:prstGeom>
            <a:noFill/>
            <a:ln w="9525">
              <a:noFill/>
              <a:miter lim="800000"/>
              <a:headEnd/>
              <a:tailEnd/>
            </a:ln>
          </p:spPr>
          <p:txBody>
            <a:bodyPr wrap="none" lIns="0" tIns="0" rIns="0" bIns="0">
              <a:spAutoFit/>
            </a:bodyPr>
            <a:lstStyle/>
            <a:p>
              <a:pPr eaLnBrk="1" hangingPunct="1">
                <a:lnSpc>
                  <a:spcPct val="100000"/>
                </a:lnSpc>
              </a:pPr>
              <a:r>
                <a:rPr lang="en-US" sz="500" b="1">
                  <a:solidFill>
                    <a:srgbClr val="000000"/>
                  </a:solidFill>
                  <a:latin typeface="Helvetica" pitchFamily="34" charset="0"/>
                </a:rPr>
                <a:t>DC*</a:t>
              </a:r>
              <a:endParaRPr lang="en-US" sz="500" b="1">
                <a:solidFill>
                  <a:schemeClr val="tx1"/>
                </a:solidFill>
                <a:latin typeface="Times New Roman" pitchFamily="18" charset="0"/>
              </a:endParaRPr>
            </a:p>
          </p:txBody>
        </p:sp>
      </p:grpSp>
      <p:sp>
        <p:nvSpPr>
          <p:cNvPr id="58375" name="Freeform 13"/>
          <p:cNvSpPr>
            <a:spLocks/>
          </p:cNvSpPr>
          <p:nvPr/>
        </p:nvSpPr>
        <p:spPr bwMode="auto">
          <a:xfrm>
            <a:off x="6994525" y="4378325"/>
            <a:ext cx="852488" cy="576263"/>
          </a:xfrm>
          <a:custGeom>
            <a:avLst/>
            <a:gdLst>
              <a:gd name="T0" fmla="*/ 267 w 492"/>
              <a:gd name="T1" fmla="*/ 370 h 374"/>
              <a:gd name="T2" fmla="*/ 267 w 492"/>
              <a:gd name="T3" fmla="*/ 365 h 374"/>
              <a:gd name="T4" fmla="*/ 267 w 492"/>
              <a:gd name="T5" fmla="*/ 362 h 374"/>
              <a:gd name="T6" fmla="*/ 255 w 492"/>
              <a:gd name="T7" fmla="*/ 330 h 374"/>
              <a:gd name="T8" fmla="*/ 235 w 492"/>
              <a:gd name="T9" fmla="*/ 313 h 374"/>
              <a:gd name="T10" fmla="*/ 228 w 492"/>
              <a:gd name="T11" fmla="*/ 292 h 374"/>
              <a:gd name="T12" fmla="*/ 211 w 492"/>
              <a:gd name="T13" fmla="*/ 269 h 374"/>
              <a:gd name="T14" fmla="*/ 195 w 492"/>
              <a:gd name="T15" fmla="*/ 262 h 374"/>
              <a:gd name="T16" fmla="*/ 189 w 492"/>
              <a:gd name="T17" fmla="*/ 259 h 374"/>
              <a:gd name="T18" fmla="*/ 174 w 492"/>
              <a:gd name="T19" fmla="*/ 245 h 374"/>
              <a:gd name="T20" fmla="*/ 166 w 492"/>
              <a:gd name="T21" fmla="*/ 233 h 374"/>
              <a:gd name="T22" fmla="*/ 154 w 492"/>
              <a:gd name="T23" fmla="*/ 213 h 374"/>
              <a:gd name="T24" fmla="*/ 142 w 492"/>
              <a:gd name="T25" fmla="*/ 210 h 374"/>
              <a:gd name="T26" fmla="*/ 137 w 492"/>
              <a:gd name="T27" fmla="*/ 208 h 374"/>
              <a:gd name="T28" fmla="*/ 130 w 492"/>
              <a:gd name="T29" fmla="*/ 199 h 374"/>
              <a:gd name="T30" fmla="*/ 120 w 492"/>
              <a:gd name="T31" fmla="*/ 184 h 374"/>
              <a:gd name="T32" fmla="*/ 112 w 492"/>
              <a:gd name="T33" fmla="*/ 182 h 374"/>
              <a:gd name="T34" fmla="*/ 101 w 492"/>
              <a:gd name="T35" fmla="*/ 181 h 374"/>
              <a:gd name="T36" fmla="*/ 90 w 492"/>
              <a:gd name="T37" fmla="*/ 169 h 374"/>
              <a:gd name="T38" fmla="*/ 83 w 492"/>
              <a:gd name="T39" fmla="*/ 157 h 374"/>
              <a:gd name="T40" fmla="*/ 71 w 492"/>
              <a:gd name="T41" fmla="*/ 145 h 374"/>
              <a:gd name="T42" fmla="*/ 57 w 492"/>
              <a:gd name="T43" fmla="*/ 125 h 374"/>
              <a:gd name="T44" fmla="*/ 52 w 492"/>
              <a:gd name="T45" fmla="*/ 113 h 374"/>
              <a:gd name="T46" fmla="*/ 47 w 492"/>
              <a:gd name="T47" fmla="*/ 111 h 374"/>
              <a:gd name="T48" fmla="*/ 32 w 492"/>
              <a:gd name="T49" fmla="*/ 108 h 374"/>
              <a:gd name="T50" fmla="*/ 20 w 492"/>
              <a:gd name="T51" fmla="*/ 103 h 374"/>
              <a:gd name="T52" fmla="*/ 17 w 492"/>
              <a:gd name="T53" fmla="*/ 100 h 374"/>
              <a:gd name="T54" fmla="*/ 0 w 492"/>
              <a:gd name="T55" fmla="*/ 84 h 374"/>
              <a:gd name="T56" fmla="*/ 13 w 492"/>
              <a:gd name="T57" fmla="*/ 57 h 374"/>
              <a:gd name="T58" fmla="*/ 20 w 492"/>
              <a:gd name="T59" fmla="*/ 52 h 374"/>
              <a:gd name="T60" fmla="*/ 24 w 492"/>
              <a:gd name="T61" fmla="*/ 49 h 374"/>
              <a:gd name="T62" fmla="*/ 35 w 492"/>
              <a:gd name="T63" fmla="*/ 39 h 374"/>
              <a:gd name="T64" fmla="*/ 52 w 492"/>
              <a:gd name="T65" fmla="*/ 28 h 374"/>
              <a:gd name="T66" fmla="*/ 76 w 492"/>
              <a:gd name="T67" fmla="*/ 17 h 374"/>
              <a:gd name="T68" fmla="*/ 105 w 492"/>
              <a:gd name="T69" fmla="*/ 10 h 374"/>
              <a:gd name="T70" fmla="*/ 208 w 492"/>
              <a:gd name="T71" fmla="*/ 1 h 374"/>
              <a:gd name="T72" fmla="*/ 222 w 492"/>
              <a:gd name="T73" fmla="*/ 0 h 374"/>
              <a:gd name="T74" fmla="*/ 242 w 492"/>
              <a:gd name="T75" fmla="*/ 12 h 374"/>
              <a:gd name="T76" fmla="*/ 362 w 492"/>
              <a:gd name="T77" fmla="*/ 20 h 374"/>
              <a:gd name="T78" fmla="*/ 491 w 492"/>
              <a:gd name="T79" fmla="*/ 115 h 374"/>
              <a:gd name="T80" fmla="*/ 484 w 492"/>
              <a:gd name="T81" fmla="*/ 122 h 374"/>
              <a:gd name="T82" fmla="*/ 472 w 492"/>
              <a:gd name="T83" fmla="*/ 133 h 374"/>
              <a:gd name="T84" fmla="*/ 459 w 492"/>
              <a:gd name="T85" fmla="*/ 150 h 374"/>
              <a:gd name="T86" fmla="*/ 447 w 492"/>
              <a:gd name="T87" fmla="*/ 174 h 374"/>
              <a:gd name="T88" fmla="*/ 440 w 492"/>
              <a:gd name="T89" fmla="*/ 191 h 374"/>
              <a:gd name="T90" fmla="*/ 435 w 492"/>
              <a:gd name="T91" fmla="*/ 186 h 374"/>
              <a:gd name="T92" fmla="*/ 431 w 492"/>
              <a:gd name="T93" fmla="*/ 191 h 374"/>
              <a:gd name="T94" fmla="*/ 433 w 492"/>
              <a:gd name="T95" fmla="*/ 199 h 374"/>
              <a:gd name="T96" fmla="*/ 442 w 492"/>
              <a:gd name="T97" fmla="*/ 203 h 374"/>
              <a:gd name="T98" fmla="*/ 443 w 492"/>
              <a:gd name="T99" fmla="*/ 210 h 374"/>
              <a:gd name="T100" fmla="*/ 437 w 492"/>
              <a:gd name="T101" fmla="*/ 221 h 374"/>
              <a:gd name="T102" fmla="*/ 428 w 492"/>
              <a:gd name="T103" fmla="*/ 225 h 374"/>
              <a:gd name="T104" fmla="*/ 413 w 492"/>
              <a:gd name="T105" fmla="*/ 235 h 374"/>
              <a:gd name="T106" fmla="*/ 398 w 492"/>
              <a:gd name="T107" fmla="*/ 259 h 374"/>
              <a:gd name="T108" fmla="*/ 394 w 492"/>
              <a:gd name="T109" fmla="*/ 262 h 374"/>
              <a:gd name="T110" fmla="*/ 389 w 492"/>
              <a:gd name="T111" fmla="*/ 269 h 374"/>
              <a:gd name="T112" fmla="*/ 376 w 492"/>
              <a:gd name="T113" fmla="*/ 272 h 374"/>
              <a:gd name="T114" fmla="*/ 359 w 492"/>
              <a:gd name="T115" fmla="*/ 299 h 374"/>
              <a:gd name="T116" fmla="*/ 354 w 492"/>
              <a:gd name="T117" fmla="*/ 304 h 374"/>
              <a:gd name="T118" fmla="*/ 320 w 492"/>
              <a:gd name="T119" fmla="*/ 314 h 374"/>
              <a:gd name="T120" fmla="*/ 291 w 492"/>
              <a:gd name="T121" fmla="*/ 336 h 374"/>
              <a:gd name="T122" fmla="*/ 281 w 492"/>
              <a:gd name="T123" fmla="*/ 372 h 3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92"/>
              <a:gd name="T187" fmla="*/ 0 h 374"/>
              <a:gd name="T188" fmla="*/ 492 w 492"/>
              <a:gd name="T189" fmla="*/ 374 h 37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92" h="374">
                <a:moveTo>
                  <a:pt x="269" y="374"/>
                </a:moveTo>
                <a:lnTo>
                  <a:pt x="269" y="372"/>
                </a:lnTo>
                <a:lnTo>
                  <a:pt x="267" y="370"/>
                </a:lnTo>
                <a:lnTo>
                  <a:pt x="267" y="369"/>
                </a:lnTo>
                <a:lnTo>
                  <a:pt x="267" y="367"/>
                </a:lnTo>
                <a:lnTo>
                  <a:pt x="267" y="365"/>
                </a:lnTo>
                <a:lnTo>
                  <a:pt x="267" y="364"/>
                </a:lnTo>
                <a:lnTo>
                  <a:pt x="267" y="362"/>
                </a:lnTo>
                <a:lnTo>
                  <a:pt x="266" y="348"/>
                </a:lnTo>
                <a:lnTo>
                  <a:pt x="261" y="338"/>
                </a:lnTo>
                <a:lnTo>
                  <a:pt x="255" y="330"/>
                </a:lnTo>
                <a:lnTo>
                  <a:pt x="249" y="321"/>
                </a:lnTo>
                <a:lnTo>
                  <a:pt x="242" y="316"/>
                </a:lnTo>
                <a:lnTo>
                  <a:pt x="235" y="313"/>
                </a:lnTo>
                <a:lnTo>
                  <a:pt x="232" y="309"/>
                </a:lnTo>
                <a:lnTo>
                  <a:pt x="230" y="308"/>
                </a:lnTo>
                <a:lnTo>
                  <a:pt x="228" y="292"/>
                </a:lnTo>
                <a:lnTo>
                  <a:pt x="225" y="282"/>
                </a:lnTo>
                <a:lnTo>
                  <a:pt x="218" y="274"/>
                </a:lnTo>
                <a:lnTo>
                  <a:pt x="211" y="269"/>
                </a:lnTo>
                <a:lnTo>
                  <a:pt x="205" y="265"/>
                </a:lnTo>
                <a:lnTo>
                  <a:pt x="200" y="264"/>
                </a:lnTo>
                <a:lnTo>
                  <a:pt x="195" y="262"/>
                </a:lnTo>
                <a:lnTo>
                  <a:pt x="193" y="262"/>
                </a:lnTo>
                <a:lnTo>
                  <a:pt x="193" y="260"/>
                </a:lnTo>
                <a:lnTo>
                  <a:pt x="189" y="259"/>
                </a:lnTo>
                <a:lnTo>
                  <a:pt x="184" y="254"/>
                </a:lnTo>
                <a:lnTo>
                  <a:pt x="179" y="250"/>
                </a:lnTo>
                <a:lnTo>
                  <a:pt x="174" y="245"/>
                </a:lnTo>
                <a:lnTo>
                  <a:pt x="171" y="240"/>
                </a:lnTo>
                <a:lnTo>
                  <a:pt x="167" y="237"/>
                </a:lnTo>
                <a:lnTo>
                  <a:pt x="166" y="233"/>
                </a:lnTo>
                <a:lnTo>
                  <a:pt x="162" y="225"/>
                </a:lnTo>
                <a:lnTo>
                  <a:pt x="157" y="218"/>
                </a:lnTo>
                <a:lnTo>
                  <a:pt x="154" y="213"/>
                </a:lnTo>
                <a:lnTo>
                  <a:pt x="149" y="211"/>
                </a:lnTo>
                <a:lnTo>
                  <a:pt x="145" y="210"/>
                </a:lnTo>
                <a:lnTo>
                  <a:pt x="142" y="210"/>
                </a:lnTo>
                <a:lnTo>
                  <a:pt x="139" y="210"/>
                </a:lnTo>
                <a:lnTo>
                  <a:pt x="137" y="208"/>
                </a:lnTo>
                <a:lnTo>
                  <a:pt x="135" y="204"/>
                </a:lnTo>
                <a:lnTo>
                  <a:pt x="132" y="203"/>
                </a:lnTo>
                <a:lnTo>
                  <a:pt x="130" y="199"/>
                </a:lnTo>
                <a:lnTo>
                  <a:pt x="127" y="193"/>
                </a:lnTo>
                <a:lnTo>
                  <a:pt x="123" y="188"/>
                </a:lnTo>
                <a:lnTo>
                  <a:pt x="120" y="184"/>
                </a:lnTo>
                <a:lnTo>
                  <a:pt x="117" y="182"/>
                </a:lnTo>
                <a:lnTo>
                  <a:pt x="113" y="181"/>
                </a:lnTo>
                <a:lnTo>
                  <a:pt x="112" y="182"/>
                </a:lnTo>
                <a:lnTo>
                  <a:pt x="108" y="182"/>
                </a:lnTo>
                <a:lnTo>
                  <a:pt x="101" y="181"/>
                </a:lnTo>
                <a:lnTo>
                  <a:pt x="96" y="179"/>
                </a:lnTo>
                <a:lnTo>
                  <a:pt x="93" y="174"/>
                </a:lnTo>
                <a:lnTo>
                  <a:pt x="90" y="169"/>
                </a:lnTo>
                <a:lnTo>
                  <a:pt x="86" y="164"/>
                </a:lnTo>
                <a:lnTo>
                  <a:pt x="85" y="160"/>
                </a:lnTo>
                <a:lnTo>
                  <a:pt x="83" y="157"/>
                </a:lnTo>
                <a:lnTo>
                  <a:pt x="83" y="155"/>
                </a:lnTo>
                <a:lnTo>
                  <a:pt x="78" y="152"/>
                </a:lnTo>
                <a:lnTo>
                  <a:pt x="71" y="145"/>
                </a:lnTo>
                <a:lnTo>
                  <a:pt x="66" y="138"/>
                </a:lnTo>
                <a:lnTo>
                  <a:pt x="61" y="132"/>
                </a:lnTo>
                <a:lnTo>
                  <a:pt x="57" y="125"/>
                </a:lnTo>
                <a:lnTo>
                  <a:pt x="56" y="118"/>
                </a:lnTo>
                <a:lnTo>
                  <a:pt x="52" y="115"/>
                </a:lnTo>
                <a:lnTo>
                  <a:pt x="52" y="113"/>
                </a:lnTo>
                <a:lnTo>
                  <a:pt x="52" y="111"/>
                </a:lnTo>
                <a:lnTo>
                  <a:pt x="49" y="111"/>
                </a:lnTo>
                <a:lnTo>
                  <a:pt x="47" y="111"/>
                </a:lnTo>
                <a:lnTo>
                  <a:pt x="46" y="110"/>
                </a:lnTo>
                <a:lnTo>
                  <a:pt x="39" y="110"/>
                </a:lnTo>
                <a:lnTo>
                  <a:pt x="32" y="108"/>
                </a:lnTo>
                <a:lnTo>
                  <a:pt x="27" y="106"/>
                </a:lnTo>
                <a:lnTo>
                  <a:pt x="24" y="105"/>
                </a:lnTo>
                <a:lnTo>
                  <a:pt x="20" y="103"/>
                </a:lnTo>
                <a:lnTo>
                  <a:pt x="19" y="101"/>
                </a:lnTo>
                <a:lnTo>
                  <a:pt x="17" y="100"/>
                </a:lnTo>
                <a:lnTo>
                  <a:pt x="5" y="98"/>
                </a:lnTo>
                <a:lnTo>
                  <a:pt x="0" y="93"/>
                </a:lnTo>
                <a:lnTo>
                  <a:pt x="0" y="84"/>
                </a:lnTo>
                <a:lnTo>
                  <a:pt x="2" y="74"/>
                </a:lnTo>
                <a:lnTo>
                  <a:pt x="7" y="66"/>
                </a:lnTo>
                <a:lnTo>
                  <a:pt x="13" y="57"/>
                </a:lnTo>
                <a:lnTo>
                  <a:pt x="17" y="52"/>
                </a:lnTo>
                <a:lnTo>
                  <a:pt x="19" y="50"/>
                </a:lnTo>
                <a:lnTo>
                  <a:pt x="20" y="52"/>
                </a:lnTo>
                <a:lnTo>
                  <a:pt x="22" y="50"/>
                </a:lnTo>
                <a:lnTo>
                  <a:pt x="24" y="49"/>
                </a:lnTo>
                <a:lnTo>
                  <a:pt x="27" y="45"/>
                </a:lnTo>
                <a:lnTo>
                  <a:pt x="30" y="42"/>
                </a:lnTo>
                <a:lnTo>
                  <a:pt x="35" y="39"/>
                </a:lnTo>
                <a:lnTo>
                  <a:pt x="41" y="35"/>
                </a:lnTo>
                <a:lnTo>
                  <a:pt x="47" y="32"/>
                </a:lnTo>
                <a:lnTo>
                  <a:pt x="52" y="28"/>
                </a:lnTo>
                <a:lnTo>
                  <a:pt x="61" y="23"/>
                </a:lnTo>
                <a:lnTo>
                  <a:pt x="68" y="20"/>
                </a:lnTo>
                <a:lnTo>
                  <a:pt x="76" y="17"/>
                </a:lnTo>
                <a:lnTo>
                  <a:pt x="85" y="15"/>
                </a:lnTo>
                <a:lnTo>
                  <a:pt x="95" y="13"/>
                </a:lnTo>
                <a:lnTo>
                  <a:pt x="105" y="10"/>
                </a:lnTo>
                <a:lnTo>
                  <a:pt x="113" y="10"/>
                </a:lnTo>
                <a:lnTo>
                  <a:pt x="206" y="1"/>
                </a:lnTo>
                <a:lnTo>
                  <a:pt x="208" y="1"/>
                </a:lnTo>
                <a:lnTo>
                  <a:pt x="210" y="0"/>
                </a:lnTo>
                <a:lnTo>
                  <a:pt x="215" y="0"/>
                </a:lnTo>
                <a:lnTo>
                  <a:pt x="222" y="0"/>
                </a:lnTo>
                <a:lnTo>
                  <a:pt x="228" y="1"/>
                </a:lnTo>
                <a:lnTo>
                  <a:pt x="235" y="5"/>
                </a:lnTo>
                <a:lnTo>
                  <a:pt x="242" y="12"/>
                </a:lnTo>
                <a:lnTo>
                  <a:pt x="250" y="23"/>
                </a:lnTo>
                <a:lnTo>
                  <a:pt x="254" y="37"/>
                </a:lnTo>
                <a:lnTo>
                  <a:pt x="362" y="20"/>
                </a:lnTo>
                <a:lnTo>
                  <a:pt x="492" y="115"/>
                </a:lnTo>
                <a:lnTo>
                  <a:pt x="491" y="115"/>
                </a:lnTo>
                <a:lnTo>
                  <a:pt x="489" y="118"/>
                </a:lnTo>
                <a:lnTo>
                  <a:pt x="486" y="120"/>
                </a:lnTo>
                <a:lnTo>
                  <a:pt x="484" y="122"/>
                </a:lnTo>
                <a:lnTo>
                  <a:pt x="481" y="125"/>
                </a:lnTo>
                <a:lnTo>
                  <a:pt x="475" y="130"/>
                </a:lnTo>
                <a:lnTo>
                  <a:pt x="472" y="133"/>
                </a:lnTo>
                <a:lnTo>
                  <a:pt x="467" y="140"/>
                </a:lnTo>
                <a:lnTo>
                  <a:pt x="464" y="145"/>
                </a:lnTo>
                <a:lnTo>
                  <a:pt x="459" y="150"/>
                </a:lnTo>
                <a:lnTo>
                  <a:pt x="455" y="159"/>
                </a:lnTo>
                <a:lnTo>
                  <a:pt x="450" y="166"/>
                </a:lnTo>
                <a:lnTo>
                  <a:pt x="447" y="174"/>
                </a:lnTo>
                <a:lnTo>
                  <a:pt x="443" y="182"/>
                </a:lnTo>
                <a:lnTo>
                  <a:pt x="440" y="191"/>
                </a:lnTo>
                <a:lnTo>
                  <a:pt x="437" y="189"/>
                </a:lnTo>
                <a:lnTo>
                  <a:pt x="435" y="188"/>
                </a:lnTo>
                <a:lnTo>
                  <a:pt x="435" y="186"/>
                </a:lnTo>
                <a:lnTo>
                  <a:pt x="433" y="186"/>
                </a:lnTo>
                <a:lnTo>
                  <a:pt x="433" y="188"/>
                </a:lnTo>
                <a:lnTo>
                  <a:pt x="431" y="191"/>
                </a:lnTo>
                <a:lnTo>
                  <a:pt x="431" y="194"/>
                </a:lnTo>
                <a:lnTo>
                  <a:pt x="431" y="198"/>
                </a:lnTo>
                <a:lnTo>
                  <a:pt x="433" y="199"/>
                </a:lnTo>
                <a:lnTo>
                  <a:pt x="435" y="201"/>
                </a:lnTo>
                <a:lnTo>
                  <a:pt x="440" y="203"/>
                </a:lnTo>
                <a:lnTo>
                  <a:pt x="442" y="203"/>
                </a:lnTo>
                <a:lnTo>
                  <a:pt x="442" y="204"/>
                </a:lnTo>
                <a:lnTo>
                  <a:pt x="443" y="206"/>
                </a:lnTo>
                <a:lnTo>
                  <a:pt x="443" y="210"/>
                </a:lnTo>
                <a:lnTo>
                  <a:pt x="443" y="213"/>
                </a:lnTo>
                <a:lnTo>
                  <a:pt x="440" y="216"/>
                </a:lnTo>
                <a:lnTo>
                  <a:pt x="437" y="221"/>
                </a:lnTo>
                <a:lnTo>
                  <a:pt x="431" y="225"/>
                </a:lnTo>
                <a:lnTo>
                  <a:pt x="430" y="225"/>
                </a:lnTo>
                <a:lnTo>
                  <a:pt x="428" y="225"/>
                </a:lnTo>
                <a:lnTo>
                  <a:pt x="423" y="228"/>
                </a:lnTo>
                <a:lnTo>
                  <a:pt x="418" y="230"/>
                </a:lnTo>
                <a:lnTo>
                  <a:pt x="413" y="235"/>
                </a:lnTo>
                <a:lnTo>
                  <a:pt x="408" y="240"/>
                </a:lnTo>
                <a:lnTo>
                  <a:pt x="403" y="248"/>
                </a:lnTo>
                <a:lnTo>
                  <a:pt x="398" y="259"/>
                </a:lnTo>
                <a:lnTo>
                  <a:pt x="396" y="260"/>
                </a:lnTo>
                <a:lnTo>
                  <a:pt x="394" y="262"/>
                </a:lnTo>
                <a:lnTo>
                  <a:pt x="393" y="265"/>
                </a:lnTo>
                <a:lnTo>
                  <a:pt x="391" y="267"/>
                </a:lnTo>
                <a:lnTo>
                  <a:pt x="389" y="269"/>
                </a:lnTo>
                <a:lnTo>
                  <a:pt x="387" y="270"/>
                </a:lnTo>
                <a:lnTo>
                  <a:pt x="376" y="272"/>
                </a:lnTo>
                <a:lnTo>
                  <a:pt x="376" y="277"/>
                </a:lnTo>
                <a:lnTo>
                  <a:pt x="384" y="279"/>
                </a:lnTo>
                <a:lnTo>
                  <a:pt x="359" y="299"/>
                </a:lnTo>
                <a:lnTo>
                  <a:pt x="354" y="291"/>
                </a:lnTo>
                <a:lnTo>
                  <a:pt x="349" y="299"/>
                </a:lnTo>
                <a:lnTo>
                  <a:pt x="354" y="304"/>
                </a:lnTo>
                <a:lnTo>
                  <a:pt x="343" y="316"/>
                </a:lnTo>
                <a:lnTo>
                  <a:pt x="335" y="314"/>
                </a:lnTo>
                <a:lnTo>
                  <a:pt x="320" y="314"/>
                </a:lnTo>
                <a:lnTo>
                  <a:pt x="305" y="316"/>
                </a:lnTo>
                <a:lnTo>
                  <a:pt x="296" y="320"/>
                </a:lnTo>
                <a:lnTo>
                  <a:pt x="291" y="336"/>
                </a:lnTo>
                <a:lnTo>
                  <a:pt x="303" y="348"/>
                </a:lnTo>
                <a:lnTo>
                  <a:pt x="289" y="374"/>
                </a:lnTo>
                <a:lnTo>
                  <a:pt x="281" y="372"/>
                </a:lnTo>
                <a:lnTo>
                  <a:pt x="269" y="374"/>
                </a:lnTo>
                <a:close/>
              </a:path>
            </a:pathLst>
          </a:custGeom>
          <a:solidFill>
            <a:srgbClr val="0033CC"/>
          </a:solidFill>
          <a:ln w="9525">
            <a:solidFill>
              <a:schemeClr val="bg1"/>
            </a:solidFill>
            <a:round/>
            <a:headEnd/>
            <a:tailEnd/>
          </a:ln>
        </p:spPr>
        <p:txBody>
          <a:bodyPr/>
          <a:lstStyle/>
          <a:p>
            <a:endParaRPr lang="en-US"/>
          </a:p>
        </p:txBody>
      </p:sp>
      <p:sp>
        <p:nvSpPr>
          <p:cNvPr id="58376" name="Freeform 14"/>
          <p:cNvSpPr>
            <a:spLocks/>
          </p:cNvSpPr>
          <p:nvPr/>
        </p:nvSpPr>
        <p:spPr bwMode="auto">
          <a:xfrm>
            <a:off x="8582025" y="2781300"/>
            <a:ext cx="134938" cy="147638"/>
          </a:xfrm>
          <a:custGeom>
            <a:avLst/>
            <a:gdLst>
              <a:gd name="T0" fmla="*/ 21 w 78"/>
              <a:gd name="T1" fmla="*/ 80 h 95"/>
              <a:gd name="T2" fmla="*/ 16 w 78"/>
              <a:gd name="T3" fmla="*/ 83 h 95"/>
              <a:gd name="T4" fmla="*/ 16 w 78"/>
              <a:gd name="T5" fmla="*/ 83 h 95"/>
              <a:gd name="T6" fmla="*/ 16 w 78"/>
              <a:gd name="T7" fmla="*/ 85 h 95"/>
              <a:gd name="T8" fmla="*/ 16 w 78"/>
              <a:gd name="T9" fmla="*/ 86 h 95"/>
              <a:gd name="T10" fmla="*/ 16 w 78"/>
              <a:gd name="T11" fmla="*/ 88 h 95"/>
              <a:gd name="T12" fmla="*/ 16 w 78"/>
              <a:gd name="T13" fmla="*/ 90 h 95"/>
              <a:gd name="T14" fmla="*/ 16 w 78"/>
              <a:gd name="T15" fmla="*/ 93 h 95"/>
              <a:gd name="T16" fmla="*/ 16 w 78"/>
              <a:gd name="T17" fmla="*/ 93 h 95"/>
              <a:gd name="T18" fmla="*/ 17 w 78"/>
              <a:gd name="T19" fmla="*/ 95 h 95"/>
              <a:gd name="T20" fmla="*/ 22 w 78"/>
              <a:gd name="T21" fmla="*/ 95 h 95"/>
              <a:gd name="T22" fmla="*/ 28 w 78"/>
              <a:gd name="T23" fmla="*/ 93 h 95"/>
              <a:gd name="T24" fmla="*/ 31 w 78"/>
              <a:gd name="T25" fmla="*/ 90 h 95"/>
              <a:gd name="T26" fmla="*/ 36 w 78"/>
              <a:gd name="T27" fmla="*/ 86 h 95"/>
              <a:gd name="T28" fmla="*/ 39 w 78"/>
              <a:gd name="T29" fmla="*/ 83 h 95"/>
              <a:gd name="T30" fmla="*/ 41 w 78"/>
              <a:gd name="T31" fmla="*/ 80 h 95"/>
              <a:gd name="T32" fmla="*/ 43 w 78"/>
              <a:gd name="T33" fmla="*/ 78 h 95"/>
              <a:gd name="T34" fmla="*/ 44 w 78"/>
              <a:gd name="T35" fmla="*/ 76 h 95"/>
              <a:gd name="T36" fmla="*/ 50 w 78"/>
              <a:gd name="T37" fmla="*/ 76 h 95"/>
              <a:gd name="T38" fmla="*/ 50 w 78"/>
              <a:gd name="T39" fmla="*/ 64 h 95"/>
              <a:gd name="T40" fmla="*/ 39 w 78"/>
              <a:gd name="T41" fmla="*/ 30 h 95"/>
              <a:gd name="T42" fmla="*/ 48 w 78"/>
              <a:gd name="T43" fmla="*/ 29 h 95"/>
              <a:gd name="T44" fmla="*/ 55 w 78"/>
              <a:gd name="T45" fmla="*/ 36 h 95"/>
              <a:gd name="T46" fmla="*/ 58 w 78"/>
              <a:gd name="T47" fmla="*/ 36 h 95"/>
              <a:gd name="T48" fmla="*/ 60 w 78"/>
              <a:gd name="T49" fmla="*/ 36 h 95"/>
              <a:gd name="T50" fmla="*/ 61 w 78"/>
              <a:gd name="T51" fmla="*/ 37 h 95"/>
              <a:gd name="T52" fmla="*/ 65 w 78"/>
              <a:gd name="T53" fmla="*/ 39 h 95"/>
              <a:gd name="T54" fmla="*/ 66 w 78"/>
              <a:gd name="T55" fmla="*/ 42 h 95"/>
              <a:gd name="T56" fmla="*/ 68 w 78"/>
              <a:gd name="T57" fmla="*/ 52 h 95"/>
              <a:gd name="T58" fmla="*/ 72 w 78"/>
              <a:gd name="T59" fmla="*/ 58 h 95"/>
              <a:gd name="T60" fmla="*/ 73 w 78"/>
              <a:gd name="T61" fmla="*/ 61 h 95"/>
              <a:gd name="T62" fmla="*/ 75 w 78"/>
              <a:gd name="T63" fmla="*/ 59 h 95"/>
              <a:gd name="T64" fmla="*/ 77 w 78"/>
              <a:gd name="T65" fmla="*/ 58 h 95"/>
              <a:gd name="T66" fmla="*/ 77 w 78"/>
              <a:gd name="T67" fmla="*/ 54 h 95"/>
              <a:gd name="T68" fmla="*/ 78 w 78"/>
              <a:gd name="T69" fmla="*/ 52 h 95"/>
              <a:gd name="T70" fmla="*/ 78 w 78"/>
              <a:gd name="T71" fmla="*/ 51 h 95"/>
              <a:gd name="T72" fmla="*/ 78 w 78"/>
              <a:gd name="T73" fmla="*/ 52 h 95"/>
              <a:gd name="T74" fmla="*/ 77 w 78"/>
              <a:gd name="T75" fmla="*/ 52 h 95"/>
              <a:gd name="T76" fmla="*/ 77 w 78"/>
              <a:gd name="T77" fmla="*/ 51 h 95"/>
              <a:gd name="T78" fmla="*/ 77 w 78"/>
              <a:gd name="T79" fmla="*/ 49 h 95"/>
              <a:gd name="T80" fmla="*/ 75 w 78"/>
              <a:gd name="T81" fmla="*/ 46 h 95"/>
              <a:gd name="T82" fmla="*/ 73 w 78"/>
              <a:gd name="T83" fmla="*/ 44 h 95"/>
              <a:gd name="T84" fmla="*/ 73 w 78"/>
              <a:gd name="T85" fmla="*/ 42 h 95"/>
              <a:gd name="T86" fmla="*/ 73 w 78"/>
              <a:gd name="T87" fmla="*/ 41 h 95"/>
              <a:gd name="T88" fmla="*/ 73 w 78"/>
              <a:gd name="T89" fmla="*/ 41 h 95"/>
              <a:gd name="T90" fmla="*/ 66 w 78"/>
              <a:gd name="T91" fmla="*/ 36 h 95"/>
              <a:gd name="T92" fmla="*/ 58 w 78"/>
              <a:gd name="T93" fmla="*/ 30 h 95"/>
              <a:gd name="T94" fmla="*/ 51 w 78"/>
              <a:gd name="T95" fmla="*/ 29 h 95"/>
              <a:gd name="T96" fmla="*/ 46 w 78"/>
              <a:gd name="T97" fmla="*/ 14 h 95"/>
              <a:gd name="T98" fmla="*/ 39 w 78"/>
              <a:gd name="T99" fmla="*/ 14 h 95"/>
              <a:gd name="T100" fmla="*/ 34 w 78"/>
              <a:gd name="T101" fmla="*/ 0 h 95"/>
              <a:gd name="T102" fmla="*/ 0 w 78"/>
              <a:gd name="T103" fmla="*/ 8 h 95"/>
              <a:gd name="T104" fmla="*/ 21 w 78"/>
              <a:gd name="T105" fmla="*/ 80 h 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8"/>
              <a:gd name="T160" fmla="*/ 0 h 95"/>
              <a:gd name="T161" fmla="*/ 78 w 78"/>
              <a:gd name="T162" fmla="*/ 95 h 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8" h="95">
                <a:moveTo>
                  <a:pt x="21" y="80"/>
                </a:moveTo>
                <a:lnTo>
                  <a:pt x="16" y="83"/>
                </a:lnTo>
                <a:lnTo>
                  <a:pt x="16" y="85"/>
                </a:lnTo>
                <a:lnTo>
                  <a:pt x="16" y="86"/>
                </a:lnTo>
                <a:lnTo>
                  <a:pt x="16" y="88"/>
                </a:lnTo>
                <a:lnTo>
                  <a:pt x="16" y="90"/>
                </a:lnTo>
                <a:lnTo>
                  <a:pt x="16" y="93"/>
                </a:lnTo>
                <a:lnTo>
                  <a:pt x="17" y="95"/>
                </a:lnTo>
                <a:lnTo>
                  <a:pt x="22" y="95"/>
                </a:lnTo>
                <a:lnTo>
                  <a:pt x="28" y="93"/>
                </a:lnTo>
                <a:lnTo>
                  <a:pt x="31" y="90"/>
                </a:lnTo>
                <a:lnTo>
                  <a:pt x="36" y="86"/>
                </a:lnTo>
                <a:lnTo>
                  <a:pt x="39" y="83"/>
                </a:lnTo>
                <a:lnTo>
                  <a:pt x="41" y="80"/>
                </a:lnTo>
                <a:lnTo>
                  <a:pt x="43" y="78"/>
                </a:lnTo>
                <a:lnTo>
                  <a:pt x="44" y="76"/>
                </a:lnTo>
                <a:lnTo>
                  <a:pt x="50" y="76"/>
                </a:lnTo>
                <a:lnTo>
                  <a:pt x="50" y="64"/>
                </a:lnTo>
                <a:lnTo>
                  <a:pt x="39" y="30"/>
                </a:lnTo>
                <a:lnTo>
                  <a:pt x="48" y="29"/>
                </a:lnTo>
                <a:lnTo>
                  <a:pt x="55" y="36"/>
                </a:lnTo>
                <a:lnTo>
                  <a:pt x="58" y="36"/>
                </a:lnTo>
                <a:lnTo>
                  <a:pt x="60" y="36"/>
                </a:lnTo>
                <a:lnTo>
                  <a:pt x="61" y="37"/>
                </a:lnTo>
                <a:lnTo>
                  <a:pt x="65" y="39"/>
                </a:lnTo>
                <a:lnTo>
                  <a:pt x="66" y="42"/>
                </a:lnTo>
                <a:lnTo>
                  <a:pt x="68" y="52"/>
                </a:lnTo>
                <a:lnTo>
                  <a:pt x="72" y="58"/>
                </a:lnTo>
                <a:lnTo>
                  <a:pt x="73" y="61"/>
                </a:lnTo>
                <a:lnTo>
                  <a:pt x="75" y="59"/>
                </a:lnTo>
                <a:lnTo>
                  <a:pt x="77" y="58"/>
                </a:lnTo>
                <a:lnTo>
                  <a:pt x="77" y="54"/>
                </a:lnTo>
                <a:lnTo>
                  <a:pt x="78" y="52"/>
                </a:lnTo>
                <a:lnTo>
                  <a:pt x="78" y="51"/>
                </a:lnTo>
                <a:lnTo>
                  <a:pt x="78" y="52"/>
                </a:lnTo>
                <a:lnTo>
                  <a:pt x="77" y="52"/>
                </a:lnTo>
                <a:lnTo>
                  <a:pt x="77" y="51"/>
                </a:lnTo>
                <a:lnTo>
                  <a:pt x="77" y="49"/>
                </a:lnTo>
                <a:lnTo>
                  <a:pt x="75" y="46"/>
                </a:lnTo>
                <a:lnTo>
                  <a:pt x="73" y="44"/>
                </a:lnTo>
                <a:lnTo>
                  <a:pt x="73" y="42"/>
                </a:lnTo>
                <a:lnTo>
                  <a:pt x="73" y="41"/>
                </a:lnTo>
                <a:lnTo>
                  <a:pt x="66" y="36"/>
                </a:lnTo>
                <a:lnTo>
                  <a:pt x="58" y="30"/>
                </a:lnTo>
                <a:lnTo>
                  <a:pt x="51" y="29"/>
                </a:lnTo>
                <a:lnTo>
                  <a:pt x="46" y="14"/>
                </a:lnTo>
                <a:lnTo>
                  <a:pt x="39" y="14"/>
                </a:lnTo>
                <a:lnTo>
                  <a:pt x="34" y="0"/>
                </a:lnTo>
                <a:lnTo>
                  <a:pt x="0" y="8"/>
                </a:lnTo>
                <a:lnTo>
                  <a:pt x="21" y="80"/>
                </a:lnTo>
                <a:close/>
              </a:path>
            </a:pathLst>
          </a:custGeom>
          <a:solidFill>
            <a:srgbClr val="00FF00"/>
          </a:solidFill>
          <a:ln w="9525">
            <a:solidFill>
              <a:schemeClr val="bg1"/>
            </a:solidFill>
            <a:round/>
            <a:headEnd/>
            <a:tailEnd/>
          </a:ln>
        </p:spPr>
        <p:txBody>
          <a:bodyPr/>
          <a:lstStyle/>
          <a:p>
            <a:endParaRPr lang="en-US"/>
          </a:p>
        </p:txBody>
      </p:sp>
      <p:grpSp>
        <p:nvGrpSpPr>
          <p:cNvPr id="58377" name="Group 15"/>
          <p:cNvGrpSpPr>
            <a:grpSpLocks/>
          </p:cNvGrpSpPr>
          <p:nvPr/>
        </p:nvGrpSpPr>
        <p:grpSpPr bwMode="auto">
          <a:xfrm>
            <a:off x="6311900" y="5197475"/>
            <a:ext cx="1558925" cy="1179513"/>
            <a:chOff x="3822" y="2894"/>
            <a:chExt cx="897" cy="765"/>
          </a:xfrm>
        </p:grpSpPr>
        <p:sp>
          <p:nvSpPr>
            <p:cNvPr id="58524" name="Freeform 16"/>
            <p:cNvSpPr>
              <a:spLocks/>
            </p:cNvSpPr>
            <p:nvPr/>
          </p:nvSpPr>
          <p:spPr bwMode="auto">
            <a:xfrm>
              <a:off x="3822" y="2894"/>
              <a:ext cx="890" cy="684"/>
            </a:xfrm>
            <a:custGeom>
              <a:avLst/>
              <a:gdLst>
                <a:gd name="T0" fmla="*/ 641 w 890"/>
                <a:gd name="T1" fmla="*/ 49 h 684"/>
                <a:gd name="T2" fmla="*/ 641 w 890"/>
                <a:gd name="T3" fmla="*/ 69 h 684"/>
                <a:gd name="T4" fmla="*/ 682 w 890"/>
                <a:gd name="T5" fmla="*/ 112 h 684"/>
                <a:gd name="T6" fmla="*/ 717 w 890"/>
                <a:gd name="T7" fmla="*/ 161 h 684"/>
                <a:gd name="T8" fmla="*/ 732 w 890"/>
                <a:gd name="T9" fmla="*/ 190 h 684"/>
                <a:gd name="T10" fmla="*/ 721 w 890"/>
                <a:gd name="T11" fmla="*/ 183 h 684"/>
                <a:gd name="T12" fmla="*/ 758 w 890"/>
                <a:gd name="T13" fmla="*/ 235 h 684"/>
                <a:gd name="T14" fmla="*/ 773 w 890"/>
                <a:gd name="T15" fmla="*/ 279 h 684"/>
                <a:gd name="T16" fmla="*/ 832 w 890"/>
                <a:gd name="T17" fmla="*/ 381 h 684"/>
                <a:gd name="T18" fmla="*/ 856 w 890"/>
                <a:gd name="T19" fmla="*/ 420 h 684"/>
                <a:gd name="T20" fmla="*/ 875 w 890"/>
                <a:gd name="T21" fmla="*/ 450 h 684"/>
                <a:gd name="T22" fmla="*/ 888 w 890"/>
                <a:gd name="T23" fmla="*/ 479 h 684"/>
                <a:gd name="T24" fmla="*/ 890 w 890"/>
                <a:gd name="T25" fmla="*/ 564 h 684"/>
                <a:gd name="T26" fmla="*/ 876 w 890"/>
                <a:gd name="T27" fmla="*/ 609 h 684"/>
                <a:gd name="T28" fmla="*/ 878 w 890"/>
                <a:gd name="T29" fmla="*/ 641 h 684"/>
                <a:gd name="T30" fmla="*/ 842 w 890"/>
                <a:gd name="T31" fmla="*/ 674 h 684"/>
                <a:gd name="T32" fmla="*/ 800 w 890"/>
                <a:gd name="T33" fmla="*/ 684 h 684"/>
                <a:gd name="T34" fmla="*/ 798 w 890"/>
                <a:gd name="T35" fmla="*/ 668 h 684"/>
                <a:gd name="T36" fmla="*/ 807 w 890"/>
                <a:gd name="T37" fmla="*/ 635 h 684"/>
                <a:gd name="T38" fmla="*/ 797 w 890"/>
                <a:gd name="T39" fmla="*/ 653 h 684"/>
                <a:gd name="T40" fmla="*/ 749 w 890"/>
                <a:gd name="T41" fmla="*/ 606 h 684"/>
                <a:gd name="T42" fmla="*/ 714 w 890"/>
                <a:gd name="T43" fmla="*/ 597 h 684"/>
                <a:gd name="T44" fmla="*/ 697 w 890"/>
                <a:gd name="T45" fmla="*/ 564 h 684"/>
                <a:gd name="T46" fmla="*/ 661 w 890"/>
                <a:gd name="T47" fmla="*/ 498 h 684"/>
                <a:gd name="T48" fmla="*/ 633 w 890"/>
                <a:gd name="T49" fmla="*/ 472 h 684"/>
                <a:gd name="T50" fmla="*/ 631 w 890"/>
                <a:gd name="T51" fmla="*/ 491 h 684"/>
                <a:gd name="T52" fmla="*/ 584 w 890"/>
                <a:gd name="T53" fmla="*/ 425 h 684"/>
                <a:gd name="T54" fmla="*/ 587 w 890"/>
                <a:gd name="T55" fmla="*/ 408 h 684"/>
                <a:gd name="T56" fmla="*/ 578 w 890"/>
                <a:gd name="T57" fmla="*/ 359 h 684"/>
                <a:gd name="T58" fmla="*/ 575 w 890"/>
                <a:gd name="T59" fmla="*/ 399 h 684"/>
                <a:gd name="T60" fmla="*/ 556 w 890"/>
                <a:gd name="T61" fmla="*/ 374 h 684"/>
                <a:gd name="T62" fmla="*/ 562 w 890"/>
                <a:gd name="T63" fmla="*/ 316 h 684"/>
                <a:gd name="T64" fmla="*/ 560 w 890"/>
                <a:gd name="T65" fmla="*/ 267 h 684"/>
                <a:gd name="T66" fmla="*/ 555 w 890"/>
                <a:gd name="T67" fmla="*/ 247 h 684"/>
                <a:gd name="T68" fmla="*/ 521 w 890"/>
                <a:gd name="T69" fmla="*/ 222 h 684"/>
                <a:gd name="T70" fmla="*/ 467 w 890"/>
                <a:gd name="T71" fmla="*/ 179 h 684"/>
                <a:gd name="T72" fmla="*/ 424 w 890"/>
                <a:gd name="T73" fmla="*/ 139 h 684"/>
                <a:gd name="T74" fmla="*/ 355 w 890"/>
                <a:gd name="T75" fmla="*/ 132 h 684"/>
                <a:gd name="T76" fmla="*/ 320 w 890"/>
                <a:gd name="T77" fmla="*/ 164 h 684"/>
                <a:gd name="T78" fmla="*/ 308 w 890"/>
                <a:gd name="T79" fmla="*/ 168 h 684"/>
                <a:gd name="T80" fmla="*/ 277 w 890"/>
                <a:gd name="T81" fmla="*/ 181 h 684"/>
                <a:gd name="T82" fmla="*/ 245 w 890"/>
                <a:gd name="T83" fmla="*/ 179 h 684"/>
                <a:gd name="T84" fmla="*/ 238 w 890"/>
                <a:gd name="T85" fmla="*/ 142 h 684"/>
                <a:gd name="T86" fmla="*/ 206 w 890"/>
                <a:gd name="T87" fmla="*/ 125 h 684"/>
                <a:gd name="T88" fmla="*/ 172 w 890"/>
                <a:gd name="T89" fmla="*/ 118 h 684"/>
                <a:gd name="T90" fmla="*/ 127 w 890"/>
                <a:gd name="T91" fmla="*/ 113 h 684"/>
                <a:gd name="T92" fmla="*/ 157 w 890"/>
                <a:gd name="T93" fmla="*/ 110 h 684"/>
                <a:gd name="T94" fmla="*/ 101 w 890"/>
                <a:gd name="T95" fmla="*/ 113 h 684"/>
                <a:gd name="T96" fmla="*/ 52 w 890"/>
                <a:gd name="T97" fmla="*/ 125 h 684"/>
                <a:gd name="T98" fmla="*/ 67 w 890"/>
                <a:gd name="T99" fmla="*/ 105 h 684"/>
                <a:gd name="T100" fmla="*/ 51 w 890"/>
                <a:gd name="T101" fmla="*/ 113 h 684"/>
                <a:gd name="T102" fmla="*/ 22 w 890"/>
                <a:gd name="T103" fmla="*/ 137 h 684"/>
                <a:gd name="T104" fmla="*/ 23 w 890"/>
                <a:gd name="T105" fmla="*/ 117 h 684"/>
                <a:gd name="T106" fmla="*/ 25 w 890"/>
                <a:gd name="T107" fmla="*/ 93 h 684"/>
                <a:gd name="T108" fmla="*/ 572 w 890"/>
                <a:gd name="T109" fmla="*/ 37 h 684"/>
                <a:gd name="T110" fmla="*/ 594 w 890"/>
                <a:gd name="T111" fmla="*/ 30 h 684"/>
                <a:gd name="T112" fmla="*/ 616 w 890"/>
                <a:gd name="T113" fmla="*/ 5 h 68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0"/>
                <a:gd name="T172" fmla="*/ 0 h 684"/>
                <a:gd name="T173" fmla="*/ 890 w 890"/>
                <a:gd name="T174" fmla="*/ 684 h 68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0" h="684">
                  <a:moveTo>
                    <a:pt x="650" y="14"/>
                  </a:moveTo>
                  <a:lnTo>
                    <a:pt x="650" y="32"/>
                  </a:lnTo>
                  <a:lnTo>
                    <a:pt x="655" y="32"/>
                  </a:lnTo>
                  <a:lnTo>
                    <a:pt x="656" y="42"/>
                  </a:lnTo>
                  <a:lnTo>
                    <a:pt x="655" y="42"/>
                  </a:lnTo>
                  <a:lnTo>
                    <a:pt x="653" y="44"/>
                  </a:lnTo>
                  <a:lnTo>
                    <a:pt x="651" y="44"/>
                  </a:lnTo>
                  <a:lnTo>
                    <a:pt x="648" y="46"/>
                  </a:lnTo>
                  <a:lnTo>
                    <a:pt x="643" y="46"/>
                  </a:lnTo>
                  <a:lnTo>
                    <a:pt x="641" y="49"/>
                  </a:lnTo>
                  <a:lnTo>
                    <a:pt x="638" y="52"/>
                  </a:lnTo>
                  <a:lnTo>
                    <a:pt x="636" y="58"/>
                  </a:lnTo>
                  <a:lnTo>
                    <a:pt x="636" y="63"/>
                  </a:lnTo>
                  <a:lnTo>
                    <a:pt x="636" y="68"/>
                  </a:lnTo>
                  <a:lnTo>
                    <a:pt x="636" y="69"/>
                  </a:lnTo>
                  <a:lnTo>
                    <a:pt x="636" y="71"/>
                  </a:lnTo>
                  <a:lnTo>
                    <a:pt x="638" y="71"/>
                  </a:lnTo>
                  <a:lnTo>
                    <a:pt x="641" y="71"/>
                  </a:lnTo>
                  <a:lnTo>
                    <a:pt x="641" y="69"/>
                  </a:lnTo>
                  <a:lnTo>
                    <a:pt x="643" y="61"/>
                  </a:lnTo>
                  <a:lnTo>
                    <a:pt x="644" y="54"/>
                  </a:lnTo>
                  <a:lnTo>
                    <a:pt x="648" y="51"/>
                  </a:lnTo>
                  <a:lnTo>
                    <a:pt x="651" y="47"/>
                  </a:lnTo>
                  <a:lnTo>
                    <a:pt x="656" y="47"/>
                  </a:lnTo>
                  <a:lnTo>
                    <a:pt x="660" y="47"/>
                  </a:lnTo>
                  <a:lnTo>
                    <a:pt x="661" y="47"/>
                  </a:lnTo>
                  <a:lnTo>
                    <a:pt x="663" y="49"/>
                  </a:lnTo>
                  <a:lnTo>
                    <a:pt x="683" y="95"/>
                  </a:lnTo>
                  <a:lnTo>
                    <a:pt x="682" y="112"/>
                  </a:lnTo>
                  <a:lnTo>
                    <a:pt x="692" y="132"/>
                  </a:lnTo>
                  <a:lnTo>
                    <a:pt x="697" y="127"/>
                  </a:lnTo>
                  <a:lnTo>
                    <a:pt x="699" y="129"/>
                  </a:lnTo>
                  <a:lnTo>
                    <a:pt x="700" y="132"/>
                  </a:lnTo>
                  <a:lnTo>
                    <a:pt x="704" y="137"/>
                  </a:lnTo>
                  <a:lnTo>
                    <a:pt x="707" y="144"/>
                  </a:lnTo>
                  <a:lnTo>
                    <a:pt x="710" y="149"/>
                  </a:lnTo>
                  <a:lnTo>
                    <a:pt x="714" y="154"/>
                  </a:lnTo>
                  <a:lnTo>
                    <a:pt x="716" y="159"/>
                  </a:lnTo>
                  <a:lnTo>
                    <a:pt x="717" y="161"/>
                  </a:lnTo>
                  <a:lnTo>
                    <a:pt x="726" y="174"/>
                  </a:lnTo>
                  <a:lnTo>
                    <a:pt x="732" y="184"/>
                  </a:lnTo>
                  <a:lnTo>
                    <a:pt x="738" y="191"/>
                  </a:lnTo>
                  <a:lnTo>
                    <a:pt x="741" y="196"/>
                  </a:lnTo>
                  <a:lnTo>
                    <a:pt x="741" y="200"/>
                  </a:lnTo>
                  <a:lnTo>
                    <a:pt x="738" y="196"/>
                  </a:lnTo>
                  <a:lnTo>
                    <a:pt x="736" y="193"/>
                  </a:lnTo>
                  <a:lnTo>
                    <a:pt x="732" y="190"/>
                  </a:lnTo>
                  <a:lnTo>
                    <a:pt x="729" y="186"/>
                  </a:lnTo>
                  <a:lnTo>
                    <a:pt x="726" y="181"/>
                  </a:lnTo>
                  <a:lnTo>
                    <a:pt x="722" y="178"/>
                  </a:lnTo>
                  <a:lnTo>
                    <a:pt x="721" y="174"/>
                  </a:lnTo>
                  <a:lnTo>
                    <a:pt x="719" y="173"/>
                  </a:lnTo>
                  <a:lnTo>
                    <a:pt x="714" y="174"/>
                  </a:lnTo>
                  <a:lnTo>
                    <a:pt x="716" y="174"/>
                  </a:lnTo>
                  <a:lnTo>
                    <a:pt x="717" y="178"/>
                  </a:lnTo>
                  <a:lnTo>
                    <a:pt x="721" y="183"/>
                  </a:lnTo>
                  <a:lnTo>
                    <a:pt x="724" y="188"/>
                  </a:lnTo>
                  <a:lnTo>
                    <a:pt x="729" y="195"/>
                  </a:lnTo>
                  <a:lnTo>
                    <a:pt x="732" y="200"/>
                  </a:lnTo>
                  <a:lnTo>
                    <a:pt x="734" y="203"/>
                  </a:lnTo>
                  <a:lnTo>
                    <a:pt x="736" y="205"/>
                  </a:lnTo>
                  <a:lnTo>
                    <a:pt x="748" y="217"/>
                  </a:lnTo>
                  <a:lnTo>
                    <a:pt x="754" y="225"/>
                  </a:lnTo>
                  <a:lnTo>
                    <a:pt x="760" y="232"/>
                  </a:lnTo>
                  <a:lnTo>
                    <a:pt x="760" y="235"/>
                  </a:lnTo>
                  <a:lnTo>
                    <a:pt x="758" y="235"/>
                  </a:lnTo>
                  <a:lnTo>
                    <a:pt x="756" y="235"/>
                  </a:lnTo>
                  <a:lnTo>
                    <a:pt x="754" y="235"/>
                  </a:lnTo>
                  <a:lnTo>
                    <a:pt x="753" y="235"/>
                  </a:lnTo>
                  <a:lnTo>
                    <a:pt x="754" y="235"/>
                  </a:lnTo>
                  <a:lnTo>
                    <a:pt x="760" y="250"/>
                  </a:lnTo>
                  <a:lnTo>
                    <a:pt x="766" y="266"/>
                  </a:lnTo>
                  <a:lnTo>
                    <a:pt x="773" y="279"/>
                  </a:lnTo>
                  <a:lnTo>
                    <a:pt x="780" y="293"/>
                  </a:lnTo>
                  <a:lnTo>
                    <a:pt x="787" y="305"/>
                  </a:lnTo>
                  <a:lnTo>
                    <a:pt x="793" y="318"/>
                  </a:lnTo>
                  <a:lnTo>
                    <a:pt x="800" y="328"/>
                  </a:lnTo>
                  <a:lnTo>
                    <a:pt x="805" y="338"/>
                  </a:lnTo>
                  <a:lnTo>
                    <a:pt x="812" y="349"/>
                  </a:lnTo>
                  <a:lnTo>
                    <a:pt x="817" y="357"/>
                  </a:lnTo>
                  <a:lnTo>
                    <a:pt x="822" y="366"/>
                  </a:lnTo>
                  <a:lnTo>
                    <a:pt x="827" y="374"/>
                  </a:lnTo>
                  <a:lnTo>
                    <a:pt x="832" y="381"/>
                  </a:lnTo>
                  <a:lnTo>
                    <a:pt x="836" y="386"/>
                  </a:lnTo>
                  <a:lnTo>
                    <a:pt x="837" y="391"/>
                  </a:lnTo>
                  <a:lnTo>
                    <a:pt x="839" y="394"/>
                  </a:lnTo>
                  <a:lnTo>
                    <a:pt x="842" y="398"/>
                  </a:lnTo>
                  <a:lnTo>
                    <a:pt x="846" y="403"/>
                  </a:lnTo>
                  <a:lnTo>
                    <a:pt x="849" y="406"/>
                  </a:lnTo>
                  <a:lnTo>
                    <a:pt x="851" y="411"/>
                  </a:lnTo>
                  <a:lnTo>
                    <a:pt x="853" y="415"/>
                  </a:lnTo>
                  <a:lnTo>
                    <a:pt x="854" y="418"/>
                  </a:lnTo>
                  <a:lnTo>
                    <a:pt x="856" y="420"/>
                  </a:lnTo>
                  <a:lnTo>
                    <a:pt x="858" y="420"/>
                  </a:lnTo>
                  <a:lnTo>
                    <a:pt x="863" y="425"/>
                  </a:lnTo>
                  <a:lnTo>
                    <a:pt x="868" y="428"/>
                  </a:lnTo>
                  <a:lnTo>
                    <a:pt x="870" y="432"/>
                  </a:lnTo>
                  <a:lnTo>
                    <a:pt x="871" y="435"/>
                  </a:lnTo>
                  <a:lnTo>
                    <a:pt x="871" y="438"/>
                  </a:lnTo>
                  <a:lnTo>
                    <a:pt x="870" y="442"/>
                  </a:lnTo>
                  <a:lnTo>
                    <a:pt x="870" y="443"/>
                  </a:lnTo>
                  <a:lnTo>
                    <a:pt x="870" y="445"/>
                  </a:lnTo>
                  <a:lnTo>
                    <a:pt x="875" y="450"/>
                  </a:lnTo>
                  <a:lnTo>
                    <a:pt x="878" y="454"/>
                  </a:lnTo>
                  <a:lnTo>
                    <a:pt x="880" y="457"/>
                  </a:lnTo>
                  <a:lnTo>
                    <a:pt x="880" y="460"/>
                  </a:lnTo>
                  <a:lnTo>
                    <a:pt x="880" y="462"/>
                  </a:lnTo>
                  <a:lnTo>
                    <a:pt x="880" y="464"/>
                  </a:lnTo>
                  <a:lnTo>
                    <a:pt x="878" y="464"/>
                  </a:lnTo>
                  <a:lnTo>
                    <a:pt x="888" y="474"/>
                  </a:lnTo>
                  <a:lnTo>
                    <a:pt x="888" y="476"/>
                  </a:lnTo>
                  <a:lnTo>
                    <a:pt x="888" y="479"/>
                  </a:lnTo>
                  <a:lnTo>
                    <a:pt x="890" y="484"/>
                  </a:lnTo>
                  <a:lnTo>
                    <a:pt x="890" y="491"/>
                  </a:lnTo>
                  <a:lnTo>
                    <a:pt x="890" y="498"/>
                  </a:lnTo>
                  <a:lnTo>
                    <a:pt x="890" y="508"/>
                  </a:lnTo>
                  <a:lnTo>
                    <a:pt x="890" y="518"/>
                  </a:lnTo>
                  <a:lnTo>
                    <a:pt x="890" y="526"/>
                  </a:lnTo>
                  <a:lnTo>
                    <a:pt x="890" y="536"/>
                  </a:lnTo>
                  <a:lnTo>
                    <a:pt x="890" y="547"/>
                  </a:lnTo>
                  <a:lnTo>
                    <a:pt x="890" y="555"/>
                  </a:lnTo>
                  <a:lnTo>
                    <a:pt x="890" y="564"/>
                  </a:lnTo>
                  <a:lnTo>
                    <a:pt x="890" y="570"/>
                  </a:lnTo>
                  <a:lnTo>
                    <a:pt x="890" y="575"/>
                  </a:lnTo>
                  <a:lnTo>
                    <a:pt x="890" y="580"/>
                  </a:lnTo>
                  <a:lnTo>
                    <a:pt x="886" y="586"/>
                  </a:lnTo>
                  <a:lnTo>
                    <a:pt x="883" y="589"/>
                  </a:lnTo>
                  <a:lnTo>
                    <a:pt x="881" y="594"/>
                  </a:lnTo>
                  <a:lnTo>
                    <a:pt x="880" y="599"/>
                  </a:lnTo>
                  <a:lnTo>
                    <a:pt x="878" y="604"/>
                  </a:lnTo>
                  <a:lnTo>
                    <a:pt x="876" y="609"/>
                  </a:lnTo>
                  <a:lnTo>
                    <a:pt x="876" y="614"/>
                  </a:lnTo>
                  <a:lnTo>
                    <a:pt x="876" y="619"/>
                  </a:lnTo>
                  <a:lnTo>
                    <a:pt x="876" y="623"/>
                  </a:lnTo>
                  <a:lnTo>
                    <a:pt x="876" y="628"/>
                  </a:lnTo>
                  <a:lnTo>
                    <a:pt x="876" y="631"/>
                  </a:lnTo>
                  <a:lnTo>
                    <a:pt x="876" y="635"/>
                  </a:lnTo>
                  <a:lnTo>
                    <a:pt x="876" y="638"/>
                  </a:lnTo>
                  <a:lnTo>
                    <a:pt x="876" y="640"/>
                  </a:lnTo>
                  <a:lnTo>
                    <a:pt x="878" y="641"/>
                  </a:lnTo>
                  <a:lnTo>
                    <a:pt x="876" y="650"/>
                  </a:lnTo>
                  <a:lnTo>
                    <a:pt x="875" y="657"/>
                  </a:lnTo>
                  <a:lnTo>
                    <a:pt x="871" y="660"/>
                  </a:lnTo>
                  <a:lnTo>
                    <a:pt x="868" y="662"/>
                  </a:lnTo>
                  <a:lnTo>
                    <a:pt x="864" y="663"/>
                  </a:lnTo>
                  <a:lnTo>
                    <a:pt x="861" y="663"/>
                  </a:lnTo>
                  <a:lnTo>
                    <a:pt x="858" y="663"/>
                  </a:lnTo>
                  <a:lnTo>
                    <a:pt x="856" y="663"/>
                  </a:lnTo>
                  <a:lnTo>
                    <a:pt x="849" y="668"/>
                  </a:lnTo>
                  <a:lnTo>
                    <a:pt x="842" y="674"/>
                  </a:lnTo>
                  <a:lnTo>
                    <a:pt x="837" y="675"/>
                  </a:lnTo>
                  <a:lnTo>
                    <a:pt x="834" y="675"/>
                  </a:lnTo>
                  <a:lnTo>
                    <a:pt x="831" y="675"/>
                  </a:lnTo>
                  <a:lnTo>
                    <a:pt x="827" y="674"/>
                  </a:lnTo>
                  <a:lnTo>
                    <a:pt x="826" y="674"/>
                  </a:lnTo>
                  <a:lnTo>
                    <a:pt x="817" y="680"/>
                  </a:lnTo>
                  <a:lnTo>
                    <a:pt x="810" y="684"/>
                  </a:lnTo>
                  <a:lnTo>
                    <a:pt x="805" y="684"/>
                  </a:lnTo>
                  <a:lnTo>
                    <a:pt x="800" y="684"/>
                  </a:lnTo>
                  <a:lnTo>
                    <a:pt x="797" y="684"/>
                  </a:lnTo>
                  <a:lnTo>
                    <a:pt x="793" y="680"/>
                  </a:lnTo>
                  <a:lnTo>
                    <a:pt x="792" y="680"/>
                  </a:lnTo>
                  <a:lnTo>
                    <a:pt x="792" y="679"/>
                  </a:lnTo>
                  <a:lnTo>
                    <a:pt x="787" y="670"/>
                  </a:lnTo>
                  <a:lnTo>
                    <a:pt x="787" y="667"/>
                  </a:lnTo>
                  <a:lnTo>
                    <a:pt x="788" y="663"/>
                  </a:lnTo>
                  <a:lnTo>
                    <a:pt x="790" y="665"/>
                  </a:lnTo>
                  <a:lnTo>
                    <a:pt x="795" y="667"/>
                  </a:lnTo>
                  <a:lnTo>
                    <a:pt x="798" y="668"/>
                  </a:lnTo>
                  <a:lnTo>
                    <a:pt x="802" y="670"/>
                  </a:lnTo>
                  <a:lnTo>
                    <a:pt x="802" y="672"/>
                  </a:lnTo>
                  <a:lnTo>
                    <a:pt x="820" y="665"/>
                  </a:lnTo>
                  <a:lnTo>
                    <a:pt x="810" y="653"/>
                  </a:lnTo>
                  <a:lnTo>
                    <a:pt x="812" y="652"/>
                  </a:lnTo>
                  <a:lnTo>
                    <a:pt x="814" y="650"/>
                  </a:lnTo>
                  <a:lnTo>
                    <a:pt x="815" y="648"/>
                  </a:lnTo>
                  <a:lnTo>
                    <a:pt x="810" y="640"/>
                  </a:lnTo>
                  <a:lnTo>
                    <a:pt x="807" y="635"/>
                  </a:lnTo>
                  <a:lnTo>
                    <a:pt x="804" y="633"/>
                  </a:lnTo>
                  <a:lnTo>
                    <a:pt x="802" y="631"/>
                  </a:lnTo>
                  <a:lnTo>
                    <a:pt x="800" y="633"/>
                  </a:lnTo>
                  <a:lnTo>
                    <a:pt x="798" y="635"/>
                  </a:lnTo>
                  <a:lnTo>
                    <a:pt x="798" y="636"/>
                  </a:lnTo>
                  <a:lnTo>
                    <a:pt x="798" y="638"/>
                  </a:lnTo>
                  <a:lnTo>
                    <a:pt x="802" y="645"/>
                  </a:lnTo>
                  <a:lnTo>
                    <a:pt x="802" y="650"/>
                  </a:lnTo>
                  <a:lnTo>
                    <a:pt x="800" y="652"/>
                  </a:lnTo>
                  <a:lnTo>
                    <a:pt x="797" y="653"/>
                  </a:lnTo>
                  <a:lnTo>
                    <a:pt x="793" y="653"/>
                  </a:lnTo>
                  <a:lnTo>
                    <a:pt x="790" y="653"/>
                  </a:lnTo>
                  <a:lnTo>
                    <a:pt x="788" y="652"/>
                  </a:lnTo>
                  <a:lnTo>
                    <a:pt x="787" y="652"/>
                  </a:lnTo>
                  <a:lnTo>
                    <a:pt x="780" y="640"/>
                  </a:lnTo>
                  <a:lnTo>
                    <a:pt x="775" y="630"/>
                  </a:lnTo>
                  <a:lnTo>
                    <a:pt x="768" y="621"/>
                  </a:lnTo>
                  <a:lnTo>
                    <a:pt x="763" y="614"/>
                  </a:lnTo>
                  <a:lnTo>
                    <a:pt x="756" y="609"/>
                  </a:lnTo>
                  <a:lnTo>
                    <a:pt x="749" y="606"/>
                  </a:lnTo>
                  <a:lnTo>
                    <a:pt x="744" y="602"/>
                  </a:lnTo>
                  <a:lnTo>
                    <a:pt x="739" y="599"/>
                  </a:lnTo>
                  <a:lnTo>
                    <a:pt x="734" y="597"/>
                  </a:lnTo>
                  <a:lnTo>
                    <a:pt x="729" y="597"/>
                  </a:lnTo>
                  <a:lnTo>
                    <a:pt x="724" y="597"/>
                  </a:lnTo>
                  <a:lnTo>
                    <a:pt x="721" y="597"/>
                  </a:lnTo>
                  <a:lnTo>
                    <a:pt x="719" y="597"/>
                  </a:lnTo>
                  <a:lnTo>
                    <a:pt x="716" y="597"/>
                  </a:lnTo>
                  <a:lnTo>
                    <a:pt x="714" y="597"/>
                  </a:lnTo>
                  <a:lnTo>
                    <a:pt x="714" y="599"/>
                  </a:lnTo>
                  <a:lnTo>
                    <a:pt x="712" y="597"/>
                  </a:lnTo>
                  <a:lnTo>
                    <a:pt x="710" y="594"/>
                  </a:lnTo>
                  <a:lnTo>
                    <a:pt x="707" y="592"/>
                  </a:lnTo>
                  <a:lnTo>
                    <a:pt x="705" y="589"/>
                  </a:lnTo>
                  <a:lnTo>
                    <a:pt x="704" y="586"/>
                  </a:lnTo>
                  <a:lnTo>
                    <a:pt x="702" y="584"/>
                  </a:lnTo>
                  <a:lnTo>
                    <a:pt x="700" y="580"/>
                  </a:lnTo>
                  <a:lnTo>
                    <a:pt x="697" y="564"/>
                  </a:lnTo>
                  <a:lnTo>
                    <a:pt x="692" y="550"/>
                  </a:lnTo>
                  <a:lnTo>
                    <a:pt x="687" y="542"/>
                  </a:lnTo>
                  <a:lnTo>
                    <a:pt x="683" y="536"/>
                  </a:lnTo>
                  <a:lnTo>
                    <a:pt x="680" y="535"/>
                  </a:lnTo>
                  <a:lnTo>
                    <a:pt x="677" y="535"/>
                  </a:lnTo>
                  <a:lnTo>
                    <a:pt x="675" y="535"/>
                  </a:lnTo>
                  <a:lnTo>
                    <a:pt x="666" y="526"/>
                  </a:lnTo>
                  <a:lnTo>
                    <a:pt x="661" y="514"/>
                  </a:lnTo>
                  <a:lnTo>
                    <a:pt x="661" y="498"/>
                  </a:lnTo>
                  <a:lnTo>
                    <a:pt x="653" y="486"/>
                  </a:lnTo>
                  <a:lnTo>
                    <a:pt x="661" y="472"/>
                  </a:lnTo>
                  <a:lnTo>
                    <a:pt x="646" y="481"/>
                  </a:lnTo>
                  <a:lnTo>
                    <a:pt x="646" y="479"/>
                  </a:lnTo>
                  <a:lnTo>
                    <a:pt x="644" y="479"/>
                  </a:lnTo>
                  <a:lnTo>
                    <a:pt x="641" y="477"/>
                  </a:lnTo>
                  <a:lnTo>
                    <a:pt x="639" y="476"/>
                  </a:lnTo>
                  <a:lnTo>
                    <a:pt x="636" y="474"/>
                  </a:lnTo>
                  <a:lnTo>
                    <a:pt x="634" y="474"/>
                  </a:lnTo>
                  <a:lnTo>
                    <a:pt x="633" y="472"/>
                  </a:lnTo>
                  <a:lnTo>
                    <a:pt x="633" y="474"/>
                  </a:lnTo>
                  <a:lnTo>
                    <a:pt x="638" y="482"/>
                  </a:lnTo>
                  <a:lnTo>
                    <a:pt x="643" y="489"/>
                  </a:lnTo>
                  <a:lnTo>
                    <a:pt x="644" y="494"/>
                  </a:lnTo>
                  <a:lnTo>
                    <a:pt x="644" y="498"/>
                  </a:lnTo>
                  <a:lnTo>
                    <a:pt x="643" y="498"/>
                  </a:lnTo>
                  <a:lnTo>
                    <a:pt x="641" y="498"/>
                  </a:lnTo>
                  <a:lnTo>
                    <a:pt x="638" y="496"/>
                  </a:lnTo>
                  <a:lnTo>
                    <a:pt x="636" y="494"/>
                  </a:lnTo>
                  <a:lnTo>
                    <a:pt x="631" y="491"/>
                  </a:lnTo>
                  <a:lnTo>
                    <a:pt x="628" y="487"/>
                  </a:lnTo>
                  <a:lnTo>
                    <a:pt x="622" y="484"/>
                  </a:lnTo>
                  <a:lnTo>
                    <a:pt x="619" y="481"/>
                  </a:lnTo>
                  <a:lnTo>
                    <a:pt x="616" y="477"/>
                  </a:lnTo>
                  <a:lnTo>
                    <a:pt x="612" y="474"/>
                  </a:lnTo>
                  <a:lnTo>
                    <a:pt x="611" y="472"/>
                  </a:lnTo>
                  <a:lnTo>
                    <a:pt x="607" y="457"/>
                  </a:lnTo>
                  <a:lnTo>
                    <a:pt x="582" y="425"/>
                  </a:lnTo>
                  <a:lnTo>
                    <a:pt x="584" y="425"/>
                  </a:lnTo>
                  <a:lnTo>
                    <a:pt x="585" y="423"/>
                  </a:lnTo>
                  <a:lnTo>
                    <a:pt x="587" y="423"/>
                  </a:lnTo>
                  <a:lnTo>
                    <a:pt x="589" y="421"/>
                  </a:lnTo>
                  <a:lnTo>
                    <a:pt x="590" y="421"/>
                  </a:lnTo>
                  <a:lnTo>
                    <a:pt x="592" y="420"/>
                  </a:lnTo>
                  <a:lnTo>
                    <a:pt x="594" y="420"/>
                  </a:lnTo>
                  <a:lnTo>
                    <a:pt x="589" y="418"/>
                  </a:lnTo>
                  <a:lnTo>
                    <a:pt x="587" y="413"/>
                  </a:lnTo>
                  <a:lnTo>
                    <a:pt x="587" y="408"/>
                  </a:lnTo>
                  <a:lnTo>
                    <a:pt x="587" y="401"/>
                  </a:lnTo>
                  <a:lnTo>
                    <a:pt x="589" y="394"/>
                  </a:lnTo>
                  <a:lnTo>
                    <a:pt x="590" y="388"/>
                  </a:lnTo>
                  <a:lnTo>
                    <a:pt x="590" y="382"/>
                  </a:lnTo>
                  <a:lnTo>
                    <a:pt x="590" y="379"/>
                  </a:lnTo>
                  <a:lnTo>
                    <a:pt x="587" y="371"/>
                  </a:lnTo>
                  <a:lnTo>
                    <a:pt x="585" y="364"/>
                  </a:lnTo>
                  <a:lnTo>
                    <a:pt x="582" y="360"/>
                  </a:lnTo>
                  <a:lnTo>
                    <a:pt x="580" y="359"/>
                  </a:lnTo>
                  <a:lnTo>
                    <a:pt x="578" y="359"/>
                  </a:lnTo>
                  <a:lnTo>
                    <a:pt x="577" y="360"/>
                  </a:lnTo>
                  <a:lnTo>
                    <a:pt x="577" y="364"/>
                  </a:lnTo>
                  <a:lnTo>
                    <a:pt x="575" y="367"/>
                  </a:lnTo>
                  <a:lnTo>
                    <a:pt x="575" y="372"/>
                  </a:lnTo>
                  <a:lnTo>
                    <a:pt x="575" y="377"/>
                  </a:lnTo>
                  <a:lnTo>
                    <a:pt x="575" y="382"/>
                  </a:lnTo>
                  <a:lnTo>
                    <a:pt x="575" y="388"/>
                  </a:lnTo>
                  <a:lnTo>
                    <a:pt x="575" y="393"/>
                  </a:lnTo>
                  <a:lnTo>
                    <a:pt x="575" y="396"/>
                  </a:lnTo>
                  <a:lnTo>
                    <a:pt x="575" y="399"/>
                  </a:lnTo>
                  <a:lnTo>
                    <a:pt x="572" y="398"/>
                  </a:lnTo>
                  <a:lnTo>
                    <a:pt x="568" y="394"/>
                  </a:lnTo>
                  <a:lnTo>
                    <a:pt x="565" y="391"/>
                  </a:lnTo>
                  <a:lnTo>
                    <a:pt x="560" y="388"/>
                  </a:lnTo>
                  <a:lnTo>
                    <a:pt x="558" y="384"/>
                  </a:lnTo>
                  <a:lnTo>
                    <a:pt x="555" y="382"/>
                  </a:lnTo>
                  <a:lnTo>
                    <a:pt x="555" y="381"/>
                  </a:lnTo>
                  <a:lnTo>
                    <a:pt x="556" y="374"/>
                  </a:lnTo>
                  <a:lnTo>
                    <a:pt x="558" y="366"/>
                  </a:lnTo>
                  <a:lnTo>
                    <a:pt x="558" y="359"/>
                  </a:lnTo>
                  <a:lnTo>
                    <a:pt x="558" y="352"/>
                  </a:lnTo>
                  <a:lnTo>
                    <a:pt x="556" y="345"/>
                  </a:lnTo>
                  <a:lnTo>
                    <a:pt x="556" y="340"/>
                  </a:lnTo>
                  <a:lnTo>
                    <a:pt x="555" y="337"/>
                  </a:lnTo>
                  <a:lnTo>
                    <a:pt x="555" y="335"/>
                  </a:lnTo>
                  <a:lnTo>
                    <a:pt x="558" y="328"/>
                  </a:lnTo>
                  <a:lnTo>
                    <a:pt x="560" y="323"/>
                  </a:lnTo>
                  <a:lnTo>
                    <a:pt x="562" y="316"/>
                  </a:lnTo>
                  <a:lnTo>
                    <a:pt x="562" y="311"/>
                  </a:lnTo>
                  <a:lnTo>
                    <a:pt x="563" y="305"/>
                  </a:lnTo>
                  <a:lnTo>
                    <a:pt x="563" y="300"/>
                  </a:lnTo>
                  <a:lnTo>
                    <a:pt x="563" y="293"/>
                  </a:lnTo>
                  <a:lnTo>
                    <a:pt x="563" y="288"/>
                  </a:lnTo>
                  <a:lnTo>
                    <a:pt x="562" y="283"/>
                  </a:lnTo>
                  <a:lnTo>
                    <a:pt x="562" y="278"/>
                  </a:lnTo>
                  <a:lnTo>
                    <a:pt x="560" y="274"/>
                  </a:lnTo>
                  <a:lnTo>
                    <a:pt x="560" y="269"/>
                  </a:lnTo>
                  <a:lnTo>
                    <a:pt x="560" y="267"/>
                  </a:lnTo>
                  <a:lnTo>
                    <a:pt x="558" y="264"/>
                  </a:lnTo>
                  <a:lnTo>
                    <a:pt x="558" y="262"/>
                  </a:lnTo>
                  <a:lnTo>
                    <a:pt x="558" y="261"/>
                  </a:lnTo>
                  <a:lnTo>
                    <a:pt x="558" y="257"/>
                  </a:lnTo>
                  <a:lnTo>
                    <a:pt x="558" y="256"/>
                  </a:lnTo>
                  <a:lnTo>
                    <a:pt x="556" y="252"/>
                  </a:lnTo>
                  <a:lnTo>
                    <a:pt x="556" y="249"/>
                  </a:lnTo>
                  <a:lnTo>
                    <a:pt x="555" y="247"/>
                  </a:lnTo>
                  <a:lnTo>
                    <a:pt x="551" y="245"/>
                  </a:lnTo>
                  <a:lnTo>
                    <a:pt x="548" y="242"/>
                  </a:lnTo>
                  <a:lnTo>
                    <a:pt x="545" y="239"/>
                  </a:lnTo>
                  <a:lnTo>
                    <a:pt x="541" y="232"/>
                  </a:lnTo>
                  <a:lnTo>
                    <a:pt x="538" y="227"/>
                  </a:lnTo>
                  <a:lnTo>
                    <a:pt x="534" y="223"/>
                  </a:lnTo>
                  <a:lnTo>
                    <a:pt x="533" y="220"/>
                  </a:lnTo>
                  <a:lnTo>
                    <a:pt x="533" y="218"/>
                  </a:lnTo>
                  <a:lnTo>
                    <a:pt x="521" y="222"/>
                  </a:lnTo>
                  <a:lnTo>
                    <a:pt x="514" y="222"/>
                  </a:lnTo>
                  <a:lnTo>
                    <a:pt x="509" y="222"/>
                  </a:lnTo>
                  <a:lnTo>
                    <a:pt x="507" y="220"/>
                  </a:lnTo>
                  <a:lnTo>
                    <a:pt x="506" y="217"/>
                  </a:lnTo>
                  <a:lnTo>
                    <a:pt x="506" y="215"/>
                  </a:lnTo>
                  <a:lnTo>
                    <a:pt x="507" y="215"/>
                  </a:lnTo>
                  <a:lnTo>
                    <a:pt x="507" y="213"/>
                  </a:lnTo>
                  <a:lnTo>
                    <a:pt x="497" y="206"/>
                  </a:lnTo>
                  <a:lnTo>
                    <a:pt x="484" y="191"/>
                  </a:lnTo>
                  <a:lnTo>
                    <a:pt x="467" y="179"/>
                  </a:lnTo>
                  <a:lnTo>
                    <a:pt x="465" y="179"/>
                  </a:lnTo>
                  <a:lnTo>
                    <a:pt x="463" y="176"/>
                  </a:lnTo>
                  <a:lnTo>
                    <a:pt x="458" y="173"/>
                  </a:lnTo>
                  <a:lnTo>
                    <a:pt x="455" y="168"/>
                  </a:lnTo>
                  <a:lnTo>
                    <a:pt x="450" y="162"/>
                  </a:lnTo>
                  <a:lnTo>
                    <a:pt x="446" y="157"/>
                  </a:lnTo>
                  <a:lnTo>
                    <a:pt x="445" y="154"/>
                  </a:lnTo>
                  <a:lnTo>
                    <a:pt x="443" y="152"/>
                  </a:lnTo>
                  <a:lnTo>
                    <a:pt x="433" y="144"/>
                  </a:lnTo>
                  <a:lnTo>
                    <a:pt x="424" y="139"/>
                  </a:lnTo>
                  <a:lnTo>
                    <a:pt x="418" y="132"/>
                  </a:lnTo>
                  <a:lnTo>
                    <a:pt x="411" y="129"/>
                  </a:lnTo>
                  <a:lnTo>
                    <a:pt x="404" y="125"/>
                  </a:lnTo>
                  <a:lnTo>
                    <a:pt x="399" y="124"/>
                  </a:lnTo>
                  <a:lnTo>
                    <a:pt x="396" y="124"/>
                  </a:lnTo>
                  <a:lnTo>
                    <a:pt x="394" y="122"/>
                  </a:lnTo>
                  <a:lnTo>
                    <a:pt x="377" y="122"/>
                  </a:lnTo>
                  <a:lnTo>
                    <a:pt x="367" y="122"/>
                  </a:lnTo>
                  <a:lnTo>
                    <a:pt x="360" y="127"/>
                  </a:lnTo>
                  <a:lnTo>
                    <a:pt x="355" y="132"/>
                  </a:lnTo>
                  <a:lnTo>
                    <a:pt x="355" y="139"/>
                  </a:lnTo>
                  <a:lnTo>
                    <a:pt x="355" y="144"/>
                  </a:lnTo>
                  <a:lnTo>
                    <a:pt x="357" y="147"/>
                  </a:lnTo>
                  <a:lnTo>
                    <a:pt x="357" y="149"/>
                  </a:lnTo>
                  <a:lnTo>
                    <a:pt x="350" y="147"/>
                  </a:lnTo>
                  <a:lnTo>
                    <a:pt x="342" y="149"/>
                  </a:lnTo>
                  <a:lnTo>
                    <a:pt x="335" y="152"/>
                  </a:lnTo>
                  <a:lnTo>
                    <a:pt x="330" y="156"/>
                  </a:lnTo>
                  <a:lnTo>
                    <a:pt x="325" y="161"/>
                  </a:lnTo>
                  <a:lnTo>
                    <a:pt x="320" y="164"/>
                  </a:lnTo>
                  <a:lnTo>
                    <a:pt x="316" y="168"/>
                  </a:lnTo>
                  <a:lnTo>
                    <a:pt x="316" y="169"/>
                  </a:lnTo>
                  <a:lnTo>
                    <a:pt x="309" y="176"/>
                  </a:lnTo>
                  <a:lnTo>
                    <a:pt x="306" y="178"/>
                  </a:lnTo>
                  <a:lnTo>
                    <a:pt x="304" y="178"/>
                  </a:lnTo>
                  <a:lnTo>
                    <a:pt x="304" y="176"/>
                  </a:lnTo>
                  <a:lnTo>
                    <a:pt x="304" y="174"/>
                  </a:lnTo>
                  <a:lnTo>
                    <a:pt x="306" y="171"/>
                  </a:lnTo>
                  <a:lnTo>
                    <a:pt x="308" y="169"/>
                  </a:lnTo>
                  <a:lnTo>
                    <a:pt x="308" y="168"/>
                  </a:lnTo>
                  <a:lnTo>
                    <a:pt x="306" y="168"/>
                  </a:lnTo>
                  <a:lnTo>
                    <a:pt x="306" y="169"/>
                  </a:lnTo>
                  <a:lnTo>
                    <a:pt x="303" y="173"/>
                  </a:lnTo>
                  <a:lnTo>
                    <a:pt x="299" y="174"/>
                  </a:lnTo>
                  <a:lnTo>
                    <a:pt x="298" y="178"/>
                  </a:lnTo>
                  <a:lnTo>
                    <a:pt x="294" y="179"/>
                  </a:lnTo>
                  <a:lnTo>
                    <a:pt x="293" y="181"/>
                  </a:lnTo>
                  <a:lnTo>
                    <a:pt x="291" y="183"/>
                  </a:lnTo>
                  <a:lnTo>
                    <a:pt x="284" y="181"/>
                  </a:lnTo>
                  <a:lnTo>
                    <a:pt x="277" y="181"/>
                  </a:lnTo>
                  <a:lnTo>
                    <a:pt x="271" y="183"/>
                  </a:lnTo>
                  <a:lnTo>
                    <a:pt x="265" y="186"/>
                  </a:lnTo>
                  <a:lnTo>
                    <a:pt x="260" y="188"/>
                  </a:lnTo>
                  <a:lnTo>
                    <a:pt x="257" y="190"/>
                  </a:lnTo>
                  <a:lnTo>
                    <a:pt x="254" y="191"/>
                  </a:lnTo>
                  <a:lnTo>
                    <a:pt x="247" y="184"/>
                  </a:lnTo>
                  <a:lnTo>
                    <a:pt x="243" y="179"/>
                  </a:lnTo>
                  <a:lnTo>
                    <a:pt x="245" y="179"/>
                  </a:lnTo>
                  <a:lnTo>
                    <a:pt x="249" y="181"/>
                  </a:lnTo>
                  <a:lnTo>
                    <a:pt x="252" y="184"/>
                  </a:lnTo>
                  <a:lnTo>
                    <a:pt x="255" y="186"/>
                  </a:lnTo>
                  <a:lnTo>
                    <a:pt x="257" y="186"/>
                  </a:lnTo>
                  <a:lnTo>
                    <a:pt x="257" y="176"/>
                  </a:lnTo>
                  <a:lnTo>
                    <a:pt x="247" y="162"/>
                  </a:lnTo>
                  <a:lnTo>
                    <a:pt x="218" y="140"/>
                  </a:lnTo>
                  <a:lnTo>
                    <a:pt x="232" y="142"/>
                  </a:lnTo>
                  <a:lnTo>
                    <a:pt x="238" y="144"/>
                  </a:lnTo>
                  <a:lnTo>
                    <a:pt x="238" y="142"/>
                  </a:lnTo>
                  <a:lnTo>
                    <a:pt x="235" y="140"/>
                  </a:lnTo>
                  <a:lnTo>
                    <a:pt x="230" y="137"/>
                  </a:lnTo>
                  <a:lnTo>
                    <a:pt x="223" y="135"/>
                  </a:lnTo>
                  <a:lnTo>
                    <a:pt x="218" y="132"/>
                  </a:lnTo>
                  <a:lnTo>
                    <a:pt x="216" y="132"/>
                  </a:lnTo>
                  <a:lnTo>
                    <a:pt x="223" y="117"/>
                  </a:lnTo>
                  <a:lnTo>
                    <a:pt x="205" y="120"/>
                  </a:lnTo>
                  <a:lnTo>
                    <a:pt x="205" y="122"/>
                  </a:lnTo>
                  <a:lnTo>
                    <a:pt x="206" y="125"/>
                  </a:lnTo>
                  <a:lnTo>
                    <a:pt x="206" y="127"/>
                  </a:lnTo>
                  <a:lnTo>
                    <a:pt x="206" y="130"/>
                  </a:lnTo>
                  <a:lnTo>
                    <a:pt x="208" y="134"/>
                  </a:lnTo>
                  <a:lnTo>
                    <a:pt x="208" y="135"/>
                  </a:lnTo>
                  <a:lnTo>
                    <a:pt x="201" y="130"/>
                  </a:lnTo>
                  <a:lnTo>
                    <a:pt x="193" y="127"/>
                  </a:lnTo>
                  <a:lnTo>
                    <a:pt x="186" y="124"/>
                  </a:lnTo>
                  <a:lnTo>
                    <a:pt x="179" y="122"/>
                  </a:lnTo>
                  <a:lnTo>
                    <a:pt x="172" y="118"/>
                  </a:lnTo>
                  <a:lnTo>
                    <a:pt x="164" y="117"/>
                  </a:lnTo>
                  <a:lnTo>
                    <a:pt x="159" y="115"/>
                  </a:lnTo>
                  <a:lnTo>
                    <a:pt x="152" y="115"/>
                  </a:lnTo>
                  <a:lnTo>
                    <a:pt x="147" y="113"/>
                  </a:lnTo>
                  <a:lnTo>
                    <a:pt x="142" y="113"/>
                  </a:lnTo>
                  <a:lnTo>
                    <a:pt x="137" y="113"/>
                  </a:lnTo>
                  <a:lnTo>
                    <a:pt x="133" y="113"/>
                  </a:lnTo>
                  <a:lnTo>
                    <a:pt x="130" y="113"/>
                  </a:lnTo>
                  <a:lnTo>
                    <a:pt x="128" y="113"/>
                  </a:lnTo>
                  <a:lnTo>
                    <a:pt x="127" y="113"/>
                  </a:lnTo>
                  <a:lnTo>
                    <a:pt x="128" y="113"/>
                  </a:lnTo>
                  <a:lnTo>
                    <a:pt x="130" y="112"/>
                  </a:lnTo>
                  <a:lnTo>
                    <a:pt x="133" y="112"/>
                  </a:lnTo>
                  <a:lnTo>
                    <a:pt x="137" y="112"/>
                  </a:lnTo>
                  <a:lnTo>
                    <a:pt x="140" y="110"/>
                  </a:lnTo>
                  <a:lnTo>
                    <a:pt x="142" y="110"/>
                  </a:lnTo>
                  <a:lnTo>
                    <a:pt x="144" y="110"/>
                  </a:lnTo>
                  <a:lnTo>
                    <a:pt x="157" y="110"/>
                  </a:lnTo>
                  <a:lnTo>
                    <a:pt x="164" y="108"/>
                  </a:lnTo>
                  <a:lnTo>
                    <a:pt x="162" y="105"/>
                  </a:lnTo>
                  <a:lnTo>
                    <a:pt x="155" y="105"/>
                  </a:lnTo>
                  <a:lnTo>
                    <a:pt x="149" y="103"/>
                  </a:lnTo>
                  <a:lnTo>
                    <a:pt x="145" y="102"/>
                  </a:lnTo>
                  <a:lnTo>
                    <a:pt x="142" y="102"/>
                  </a:lnTo>
                  <a:lnTo>
                    <a:pt x="111" y="108"/>
                  </a:lnTo>
                  <a:lnTo>
                    <a:pt x="101" y="113"/>
                  </a:lnTo>
                  <a:lnTo>
                    <a:pt x="98" y="115"/>
                  </a:lnTo>
                  <a:lnTo>
                    <a:pt x="95" y="115"/>
                  </a:lnTo>
                  <a:lnTo>
                    <a:pt x="89" y="115"/>
                  </a:lnTo>
                  <a:lnTo>
                    <a:pt x="86" y="115"/>
                  </a:lnTo>
                  <a:lnTo>
                    <a:pt x="81" y="115"/>
                  </a:lnTo>
                  <a:lnTo>
                    <a:pt x="79" y="117"/>
                  </a:lnTo>
                  <a:lnTo>
                    <a:pt x="78" y="117"/>
                  </a:lnTo>
                  <a:lnTo>
                    <a:pt x="64" y="122"/>
                  </a:lnTo>
                  <a:lnTo>
                    <a:pt x="56" y="125"/>
                  </a:lnTo>
                  <a:lnTo>
                    <a:pt x="52" y="125"/>
                  </a:lnTo>
                  <a:lnTo>
                    <a:pt x="54" y="124"/>
                  </a:lnTo>
                  <a:lnTo>
                    <a:pt x="57" y="122"/>
                  </a:lnTo>
                  <a:lnTo>
                    <a:pt x="62" y="118"/>
                  </a:lnTo>
                  <a:lnTo>
                    <a:pt x="66" y="117"/>
                  </a:lnTo>
                  <a:lnTo>
                    <a:pt x="67" y="115"/>
                  </a:lnTo>
                  <a:lnTo>
                    <a:pt x="73" y="110"/>
                  </a:lnTo>
                  <a:lnTo>
                    <a:pt x="74" y="107"/>
                  </a:lnTo>
                  <a:lnTo>
                    <a:pt x="74" y="105"/>
                  </a:lnTo>
                  <a:lnTo>
                    <a:pt x="71" y="105"/>
                  </a:lnTo>
                  <a:lnTo>
                    <a:pt x="67" y="105"/>
                  </a:lnTo>
                  <a:lnTo>
                    <a:pt x="64" y="107"/>
                  </a:lnTo>
                  <a:lnTo>
                    <a:pt x="61" y="107"/>
                  </a:lnTo>
                  <a:lnTo>
                    <a:pt x="59" y="107"/>
                  </a:lnTo>
                  <a:lnTo>
                    <a:pt x="51" y="100"/>
                  </a:lnTo>
                  <a:lnTo>
                    <a:pt x="45" y="96"/>
                  </a:lnTo>
                  <a:lnTo>
                    <a:pt x="44" y="98"/>
                  </a:lnTo>
                  <a:lnTo>
                    <a:pt x="44" y="102"/>
                  </a:lnTo>
                  <a:lnTo>
                    <a:pt x="45" y="105"/>
                  </a:lnTo>
                  <a:lnTo>
                    <a:pt x="49" y="110"/>
                  </a:lnTo>
                  <a:lnTo>
                    <a:pt x="51" y="113"/>
                  </a:lnTo>
                  <a:lnTo>
                    <a:pt x="51" y="115"/>
                  </a:lnTo>
                  <a:lnTo>
                    <a:pt x="44" y="122"/>
                  </a:lnTo>
                  <a:lnTo>
                    <a:pt x="37" y="130"/>
                  </a:lnTo>
                  <a:lnTo>
                    <a:pt x="35" y="132"/>
                  </a:lnTo>
                  <a:lnTo>
                    <a:pt x="32" y="132"/>
                  </a:lnTo>
                  <a:lnTo>
                    <a:pt x="29" y="134"/>
                  </a:lnTo>
                  <a:lnTo>
                    <a:pt x="27" y="135"/>
                  </a:lnTo>
                  <a:lnTo>
                    <a:pt x="23" y="137"/>
                  </a:lnTo>
                  <a:lnTo>
                    <a:pt x="22" y="137"/>
                  </a:lnTo>
                  <a:lnTo>
                    <a:pt x="27" y="130"/>
                  </a:lnTo>
                  <a:lnTo>
                    <a:pt x="29" y="127"/>
                  </a:lnTo>
                  <a:lnTo>
                    <a:pt x="30" y="122"/>
                  </a:lnTo>
                  <a:lnTo>
                    <a:pt x="29" y="120"/>
                  </a:lnTo>
                  <a:lnTo>
                    <a:pt x="27" y="117"/>
                  </a:lnTo>
                  <a:lnTo>
                    <a:pt x="25" y="117"/>
                  </a:lnTo>
                  <a:lnTo>
                    <a:pt x="23" y="115"/>
                  </a:lnTo>
                  <a:lnTo>
                    <a:pt x="23" y="117"/>
                  </a:lnTo>
                  <a:lnTo>
                    <a:pt x="23" y="115"/>
                  </a:lnTo>
                  <a:lnTo>
                    <a:pt x="23" y="113"/>
                  </a:lnTo>
                  <a:lnTo>
                    <a:pt x="23" y="112"/>
                  </a:lnTo>
                  <a:lnTo>
                    <a:pt x="22" y="108"/>
                  </a:lnTo>
                  <a:lnTo>
                    <a:pt x="22" y="107"/>
                  </a:lnTo>
                  <a:lnTo>
                    <a:pt x="22" y="105"/>
                  </a:lnTo>
                  <a:lnTo>
                    <a:pt x="25" y="100"/>
                  </a:lnTo>
                  <a:lnTo>
                    <a:pt x="25" y="93"/>
                  </a:lnTo>
                  <a:lnTo>
                    <a:pt x="22" y="88"/>
                  </a:lnTo>
                  <a:lnTo>
                    <a:pt x="17" y="83"/>
                  </a:lnTo>
                  <a:lnTo>
                    <a:pt x="12" y="80"/>
                  </a:lnTo>
                  <a:lnTo>
                    <a:pt x="7" y="74"/>
                  </a:lnTo>
                  <a:lnTo>
                    <a:pt x="3" y="73"/>
                  </a:lnTo>
                  <a:lnTo>
                    <a:pt x="1" y="73"/>
                  </a:lnTo>
                  <a:lnTo>
                    <a:pt x="0" y="51"/>
                  </a:lnTo>
                  <a:lnTo>
                    <a:pt x="276" y="24"/>
                  </a:lnTo>
                  <a:lnTo>
                    <a:pt x="293" y="56"/>
                  </a:lnTo>
                  <a:lnTo>
                    <a:pt x="572" y="37"/>
                  </a:lnTo>
                  <a:lnTo>
                    <a:pt x="582" y="59"/>
                  </a:lnTo>
                  <a:lnTo>
                    <a:pt x="597" y="59"/>
                  </a:lnTo>
                  <a:lnTo>
                    <a:pt x="597" y="58"/>
                  </a:lnTo>
                  <a:lnTo>
                    <a:pt x="595" y="54"/>
                  </a:lnTo>
                  <a:lnTo>
                    <a:pt x="595" y="51"/>
                  </a:lnTo>
                  <a:lnTo>
                    <a:pt x="595" y="46"/>
                  </a:lnTo>
                  <a:lnTo>
                    <a:pt x="594" y="41"/>
                  </a:lnTo>
                  <a:lnTo>
                    <a:pt x="594" y="36"/>
                  </a:lnTo>
                  <a:lnTo>
                    <a:pt x="594" y="32"/>
                  </a:lnTo>
                  <a:lnTo>
                    <a:pt x="594" y="30"/>
                  </a:lnTo>
                  <a:lnTo>
                    <a:pt x="589" y="22"/>
                  </a:lnTo>
                  <a:lnTo>
                    <a:pt x="589" y="14"/>
                  </a:lnTo>
                  <a:lnTo>
                    <a:pt x="589" y="8"/>
                  </a:lnTo>
                  <a:lnTo>
                    <a:pt x="592" y="5"/>
                  </a:lnTo>
                  <a:lnTo>
                    <a:pt x="595" y="2"/>
                  </a:lnTo>
                  <a:lnTo>
                    <a:pt x="597" y="0"/>
                  </a:lnTo>
                  <a:lnTo>
                    <a:pt x="600" y="0"/>
                  </a:lnTo>
                  <a:lnTo>
                    <a:pt x="602" y="0"/>
                  </a:lnTo>
                  <a:lnTo>
                    <a:pt x="607" y="3"/>
                  </a:lnTo>
                  <a:lnTo>
                    <a:pt x="616" y="5"/>
                  </a:lnTo>
                  <a:lnTo>
                    <a:pt x="622" y="7"/>
                  </a:lnTo>
                  <a:lnTo>
                    <a:pt x="629" y="8"/>
                  </a:lnTo>
                  <a:lnTo>
                    <a:pt x="636" y="8"/>
                  </a:lnTo>
                  <a:lnTo>
                    <a:pt x="639" y="8"/>
                  </a:lnTo>
                  <a:lnTo>
                    <a:pt x="643" y="8"/>
                  </a:lnTo>
                  <a:lnTo>
                    <a:pt x="644" y="8"/>
                  </a:lnTo>
                  <a:lnTo>
                    <a:pt x="650" y="14"/>
                  </a:lnTo>
                  <a:close/>
                </a:path>
              </a:pathLst>
            </a:custGeom>
            <a:solidFill>
              <a:srgbClr val="3366CC"/>
            </a:solidFill>
            <a:ln w="9525">
              <a:solidFill>
                <a:schemeClr val="tx1"/>
              </a:solidFill>
              <a:round/>
              <a:headEnd/>
              <a:tailEnd/>
            </a:ln>
          </p:spPr>
          <p:txBody>
            <a:bodyPr/>
            <a:lstStyle/>
            <a:p>
              <a:endParaRPr lang="en-US"/>
            </a:p>
          </p:txBody>
        </p:sp>
        <p:sp>
          <p:nvSpPr>
            <p:cNvPr id="58525" name="Freeform 17"/>
            <p:cNvSpPr>
              <a:spLocks/>
            </p:cNvSpPr>
            <p:nvPr/>
          </p:nvSpPr>
          <p:spPr bwMode="auto">
            <a:xfrm>
              <a:off x="3822" y="2894"/>
              <a:ext cx="890" cy="684"/>
            </a:xfrm>
            <a:custGeom>
              <a:avLst/>
              <a:gdLst>
                <a:gd name="T0" fmla="*/ 648 w 890"/>
                <a:gd name="T1" fmla="*/ 46 h 684"/>
                <a:gd name="T2" fmla="*/ 636 w 890"/>
                <a:gd name="T3" fmla="*/ 71 h 684"/>
                <a:gd name="T4" fmla="*/ 660 w 890"/>
                <a:gd name="T5" fmla="*/ 47 h 684"/>
                <a:gd name="T6" fmla="*/ 704 w 890"/>
                <a:gd name="T7" fmla="*/ 137 h 684"/>
                <a:gd name="T8" fmla="*/ 741 w 890"/>
                <a:gd name="T9" fmla="*/ 196 h 684"/>
                <a:gd name="T10" fmla="*/ 721 w 890"/>
                <a:gd name="T11" fmla="*/ 174 h 684"/>
                <a:gd name="T12" fmla="*/ 732 w 890"/>
                <a:gd name="T13" fmla="*/ 200 h 684"/>
                <a:gd name="T14" fmla="*/ 754 w 890"/>
                <a:gd name="T15" fmla="*/ 235 h 684"/>
                <a:gd name="T16" fmla="*/ 773 w 890"/>
                <a:gd name="T17" fmla="*/ 279 h 684"/>
                <a:gd name="T18" fmla="*/ 832 w 890"/>
                <a:gd name="T19" fmla="*/ 381 h 684"/>
                <a:gd name="T20" fmla="*/ 854 w 890"/>
                <a:gd name="T21" fmla="*/ 418 h 684"/>
                <a:gd name="T22" fmla="*/ 870 w 890"/>
                <a:gd name="T23" fmla="*/ 443 h 684"/>
                <a:gd name="T24" fmla="*/ 878 w 890"/>
                <a:gd name="T25" fmla="*/ 464 h 684"/>
                <a:gd name="T26" fmla="*/ 890 w 890"/>
                <a:gd name="T27" fmla="*/ 526 h 684"/>
                <a:gd name="T28" fmla="*/ 886 w 890"/>
                <a:gd name="T29" fmla="*/ 586 h 684"/>
                <a:gd name="T30" fmla="*/ 876 w 890"/>
                <a:gd name="T31" fmla="*/ 631 h 684"/>
                <a:gd name="T32" fmla="*/ 868 w 890"/>
                <a:gd name="T33" fmla="*/ 662 h 684"/>
                <a:gd name="T34" fmla="*/ 831 w 890"/>
                <a:gd name="T35" fmla="*/ 675 h 684"/>
                <a:gd name="T36" fmla="*/ 793 w 890"/>
                <a:gd name="T37" fmla="*/ 680 h 684"/>
                <a:gd name="T38" fmla="*/ 802 w 890"/>
                <a:gd name="T39" fmla="*/ 670 h 684"/>
                <a:gd name="T40" fmla="*/ 810 w 890"/>
                <a:gd name="T41" fmla="*/ 640 h 684"/>
                <a:gd name="T42" fmla="*/ 802 w 890"/>
                <a:gd name="T43" fmla="*/ 650 h 684"/>
                <a:gd name="T44" fmla="*/ 768 w 890"/>
                <a:gd name="T45" fmla="*/ 621 h 684"/>
                <a:gd name="T46" fmla="*/ 719 w 890"/>
                <a:gd name="T47" fmla="*/ 597 h 684"/>
                <a:gd name="T48" fmla="*/ 705 w 890"/>
                <a:gd name="T49" fmla="*/ 589 h 684"/>
                <a:gd name="T50" fmla="*/ 677 w 890"/>
                <a:gd name="T51" fmla="*/ 535 h 684"/>
                <a:gd name="T52" fmla="*/ 646 w 890"/>
                <a:gd name="T53" fmla="*/ 479 h 684"/>
                <a:gd name="T54" fmla="*/ 643 w 890"/>
                <a:gd name="T55" fmla="*/ 489 h 684"/>
                <a:gd name="T56" fmla="*/ 619 w 890"/>
                <a:gd name="T57" fmla="*/ 481 h 684"/>
                <a:gd name="T58" fmla="*/ 587 w 890"/>
                <a:gd name="T59" fmla="*/ 423 h 684"/>
                <a:gd name="T60" fmla="*/ 587 w 890"/>
                <a:gd name="T61" fmla="*/ 401 h 684"/>
                <a:gd name="T62" fmla="*/ 578 w 890"/>
                <a:gd name="T63" fmla="*/ 359 h 684"/>
                <a:gd name="T64" fmla="*/ 575 w 890"/>
                <a:gd name="T65" fmla="*/ 399 h 684"/>
                <a:gd name="T66" fmla="*/ 555 w 890"/>
                <a:gd name="T67" fmla="*/ 381 h 684"/>
                <a:gd name="T68" fmla="*/ 555 w 890"/>
                <a:gd name="T69" fmla="*/ 335 h 684"/>
                <a:gd name="T70" fmla="*/ 562 w 890"/>
                <a:gd name="T71" fmla="*/ 278 h 684"/>
                <a:gd name="T72" fmla="*/ 558 w 890"/>
                <a:gd name="T73" fmla="*/ 257 h 684"/>
                <a:gd name="T74" fmla="*/ 541 w 890"/>
                <a:gd name="T75" fmla="*/ 232 h 684"/>
                <a:gd name="T76" fmla="*/ 506 w 890"/>
                <a:gd name="T77" fmla="*/ 217 h 684"/>
                <a:gd name="T78" fmla="*/ 458 w 890"/>
                <a:gd name="T79" fmla="*/ 173 h 684"/>
                <a:gd name="T80" fmla="*/ 411 w 890"/>
                <a:gd name="T81" fmla="*/ 129 h 684"/>
                <a:gd name="T82" fmla="*/ 355 w 890"/>
                <a:gd name="T83" fmla="*/ 139 h 684"/>
                <a:gd name="T84" fmla="*/ 320 w 890"/>
                <a:gd name="T85" fmla="*/ 164 h 684"/>
                <a:gd name="T86" fmla="*/ 308 w 890"/>
                <a:gd name="T87" fmla="*/ 169 h 684"/>
                <a:gd name="T88" fmla="*/ 291 w 890"/>
                <a:gd name="T89" fmla="*/ 183 h 684"/>
                <a:gd name="T90" fmla="*/ 254 w 890"/>
                <a:gd name="T91" fmla="*/ 191 h 684"/>
                <a:gd name="T92" fmla="*/ 247 w 890"/>
                <a:gd name="T93" fmla="*/ 162 h 684"/>
                <a:gd name="T94" fmla="*/ 216 w 890"/>
                <a:gd name="T95" fmla="*/ 132 h 684"/>
                <a:gd name="T96" fmla="*/ 208 w 890"/>
                <a:gd name="T97" fmla="*/ 135 h 684"/>
                <a:gd name="T98" fmla="*/ 152 w 890"/>
                <a:gd name="T99" fmla="*/ 115 h 684"/>
                <a:gd name="T100" fmla="*/ 127 w 890"/>
                <a:gd name="T101" fmla="*/ 113 h 684"/>
                <a:gd name="T102" fmla="*/ 164 w 890"/>
                <a:gd name="T103" fmla="*/ 108 h 684"/>
                <a:gd name="T104" fmla="*/ 101 w 890"/>
                <a:gd name="T105" fmla="*/ 113 h 684"/>
                <a:gd name="T106" fmla="*/ 56 w 890"/>
                <a:gd name="T107" fmla="*/ 125 h 684"/>
                <a:gd name="T108" fmla="*/ 74 w 890"/>
                <a:gd name="T109" fmla="*/ 105 h 684"/>
                <a:gd name="T110" fmla="*/ 44 w 890"/>
                <a:gd name="T111" fmla="*/ 102 h 684"/>
                <a:gd name="T112" fmla="*/ 32 w 890"/>
                <a:gd name="T113" fmla="*/ 132 h 684"/>
                <a:gd name="T114" fmla="*/ 29 w 890"/>
                <a:gd name="T115" fmla="*/ 120 h 684"/>
                <a:gd name="T116" fmla="*/ 23 w 890"/>
                <a:gd name="T117" fmla="*/ 112 h 684"/>
                <a:gd name="T118" fmla="*/ 12 w 890"/>
                <a:gd name="T119" fmla="*/ 80 h 684"/>
                <a:gd name="T120" fmla="*/ 597 w 890"/>
                <a:gd name="T121" fmla="*/ 59 h 684"/>
                <a:gd name="T122" fmla="*/ 589 w 890"/>
                <a:gd name="T123" fmla="*/ 22 h 684"/>
                <a:gd name="T124" fmla="*/ 616 w 890"/>
                <a:gd name="T125" fmla="*/ 5 h 6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90"/>
                <a:gd name="T190" fmla="*/ 0 h 684"/>
                <a:gd name="T191" fmla="*/ 890 w 890"/>
                <a:gd name="T192" fmla="*/ 684 h 6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90" h="684">
                  <a:moveTo>
                    <a:pt x="650" y="14"/>
                  </a:moveTo>
                  <a:lnTo>
                    <a:pt x="650" y="32"/>
                  </a:lnTo>
                  <a:lnTo>
                    <a:pt x="655" y="32"/>
                  </a:lnTo>
                  <a:lnTo>
                    <a:pt x="656" y="42"/>
                  </a:lnTo>
                  <a:lnTo>
                    <a:pt x="655" y="42"/>
                  </a:lnTo>
                  <a:lnTo>
                    <a:pt x="653" y="44"/>
                  </a:lnTo>
                  <a:lnTo>
                    <a:pt x="651" y="44"/>
                  </a:lnTo>
                  <a:lnTo>
                    <a:pt x="648" y="46"/>
                  </a:lnTo>
                  <a:lnTo>
                    <a:pt x="643" y="46"/>
                  </a:lnTo>
                  <a:lnTo>
                    <a:pt x="641" y="49"/>
                  </a:lnTo>
                  <a:lnTo>
                    <a:pt x="638" y="52"/>
                  </a:lnTo>
                  <a:lnTo>
                    <a:pt x="636" y="58"/>
                  </a:lnTo>
                  <a:lnTo>
                    <a:pt x="636" y="63"/>
                  </a:lnTo>
                  <a:lnTo>
                    <a:pt x="636" y="68"/>
                  </a:lnTo>
                  <a:lnTo>
                    <a:pt x="636" y="69"/>
                  </a:lnTo>
                  <a:lnTo>
                    <a:pt x="636" y="71"/>
                  </a:lnTo>
                  <a:lnTo>
                    <a:pt x="638" y="71"/>
                  </a:lnTo>
                  <a:lnTo>
                    <a:pt x="641" y="71"/>
                  </a:lnTo>
                  <a:lnTo>
                    <a:pt x="641" y="69"/>
                  </a:lnTo>
                  <a:lnTo>
                    <a:pt x="643" y="61"/>
                  </a:lnTo>
                  <a:lnTo>
                    <a:pt x="644" y="54"/>
                  </a:lnTo>
                  <a:lnTo>
                    <a:pt x="648" y="51"/>
                  </a:lnTo>
                  <a:lnTo>
                    <a:pt x="651" y="47"/>
                  </a:lnTo>
                  <a:lnTo>
                    <a:pt x="656" y="47"/>
                  </a:lnTo>
                  <a:lnTo>
                    <a:pt x="660" y="47"/>
                  </a:lnTo>
                  <a:lnTo>
                    <a:pt x="661" y="47"/>
                  </a:lnTo>
                  <a:lnTo>
                    <a:pt x="663" y="49"/>
                  </a:lnTo>
                  <a:lnTo>
                    <a:pt x="683" y="95"/>
                  </a:lnTo>
                  <a:lnTo>
                    <a:pt x="682" y="112"/>
                  </a:lnTo>
                  <a:lnTo>
                    <a:pt x="692" y="132"/>
                  </a:lnTo>
                  <a:lnTo>
                    <a:pt x="697" y="127"/>
                  </a:lnTo>
                  <a:lnTo>
                    <a:pt x="699" y="129"/>
                  </a:lnTo>
                  <a:lnTo>
                    <a:pt x="700" y="132"/>
                  </a:lnTo>
                  <a:lnTo>
                    <a:pt x="704" y="137"/>
                  </a:lnTo>
                  <a:lnTo>
                    <a:pt x="707" y="144"/>
                  </a:lnTo>
                  <a:lnTo>
                    <a:pt x="710" y="149"/>
                  </a:lnTo>
                  <a:lnTo>
                    <a:pt x="714" y="154"/>
                  </a:lnTo>
                  <a:lnTo>
                    <a:pt x="716" y="159"/>
                  </a:lnTo>
                  <a:lnTo>
                    <a:pt x="717" y="161"/>
                  </a:lnTo>
                  <a:lnTo>
                    <a:pt x="726" y="174"/>
                  </a:lnTo>
                  <a:lnTo>
                    <a:pt x="732" y="184"/>
                  </a:lnTo>
                  <a:lnTo>
                    <a:pt x="738" y="191"/>
                  </a:lnTo>
                  <a:lnTo>
                    <a:pt x="741" y="196"/>
                  </a:lnTo>
                  <a:lnTo>
                    <a:pt x="741" y="200"/>
                  </a:lnTo>
                  <a:lnTo>
                    <a:pt x="738" y="196"/>
                  </a:lnTo>
                  <a:lnTo>
                    <a:pt x="736" y="193"/>
                  </a:lnTo>
                  <a:lnTo>
                    <a:pt x="732" y="190"/>
                  </a:lnTo>
                  <a:lnTo>
                    <a:pt x="729" y="186"/>
                  </a:lnTo>
                  <a:lnTo>
                    <a:pt x="726" y="181"/>
                  </a:lnTo>
                  <a:lnTo>
                    <a:pt x="722" y="178"/>
                  </a:lnTo>
                  <a:lnTo>
                    <a:pt x="721" y="174"/>
                  </a:lnTo>
                  <a:lnTo>
                    <a:pt x="719" y="173"/>
                  </a:lnTo>
                  <a:lnTo>
                    <a:pt x="714" y="174"/>
                  </a:lnTo>
                  <a:lnTo>
                    <a:pt x="716" y="174"/>
                  </a:lnTo>
                  <a:lnTo>
                    <a:pt x="717" y="178"/>
                  </a:lnTo>
                  <a:lnTo>
                    <a:pt x="721" y="183"/>
                  </a:lnTo>
                  <a:lnTo>
                    <a:pt x="724" y="188"/>
                  </a:lnTo>
                  <a:lnTo>
                    <a:pt x="729" y="195"/>
                  </a:lnTo>
                  <a:lnTo>
                    <a:pt x="732" y="200"/>
                  </a:lnTo>
                  <a:lnTo>
                    <a:pt x="734" y="203"/>
                  </a:lnTo>
                  <a:lnTo>
                    <a:pt x="736" y="205"/>
                  </a:lnTo>
                  <a:lnTo>
                    <a:pt x="748" y="217"/>
                  </a:lnTo>
                  <a:lnTo>
                    <a:pt x="754" y="225"/>
                  </a:lnTo>
                  <a:lnTo>
                    <a:pt x="760" y="232"/>
                  </a:lnTo>
                  <a:lnTo>
                    <a:pt x="760" y="235"/>
                  </a:lnTo>
                  <a:lnTo>
                    <a:pt x="758" y="235"/>
                  </a:lnTo>
                  <a:lnTo>
                    <a:pt x="756" y="235"/>
                  </a:lnTo>
                  <a:lnTo>
                    <a:pt x="754" y="235"/>
                  </a:lnTo>
                  <a:lnTo>
                    <a:pt x="753" y="235"/>
                  </a:lnTo>
                  <a:lnTo>
                    <a:pt x="754" y="235"/>
                  </a:lnTo>
                  <a:lnTo>
                    <a:pt x="760" y="250"/>
                  </a:lnTo>
                  <a:lnTo>
                    <a:pt x="766" y="266"/>
                  </a:lnTo>
                  <a:lnTo>
                    <a:pt x="773" y="279"/>
                  </a:lnTo>
                  <a:lnTo>
                    <a:pt x="780" y="293"/>
                  </a:lnTo>
                  <a:lnTo>
                    <a:pt x="787" y="305"/>
                  </a:lnTo>
                  <a:lnTo>
                    <a:pt x="793" y="318"/>
                  </a:lnTo>
                  <a:lnTo>
                    <a:pt x="800" y="328"/>
                  </a:lnTo>
                  <a:lnTo>
                    <a:pt x="805" y="338"/>
                  </a:lnTo>
                  <a:lnTo>
                    <a:pt x="812" y="349"/>
                  </a:lnTo>
                  <a:lnTo>
                    <a:pt x="817" y="357"/>
                  </a:lnTo>
                  <a:lnTo>
                    <a:pt x="822" y="366"/>
                  </a:lnTo>
                  <a:lnTo>
                    <a:pt x="827" y="374"/>
                  </a:lnTo>
                  <a:lnTo>
                    <a:pt x="832" y="381"/>
                  </a:lnTo>
                  <a:lnTo>
                    <a:pt x="836" y="386"/>
                  </a:lnTo>
                  <a:lnTo>
                    <a:pt x="837" y="391"/>
                  </a:lnTo>
                  <a:lnTo>
                    <a:pt x="839" y="394"/>
                  </a:lnTo>
                  <a:lnTo>
                    <a:pt x="842" y="398"/>
                  </a:lnTo>
                  <a:lnTo>
                    <a:pt x="846" y="403"/>
                  </a:lnTo>
                  <a:lnTo>
                    <a:pt x="849" y="406"/>
                  </a:lnTo>
                  <a:lnTo>
                    <a:pt x="851" y="411"/>
                  </a:lnTo>
                  <a:lnTo>
                    <a:pt x="853" y="415"/>
                  </a:lnTo>
                  <a:lnTo>
                    <a:pt x="854" y="418"/>
                  </a:lnTo>
                  <a:lnTo>
                    <a:pt x="856" y="420"/>
                  </a:lnTo>
                  <a:lnTo>
                    <a:pt x="858" y="420"/>
                  </a:lnTo>
                  <a:lnTo>
                    <a:pt x="863" y="425"/>
                  </a:lnTo>
                  <a:lnTo>
                    <a:pt x="868" y="428"/>
                  </a:lnTo>
                  <a:lnTo>
                    <a:pt x="870" y="432"/>
                  </a:lnTo>
                  <a:lnTo>
                    <a:pt x="871" y="435"/>
                  </a:lnTo>
                  <a:lnTo>
                    <a:pt x="871" y="438"/>
                  </a:lnTo>
                  <a:lnTo>
                    <a:pt x="870" y="442"/>
                  </a:lnTo>
                  <a:lnTo>
                    <a:pt x="870" y="443"/>
                  </a:lnTo>
                  <a:lnTo>
                    <a:pt x="870" y="445"/>
                  </a:lnTo>
                  <a:lnTo>
                    <a:pt x="875" y="450"/>
                  </a:lnTo>
                  <a:lnTo>
                    <a:pt x="878" y="454"/>
                  </a:lnTo>
                  <a:lnTo>
                    <a:pt x="880" y="457"/>
                  </a:lnTo>
                  <a:lnTo>
                    <a:pt x="880" y="460"/>
                  </a:lnTo>
                  <a:lnTo>
                    <a:pt x="880" y="462"/>
                  </a:lnTo>
                  <a:lnTo>
                    <a:pt x="880" y="464"/>
                  </a:lnTo>
                  <a:lnTo>
                    <a:pt x="878" y="464"/>
                  </a:lnTo>
                  <a:lnTo>
                    <a:pt x="888" y="474"/>
                  </a:lnTo>
                  <a:lnTo>
                    <a:pt x="888" y="476"/>
                  </a:lnTo>
                  <a:lnTo>
                    <a:pt x="888" y="479"/>
                  </a:lnTo>
                  <a:lnTo>
                    <a:pt x="890" y="484"/>
                  </a:lnTo>
                  <a:lnTo>
                    <a:pt x="890" y="491"/>
                  </a:lnTo>
                  <a:lnTo>
                    <a:pt x="890" y="498"/>
                  </a:lnTo>
                  <a:lnTo>
                    <a:pt x="890" y="508"/>
                  </a:lnTo>
                  <a:lnTo>
                    <a:pt x="890" y="518"/>
                  </a:lnTo>
                  <a:lnTo>
                    <a:pt x="890" y="526"/>
                  </a:lnTo>
                  <a:lnTo>
                    <a:pt x="890" y="536"/>
                  </a:lnTo>
                  <a:lnTo>
                    <a:pt x="890" y="547"/>
                  </a:lnTo>
                  <a:lnTo>
                    <a:pt x="890" y="555"/>
                  </a:lnTo>
                  <a:lnTo>
                    <a:pt x="890" y="564"/>
                  </a:lnTo>
                  <a:lnTo>
                    <a:pt x="890" y="570"/>
                  </a:lnTo>
                  <a:lnTo>
                    <a:pt x="890" y="575"/>
                  </a:lnTo>
                  <a:lnTo>
                    <a:pt x="890" y="580"/>
                  </a:lnTo>
                  <a:lnTo>
                    <a:pt x="886" y="586"/>
                  </a:lnTo>
                  <a:lnTo>
                    <a:pt x="883" y="589"/>
                  </a:lnTo>
                  <a:lnTo>
                    <a:pt x="881" y="594"/>
                  </a:lnTo>
                  <a:lnTo>
                    <a:pt x="880" y="599"/>
                  </a:lnTo>
                  <a:lnTo>
                    <a:pt x="878" y="604"/>
                  </a:lnTo>
                  <a:lnTo>
                    <a:pt x="876" y="609"/>
                  </a:lnTo>
                  <a:lnTo>
                    <a:pt x="876" y="614"/>
                  </a:lnTo>
                  <a:lnTo>
                    <a:pt x="876" y="619"/>
                  </a:lnTo>
                  <a:lnTo>
                    <a:pt x="876" y="623"/>
                  </a:lnTo>
                  <a:lnTo>
                    <a:pt x="876" y="628"/>
                  </a:lnTo>
                  <a:lnTo>
                    <a:pt x="876" y="631"/>
                  </a:lnTo>
                  <a:lnTo>
                    <a:pt x="876" y="635"/>
                  </a:lnTo>
                  <a:lnTo>
                    <a:pt x="876" y="638"/>
                  </a:lnTo>
                  <a:lnTo>
                    <a:pt x="876" y="640"/>
                  </a:lnTo>
                  <a:lnTo>
                    <a:pt x="878" y="641"/>
                  </a:lnTo>
                  <a:lnTo>
                    <a:pt x="876" y="650"/>
                  </a:lnTo>
                  <a:lnTo>
                    <a:pt x="875" y="657"/>
                  </a:lnTo>
                  <a:lnTo>
                    <a:pt x="871" y="660"/>
                  </a:lnTo>
                  <a:lnTo>
                    <a:pt x="868" y="662"/>
                  </a:lnTo>
                  <a:lnTo>
                    <a:pt x="864" y="663"/>
                  </a:lnTo>
                  <a:lnTo>
                    <a:pt x="861" y="663"/>
                  </a:lnTo>
                  <a:lnTo>
                    <a:pt x="858" y="663"/>
                  </a:lnTo>
                  <a:lnTo>
                    <a:pt x="856" y="663"/>
                  </a:lnTo>
                  <a:lnTo>
                    <a:pt x="849" y="668"/>
                  </a:lnTo>
                  <a:lnTo>
                    <a:pt x="842" y="674"/>
                  </a:lnTo>
                  <a:lnTo>
                    <a:pt x="837" y="675"/>
                  </a:lnTo>
                  <a:lnTo>
                    <a:pt x="834" y="675"/>
                  </a:lnTo>
                  <a:lnTo>
                    <a:pt x="831" y="675"/>
                  </a:lnTo>
                  <a:lnTo>
                    <a:pt x="827" y="674"/>
                  </a:lnTo>
                  <a:lnTo>
                    <a:pt x="826" y="674"/>
                  </a:lnTo>
                  <a:lnTo>
                    <a:pt x="817" y="680"/>
                  </a:lnTo>
                  <a:lnTo>
                    <a:pt x="810" y="684"/>
                  </a:lnTo>
                  <a:lnTo>
                    <a:pt x="805" y="684"/>
                  </a:lnTo>
                  <a:lnTo>
                    <a:pt x="800" y="684"/>
                  </a:lnTo>
                  <a:lnTo>
                    <a:pt x="797" y="684"/>
                  </a:lnTo>
                  <a:lnTo>
                    <a:pt x="793" y="680"/>
                  </a:lnTo>
                  <a:lnTo>
                    <a:pt x="792" y="680"/>
                  </a:lnTo>
                  <a:lnTo>
                    <a:pt x="792" y="679"/>
                  </a:lnTo>
                  <a:lnTo>
                    <a:pt x="787" y="670"/>
                  </a:lnTo>
                  <a:lnTo>
                    <a:pt x="787" y="667"/>
                  </a:lnTo>
                  <a:lnTo>
                    <a:pt x="788" y="663"/>
                  </a:lnTo>
                  <a:lnTo>
                    <a:pt x="790" y="665"/>
                  </a:lnTo>
                  <a:lnTo>
                    <a:pt x="795" y="667"/>
                  </a:lnTo>
                  <a:lnTo>
                    <a:pt x="798" y="668"/>
                  </a:lnTo>
                  <a:lnTo>
                    <a:pt x="802" y="670"/>
                  </a:lnTo>
                  <a:lnTo>
                    <a:pt x="802" y="672"/>
                  </a:lnTo>
                  <a:lnTo>
                    <a:pt x="820" y="665"/>
                  </a:lnTo>
                  <a:lnTo>
                    <a:pt x="810" y="653"/>
                  </a:lnTo>
                  <a:lnTo>
                    <a:pt x="812" y="652"/>
                  </a:lnTo>
                  <a:lnTo>
                    <a:pt x="814" y="650"/>
                  </a:lnTo>
                  <a:lnTo>
                    <a:pt x="815" y="648"/>
                  </a:lnTo>
                  <a:lnTo>
                    <a:pt x="810" y="640"/>
                  </a:lnTo>
                  <a:lnTo>
                    <a:pt x="807" y="635"/>
                  </a:lnTo>
                  <a:lnTo>
                    <a:pt x="804" y="633"/>
                  </a:lnTo>
                  <a:lnTo>
                    <a:pt x="802" y="631"/>
                  </a:lnTo>
                  <a:lnTo>
                    <a:pt x="800" y="633"/>
                  </a:lnTo>
                  <a:lnTo>
                    <a:pt x="798" y="635"/>
                  </a:lnTo>
                  <a:lnTo>
                    <a:pt x="798" y="636"/>
                  </a:lnTo>
                  <a:lnTo>
                    <a:pt x="798" y="638"/>
                  </a:lnTo>
                  <a:lnTo>
                    <a:pt x="802" y="645"/>
                  </a:lnTo>
                  <a:lnTo>
                    <a:pt x="802" y="650"/>
                  </a:lnTo>
                  <a:lnTo>
                    <a:pt x="800" y="652"/>
                  </a:lnTo>
                  <a:lnTo>
                    <a:pt x="797" y="653"/>
                  </a:lnTo>
                  <a:lnTo>
                    <a:pt x="793" y="653"/>
                  </a:lnTo>
                  <a:lnTo>
                    <a:pt x="790" y="653"/>
                  </a:lnTo>
                  <a:lnTo>
                    <a:pt x="788" y="652"/>
                  </a:lnTo>
                  <a:lnTo>
                    <a:pt x="787" y="652"/>
                  </a:lnTo>
                  <a:lnTo>
                    <a:pt x="780" y="640"/>
                  </a:lnTo>
                  <a:lnTo>
                    <a:pt x="775" y="630"/>
                  </a:lnTo>
                  <a:lnTo>
                    <a:pt x="768" y="621"/>
                  </a:lnTo>
                  <a:lnTo>
                    <a:pt x="763" y="614"/>
                  </a:lnTo>
                  <a:lnTo>
                    <a:pt x="756" y="609"/>
                  </a:lnTo>
                  <a:lnTo>
                    <a:pt x="749" y="606"/>
                  </a:lnTo>
                  <a:lnTo>
                    <a:pt x="744" y="602"/>
                  </a:lnTo>
                  <a:lnTo>
                    <a:pt x="739" y="599"/>
                  </a:lnTo>
                  <a:lnTo>
                    <a:pt x="734" y="597"/>
                  </a:lnTo>
                  <a:lnTo>
                    <a:pt x="729" y="597"/>
                  </a:lnTo>
                  <a:lnTo>
                    <a:pt x="724" y="597"/>
                  </a:lnTo>
                  <a:lnTo>
                    <a:pt x="721" y="597"/>
                  </a:lnTo>
                  <a:lnTo>
                    <a:pt x="719" y="597"/>
                  </a:lnTo>
                  <a:lnTo>
                    <a:pt x="716" y="597"/>
                  </a:lnTo>
                  <a:lnTo>
                    <a:pt x="714" y="597"/>
                  </a:lnTo>
                  <a:lnTo>
                    <a:pt x="714" y="599"/>
                  </a:lnTo>
                  <a:lnTo>
                    <a:pt x="712" y="597"/>
                  </a:lnTo>
                  <a:lnTo>
                    <a:pt x="710" y="594"/>
                  </a:lnTo>
                  <a:lnTo>
                    <a:pt x="707" y="592"/>
                  </a:lnTo>
                  <a:lnTo>
                    <a:pt x="705" y="589"/>
                  </a:lnTo>
                  <a:lnTo>
                    <a:pt x="704" y="586"/>
                  </a:lnTo>
                  <a:lnTo>
                    <a:pt x="702" y="584"/>
                  </a:lnTo>
                  <a:lnTo>
                    <a:pt x="700" y="580"/>
                  </a:lnTo>
                  <a:lnTo>
                    <a:pt x="697" y="564"/>
                  </a:lnTo>
                  <a:lnTo>
                    <a:pt x="692" y="550"/>
                  </a:lnTo>
                  <a:lnTo>
                    <a:pt x="687" y="542"/>
                  </a:lnTo>
                  <a:lnTo>
                    <a:pt x="683" y="536"/>
                  </a:lnTo>
                  <a:lnTo>
                    <a:pt x="680" y="535"/>
                  </a:lnTo>
                  <a:lnTo>
                    <a:pt x="677" y="535"/>
                  </a:lnTo>
                  <a:lnTo>
                    <a:pt x="675" y="535"/>
                  </a:lnTo>
                  <a:lnTo>
                    <a:pt x="666" y="526"/>
                  </a:lnTo>
                  <a:lnTo>
                    <a:pt x="661" y="514"/>
                  </a:lnTo>
                  <a:lnTo>
                    <a:pt x="661" y="498"/>
                  </a:lnTo>
                  <a:lnTo>
                    <a:pt x="653" y="486"/>
                  </a:lnTo>
                  <a:lnTo>
                    <a:pt x="661" y="472"/>
                  </a:lnTo>
                  <a:lnTo>
                    <a:pt x="646" y="481"/>
                  </a:lnTo>
                  <a:lnTo>
                    <a:pt x="646" y="479"/>
                  </a:lnTo>
                  <a:lnTo>
                    <a:pt x="644" y="479"/>
                  </a:lnTo>
                  <a:lnTo>
                    <a:pt x="641" y="477"/>
                  </a:lnTo>
                  <a:lnTo>
                    <a:pt x="639" y="476"/>
                  </a:lnTo>
                  <a:lnTo>
                    <a:pt x="636" y="474"/>
                  </a:lnTo>
                  <a:lnTo>
                    <a:pt x="634" y="474"/>
                  </a:lnTo>
                  <a:lnTo>
                    <a:pt x="633" y="472"/>
                  </a:lnTo>
                  <a:lnTo>
                    <a:pt x="633" y="474"/>
                  </a:lnTo>
                  <a:lnTo>
                    <a:pt x="638" y="482"/>
                  </a:lnTo>
                  <a:lnTo>
                    <a:pt x="643" y="489"/>
                  </a:lnTo>
                  <a:lnTo>
                    <a:pt x="644" y="494"/>
                  </a:lnTo>
                  <a:lnTo>
                    <a:pt x="644" y="498"/>
                  </a:lnTo>
                  <a:lnTo>
                    <a:pt x="643" y="498"/>
                  </a:lnTo>
                  <a:lnTo>
                    <a:pt x="641" y="498"/>
                  </a:lnTo>
                  <a:lnTo>
                    <a:pt x="638" y="496"/>
                  </a:lnTo>
                  <a:lnTo>
                    <a:pt x="636" y="494"/>
                  </a:lnTo>
                  <a:lnTo>
                    <a:pt x="631" y="491"/>
                  </a:lnTo>
                  <a:lnTo>
                    <a:pt x="628" y="487"/>
                  </a:lnTo>
                  <a:lnTo>
                    <a:pt x="622" y="484"/>
                  </a:lnTo>
                  <a:lnTo>
                    <a:pt x="619" y="481"/>
                  </a:lnTo>
                  <a:lnTo>
                    <a:pt x="616" y="477"/>
                  </a:lnTo>
                  <a:lnTo>
                    <a:pt x="612" y="474"/>
                  </a:lnTo>
                  <a:lnTo>
                    <a:pt x="611" y="472"/>
                  </a:lnTo>
                  <a:lnTo>
                    <a:pt x="607" y="457"/>
                  </a:lnTo>
                  <a:lnTo>
                    <a:pt x="582" y="425"/>
                  </a:lnTo>
                  <a:lnTo>
                    <a:pt x="584" y="425"/>
                  </a:lnTo>
                  <a:lnTo>
                    <a:pt x="585" y="423"/>
                  </a:lnTo>
                  <a:lnTo>
                    <a:pt x="587" y="423"/>
                  </a:lnTo>
                  <a:lnTo>
                    <a:pt x="589" y="421"/>
                  </a:lnTo>
                  <a:lnTo>
                    <a:pt x="590" y="421"/>
                  </a:lnTo>
                  <a:lnTo>
                    <a:pt x="592" y="420"/>
                  </a:lnTo>
                  <a:lnTo>
                    <a:pt x="594" y="420"/>
                  </a:lnTo>
                  <a:lnTo>
                    <a:pt x="589" y="418"/>
                  </a:lnTo>
                  <a:lnTo>
                    <a:pt x="587" y="413"/>
                  </a:lnTo>
                  <a:lnTo>
                    <a:pt x="587" y="408"/>
                  </a:lnTo>
                  <a:lnTo>
                    <a:pt x="587" y="401"/>
                  </a:lnTo>
                  <a:lnTo>
                    <a:pt x="589" y="394"/>
                  </a:lnTo>
                  <a:lnTo>
                    <a:pt x="590" y="388"/>
                  </a:lnTo>
                  <a:lnTo>
                    <a:pt x="590" y="382"/>
                  </a:lnTo>
                  <a:lnTo>
                    <a:pt x="590" y="379"/>
                  </a:lnTo>
                  <a:lnTo>
                    <a:pt x="587" y="371"/>
                  </a:lnTo>
                  <a:lnTo>
                    <a:pt x="585" y="364"/>
                  </a:lnTo>
                  <a:lnTo>
                    <a:pt x="582" y="360"/>
                  </a:lnTo>
                  <a:lnTo>
                    <a:pt x="580" y="359"/>
                  </a:lnTo>
                  <a:lnTo>
                    <a:pt x="578" y="359"/>
                  </a:lnTo>
                  <a:lnTo>
                    <a:pt x="577" y="360"/>
                  </a:lnTo>
                  <a:lnTo>
                    <a:pt x="577" y="364"/>
                  </a:lnTo>
                  <a:lnTo>
                    <a:pt x="575" y="367"/>
                  </a:lnTo>
                  <a:lnTo>
                    <a:pt x="575" y="372"/>
                  </a:lnTo>
                  <a:lnTo>
                    <a:pt x="575" y="377"/>
                  </a:lnTo>
                  <a:lnTo>
                    <a:pt x="575" y="382"/>
                  </a:lnTo>
                  <a:lnTo>
                    <a:pt x="575" y="388"/>
                  </a:lnTo>
                  <a:lnTo>
                    <a:pt x="575" y="393"/>
                  </a:lnTo>
                  <a:lnTo>
                    <a:pt x="575" y="396"/>
                  </a:lnTo>
                  <a:lnTo>
                    <a:pt x="575" y="399"/>
                  </a:lnTo>
                  <a:lnTo>
                    <a:pt x="572" y="398"/>
                  </a:lnTo>
                  <a:lnTo>
                    <a:pt x="568" y="394"/>
                  </a:lnTo>
                  <a:lnTo>
                    <a:pt x="565" y="391"/>
                  </a:lnTo>
                  <a:lnTo>
                    <a:pt x="560" y="388"/>
                  </a:lnTo>
                  <a:lnTo>
                    <a:pt x="558" y="384"/>
                  </a:lnTo>
                  <a:lnTo>
                    <a:pt x="555" y="382"/>
                  </a:lnTo>
                  <a:lnTo>
                    <a:pt x="555" y="381"/>
                  </a:lnTo>
                  <a:lnTo>
                    <a:pt x="556" y="374"/>
                  </a:lnTo>
                  <a:lnTo>
                    <a:pt x="558" y="366"/>
                  </a:lnTo>
                  <a:lnTo>
                    <a:pt x="558" y="359"/>
                  </a:lnTo>
                  <a:lnTo>
                    <a:pt x="558" y="352"/>
                  </a:lnTo>
                  <a:lnTo>
                    <a:pt x="556" y="345"/>
                  </a:lnTo>
                  <a:lnTo>
                    <a:pt x="556" y="340"/>
                  </a:lnTo>
                  <a:lnTo>
                    <a:pt x="555" y="337"/>
                  </a:lnTo>
                  <a:lnTo>
                    <a:pt x="555" y="335"/>
                  </a:lnTo>
                  <a:lnTo>
                    <a:pt x="558" y="328"/>
                  </a:lnTo>
                  <a:lnTo>
                    <a:pt x="560" y="323"/>
                  </a:lnTo>
                  <a:lnTo>
                    <a:pt x="562" y="316"/>
                  </a:lnTo>
                  <a:lnTo>
                    <a:pt x="562" y="311"/>
                  </a:lnTo>
                  <a:lnTo>
                    <a:pt x="563" y="305"/>
                  </a:lnTo>
                  <a:lnTo>
                    <a:pt x="563" y="300"/>
                  </a:lnTo>
                  <a:lnTo>
                    <a:pt x="563" y="293"/>
                  </a:lnTo>
                  <a:lnTo>
                    <a:pt x="563" y="288"/>
                  </a:lnTo>
                  <a:lnTo>
                    <a:pt x="562" y="283"/>
                  </a:lnTo>
                  <a:lnTo>
                    <a:pt x="562" y="278"/>
                  </a:lnTo>
                  <a:lnTo>
                    <a:pt x="560" y="274"/>
                  </a:lnTo>
                  <a:lnTo>
                    <a:pt x="560" y="269"/>
                  </a:lnTo>
                  <a:lnTo>
                    <a:pt x="560" y="267"/>
                  </a:lnTo>
                  <a:lnTo>
                    <a:pt x="558" y="264"/>
                  </a:lnTo>
                  <a:lnTo>
                    <a:pt x="558" y="262"/>
                  </a:lnTo>
                  <a:lnTo>
                    <a:pt x="558" y="261"/>
                  </a:lnTo>
                  <a:lnTo>
                    <a:pt x="558" y="257"/>
                  </a:lnTo>
                  <a:lnTo>
                    <a:pt x="558" y="256"/>
                  </a:lnTo>
                  <a:lnTo>
                    <a:pt x="556" y="252"/>
                  </a:lnTo>
                  <a:lnTo>
                    <a:pt x="556" y="249"/>
                  </a:lnTo>
                  <a:lnTo>
                    <a:pt x="555" y="247"/>
                  </a:lnTo>
                  <a:lnTo>
                    <a:pt x="551" y="245"/>
                  </a:lnTo>
                  <a:lnTo>
                    <a:pt x="548" y="242"/>
                  </a:lnTo>
                  <a:lnTo>
                    <a:pt x="545" y="239"/>
                  </a:lnTo>
                  <a:lnTo>
                    <a:pt x="541" y="232"/>
                  </a:lnTo>
                  <a:lnTo>
                    <a:pt x="538" y="227"/>
                  </a:lnTo>
                  <a:lnTo>
                    <a:pt x="534" y="223"/>
                  </a:lnTo>
                  <a:lnTo>
                    <a:pt x="533" y="220"/>
                  </a:lnTo>
                  <a:lnTo>
                    <a:pt x="533" y="218"/>
                  </a:lnTo>
                  <a:lnTo>
                    <a:pt x="521" y="222"/>
                  </a:lnTo>
                  <a:lnTo>
                    <a:pt x="514" y="222"/>
                  </a:lnTo>
                  <a:lnTo>
                    <a:pt x="509" y="222"/>
                  </a:lnTo>
                  <a:lnTo>
                    <a:pt x="507" y="220"/>
                  </a:lnTo>
                  <a:lnTo>
                    <a:pt x="506" y="217"/>
                  </a:lnTo>
                  <a:lnTo>
                    <a:pt x="506" y="215"/>
                  </a:lnTo>
                  <a:lnTo>
                    <a:pt x="507" y="215"/>
                  </a:lnTo>
                  <a:lnTo>
                    <a:pt x="507" y="213"/>
                  </a:lnTo>
                  <a:lnTo>
                    <a:pt x="497" y="206"/>
                  </a:lnTo>
                  <a:lnTo>
                    <a:pt x="484" y="191"/>
                  </a:lnTo>
                  <a:lnTo>
                    <a:pt x="467" y="179"/>
                  </a:lnTo>
                  <a:lnTo>
                    <a:pt x="465" y="179"/>
                  </a:lnTo>
                  <a:lnTo>
                    <a:pt x="463" y="176"/>
                  </a:lnTo>
                  <a:lnTo>
                    <a:pt x="458" y="173"/>
                  </a:lnTo>
                  <a:lnTo>
                    <a:pt x="455" y="168"/>
                  </a:lnTo>
                  <a:lnTo>
                    <a:pt x="450" y="162"/>
                  </a:lnTo>
                  <a:lnTo>
                    <a:pt x="446" y="157"/>
                  </a:lnTo>
                  <a:lnTo>
                    <a:pt x="445" y="154"/>
                  </a:lnTo>
                  <a:lnTo>
                    <a:pt x="443" y="152"/>
                  </a:lnTo>
                  <a:lnTo>
                    <a:pt x="433" y="144"/>
                  </a:lnTo>
                  <a:lnTo>
                    <a:pt x="424" y="139"/>
                  </a:lnTo>
                  <a:lnTo>
                    <a:pt x="418" y="132"/>
                  </a:lnTo>
                  <a:lnTo>
                    <a:pt x="411" y="129"/>
                  </a:lnTo>
                  <a:lnTo>
                    <a:pt x="404" y="125"/>
                  </a:lnTo>
                  <a:lnTo>
                    <a:pt x="399" y="124"/>
                  </a:lnTo>
                  <a:lnTo>
                    <a:pt x="396" y="124"/>
                  </a:lnTo>
                  <a:lnTo>
                    <a:pt x="394" y="122"/>
                  </a:lnTo>
                  <a:lnTo>
                    <a:pt x="377" y="122"/>
                  </a:lnTo>
                  <a:lnTo>
                    <a:pt x="367" y="122"/>
                  </a:lnTo>
                  <a:lnTo>
                    <a:pt x="360" y="127"/>
                  </a:lnTo>
                  <a:lnTo>
                    <a:pt x="355" y="132"/>
                  </a:lnTo>
                  <a:lnTo>
                    <a:pt x="355" y="139"/>
                  </a:lnTo>
                  <a:lnTo>
                    <a:pt x="355" y="144"/>
                  </a:lnTo>
                  <a:lnTo>
                    <a:pt x="357" y="147"/>
                  </a:lnTo>
                  <a:lnTo>
                    <a:pt x="357" y="149"/>
                  </a:lnTo>
                  <a:lnTo>
                    <a:pt x="350" y="147"/>
                  </a:lnTo>
                  <a:lnTo>
                    <a:pt x="342" y="149"/>
                  </a:lnTo>
                  <a:lnTo>
                    <a:pt x="335" y="152"/>
                  </a:lnTo>
                  <a:lnTo>
                    <a:pt x="330" y="156"/>
                  </a:lnTo>
                  <a:lnTo>
                    <a:pt x="325" y="161"/>
                  </a:lnTo>
                  <a:lnTo>
                    <a:pt x="320" y="164"/>
                  </a:lnTo>
                  <a:lnTo>
                    <a:pt x="316" y="168"/>
                  </a:lnTo>
                  <a:lnTo>
                    <a:pt x="316" y="169"/>
                  </a:lnTo>
                  <a:lnTo>
                    <a:pt x="309" y="176"/>
                  </a:lnTo>
                  <a:lnTo>
                    <a:pt x="306" y="178"/>
                  </a:lnTo>
                  <a:lnTo>
                    <a:pt x="304" y="178"/>
                  </a:lnTo>
                  <a:lnTo>
                    <a:pt x="304" y="176"/>
                  </a:lnTo>
                  <a:lnTo>
                    <a:pt x="304" y="174"/>
                  </a:lnTo>
                  <a:lnTo>
                    <a:pt x="306" y="171"/>
                  </a:lnTo>
                  <a:lnTo>
                    <a:pt x="308" y="169"/>
                  </a:lnTo>
                  <a:lnTo>
                    <a:pt x="308" y="168"/>
                  </a:lnTo>
                  <a:lnTo>
                    <a:pt x="306" y="168"/>
                  </a:lnTo>
                  <a:lnTo>
                    <a:pt x="306" y="169"/>
                  </a:lnTo>
                  <a:lnTo>
                    <a:pt x="303" y="173"/>
                  </a:lnTo>
                  <a:lnTo>
                    <a:pt x="299" y="174"/>
                  </a:lnTo>
                  <a:lnTo>
                    <a:pt x="298" y="178"/>
                  </a:lnTo>
                  <a:lnTo>
                    <a:pt x="294" y="179"/>
                  </a:lnTo>
                  <a:lnTo>
                    <a:pt x="293" y="181"/>
                  </a:lnTo>
                  <a:lnTo>
                    <a:pt x="291" y="183"/>
                  </a:lnTo>
                  <a:lnTo>
                    <a:pt x="284" y="181"/>
                  </a:lnTo>
                  <a:lnTo>
                    <a:pt x="277" y="181"/>
                  </a:lnTo>
                  <a:lnTo>
                    <a:pt x="271" y="183"/>
                  </a:lnTo>
                  <a:lnTo>
                    <a:pt x="265" y="186"/>
                  </a:lnTo>
                  <a:lnTo>
                    <a:pt x="260" y="188"/>
                  </a:lnTo>
                  <a:lnTo>
                    <a:pt x="257" y="190"/>
                  </a:lnTo>
                  <a:lnTo>
                    <a:pt x="254" y="191"/>
                  </a:lnTo>
                  <a:lnTo>
                    <a:pt x="247" y="184"/>
                  </a:lnTo>
                  <a:lnTo>
                    <a:pt x="243" y="179"/>
                  </a:lnTo>
                  <a:lnTo>
                    <a:pt x="245" y="179"/>
                  </a:lnTo>
                  <a:lnTo>
                    <a:pt x="249" y="181"/>
                  </a:lnTo>
                  <a:lnTo>
                    <a:pt x="252" y="184"/>
                  </a:lnTo>
                  <a:lnTo>
                    <a:pt x="255" y="186"/>
                  </a:lnTo>
                  <a:lnTo>
                    <a:pt x="257" y="186"/>
                  </a:lnTo>
                  <a:lnTo>
                    <a:pt x="257" y="176"/>
                  </a:lnTo>
                  <a:lnTo>
                    <a:pt x="247" y="162"/>
                  </a:lnTo>
                  <a:lnTo>
                    <a:pt x="218" y="140"/>
                  </a:lnTo>
                  <a:lnTo>
                    <a:pt x="232" y="142"/>
                  </a:lnTo>
                  <a:lnTo>
                    <a:pt x="238" y="144"/>
                  </a:lnTo>
                  <a:lnTo>
                    <a:pt x="238" y="142"/>
                  </a:lnTo>
                  <a:lnTo>
                    <a:pt x="235" y="140"/>
                  </a:lnTo>
                  <a:lnTo>
                    <a:pt x="230" y="137"/>
                  </a:lnTo>
                  <a:lnTo>
                    <a:pt x="223" y="135"/>
                  </a:lnTo>
                  <a:lnTo>
                    <a:pt x="218" y="132"/>
                  </a:lnTo>
                  <a:lnTo>
                    <a:pt x="216" y="132"/>
                  </a:lnTo>
                  <a:lnTo>
                    <a:pt x="223" y="117"/>
                  </a:lnTo>
                  <a:lnTo>
                    <a:pt x="205" y="120"/>
                  </a:lnTo>
                  <a:lnTo>
                    <a:pt x="205" y="122"/>
                  </a:lnTo>
                  <a:lnTo>
                    <a:pt x="206" y="125"/>
                  </a:lnTo>
                  <a:lnTo>
                    <a:pt x="206" y="127"/>
                  </a:lnTo>
                  <a:lnTo>
                    <a:pt x="206" y="130"/>
                  </a:lnTo>
                  <a:lnTo>
                    <a:pt x="208" y="134"/>
                  </a:lnTo>
                  <a:lnTo>
                    <a:pt x="208" y="135"/>
                  </a:lnTo>
                  <a:lnTo>
                    <a:pt x="201" y="130"/>
                  </a:lnTo>
                  <a:lnTo>
                    <a:pt x="193" y="127"/>
                  </a:lnTo>
                  <a:lnTo>
                    <a:pt x="186" y="124"/>
                  </a:lnTo>
                  <a:lnTo>
                    <a:pt x="179" y="122"/>
                  </a:lnTo>
                  <a:lnTo>
                    <a:pt x="172" y="118"/>
                  </a:lnTo>
                  <a:lnTo>
                    <a:pt x="164" y="117"/>
                  </a:lnTo>
                  <a:lnTo>
                    <a:pt x="159" y="115"/>
                  </a:lnTo>
                  <a:lnTo>
                    <a:pt x="152" y="115"/>
                  </a:lnTo>
                  <a:lnTo>
                    <a:pt x="147" y="113"/>
                  </a:lnTo>
                  <a:lnTo>
                    <a:pt x="142" y="113"/>
                  </a:lnTo>
                  <a:lnTo>
                    <a:pt x="137" y="113"/>
                  </a:lnTo>
                  <a:lnTo>
                    <a:pt x="133" y="113"/>
                  </a:lnTo>
                  <a:lnTo>
                    <a:pt x="130" y="113"/>
                  </a:lnTo>
                  <a:lnTo>
                    <a:pt x="128" y="113"/>
                  </a:lnTo>
                  <a:lnTo>
                    <a:pt x="127" y="113"/>
                  </a:lnTo>
                  <a:lnTo>
                    <a:pt x="128" y="113"/>
                  </a:lnTo>
                  <a:lnTo>
                    <a:pt x="130" y="112"/>
                  </a:lnTo>
                  <a:lnTo>
                    <a:pt x="133" y="112"/>
                  </a:lnTo>
                  <a:lnTo>
                    <a:pt x="137" y="112"/>
                  </a:lnTo>
                  <a:lnTo>
                    <a:pt x="140" y="110"/>
                  </a:lnTo>
                  <a:lnTo>
                    <a:pt x="142" y="110"/>
                  </a:lnTo>
                  <a:lnTo>
                    <a:pt x="144" y="110"/>
                  </a:lnTo>
                  <a:lnTo>
                    <a:pt x="157" y="110"/>
                  </a:lnTo>
                  <a:lnTo>
                    <a:pt x="164" y="108"/>
                  </a:lnTo>
                  <a:lnTo>
                    <a:pt x="162" y="105"/>
                  </a:lnTo>
                  <a:lnTo>
                    <a:pt x="155" y="105"/>
                  </a:lnTo>
                  <a:lnTo>
                    <a:pt x="149" y="103"/>
                  </a:lnTo>
                  <a:lnTo>
                    <a:pt x="145" y="102"/>
                  </a:lnTo>
                  <a:lnTo>
                    <a:pt x="142" y="102"/>
                  </a:lnTo>
                  <a:lnTo>
                    <a:pt x="111" y="108"/>
                  </a:lnTo>
                  <a:lnTo>
                    <a:pt x="101" y="113"/>
                  </a:lnTo>
                  <a:lnTo>
                    <a:pt x="98" y="115"/>
                  </a:lnTo>
                  <a:lnTo>
                    <a:pt x="95" y="115"/>
                  </a:lnTo>
                  <a:lnTo>
                    <a:pt x="89" y="115"/>
                  </a:lnTo>
                  <a:lnTo>
                    <a:pt x="86" y="115"/>
                  </a:lnTo>
                  <a:lnTo>
                    <a:pt x="81" y="115"/>
                  </a:lnTo>
                  <a:lnTo>
                    <a:pt x="79" y="117"/>
                  </a:lnTo>
                  <a:lnTo>
                    <a:pt x="78" y="117"/>
                  </a:lnTo>
                  <a:lnTo>
                    <a:pt x="64" y="122"/>
                  </a:lnTo>
                  <a:lnTo>
                    <a:pt x="56" y="125"/>
                  </a:lnTo>
                  <a:lnTo>
                    <a:pt x="52" y="125"/>
                  </a:lnTo>
                  <a:lnTo>
                    <a:pt x="54" y="124"/>
                  </a:lnTo>
                  <a:lnTo>
                    <a:pt x="57" y="122"/>
                  </a:lnTo>
                  <a:lnTo>
                    <a:pt x="62" y="118"/>
                  </a:lnTo>
                  <a:lnTo>
                    <a:pt x="66" y="117"/>
                  </a:lnTo>
                  <a:lnTo>
                    <a:pt x="67" y="115"/>
                  </a:lnTo>
                  <a:lnTo>
                    <a:pt x="73" y="110"/>
                  </a:lnTo>
                  <a:lnTo>
                    <a:pt x="74" y="107"/>
                  </a:lnTo>
                  <a:lnTo>
                    <a:pt x="74" y="105"/>
                  </a:lnTo>
                  <a:lnTo>
                    <a:pt x="71" y="105"/>
                  </a:lnTo>
                  <a:lnTo>
                    <a:pt x="67" y="105"/>
                  </a:lnTo>
                  <a:lnTo>
                    <a:pt x="64" y="107"/>
                  </a:lnTo>
                  <a:lnTo>
                    <a:pt x="61" y="107"/>
                  </a:lnTo>
                  <a:lnTo>
                    <a:pt x="59" y="107"/>
                  </a:lnTo>
                  <a:lnTo>
                    <a:pt x="51" y="100"/>
                  </a:lnTo>
                  <a:lnTo>
                    <a:pt x="45" y="96"/>
                  </a:lnTo>
                  <a:lnTo>
                    <a:pt x="44" y="98"/>
                  </a:lnTo>
                  <a:lnTo>
                    <a:pt x="44" y="102"/>
                  </a:lnTo>
                  <a:lnTo>
                    <a:pt x="45" y="105"/>
                  </a:lnTo>
                  <a:lnTo>
                    <a:pt x="49" y="110"/>
                  </a:lnTo>
                  <a:lnTo>
                    <a:pt x="51" y="113"/>
                  </a:lnTo>
                  <a:lnTo>
                    <a:pt x="51" y="115"/>
                  </a:lnTo>
                  <a:lnTo>
                    <a:pt x="44" y="122"/>
                  </a:lnTo>
                  <a:lnTo>
                    <a:pt x="37" y="130"/>
                  </a:lnTo>
                  <a:lnTo>
                    <a:pt x="35" y="132"/>
                  </a:lnTo>
                  <a:lnTo>
                    <a:pt x="32" y="132"/>
                  </a:lnTo>
                  <a:lnTo>
                    <a:pt x="29" y="134"/>
                  </a:lnTo>
                  <a:lnTo>
                    <a:pt x="27" y="135"/>
                  </a:lnTo>
                  <a:lnTo>
                    <a:pt x="23" y="137"/>
                  </a:lnTo>
                  <a:lnTo>
                    <a:pt x="22" y="137"/>
                  </a:lnTo>
                  <a:lnTo>
                    <a:pt x="27" y="130"/>
                  </a:lnTo>
                  <a:lnTo>
                    <a:pt x="29" y="127"/>
                  </a:lnTo>
                  <a:lnTo>
                    <a:pt x="30" y="122"/>
                  </a:lnTo>
                  <a:lnTo>
                    <a:pt x="29" y="120"/>
                  </a:lnTo>
                  <a:lnTo>
                    <a:pt x="27" y="117"/>
                  </a:lnTo>
                  <a:lnTo>
                    <a:pt x="25" y="117"/>
                  </a:lnTo>
                  <a:lnTo>
                    <a:pt x="23" y="115"/>
                  </a:lnTo>
                  <a:lnTo>
                    <a:pt x="23" y="117"/>
                  </a:lnTo>
                  <a:lnTo>
                    <a:pt x="23" y="115"/>
                  </a:lnTo>
                  <a:lnTo>
                    <a:pt x="23" y="113"/>
                  </a:lnTo>
                  <a:lnTo>
                    <a:pt x="23" y="112"/>
                  </a:lnTo>
                  <a:lnTo>
                    <a:pt x="22" y="108"/>
                  </a:lnTo>
                  <a:lnTo>
                    <a:pt x="22" y="107"/>
                  </a:lnTo>
                  <a:lnTo>
                    <a:pt x="22" y="105"/>
                  </a:lnTo>
                  <a:lnTo>
                    <a:pt x="25" y="100"/>
                  </a:lnTo>
                  <a:lnTo>
                    <a:pt x="25" y="93"/>
                  </a:lnTo>
                  <a:lnTo>
                    <a:pt x="22" y="88"/>
                  </a:lnTo>
                  <a:lnTo>
                    <a:pt x="17" y="83"/>
                  </a:lnTo>
                  <a:lnTo>
                    <a:pt x="12" y="80"/>
                  </a:lnTo>
                  <a:lnTo>
                    <a:pt x="7" y="74"/>
                  </a:lnTo>
                  <a:lnTo>
                    <a:pt x="3" y="73"/>
                  </a:lnTo>
                  <a:lnTo>
                    <a:pt x="1" y="73"/>
                  </a:lnTo>
                  <a:lnTo>
                    <a:pt x="0" y="51"/>
                  </a:lnTo>
                  <a:lnTo>
                    <a:pt x="276" y="24"/>
                  </a:lnTo>
                  <a:lnTo>
                    <a:pt x="293" y="56"/>
                  </a:lnTo>
                  <a:lnTo>
                    <a:pt x="572" y="37"/>
                  </a:lnTo>
                  <a:lnTo>
                    <a:pt x="582" y="59"/>
                  </a:lnTo>
                  <a:lnTo>
                    <a:pt x="597" y="59"/>
                  </a:lnTo>
                  <a:lnTo>
                    <a:pt x="597" y="58"/>
                  </a:lnTo>
                  <a:lnTo>
                    <a:pt x="595" y="54"/>
                  </a:lnTo>
                  <a:lnTo>
                    <a:pt x="595" y="51"/>
                  </a:lnTo>
                  <a:lnTo>
                    <a:pt x="595" y="46"/>
                  </a:lnTo>
                  <a:lnTo>
                    <a:pt x="594" y="41"/>
                  </a:lnTo>
                  <a:lnTo>
                    <a:pt x="594" y="36"/>
                  </a:lnTo>
                  <a:lnTo>
                    <a:pt x="594" y="32"/>
                  </a:lnTo>
                  <a:lnTo>
                    <a:pt x="594" y="30"/>
                  </a:lnTo>
                  <a:lnTo>
                    <a:pt x="589" y="22"/>
                  </a:lnTo>
                  <a:lnTo>
                    <a:pt x="589" y="14"/>
                  </a:lnTo>
                  <a:lnTo>
                    <a:pt x="589" y="8"/>
                  </a:lnTo>
                  <a:lnTo>
                    <a:pt x="592" y="5"/>
                  </a:lnTo>
                  <a:lnTo>
                    <a:pt x="595" y="2"/>
                  </a:lnTo>
                  <a:lnTo>
                    <a:pt x="597" y="0"/>
                  </a:lnTo>
                  <a:lnTo>
                    <a:pt x="600" y="0"/>
                  </a:lnTo>
                  <a:lnTo>
                    <a:pt x="602" y="0"/>
                  </a:lnTo>
                  <a:lnTo>
                    <a:pt x="607" y="3"/>
                  </a:lnTo>
                  <a:lnTo>
                    <a:pt x="616" y="5"/>
                  </a:lnTo>
                  <a:lnTo>
                    <a:pt x="622" y="7"/>
                  </a:lnTo>
                  <a:lnTo>
                    <a:pt x="629" y="8"/>
                  </a:lnTo>
                  <a:lnTo>
                    <a:pt x="636" y="8"/>
                  </a:lnTo>
                  <a:lnTo>
                    <a:pt x="639" y="8"/>
                  </a:lnTo>
                  <a:lnTo>
                    <a:pt x="643" y="8"/>
                  </a:lnTo>
                  <a:lnTo>
                    <a:pt x="644" y="8"/>
                  </a:lnTo>
                  <a:lnTo>
                    <a:pt x="650" y="14"/>
                  </a:lnTo>
                </a:path>
              </a:pathLst>
            </a:custGeom>
            <a:solidFill>
              <a:srgbClr val="339966"/>
            </a:solidFill>
            <a:ln w="3175">
              <a:solidFill>
                <a:schemeClr val="tx1"/>
              </a:solidFill>
              <a:prstDash val="solid"/>
              <a:round/>
              <a:headEnd/>
              <a:tailEnd/>
            </a:ln>
          </p:spPr>
          <p:txBody>
            <a:bodyPr/>
            <a:lstStyle/>
            <a:p>
              <a:endParaRPr lang="en-US"/>
            </a:p>
          </p:txBody>
        </p:sp>
        <p:sp>
          <p:nvSpPr>
            <p:cNvPr id="58526" name="Freeform 18"/>
            <p:cNvSpPr>
              <a:spLocks/>
            </p:cNvSpPr>
            <p:nvPr/>
          </p:nvSpPr>
          <p:spPr bwMode="auto">
            <a:xfrm>
              <a:off x="4568" y="3099"/>
              <a:ext cx="95" cy="174"/>
            </a:xfrm>
            <a:custGeom>
              <a:avLst/>
              <a:gdLst>
                <a:gd name="T0" fmla="*/ 34 w 95"/>
                <a:gd name="T1" fmla="*/ 32 h 174"/>
                <a:gd name="T2" fmla="*/ 0 w 95"/>
                <a:gd name="T3" fmla="*/ 0 h 174"/>
                <a:gd name="T4" fmla="*/ 2 w 95"/>
                <a:gd name="T5" fmla="*/ 7 h 174"/>
                <a:gd name="T6" fmla="*/ 29 w 95"/>
                <a:gd name="T7" fmla="*/ 37 h 174"/>
                <a:gd name="T8" fmla="*/ 27 w 95"/>
                <a:gd name="T9" fmla="*/ 40 h 174"/>
                <a:gd name="T10" fmla="*/ 25 w 95"/>
                <a:gd name="T11" fmla="*/ 40 h 174"/>
                <a:gd name="T12" fmla="*/ 24 w 95"/>
                <a:gd name="T13" fmla="*/ 39 h 174"/>
                <a:gd name="T14" fmla="*/ 20 w 95"/>
                <a:gd name="T15" fmla="*/ 39 h 174"/>
                <a:gd name="T16" fmla="*/ 17 w 95"/>
                <a:gd name="T17" fmla="*/ 37 h 174"/>
                <a:gd name="T18" fmla="*/ 15 w 95"/>
                <a:gd name="T19" fmla="*/ 37 h 174"/>
                <a:gd name="T20" fmla="*/ 15 w 95"/>
                <a:gd name="T21" fmla="*/ 39 h 174"/>
                <a:gd name="T22" fmla="*/ 17 w 95"/>
                <a:gd name="T23" fmla="*/ 42 h 174"/>
                <a:gd name="T24" fmla="*/ 24 w 95"/>
                <a:gd name="T25" fmla="*/ 49 h 174"/>
                <a:gd name="T26" fmla="*/ 25 w 95"/>
                <a:gd name="T27" fmla="*/ 49 h 174"/>
                <a:gd name="T28" fmla="*/ 29 w 95"/>
                <a:gd name="T29" fmla="*/ 49 h 174"/>
                <a:gd name="T30" fmla="*/ 32 w 95"/>
                <a:gd name="T31" fmla="*/ 47 h 174"/>
                <a:gd name="T32" fmla="*/ 34 w 95"/>
                <a:gd name="T33" fmla="*/ 45 h 174"/>
                <a:gd name="T34" fmla="*/ 34 w 95"/>
                <a:gd name="T35" fmla="*/ 45 h 174"/>
                <a:gd name="T36" fmla="*/ 36 w 95"/>
                <a:gd name="T37" fmla="*/ 45 h 174"/>
                <a:gd name="T38" fmla="*/ 37 w 95"/>
                <a:gd name="T39" fmla="*/ 47 h 174"/>
                <a:gd name="T40" fmla="*/ 39 w 95"/>
                <a:gd name="T41" fmla="*/ 49 h 174"/>
                <a:gd name="T42" fmla="*/ 41 w 95"/>
                <a:gd name="T43" fmla="*/ 54 h 174"/>
                <a:gd name="T44" fmla="*/ 41 w 95"/>
                <a:gd name="T45" fmla="*/ 61 h 174"/>
                <a:gd name="T46" fmla="*/ 42 w 95"/>
                <a:gd name="T47" fmla="*/ 73 h 174"/>
                <a:gd name="T48" fmla="*/ 42 w 95"/>
                <a:gd name="T49" fmla="*/ 89 h 174"/>
                <a:gd name="T50" fmla="*/ 42 w 95"/>
                <a:gd name="T51" fmla="*/ 91 h 174"/>
                <a:gd name="T52" fmla="*/ 44 w 95"/>
                <a:gd name="T53" fmla="*/ 93 h 174"/>
                <a:gd name="T54" fmla="*/ 46 w 95"/>
                <a:gd name="T55" fmla="*/ 96 h 174"/>
                <a:gd name="T56" fmla="*/ 47 w 95"/>
                <a:gd name="T57" fmla="*/ 101 h 174"/>
                <a:gd name="T58" fmla="*/ 47 w 95"/>
                <a:gd name="T59" fmla="*/ 105 h 174"/>
                <a:gd name="T60" fmla="*/ 49 w 95"/>
                <a:gd name="T61" fmla="*/ 108 h 174"/>
                <a:gd name="T62" fmla="*/ 51 w 95"/>
                <a:gd name="T63" fmla="*/ 110 h 174"/>
                <a:gd name="T64" fmla="*/ 51 w 95"/>
                <a:gd name="T65" fmla="*/ 111 h 174"/>
                <a:gd name="T66" fmla="*/ 69 w 95"/>
                <a:gd name="T67" fmla="*/ 135 h 174"/>
                <a:gd name="T68" fmla="*/ 88 w 95"/>
                <a:gd name="T69" fmla="*/ 174 h 174"/>
                <a:gd name="T70" fmla="*/ 95 w 95"/>
                <a:gd name="T71" fmla="*/ 171 h 174"/>
                <a:gd name="T72" fmla="*/ 73 w 95"/>
                <a:gd name="T73" fmla="*/ 133 h 174"/>
                <a:gd name="T74" fmla="*/ 73 w 95"/>
                <a:gd name="T75" fmla="*/ 132 h 174"/>
                <a:gd name="T76" fmla="*/ 71 w 95"/>
                <a:gd name="T77" fmla="*/ 132 h 174"/>
                <a:gd name="T78" fmla="*/ 69 w 95"/>
                <a:gd name="T79" fmla="*/ 130 h 174"/>
                <a:gd name="T80" fmla="*/ 68 w 95"/>
                <a:gd name="T81" fmla="*/ 127 h 174"/>
                <a:gd name="T82" fmla="*/ 66 w 95"/>
                <a:gd name="T83" fmla="*/ 123 h 174"/>
                <a:gd name="T84" fmla="*/ 63 w 95"/>
                <a:gd name="T85" fmla="*/ 120 h 174"/>
                <a:gd name="T86" fmla="*/ 61 w 95"/>
                <a:gd name="T87" fmla="*/ 117 h 174"/>
                <a:gd name="T88" fmla="*/ 58 w 95"/>
                <a:gd name="T89" fmla="*/ 111 h 174"/>
                <a:gd name="T90" fmla="*/ 56 w 95"/>
                <a:gd name="T91" fmla="*/ 106 h 174"/>
                <a:gd name="T92" fmla="*/ 52 w 95"/>
                <a:gd name="T93" fmla="*/ 101 h 174"/>
                <a:gd name="T94" fmla="*/ 51 w 95"/>
                <a:gd name="T95" fmla="*/ 96 h 174"/>
                <a:gd name="T96" fmla="*/ 49 w 95"/>
                <a:gd name="T97" fmla="*/ 89 h 174"/>
                <a:gd name="T98" fmla="*/ 47 w 95"/>
                <a:gd name="T99" fmla="*/ 83 h 174"/>
                <a:gd name="T100" fmla="*/ 47 w 95"/>
                <a:gd name="T101" fmla="*/ 78 h 174"/>
                <a:gd name="T102" fmla="*/ 47 w 95"/>
                <a:gd name="T103" fmla="*/ 71 h 174"/>
                <a:gd name="T104" fmla="*/ 49 w 95"/>
                <a:gd name="T105" fmla="*/ 64 h 174"/>
                <a:gd name="T106" fmla="*/ 49 w 95"/>
                <a:gd name="T107" fmla="*/ 62 h 174"/>
                <a:gd name="T108" fmla="*/ 49 w 95"/>
                <a:gd name="T109" fmla="*/ 61 h 174"/>
                <a:gd name="T110" fmla="*/ 47 w 95"/>
                <a:gd name="T111" fmla="*/ 57 h 174"/>
                <a:gd name="T112" fmla="*/ 47 w 95"/>
                <a:gd name="T113" fmla="*/ 54 h 174"/>
                <a:gd name="T114" fmla="*/ 46 w 95"/>
                <a:gd name="T115" fmla="*/ 52 h 174"/>
                <a:gd name="T116" fmla="*/ 46 w 95"/>
                <a:gd name="T117" fmla="*/ 49 h 174"/>
                <a:gd name="T118" fmla="*/ 44 w 95"/>
                <a:gd name="T119" fmla="*/ 47 h 174"/>
                <a:gd name="T120" fmla="*/ 44 w 95"/>
                <a:gd name="T121" fmla="*/ 47 h 174"/>
                <a:gd name="T122" fmla="*/ 39 w 95"/>
                <a:gd name="T123" fmla="*/ 39 h 174"/>
                <a:gd name="T124" fmla="*/ 34 w 95"/>
                <a:gd name="T125" fmla="*/ 32 h 1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5"/>
                <a:gd name="T190" fmla="*/ 0 h 174"/>
                <a:gd name="T191" fmla="*/ 95 w 95"/>
                <a:gd name="T192" fmla="*/ 174 h 1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5" h="174">
                  <a:moveTo>
                    <a:pt x="34" y="32"/>
                  </a:moveTo>
                  <a:lnTo>
                    <a:pt x="0" y="0"/>
                  </a:lnTo>
                  <a:lnTo>
                    <a:pt x="2" y="7"/>
                  </a:lnTo>
                  <a:lnTo>
                    <a:pt x="29" y="37"/>
                  </a:lnTo>
                  <a:lnTo>
                    <a:pt x="27" y="40"/>
                  </a:lnTo>
                  <a:lnTo>
                    <a:pt x="25" y="40"/>
                  </a:lnTo>
                  <a:lnTo>
                    <a:pt x="24" y="39"/>
                  </a:lnTo>
                  <a:lnTo>
                    <a:pt x="20" y="39"/>
                  </a:lnTo>
                  <a:lnTo>
                    <a:pt x="17" y="37"/>
                  </a:lnTo>
                  <a:lnTo>
                    <a:pt x="15" y="37"/>
                  </a:lnTo>
                  <a:lnTo>
                    <a:pt x="15" y="39"/>
                  </a:lnTo>
                  <a:lnTo>
                    <a:pt x="17" y="42"/>
                  </a:lnTo>
                  <a:lnTo>
                    <a:pt x="24" y="49"/>
                  </a:lnTo>
                  <a:lnTo>
                    <a:pt x="25" y="49"/>
                  </a:lnTo>
                  <a:lnTo>
                    <a:pt x="29" y="49"/>
                  </a:lnTo>
                  <a:lnTo>
                    <a:pt x="32" y="47"/>
                  </a:lnTo>
                  <a:lnTo>
                    <a:pt x="34" y="45"/>
                  </a:lnTo>
                  <a:lnTo>
                    <a:pt x="36" y="45"/>
                  </a:lnTo>
                  <a:lnTo>
                    <a:pt x="37" y="47"/>
                  </a:lnTo>
                  <a:lnTo>
                    <a:pt x="39" y="49"/>
                  </a:lnTo>
                  <a:lnTo>
                    <a:pt x="41" y="54"/>
                  </a:lnTo>
                  <a:lnTo>
                    <a:pt x="41" y="61"/>
                  </a:lnTo>
                  <a:lnTo>
                    <a:pt x="42" y="73"/>
                  </a:lnTo>
                  <a:lnTo>
                    <a:pt x="42" y="89"/>
                  </a:lnTo>
                  <a:lnTo>
                    <a:pt x="42" y="91"/>
                  </a:lnTo>
                  <a:lnTo>
                    <a:pt x="44" y="93"/>
                  </a:lnTo>
                  <a:lnTo>
                    <a:pt x="46" y="96"/>
                  </a:lnTo>
                  <a:lnTo>
                    <a:pt x="47" y="101"/>
                  </a:lnTo>
                  <a:lnTo>
                    <a:pt x="47" y="105"/>
                  </a:lnTo>
                  <a:lnTo>
                    <a:pt x="49" y="108"/>
                  </a:lnTo>
                  <a:lnTo>
                    <a:pt x="51" y="110"/>
                  </a:lnTo>
                  <a:lnTo>
                    <a:pt x="51" y="111"/>
                  </a:lnTo>
                  <a:lnTo>
                    <a:pt x="69" y="135"/>
                  </a:lnTo>
                  <a:lnTo>
                    <a:pt x="88" y="174"/>
                  </a:lnTo>
                  <a:lnTo>
                    <a:pt x="95" y="171"/>
                  </a:lnTo>
                  <a:lnTo>
                    <a:pt x="73" y="133"/>
                  </a:lnTo>
                  <a:lnTo>
                    <a:pt x="73" y="132"/>
                  </a:lnTo>
                  <a:lnTo>
                    <a:pt x="71" y="132"/>
                  </a:lnTo>
                  <a:lnTo>
                    <a:pt x="69" y="130"/>
                  </a:lnTo>
                  <a:lnTo>
                    <a:pt x="68" y="127"/>
                  </a:lnTo>
                  <a:lnTo>
                    <a:pt x="66" y="123"/>
                  </a:lnTo>
                  <a:lnTo>
                    <a:pt x="63" y="120"/>
                  </a:lnTo>
                  <a:lnTo>
                    <a:pt x="61" y="117"/>
                  </a:lnTo>
                  <a:lnTo>
                    <a:pt x="58" y="111"/>
                  </a:lnTo>
                  <a:lnTo>
                    <a:pt x="56" y="106"/>
                  </a:lnTo>
                  <a:lnTo>
                    <a:pt x="52" y="101"/>
                  </a:lnTo>
                  <a:lnTo>
                    <a:pt x="51" y="96"/>
                  </a:lnTo>
                  <a:lnTo>
                    <a:pt x="49" y="89"/>
                  </a:lnTo>
                  <a:lnTo>
                    <a:pt x="47" y="83"/>
                  </a:lnTo>
                  <a:lnTo>
                    <a:pt x="47" y="78"/>
                  </a:lnTo>
                  <a:lnTo>
                    <a:pt x="47" y="71"/>
                  </a:lnTo>
                  <a:lnTo>
                    <a:pt x="49" y="64"/>
                  </a:lnTo>
                  <a:lnTo>
                    <a:pt x="49" y="62"/>
                  </a:lnTo>
                  <a:lnTo>
                    <a:pt x="49" y="61"/>
                  </a:lnTo>
                  <a:lnTo>
                    <a:pt x="47" y="57"/>
                  </a:lnTo>
                  <a:lnTo>
                    <a:pt x="47" y="54"/>
                  </a:lnTo>
                  <a:lnTo>
                    <a:pt x="46" y="52"/>
                  </a:lnTo>
                  <a:lnTo>
                    <a:pt x="46" y="49"/>
                  </a:lnTo>
                  <a:lnTo>
                    <a:pt x="44" y="47"/>
                  </a:lnTo>
                  <a:lnTo>
                    <a:pt x="39" y="39"/>
                  </a:lnTo>
                  <a:lnTo>
                    <a:pt x="34" y="32"/>
                  </a:lnTo>
                  <a:close/>
                </a:path>
              </a:pathLst>
            </a:custGeom>
            <a:solidFill>
              <a:srgbClr val="3366CC"/>
            </a:solidFill>
            <a:ln w="9525">
              <a:solidFill>
                <a:schemeClr val="tx1"/>
              </a:solidFill>
              <a:round/>
              <a:headEnd/>
              <a:tailEnd/>
            </a:ln>
          </p:spPr>
          <p:txBody>
            <a:bodyPr/>
            <a:lstStyle/>
            <a:p>
              <a:endParaRPr lang="en-US"/>
            </a:p>
          </p:txBody>
        </p:sp>
        <p:sp>
          <p:nvSpPr>
            <p:cNvPr id="58527" name="Freeform 19"/>
            <p:cNvSpPr>
              <a:spLocks/>
            </p:cNvSpPr>
            <p:nvPr/>
          </p:nvSpPr>
          <p:spPr bwMode="auto">
            <a:xfrm>
              <a:off x="4568" y="3099"/>
              <a:ext cx="95" cy="174"/>
            </a:xfrm>
            <a:custGeom>
              <a:avLst/>
              <a:gdLst>
                <a:gd name="T0" fmla="*/ 0 w 95"/>
                <a:gd name="T1" fmla="*/ 0 h 174"/>
                <a:gd name="T2" fmla="*/ 29 w 95"/>
                <a:gd name="T3" fmla="*/ 37 h 174"/>
                <a:gd name="T4" fmla="*/ 27 w 95"/>
                <a:gd name="T5" fmla="*/ 40 h 174"/>
                <a:gd name="T6" fmla="*/ 24 w 95"/>
                <a:gd name="T7" fmla="*/ 39 h 174"/>
                <a:gd name="T8" fmla="*/ 17 w 95"/>
                <a:gd name="T9" fmla="*/ 37 h 174"/>
                <a:gd name="T10" fmla="*/ 15 w 95"/>
                <a:gd name="T11" fmla="*/ 39 h 174"/>
                <a:gd name="T12" fmla="*/ 24 w 95"/>
                <a:gd name="T13" fmla="*/ 49 h 174"/>
                <a:gd name="T14" fmla="*/ 25 w 95"/>
                <a:gd name="T15" fmla="*/ 49 h 174"/>
                <a:gd name="T16" fmla="*/ 32 w 95"/>
                <a:gd name="T17" fmla="*/ 47 h 174"/>
                <a:gd name="T18" fmla="*/ 34 w 95"/>
                <a:gd name="T19" fmla="*/ 45 h 174"/>
                <a:gd name="T20" fmla="*/ 36 w 95"/>
                <a:gd name="T21" fmla="*/ 45 h 174"/>
                <a:gd name="T22" fmla="*/ 39 w 95"/>
                <a:gd name="T23" fmla="*/ 49 h 174"/>
                <a:gd name="T24" fmla="*/ 41 w 95"/>
                <a:gd name="T25" fmla="*/ 61 h 174"/>
                <a:gd name="T26" fmla="*/ 42 w 95"/>
                <a:gd name="T27" fmla="*/ 89 h 174"/>
                <a:gd name="T28" fmla="*/ 42 w 95"/>
                <a:gd name="T29" fmla="*/ 91 h 174"/>
                <a:gd name="T30" fmla="*/ 46 w 95"/>
                <a:gd name="T31" fmla="*/ 96 h 174"/>
                <a:gd name="T32" fmla="*/ 47 w 95"/>
                <a:gd name="T33" fmla="*/ 105 h 174"/>
                <a:gd name="T34" fmla="*/ 51 w 95"/>
                <a:gd name="T35" fmla="*/ 110 h 174"/>
                <a:gd name="T36" fmla="*/ 69 w 95"/>
                <a:gd name="T37" fmla="*/ 135 h 174"/>
                <a:gd name="T38" fmla="*/ 95 w 95"/>
                <a:gd name="T39" fmla="*/ 171 h 174"/>
                <a:gd name="T40" fmla="*/ 73 w 95"/>
                <a:gd name="T41" fmla="*/ 133 h 174"/>
                <a:gd name="T42" fmla="*/ 71 w 95"/>
                <a:gd name="T43" fmla="*/ 132 h 174"/>
                <a:gd name="T44" fmla="*/ 68 w 95"/>
                <a:gd name="T45" fmla="*/ 127 h 174"/>
                <a:gd name="T46" fmla="*/ 63 w 95"/>
                <a:gd name="T47" fmla="*/ 120 h 174"/>
                <a:gd name="T48" fmla="*/ 58 w 95"/>
                <a:gd name="T49" fmla="*/ 111 h 174"/>
                <a:gd name="T50" fmla="*/ 52 w 95"/>
                <a:gd name="T51" fmla="*/ 101 h 174"/>
                <a:gd name="T52" fmla="*/ 49 w 95"/>
                <a:gd name="T53" fmla="*/ 89 h 174"/>
                <a:gd name="T54" fmla="*/ 47 w 95"/>
                <a:gd name="T55" fmla="*/ 78 h 174"/>
                <a:gd name="T56" fmla="*/ 49 w 95"/>
                <a:gd name="T57" fmla="*/ 64 h 174"/>
                <a:gd name="T58" fmla="*/ 49 w 95"/>
                <a:gd name="T59" fmla="*/ 62 h 174"/>
                <a:gd name="T60" fmla="*/ 47 w 95"/>
                <a:gd name="T61" fmla="*/ 57 h 174"/>
                <a:gd name="T62" fmla="*/ 46 w 95"/>
                <a:gd name="T63" fmla="*/ 52 h 174"/>
                <a:gd name="T64" fmla="*/ 44 w 95"/>
                <a:gd name="T65" fmla="*/ 47 h 174"/>
                <a:gd name="T66" fmla="*/ 39 w 95"/>
                <a:gd name="T67" fmla="*/ 39 h 17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5"/>
                <a:gd name="T103" fmla="*/ 0 h 174"/>
                <a:gd name="T104" fmla="*/ 95 w 95"/>
                <a:gd name="T105" fmla="*/ 174 h 17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5" h="174">
                  <a:moveTo>
                    <a:pt x="34" y="32"/>
                  </a:moveTo>
                  <a:lnTo>
                    <a:pt x="0" y="0"/>
                  </a:lnTo>
                  <a:lnTo>
                    <a:pt x="2" y="7"/>
                  </a:lnTo>
                  <a:lnTo>
                    <a:pt x="29" y="37"/>
                  </a:lnTo>
                  <a:lnTo>
                    <a:pt x="27" y="40"/>
                  </a:lnTo>
                  <a:lnTo>
                    <a:pt x="25" y="40"/>
                  </a:lnTo>
                  <a:lnTo>
                    <a:pt x="24" y="39"/>
                  </a:lnTo>
                  <a:lnTo>
                    <a:pt x="20" y="39"/>
                  </a:lnTo>
                  <a:lnTo>
                    <a:pt x="17" y="37"/>
                  </a:lnTo>
                  <a:lnTo>
                    <a:pt x="15" y="37"/>
                  </a:lnTo>
                  <a:lnTo>
                    <a:pt x="15" y="39"/>
                  </a:lnTo>
                  <a:lnTo>
                    <a:pt x="17" y="42"/>
                  </a:lnTo>
                  <a:lnTo>
                    <a:pt x="24" y="49"/>
                  </a:lnTo>
                  <a:lnTo>
                    <a:pt x="25" y="49"/>
                  </a:lnTo>
                  <a:lnTo>
                    <a:pt x="29" y="49"/>
                  </a:lnTo>
                  <a:lnTo>
                    <a:pt x="32" y="47"/>
                  </a:lnTo>
                  <a:lnTo>
                    <a:pt x="34" y="45"/>
                  </a:lnTo>
                  <a:lnTo>
                    <a:pt x="36" y="45"/>
                  </a:lnTo>
                  <a:lnTo>
                    <a:pt x="37" y="47"/>
                  </a:lnTo>
                  <a:lnTo>
                    <a:pt x="39" y="49"/>
                  </a:lnTo>
                  <a:lnTo>
                    <a:pt x="41" y="54"/>
                  </a:lnTo>
                  <a:lnTo>
                    <a:pt x="41" y="61"/>
                  </a:lnTo>
                  <a:lnTo>
                    <a:pt x="42" y="73"/>
                  </a:lnTo>
                  <a:lnTo>
                    <a:pt x="42" y="89"/>
                  </a:lnTo>
                  <a:lnTo>
                    <a:pt x="42" y="91"/>
                  </a:lnTo>
                  <a:lnTo>
                    <a:pt x="44" y="93"/>
                  </a:lnTo>
                  <a:lnTo>
                    <a:pt x="46" y="96"/>
                  </a:lnTo>
                  <a:lnTo>
                    <a:pt x="47" y="101"/>
                  </a:lnTo>
                  <a:lnTo>
                    <a:pt x="47" y="105"/>
                  </a:lnTo>
                  <a:lnTo>
                    <a:pt x="49" y="108"/>
                  </a:lnTo>
                  <a:lnTo>
                    <a:pt x="51" y="110"/>
                  </a:lnTo>
                  <a:lnTo>
                    <a:pt x="51" y="111"/>
                  </a:lnTo>
                  <a:lnTo>
                    <a:pt x="69" y="135"/>
                  </a:lnTo>
                  <a:lnTo>
                    <a:pt x="88" y="174"/>
                  </a:lnTo>
                  <a:lnTo>
                    <a:pt x="95" y="171"/>
                  </a:lnTo>
                  <a:lnTo>
                    <a:pt x="73" y="133"/>
                  </a:lnTo>
                  <a:lnTo>
                    <a:pt x="73" y="132"/>
                  </a:lnTo>
                  <a:lnTo>
                    <a:pt x="71" y="132"/>
                  </a:lnTo>
                  <a:lnTo>
                    <a:pt x="69" y="130"/>
                  </a:lnTo>
                  <a:lnTo>
                    <a:pt x="68" y="127"/>
                  </a:lnTo>
                  <a:lnTo>
                    <a:pt x="66" y="123"/>
                  </a:lnTo>
                  <a:lnTo>
                    <a:pt x="63" y="120"/>
                  </a:lnTo>
                  <a:lnTo>
                    <a:pt x="61" y="117"/>
                  </a:lnTo>
                  <a:lnTo>
                    <a:pt x="58" y="111"/>
                  </a:lnTo>
                  <a:lnTo>
                    <a:pt x="56" y="106"/>
                  </a:lnTo>
                  <a:lnTo>
                    <a:pt x="52" y="101"/>
                  </a:lnTo>
                  <a:lnTo>
                    <a:pt x="51" y="96"/>
                  </a:lnTo>
                  <a:lnTo>
                    <a:pt x="49" y="89"/>
                  </a:lnTo>
                  <a:lnTo>
                    <a:pt x="47" y="83"/>
                  </a:lnTo>
                  <a:lnTo>
                    <a:pt x="47" y="78"/>
                  </a:lnTo>
                  <a:lnTo>
                    <a:pt x="47" y="71"/>
                  </a:lnTo>
                  <a:lnTo>
                    <a:pt x="49" y="64"/>
                  </a:lnTo>
                  <a:lnTo>
                    <a:pt x="49" y="62"/>
                  </a:lnTo>
                  <a:lnTo>
                    <a:pt x="49" y="61"/>
                  </a:lnTo>
                  <a:lnTo>
                    <a:pt x="47" y="57"/>
                  </a:lnTo>
                  <a:lnTo>
                    <a:pt x="47" y="54"/>
                  </a:lnTo>
                  <a:lnTo>
                    <a:pt x="46" y="52"/>
                  </a:lnTo>
                  <a:lnTo>
                    <a:pt x="46" y="49"/>
                  </a:lnTo>
                  <a:lnTo>
                    <a:pt x="44" y="47"/>
                  </a:lnTo>
                  <a:lnTo>
                    <a:pt x="39" y="39"/>
                  </a:lnTo>
                  <a:lnTo>
                    <a:pt x="34" y="32"/>
                  </a:lnTo>
                </a:path>
              </a:pathLst>
            </a:custGeom>
            <a:solidFill>
              <a:srgbClr val="3366CC"/>
            </a:solidFill>
            <a:ln w="3175">
              <a:solidFill>
                <a:schemeClr val="tx1"/>
              </a:solidFill>
              <a:prstDash val="solid"/>
              <a:round/>
              <a:headEnd/>
              <a:tailEnd/>
            </a:ln>
          </p:spPr>
          <p:txBody>
            <a:bodyPr/>
            <a:lstStyle/>
            <a:p>
              <a:endParaRPr lang="en-US"/>
            </a:p>
          </p:txBody>
        </p:sp>
        <p:sp>
          <p:nvSpPr>
            <p:cNvPr id="58528" name="Freeform 20"/>
            <p:cNvSpPr>
              <a:spLocks/>
            </p:cNvSpPr>
            <p:nvPr/>
          </p:nvSpPr>
          <p:spPr bwMode="auto">
            <a:xfrm>
              <a:off x="4595" y="3150"/>
              <a:ext cx="12" cy="37"/>
            </a:xfrm>
            <a:custGeom>
              <a:avLst/>
              <a:gdLst>
                <a:gd name="T0" fmla="*/ 10 w 12"/>
                <a:gd name="T1" fmla="*/ 10 h 37"/>
                <a:gd name="T2" fmla="*/ 10 w 12"/>
                <a:gd name="T3" fmla="*/ 8 h 37"/>
                <a:gd name="T4" fmla="*/ 9 w 12"/>
                <a:gd name="T5" fmla="*/ 6 h 37"/>
                <a:gd name="T6" fmla="*/ 9 w 12"/>
                <a:gd name="T7" fmla="*/ 3 h 37"/>
                <a:gd name="T8" fmla="*/ 9 w 12"/>
                <a:gd name="T9" fmla="*/ 1 h 37"/>
                <a:gd name="T10" fmla="*/ 7 w 12"/>
                <a:gd name="T11" fmla="*/ 0 h 37"/>
                <a:gd name="T12" fmla="*/ 5 w 12"/>
                <a:gd name="T13" fmla="*/ 0 h 37"/>
                <a:gd name="T14" fmla="*/ 2 w 12"/>
                <a:gd name="T15" fmla="*/ 3 h 37"/>
                <a:gd name="T16" fmla="*/ 0 w 12"/>
                <a:gd name="T17" fmla="*/ 10 h 37"/>
                <a:gd name="T18" fmla="*/ 0 w 12"/>
                <a:gd name="T19" fmla="*/ 11 h 37"/>
                <a:gd name="T20" fmla="*/ 0 w 12"/>
                <a:gd name="T21" fmla="*/ 13 h 37"/>
                <a:gd name="T22" fmla="*/ 2 w 12"/>
                <a:gd name="T23" fmla="*/ 15 h 37"/>
                <a:gd name="T24" fmla="*/ 2 w 12"/>
                <a:gd name="T25" fmla="*/ 18 h 37"/>
                <a:gd name="T26" fmla="*/ 3 w 12"/>
                <a:gd name="T27" fmla="*/ 20 h 37"/>
                <a:gd name="T28" fmla="*/ 3 w 12"/>
                <a:gd name="T29" fmla="*/ 22 h 37"/>
                <a:gd name="T30" fmla="*/ 5 w 12"/>
                <a:gd name="T31" fmla="*/ 23 h 37"/>
                <a:gd name="T32" fmla="*/ 5 w 12"/>
                <a:gd name="T33" fmla="*/ 25 h 37"/>
                <a:gd name="T34" fmla="*/ 12 w 12"/>
                <a:gd name="T35" fmla="*/ 37 h 37"/>
                <a:gd name="T36" fmla="*/ 10 w 12"/>
                <a:gd name="T37" fmla="*/ 10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37"/>
                <a:gd name="T59" fmla="*/ 12 w 12"/>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37">
                  <a:moveTo>
                    <a:pt x="10" y="10"/>
                  </a:moveTo>
                  <a:lnTo>
                    <a:pt x="10" y="8"/>
                  </a:lnTo>
                  <a:lnTo>
                    <a:pt x="9" y="6"/>
                  </a:lnTo>
                  <a:lnTo>
                    <a:pt x="9" y="3"/>
                  </a:lnTo>
                  <a:lnTo>
                    <a:pt x="9" y="1"/>
                  </a:lnTo>
                  <a:lnTo>
                    <a:pt x="7" y="0"/>
                  </a:lnTo>
                  <a:lnTo>
                    <a:pt x="5" y="0"/>
                  </a:lnTo>
                  <a:lnTo>
                    <a:pt x="2" y="3"/>
                  </a:lnTo>
                  <a:lnTo>
                    <a:pt x="0" y="10"/>
                  </a:lnTo>
                  <a:lnTo>
                    <a:pt x="0" y="11"/>
                  </a:lnTo>
                  <a:lnTo>
                    <a:pt x="0" y="13"/>
                  </a:lnTo>
                  <a:lnTo>
                    <a:pt x="2" y="15"/>
                  </a:lnTo>
                  <a:lnTo>
                    <a:pt x="2" y="18"/>
                  </a:lnTo>
                  <a:lnTo>
                    <a:pt x="3" y="20"/>
                  </a:lnTo>
                  <a:lnTo>
                    <a:pt x="3" y="22"/>
                  </a:lnTo>
                  <a:lnTo>
                    <a:pt x="5" y="23"/>
                  </a:lnTo>
                  <a:lnTo>
                    <a:pt x="5" y="25"/>
                  </a:lnTo>
                  <a:lnTo>
                    <a:pt x="12" y="37"/>
                  </a:lnTo>
                  <a:lnTo>
                    <a:pt x="10" y="10"/>
                  </a:lnTo>
                  <a:close/>
                </a:path>
              </a:pathLst>
            </a:custGeom>
            <a:solidFill>
              <a:srgbClr val="3366CC"/>
            </a:solidFill>
            <a:ln w="9525">
              <a:solidFill>
                <a:schemeClr val="tx1"/>
              </a:solidFill>
              <a:round/>
              <a:headEnd/>
              <a:tailEnd/>
            </a:ln>
          </p:spPr>
          <p:txBody>
            <a:bodyPr/>
            <a:lstStyle/>
            <a:p>
              <a:endParaRPr lang="en-US"/>
            </a:p>
          </p:txBody>
        </p:sp>
        <p:sp>
          <p:nvSpPr>
            <p:cNvPr id="58529" name="Freeform 21"/>
            <p:cNvSpPr>
              <a:spLocks/>
            </p:cNvSpPr>
            <p:nvPr/>
          </p:nvSpPr>
          <p:spPr bwMode="auto">
            <a:xfrm>
              <a:off x="4595" y="3150"/>
              <a:ext cx="12" cy="37"/>
            </a:xfrm>
            <a:custGeom>
              <a:avLst/>
              <a:gdLst>
                <a:gd name="T0" fmla="*/ 10 w 12"/>
                <a:gd name="T1" fmla="*/ 10 h 37"/>
                <a:gd name="T2" fmla="*/ 10 w 12"/>
                <a:gd name="T3" fmla="*/ 10 h 37"/>
                <a:gd name="T4" fmla="*/ 10 w 12"/>
                <a:gd name="T5" fmla="*/ 8 h 37"/>
                <a:gd name="T6" fmla="*/ 9 w 12"/>
                <a:gd name="T7" fmla="*/ 6 h 37"/>
                <a:gd name="T8" fmla="*/ 9 w 12"/>
                <a:gd name="T9" fmla="*/ 3 h 37"/>
                <a:gd name="T10" fmla="*/ 9 w 12"/>
                <a:gd name="T11" fmla="*/ 1 h 37"/>
                <a:gd name="T12" fmla="*/ 7 w 12"/>
                <a:gd name="T13" fmla="*/ 0 h 37"/>
                <a:gd name="T14" fmla="*/ 5 w 12"/>
                <a:gd name="T15" fmla="*/ 0 h 37"/>
                <a:gd name="T16" fmla="*/ 2 w 12"/>
                <a:gd name="T17" fmla="*/ 3 h 37"/>
                <a:gd name="T18" fmla="*/ 0 w 12"/>
                <a:gd name="T19" fmla="*/ 10 h 37"/>
                <a:gd name="T20" fmla="*/ 0 w 12"/>
                <a:gd name="T21" fmla="*/ 10 h 37"/>
                <a:gd name="T22" fmla="*/ 0 w 12"/>
                <a:gd name="T23" fmla="*/ 11 h 37"/>
                <a:gd name="T24" fmla="*/ 0 w 12"/>
                <a:gd name="T25" fmla="*/ 13 h 37"/>
                <a:gd name="T26" fmla="*/ 2 w 12"/>
                <a:gd name="T27" fmla="*/ 15 h 37"/>
                <a:gd name="T28" fmla="*/ 2 w 12"/>
                <a:gd name="T29" fmla="*/ 18 h 37"/>
                <a:gd name="T30" fmla="*/ 3 w 12"/>
                <a:gd name="T31" fmla="*/ 20 h 37"/>
                <a:gd name="T32" fmla="*/ 3 w 12"/>
                <a:gd name="T33" fmla="*/ 22 h 37"/>
                <a:gd name="T34" fmla="*/ 5 w 12"/>
                <a:gd name="T35" fmla="*/ 23 h 37"/>
                <a:gd name="T36" fmla="*/ 5 w 12"/>
                <a:gd name="T37" fmla="*/ 25 h 37"/>
                <a:gd name="T38" fmla="*/ 12 w 12"/>
                <a:gd name="T39" fmla="*/ 37 h 37"/>
                <a:gd name="T40" fmla="*/ 10 w 12"/>
                <a:gd name="T41" fmla="*/ 10 h 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37"/>
                <a:gd name="T65" fmla="*/ 12 w 12"/>
                <a:gd name="T66" fmla="*/ 37 h 3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37">
                  <a:moveTo>
                    <a:pt x="10" y="10"/>
                  </a:moveTo>
                  <a:lnTo>
                    <a:pt x="10" y="10"/>
                  </a:lnTo>
                  <a:lnTo>
                    <a:pt x="10" y="8"/>
                  </a:lnTo>
                  <a:lnTo>
                    <a:pt x="9" y="6"/>
                  </a:lnTo>
                  <a:lnTo>
                    <a:pt x="9" y="3"/>
                  </a:lnTo>
                  <a:lnTo>
                    <a:pt x="9" y="1"/>
                  </a:lnTo>
                  <a:lnTo>
                    <a:pt x="7" y="0"/>
                  </a:lnTo>
                  <a:lnTo>
                    <a:pt x="5" y="0"/>
                  </a:lnTo>
                  <a:lnTo>
                    <a:pt x="2" y="3"/>
                  </a:lnTo>
                  <a:lnTo>
                    <a:pt x="0" y="10"/>
                  </a:lnTo>
                  <a:lnTo>
                    <a:pt x="0" y="11"/>
                  </a:lnTo>
                  <a:lnTo>
                    <a:pt x="0" y="13"/>
                  </a:lnTo>
                  <a:lnTo>
                    <a:pt x="2" y="15"/>
                  </a:lnTo>
                  <a:lnTo>
                    <a:pt x="2" y="18"/>
                  </a:lnTo>
                  <a:lnTo>
                    <a:pt x="3" y="20"/>
                  </a:lnTo>
                  <a:lnTo>
                    <a:pt x="3" y="22"/>
                  </a:lnTo>
                  <a:lnTo>
                    <a:pt x="5" y="23"/>
                  </a:lnTo>
                  <a:lnTo>
                    <a:pt x="5" y="25"/>
                  </a:lnTo>
                  <a:lnTo>
                    <a:pt x="12" y="37"/>
                  </a:lnTo>
                  <a:lnTo>
                    <a:pt x="10" y="10"/>
                  </a:lnTo>
                </a:path>
              </a:pathLst>
            </a:custGeom>
            <a:solidFill>
              <a:srgbClr val="3366CC"/>
            </a:solidFill>
            <a:ln w="3175">
              <a:solidFill>
                <a:schemeClr val="tx1"/>
              </a:solidFill>
              <a:prstDash val="solid"/>
              <a:round/>
              <a:headEnd/>
              <a:tailEnd/>
            </a:ln>
          </p:spPr>
          <p:txBody>
            <a:bodyPr/>
            <a:lstStyle/>
            <a:p>
              <a:endParaRPr lang="en-US"/>
            </a:p>
          </p:txBody>
        </p:sp>
        <p:sp>
          <p:nvSpPr>
            <p:cNvPr id="58530" name="Freeform 22"/>
            <p:cNvSpPr>
              <a:spLocks/>
            </p:cNvSpPr>
            <p:nvPr/>
          </p:nvSpPr>
          <p:spPr bwMode="auto">
            <a:xfrm>
              <a:off x="4673" y="3539"/>
              <a:ext cx="35" cy="61"/>
            </a:xfrm>
            <a:custGeom>
              <a:avLst/>
              <a:gdLst>
                <a:gd name="T0" fmla="*/ 35 w 35"/>
                <a:gd name="T1" fmla="*/ 0 h 61"/>
                <a:gd name="T2" fmla="*/ 35 w 35"/>
                <a:gd name="T3" fmla="*/ 0 h 61"/>
                <a:gd name="T4" fmla="*/ 35 w 35"/>
                <a:gd name="T5" fmla="*/ 1 h 61"/>
                <a:gd name="T6" fmla="*/ 35 w 35"/>
                <a:gd name="T7" fmla="*/ 3 h 61"/>
                <a:gd name="T8" fmla="*/ 35 w 35"/>
                <a:gd name="T9" fmla="*/ 5 h 61"/>
                <a:gd name="T10" fmla="*/ 34 w 35"/>
                <a:gd name="T11" fmla="*/ 8 h 61"/>
                <a:gd name="T12" fmla="*/ 34 w 35"/>
                <a:gd name="T13" fmla="*/ 12 h 61"/>
                <a:gd name="T14" fmla="*/ 32 w 35"/>
                <a:gd name="T15" fmla="*/ 15 h 61"/>
                <a:gd name="T16" fmla="*/ 30 w 35"/>
                <a:gd name="T17" fmla="*/ 20 h 61"/>
                <a:gd name="T18" fmla="*/ 29 w 35"/>
                <a:gd name="T19" fmla="*/ 23 h 61"/>
                <a:gd name="T20" fmla="*/ 27 w 35"/>
                <a:gd name="T21" fmla="*/ 29 h 61"/>
                <a:gd name="T22" fmla="*/ 24 w 35"/>
                <a:gd name="T23" fmla="*/ 34 h 61"/>
                <a:gd name="T24" fmla="*/ 20 w 35"/>
                <a:gd name="T25" fmla="*/ 39 h 61"/>
                <a:gd name="T26" fmla="*/ 17 w 35"/>
                <a:gd name="T27" fmla="*/ 44 h 61"/>
                <a:gd name="T28" fmla="*/ 12 w 35"/>
                <a:gd name="T29" fmla="*/ 49 h 61"/>
                <a:gd name="T30" fmla="*/ 7 w 35"/>
                <a:gd name="T31" fmla="*/ 56 h 61"/>
                <a:gd name="T32" fmla="*/ 2 w 35"/>
                <a:gd name="T33" fmla="*/ 61 h 61"/>
                <a:gd name="T34" fmla="*/ 0 w 35"/>
                <a:gd name="T35" fmla="*/ 61 h 61"/>
                <a:gd name="T36" fmla="*/ 0 w 35"/>
                <a:gd name="T37" fmla="*/ 59 h 61"/>
                <a:gd name="T38" fmla="*/ 0 w 35"/>
                <a:gd name="T39" fmla="*/ 57 h 61"/>
                <a:gd name="T40" fmla="*/ 0 w 35"/>
                <a:gd name="T41" fmla="*/ 56 h 61"/>
                <a:gd name="T42" fmla="*/ 19 w 35"/>
                <a:gd name="T43" fmla="*/ 35 h 61"/>
                <a:gd name="T44" fmla="*/ 19 w 35"/>
                <a:gd name="T45" fmla="*/ 27 h 61"/>
                <a:gd name="T46" fmla="*/ 19 w 35"/>
                <a:gd name="T47" fmla="*/ 25 h 61"/>
                <a:gd name="T48" fmla="*/ 20 w 35"/>
                <a:gd name="T49" fmla="*/ 25 h 61"/>
                <a:gd name="T50" fmla="*/ 22 w 35"/>
                <a:gd name="T51" fmla="*/ 23 h 61"/>
                <a:gd name="T52" fmla="*/ 24 w 35"/>
                <a:gd name="T53" fmla="*/ 22 h 61"/>
                <a:gd name="T54" fmla="*/ 25 w 35"/>
                <a:gd name="T55" fmla="*/ 18 h 61"/>
                <a:gd name="T56" fmla="*/ 27 w 35"/>
                <a:gd name="T57" fmla="*/ 15 h 61"/>
                <a:gd name="T58" fmla="*/ 29 w 35"/>
                <a:gd name="T59" fmla="*/ 12 h 61"/>
                <a:gd name="T60" fmla="*/ 29 w 35"/>
                <a:gd name="T61" fmla="*/ 5 h 61"/>
                <a:gd name="T62" fmla="*/ 30 w 35"/>
                <a:gd name="T63" fmla="*/ 3 h 61"/>
                <a:gd name="T64" fmla="*/ 32 w 35"/>
                <a:gd name="T65" fmla="*/ 1 h 61"/>
                <a:gd name="T66" fmla="*/ 34 w 35"/>
                <a:gd name="T67" fmla="*/ 0 h 61"/>
                <a:gd name="T68" fmla="*/ 35 w 35"/>
                <a:gd name="T69" fmla="*/ 0 h 6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61"/>
                <a:gd name="T107" fmla="*/ 35 w 35"/>
                <a:gd name="T108" fmla="*/ 61 h 6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61">
                  <a:moveTo>
                    <a:pt x="35" y="0"/>
                  </a:moveTo>
                  <a:lnTo>
                    <a:pt x="35" y="0"/>
                  </a:lnTo>
                  <a:lnTo>
                    <a:pt x="35" y="1"/>
                  </a:lnTo>
                  <a:lnTo>
                    <a:pt x="35" y="3"/>
                  </a:lnTo>
                  <a:lnTo>
                    <a:pt x="35" y="5"/>
                  </a:lnTo>
                  <a:lnTo>
                    <a:pt x="34" y="8"/>
                  </a:lnTo>
                  <a:lnTo>
                    <a:pt x="34" y="12"/>
                  </a:lnTo>
                  <a:lnTo>
                    <a:pt x="32" y="15"/>
                  </a:lnTo>
                  <a:lnTo>
                    <a:pt x="30" y="20"/>
                  </a:lnTo>
                  <a:lnTo>
                    <a:pt x="29" y="23"/>
                  </a:lnTo>
                  <a:lnTo>
                    <a:pt x="27" y="29"/>
                  </a:lnTo>
                  <a:lnTo>
                    <a:pt x="24" y="34"/>
                  </a:lnTo>
                  <a:lnTo>
                    <a:pt x="20" y="39"/>
                  </a:lnTo>
                  <a:lnTo>
                    <a:pt x="17" y="44"/>
                  </a:lnTo>
                  <a:lnTo>
                    <a:pt x="12" y="49"/>
                  </a:lnTo>
                  <a:lnTo>
                    <a:pt x="7" y="56"/>
                  </a:lnTo>
                  <a:lnTo>
                    <a:pt x="2" y="61"/>
                  </a:lnTo>
                  <a:lnTo>
                    <a:pt x="0" y="61"/>
                  </a:lnTo>
                  <a:lnTo>
                    <a:pt x="0" y="59"/>
                  </a:lnTo>
                  <a:lnTo>
                    <a:pt x="0" y="57"/>
                  </a:lnTo>
                  <a:lnTo>
                    <a:pt x="0" y="56"/>
                  </a:lnTo>
                  <a:lnTo>
                    <a:pt x="19" y="35"/>
                  </a:lnTo>
                  <a:lnTo>
                    <a:pt x="19" y="27"/>
                  </a:lnTo>
                  <a:lnTo>
                    <a:pt x="19" y="25"/>
                  </a:lnTo>
                  <a:lnTo>
                    <a:pt x="20" y="25"/>
                  </a:lnTo>
                  <a:lnTo>
                    <a:pt x="22" y="23"/>
                  </a:lnTo>
                  <a:lnTo>
                    <a:pt x="24" y="22"/>
                  </a:lnTo>
                  <a:lnTo>
                    <a:pt x="25" y="18"/>
                  </a:lnTo>
                  <a:lnTo>
                    <a:pt x="27" y="15"/>
                  </a:lnTo>
                  <a:lnTo>
                    <a:pt x="29" y="12"/>
                  </a:lnTo>
                  <a:lnTo>
                    <a:pt x="29" y="5"/>
                  </a:lnTo>
                  <a:lnTo>
                    <a:pt x="30" y="3"/>
                  </a:lnTo>
                  <a:lnTo>
                    <a:pt x="32" y="1"/>
                  </a:lnTo>
                  <a:lnTo>
                    <a:pt x="34" y="0"/>
                  </a:lnTo>
                  <a:lnTo>
                    <a:pt x="35" y="0"/>
                  </a:lnTo>
                  <a:close/>
                </a:path>
              </a:pathLst>
            </a:custGeom>
            <a:solidFill>
              <a:srgbClr val="3366CC"/>
            </a:solidFill>
            <a:ln w="9525">
              <a:solidFill>
                <a:schemeClr val="tx1"/>
              </a:solidFill>
              <a:round/>
              <a:headEnd/>
              <a:tailEnd/>
            </a:ln>
          </p:spPr>
          <p:txBody>
            <a:bodyPr/>
            <a:lstStyle/>
            <a:p>
              <a:endParaRPr lang="en-US"/>
            </a:p>
          </p:txBody>
        </p:sp>
        <p:sp>
          <p:nvSpPr>
            <p:cNvPr id="58531" name="Freeform 23"/>
            <p:cNvSpPr>
              <a:spLocks/>
            </p:cNvSpPr>
            <p:nvPr/>
          </p:nvSpPr>
          <p:spPr bwMode="auto">
            <a:xfrm>
              <a:off x="4673" y="3539"/>
              <a:ext cx="35" cy="61"/>
            </a:xfrm>
            <a:custGeom>
              <a:avLst/>
              <a:gdLst>
                <a:gd name="T0" fmla="*/ 35 w 35"/>
                <a:gd name="T1" fmla="*/ 0 h 61"/>
                <a:gd name="T2" fmla="*/ 35 w 35"/>
                <a:gd name="T3" fmla="*/ 0 h 61"/>
                <a:gd name="T4" fmla="*/ 35 w 35"/>
                <a:gd name="T5" fmla="*/ 0 h 61"/>
                <a:gd name="T6" fmla="*/ 35 w 35"/>
                <a:gd name="T7" fmla="*/ 1 h 61"/>
                <a:gd name="T8" fmla="*/ 35 w 35"/>
                <a:gd name="T9" fmla="*/ 3 h 61"/>
                <a:gd name="T10" fmla="*/ 35 w 35"/>
                <a:gd name="T11" fmla="*/ 5 h 61"/>
                <a:gd name="T12" fmla="*/ 34 w 35"/>
                <a:gd name="T13" fmla="*/ 8 h 61"/>
                <a:gd name="T14" fmla="*/ 34 w 35"/>
                <a:gd name="T15" fmla="*/ 12 h 61"/>
                <a:gd name="T16" fmla="*/ 32 w 35"/>
                <a:gd name="T17" fmla="*/ 15 h 61"/>
                <a:gd name="T18" fmla="*/ 30 w 35"/>
                <a:gd name="T19" fmla="*/ 20 h 61"/>
                <a:gd name="T20" fmla="*/ 29 w 35"/>
                <a:gd name="T21" fmla="*/ 23 h 61"/>
                <a:gd name="T22" fmla="*/ 27 w 35"/>
                <a:gd name="T23" fmla="*/ 29 h 61"/>
                <a:gd name="T24" fmla="*/ 24 w 35"/>
                <a:gd name="T25" fmla="*/ 34 h 61"/>
                <a:gd name="T26" fmla="*/ 20 w 35"/>
                <a:gd name="T27" fmla="*/ 39 h 61"/>
                <a:gd name="T28" fmla="*/ 17 w 35"/>
                <a:gd name="T29" fmla="*/ 44 h 61"/>
                <a:gd name="T30" fmla="*/ 12 w 35"/>
                <a:gd name="T31" fmla="*/ 49 h 61"/>
                <a:gd name="T32" fmla="*/ 7 w 35"/>
                <a:gd name="T33" fmla="*/ 56 h 61"/>
                <a:gd name="T34" fmla="*/ 2 w 35"/>
                <a:gd name="T35" fmla="*/ 61 h 61"/>
                <a:gd name="T36" fmla="*/ 2 w 35"/>
                <a:gd name="T37" fmla="*/ 61 h 61"/>
                <a:gd name="T38" fmla="*/ 0 w 35"/>
                <a:gd name="T39" fmla="*/ 61 h 61"/>
                <a:gd name="T40" fmla="*/ 0 w 35"/>
                <a:gd name="T41" fmla="*/ 59 h 61"/>
                <a:gd name="T42" fmla="*/ 0 w 35"/>
                <a:gd name="T43" fmla="*/ 57 h 61"/>
                <a:gd name="T44" fmla="*/ 0 w 35"/>
                <a:gd name="T45" fmla="*/ 56 h 61"/>
                <a:gd name="T46" fmla="*/ 19 w 35"/>
                <a:gd name="T47" fmla="*/ 35 h 61"/>
                <a:gd name="T48" fmla="*/ 19 w 35"/>
                <a:gd name="T49" fmla="*/ 27 h 61"/>
                <a:gd name="T50" fmla="*/ 19 w 35"/>
                <a:gd name="T51" fmla="*/ 27 h 61"/>
                <a:gd name="T52" fmla="*/ 19 w 35"/>
                <a:gd name="T53" fmla="*/ 25 h 61"/>
                <a:gd name="T54" fmla="*/ 20 w 35"/>
                <a:gd name="T55" fmla="*/ 25 h 61"/>
                <a:gd name="T56" fmla="*/ 22 w 35"/>
                <a:gd name="T57" fmla="*/ 23 h 61"/>
                <a:gd name="T58" fmla="*/ 24 w 35"/>
                <a:gd name="T59" fmla="*/ 22 h 61"/>
                <a:gd name="T60" fmla="*/ 25 w 35"/>
                <a:gd name="T61" fmla="*/ 18 h 61"/>
                <a:gd name="T62" fmla="*/ 27 w 35"/>
                <a:gd name="T63" fmla="*/ 15 h 61"/>
                <a:gd name="T64" fmla="*/ 29 w 35"/>
                <a:gd name="T65" fmla="*/ 12 h 61"/>
                <a:gd name="T66" fmla="*/ 29 w 35"/>
                <a:gd name="T67" fmla="*/ 5 h 61"/>
                <a:gd name="T68" fmla="*/ 29 w 35"/>
                <a:gd name="T69" fmla="*/ 5 h 61"/>
                <a:gd name="T70" fmla="*/ 30 w 35"/>
                <a:gd name="T71" fmla="*/ 3 h 61"/>
                <a:gd name="T72" fmla="*/ 32 w 35"/>
                <a:gd name="T73" fmla="*/ 1 h 61"/>
                <a:gd name="T74" fmla="*/ 34 w 35"/>
                <a:gd name="T75" fmla="*/ 0 h 61"/>
                <a:gd name="T76" fmla="*/ 35 w 35"/>
                <a:gd name="T77" fmla="*/ 0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
                <a:gd name="T118" fmla="*/ 0 h 61"/>
                <a:gd name="T119" fmla="*/ 35 w 35"/>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 h="61">
                  <a:moveTo>
                    <a:pt x="35" y="0"/>
                  </a:moveTo>
                  <a:lnTo>
                    <a:pt x="35" y="0"/>
                  </a:lnTo>
                  <a:lnTo>
                    <a:pt x="35" y="1"/>
                  </a:lnTo>
                  <a:lnTo>
                    <a:pt x="35" y="3"/>
                  </a:lnTo>
                  <a:lnTo>
                    <a:pt x="35" y="5"/>
                  </a:lnTo>
                  <a:lnTo>
                    <a:pt x="34" y="8"/>
                  </a:lnTo>
                  <a:lnTo>
                    <a:pt x="34" y="12"/>
                  </a:lnTo>
                  <a:lnTo>
                    <a:pt x="32" y="15"/>
                  </a:lnTo>
                  <a:lnTo>
                    <a:pt x="30" y="20"/>
                  </a:lnTo>
                  <a:lnTo>
                    <a:pt x="29" y="23"/>
                  </a:lnTo>
                  <a:lnTo>
                    <a:pt x="27" y="29"/>
                  </a:lnTo>
                  <a:lnTo>
                    <a:pt x="24" y="34"/>
                  </a:lnTo>
                  <a:lnTo>
                    <a:pt x="20" y="39"/>
                  </a:lnTo>
                  <a:lnTo>
                    <a:pt x="17" y="44"/>
                  </a:lnTo>
                  <a:lnTo>
                    <a:pt x="12" y="49"/>
                  </a:lnTo>
                  <a:lnTo>
                    <a:pt x="7" y="56"/>
                  </a:lnTo>
                  <a:lnTo>
                    <a:pt x="2" y="61"/>
                  </a:lnTo>
                  <a:lnTo>
                    <a:pt x="0" y="61"/>
                  </a:lnTo>
                  <a:lnTo>
                    <a:pt x="0" y="59"/>
                  </a:lnTo>
                  <a:lnTo>
                    <a:pt x="0" y="57"/>
                  </a:lnTo>
                  <a:lnTo>
                    <a:pt x="0" y="56"/>
                  </a:lnTo>
                  <a:lnTo>
                    <a:pt x="19" y="35"/>
                  </a:lnTo>
                  <a:lnTo>
                    <a:pt x="19" y="27"/>
                  </a:lnTo>
                  <a:lnTo>
                    <a:pt x="19" y="25"/>
                  </a:lnTo>
                  <a:lnTo>
                    <a:pt x="20" y="25"/>
                  </a:lnTo>
                  <a:lnTo>
                    <a:pt x="22" y="23"/>
                  </a:lnTo>
                  <a:lnTo>
                    <a:pt x="24" y="22"/>
                  </a:lnTo>
                  <a:lnTo>
                    <a:pt x="25" y="18"/>
                  </a:lnTo>
                  <a:lnTo>
                    <a:pt x="27" y="15"/>
                  </a:lnTo>
                  <a:lnTo>
                    <a:pt x="29" y="12"/>
                  </a:lnTo>
                  <a:lnTo>
                    <a:pt x="29" y="5"/>
                  </a:lnTo>
                  <a:lnTo>
                    <a:pt x="30" y="3"/>
                  </a:lnTo>
                  <a:lnTo>
                    <a:pt x="32" y="1"/>
                  </a:lnTo>
                  <a:lnTo>
                    <a:pt x="34" y="0"/>
                  </a:lnTo>
                  <a:lnTo>
                    <a:pt x="35" y="0"/>
                  </a:lnTo>
                </a:path>
              </a:pathLst>
            </a:custGeom>
            <a:solidFill>
              <a:srgbClr val="3366CC"/>
            </a:solidFill>
            <a:ln w="3175">
              <a:solidFill>
                <a:schemeClr val="tx1"/>
              </a:solidFill>
              <a:prstDash val="solid"/>
              <a:round/>
              <a:headEnd/>
              <a:tailEnd/>
            </a:ln>
          </p:spPr>
          <p:txBody>
            <a:bodyPr/>
            <a:lstStyle/>
            <a:p>
              <a:endParaRPr lang="en-US"/>
            </a:p>
          </p:txBody>
        </p:sp>
        <p:sp>
          <p:nvSpPr>
            <p:cNvPr id="58532" name="Freeform 24"/>
            <p:cNvSpPr>
              <a:spLocks/>
            </p:cNvSpPr>
            <p:nvPr/>
          </p:nvSpPr>
          <p:spPr bwMode="auto">
            <a:xfrm>
              <a:off x="4710" y="3513"/>
              <a:ext cx="7" cy="19"/>
            </a:xfrm>
            <a:custGeom>
              <a:avLst/>
              <a:gdLst>
                <a:gd name="T0" fmla="*/ 0 w 7"/>
                <a:gd name="T1" fmla="*/ 11 h 19"/>
                <a:gd name="T2" fmla="*/ 2 w 7"/>
                <a:gd name="T3" fmla="*/ 5 h 19"/>
                <a:gd name="T4" fmla="*/ 2 w 7"/>
                <a:gd name="T5" fmla="*/ 4 h 19"/>
                <a:gd name="T6" fmla="*/ 2 w 7"/>
                <a:gd name="T7" fmla="*/ 0 h 19"/>
                <a:gd name="T8" fmla="*/ 4 w 7"/>
                <a:gd name="T9" fmla="*/ 0 h 19"/>
                <a:gd name="T10" fmla="*/ 5 w 7"/>
                <a:gd name="T11" fmla="*/ 0 h 19"/>
                <a:gd name="T12" fmla="*/ 7 w 7"/>
                <a:gd name="T13" fmla="*/ 4 h 19"/>
                <a:gd name="T14" fmla="*/ 7 w 7"/>
                <a:gd name="T15" fmla="*/ 5 h 19"/>
                <a:gd name="T16" fmla="*/ 7 w 7"/>
                <a:gd name="T17" fmla="*/ 11 h 19"/>
                <a:gd name="T18" fmla="*/ 7 w 7"/>
                <a:gd name="T19" fmla="*/ 14 h 19"/>
                <a:gd name="T20" fmla="*/ 7 w 7"/>
                <a:gd name="T21" fmla="*/ 17 h 19"/>
                <a:gd name="T22" fmla="*/ 5 w 7"/>
                <a:gd name="T23" fmla="*/ 19 h 19"/>
                <a:gd name="T24" fmla="*/ 4 w 7"/>
                <a:gd name="T25" fmla="*/ 19 h 19"/>
                <a:gd name="T26" fmla="*/ 2 w 7"/>
                <a:gd name="T27" fmla="*/ 19 h 19"/>
                <a:gd name="T28" fmla="*/ 2 w 7"/>
                <a:gd name="T29" fmla="*/ 17 h 19"/>
                <a:gd name="T30" fmla="*/ 2 w 7"/>
                <a:gd name="T31" fmla="*/ 14 h 19"/>
                <a:gd name="T32" fmla="*/ 0 w 7"/>
                <a:gd name="T33" fmla="*/ 1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9"/>
                <a:gd name="T53" fmla="*/ 7 w 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9">
                  <a:moveTo>
                    <a:pt x="0" y="11"/>
                  </a:moveTo>
                  <a:lnTo>
                    <a:pt x="2" y="5"/>
                  </a:lnTo>
                  <a:lnTo>
                    <a:pt x="2" y="4"/>
                  </a:lnTo>
                  <a:lnTo>
                    <a:pt x="2" y="0"/>
                  </a:lnTo>
                  <a:lnTo>
                    <a:pt x="4" y="0"/>
                  </a:lnTo>
                  <a:lnTo>
                    <a:pt x="5" y="0"/>
                  </a:lnTo>
                  <a:lnTo>
                    <a:pt x="7" y="4"/>
                  </a:lnTo>
                  <a:lnTo>
                    <a:pt x="7" y="5"/>
                  </a:lnTo>
                  <a:lnTo>
                    <a:pt x="7" y="11"/>
                  </a:lnTo>
                  <a:lnTo>
                    <a:pt x="7" y="14"/>
                  </a:lnTo>
                  <a:lnTo>
                    <a:pt x="7" y="17"/>
                  </a:lnTo>
                  <a:lnTo>
                    <a:pt x="5" y="19"/>
                  </a:lnTo>
                  <a:lnTo>
                    <a:pt x="4" y="19"/>
                  </a:lnTo>
                  <a:lnTo>
                    <a:pt x="2" y="19"/>
                  </a:lnTo>
                  <a:lnTo>
                    <a:pt x="2" y="17"/>
                  </a:lnTo>
                  <a:lnTo>
                    <a:pt x="2" y="14"/>
                  </a:lnTo>
                  <a:lnTo>
                    <a:pt x="0" y="11"/>
                  </a:lnTo>
                  <a:close/>
                </a:path>
              </a:pathLst>
            </a:custGeom>
            <a:solidFill>
              <a:srgbClr val="3366CC"/>
            </a:solidFill>
            <a:ln w="9525">
              <a:solidFill>
                <a:schemeClr val="tx1"/>
              </a:solidFill>
              <a:round/>
              <a:headEnd/>
              <a:tailEnd/>
            </a:ln>
          </p:spPr>
          <p:txBody>
            <a:bodyPr/>
            <a:lstStyle/>
            <a:p>
              <a:endParaRPr lang="en-US"/>
            </a:p>
          </p:txBody>
        </p:sp>
        <p:sp>
          <p:nvSpPr>
            <p:cNvPr id="58533" name="Freeform 25"/>
            <p:cNvSpPr>
              <a:spLocks/>
            </p:cNvSpPr>
            <p:nvPr/>
          </p:nvSpPr>
          <p:spPr bwMode="auto">
            <a:xfrm>
              <a:off x="4710" y="3513"/>
              <a:ext cx="7" cy="19"/>
            </a:xfrm>
            <a:custGeom>
              <a:avLst/>
              <a:gdLst>
                <a:gd name="T0" fmla="*/ 0 w 7"/>
                <a:gd name="T1" fmla="*/ 11 h 19"/>
                <a:gd name="T2" fmla="*/ 0 w 7"/>
                <a:gd name="T3" fmla="*/ 11 h 19"/>
                <a:gd name="T4" fmla="*/ 2 w 7"/>
                <a:gd name="T5" fmla="*/ 5 h 19"/>
                <a:gd name="T6" fmla="*/ 2 w 7"/>
                <a:gd name="T7" fmla="*/ 4 h 19"/>
                <a:gd name="T8" fmla="*/ 2 w 7"/>
                <a:gd name="T9" fmla="*/ 0 h 19"/>
                <a:gd name="T10" fmla="*/ 4 w 7"/>
                <a:gd name="T11" fmla="*/ 0 h 19"/>
                <a:gd name="T12" fmla="*/ 4 w 7"/>
                <a:gd name="T13" fmla="*/ 0 h 19"/>
                <a:gd name="T14" fmla="*/ 5 w 7"/>
                <a:gd name="T15" fmla="*/ 0 h 19"/>
                <a:gd name="T16" fmla="*/ 7 w 7"/>
                <a:gd name="T17" fmla="*/ 4 h 19"/>
                <a:gd name="T18" fmla="*/ 7 w 7"/>
                <a:gd name="T19" fmla="*/ 5 h 19"/>
                <a:gd name="T20" fmla="*/ 7 w 7"/>
                <a:gd name="T21" fmla="*/ 11 h 19"/>
                <a:gd name="T22" fmla="*/ 7 w 7"/>
                <a:gd name="T23" fmla="*/ 11 h 19"/>
                <a:gd name="T24" fmla="*/ 7 w 7"/>
                <a:gd name="T25" fmla="*/ 14 h 19"/>
                <a:gd name="T26" fmla="*/ 7 w 7"/>
                <a:gd name="T27" fmla="*/ 17 h 19"/>
                <a:gd name="T28" fmla="*/ 5 w 7"/>
                <a:gd name="T29" fmla="*/ 19 h 19"/>
                <a:gd name="T30" fmla="*/ 4 w 7"/>
                <a:gd name="T31" fmla="*/ 19 h 19"/>
                <a:gd name="T32" fmla="*/ 4 w 7"/>
                <a:gd name="T33" fmla="*/ 19 h 19"/>
                <a:gd name="T34" fmla="*/ 2 w 7"/>
                <a:gd name="T35" fmla="*/ 19 h 19"/>
                <a:gd name="T36" fmla="*/ 2 w 7"/>
                <a:gd name="T37" fmla="*/ 17 h 19"/>
                <a:gd name="T38" fmla="*/ 2 w 7"/>
                <a:gd name="T39" fmla="*/ 14 h 19"/>
                <a:gd name="T40" fmla="*/ 0 w 7"/>
                <a:gd name="T41" fmla="*/ 11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9"/>
                <a:gd name="T65" fmla="*/ 7 w 7"/>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9">
                  <a:moveTo>
                    <a:pt x="0" y="11"/>
                  </a:moveTo>
                  <a:lnTo>
                    <a:pt x="0" y="11"/>
                  </a:lnTo>
                  <a:lnTo>
                    <a:pt x="2" y="5"/>
                  </a:lnTo>
                  <a:lnTo>
                    <a:pt x="2" y="4"/>
                  </a:lnTo>
                  <a:lnTo>
                    <a:pt x="2" y="0"/>
                  </a:lnTo>
                  <a:lnTo>
                    <a:pt x="4" y="0"/>
                  </a:lnTo>
                  <a:lnTo>
                    <a:pt x="5" y="0"/>
                  </a:lnTo>
                  <a:lnTo>
                    <a:pt x="7" y="4"/>
                  </a:lnTo>
                  <a:lnTo>
                    <a:pt x="7" y="5"/>
                  </a:lnTo>
                  <a:lnTo>
                    <a:pt x="7" y="11"/>
                  </a:lnTo>
                  <a:lnTo>
                    <a:pt x="7" y="14"/>
                  </a:lnTo>
                  <a:lnTo>
                    <a:pt x="7" y="17"/>
                  </a:lnTo>
                  <a:lnTo>
                    <a:pt x="5" y="19"/>
                  </a:lnTo>
                  <a:lnTo>
                    <a:pt x="4" y="19"/>
                  </a:lnTo>
                  <a:lnTo>
                    <a:pt x="2" y="19"/>
                  </a:lnTo>
                  <a:lnTo>
                    <a:pt x="2" y="17"/>
                  </a:lnTo>
                  <a:lnTo>
                    <a:pt x="2" y="14"/>
                  </a:lnTo>
                  <a:lnTo>
                    <a:pt x="0" y="11"/>
                  </a:lnTo>
                </a:path>
              </a:pathLst>
            </a:custGeom>
            <a:solidFill>
              <a:srgbClr val="3366CC"/>
            </a:solidFill>
            <a:ln w="3175">
              <a:solidFill>
                <a:schemeClr val="tx1"/>
              </a:solidFill>
              <a:prstDash val="solid"/>
              <a:round/>
              <a:headEnd/>
              <a:tailEnd/>
            </a:ln>
          </p:spPr>
          <p:txBody>
            <a:bodyPr/>
            <a:lstStyle/>
            <a:p>
              <a:endParaRPr lang="en-US"/>
            </a:p>
          </p:txBody>
        </p:sp>
        <p:sp>
          <p:nvSpPr>
            <p:cNvPr id="58534" name="Freeform 26"/>
            <p:cNvSpPr>
              <a:spLocks/>
            </p:cNvSpPr>
            <p:nvPr/>
          </p:nvSpPr>
          <p:spPr bwMode="auto">
            <a:xfrm>
              <a:off x="4714" y="3488"/>
              <a:ext cx="5" cy="10"/>
            </a:xfrm>
            <a:custGeom>
              <a:avLst/>
              <a:gdLst>
                <a:gd name="T0" fmla="*/ 0 w 5"/>
                <a:gd name="T1" fmla="*/ 5 h 10"/>
                <a:gd name="T2" fmla="*/ 0 w 5"/>
                <a:gd name="T3" fmla="*/ 3 h 10"/>
                <a:gd name="T4" fmla="*/ 0 w 5"/>
                <a:gd name="T5" fmla="*/ 2 h 10"/>
                <a:gd name="T6" fmla="*/ 1 w 5"/>
                <a:gd name="T7" fmla="*/ 2 h 10"/>
                <a:gd name="T8" fmla="*/ 1 w 5"/>
                <a:gd name="T9" fmla="*/ 0 h 10"/>
                <a:gd name="T10" fmla="*/ 3 w 5"/>
                <a:gd name="T11" fmla="*/ 2 h 10"/>
                <a:gd name="T12" fmla="*/ 3 w 5"/>
                <a:gd name="T13" fmla="*/ 2 h 10"/>
                <a:gd name="T14" fmla="*/ 3 w 5"/>
                <a:gd name="T15" fmla="*/ 3 h 10"/>
                <a:gd name="T16" fmla="*/ 5 w 5"/>
                <a:gd name="T17" fmla="*/ 5 h 10"/>
                <a:gd name="T18" fmla="*/ 3 w 5"/>
                <a:gd name="T19" fmla="*/ 7 h 10"/>
                <a:gd name="T20" fmla="*/ 3 w 5"/>
                <a:gd name="T21" fmla="*/ 8 h 10"/>
                <a:gd name="T22" fmla="*/ 3 w 5"/>
                <a:gd name="T23" fmla="*/ 10 h 10"/>
                <a:gd name="T24" fmla="*/ 1 w 5"/>
                <a:gd name="T25" fmla="*/ 10 h 10"/>
                <a:gd name="T26" fmla="*/ 1 w 5"/>
                <a:gd name="T27" fmla="*/ 10 h 10"/>
                <a:gd name="T28" fmla="*/ 0 w 5"/>
                <a:gd name="T29" fmla="*/ 8 h 10"/>
                <a:gd name="T30" fmla="*/ 0 w 5"/>
                <a:gd name="T31" fmla="*/ 7 h 10"/>
                <a:gd name="T32" fmla="*/ 0 w 5"/>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0"/>
                <a:gd name="T53" fmla="*/ 5 w 5"/>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0">
                  <a:moveTo>
                    <a:pt x="0" y="5"/>
                  </a:moveTo>
                  <a:lnTo>
                    <a:pt x="0" y="3"/>
                  </a:lnTo>
                  <a:lnTo>
                    <a:pt x="0" y="2"/>
                  </a:lnTo>
                  <a:lnTo>
                    <a:pt x="1" y="2"/>
                  </a:lnTo>
                  <a:lnTo>
                    <a:pt x="1" y="0"/>
                  </a:lnTo>
                  <a:lnTo>
                    <a:pt x="3" y="2"/>
                  </a:lnTo>
                  <a:lnTo>
                    <a:pt x="3" y="3"/>
                  </a:lnTo>
                  <a:lnTo>
                    <a:pt x="5" y="5"/>
                  </a:lnTo>
                  <a:lnTo>
                    <a:pt x="3" y="7"/>
                  </a:lnTo>
                  <a:lnTo>
                    <a:pt x="3" y="8"/>
                  </a:lnTo>
                  <a:lnTo>
                    <a:pt x="3" y="10"/>
                  </a:lnTo>
                  <a:lnTo>
                    <a:pt x="1" y="10"/>
                  </a:lnTo>
                  <a:lnTo>
                    <a:pt x="0" y="8"/>
                  </a:lnTo>
                  <a:lnTo>
                    <a:pt x="0" y="7"/>
                  </a:lnTo>
                  <a:lnTo>
                    <a:pt x="0" y="5"/>
                  </a:lnTo>
                  <a:close/>
                </a:path>
              </a:pathLst>
            </a:custGeom>
            <a:solidFill>
              <a:srgbClr val="3366CC"/>
            </a:solidFill>
            <a:ln w="9525">
              <a:solidFill>
                <a:schemeClr val="tx1"/>
              </a:solidFill>
              <a:round/>
              <a:headEnd/>
              <a:tailEnd/>
            </a:ln>
          </p:spPr>
          <p:txBody>
            <a:bodyPr/>
            <a:lstStyle/>
            <a:p>
              <a:endParaRPr lang="en-US"/>
            </a:p>
          </p:txBody>
        </p:sp>
        <p:sp>
          <p:nvSpPr>
            <p:cNvPr id="58535" name="Freeform 27"/>
            <p:cNvSpPr>
              <a:spLocks/>
            </p:cNvSpPr>
            <p:nvPr/>
          </p:nvSpPr>
          <p:spPr bwMode="auto">
            <a:xfrm>
              <a:off x="4714" y="3488"/>
              <a:ext cx="5" cy="10"/>
            </a:xfrm>
            <a:custGeom>
              <a:avLst/>
              <a:gdLst>
                <a:gd name="T0" fmla="*/ 0 w 5"/>
                <a:gd name="T1" fmla="*/ 5 h 10"/>
                <a:gd name="T2" fmla="*/ 0 w 5"/>
                <a:gd name="T3" fmla="*/ 5 h 10"/>
                <a:gd name="T4" fmla="*/ 0 w 5"/>
                <a:gd name="T5" fmla="*/ 3 h 10"/>
                <a:gd name="T6" fmla="*/ 0 w 5"/>
                <a:gd name="T7" fmla="*/ 2 h 10"/>
                <a:gd name="T8" fmla="*/ 1 w 5"/>
                <a:gd name="T9" fmla="*/ 2 h 10"/>
                <a:gd name="T10" fmla="*/ 1 w 5"/>
                <a:gd name="T11" fmla="*/ 0 h 10"/>
                <a:gd name="T12" fmla="*/ 1 w 5"/>
                <a:gd name="T13" fmla="*/ 0 h 10"/>
                <a:gd name="T14" fmla="*/ 3 w 5"/>
                <a:gd name="T15" fmla="*/ 2 h 10"/>
                <a:gd name="T16" fmla="*/ 3 w 5"/>
                <a:gd name="T17" fmla="*/ 2 h 10"/>
                <a:gd name="T18" fmla="*/ 3 w 5"/>
                <a:gd name="T19" fmla="*/ 3 h 10"/>
                <a:gd name="T20" fmla="*/ 5 w 5"/>
                <a:gd name="T21" fmla="*/ 5 h 10"/>
                <a:gd name="T22" fmla="*/ 5 w 5"/>
                <a:gd name="T23" fmla="*/ 5 h 10"/>
                <a:gd name="T24" fmla="*/ 3 w 5"/>
                <a:gd name="T25" fmla="*/ 7 h 10"/>
                <a:gd name="T26" fmla="*/ 3 w 5"/>
                <a:gd name="T27" fmla="*/ 8 h 10"/>
                <a:gd name="T28" fmla="*/ 3 w 5"/>
                <a:gd name="T29" fmla="*/ 10 h 10"/>
                <a:gd name="T30" fmla="*/ 1 w 5"/>
                <a:gd name="T31" fmla="*/ 10 h 10"/>
                <a:gd name="T32" fmla="*/ 1 w 5"/>
                <a:gd name="T33" fmla="*/ 10 h 10"/>
                <a:gd name="T34" fmla="*/ 1 w 5"/>
                <a:gd name="T35" fmla="*/ 10 h 10"/>
                <a:gd name="T36" fmla="*/ 0 w 5"/>
                <a:gd name="T37" fmla="*/ 8 h 10"/>
                <a:gd name="T38" fmla="*/ 0 w 5"/>
                <a:gd name="T39" fmla="*/ 7 h 10"/>
                <a:gd name="T40" fmla="*/ 0 w 5"/>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10"/>
                <a:gd name="T65" fmla="*/ 5 w 5"/>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10">
                  <a:moveTo>
                    <a:pt x="0" y="5"/>
                  </a:moveTo>
                  <a:lnTo>
                    <a:pt x="0" y="5"/>
                  </a:lnTo>
                  <a:lnTo>
                    <a:pt x="0" y="3"/>
                  </a:lnTo>
                  <a:lnTo>
                    <a:pt x="0" y="2"/>
                  </a:lnTo>
                  <a:lnTo>
                    <a:pt x="1" y="2"/>
                  </a:lnTo>
                  <a:lnTo>
                    <a:pt x="1" y="0"/>
                  </a:lnTo>
                  <a:lnTo>
                    <a:pt x="3" y="2"/>
                  </a:lnTo>
                  <a:lnTo>
                    <a:pt x="3" y="3"/>
                  </a:lnTo>
                  <a:lnTo>
                    <a:pt x="5" y="5"/>
                  </a:lnTo>
                  <a:lnTo>
                    <a:pt x="3" y="7"/>
                  </a:lnTo>
                  <a:lnTo>
                    <a:pt x="3" y="8"/>
                  </a:lnTo>
                  <a:lnTo>
                    <a:pt x="3" y="10"/>
                  </a:lnTo>
                  <a:lnTo>
                    <a:pt x="1" y="10"/>
                  </a:lnTo>
                  <a:lnTo>
                    <a:pt x="0" y="8"/>
                  </a:lnTo>
                  <a:lnTo>
                    <a:pt x="0" y="7"/>
                  </a:lnTo>
                  <a:lnTo>
                    <a:pt x="0" y="5"/>
                  </a:lnTo>
                </a:path>
              </a:pathLst>
            </a:custGeom>
            <a:solidFill>
              <a:srgbClr val="3366CC"/>
            </a:solidFill>
            <a:ln w="3175">
              <a:solidFill>
                <a:schemeClr val="tx1"/>
              </a:solidFill>
              <a:prstDash val="solid"/>
              <a:round/>
              <a:headEnd/>
              <a:tailEnd/>
            </a:ln>
          </p:spPr>
          <p:txBody>
            <a:bodyPr/>
            <a:lstStyle/>
            <a:p>
              <a:endParaRPr lang="en-US"/>
            </a:p>
          </p:txBody>
        </p:sp>
        <p:sp>
          <p:nvSpPr>
            <p:cNvPr id="58536" name="Freeform 28"/>
            <p:cNvSpPr>
              <a:spLocks/>
            </p:cNvSpPr>
            <p:nvPr/>
          </p:nvSpPr>
          <p:spPr bwMode="auto">
            <a:xfrm>
              <a:off x="4590" y="3632"/>
              <a:ext cx="8" cy="10"/>
            </a:xfrm>
            <a:custGeom>
              <a:avLst/>
              <a:gdLst>
                <a:gd name="T0" fmla="*/ 0 w 8"/>
                <a:gd name="T1" fmla="*/ 5 h 10"/>
                <a:gd name="T2" fmla="*/ 2 w 8"/>
                <a:gd name="T3" fmla="*/ 3 h 10"/>
                <a:gd name="T4" fmla="*/ 2 w 8"/>
                <a:gd name="T5" fmla="*/ 0 h 10"/>
                <a:gd name="T6" fmla="*/ 3 w 8"/>
                <a:gd name="T7" fmla="*/ 0 h 10"/>
                <a:gd name="T8" fmla="*/ 5 w 8"/>
                <a:gd name="T9" fmla="*/ 0 h 10"/>
                <a:gd name="T10" fmla="*/ 5 w 8"/>
                <a:gd name="T11" fmla="*/ 0 h 10"/>
                <a:gd name="T12" fmla="*/ 7 w 8"/>
                <a:gd name="T13" fmla="*/ 0 h 10"/>
                <a:gd name="T14" fmla="*/ 8 w 8"/>
                <a:gd name="T15" fmla="*/ 3 h 10"/>
                <a:gd name="T16" fmla="*/ 8 w 8"/>
                <a:gd name="T17" fmla="*/ 5 h 10"/>
                <a:gd name="T18" fmla="*/ 8 w 8"/>
                <a:gd name="T19" fmla="*/ 7 h 10"/>
                <a:gd name="T20" fmla="*/ 7 w 8"/>
                <a:gd name="T21" fmla="*/ 8 h 10"/>
                <a:gd name="T22" fmla="*/ 5 w 8"/>
                <a:gd name="T23" fmla="*/ 10 h 10"/>
                <a:gd name="T24" fmla="*/ 5 w 8"/>
                <a:gd name="T25" fmla="*/ 10 h 10"/>
                <a:gd name="T26" fmla="*/ 3 w 8"/>
                <a:gd name="T27" fmla="*/ 10 h 10"/>
                <a:gd name="T28" fmla="*/ 2 w 8"/>
                <a:gd name="T29" fmla="*/ 8 h 10"/>
                <a:gd name="T30" fmla="*/ 2 w 8"/>
                <a:gd name="T31" fmla="*/ 7 h 10"/>
                <a:gd name="T32" fmla="*/ 0 w 8"/>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2" y="3"/>
                  </a:lnTo>
                  <a:lnTo>
                    <a:pt x="2" y="0"/>
                  </a:lnTo>
                  <a:lnTo>
                    <a:pt x="3" y="0"/>
                  </a:lnTo>
                  <a:lnTo>
                    <a:pt x="5" y="0"/>
                  </a:lnTo>
                  <a:lnTo>
                    <a:pt x="7" y="0"/>
                  </a:lnTo>
                  <a:lnTo>
                    <a:pt x="8" y="3"/>
                  </a:lnTo>
                  <a:lnTo>
                    <a:pt x="8" y="5"/>
                  </a:lnTo>
                  <a:lnTo>
                    <a:pt x="8" y="7"/>
                  </a:lnTo>
                  <a:lnTo>
                    <a:pt x="7" y="8"/>
                  </a:lnTo>
                  <a:lnTo>
                    <a:pt x="5" y="10"/>
                  </a:lnTo>
                  <a:lnTo>
                    <a:pt x="3" y="10"/>
                  </a:lnTo>
                  <a:lnTo>
                    <a:pt x="2" y="8"/>
                  </a:lnTo>
                  <a:lnTo>
                    <a:pt x="2" y="7"/>
                  </a:lnTo>
                  <a:lnTo>
                    <a:pt x="0" y="5"/>
                  </a:lnTo>
                  <a:close/>
                </a:path>
              </a:pathLst>
            </a:custGeom>
            <a:solidFill>
              <a:srgbClr val="3366CC"/>
            </a:solidFill>
            <a:ln w="9525">
              <a:solidFill>
                <a:schemeClr val="tx1"/>
              </a:solidFill>
              <a:round/>
              <a:headEnd/>
              <a:tailEnd/>
            </a:ln>
          </p:spPr>
          <p:txBody>
            <a:bodyPr/>
            <a:lstStyle/>
            <a:p>
              <a:endParaRPr lang="en-US"/>
            </a:p>
          </p:txBody>
        </p:sp>
        <p:sp>
          <p:nvSpPr>
            <p:cNvPr id="58537" name="Freeform 29"/>
            <p:cNvSpPr>
              <a:spLocks/>
            </p:cNvSpPr>
            <p:nvPr/>
          </p:nvSpPr>
          <p:spPr bwMode="auto">
            <a:xfrm>
              <a:off x="4590" y="3632"/>
              <a:ext cx="8" cy="10"/>
            </a:xfrm>
            <a:custGeom>
              <a:avLst/>
              <a:gdLst>
                <a:gd name="T0" fmla="*/ 0 w 8"/>
                <a:gd name="T1" fmla="*/ 5 h 10"/>
                <a:gd name="T2" fmla="*/ 0 w 8"/>
                <a:gd name="T3" fmla="*/ 5 h 10"/>
                <a:gd name="T4" fmla="*/ 2 w 8"/>
                <a:gd name="T5" fmla="*/ 3 h 10"/>
                <a:gd name="T6" fmla="*/ 2 w 8"/>
                <a:gd name="T7" fmla="*/ 0 h 10"/>
                <a:gd name="T8" fmla="*/ 3 w 8"/>
                <a:gd name="T9" fmla="*/ 0 h 10"/>
                <a:gd name="T10" fmla="*/ 5 w 8"/>
                <a:gd name="T11" fmla="*/ 0 h 10"/>
                <a:gd name="T12" fmla="*/ 5 w 8"/>
                <a:gd name="T13" fmla="*/ 0 h 10"/>
                <a:gd name="T14" fmla="*/ 5 w 8"/>
                <a:gd name="T15" fmla="*/ 0 h 10"/>
                <a:gd name="T16" fmla="*/ 7 w 8"/>
                <a:gd name="T17" fmla="*/ 0 h 10"/>
                <a:gd name="T18" fmla="*/ 8 w 8"/>
                <a:gd name="T19" fmla="*/ 3 h 10"/>
                <a:gd name="T20" fmla="*/ 8 w 8"/>
                <a:gd name="T21" fmla="*/ 5 h 10"/>
                <a:gd name="T22" fmla="*/ 8 w 8"/>
                <a:gd name="T23" fmla="*/ 5 h 10"/>
                <a:gd name="T24" fmla="*/ 8 w 8"/>
                <a:gd name="T25" fmla="*/ 7 h 10"/>
                <a:gd name="T26" fmla="*/ 7 w 8"/>
                <a:gd name="T27" fmla="*/ 8 h 10"/>
                <a:gd name="T28" fmla="*/ 5 w 8"/>
                <a:gd name="T29" fmla="*/ 10 h 10"/>
                <a:gd name="T30" fmla="*/ 5 w 8"/>
                <a:gd name="T31" fmla="*/ 10 h 10"/>
                <a:gd name="T32" fmla="*/ 5 w 8"/>
                <a:gd name="T33" fmla="*/ 10 h 10"/>
                <a:gd name="T34" fmla="*/ 3 w 8"/>
                <a:gd name="T35" fmla="*/ 10 h 10"/>
                <a:gd name="T36" fmla="*/ 2 w 8"/>
                <a:gd name="T37" fmla="*/ 8 h 10"/>
                <a:gd name="T38" fmla="*/ 2 w 8"/>
                <a:gd name="T39" fmla="*/ 7 h 10"/>
                <a:gd name="T40" fmla="*/ 0 w 8"/>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2" y="3"/>
                  </a:lnTo>
                  <a:lnTo>
                    <a:pt x="2" y="0"/>
                  </a:lnTo>
                  <a:lnTo>
                    <a:pt x="3" y="0"/>
                  </a:lnTo>
                  <a:lnTo>
                    <a:pt x="5" y="0"/>
                  </a:lnTo>
                  <a:lnTo>
                    <a:pt x="7" y="0"/>
                  </a:lnTo>
                  <a:lnTo>
                    <a:pt x="8" y="3"/>
                  </a:lnTo>
                  <a:lnTo>
                    <a:pt x="8" y="5"/>
                  </a:lnTo>
                  <a:lnTo>
                    <a:pt x="8" y="7"/>
                  </a:lnTo>
                  <a:lnTo>
                    <a:pt x="7" y="8"/>
                  </a:lnTo>
                  <a:lnTo>
                    <a:pt x="5" y="10"/>
                  </a:lnTo>
                  <a:lnTo>
                    <a:pt x="3" y="10"/>
                  </a:lnTo>
                  <a:lnTo>
                    <a:pt x="2" y="8"/>
                  </a:lnTo>
                  <a:lnTo>
                    <a:pt x="2" y="7"/>
                  </a:lnTo>
                  <a:lnTo>
                    <a:pt x="0" y="5"/>
                  </a:lnTo>
                </a:path>
              </a:pathLst>
            </a:custGeom>
            <a:solidFill>
              <a:srgbClr val="3366CC"/>
            </a:solidFill>
            <a:ln w="3175">
              <a:solidFill>
                <a:schemeClr val="tx1"/>
              </a:solidFill>
              <a:prstDash val="solid"/>
              <a:round/>
              <a:headEnd/>
              <a:tailEnd/>
            </a:ln>
          </p:spPr>
          <p:txBody>
            <a:bodyPr/>
            <a:lstStyle/>
            <a:p>
              <a:endParaRPr lang="en-US"/>
            </a:p>
          </p:txBody>
        </p:sp>
        <p:sp>
          <p:nvSpPr>
            <p:cNvPr id="58538" name="Freeform 30"/>
            <p:cNvSpPr>
              <a:spLocks/>
            </p:cNvSpPr>
            <p:nvPr/>
          </p:nvSpPr>
          <p:spPr bwMode="auto">
            <a:xfrm>
              <a:off x="4582" y="3637"/>
              <a:ext cx="6" cy="8"/>
            </a:xfrm>
            <a:custGeom>
              <a:avLst/>
              <a:gdLst>
                <a:gd name="T0" fmla="*/ 0 w 6"/>
                <a:gd name="T1" fmla="*/ 3 h 8"/>
                <a:gd name="T2" fmla="*/ 0 w 6"/>
                <a:gd name="T3" fmla="*/ 3 h 8"/>
                <a:gd name="T4" fmla="*/ 0 w 6"/>
                <a:gd name="T5" fmla="*/ 2 h 8"/>
                <a:gd name="T6" fmla="*/ 1 w 6"/>
                <a:gd name="T7" fmla="*/ 0 h 8"/>
                <a:gd name="T8" fmla="*/ 3 w 6"/>
                <a:gd name="T9" fmla="*/ 0 h 8"/>
                <a:gd name="T10" fmla="*/ 5 w 6"/>
                <a:gd name="T11" fmla="*/ 0 h 8"/>
                <a:gd name="T12" fmla="*/ 5 w 6"/>
                <a:gd name="T13" fmla="*/ 2 h 8"/>
                <a:gd name="T14" fmla="*/ 6 w 6"/>
                <a:gd name="T15" fmla="*/ 3 h 8"/>
                <a:gd name="T16" fmla="*/ 6 w 6"/>
                <a:gd name="T17" fmla="*/ 3 h 8"/>
                <a:gd name="T18" fmla="*/ 6 w 6"/>
                <a:gd name="T19" fmla="*/ 5 h 8"/>
                <a:gd name="T20" fmla="*/ 5 w 6"/>
                <a:gd name="T21" fmla="*/ 7 h 8"/>
                <a:gd name="T22" fmla="*/ 5 w 6"/>
                <a:gd name="T23" fmla="*/ 7 h 8"/>
                <a:gd name="T24" fmla="*/ 3 w 6"/>
                <a:gd name="T25" fmla="*/ 8 h 8"/>
                <a:gd name="T26" fmla="*/ 1 w 6"/>
                <a:gd name="T27" fmla="*/ 7 h 8"/>
                <a:gd name="T28" fmla="*/ 0 w 6"/>
                <a:gd name="T29" fmla="*/ 7 h 8"/>
                <a:gd name="T30" fmla="*/ 0 w 6"/>
                <a:gd name="T31" fmla="*/ 5 h 8"/>
                <a:gd name="T32" fmla="*/ 0 w 6"/>
                <a:gd name="T33" fmla="*/ 3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0" y="3"/>
                  </a:moveTo>
                  <a:lnTo>
                    <a:pt x="0" y="3"/>
                  </a:lnTo>
                  <a:lnTo>
                    <a:pt x="0" y="2"/>
                  </a:lnTo>
                  <a:lnTo>
                    <a:pt x="1" y="0"/>
                  </a:lnTo>
                  <a:lnTo>
                    <a:pt x="3" y="0"/>
                  </a:lnTo>
                  <a:lnTo>
                    <a:pt x="5" y="0"/>
                  </a:lnTo>
                  <a:lnTo>
                    <a:pt x="5" y="2"/>
                  </a:lnTo>
                  <a:lnTo>
                    <a:pt x="6" y="3"/>
                  </a:lnTo>
                  <a:lnTo>
                    <a:pt x="6" y="5"/>
                  </a:lnTo>
                  <a:lnTo>
                    <a:pt x="5" y="7"/>
                  </a:lnTo>
                  <a:lnTo>
                    <a:pt x="3" y="8"/>
                  </a:lnTo>
                  <a:lnTo>
                    <a:pt x="1" y="7"/>
                  </a:lnTo>
                  <a:lnTo>
                    <a:pt x="0" y="7"/>
                  </a:lnTo>
                  <a:lnTo>
                    <a:pt x="0" y="5"/>
                  </a:lnTo>
                  <a:lnTo>
                    <a:pt x="0" y="3"/>
                  </a:lnTo>
                  <a:close/>
                </a:path>
              </a:pathLst>
            </a:custGeom>
            <a:solidFill>
              <a:srgbClr val="3366CC"/>
            </a:solidFill>
            <a:ln w="9525">
              <a:solidFill>
                <a:schemeClr val="tx1"/>
              </a:solidFill>
              <a:round/>
              <a:headEnd/>
              <a:tailEnd/>
            </a:ln>
          </p:spPr>
          <p:txBody>
            <a:bodyPr/>
            <a:lstStyle/>
            <a:p>
              <a:endParaRPr lang="en-US"/>
            </a:p>
          </p:txBody>
        </p:sp>
        <p:sp>
          <p:nvSpPr>
            <p:cNvPr id="58539" name="Freeform 31"/>
            <p:cNvSpPr>
              <a:spLocks/>
            </p:cNvSpPr>
            <p:nvPr/>
          </p:nvSpPr>
          <p:spPr bwMode="auto">
            <a:xfrm>
              <a:off x="4582" y="3637"/>
              <a:ext cx="6" cy="8"/>
            </a:xfrm>
            <a:custGeom>
              <a:avLst/>
              <a:gdLst>
                <a:gd name="T0" fmla="*/ 0 w 6"/>
                <a:gd name="T1" fmla="*/ 3 h 8"/>
                <a:gd name="T2" fmla="*/ 0 w 6"/>
                <a:gd name="T3" fmla="*/ 3 h 8"/>
                <a:gd name="T4" fmla="*/ 0 w 6"/>
                <a:gd name="T5" fmla="*/ 3 h 8"/>
                <a:gd name="T6" fmla="*/ 0 w 6"/>
                <a:gd name="T7" fmla="*/ 2 h 8"/>
                <a:gd name="T8" fmla="*/ 1 w 6"/>
                <a:gd name="T9" fmla="*/ 0 h 8"/>
                <a:gd name="T10" fmla="*/ 3 w 6"/>
                <a:gd name="T11" fmla="*/ 0 h 8"/>
                <a:gd name="T12" fmla="*/ 3 w 6"/>
                <a:gd name="T13" fmla="*/ 0 h 8"/>
                <a:gd name="T14" fmla="*/ 5 w 6"/>
                <a:gd name="T15" fmla="*/ 0 h 8"/>
                <a:gd name="T16" fmla="*/ 5 w 6"/>
                <a:gd name="T17" fmla="*/ 2 h 8"/>
                <a:gd name="T18" fmla="*/ 6 w 6"/>
                <a:gd name="T19" fmla="*/ 3 h 8"/>
                <a:gd name="T20" fmla="*/ 6 w 6"/>
                <a:gd name="T21" fmla="*/ 3 h 8"/>
                <a:gd name="T22" fmla="*/ 6 w 6"/>
                <a:gd name="T23" fmla="*/ 3 h 8"/>
                <a:gd name="T24" fmla="*/ 6 w 6"/>
                <a:gd name="T25" fmla="*/ 5 h 8"/>
                <a:gd name="T26" fmla="*/ 5 w 6"/>
                <a:gd name="T27" fmla="*/ 7 h 8"/>
                <a:gd name="T28" fmla="*/ 5 w 6"/>
                <a:gd name="T29" fmla="*/ 7 h 8"/>
                <a:gd name="T30" fmla="*/ 3 w 6"/>
                <a:gd name="T31" fmla="*/ 8 h 8"/>
                <a:gd name="T32" fmla="*/ 3 w 6"/>
                <a:gd name="T33" fmla="*/ 8 h 8"/>
                <a:gd name="T34" fmla="*/ 1 w 6"/>
                <a:gd name="T35" fmla="*/ 7 h 8"/>
                <a:gd name="T36" fmla="*/ 0 w 6"/>
                <a:gd name="T37" fmla="*/ 7 h 8"/>
                <a:gd name="T38" fmla="*/ 0 w 6"/>
                <a:gd name="T39" fmla="*/ 5 h 8"/>
                <a:gd name="T40" fmla="*/ 0 w 6"/>
                <a:gd name="T41" fmla="*/ 3 h 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8"/>
                <a:gd name="T65" fmla="*/ 6 w 6"/>
                <a:gd name="T66" fmla="*/ 8 h 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8">
                  <a:moveTo>
                    <a:pt x="0" y="3"/>
                  </a:moveTo>
                  <a:lnTo>
                    <a:pt x="0" y="3"/>
                  </a:lnTo>
                  <a:lnTo>
                    <a:pt x="0" y="2"/>
                  </a:lnTo>
                  <a:lnTo>
                    <a:pt x="1" y="0"/>
                  </a:lnTo>
                  <a:lnTo>
                    <a:pt x="3" y="0"/>
                  </a:lnTo>
                  <a:lnTo>
                    <a:pt x="5" y="0"/>
                  </a:lnTo>
                  <a:lnTo>
                    <a:pt x="5" y="2"/>
                  </a:lnTo>
                  <a:lnTo>
                    <a:pt x="6" y="3"/>
                  </a:lnTo>
                  <a:lnTo>
                    <a:pt x="6" y="5"/>
                  </a:lnTo>
                  <a:lnTo>
                    <a:pt x="5" y="7"/>
                  </a:lnTo>
                  <a:lnTo>
                    <a:pt x="3" y="8"/>
                  </a:lnTo>
                  <a:lnTo>
                    <a:pt x="1" y="7"/>
                  </a:lnTo>
                  <a:lnTo>
                    <a:pt x="0" y="7"/>
                  </a:lnTo>
                  <a:lnTo>
                    <a:pt x="0" y="5"/>
                  </a:lnTo>
                  <a:lnTo>
                    <a:pt x="0" y="3"/>
                  </a:lnTo>
                </a:path>
              </a:pathLst>
            </a:custGeom>
            <a:solidFill>
              <a:srgbClr val="3366CC"/>
            </a:solidFill>
            <a:ln w="3175">
              <a:solidFill>
                <a:schemeClr val="tx1"/>
              </a:solidFill>
              <a:prstDash val="solid"/>
              <a:round/>
              <a:headEnd/>
              <a:tailEnd/>
            </a:ln>
          </p:spPr>
          <p:txBody>
            <a:bodyPr/>
            <a:lstStyle/>
            <a:p>
              <a:endParaRPr lang="en-US"/>
            </a:p>
          </p:txBody>
        </p:sp>
        <p:sp>
          <p:nvSpPr>
            <p:cNvPr id="58540" name="Freeform 32"/>
            <p:cNvSpPr>
              <a:spLocks/>
            </p:cNvSpPr>
            <p:nvPr/>
          </p:nvSpPr>
          <p:spPr bwMode="auto">
            <a:xfrm>
              <a:off x="4575" y="3644"/>
              <a:ext cx="3" cy="5"/>
            </a:xfrm>
            <a:custGeom>
              <a:avLst/>
              <a:gdLst>
                <a:gd name="T0" fmla="*/ 0 w 3"/>
                <a:gd name="T1" fmla="*/ 1 h 5"/>
                <a:gd name="T2" fmla="*/ 0 w 3"/>
                <a:gd name="T3" fmla="*/ 1 h 5"/>
                <a:gd name="T4" fmla="*/ 0 w 3"/>
                <a:gd name="T5" fmla="*/ 0 h 5"/>
                <a:gd name="T6" fmla="*/ 1 w 3"/>
                <a:gd name="T7" fmla="*/ 0 h 5"/>
                <a:gd name="T8" fmla="*/ 1 w 3"/>
                <a:gd name="T9" fmla="*/ 0 h 5"/>
                <a:gd name="T10" fmla="*/ 1 w 3"/>
                <a:gd name="T11" fmla="*/ 0 h 5"/>
                <a:gd name="T12" fmla="*/ 3 w 3"/>
                <a:gd name="T13" fmla="*/ 0 h 5"/>
                <a:gd name="T14" fmla="*/ 3 w 3"/>
                <a:gd name="T15" fmla="*/ 1 h 5"/>
                <a:gd name="T16" fmla="*/ 3 w 3"/>
                <a:gd name="T17" fmla="*/ 1 h 5"/>
                <a:gd name="T18" fmla="*/ 3 w 3"/>
                <a:gd name="T19" fmla="*/ 3 h 5"/>
                <a:gd name="T20" fmla="*/ 3 w 3"/>
                <a:gd name="T21" fmla="*/ 5 h 5"/>
                <a:gd name="T22" fmla="*/ 1 w 3"/>
                <a:gd name="T23" fmla="*/ 5 h 5"/>
                <a:gd name="T24" fmla="*/ 1 w 3"/>
                <a:gd name="T25" fmla="*/ 5 h 5"/>
                <a:gd name="T26" fmla="*/ 1 w 3"/>
                <a:gd name="T27" fmla="*/ 5 h 5"/>
                <a:gd name="T28" fmla="*/ 0 w 3"/>
                <a:gd name="T29" fmla="*/ 5 h 5"/>
                <a:gd name="T30" fmla="*/ 0 w 3"/>
                <a:gd name="T31" fmla="*/ 3 h 5"/>
                <a:gd name="T32" fmla="*/ 0 w 3"/>
                <a:gd name="T33" fmla="*/ 1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
                <a:gd name="T52" fmla="*/ 0 h 5"/>
                <a:gd name="T53" fmla="*/ 3 w 3"/>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 h="5">
                  <a:moveTo>
                    <a:pt x="0" y="1"/>
                  </a:moveTo>
                  <a:lnTo>
                    <a:pt x="0" y="1"/>
                  </a:lnTo>
                  <a:lnTo>
                    <a:pt x="0" y="0"/>
                  </a:lnTo>
                  <a:lnTo>
                    <a:pt x="1" y="0"/>
                  </a:lnTo>
                  <a:lnTo>
                    <a:pt x="3" y="0"/>
                  </a:lnTo>
                  <a:lnTo>
                    <a:pt x="3" y="1"/>
                  </a:lnTo>
                  <a:lnTo>
                    <a:pt x="3" y="3"/>
                  </a:lnTo>
                  <a:lnTo>
                    <a:pt x="3" y="5"/>
                  </a:lnTo>
                  <a:lnTo>
                    <a:pt x="1" y="5"/>
                  </a:lnTo>
                  <a:lnTo>
                    <a:pt x="0" y="5"/>
                  </a:lnTo>
                  <a:lnTo>
                    <a:pt x="0" y="3"/>
                  </a:lnTo>
                  <a:lnTo>
                    <a:pt x="0" y="1"/>
                  </a:lnTo>
                  <a:close/>
                </a:path>
              </a:pathLst>
            </a:custGeom>
            <a:solidFill>
              <a:srgbClr val="3366CC"/>
            </a:solidFill>
            <a:ln w="9525">
              <a:solidFill>
                <a:schemeClr val="tx1"/>
              </a:solidFill>
              <a:round/>
              <a:headEnd/>
              <a:tailEnd/>
            </a:ln>
          </p:spPr>
          <p:txBody>
            <a:bodyPr/>
            <a:lstStyle/>
            <a:p>
              <a:endParaRPr lang="en-US"/>
            </a:p>
          </p:txBody>
        </p:sp>
        <p:sp>
          <p:nvSpPr>
            <p:cNvPr id="58541" name="Freeform 33"/>
            <p:cNvSpPr>
              <a:spLocks/>
            </p:cNvSpPr>
            <p:nvPr/>
          </p:nvSpPr>
          <p:spPr bwMode="auto">
            <a:xfrm>
              <a:off x="4575" y="3644"/>
              <a:ext cx="3" cy="5"/>
            </a:xfrm>
            <a:custGeom>
              <a:avLst/>
              <a:gdLst>
                <a:gd name="T0" fmla="*/ 0 w 3"/>
                <a:gd name="T1" fmla="*/ 1 h 5"/>
                <a:gd name="T2" fmla="*/ 0 w 3"/>
                <a:gd name="T3" fmla="*/ 1 h 5"/>
                <a:gd name="T4" fmla="*/ 0 w 3"/>
                <a:gd name="T5" fmla="*/ 1 h 5"/>
                <a:gd name="T6" fmla="*/ 0 w 3"/>
                <a:gd name="T7" fmla="*/ 0 h 5"/>
                <a:gd name="T8" fmla="*/ 1 w 3"/>
                <a:gd name="T9" fmla="*/ 0 h 5"/>
                <a:gd name="T10" fmla="*/ 1 w 3"/>
                <a:gd name="T11" fmla="*/ 0 h 5"/>
                <a:gd name="T12" fmla="*/ 1 w 3"/>
                <a:gd name="T13" fmla="*/ 0 h 5"/>
                <a:gd name="T14" fmla="*/ 1 w 3"/>
                <a:gd name="T15" fmla="*/ 0 h 5"/>
                <a:gd name="T16" fmla="*/ 3 w 3"/>
                <a:gd name="T17" fmla="*/ 0 h 5"/>
                <a:gd name="T18" fmla="*/ 3 w 3"/>
                <a:gd name="T19" fmla="*/ 1 h 5"/>
                <a:gd name="T20" fmla="*/ 3 w 3"/>
                <a:gd name="T21" fmla="*/ 1 h 5"/>
                <a:gd name="T22" fmla="*/ 3 w 3"/>
                <a:gd name="T23" fmla="*/ 1 h 5"/>
                <a:gd name="T24" fmla="*/ 3 w 3"/>
                <a:gd name="T25" fmla="*/ 3 h 5"/>
                <a:gd name="T26" fmla="*/ 3 w 3"/>
                <a:gd name="T27" fmla="*/ 5 h 5"/>
                <a:gd name="T28" fmla="*/ 1 w 3"/>
                <a:gd name="T29" fmla="*/ 5 h 5"/>
                <a:gd name="T30" fmla="*/ 1 w 3"/>
                <a:gd name="T31" fmla="*/ 5 h 5"/>
                <a:gd name="T32" fmla="*/ 1 w 3"/>
                <a:gd name="T33" fmla="*/ 5 h 5"/>
                <a:gd name="T34" fmla="*/ 1 w 3"/>
                <a:gd name="T35" fmla="*/ 5 h 5"/>
                <a:gd name="T36" fmla="*/ 0 w 3"/>
                <a:gd name="T37" fmla="*/ 5 h 5"/>
                <a:gd name="T38" fmla="*/ 0 w 3"/>
                <a:gd name="T39" fmla="*/ 3 h 5"/>
                <a:gd name="T40" fmla="*/ 0 w 3"/>
                <a:gd name="T41" fmla="*/ 1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
                <a:gd name="T64" fmla="*/ 0 h 5"/>
                <a:gd name="T65" fmla="*/ 3 w 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 h="5">
                  <a:moveTo>
                    <a:pt x="0" y="1"/>
                  </a:moveTo>
                  <a:lnTo>
                    <a:pt x="0" y="1"/>
                  </a:lnTo>
                  <a:lnTo>
                    <a:pt x="0" y="0"/>
                  </a:lnTo>
                  <a:lnTo>
                    <a:pt x="1" y="0"/>
                  </a:lnTo>
                  <a:lnTo>
                    <a:pt x="3" y="0"/>
                  </a:lnTo>
                  <a:lnTo>
                    <a:pt x="3" y="1"/>
                  </a:lnTo>
                  <a:lnTo>
                    <a:pt x="3" y="3"/>
                  </a:lnTo>
                  <a:lnTo>
                    <a:pt x="3" y="5"/>
                  </a:lnTo>
                  <a:lnTo>
                    <a:pt x="1" y="5"/>
                  </a:lnTo>
                  <a:lnTo>
                    <a:pt x="0" y="5"/>
                  </a:lnTo>
                  <a:lnTo>
                    <a:pt x="0" y="3"/>
                  </a:lnTo>
                  <a:lnTo>
                    <a:pt x="0" y="1"/>
                  </a:lnTo>
                </a:path>
              </a:pathLst>
            </a:custGeom>
            <a:solidFill>
              <a:srgbClr val="3366CC"/>
            </a:solidFill>
            <a:ln w="3175">
              <a:solidFill>
                <a:schemeClr val="tx1"/>
              </a:solidFill>
              <a:prstDash val="solid"/>
              <a:round/>
              <a:headEnd/>
              <a:tailEnd/>
            </a:ln>
          </p:spPr>
          <p:txBody>
            <a:bodyPr/>
            <a:lstStyle/>
            <a:p>
              <a:endParaRPr lang="en-US"/>
            </a:p>
          </p:txBody>
        </p:sp>
        <p:sp>
          <p:nvSpPr>
            <p:cNvPr id="58542" name="Freeform 34"/>
            <p:cNvSpPr>
              <a:spLocks/>
            </p:cNvSpPr>
            <p:nvPr/>
          </p:nvSpPr>
          <p:spPr bwMode="auto">
            <a:xfrm>
              <a:off x="4566" y="3649"/>
              <a:ext cx="5" cy="5"/>
            </a:xfrm>
            <a:custGeom>
              <a:avLst/>
              <a:gdLst>
                <a:gd name="T0" fmla="*/ 0 w 5"/>
                <a:gd name="T1" fmla="*/ 3 h 5"/>
                <a:gd name="T2" fmla="*/ 0 w 5"/>
                <a:gd name="T3" fmla="*/ 1 h 5"/>
                <a:gd name="T4" fmla="*/ 2 w 5"/>
                <a:gd name="T5" fmla="*/ 0 h 5"/>
                <a:gd name="T6" fmla="*/ 2 w 5"/>
                <a:gd name="T7" fmla="*/ 0 h 5"/>
                <a:gd name="T8" fmla="*/ 4 w 5"/>
                <a:gd name="T9" fmla="*/ 0 h 5"/>
                <a:gd name="T10" fmla="*/ 4 w 5"/>
                <a:gd name="T11" fmla="*/ 0 h 5"/>
                <a:gd name="T12" fmla="*/ 5 w 5"/>
                <a:gd name="T13" fmla="*/ 0 h 5"/>
                <a:gd name="T14" fmla="*/ 5 w 5"/>
                <a:gd name="T15" fmla="*/ 1 h 5"/>
                <a:gd name="T16" fmla="*/ 5 w 5"/>
                <a:gd name="T17" fmla="*/ 3 h 5"/>
                <a:gd name="T18" fmla="*/ 5 w 5"/>
                <a:gd name="T19" fmla="*/ 3 h 5"/>
                <a:gd name="T20" fmla="*/ 5 w 5"/>
                <a:gd name="T21" fmla="*/ 5 h 5"/>
                <a:gd name="T22" fmla="*/ 4 w 5"/>
                <a:gd name="T23" fmla="*/ 5 h 5"/>
                <a:gd name="T24" fmla="*/ 4 w 5"/>
                <a:gd name="T25" fmla="*/ 5 h 5"/>
                <a:gd name="T26" fmla="*/ 2 w 5"/>
                <a:gd name="T27" fmla="*/ 5 h 5"/>
                <a:gd name="T28" fmla="*/ 2 w 5"/>
                <a:gd name="T29" fmla="*/ 5 h 5"/>
                <a:gd name="T30" fmla="*/ 0 w 5"/>
                <a:gd name="T31" fmla="*/ 3 h 5"/>
                <a:gd name="T32" fmla="*/ 0 w 5"/>
                <a:gd name="T33" fmla="*/ 3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5"/>
                <a:gd name="T53" fmla="*/ 5 w 5"/>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5">
                  <a:moveTo>
                    <a:pt x="0" y="3"/>
                  </a:moveTo>
                  <a:lnTo>
                    <a:pt x="0" y="1"/>
                  </a:lnTo>
                  <a:lnTo>
                    <a:pt x="2" y="0"/>
                  </a:lnTo>
                  <a:lnTo>
                    <a:pt x="4" y="0"/>
                  </a:lnTo>
                  <a:lnTo>
                    <a:pt x="5" y="0"/>
                  </a:lnTo>
                  <a:lnTo>
                    <a:pt x="5" y="1"/>
                  </a:lnTo>
                  <a:lnTo>
                    <a:pt x="5" y="3"/>
                  </a:lnTo>
                  <a:lnTo>
                    <a:pt x="5" y="5"/>
                  </a:lnTo>
                  <a:lnTo>
                    <a:pt x="4" y="5"/>
                  </a:lnTo>
                  <a:lnTo>
                    <a:pt x="2" y="5"/>
                  </a:lnTo>
                  <a:lnTo>
                    <a:pt x="0" y="3"/>
                  </a:lnTo>
                  <a:close/>
                </a:path>
              </a:pathLst>
            </a:custGeom>
            <a:solidFill>
              <a:srgbClr val="3366CC"/>
            </a:solidFill>
            <a:ln w="9525">
              <a:solidFill>
                <a:schemeClr val="tx1"/>
              </a:solidFill>
              <a:round/>
              <a:headEnd/>
              <a:tailEnd/>
            </a:ln>
          </p:spPr>
          <p:txBody>
            <a:bodyPr/>
            <a:lstStyle/>
            <a:p>
              <a:endParaRPr lang="en-US"/>
            </a:p>
          </p:txBody>
        </p:sp>
        <p:sp>
          <p:nvSpPr>
            <p:cNvPr id="58543" name="Freeform 35"/>
            <p:cNvSpPr>
              <a:spLocks/>
            </p:cNvSpPr>
            <p:nvPr/>
          </p:nvSpPr>
          <p:spPr bwMode="auto">
            <a:xfrm>
              <a:off x="4566" y="3649"/>
              <a:ext cx="5" cy="5"/>
            </a:xfrm>
            <a:custGeom>
              <a:avLst/>
              <a:gdLst>
                <a:gd name="T0" fmla="*/ 0 w 5"/>
                <a:gd name="T1" fmla="*/ 3 h 5"/>
                <a:gd name="T2" fmla="*/ 0 w 5"/>
                <a:gd name="T3" fmla="*/ 3 h 5"/>
                <a:gd name="T4" fmla="*/ 0 w 5"/>
                <a:gd name="T5" fmla="*/ 1 h 5"/>
                <a:gd name="T6" fmla="*/ 2 w 5"/>
                <a:gd name="T7" fmla="*/ 0 h 5"/>
                <a:gd name="T8" fmla="*/ 2 w 5"/>
                <a:gd name="T9" fmla="*/ 0 h 5"/>
                <a:gd name="T10" fmla="*/ 4 w 5"/>
                <a:gd name="T11" fmla="*/ 0 h 5"/>
                <a:gd name="T12" fmla="*/ 4 w 5"/>
                <a:gd name="T13" fmla="*/ 0 h 5"/>
                <a:gd name="T14" fmla="*/ 4 w 5"/>
                <a:gd name="T15" fmla="*/ 0 h 5"/>
                <a:gd name="T16" fmla="*/ 5 w 5"/>
                <a:gd name="T17" fmla="*/ 0 h 5"/>
                <a:gd name="T18" fmla="*/ 5 w 5"/>
                <a:gd name="T19" fmla="*/ 1 h 5"/>
                <a:gd name="T20" fmla="*/ 5 w 5"/>
                <a:gd name="T21" fmla="*/ 3 h 5"/>
                <a:gd name="T22" fmla="*/ 5 w 5"/>
                <a:gd name="T23" fmla="*/ 3 h 5"/>
                <a:gd name="T24" fmla="*/ 5 w 5"/>
                <a:gd name="T25" fmla="*/ 3 h 5"/>
                <a:gd name="T26" fmla="*/ 5 w 5"/>
                <a:gd name="T27" fmla="*/ 5 h 5"/>
                <a:gd name="T28" fmla="*/ 4 w 5"/>
                <a:gd name="T29" fmla="*/ 5 h 5"/>
                <a:gd name="T30" fmla="*/ 4 w 5"/>
                <a:gd name="T31" fmla="*/ 5 h 5"/>
                <a:gd name="T32" fmla="*/ 4 w 5"/>
                <a:gd name="T33" fmla="*/ 5 h 5"/>
                <a:gd name="T34" fmla="*/ 2 w 5"/>
                <a:gd name="T35" fmla="*/ 5 h 5"/>
                <a:gd name="T36" fmla="*/ 2 w 5"/>
                <a:gd name="T37" fmla="*/ 5 h 5"/>
                <a:gd name="T38" fmla="*/ 0 w 5"/>
                <a:gd name="T39" fmla="*/ 3 h 5"/>
                <a:gd name="T40" fmla="*/ 0 w 5"/>
                <a:gd name="T41" fmla="*/ 3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5"/>
                <a:gd name="T65" fmla="*/ 5 w 5"/>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5">
                  <a:moveTo>
                    <a:pt x="0" y="3"/>
                  </a:moveTo>
                  <a:lnTo>
                    <a:pt x="0" y="3"/>
                  </a:lnTo>
                  <a:lnTo>
                    <a:pt x="0" y="1"/>
                  </a:lnTo>
                  <a:lnTo>
                    <a:pt x="2" y="0"/>
                  </a:lnTo>
                  <a:lnTo>
                    <a:pt x="4" y="0"/>
                  </a:lnTo>
                  <a:lnTo>
                    <a:pt x="5" y="0"/>
                  </a:lnTo>
                  <a:lnTo>
                    <a:pt x="5" y="1"/>
                  </a:lnTo>
                  <a:lnTo>
                    <a:pt x="5" y="3"/>
                  </a:lnTo>
                  <a:lnTo>
                    <a:pt x="5" y="5"/>
                  </a:lnTo>
                  <a:lnTo>
                    <a:pt x="4" y="5"/>
                  </a:lnTo>
                  <a:lnTo>
                    <a:pt x="2" y="5"/>
                  </a:lnTo>
                  <a:lnTo>
                    <a:pt x="0" y="3"/>
                  </a:lnTo>
                </a:path>
              </a:pathLst>
            </a:custGeom>
            <a:solidFill>
              <a:srgbClr val="3366CC"/>
            </a:solidFill>
            <a:ln w="3175">
              <a:solidFill>
                <a:schemeClr val="tx1"/>
              </a:solidFill>
              <a:prstDash val="solid"/>
              <a:round/>
              <a:headEnd/>
              <a:tailEnd/>
            </a:ln>
          </p:spPr>
          <p:txBody>
            <a:bodyPr/>
            <a:lstStyle/>
            <a:p>
              <a:endParaRPr lang="en-US"/>
            </a:p>
          </p:txBody>
        </p:sp>
        <p:sp>
          <p:nvSpPr>
            <p:cNvPr id="58544" name="Freeform 36"/>
            <p:cNvSpPr>
              <a:spLocks/>
            </p:cNvSpPr>
            <p:nvPr/>
          </p:nvSpPr>
          <p:spPr bwMode="auto">
            <a:xfrm>
              <a:off x="4560" y="3656"/>
              <a:ext cx="5" cy="3"/>
            </a:xfrm>
            <a:custGeom>
              <a:avLst/>
              <a:gdLst>
                <a:gd name="T0" fmla="*/ 0 w 5"/>
                <a:gd name="T1" fmla="*/ 1 h 3"/>
                <a:gd name="T2" fmla="*/ 0 w 5"/>
                <a:gd name="T3" fmla="*/ 1 h 3"/>
                <a:gd name="T4" fmla="*/ 0 w 5"/>
                <a:gd name="T5" fmla="*/ 0 h 3"/>
                <a:gd name="T6" fmla="*/ 1 w 5"/>
                <a:gd name="T7" fmla="*/ 0 h 3"/>
                <a:gd name="T8" fmla="*/ 1 w 5"/>
                <a:gd name="T9" fmla="*/ 0 h 3"/>
                <a:gd name="T10" fmla="*/ 3 w 5"/>
                <a:gd name="T11" fmla="*/ 0 h 3"/>
                <a:gd name="T12" fmla="*/ 3 w 5"/>
                <a:gd name="T13" fmla="*/ 0 h 3"/>
                <a:gd name="T14" fmla="*/ 5 w 5"/>
                <a:gd name="T15" fmla="*/ 1 h 3"/>
                <a:gd name="T16" fmla="*/ 5 w 5"/>
                <a:gd name="T17" fmla="*/ 1 h 3"/>
                <a:gd name="T18" fmla="*/ 5 w 5"/>
                <a:gd name="T19" fmla="*/ 1 h 3"/>
                <a:gd name="T20" fmla="*/ 3 w 5"/>
                <a:gd name="T21" fmla="*/ 3 h 3"/>
                <a:gd name="T22" fmla="*/ 3 w 5"/>
                <a:gd name="T23" fmla="*/ 3 h 3"/>
                <a:gd name="T24" fmla="*/ 1 w 5"/>
                <a:gd name="T25" fmla="*/ 3 h 3"/>
                <a:gd name="T26" fmla="*/ 1 w 5"/>
                <a:gd name="T27" fmla="*/ 3 h 3"/>
                <a:gd name="T28" fmla="*/ 0 w 5"/>
                <a:gd name="T29" fmla="*/ 3 h 3"/>
                <a:gd name="T30" fmla="*/ 0 w 5"/>
                <a:gd name="T31" fmla="*/ 1 h 3"/>
                <a:gd name="T32" fmla="*/ 0 w 5"/>
                <a:gd name="T33" fmla="*/ 1 h 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3"/>
                <a:gd name="T53" fmla="*/ 5 w 5"/>
                <a:gd name="T54" fmla="*/ 3 h 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3">
                  <a:moveTo>
                    <a:pt x="0" y="1"/>
                  </a:moveTo>
                  <a:lnTo>
                    <a:pt x="0" y="1"/>
                  </a:lnTo>
                  <a:lnTo>
                    <a:pt x="0" y="0"/>
                  </a:lnTo>
                  <a:lnTo>
                    <a:pt x="1" y="0"/>
                  </a:lnTo>
                  <a:lnTo>
                    <a:pt x="3" y="0"/>
                  </a:lnTo>
                  <a:lnTo>
                    <a:pt x="5" y="1"/>
                  </a:lnTo>
                  <a:lnTo>
                    <a:pt x="3" y="3"/>
                  </a:lnTo>
                  <a:lnTo>
                    <a:pt x="1" y="3"/>
                  </a:lnTo>
                  <a:lnTo>
                    <a:pt x="0" y="3"/>
                  </a:lnTo>
                  <a:lnTo>
                    <a:pt x="0" y="1"/>
                  </a:lnTo>
                  <a:close/>
                </a:path>
              </a:pathLst>
            </a:custGeom>
            <a:solidFill>
              <a:srgbClr val="3366CC"/>
            </a:solidFill>
            <a:ln w="9525">
              <a:solidFill>
                <a:schemeClr val="tx1"/>
              </a:solidFill>
              <a:round/>
              <a:headEnd/>
              <a:tailEnd/>
            </a:ln>
          </p:spPr>
          <p:txBody>
            <a:bodyPr/>
            <a:lstStyle/>
            <a:p>
              <a:endParaRPr lang="en-US"/>
            </a:p>
          </p:txBody>
        </p:sp>
        <p:sp>
          <p:nvSpPr>
            <p:cNvPr id="58545" name="Freeform 37"/>
            <p:cNvSpPr>
              <a:spLocks/>
            </p:cNvSpPr>
            <p:nvPr/>
          </p:nvSpPr>
          <p:spPr bwMode="auto">
            <a:xfrm>
              <a:off x="4560" y="3656"/>
              <a:ext cx="5" cy="3"/>
            </a:xfrm>
            <a:custGeom>
              <a:avLst/>
              <a:gdLst>
                <a:gd name="T0" fmla="*/ 0 w 5"/>
                <a:gd name="T1" fmla="*/ 1 h 3"/>
                <a:gd name="T2" fmla="*/ 0 w 5"/>
                <a:gd name="T3" fmla="*/ 1 h 3"/>
                <a:gd name="T4" fmla="*/ 0 w 5"/>
                <a:gd name="T5" fmla="*/ 1 h 3"/>
                <a:gd name="T6" fmla="*/ 0 w 5"/>
                <a:gd name="T7" fmla="*/ 0 h 3"/>
                <a:gd name="T8" fmla="*/ 1 w 5"/>
                <a:gd name="T9" fmla="*/ 0 h 3"/>
                <a:gd name="T10" fmla="*/ 1 w 5"/>
                <a:gd name="T11" fmla="*/ 0 h 3"/>
                <a:gd name="T12" fmla="*/ 1 w 5"/>
                <a:gd name="T13" fmla="*/ 0 h 3"/>
                <a:gd name="T14" fmla="*/ 3 w 5"/>
                <a:gd name="T15" fmla="*/ 0 h 3"/>
                <a:gd name="T16" fmla="*/ 3 w 5"/>
                <a:gd name="T17" fmla="*/ 0 h 3"/>
                <a:gd name="T18" fmla="*/ 5 w 5"/>
                <a:gd name="T19" fmla="*/ 1 h 3"/>
                <a:gd name="T20" fmla="*/ 5 w 5"/>
                <a:gd name="T21" fmla="*/ 1 h 3"/>
                <a:gd name="T22" fmla="*/ 5 w 5"/>
                <a:gd name="T23" fmla="*/ 1 h 3"/>
                <a:gd name="T24" fmla="*/ 5 w 5"/>
                <a:gd name="T25" fmla="*/ 1 h 3"/>
                <a:gd name="T26" fmla="*/ 3 w 5"/>
                <a:gd name="T27" fmla="*/ 3 h 3"/>
                <a:gd name="T28" fmla="*/ 3 w 5"/>
                <a:gd name="T29" fmla="*/ 3 h 3"/>
                <a:gd name="T30" fmla="*/ 1 w 5"/>
                <a:gd name="T31" fmla="*/ 3 h 3"/>
                <a:gd name="T32" fmla="*/ 1 w 5"/>
                <a:gd name="T33" fmla="*/ 3 h 3"/>
                <a:gd name="T34" fmla="*/ 1 w 5"/>
                <a:gd name="T35" fmla="*/ 3 h 3"/>
                <a:gd name="T36" fmla="*/ 0 w 5"/>
                <a:gd name="T37" fmla="*/ 3 h 3"/>
                <a:gd name="T38" fmla="*/ 0 w 5"/>
                <a:gd name="T39" fmla="*/ 1 h 3"/>
                <a:gd name="T40" fmla="*/ 0 w 5"/>
                <a:gd name="T41" fmla="*/ 1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3"/>
                <a:gd name="T65" fmla="*/ 5 w 5"/>
                <a:gd name="T66" fmla="*/ 3 h 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3">
                  <a:moveTo>
                    <a:pt x="0" y="1"/>
                  </a:moveTo>
                  <a:lnTo>
                    <a:pt x="0" y="1"/>
                  </a:lnTo>
                  <a:lnTo>
                    <a:pt x="0" y="0"/>
                  </a:lnTo>
                  <a:lnTo>
                    <a:pt x="1" y="0"/>
                  </a:lnTo>
                  <a:lnTo>
                    <a:pt x="3" y="0"/>
                  </a:lnTo>
                  <a:lnTo>
                    <a:pt x="5" y="1"/>
                  </a:lnTo>
                  <a:lnTo>
                    <a:pt x="3" y="3"/>
                  </a:lnTo>
                  <a:lnTo>
                    <a:pt x="1" y="3"/>
                  </a:lnTo>
                  <a:lnTo>
                    <a:pt x="0" y="3"/>
                  </a:lnTo>
                  <a:lnTo>
                    <a:pt x="0" y="1"/>
                  </a:lnTo>
                </a:path>
              </a:pathLst>
            </a:custGeom>
            <a:solidFill>
              <a:srgbClr val="3366CC"/>
            </a:solidFill>
            <a:ln w="3175">
              <a:solidFill>
                <a:schemeClr val="tx1"/>
              </a:solidFill>
              <a:prstDash val="solid"/>
              <a:round/>
              <a:headEnd/>
              <a:tailEnd/>
            </a:ln>
          </p:spPr>
          <p:txBody>
            <a:bodyPr/>
            <a:lstStyle/>
            <a:p>
              <a:endParaRPr lang="en-US"/>
            </a:p>
          </p:txBody>
        </p:sp>
        <p:sp>
          <p:nvSpPr>
            <p:cNvPr id="58546" name="Freeform 38"/>
            <p:cNvSpPr>
              <a:spLocks/>
            </p:cNvSpPr>
            <p:nvPr/>
          </p:nvSpPr>
          <p:spPr bwMode="auto">
            <a:xfrm>
              <a:off x="4664" y="3600"/>
              <a:ext cx="4" cy="5"/>
            </a:xfrm>
            <a:custGeom>
              <a:avLst/>
              <a:gdLst>
                <a:gd name="T0" fmla="*/ 0 w 4"/>
                <a:gd name="T1" fmla="*/ 1 h 5"/>
                <a:gd name="T2" fmla="*/ 0 w 4"/>
                <a:gd name="T3" fmla="*/ 1 h 5"/>
                <a:gd name="T4" fmla="*/ 0 w 4"/>
                <a:gd name="T5" fmla="*/ 0 h 5"/>
                <a:gd name="T6" fmla="*/ 2 w 4"/>
                <a:gd name="T7" fmla="*/ 0 h 5"/>
                <a:gd name="T8" fmla="*/ 2 w 4"/>
                <a:gd name="T9" fmla="*/ 0 h 5"/>
                <a:gd name="T10" fmla="*/ 2 w 4"/>
                <a:gd name="T11" fmla="*/ 0 h 5"/>
                <a:gd name="T12" fmla="*/ 4 w 4"/>
                <a:gd name="T13" fmla="*/ 0 h 5"/>
                <a:gd name="T14" fmla="*/ 4 w 4"/>
                <a:gd name="T15" fmla="*/ 1 h 5"/>
                <a:gd name="T16" fmla="*/ 4 w 4"/>
                <a:gd name="T17" fmla="*/ 1 h 5"/>
                <a:gd name="T18" fmla="*/ 4 w 4"/>
                <a:gd name="T19" fmla="*/ 3 h 5"/>
                <a:gd name="T20" fmla="*/ 4 w 4"/>
                <a:gd name="T21" fmla="*/ 5 h 5"/>
                <a:gd name="T22" fmla="*/ 2 w 4"/>
                <a:gd name="T23" fmla="*/ 5 h 5"/>
                <a:gd name="T24" fmla="*/ 2 w 4"/>
                <a:gd name="T25" fmla="*/ 5 h 5"/>
                <a:gd name="T26" fmla="*/ 2 w 4"/>
                <a:gd name="T27" fmla="*/ 5 h 5"/>
                <a:gd name="T28" fmla="*/ 0 w 4"/>
                <a:gd name="T29" fmla="*/ 5 h 5"/>
                <a:gd name="T30" fmla="*/ 0 w 4"/>
                <a:gd name="T31" fmla="*/ 3 h 5"/>
                <a:gd name="T32" fmla="*/ 0 w 4"/>
                <a:gd name="T33" fmla="*/ 1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
                <a:gd name="T52" fmla="*/ 0 h 5"/>
                <a:gd name="T53" fmla="*/ 4 w 4"/>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 h="5">
                  <a:moveTo>
                    <a:pt x="0" y="1"/>
                  </a:moveTo>
                  <a:lnTo>
                    <a:pt x="0" y="1"/>
                  </a:lnTo>
                  <a:lnTo>
                    <a:pt x="0" y="0"/>
                  </a:lnTo>
                  <a:lnTo>
                    <a:pt x="2" y="0"/>
                  </a:lnTo>
                  <a:lnTo>
                    <a:pt x="4" y="0"/>
                  </a:lnTo>
                  <a:lnTo>
                    <a:pt x="4" y="1"/>
                  </a:lnTo>
                  <a:lnTo>
                    <a:pt x="4" y="3"/>
                  </a:lnTo>
                  <a:lnTo>
                    <a:pt x="4" y="5"/>
                  </a:lnTo>
                  <a:lnTo>
                    <a:pt x="2" y="5"/>
                  </a:lnTo>
                  <a:lnTo>
                    <a:pt x="0" y="5"/>
                  </a:lnTo>
                  <a:lnTo>
                    <a:pt x="0" y="3"/>
                  </a:lnTo>
                  <a:lnTo>
                    <a:pt x="0" y="1"/>
                  </a:lnTo>
                  <a:close/>
                </a:path>
              </a:pathLst>
            </a:custGeom>
            <a:solidFill>
              <a:srgbClr val="3366CC"/>
            </a:solidFill>
            <a:ln w="9525">
              <a:solidFill>
                <a:schemeClr val="tx1"/>
              </a:solidFill>
              <a:round/>
              <a:headEnd/>
              <a:tailEnd/>
            </a:ln>
          </p:spPr>
          <p:txBody>
            <a:bodyPr/>
            <a:lstStyle/>
            <a:p>
              <a:endParaRPr lang="en-US"/>
            </a:p>
          </p:txBody>
        </p:sp>
        <p:sp>
          <p:nvSpPr>
            <p:cNvPr id="58547" name="Freeform 39"/>
            <p:cNvSpPr>
              <a:spLocks/>
            </p:cNvSpPr>
            <p:nvPr/>
          </p:nvSpPr>
          <p:spPr bwMode="auto">
            <a:xfrm>
              <a:off x="4664" y="3600"/>
              <a:ext cx="4" cy="5"/>
            </a:xfrm>
            <a:custGeom>
              <a:avLst/>
              <a:gdLst>
                <a:gd name="T0" fmla="*/ 0 w 4"/>
                <a:gd name="T1" fmla="*/ 1 h 5"/>
                <a:gd name="T2" fmla="*/ 0 w 4"/>
                <a:gd name="T3" fmla="*/ 1 h 5"/>
                <a:gd name="T4" fmla="*/ 0 w 4"/>
                <a:gd name="T5" fmla="*/ 1 h 5"/>
                <a:gd name="T6" fmla="*/ 0 w 4"/>
                <a:gd name="T7" fmla="*/ 0 h 5"/>
                <a:gd name="T8" fmla="*/ 2 w 4"/>
                <a:gd name="T9" fmla="*/ 0 h 5"/>
                <a:gd name="T10" fmla="*/ 2 w 4"/>
                <a:gd name="T11" fmla="*/ 0 h 5"/>
                <a:gd name="T12" fmla="*/ 2 w 4"/>
                <a:gd name="T13" fmla="*/ 0 h 5"/>
                <a:gd name="T14" fmla="*/ 2 w 4"/>
                <a:gd name="T15" fmla="*/ 0 h 5"/>
                <a:gd name="T16" fmla="*/ 4 w 4"/>
                <a:gd name="T17" fmla="*/ 0 h 5"/>
                <a:gd name="T18" fmla="*/ 4 w 4"/>
                <a:gd name="T19" fmla="*/ 1 h 5"/>
                <a:gd name="T20" fmla="*/ 4 w 4"/>
                <a:gd name="T21" fmla="*/ 1 h 5"/>
                <a:gd name="T22" fmla="*/ 4 w 4"/>
                <a:gd name="T23" fmla="*/ 1 h 5"/>
                <a:gd name="T24" fmla="*/ 4 w 4"/>
                <a:gd name="T25" fmla="*/ 3 h 5"/>
                <a:gd name="T26" fmla="*/ 4 w 4"/>
                <a:gd name="T27" fmla="*/ 5 h 5"/>
                <a:gd name="T28" fmla="*/ 2 w 4"/>
                <a:gd name="T29" fmla="*/ 5 h 5"/>
                <a:gd name="T30" fmla="*/ 2 w 4"/>
                <a:gd name="T31" fmla="*/ 5 h 5"/>
                <a:gd name="T32" fmla="*/ 2 w 4"/>
                <a:gd name="T33" fmla="*/ 5 h 5"/>
                <a:gd name="T34" fmla="*/ 2 w 4"/>
                <a:gd name="T35" fmla="*/ 5 h 5"/>
                <a:gd name="T36" fmla="*/ 0 w 4"/>
                <a:gd name="T37" fmla="*/ 5 h 5"/>
                <a:gd name="T38" fmla="*/ 0 w 4"/>
                <a:gd name="T39" fmla="*/ 3 h 5"/>
                <a:gd name="T40" fmla="*/ 0 w 4"/>
                <a:gd name="T41" fmla="*/ 1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
                <a:gd name="T64" fmla="*/ 0 h 5"/>
                <a:gd name="T65" fmla="*/ 4 w 4"/>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 h="5">
                  <a:moveTo>
                    <a:pt x="0" y="1"/>
                  </a:moveTo>
                  <a:lnTo>
                    <a:pt x="0" y="1"/>
                  </a:lnTo>
                  <a:lnTo>
                    <a:pt x="0" y="0"/>
                  </a:lnTo>
                  <a:lnTo>
                    <a:pt x="2" y="0"/>
                  </a:lnTo>
                  <a:lnTo>
                    <a:pt x="4" y="0"/>
                  </a:lnTo>
                  <a:lnTo>
                    <a:pt x="4" y="1"/>
                  </a:lnTo>
                  <a:lnTo>
                    <a:pt x="4" y="3"/>
                  </a:lnTo>
                  <a:lnTo>
                    <a:pt x="4" y="5"/>
                  </a:lnTo>
                  <a:lnTo>
                    <a:pt x="2" y="5"/>
                  </a:lnTo>
                  <a:lnTo>
                    <a:pt x="0" y="5"/>
                  </a:lnTo>
                  <a:lnTo>
                    <a:pt x="0" y="3"/>
                  </a:lnTo>
                  <a:lnTo>
                    <a:pt x="0" y="1"/>
                  </a:lnTo>
                </a:path>
              </a:pathLst>
            </a:custGeom>
            <a:solidFill>
              <a:srgbClr val="3366CC"/>
            </a:solidFill>
            <a:ln w="3175">
              <a:solidFill>
                <a:schemeClr val="tx1"/>
              </a:solidFill>
              <a:prstDash val="solid"/>
              <a:round/>
              <a:headEnd/>
              <a:tailEnd/>
            </a:ln>
          </p:spPr>
          <p:txBody>
            <a:bodyPr/>
            <a:lstStyle/>
            <a:p>
              <a:endParaRPr lang="en-US"/>
            </a:p>
          </p:txBody>
        </p:sp>
        <p:sp>
          <p:nvSpPr>
            <p:cNvPr id="58548" name="Freeform 40"/>
            <p:cNvSpPr>
              <a:spLocks/>
            </p:cNvSpPr>
            <p:nvPr/>
          </p:nvSpPr>
          <p:spPr bwMode="auto">
            <a:xfrm>
              <a:off x="4653" y="3608"/>
              <a:ext cx="8" cy="7"/>
            </a:xfrm>
            <a:custGeom>
              <a:avLst/>
              <a:gdLst>
                <a:gd name="T0" fmla="*/ 0 w 8"/>
                <a:gd name="T1" fmla="*/ 4 h 7"/>
                <a:gd name="T2" fmla="*/ 0 w 8"/>
                <a:gd name="T3" fmla="*/ 2 h 7"/>
                <a:gd name="T4" fmla="*/ 1 w 8"/>
                <a:gd name="T5" fmla="*/ 2 h 7"/>
                <a:gd name="T6" fmla="*/ 1 w 8"/>
                <a:gd name="T7" fmla="*/ 0 h 7"/>
                <a:gd name="T8" fmla="*/ 3 w 8"/>
                <a:gd name="T9" fmla="*/ 0 h 7"/>
                <a:gd name="T10" fmla="*/ 5 w 8"/>
                <a:gd name="T11" fmla="*/ 0 h 7"/>
                <a:gd name="T12" fmla="*/ 6 w 8"/>
                <a:gd name="T13" fmla="*/ 2 h 7"/>
                <a:gd name="T14" fmla="*/ 6 w 8"/>
                <a:gd name="T15" fmla="*/ 2 h 7"/>
                <a:gd name="T16" fmla="*/ 8 w 8"/>
                <a:gd name="T17" fmla="*/ 4 h 7"/>
                <a:gd name="T18" fmla="*/ 6 w 8"/>
                <a:gd name="T19" fmla="*/ 5 h 7"/>
                <a:gd name="T20" fmla="*/ 6 w 8"/>
                <a:gd name="T21" fmla="*/ 5 h 7"/>
                <a:gd name="T22" fmla="*/ 5 w 8"/>
                <a:gd name="T23" fmla="*/ 5 h 7"/>
                <a:gd name="T24" fmla="*/ 3 w 8"/>
                <a:gd name="T25" fmla="*/ 7 h 7"/>
                <a:gd name="T26" fmla="*/ 1 w 8"/>
                <a:gd name="T27" fmla="*/ 5 h 7"/>
                <a:gd name="T28" fmla="*/ 1 w 8"/>
                <a:gd name="T29" fmla="*/ 5 h 7"/>
                <a:gd name="T30" fmla="*/ 0 w 8"/>
                <a:gd name="T31" fmla="*/ 5 h 7"/>
                <a:gd name="T32" fmla="*/ 0 w 8"/>
                <a:gd name="T33" fmla="*/ 4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7"/>
                <a:gd name="T53" fmla="*/ 8 w 8"/>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7">
                  <a:moveTo>
                    <a:pt x="0" y="4"/>
                  </a:moveTo>
                  <a:lnTo>
                    <a:pt x="0" y="2"/>
                  </a:lnTo>
                  <a:lnTo>
                    <a:pt x="1" y="2"/>
                  </a:lnTo>
                  <a:lnTo>
                    <a:pt x="1" y="0"/>
                  </a:lnTo>
                  <a:lnTo>
                    <a:pt x="3" y="0"/>
                  </a:lnTo>
                  <a:lnTo>
                    <a:pt x="5" y="0"/>
                  </a:lnTo>
                  <a:lnTo>
                    <a:pt x="6" y="2"/>
                  </a:lnTo>
                  <a:lnTo>
                    <a:pt x="8" y="4"/>
                  </a:lnTo>
                  <a:lnTo>
                    <a:pt x="6" y="5"/>
                  </a:lnTo>
                  <a:lnTo>
                    <a:pt x="5" y="5"/>
                  </a:lnTo>
                  <a:lnTo>
                    <a:pt x="3" y="7"/>
                  </a:lnTo>
                  <a:lnTo>
                    <a:pt x="1" y="5"/>
                  </a:lnTo>
                  <a:lnTo>
                    <a:pt x="0" y="5"/>
                  </a:lnTo>
                  <a:lnTo>
                    <a:pt x="0" y="4"/>
                  </a:lnTo>
                  <a:close/>
                </a:path>
              </a:pathLst>
            </a:custGeom>
            <a:solidFill>
              <a:srgbClr val="3366CC"/>
            </a:solidFill>
            <a:ln w="9525">
              <a:solidFill>
                <a:schemeClr val="tx1"/>
              </a:solidFill>
              <a:round/>
              <a:headEnd/>
              <a:tailEnd/>
            </a:ln>
          </p:spPr>
          <p:txBody>
            <a:bodyPr/>
            <a:lstStyle/>
            <a:p>
              <a:endParaRPr lang="en-US"/>
            </a:p>
          </p:txBody>
        </p:sp>
        <p:sp>
          <p:nvSpPr>
            <p:cNvPr id="58549" name="Freeform 41"/>
            <p:cNvSpPr>
              <a:spLocks/>
            </p:cNvSpPr>
            <p:nvPr/>
          </p:nvSpPr>
          <p:spPr bwMode="auto">
            <a:xfrm>
              <a:off x="4653" y="3608"/>
              <a:ext cx="8" cy="7"/>
            </a:xfrm>
            <a:custGeom>
              <a:avLst/>
              <a:gdLst>
                <a:gd name="T0" fmla="*/ 0 w 8"/>
                <a:gd name="T1" fmla="*/ 4 h 7"/>
                <a:gd name="T2" fmla="*/ 0 w 8"/>
                <a:gd name="T3" fmla="*/ 4 h 7"/>
                <a:gd name="T4" fmla="*/ 0 w 8"/>
                <a:gd name="T5" fmla="*/ 2 h 7"/>
                <a:gd name="T6" fmla="*/ 1 w 8"/>
                <a:gd name="T7" fmla="*/ 2 h 7"/>
                <a:gd name="T8" fmla="*/ 1 w 8"/>
                <a:gd name="T9" fmla="*/ 0 h 7"/>
                <a:gd name="T10" fmla="*/ 3 w 8"/>
                <a:gd name="T11" fmla="*/ 0 h 7"/>
                <a:gd name="T12" fmla="*/ 3 w 8"/>
                <a:gd name="T13" fmla="*/ 0 h 7"/>
                <a:gd name="T14" fmla="*/ 5 w 8"/>
                <a:gd name="T15" fmla="*/ 0 h 7"/>
                <a:gd name="T16" fmla="*/ 6 w 8"/>
                <a:gd name="T17" fmla="*/ 2 h 7"/>
                <a:gd name="T18" fmla="*/ 6 w 8"/>
                <a:gd name="T19" fmla="*/ 2 h 7"/>
                <a:gd name="T20" fmla="*/ 8 w 8"/>
                <a:gd name="T21" fmla="*/ 4 h 7"/>
                <a:gd name="T22" fmla="*/ 8 w 8"/>
                <a:gd name="T23" fmla="*/ 4 h 7"/>
                <a:gd name="T24" fmla="*/ 6 w 8"/>
                <a:gd name="T25" fmla="*/ 5 h 7"/>
                <a:gd name="T26" fmla="*/ 6 w 8"/>
                <a:gd name="T27" fmla="*/ 5 h 7"/>
                <a:gd name="T28" fmla="*/ 5 w 8"/>
                <a:gd name="T29" fmla="*/ 5 h 7"/>
                <a:gd name="T30" fmla="*/ 3 w 8"/>
                <a:gd name="T31" fmla="*/ 7 h 7"/>
                <a:gd name="T32" fmla="*/ 3 w 8"/>
                <a:gd name="T33" fmla="*/ 7 h 7"/>
                <a:gd name="T34" fmla="*/ 1 w 8"/>
                <a:gd name="T35" fmla="*/ 5 h 7"/>
                <a:gd name="T36" fmla="*/ 1 w 8"/>
                <a:gd name="T37" fmla="*/ 5 h 7"/>
                <a:gd name="T38" fmla="*/ 0 w 8"/>
                <a:gd name="T39" fmla="*/ 5 h 7"/>
                <a:gd name="T40" fmla="*/ 0 w 8"/>
                <a:gd name="T41" fmla="*/ 4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7"/>
                <a:gd name="T65" fmla="*/ 8 w 8"/>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7">
                  <a:moveTo>
                    <a:pt x="0" y="4"/>
                  </a:moveTo>
                  <a:lnTo>
                    <a:pt x="0" y="4"/>
                  </a:lnTo>
                  <a:lnTo>
                    <a:pt x="0" y="2"/>
                  </a:lnTo>
                  <a:lnTo>
                    <a:pt x="1" y="2"/>
                  </a:lnTo>
                  <a:lnTo>
                    <a:pt x="1" y="0"/>
                  </a:lnTo>
                  <a:lnTo>
                    <a:pt x="3" y="0"/>
                  </a:lnTo>
                  <a:lnTo>
                    <a:pt x="5" y="0"/>
                  </a:lnTo>
                  <a:lnTo>
                    <a:pt x="6" y="2"/>
                  </a:lnTo>
                  <a:lnTo>
                    <a:pt x="8" y="4"/>
                  </a:lnTo>
                  <a:lnTo>
                    <a:pt x="6" y="5"/>
                  </a:lnTo>
                  <a:lnTo>
                    <a:pt x="5" y="5"/>
                  </a:lnTo>
                  <a:lnTo>
                    <a:pt x="3" y="7"/>
                  </a:lnTo>
                  <a:lnTo>
                    <a:pt x="1" y="5"/>
                  </a:lnTo>
                  <a:lnTo>
                    <a:pt x="0" y="5"/>
                  </a:lnTo>
                  <a:lnTo>
                    <a:pt x="0" y="4"/>
                  </a:lnTo>
                </a:path>
              </a:pathLst>
            </a:custGeom>
            <a:solidFill>
              <a:srgbClr val="3366CC"/>
            </a:solidFill>
            <a:ln w="3175">
              <a:solidFill>
                <a:schemeClr val="tx1"/>
              </a:solidFill>
              <a:prstDash val="solid"/>
              <a:round/>
              <a:headEnd/>
              <a:tailEnd/>
            </a:ln>
          </p:spPr>
          <p:txBody>
            <a:bodyPr/>
            <a:lstStyle/>
            <a:p>
              <a:endParaRPr lang="en-US"/>
            </a:p>
          </p:txBody>
        </p:sp>
        <p:sp>
          <p:nvSpPr>
            <p:cNvPr id="58550" name="Freeform 42"/>
            <p:cNvSpPr>
              <a:spLocks/>
            </p:cNvSpPr>
            <p:nvPr/>
          </p:nvSpPr>
          <p:spPr bwMode="auto">
            <a:xfrm>
              <a:off x="4626" y="3627"/>
              <a:ext cx="8" cy="5"/>
            </a:xfrm>
            <a:custGeom>
              <a:avLst/>
              <a:gdLst>
                <a:gd name="T0" fmla="*/ 0 w 8"/>
                <a:gd name="T1" fmla="*/ 3 h 5"/>
                <a:gd name="T2" fmla="*/ 0 w 8"/>
                <a:gd name="T3" fmla="*/ 1 h 5"/>
                <a:gd name="T4" fmla="*/ 0 w 8"/>
                <a:gd name="T5" fmla="*/ 0 h 5"/>
                <a:gd name="T6" fmla="*/ 1 w 8"/>
                <a:gd name="T7" fmla="*/ 0 h 5"/>
                <a:gd name="T8" fmla="*/ 3 w 8"/>
                <a:gd name="T9" fmla="*/ 0 h 5"/>
                <a:gd name="T10" fmla="*/ 6 w 8"/>
                <a:gd name="T11" fmla="*/ 0 h 5"/>
                <a:gd name="T12" fmla="*/ 6 w 8"/>
                <a:gd name="T13" fmla="*/ 0 h 5"/>
                <a:gd name="T14" fmla="*/ 8 w 8"/>
                <a:gd name="T15" fmla="*/ 1 h 5"/>
                <a:gd name="T16" fmla="*/ 8 w 8"/>
                <a:gd name="T17" fmla="*/ 3 h 5"/>
                <a:gd name="T18" fmla="*/ 8 w 8"/>
                <a:gd name="T19" fmla="*/ 3 h 5"/>
                <a:gd name="T20" fmla="*/ 6 w 8"/>
                <a:gd name="T21" fmla="*/ 5 h 5"/>
                <a:gd name="T22" fmla="*/ 6 w 8"/>
                <a:gd name="T23" fmla="*/ 5 h 5"/>
                <a:gd name="T24" fmla="*/ 3 w 8"/>
                <a:gd name="T25" fmla="*/ 5 h 5"/>
                <a:gd name="T26" fmla="*/ 1 w 8"/>
                <a:gd name="T27" fmla="*/ 5 h 5"/>
                <a:gd name="T28" fmla="*/ 0 w 8"/>
                <a:gd name="T29" fmla="*/ 5 h 5"/>
                <a:gd name="T30" fmla="*/ 0 w 8"/>
                <a:gd name="T31" fmla="*/ 3 h 5"/>
                <a:gd name="T32" fmla="*/ 0 w 8"/>
                <a:gd name="T33" fmla="*/ 3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5"/>
                <a:gd name="T53" fmla="*/ 8 w 8"/>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5">
                  <a:moveTo>
                    <a:pt x="0" y="3"/>
                  </a:moveTo>
                  <a:lnTo>
                    <a:pt x="0" y="1"/>
                  </a:lnTo>
                  <a:lnTo>
                    <a:pt x="0" y="0"/>
                  </a:lnTo>
                  <a:lnTo>
                    <a:pt x="1" y="0"/>
                  </a:lnTo>
                  <a:lnTo>
                    <a:pt x="3" y="0"/>
                  </a:lnTo>
                  <a:lnTo>
                    <a:pt x="6" y="0"/>
                  </a:lnTo>
                  <a:lnTo>
                    <a:pt x="8" y="1"/>
                  </a:lnTo>
                  <a:lnTo>
                    <a:pt x="8" y="3"/>
                  </a:lnTo>
                  <a:lnTo>
                    <a:pt x="6" y="5"/>
                  </a:lnTo>
                  <a:lnTo>
                    <a:pt x="3" y="5"/>
                  </a:lnTo>
                  <a:lnTo>
                    <a:pt x="1" y="5"/>
                  </a:lnTo>
                  <a:lnTo>
                    <a:pt x="0" y="5"/>
                  </a:lnTo>
                  <a:lnTo>
                    <a:pt x="0" y="3"/>
                  </a:lnTo>
                  <a:close/>
                </a:path>
              </a:pathLst>
            </a:custGeom>
            <a:solidFill>
              <a:srgbClr val="3366CC"/>
            </a:solidFill>
            <a:ln w="9525">
              <a:solidFill>
                <a:schemeClr val="tx1"/>
              </a:solidFill>
              <a:round/>
              <a:headEnd/>
              <a:tailEnd/>
            </a:ln>
          </p:spPr>
          <p:txBody>
            <a:bodyPr/>
            <a:lstStyle/>
            <a:p>
              <a:endParaRPr lang="en-US"/>
            </a:p>
          </p:txBody>
        </p:sp>
        <p:sp>
          <p:nvSpPr>
            <p:cNvPr id="58551" name="Freeform 43"/>
            <p:cNvSpPr>
              <a:spLocks/>
            </p:cNvSpPr>
            <p:nvPr/>
          </p:nvSpPr>
          <p:spPr bwMode="auto">
            <a:xfrm>
              <a:off x="4626" y="3627"/>
              <a:ext cx="8" cy="5"/>
            </a:xfrm>
            <a:custGeom>
              <a:avLst/>
              <a:gdLst>
                <a:gd name="T0" fmla="*/ 0 w 8"/>
                <a:gd name="T1" fmla="*/ 3 h 5"/>
                <a:gd name="T2" fmla="*/ 0 w 8"/>
                <a:gd name="T3" fmla="*/ 3 h 5"/>
                <a:gd name="T4" fmla="*/ 0 w 8"/>
                <a:gd name="T5" fmla="*/ 1 h 5"/>
                <a:gd name="T6" fmla="*/ 0 w 8"/>
                <a:gd name="T7" fmla="*/ 0 h 5"/>
                <a:gd name="T8" fmla="*/ 1 w 8"/>
                <a:gd name="T9" fmla="*/ 0 h 5"/>
                <a:gd name="T10" fmla="*/ 3 w 8"/>
                <a:gd name="T11" fmla="*/ 0 h 5"/>
                <a:gd name="T12" fmla="*/ 3 w 8"/>
                <a:gd name="T13" fmla="*/ 0 h 5"/>
                <a:gd name="T14" fmla="*/ 6 w 8"/>
                <a:gd name="T15" fmla="*/ 0 h 5"/>
                <a:gd name="T16" fmla="*/ 6 w 8"/>
                <a:gd name="T17" fmla="*/ 0 h 5"/>
                <a:gd name="T18" fmla="*/ 8 w 8"/>
                <a:gd name="T19" fmla="*/ 1 h 5"/>
                <a:gd name="T20" fmla="*/ 8 w 8"/>
                <a:gd name="T21" fmla="*/ 3 h 5"/>
                <a:gd name="T22" fmla="*/ 8 w 8"/>
                <a:gd name="T23" fmla="*/ 3 h 5"/>
                <a:gd name="T24" fmla="*/ 8 w 8"/>
                <a:gd name="T25" fmla="*/ 3 h 5"/>
                <a:gd name="T26" fmla="*/ 6 w 8"/>
                <a:gd name="T27" fmla="*/ 5 h 5"/>
                <a:gd name="T28" fmla="*/ 6 w 8"/>
                <a:gd name="T29" fmla="*/ 5 h 5"/>
                <a:gd name="T30" fmla="*/ 3 w 8"/>
                <a:gd name="T31" fmla="*/ 5 h 5"/>
                <a:gd name="T32" fmla="*/ 3 w 8"/>
                <a:gd name="T33" fmla="*/ 5 h 5"/>
                <a:gd name="T34" fmla="*/ 1 w 8"/>
                <a:gd name="T35" fmla="*/ 5 h 5"/>
                <a:gd name="T36" fmla="*/ 0 w 8"/>
                <a:gd name="T37" fmla="*/ 5 h 5"/>
                <a:gd name="T38" fmla="*/ 0 w 8"/>
                <a:gd name="T39" fmla="*/ 3 h 5"/>
                <a:gd name="T40" fmla="*/ 0 w 8"/>
                <a:gd name="T41" fmla="*/ 3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5"/>
                <a:gd name="T65" fmla="*/ 8 w 8"/>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5">
                  <a:moveTo>
                    <a:pt x="0" y="3"/>
                  </a:moveTo>
                  <a:lnTo>
                    <a:pt x="0" y="3"/>
                  </a:lnTo>
                  <a:lnTo>
                    <a:pt x="0" y="1"/>
                  </a:lnTo>
                  <a:lnTo>
                    <a:pt x="0" y="0"/>
                  </a:lnTo>
                  <a:lnTo>
                    <a:pt x="1" y="0"/>
                  </a:lnTo>
                  <a:lnTo>
                    <a:pt x="3" y="0"/>
                  </a:lnTo>
                  <a:lnTo>
                    <a:pt x="6" y="0"/>
                  </a:lnTo>
                  <a:lnTo>
                    <a:pt x="8" y="1"/>
                  </a:lnTo>
                  <a:lnTo>
                    <a:pt x="8" y="3"/>
                  </a:lnTo>
                  <a:lnTo>
                    <a:pt x="6" y="5"/>
                  </a:lnTo>
                  <a:lnTo>
                    <a:pt x="3" y="5"/>
                  </a:lnTo>
                  <a:lnTo>
                    <a:pt x="1" y="5"/>
                  </a:lnTo>
                  <a:lnTo>
                    <a:pt x="0" y="5"/>
                  </a:lnTo>
                  <a:lnTo>
                    <a:pt x="0" y="3"/>
                  </a:lnTo>
                </a:path>
              </a:pathLst>
            </a:custGeom>
            <a:solidFill>
              <a:srgbClr val="3366CC"/>
            </a:solidFill>
            <a:ln w="3175">
              <a:solidFill>
                <a:schemeClr val="tx1"/>
              </a:solidFill>
              <a:prstDash val="solid"/>
              <a:round/>
              <a:headEnd/>
              <a:tailEnd/>
            </a:ln>
          </p:spPr>
          <p:txBody>
            <a:bodyPr/>
            <a:lstStyle/>
            <a:p>
              <a:endParaRPr lang="en-US"/>
            </a:p>
          </p:txBody>
        </p:sp>
      </p:grpSp>
      <p:sp>
        <p:nvSpPr>
          <p:cNvPr id="58378" name="Freeform 44"/>
          <p:cNvSpPr>
            <a:spLocks/>
          </p:cNvSpPr>
          <p:nvPr/>
        </p:nvSpPr>
        <p:spPr bwMode="auto">
          <a:xfrm>
            <a:off x="5494338" y="3065463"/>
            <a:ext cx="685800" cy="1073150"/>
          </a:xfrm>
          <a:custGeom>
            <a:avLst/>
            <a:gdLst>
              <a:gd name="T0" fmla="*/ 285 w 395"/>
              <a:gd name="T1" fmla="*/ 672 h 697"/>
              <a:gd name="T2" fmla="*/ 324 w 395"/>
              <a:gd name="T3" fmla="*/ 683 h 697"/>
              <a:gd name="T4" fmla="*/ 315 w 395"/>
              <a:gd name="T5" fmla="*/ 660 h 697"/>
              <a:gd name="T6" fmla="*/ 337 w 395"/>
              <a:gd name="T7" fmla="*/ 636 h 697"/>
              <a:gd name="T8" fmla="*/ 354 w 395"/>
              <a:gd name="T9" fmla="*/ 624 h 697"/>
              <a:gd name="T10" fmla="*/ 349 w 395"/>
              <a:gd name="T11" fmla="*/ 604 h 697"/>
              <a:gd name="T12" fmla="*/ 356 w 395"/>
              <a:gd name="T13" fmla="*/ 592 h 697"/>
              <a:gd name="T14" fmla="*/ 354 w 395"/>
              <a:gd name="T15" fmla="*/ 568 h 697"/>
              <a:gd name="T16" fmla="*/ 359 w 395"/>
              <a:gd name="T17" fmla="*/ 551 h 697"/>
              <a:gd name="T18" fmla="*/ 362 w 395"/>
              <a:gd name="T19" fmla="*/ 531 h 697"/>
              <a:gd name="T20" fmla="*/ 386 w 395"/>
              <a:gd name="T21" fmla="*/ 489 h 697"/>
              <a:gd name="T22" fmla="*/ 393 w 395"/>
              <a:gd name="T23" fmla="*/ 474 h 697"/>
              <a:gd name="T24" fmla="*/ 384 w 395"/>
              <a:gd name="T25" fmla="*/ 428 h 697"/>
              <a:gd name="T26" fmla="*/ 384 w 395"/>
              <a:gd name="T27" fmla="*/ 389 h 697"/>
              <a:gd name="T28" fmla="*/ 381 w 395"/>
              <a:gd name="T29" fmla="*/ 353 h 697"/>
              <a:gd name="T30" fmla="*/ 376 w 395"/>
              <a:gd name="T31" fmla="*/ 284 h 697"/>
              <a:gd name="T32" fmla="*/ 369 w 395"/>
              <a:gd name="T33" fmla="*/ 201 h 697"/>
              <a:gd name="T34" fmla="*/ 362 w 395"/>
              <a:gd name="T35" fmla="*/ 132 h 697"/>
              <a:gd name="T36" fmla="*/ 359 w 395"/>
              <a:gd name="T37" fmla="*/ 96 h 697"/>
              <a:gd name="T38" fmla="*/ 346 w 395"/>
              <a:gd name="T39" fmla="*/ 69 h 697"/>
              <a:gd name="T40" fmla="*/ 342 w 395"/>
              <a:gd name="T41" fmla="*/ 54 h 697"/>
              <a:gd name="T42" fmla="*/ 325 w 395"/>
              <a:gd name="T43" fmla="*/ 25 h 697"/>
              <a:gd name="T44" fmla="*/ 66 w 395"/>
              <a:gd name="T45" fmla="*/ 20 h 697"/>
              <a:gd name="T46" fmla="*/ 73 w 395"/>
              <a:gd name="T47" fmla="*/ 28 h 697"/>
              <a:gd name="T48" fmla="*/ 90 w 395"/>
              <a:gd name="T49" fmla="*/ 45 h 697"/>
              <a:gd name="T50" fmla="*/ 100 w 395"/>
              <a:gd name="T51" fmla="*/ 57 h 697"/>
              <a:gd name="T52" fmla="*/ 114 w 395"/>
              <a:gd name="T53" fmla="*/ 84 h 697"/>
              <a:gd name="T54" fmla="*/ 98 w 395"/>
              <a:gd name="T55" fmla="*/ 110 h 697"/>
              <a:gd name="T56" fmla="*/ 97 w 395"/>
              <a:gd name="T57" fmla="*/ 135 h 697"/>
              <a:gd name="T58" fmla="*/ 78 w 395"/>
              <a:gd name="T59" fmla="*/ 142 h 697"/>
              <a:gd name="T60" fmla="*/ 70 w 395"/>
              <a:gd name="T61" fmla="*/ 150 h 697"/>
              <a:gd name="T62" fmla="*/ 34 w 395"/>
              <a:gd name="T63" fmla="*/ 164 h 697"/>
              <a:gd name="T64" fmla="*/ 48 w 395"/>
              <a:gd name="T65" fmla="*/ 204 h 697"/>
              <a:gd name="T66" fmla="*/ 41 w 395"/>
              <a:gd name="T67" fmla="*/ 226 h 697"/>
              <a:gd name="T68" fmla="*/ 36 w 395"/>
              <a:gd name="T69" fmla="*/ 240 h 697"/>
              <a:gd name="T70" fmla="*/ 32 w 395"/>
              <a:gd name="T71" fmla="*/ 252 h 697"/>
              <a:gd name="T72" fmla="*/ 9 w 395"/>
              <a:gd name="T73" fmla="*/ 264 h 697"/>
              <a:gd name="T74" fmla="*/ 14 w 395"/>
              <a:gd name="T75" fmla="*/ 277 h 697"/>
              <a:gd name="T76" fmla="*/ 7 w 395"/>
              <a:gd name="T77" fmla="*/ 291 h 697"/>
              <a:gd name="T78" fmla="*/ 2 w 395"/>
              <a:gd name="T79" fmla="*/ 304 h 697"/>
              <a:gd name="T80" fmla="*/ 7 w 395"/>
              <a:gd name="T81" fmla="*/ 352 h 697"/>
              <a:gd name="T82" fmla="*/ 60 w 395"/>
              <a:gd name="T83" fmla="*/ 411 h 697"/>
              <a:gd name="T84" fmla="*/ 82 w 395"/>
              <a:gd name="T85" fmla="*/ 430 h 697"/>
              <a:gd name="T86" fmla="*/ 93 w 395"/>
              <a:gd name="T87" fmla="*/ 474 h 697"/>
              <a:gd name="T88" fmla="*/ 117 w 395"/>
              <a:gd name="T89" fmla="*/ 462 h 697"/>
              <a:gd name="T90" fmla="*/ 141 w 395"/>
              <a:gd name="T91" fmla="*/ 482 h 697"/>
              <a:gd name="T92" fmla="*/ 131 w 395"/>
              <a:gd name="T93" fmla="*/ 523 h 697"/>
              <a:gd name="T94" fmla="*/ 124 w 395"/>
              <a:gd name="T95" fmla="*/ 546 h 697"/>
              <a:gd name="T96" fmla="*/ 159 w 395"/>
              <a:gd name="T97" fmla="*/ 580 h 697"/>
              <a:gd name="T98" fmla="*/ 166 w 395"/>
              <a:gd name="T99" fmla="*/ 585 h 697"/>
              <a:gd name="T100" fmla="*/ 222 w 395"/>
              <a:gd name="T101" fmla="*/ 648 h 697"/>
              <a:gd name="T102" fmla="*/ 237 w 395"/>
              <a:gd name="T103" fmla="*/ 697 h 697"/>
              <a:gd name="T104" fmla="*/ 242 w 395"/>
              <a:gd name="T105" fmla="*/ 687 h 697"/>
              <a:gd name="T106" fmla="*/ 252 w 395"/>
              <a:gd name="T107" fmla="*/ 683 h 6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95"/>
              <a:gd name="T163" fmla="*/ 0 h 697"/>
              <a:gd name="T164" fmla="*/ 395 w 395"/>
              <a:gd name="T165" fmla="*/ 697 h 6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95" h="697">
                <a:moveTo>
                  <a:pt x="258" y="678"/>
                </a:moveTo>
                <a:lnTo>
                  <a:pt x="264" y="672"/>
                </a:lnTo>
                <a:lnTo>
                  <a:pt x="269" y="668"/>
                </a:lnTo>
                <a:lnTo>
                  <a:pt x="274" y="668"/>
                </a:lnTo>
                <a:lnTo>
                  <a:pt x="280" y="668"/>
                </a:lnTo>
                <a:lnTo>
                  <a:pt x="285" y="672"/>
                </a:lnTo>
                <a:lnTo>
                  <a:pt x="288" y="673"/>
                </a:lnTo>
                <a:lnTo>
                  <a:pt x="291" y="677"/>
                </a:lnTo>
                <a:lnTo>
                  <a:pt x="295" y="678"/>
                </a:lnTo>
                <a:lnTo>
                  <a:pt x="308" y="683"/>
                </a:lnTo>
                <a:lnTo>
                  <a:pt x="318" y="685"/>
                </a:lnTo>
                <a:lnTo>
                  <a:pt x="324" y="683"/>
                </a:lnTo>
                <a:lnTo>
                  <a:pt x="325" y="680"/>
                </a:lnTo>
                <a:lnTo>
                  <a:pt x="324" y="677"/>
                </a:lnTo>
                <a:lnTo>
                  <a:pt x="324" y="673"/>
                </a:lnTo>
                <a:lnTo>
                  <a:pt x="320" y="670"/>
                </a:lnTo>
                <a:lnTo>
                  <a:pt x="320" y="668"/>
                </a:lnTo>
                <a:lnTo>
                  <a:pt x="315" y="660"/>
                </a:lnTo>
                <a:lnTo>
                  <a:pt x="315" y="651"/>
                </a:lnTo>
                <a:lnTo>
                  <a:pt x="317" y="646"/>
                </a:lnTo>
                <a:lnTo>
                  <a:pt x="322" y="641"/>
                </a:lnTo>
                <a:lnTo>
                  <a:pt x="327" y="639"/>
                </a:lnTo>
                <a:lnTo>
                  <a:pt x="332" y="636"/>
                </a:lnTo>
                <a:lnTo>
                  <a:pt x="337" y="636"/>
                </a:lnTo>
                <a:lnTo>
                  <a:pt x="339" y="636"/>
                </a:lnTo>
                <a:lnTo>
                  <a:pt x="347" y="634"/>
                </a:lnTo>
                <a:lnTo>
                  <a:pt x="354" y="633"/>
                </a:lnTo>
                <a:lnTo>
                  <a:pt x="356" y="631"/>
                </a:lnTo>
                <a:lnTo>
                  <a:pt x="356" y="628"/>
                </a:lnTo>
                <a:lnTo>
                  <a:pt x="354" y="624"/>
                </a:lnTo>
                <a:lnTo>
                  <a:pt x="354" y="622"/>
                </a:lnTo>
                <a:lnTo>
                  <a:pt x="352" y="621"/>
                </a:lnTo>
                <a:lnTo>
                  <a:pt x="351" y="619"/>
                </a:lnTo>
                <a:lnTo>
                  <a:pt x="347" y="614"/>
                </a:lnTo>
                <a:lnTo>
                  <a:pt x="349" y="606"/>
                </a:lnTo>
                <a:lnTo>
                  <a:pt x="349" y="604"/>
                </a:lnTo>
                <a:lnTo>
                  <a:pt x="351" y="602"/>
                </a:lnTo>
                <a:lnTo>
                  <a:pt x="352" y="600"/>
                </a:lnTo>
                <a:lnTo>
                  <a:pt x="354" y="597"/>
                </a:lnTo>
                <a:lnTo>
                  <a:pt x="354" y="595"/>
                </a:lnTo>
                <a:lnTo>
                  <a:pt x="356" y="594"/>
                </a:lnTo>
                <a:lnTo>
                  <a:pt x="356" y="592"/>
                </a:lnTo>
                <a:lnTo>
                  <a:pt x="356" y="590"/>
                </a:lnTo>
                <a:lnTo>
                  <a:pt x="352" y="585"/>
                </a:lnTo>
                <a:lnTo>
                  <a:pt x="351" y="580"/>
                </a:lnTo>
                <a:lnTo>
                  <a:pt x="351" y="575"/>
                </a:lnTo>
                <a:lnTo>
                  <a:pt x="351" y="572"/>
                </a:lnTo>
                <a:lnTo>
                  <a:pt x="354" y="568"/>
                </a:lnTo>
                <a:lnTo>
                  <a:pt x="356" y="567"/>
                </a:lnTo>
                <a:lnTo>
                  <a:pt x="356" y="565"/>
                </a:lnTo>
                <a:lnTo>
                  <a:pt x="357" y="565"/>
                </a:lnTo>
                <a:lnTo>
                  <a:pt x="359" y="555"/>
                </a:lnTo>
                <a:lnTo>
                  <a:pt x="359" y="553"/>
                </a:lnTo>
                <a:lnTo>
                  <a:pt x="359" y="551"/>
                </a:lnTo>
                <a:lnTo>
                  <a:pt x="359" y="548"/>
                </a:lnTo>
                <a:lnTo>
                  <a:pt x="361" y="543"/>
                </a:lnTo>
                <a:lnTo>
                  <a:pt x="361" y="540"/>
                </a:lnTo>
                <a:lnTo>
                  <a:pt x="362" y="536"/>
                </a:lnTo>
                <a:lnTo>
                  <a:pt x="362" y="533"/>
                </a:lnTo>
                <a:lnTo>
                  <a:pt x="362" y="531"/>
                </a:lnTo>
                <a:lnTo>
                  <a:pt x="369" y="526"/>
                </a:lnTo>
                <a:lnTo>
                  <a:pt x="374" y="518"/>
                </a:lnTo>
                <a:lnTo>
                  <a:pt x="378" y="509"/>
                </a:lnTo>
                <a:lnTo>
                  <a:pt x="381" y="502"/>
                </a:lnTo>
                <a:lnTo>
                  <a:pt x="384" y="494"/>
                </a:lnTo>
                <a:lnTo>
                  <a:pt x="386" y="489"/>
                </a:lnTo>
                <a:lnTo>
                  <a:pt x="388" y="484"/>
                </a:lnTo>
                <a:lnTo>
                  <a:pt x="388" y="482"/>
                </a:lnTo>
                <a:lnTo>
                  <a:pt x="390" y="479"/>
                </a:lnTo>
                <a:lnTo>
                  <a:pt x="391" y="475"/>
                </a:lnTo>
                <a:lnTo>
                  <a:pt x="393" y="474"/>
                </a:lnTo>
                <a:lnTo>
                  <a:pt x="395" y="463"/>
                </a:lnTo>
                <a:lnTo>
                  <a:pt x="395" y="455"/>
                </a:lnTo>
                <a:lnTo>
                  <a:pt x="393" y="446"/>
                </a:lnTo>
                <a:lnTo>
                  <a:pt x="390" y="440"/>
                </a:lnTo>
                <a:lnTo>
                  <a:pt x="388" y="433"/>
                </a:lnTo>
                <a:lnTo>
                  <a:pt x="384" y="428"/>
                </a:lnTo>
                <a:lnTo>
                  <a:pt x="383" y="424"/>
                </a:lnTo>
                <a:lnTo>
                  <a:pt x="381" y="423"/>
                </a:lnTo>
                <a:lnTo>
                  <a:pt x="381" y="419"/>
                </a:lnTo>
                <a:lnTo>
                  <a:pt x="381" y="396"/>
                </a:lnTo>
                <a:lnTo>
                  <a:pt x="384" y="391"/>
                </a:lnTo>
                <a:lnTo>
                  <a:pt x="384" y="389"/>
                </a:lnTo>
                <a:lnTo>
                  <a:pt x="384" y="387"/>
                </a:lnTo>
                <a:lnTo>
                  <a:pt x="384" y="382"/>
                </a:lnTo>
                <a:lnTo>
                  <a:pt x="383" y="377"/>
                </a:lnTo>
                <a:lnTo>
                  <a:pt x="383" y="370"/>
                </a:lnTo>
                <a:lnTo>
                  <a:pt x="383" y="362"/>
                </a:lnTo>
                <a:lnTo>
                  <a:pt x="381" y="353"/>
                </a:lnTo>
                <a:lnTo>
                  <a:pt x="381" y="343"/>
                </a:lnTo>
                <a:lnTo>
                  <a:pt x="379" y="333"/>
                </a:lnTo>
                <a:lnTo>
                  <a:pt x="379" y="321"/>
                </a:lnTo>
                <a:lnTo>
                  <a:pt x="378" y="309"/>
                </a:lnTo>
                <a:lnTo>
                  <a:pt x="376" y="296"/>
                </a:lnTo>
                <a:lnTo>
                  <a:pt x="376" y="284"/>
                </a:lnTo>
                <a:lnTo>
                  <a:pt x="374" y="270"/>
                </a:lnTo>
                <a:lnTo>
                  <a:pt x="373" y="257"/>
                </a:lnTo>
                <a:lnTo>
                  <a:pt x="373" y="243"/>
                </a:lnTo>
                <a:lnTo>
                  <a:pt x="371" y="228"/>
                </a:lnTo>
                <a:lnTo>
                  <a:pt x="369" y="215"/>
                </a:lnTo>
                <a:lnTo>
                  <a:pt x="369" y="201"/>
                </a:lnTo>
                <a:lnTo>
                  <a:pt x="368" y="189"/>
                </a:lnTo>
                <a:lnTo>
                  <a:pt x="366" y="176"/>
                </a:lnTo>
                <a:lnTo>
                  <a:pt x="366" y="164"/>
                </a:lnTo>
                <a:lnTo>
                  <a:pt x="364" y="152"/>
                </a:lnTo>
                <a:lnTo>
                  <a:pt x="364" y="142"/>
                </a:lnTo>
                <a:lnTo>
                  <a:pt x="362" y="132"/>
                </a:lnTo>
                <a:lnTo>
                  <a:pt x="362" y="122"/>
                </a:lnTo>
                <a:lnTo>
                  <a:pt x="361" y="115"/>
                </a:lnTo>
                <a:lnTo>
                  <a:pt x="361" y="108"/>
                </a:lnTo>
                <a:lnTo>
                  <a:pt x="361" y="103"/>
                </a:lnTo>
                <a:lnTo>
                  <a:pt x="359" y="98"/>
                </a:lnTo>
                <a:lnTo>
                  <a:pt x="359" y="96"/>
                </a:lnTo>
                <a:lnTo>
                  <a:pt x="359" y="94"/>
                </a:lnTo>
                <a:lnTo>
                  <a:pt x="354" y="89"/>
                </a:lnTo>
                <a:lnTo>
                  <a:pt x="351" y="84"/>
                </a:lnTo>
                <a:lnTo>
                  <a:pt x="349" y="79"/>
                </a:lnTo>
                <a:lnTo>
                  <a:pt x="347" y="74"/>
                </a:lnTo>
                <a:lnTo>
                  <a:pt x="346" y="69"/>
                </a:lnTo>
                <a:lnTo>
                  <a:pt x="346" y="66"/>
                </a:lnTo>
                <a:lnTo>
                  <a:pt x="346" y="64"/>
                </a:lnTo>
                <a:lnTo>
                  <a:pt x="346" y="62"/>
                </a:lnTo>
                <a:lnTo>
                  <a:pt x="344" y="61"/>
                </a:lnTo>
                <a:lnTo>
                  <a:pt x="344" y="57"/>
                </a:lnTo>
                <a:lnTo>
                  <a:pt x="342" y="54"/>
                </a:lnTo>
                <a:lnTo>
                  <a:pt x="342" y="52"/>
                </a:lnTo>
                <a:lnTo>
                  <a:pt x="334" y="47"/>
                </a:lnTo>
                <a:lnTo>
                  <a:pt x="329" y="42"/>
                </a:lnTo>
                <a:lnTo>
                  <a:pt x="325" y="37"/>
                </a:lnTo>
                <a:lnTo>
                  <a:pt x="325" y="30"/>
                </a:lnTo>
                <a:lnTo>
                  <a:pt x="325" y="25"/>
                </a:lnTo>
                <a:lnTo>
                  <a:pt x="325" y="22"/>
                </a:lnTo>
                <a:lnTo>
                  <a:pt x="325" y="18"/>
                </a:lnTo>
                <a:lnTo>
                  <a:pt x="325" y="0"/>
                </a:lnTo>
                <a:lnTo>
                  <a:pt x="325" y="1"/>
                </a:lnTo>
                <a:lnTo>
                  <a:pt x="66" y="20"/>
                </a:lnTo>
                <a:lnTo>
                  <a:pt x="66" y="22"/>
                </a:lnTo>
                <a:lnTo>
                  <a:pt x="66" y="23"/>
                </a:lnTo>
                <a:lnTo>
                  <a:pt x="68" y="25"/>
                </a:lnTo>
                <a:lnTo>
                  <a:pt x="71" y="27"/>
                </a:lnTo>
                <a:lnTo>
                  <a:pt x="73" y="28"/>
                </a:lnTo>
                <a:lnTo>
                  <a:pt x="78" y="30"/>
                </a:lnTo>
                <a:lnTo>
                  <a:pt x="82" y="34"/>
                </a:lnTo>
                <a:lnTo>
                  <a:pt x="87" y="37"/>
                </a:lnTo>
                <a:lnTo>
                  <a:pt x="90" y="40"/>
                </a:lnTo>
                <a:lnTo>
                  <a:pt x="90" y="44"/>
                </a:lnTo>
                <a:lnTo>
                  <a:pt x="90" y="45"/>
                </a:lnTo>
                <a:lnTo>
                  <a:pt x="90" y="47"/>
                </a:lnTo>
                <a:lnTo>
                  <a:pt x="88" y="49"/>
                </a:lnTo>
                <a:lnTo>
                  <a:pt x="88" y="50"/>
                </a:lnTo>
                <a:lnTo>
                  <a:pt x="98" y="57"/>
                </a:lnTo>
                <a:lnTo>
                  <a:pt x="100" y="57"/>
                </a:lnTo>
                <a:lnTo>
                  <a:pt x="102" y="59"/>
                </a:lnTo>
                <a:lnTo>
                  <a:pt x="105" y="61"/>
                </a:lnTo>
                <a:lnTo>
                  <a:pt x="110" y="64"/>
                </a:lnTo>
                <a:lnTo>
                  <a:pt x="112" y="69"/>
                </a:lnTo>
                <a:lnTo>
                  <a:pt x="114" y="76"/>
                </a:lnTo>
                <a:lnTo>
                  <a:pt x="114" y="84"/>
                </a:lnTo>
                <a:lnTo>
                  <a:pt x="112" y="96"/>
                </a:lnTo>
                <a:lnTo>
                  <a:pt x="109" y="105"/>
                </a:lnTo>
                <a:lnTo>
                  <a:pt x="105" y="108"/>
                </a:lnTo>
                <a:lnTo>
                  <a:pt x="102" y="110"/>
                </a:lnTo>
                <a:lnTo>
                  <a:pt x="100" y="108"/>
                </a:lnTo>
                <a:lnTo>
                  <a:pt x="98" y="110"/>
                </a:lnTo>
                <a:lnTo>
                  <a:pt x="98" y="111"/>
                </a:lnTo>
                <a:lnTo>
                  <a:pt x="97" y="120"/>
                </a:lnTo>
                <a:lnTo>
                  <a:pt x="97" y="133"/>
                </a:lnTo>
                <a:lnTo>
                  <a:pt x="97" y="135"/>
                </a:lnTo>
                <a:lnTo>
                  <a:pt x="95" y="137"/>
                </a:lnTo>
                <a:lnTo>
                  <a:pt x="93" y="138"/>
                </a:lnTo>
                <a:lnTo>
                  <a:pt x="90" y="140"/>
                </a:lnTo>
                <a:lnTo>
                  <a:pt x="87" y="142"/>
                </a:lnTo>
                <a:lnTo>
                  <a:pt x="80" y="142"/>
                </a:lnTo>
                <a:lnTo>
                  <a:pt x="78" y="142"/>
                </a:lnTo>
                <a:lnTo>
                  <a:pt x="78" y="144"/>
                </a:lnTo>
                <a:lnTo>
                  <a:pt x="78" y="145"/>
                </a:lnTo>
                <a:lnTo>
                  <a:pt x="76" y="147"/>
                </a:lnTo>
                <a:lnTo>
                  <a:pt x="75" y="149"/>
                </a:lnTo>
                <a:lnTo>
                  <a:pt x="70" y="150"/>
                </a:lnTo>
                <a:lnTo>
                  <a:pt x="63" y="152"/>
                </a:lnTo>
                <a:lnTo>
                  <a:pt x="56" y="152"/>
                </a:lnTo>
                <a:lnTo>
                  <a:pt x="49" y="154"/>
                </a:lnTo>
                <a:lnTo>
                  <a:pt x="43" y="157"/>
                </a:lnTo>
                <a:lnTo>
                  <a:pt x="38" y="160"/>
                </a:lnTo>
                <a:lnTo>
                  <a:pt x="34" y="164"/>
                </a:lnTo>
                <a:lnTo>
                  <a:pt x="34" y="171"/>
                </a:lnTo>
                <a:lnTo>
                  <a:pt x="34" y="177"/>
                </a:lnTo>
                <a:lnTo>
                  <a:pt x="38" y="186"/>
                </a:lnTo>
                <a:lnTo>
                  <a:pt x="41" y="194"/>
                </a:lnTo>
                <a:lnTo>
                  <a:pt x="46" y="199"/>
                </a:lnTo>
                <a:lnTo>
                  <a:pt x="48" y="204"/>
                </a:lnTo>
                <a:lnTo>
                  <a:pt x="49" y="208"/>
                </a:lnTo>
                <a:lnTo>
                  <a:pt x="51" y="213"/>
                </a:lnTo>
                <a:lnTo>
                  <a:pt x="49" y="216"/>
                </a:lnTo>
                <a:lnTo>
                  <a:pt x="46" y="220"/>
                </a:lnTo>
                <a:lnTo>
                  <a:pt x="41" y="226"/>
                </a:lnTo>
                <a:lnTo>
                  <a:pt x="41" y="230"/>
                </a:lnTo>
                <a:lnTo>
                  <a:pt x="39" y="232"/>
                </a:lnTo>
                <a:lnTo>
                  <a:pt x="38" y="235"/>
                </a:lnTo>
                <a:lnTo>
                  <a:pt x="38" y="237"/>
                </a:lnTo>
                <a:lnTo>
                  <a:pt x="36" y="238"/>
                </a:lnTo>
                <a:lnTo>
                  <a:pt x="36" y="240"/>
                </a:lnTo>
                <a:lnTo>
                  <a:pt x="36" y="242"/>
                </a:lnTo>
                <a:lnTo>
                  <a:pt x="34" y="243"/>
                </a:lnTo>
                <a:lnTo>
                  <a:pt x="34" y="247"/>
                </a:lnTo>
                <a:lnTo>
                  <a:pt x="34" y="248"/>
                </a:lnTo>
                <a:lnTo>
                  <a:pt x="32" y="252"/>
                </a:lnTo>
                <a:lnTo>
                  <a:pt x="29" y="254"/>
                </a:lnTo>
                <a:lnTo>
                  <a:pt x="24" y="255"/>
                </a:lnTo>
                <a:lnTo>
                  <a:pt x="19" y="257"/>
                </a:lnTo>
                <a:lnTo>
                  <a:pt x="14" y="259"/>
                </a:lnTo>
                <a:lnTo>
                  <a:pt x="10" y="260"/>
                </a:lnTo>
                <a:lnTo>
                  <a:pt x="9" y="264"/>
                </a:lnTo>
                <a:lnTo>
                  <a:pt x="9" y="267"/>
                </a:lnTo>
                <a:lnTo>
                  <a:pt x="9" y="270"/>
                </a:lnTo>
                <a:lnTo>
                  <a:pt x="10" y="272"/>
                </a:lnTo>
                <a:lnTo>
                  <a:pt x="12" y="276"/>
                </a:lnTo>
                <a:lnTo>
                  <a:pt x="14" y="277"/>
                </a:lnTo>
                <a:lnTo>
                  <a:pt x="14" y="279"/>
                </a:lnTo>
                <a:lnTo>
                  <a:pt x="14" y="282"/>
                </a:lnTo>
                <a:lnTo>
                  <a:pt x="12" y="284"/>
                </a:lnTo>
                <a:lnTo>
                  <a:pt x="10" y="287"/>
                </a:lnTo>
                <a:lnTo>
                  <a:pt x="9" y="289"/>
                </a:lnTo>
                <a:lnTo>
                  <a:pt x="7" y="291"/>
                </a:lnTo>
                <a:lnTo>
                  <a:pt x="5" y="292"/>
                </a:lnTo>
                <a:lnTo>
                  <a:pt x="4" y="294"/>
                </a:lnTo>
                <a:lnTo>
                  <a:pt x="4" y="296"/>
                </a:lnTo>
                <a:lnTo>
                  <a:pt x="4" y="299"/>
                </a:lnTo>
                <a:lnTo>
                  <a:pt x="2" y="304"/>
                </a:lnTo>
                <a:lnTo>
                  <a:pt x="2" y="309"/>
                </a:lnTo>
                <a:lnTo>
                  <a:pt x="0" y="316"/>
                </a:lnTo>
                <a:lnTo>
                  <a:pt x="2" y="325"/>
                </a:lnTo>
                <a:lnTo>
                  <a:pt x="2" y="333"/>
                </a:lnTo>
                <a:lnTo>
                  <a:pt x="4" y="342"/>
                </a:lnTo>
                <a:lnTo>
                  <a:pt x="7" y="352"/>
                </a:lnTo>
                <a:lnTo>
                  <a:pt x="12" y="360"/>
                </a:lnTo>
                <a:lnTo>
                  <a:pt x="17" y="370"/>
                </a:lnTo>
                <a:lnTo>
                  <a:pt x="26" y="380"/>
                </a:lnTo>
                <a:lnTo>
                  <a:pt x="34" y="391"/>
                </a:lnTo>
                <a:lnTo>
                  <a:pt x="46" y="401"/>
                </a:lnTo>
                <a:lnTo>
                  <a:pt x="60" y="411"/>
                </a:lnTo>
                <a:lnTo>
                  <a:pt x="63" y="413"/>
                </a:lnTo>
                <a:lnTo>
                  <a:pt x="68" y="414"/>
                </a:lnTo>
                <a:lnTo>
                  <a:pt x="71" y="416"/>
                </a:lnTo>
                <a:lnTo>
                  <a:pt x="75" y="419"/>
                </a:lnTo>
                <a:lnTo>
                  <a:pt x="78" y="423"/>
                </a:lnTo>
                <a:lnTo>
                  <a:pt x="82" y="430"/>
                </a:lnTo>
                <a:lnTo>
                  <a:pt x="83" y="440"/>
                </a:lnTo>
                <a:lnTo>
                  <a:pt x="85" y="453"/>
                </a:lnTo>
                <a:lnTo>
                  <a:pt x="85" y="462"/>
                </a:lnTo>
                <a:lnTo>
                  <a:pt x="88" y="468"/>
                </a:lnTo>
                <a:lnTo>
                  <a:pt x="90" y="472"/>
                </a:lnTo>
                <a:lnTo>
                  <a:pt x="93" y="474"/>
                </a:lnTo>
                <a:lnTo>
                  <a:pt x="97" y="474"/>
                </a:lnTo>
                <a:lnTo>
                  <a:pt x="102" y="470"/>
                </a:lnTo>
                <a:lnTo>
                  <a:pt x="105" y="467"/>
                </a:lnTo>
                <a:lnTo>
                  <a:pt x="109" y="463"/>
                </a:lnTo>
                <a:lnTo>
                  <a:pt x="112" y="462"/>
                </a:lnTo>
                <a:lnTo>
                  <a:pt x="117" y="462"/>
                </a:lnTo>
                <a:lnTo>
                  <a:pt x="122" y="463"/>
                </a:lnTo>
                <a:lnTo>
                  <a:pt x="129" y="467"/>
                </a:lnTo>
                <a:lnTo>
                  <a:pt x="134" y="470"/>
                </a:lnTo>
                <a:lnTo>
                  <a:pt x="137" y="475"/>
                </a:lnTo>
                <a:lnTo>
                  <a:pt x="141" y="479"/>
                </a:lnTo>
                <a:lnTo>
                  <a:pt x="141" y="482"/>
                </a:lnTo>
                <a:lnTo>
                  <a:pt x="141" y="485"/>
                </a:lnTo>
                <a:lnTo>
                  <a:pt x="137" y="492"/>
                </a:lnTo>
                <a:lnTo>
                  <a:pt x="136" y="499"/>
                </a:lnTo>
                <a:lnTo>
                  <a:pt x="134" y="507"/>
                </a:lnTo>
                <a:lnTo>
                  <a:pt x="132" y="516"/>
                </a:lnTo>
                <a:lnTo>
                  <a:pt x="131" y="523"/>
                </a:lnTo>
                <a:lnTo>
                  <a:pt x="129" y="526"/>
                </a:lnTo>
                <a:lnTo>
                  <a:pt x="129" y="528"/>
                </a:lnTo>
                <a:lnTo>
                  <a:pt x="127" y="529"/>
                </a:lnTo>
                <a:lnTo>
                  <a:pt x="126" y="533"/>
                </a:lnTo>
                <a:lnTo>
                  <a:pt x="124" y="540"/>
                </a:lnTo>
                <a:lnTo>
                  <a:pt x="124" y="546"/>
                </a:lnTo>
                <a:lnTo>
                  <a:pt x="126" y="553"/>
                </a:lnTo>
                <a:lnTo>
                  <a:pt x="129" y="562"/>
                </a:lnTo>
                <a:lnTo>
                  <a:pt x="139" y="570"/>
                </a:lnTo>
                <a:lnTo>
                  <a:pt x="153" y="577"/>
                </a:lnTo>
                <a:lnTo>
                  <a:pt x="156" y="578"/>
                </a:lnTo>
                <a:lnTo>
                  <a:pt x="159" y="580"/>
                </a:lnTo>
                <a:lnTo>
                  <a:pt x="163" y="582"/>
                </a:lnTo>
                <a:lnTo>
                  <a:pt x="164" y="584"/>
                </a:lnTo>
                <a:lnTo>
                  <a:pt x="166" y="585"/>
                </a:lnTo>
                <a:lnTo>
                  <a:pt x="166" y="594"/>
                </a:lnTo>
                <a:lnTo>
                  <a:pt x="183" y="594"/>
                </a:lnTo>
                <a:lnTo>
                  <a:pt x="198" y="609"/>
                </a:lnTo>
                <a:lnTo>
                  <a:pt x="214" y="614"/>
                </a:lnTo>
                <a:lnTo>
                  <a:pt x="215" y="636"/>
                </a:lnTo>
                <a:lnTo>
                  <a:pt x="222" y="648"/>
                </a:lnTo>
                <a:lnTo>
                  <a:pt x="217" y="665"/>
                </a:lnTo>
                <a:lnTo>
                  <a:pt x="217" y="673"/>
                </a:lnTo>
                <a:lnTo>
                  <a:pt x="227" y="683"/>
                </a:lnTo>
                <a:lnTo>
                  <a:pt x="230" y="692"/>
                </a:lnTo>
                <a:lnTo>
                  <a:pt x="237" y="697"/>
                </a:lnTo>
                <a:lnTo>
                  <a:pt x="237" y="694"/>
                </a:lnTo>
                <a:lnTo>
                  <a:pt x="237" y="690"/>
                </a:lnTo>
                <a:lnTo>
                  <a:pt x="237" y="687"/>
                </a:lnTo>
                <a:lnTo>
                  <a:pt x="237" y="685"/>
                </a:lnTo>
                <a:lnTo>
                  <a:pt x="239" y="685"/>
                </a:lnTo>
                <a:lnTo>
                  <a:pt x="242" y="687"/>
                </a:lnTo>
                <a:lnTo>
                  <a:pt x="244" y="692"/>
                </a:lnTo>
                <a:lnTo>
                  <a:pt x="246" y="692"/>
                </a:lnTo>
                <a:lnTo>
                  <a:pt x="246" y="690"/>
                </a:lnTo>
                <a:lnTo>
                  <a:pt x="247" y="688"/>
                </a:lnTo>
                <a:lnTo>
                  <a:pt x="251" y="685"/>
                </a:lnTo>
                <a:lnTo>
                  <a:pt x="252" y="683"/>
                </a:lnTo>
                <a:lnTo>
                  <a:pt x="256" y="682"/>
                </a:lnTo>
                <a:lnTo>
                  <a:pt x="258" y="680"/>
                </a:lnTo>
                <a:lnTo>
                  <a:pt x="258" y="678"/>
                </a:lnTo>
                <a:close/>
              </a:path>
            </a:pathLst>
          </a:custGeom>
          <a:solidFill>
            <a:srgbClr val="339966"/>
          </a:solidFill>
          <a:ln w="9525">
            <a:solidFill>
              <a:schemeClr val="tx1"/>
            </a:solidFill>
            <a:round/>
            <a:headEnd/>
            <a:tailEnd/>
          </a:ln>
        </p:spPr>
        <p:txBody>
          <a:bodyPr/>
          <a:lstStyle/>
          <a:p>
            <a:endParaRPr lang="en-US"/>
          </a:p>
        </p:txBody>
      </p:sp>
      <p:sp>
        <p:nvSpPr>
          <p:cNvPr id="58379" name="Freeform 45"/>
          <p:cNvSpPr>
            <a:spLocks/>
          </p:cNvSpPr>
          <p:nvPr/>
        </p:nvSpPr>
        <p:spPr bwMode="auto">
          <a:xfrm>
            <a:off x="4800600" y="3463925"/>
            <a:ext cx="1150938" cy="895350"/>
          </a:xfrm>
          <a:custGeom>
            <a:avLst/>
            <a:gdLst>
              <a:gd name="T0" fmla="*/ 115 w 662"/>
              <a:gd name="T1" fmla="*/ 518 h 570"/>
              <a:gd name="T2" fmla="*/ 115 w 662"/>
              <a:gd name="T3" fmla="*/ 497 h 570"/>
              <a:gd name="T4" fmla="*/ 115 w 662"/>
              <a:gd name="T5" fmla="*/ 475 h 570"/>
              <a:gd name="T6" fmla="*/ 115 w 662"/>
              <a:gd name="T7" fmla="*/ 462 h 570"/>
              <a:gd name="T8" fmla="*/ 85 w 662"/>
              <a:gd name="T9" fmla="*/ 174 h 570"/>
              <a:gd name="T10" fmla="*/ 66 w 662"/>
              <a:gd name="T11" fmla="*/ 137 h 570"/>
              <a:gd name="T12" fmla="*/ 83 w 662"/>
              <a:gd name="T13" fmla="*/ 105 h 570"/>
              <a:gd name="T14" fmla="*/ 73 w 662"/>
              <a:gd name="T15" fmla="*/ 100 h 570"/>
              <a:gd name="T16" fmla="*/ 37 w 662"/>
              <a:gd name="T17" fmla="*/ 83 h 570"/>
              <a:gd name="T18" fmla="*/ 10 w 662"/>
              <a:gd name="T19" fmla="*/ 32 h 570"/>
              <a:gd name="T20" fmla="*/ 5 w 662"/>
              <a:gd name="T21" fmla="*/ 22 h 570"/>
              <a:gd name="T22" fmla="*/ 0 w 662"/>
              <a:gd name="T23" fmla="*/ 10 h 570"/>
              <a:gd name="T24" fmla="*/ 387 w 662"/>
              <a:gd name="T25" fmla="*/ 10 h 570"/>
              <a:gd name="T26" fmla="*/ 403 w 662"/>
              <a:gd name="T27" fmla="*/ 28 h 570"/>
              <a:gd name="T28" fmla="*/ 403 w 662"/>
              <a:gd name="T29" fmla="*/ 32 h 570"/>
              <a:gd name="T30" fmla="*/ 399 w 662"/>
              <a:gd name="T31" fmla="*/ 52 h 570"/>
              <a:gd name="T32" fmla="*/ 406 w 662"/>
              <a:gd name="T33" fmla="*/ 88 h 570"/>
              <a:gd name="T34" fmla="*/ 433 w 662"/>
              <a:gd name="T35" fmla="*/ 127 h 570"/>
              <a:gd name="T36" fmla="*/ 467 w 662"/>
              <a:gd name="T37" fmla="*/ 150 h 570"/>
              <a:gd name="T38" fmla="*/ 481 w 662"/>
              <a:gd name="T39" fmla="*/ 166 h 570"/>
              <a:gd name="T40" fmla="*/ 487 w 662"/>
              <a:gd name="T41" fmla="*/ 204 h 570"/>
              <a:gd name="T42" fmla="*/ 501 w 662"/>
              <a:gd name="T43" fmla="*/ 206 h 570"/>
              <a:gd name="T44" fmla="*/ 516 w 662"/>
              <a:gd name="T45" fmla="*/ 198 h 570"/>
              <a:gd name="T46" fmla="*/ 536 w 662"/>
              <a:gd name="T47" fmla="*/ 211 h 570"/>
              <a:gd name="T48" fmla="*/ 536 w 662"/>
              <a:gd name="T49" fmla="*/ 228 h 570"/>
              <a:gd name="T50" fmla="*/ 530 w 662"/>
              <a:gd name="T51" fmla="*/ 259 h 570"/>
              <a:gd name="T52" fmla="*/ 525 w 662"/>
              <a:gd name="T53" fmla="*/ 269 h 570"/>
              <a:gd name="T54" fmla="*/ 528 w 662"/>
              <a:gd name="T55" fmla="*/ 298 h 570"/>
              <a:gd name="T56" fmla="*/ 558 w 662"/>
              <a:gd name="T57" fmla="*/ 316 h 570"/>
              <a:gd name="T58" fmla="*/ 565 w 662"/>
              <a:gd name="T59" fmla="*/ 321 h 570"/>
              <a:gd name="T60" fmla="*/ 582 w 662"/>
              <a:gd name="T61" fmla="*/ 330 h 570"/>
              <a:gd name="T62" fmla="*/ 621 w 662"/>
              <a:gd name="T63" fmla="*/ 384 h 570"/>
              <a:gd name="T64" fmla="*/ 629 w 662"/>
              <a:gd name="T65" fmla="*/ 428 h 570"/>
              <a:gd name="T66" fmla="*/ 636 w 662"/>
              <a:gd name="T67" fmla="*/ 426 h 570"/>
              <a:gd name="T68" fmla="*/ 641 w 662"/>
              <a:gd name="T69" fmla="*/ 423 h 570"/>
              <a:gd name="T70" fmla="*/ 651 w 662"/>
              <a:gd name="T71" fmla="*/ 435 h 570"/>
              <a:gd name="T72" fmla="*/ 657 w 662"/>
              <a:gd name="T73" fmla="*/ 487 h 570"/>
              <a:gd name="T74" fmla="*/ 616 w 662"/>
              <a:gd name="T75" fmla="*/ 531 h 570"/>
              <a:gd name="T76" fmla="*/ 607 w 662"/>
              <a:gd name="T77" fmla="*/ 533 h 570"/>
              <a:gd name="T78" fmla="*/ 618 w 662"/>
              <a:gd name="T79" fmla="*/ 545 h 570"/>
              <a:gd name="T80" fmla="*/ 619 w 662"/>
              <a:gd name="T81" fmla="*/ 550 h 570"/>
              <a:gd name="T82" fmla="*/ 606 w 662"/>
              <a:gd name="T83" fmla="*/ 567 h 570"/>
              <a:gd name="T84" fmla="*/ 545 w 662"/>
              <a:gd name="T85" fmla="*/ 562 h 570"/>
              <a:gd name="T86" fmla="*/ 557 w 662"/>
              <a:gd name="T87" fmla="*/ 538 h 570"/>
              <a:gd name="T88" fmla="*/ 567 w 662"/>
              <a:gd name="T89" fmla="*/ 518 h 570"/>
              <a:gd name="T90" fmla="*/ 552 w 662"/>
              <a:gd name="T91" fmla="*/ 504 h 570"/>
              <a:gd name="T92" fmla="*/ 536 w 662"/>
              <a:gd name="T93" fmla="*/ 506 h 570"/>
              <a:gd name="T94" fmla="*/ 494 w 662"/>
              <a:gd name="T95" fmla="*/ 507 h 570"/>
              <a:gd name="T96" fmla="*/ 431 w 662"/>
              <a:gd name="T97" fmla="*/ 511 h 570"/>
              <a:gd name="T98" fmla="*/ 355 w 662"/>
              <a:gd name="T99" fmla="*/ 514 h 570"/>
              <a:gd name="T100" fmla="*/ 277 w 662"/>
              <a:gd name="T101" fmla="*/ 518 h 570"/>
              <a:gd name="T102" fmla="*/ 205 w 662"/>
              <a:gd name="T103" fmla="*/ 521 h 570"/>
              <a:gd name="T104" fmla="*/ 149 w 662"/>
              <a:gd name="T105" fmla="*/ 523 h 570"/>
              <a:gd name="T106" fmla="*/ 118 w 662"/>
              <a:gd name="T107" fmla="*/ 524 h 5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62"/>
              <a:gd name="T163" fmla="*/ 0 h 570"/>
              <a:gd name="T164" fmla="*/ 662 w 662"/>
              <a:gd name="T165" fmla="*/ 570 h 57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62" h="570">
                <a:moveTo>
                  <a:pt x="117" y="524"/>
                </a:moveTo>
                <a:lnTo>
                  <a:pt x="117" y="523"/>
                </a:lnTo>
                <a:lnTo>
                  <a:pt x="115" y="521"/>
                </a:lnTo>
                <a:lnTo>
                  <a:pt x="115" y="518"/>
                </a:lnTo>
                <a:lnTo>
                  <a:pt x="115" y="514"/>
                </a:lnTo>
                <a:lnTo>
                  <a:pt x="115" y="509"/>
                </a:lnTo>
                <a:lnTo>
                  <a:pt x="115" y="504"/>
                </a:lnTo>
                <a:lnTo>
                  <a:pt x="115" y="497"/>
                </a:lnTo>
                <a:lnTo>
                  <a:pt x="115" y="492"/>
                </a:lnTo>
                <a:lnTo>
                  <a:pt x="115" y="487"/>
                </a:lnTo>
                <a:lnTo>
                  <a:pt x="115" y="480"/>
                </a:lnTo>
                <a:lnTo>
                  <a:pt x="115" y="475"/>
                </a:lnTo>
                <a:lnTo>
                  <a:pt x="115" y="470"/>
                </a:lnTo>
                <a:lnTo>
                  <a:pt x="115" y="467"/>
                </a:lnTo>
                <a:lnTo>
                  <a:pt x="115" y="463"/>
                </a:lnTo>
                <a:lnTo>
                  <a:pt x="115" y="462"/>
                </a:lnTo>
                <a:lnTo>
                  <a:pt x="115" y="460"/>
                </a:lnTo>
                <a:lnTo>
                  <a:pt x="113" y="188"/>
                </a:lnTo>
                <a:lnTo>
                  <a:pt x="96" y="188"/>
                </a:lnTo>
                <a:lnTo>
                  <a:pt x="85" y="174"/>
                </a:lnTo>
                <a:lnTo>
                  <a:pt x="83" y="162"/>
                </a:lnTo>
                <a:lnTo>
                  <a:pt x="79" y="155"/>
                </a:lnTo>
                <a:lnTo>
                  <a:pt x="66" y="145"/>
                </a:lnTo>
                <a:lnTo>
                  <a:pt x="66" y="137"/>
                </a:lnTo>
                <a:lnTo>
                  <a:pt x="79" y="118"/>
                </a:lnTo>
                <a:lnTo>
                  <a:pt x="83" y="113"/>
                </a:lnTo>
                <a:lnTo>
                  <a:pt x="85" y="108"/>
                </a:lnTo>
                <a:lnTo>
                  <a:pt x="83" y="105"/>
                </a:lnTo>
                <a:lnTo>
                  <a:pt x="81" y="103"/>
                </a:lnTo>
                <a:lnTo>
                  <a:pt x="78" y="101"/>
                </a:lnTo>
                <a:lnTo>
                  <a:pt x="74" y="100"/>
                </a:lnTo>
                <a:lnTo>
                  <a:pt x="73" y="100"/>
                </a:lnTo>
                <a:lnTo>
                  <a:pt x="71" y="98"/>
                </a:lnTo>
                <a:lnTo>
                  <a:pt x="61" y="100"/>
                </a:lnTo>
                <a:lnTo>
                  <a:pt x="49" y="89"/>
                </a:lnTo>
                <a:lnTo>
                  <a:pt x="37" y="83"/>
                </a:lnTo>
                <a:lnTo>
                  <a:pt x="39" y="84"/>
                </a:lnTo>
                <a:lnTo>
                  <a:pt x="27" y="56"/>
                </a:lnTo>
                <a:lnTo>
                  <a:pt x="13" y="44"/>
                </a:lnTo>
                <a:lnTo>
                  <a:pt x="10" y="32"/>
                </a:lnTo>
                <a:lnTo>
                  <a:pt x="10" y="30"/>
                </a:lnTo>
                <a:lnTo>
                  <a:pt x="8" y="28"/>
                </a:lnTo>
                <a:lnTo>
                  <a:pt x="7" y="25"/>
                </a:lnTo>
                <a:lnTo>
                  <a:pt x="5" y="22"/>
                </a:lnTo>
                <a:lnTo>
                  <a:pt x="3" y="17"/>
                </a:lnTo>
                <a:lnTo>
                  <a:pt x="2" y="13"/>
                </a:lnTo>
                <a:lnTo>
                  <a:pt x="0" y="10"/>
                </a:lnTo>
                <a:lnTo>
                  <a:pt x="379" y="0"/>
                </a:lnTo>
                <a:lnTo>
                  <a:pt x="381" y="1"/>
                </a:lnTo>
                <a:lnTo>
                  <a:pt x="382" y="5"/>
                </a:lnTo>
                <a:lnTo>
                  <a:pt x="387" y="10"/>
                </a:lnTo>
                <a:lnTo>
                  <a:pt x="391" y="15"/>
                </a:lnTo>
                <a:lnTo>
                  <a:pt x="396" y="20"/>
                </a:lnTo>
                <a:lnTo>
                  <a:pt x="401" y="25"/>
                </a:lnTo>
                <a:lnTo>
                  <a:pt x="403" y="28"/>
                </a:lnTo>
                <a:lnTo>
                  <a:pt x="404" y="28"/>
                </a:lnTo>
                <a:lnTo>
                  <a:pt x="403" y="30"/>
                </a:lnTo>
                <a:lnTo>
                  <a:pt x="403" y="32"/>
                </a:lnTo>
                <a:lnTo>
                  <a:pt x="403" y="35"/>
                </a:lnTo>
                <a:lnTo>
                  <a:pt x="401" y="40"/>
                </a:lnTo>
                <a:lnTo>
                  <a:pt x="401" y="45"/>
                </a:lnTo>
                <a:lnTo>
                  <a:pt x="399" y="52"/>
                </a:lnTo>
                <a:lnTo>
                  <a:pt x="401" y="61"/>
                </a:lnTo>
                <a:lnTo>
                  <a:pt x="401" y="69"/>
                </a:lnTo>
                <a:lnTo>
                  <a:pt x="403" y="78"/>
                </a:lnTo>
                <a:lnTo>
                  <a:pt x="406" y="88"/>
                </a:lnTo>
                <a:lnTo>
                  <a:pt x="411" y="96"/>
                </a:lnTo>
                <a:lnTo>
                  <a:pt x="416" y="106"/>
                </a:lnTo>
                <a:lnTo>
                  <a:pt x="425" y="116"/>
                </a:lnTo>
                <a:lnTo>
                  <a:pt x="433" y="127"/>
                </a:lnTo>
                <a:lnTo>
                  <a:pt x="445" y="137"/>
                </a:lnTo>
                <a:lnTo>
                  <a:pt x="459" y="147"/>
                </a:lnTo>
                <a:lnTo>
                  <a:pt x="462" y="149"/>
                </a:lnTo>
                <a:lnTo>
                  <a:pt x="467" y="150"/>
                </a:lnTo>
                <a:lnTo>
                  <a:pt x="470" y="152"/>
                </a:lnTo>
                <a:lnTo>
                  <a:pt x="474" y="155"/>
                </a:lnTo>
                <a:lnTo>
                  <a:pt x="477" y="159"/>
                </a:lnTo>
                <a:lnTo>
                  <a:pt x="481" y="166"/>
                </a:lnTo>
                <a:lnTo>
                  <a:pt x="482" y="176"/>
                </a:lnTo>
                <a:lnTo>
                  <a:pt x="484" y="189"/>
                </a:lnTo>
                <a:lnTo>
                  <a:pt x="484" y="198"/>
                </a:lnTo>
                <a:lnTo>
                  <a:pt x="487" y="204"/>
                </a:lnTo>
                <a:lnTo>
                  <a:pt x="489" y="208"/>
                </a:lnTo>
                <a:lnTo>
                  <a:pt x="492" y="210"/>
                </a:lnTo>
                <a:lnTo>
                  <a:pt x="496" y="210"/>
                </a:lnTo>
                <a:lnTo>
                  <a:pt x="501" y="206"/>
                </a:lnTo>
                <a:lnTo>
                  <a:pt x="504" y="203"/>
                </a:lnTo>
                <a:lnTo>
                  <a:pt x="508" y="199"/>
                </a:lnTo>
                <a:lnTo>
                  <a:pt x="511" y="198"/>
                </a:lnTo>
                <a:lnTo>
                  <a:pt x="516" y="198"/>
                </a:lnTo>
                <a:lnTo>
                  <a:pt x="521" y="199"/>
                </a:lnTo>
                <a:lnTo>
                  <a:pt x="528" y="203"/>
                </a:lnTo>
                <a:lnTo>
                  <a:pt x="533" y="206"/>
                </a:lnTo>
                <a:lnTo>
                  <a:pt x="536" y="211"/>
                </a:lnTo>
                <a:lnTo>
                  <a:pt x="540" y="215"/>
                </a:lnTo>
                <a:lnTo>
                  <a:pt x="540" y="218"/>
                </a:lnTo>
                <a:lnTo>
                  <a:pt x="540" y="221"/>
                </a:lnTo>
                <a:lnTo>
                  <a:pt x="536" y="228"/>
                </a:lnTo>
                <a:lnTo>
                  <a:pt x="535" y="235"/>
                </a:lnTo>
                <a:lnTo>
                  <a:pt x="533" y="243"/>
                </a:lnTo>
                <a:lnTo>
                  <a:pt x="531" y="252"/>
                </a:lnTo>
                <a:lnTo>
                  <a:pt x="530" y="259"/>
                </a:lnTo>
                <a:lnTo>
                  <a:pt x="528" y="262"/>
                </a:lnTo>
                <a:lnTo>
                  <a:pt x="528" y="264"/>
                </a:lnTo>
                <a:lnTo>
                  <a:pt x="526" y="265"/>
                </a:lnTo>
                <a:lnTo>
                  <a:pt x="525" y="269"/>
                </a:lnTo>
                <a:lnTo>
                  <a:pt x="523" y="276"/>
                </a:lnTo>
                <a:lnTo>
                  <a:pt x="523" y="282"/>
                </a:lnTo>
                <a:lnTo>
                  <a:pt x="525" y="289"/>
                </a:lnTo>
                <a:lnTo>
                  <a:pt x="528" y="298"/>
                </a:lnTo>
                <a:lnTo>
                  <a:pt x="538" y="306"/>
                </a:lnTo>
                <a:lnTo>
                  <a:pt x="552" y="313"/>
                </a:lnTo>
                <a:lnTo>
                  <a:pt x="555" y="314"/>
                </a:lnTo>
                <a:lnTo>
                  <a:pt x="558" y="316"/>
                </a:lnTo>
                <a:lnTo>
                  <a:pt x="562" y="318"/>
                </a:lnTo>
                <a:lnTo>
                  <a:pt x="563" y="320"/>
                </a:lnTo>
                <a:lnTo>
                  <a:pt x="565" y="321"/>
                </a:lnTo>
                <a:lnTo>
                  <a:pt x="565" y="330"/>
                </a:lnTo>
                <a:lnTo>
                  <a:pt x="582" y="330"/>
                </a:lnTo>
                <a:lnTo>
                  <a:pt x="597" y="345"/>
                </a:lnTo>
                <a:lnTo>
                  <a:pt x="613" y="350"/>
                </a:lnTo>
                <a:lnTo>
                  <a:pt x="614" y="372"/>
                </a:lnTo>
                <a:lnTo>
                  <a:pt x="621" y="384"/>
                </a:lnTo>
                <a:lnTo>
                  <a:pt x="616" y="401"/>
                </a:lnTo>
                <a:lnTo>
                  <a:pt x="616" y="409"/>
                </a:lnTo>
                <a:lnTo>
                  <a:pt x="626" y="419"/>
                </a:lnTo>
                <a:lnTo>
                  <a:pt x="629" y="428"/>
                </a:lnTo>
                <a:lnTo>
                  <a:pt x="636" y="433"/>
                </a:lnTo>
                <a:lnTo>
                  <a:pt x="636" y="430"/>
                </a:lnTo>
                <a:lnTo>
                  <a:pt x="636" y="426"/>
                </a:lnTo>
                <a:lnTo>
                  <a:pt x="636" y="423"/>
                </a:lnTo>
                <a:lnTo>
                  <a:pt x="636" y="421"/>
                </a:lnTo>
                <a:lnTo>
                  <a:pt x="638" y="421"/>
                </a:lnTo>
                <a:lnTo>
                  <a:pt x="641" y="423"/>
                </a:lnTo>
                <a:lnTo>
                  <a:pt x="643" y="428"/>
                </a:lnTo>
                <a:lnTo>
                  <a:pt x="645" y="430"/>
                </a:lnTo>
                <a:lnTo>
                  <a:pt x="648" y="433"/>
                </a:lnTo>
                <a:lnTo>
                  <a:pt x="651" y="435"/>
                </a:lnTo>
                <a:lnTo>
                  <a:pt x="653" y="436"/>
                </a:lnTo>
                <a:lnTo>
                  <a:pt x="662" y="443"/>
                </a:lnTo>
                <a:lnTo>
                  <a:pt x="657" y="452"/>
                </a:lnTo>
                <a:lnTo>
                  <a:pt x="657" y="487"/>
                </a:lnTo>
                <a:lnTo>
                  <a:pt x="638" y="489"/>
                </a:lnTo>
                <a:lnTo>
                  <a:pt x="619" y="502"/>
                </a:lnTo>
                <a:lnTo>
                  <a:pt x="618" y="531"/>
                </a:lnTo>
                <a:lnTo>
                  <a:pt x="616" y="531"/>
                </a:lnTo>
                <a:lnTo>
                  <a:pt x="614" y="531"/>
                </a:lnTo>
                <a:lnTo>
                  <a:pt x="613" y="531"/>
                </a:lnTo>
                <a:lnTo>
                  <a:pt x="609" y="531"/>
                </a:lnTo>
                <a:lnTo>
                  <a:pt x="607" y="533"/>
                </a:lnTo>
                <a:lnTo>
                  <a:pt x="607" y="534"/>
                </a:lnTo>
                <a:lnTo>
                  <a:pt x="609" y="538"/>
                </a:lnTo>
                <a:lnTo>
                  <a:pt x="613" y="541"/>
                </a:lnTo>
                <a:lnTo>
                  <a:pt x="618" y="545"/>
                </a:lnTo>
                <a:lnTo>
                  <a:pt x="619" y="548"/>
                </a:lnTo>
                <a:lnTo>
                  <a:pt x="619" y="550"/>
                </a:lnTo>
                <a:lnTo>
                  <a:pt x="618" y="550"/>
                </a:lnTo>
                <a:lnTo>
                  <a:pt x="616" y="550"/>
                </a:lnTo>
                <a:lnTo>
                  <a:pt x="606" y="567"/>
                </a:lnTo>
                <a:lnTo>
                  <a:pt x="541" y="570"/>
                </a:lnTo>
                <a:lnTo>
                  <a:pt x="541" y="568"/>
                </a:lnTo>
                <a:lnTo>
                  <a:pt x="543" y="565"/>
                </a:lnTo>
                <a:lnTo>
                  <a:pt x="545" y="562"/>
                </a:lnTo>
                <a:lnTo>
                  <a:pt x="547" y="555"/>
                </a:lnTo>
                <a:lnTo>
                  <a:pt x="550" y="550"/>
                </a:lnTo>
                <a:lnTo>
                  <a:pt x="553" y="543"/>
                </a:lnTo>
                <a:lnTo>
                  <a:pt x="557" y="538"/>
                </a:lnTo>
                <a:lnTo>
                  <a:pt x="563" y="533"/>
                </a:lnTo>
                <a:lnTo>
                  <a:pt x="567" y="528"/>
                </a:lnTo>
                <a:lnTo>
                  <a:pt x="569" y="523"/>
                </a:lnTo>
                <a:lnTo>
                  <a:pt x="567" y="518"/>
                </a:lnTo>
                <a:lnTo>
                  <a:pt x="563" y="512"/>
                </a:lnTo>
                <a:lnTo>
                  <a:pt x="560" y="509"/>
                </a:lnTo>
                <a:lnTo>
                  <a:pt x="555" y="506"/>
                </a:lnTo>
                <a:lnTo>
                  <a:pt x="552" y="504"/>
                </a:lnTo>
                <a:lnTo>
                  <a:pt x="548" y="504"/>
                </a:lnTo>
                <a:lnTo>
                  <a:pt x="547" y="506"/>
                </a:lnTo>
                <a:lnTo>
                  <a:pt x="543" y="506"/>
                </a:lnTo>
                <a:lnTo>
                  <a:pt x="536" y="506"/>
                </a:lnTo>
                <a:lnTo>
                  <a:pt x="528" y="506"/>
                </a:lnTo>
                <a:lnTo>
                  <a:pt x="519" y="507"/>
                </a:lnTo>
                <a:lnTo>
                  <a:pt x="508" y="507"/>
                </a:lnTo>
                <a:lnTo>
                  <a:pt x="494" y="507"/>
                </a:lnTo>
                <a:lnTo>
                  <a:pt x="481" y="509"/>
                </a:lnTo>
                <a:lnTo>
                  <a:pt x="465" y="509"/>
                </a:lnTo>
                <a:lnTo>
                  <a:pt x="448" y="511"/>
                </a:lnTo>
                <a:lnTo>
                  <a:pt x="431" y="511"/>
                </a:lnTo>
                <a:lnTo>
                  <a:pt x="413" y="511"/>
                </a:lnTo>
                <a:lnTo>
                  <a:pt x="394" y="512"/>
                </a:lnTo>
                <a:lnTo>
                  <a:pt x="376" y="512"/>
                </a:lnTo>
                <a:lnTo>
                  <a:pt x="355" y="514"/>
                </a:lnTo>
                <a:lnTo>
                  <a:pt x="337" y="514"/>
                </a:lnTo>
                <a:lnTo>
                  <a:pt x="316" y="516"/>
                </a:lnTo>
                <a:lnTo>
                  <a:pt x="296" y="516"/>
                </a:lnTo>
                <a:lnTo>
                  <a:pt x="277" y="518"/>
                </a:lnTo>
                <a:lnTo>
                  <a:pt x="259" y="518"/>
                </a:lnTo>
                <a:lnTo>
                  <a:pt x="240" y="519"/>
                </a:lnTo>
                <a:lnTo>
                  <a:pt x="222" y="519"/>
                </a:lnTo>
                <a:lnTo>
                  <a:pt x="205" y="521"/>
                </a:lnTo>
                <a:lnTo>
                  <a:pt x="189" y="521"/>
                </a:lnTo>
                <a:lnTo>
                  <a:pt x="174" y="521"/>
                </a:lnTo>
                <a:lnTo>
                  <a:pt x="162" y="523"/>
                </a:lnTo>
                <a:lnTo>
                  <a:pt x="149" y="523"/>
                </a:lnTo>
                <a:lnTo>
                  <a:pt x="139" y="523"/>
                </a:lnTo>
                <a:lnTo>
                  <a:pt x="130" y="523"/>
                </a:lnTo>
                <a:lnTo>
                  <a:pt x="123" y="523"/>
                </a:lnTo>
                <a:lnTo>
                  <a:pt x="118" y="524"/>
                </a:lnTo>
                <a:lnTo>
                  <a:pt x="117" y="524"/>
                </a:lnTo>
                <a:close/>
              </a:path>
            </a:pathLst>
          </a:custGeom>
          <a:solidFill>
            <a:srgbClr val="339966"/>
          </a:solidFill>
          <a:ln w="9525">
            <a:solidFill>
              <a:schemeClr val="tx1"/>
            </a:solidFill>
            <a:round/>
            <a:headEnd/>
            <a:tailEnd/>
          </a:ln>
        </p:spPr>
        <p:txBody>
          <a:bodyPr/>
          <a:lstStyle/>
          <a:p>
            <a:endParaRPr lang="en-US"/>
          </a:p>
        </p:txBody>
      </p:sp>
      <p:grpSp>
        <p:nvGrpSpPr>
          <p:cNvPr id="58380" name="Group 46"/>
          <p:cNvGrpSpPr>
            <a:grpSpLocks/>
          </p:cNvGrpSpPr>
          <p:nvPr/>
        </p:nvGrpSpPr>
        <p:grpSpPr bwMode="auto">
          <a:xfrm>
            <a:off x="7213600" y="2935288"/>
            <a:ext cx="996950" cy="569912"/>
            <a:chOff x="4341" y="1400"/>
            <a:chExt cx="574" cy="370"/>
          </a:xfrm>
        </p:grpSpPr>
        <p:sp>
          <p:nvSpPr>
            <p:cNvPr id="58522" name="Freeform 47"/>
            <p:cNvSpPr>
              <a:spLocks/>
            </p:cNvSpPr>
            <p:nvPr/>
          </p:nvSpPr>
          <p:spPr bwMode="auto">
            <a:xfrm>
              <a:off x="4341" y="1400"/>
              <a:ext cx="574" cy="370"/>
            </a:xfrm>
            <a:custGeom>
              <a:avLst/>
              <a:gdLst>
                <a:gd name="T0" fmla="*/ 491 w 574"/>
                <a:gd name="T1" fmla="*/ 287 h 370"/>
                <a:gd name="T2" fmla="*/ 501 w 574"/>
                <a:gd name="T3" fmla="*/ 269 h 370"/>
                <a:gd name="T4" fmla="*/ 518 w 574"/>
                <a:gd name="T5" fmla="*/ 265 h 370"/>
                <a:gd name="T6" fmla="*/ 523 w 574"/>
                <a:gd name="T7" fmla="*/ 265 h 370"/>
                <a:gd name="T8" fmla="*/ 535 w 574"/>
                <a:gd name="T9" fmla="*/ 257 h 370"/>
                <a:gd name="T10" fmla="*/ 545 w 574"/>
                <a:gd name="T11" fmla="*/ 248 h 370"/>
                <a:gd name="T12" fmla="*/ 550 w 574"/>
                <a:gd name="T13" fmla="*/ 238 h 370"/>
                <a:gd name="T14" fmla="*/ 560 w 574"/>
                <a:gd name="T15" fmla="*/ 225 h 370"/>
                <a:gd name="T16" fmla="*/ 569 w 574"/>
                <a:gd name="T17" fmla="*/ 218 h 370"/>
                <a:gd name="T18" fmla="*/ 574 w 574"/>
                <a:gd name="T19" fmla="*/ 211 h 370"/>
                <a:gd name="T20" fmla="*/ 571 w 574"/>
                <a:gd name="T21" fmla="*/ 204 h 370"/>
                <a:gd name="T22" fmla="*/ 567 w 574"/>
                <a:gd name="T23" fmla="*/ 201 h 370"/>
                <a:gd name="T24" fmla="*/ 554 w 574"/>
                <a:gd name="T25" fmla="*/ 189 h 370"/>
                <a:gd name="T26" fmla="*/ 537 w 574"/>
                <a:gd name="T27" fmla="*/ 176 h 370"/>
                <a:gd name="T28" fmla="*/ 520 w 574"/>
                <a:gd name="T29" fmla="*/ 162 h 370"/>
                <a:gd name="T30" fmla="*/ 520 w 574"/>
                <a:gd name="T31" fmla="*/ 144 h 370"/>
                <a:gd name="T32" fmla="*/ 525 w 574"/>
                <a:gd name="T33" fmla="*/ 135 h 370"/>
                <a:gd name="T34" fmla="*/ 538 w 574"/>
                <a:gd name="T35" fmla="*/ 71 h 370"/>
                <a:gd name="T36" fmla="*/ 525 w 574"/>
                <a:gd name="T37" fmla="*/ 56 h 370"/>
                <a:gd name="T38" fmla="*/ 520 w 574"/>
                <a:gd name="T39" fmla="*/ 54 h 370"/>
                <a:gd name="T40" fmla="*/ 511 w 574"/>
                <a:gd name="T41" fmla="*/ 44 h 370"/>
                <a:gd name="T42" fmla="*/ 503 w 574"/>
                <a:gd name="T43" fmla="*/ 30 h 370"/>
                <a:gd name="T44" fmla="*/ 501 w 574"/>
                <a:gd name="T45" fmla="*/ 22 h 370"/>
                <a:gd name="T46" fmla="*/ 493 w 574"/>
                <a:gd name="T47" fmla="*/ 15 h 370"/>
                <a:gd name="T48" fmla="*/ 483 w 574"/>
                <a:gd name="T49" fmla="*/ 12 h 370"/>
                <a:gd name="T50" fmla="*/ 476 w 574"/>
                <a:gd name="T51" fmla="*/ 1 h 370"/>
                <a:gd name="T52" fmla="*/ 459 w 574"/>
                <a:gd name="T53" fmla="*/ 0 h 370"/>
                <a:gd name="T54" fmla="*/ 449 w 574"/>
                <a:gd name="T55" fmla="*/ 3 h 370"/>
                <a:gd name="T56" fmla="*/ 422 w 574"/>
                <a:gd name="T57" fmla="*/ 8 h 370"/>
                <a:gd name="T58" fmla="*/ 383 w 574"/>
                <a:gd name="T59" fmla="*/ 15 h 370"/>
                <a:gd name="T60" fmla="*/ 335 w 574"/>
                <a:gd name="T61" fmla="*/ 25 h 370"/>
                <a:gd name="T62" fmla="*/ 283 w 574"/>
                <a:gd name="T63" fmla="*/ 35 h 370"/>
                <a:gd name="T64" fmla="*/ 230 w 574"/>
                <a:gd name="T65" fmla="*/ 45 h 370"/>
                <a:gd name="T66" fmla="*/ 178 w 574"/>
                <a:gd name="T67" fmla="*/ 56 h 370"/>
                <a:gd name="T68" fmla="*/ 134 w 574"/>
                <a:gd name="T69" fmla="*/ 64 h 370"/>
                <a:gd name="T70" fmla="*/ 98 w 574"/>
                <a:gd name="T71" fmla="*/ 71 h 370"/>
                <a:gd name="T72" fmla="*/ 78 w 574"/>
                <a:gd name="T73" fmla="*/ 74 h 370"/>
                <a:gd name="T74" fmla="*/ 66 w 574"/>
                <a:gd name="T75" fmla="*/ 44 h 370"/>
                <a:gd name="T76" fmla="*/ 49 w 574"/>
                <a:gd name="T77" fmla="*/ 56 h 370"/>
                <a:gd name="T78" fmla="*/ 34 w 574"/>
                <a:gd name="T79" fmla="*/ 67 h 370"/>
                <a:gd name="T80" fmla="*/ 21 w 574"/>
                <a:gd name="T81" fmla="*/ 78 h 370"/>
                <a:gd name="T82" fmla="*/ 9 w 574"/>
                <a:gd name="T83" fmla="*/ 86 h 370"/>
                <a:gd name="T84" fmla="*/ 2 w 574"/>
                <a:gd name="T85" fmla="*/ 91 h 370"/>
                <a:gd name="T86" fmla="*/ 32 w 574"/>
                <a:gd name="T87" fmla="*/ 259 h 3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74"/>
                <a:gd name="T133" fmla="*/ 0 h 370"/>
                <a:gd name="T134" fmla="*/ 574 w 574"/>
                <a:gd name="T135" fmla="*/ 370 h 3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74" h="370">
                  <a:moveTo>
                    <a:pt x="51" y="370"/>
                  </a:moveTo>
                  <a:lnTo>
                    <a:pt x="146" y="352"/>
                  </a:lnTo>
                  <a:lnTo>
                    <a:pt x="491" y="287"/>
                  </a:lnTo>
                  <a:lnTo>
                    <a:pt x="493" y="277"/>
                  </a:lnTo>
                  <a:lnTo>
                    <a:pt x="496" y="272"/>
                  </a:lnTo>
                  <a:lnTo>
                    <a:pt x="501" y="269"/>
                  </a:lnTo>
                  <a:lnTo>
                    <a:pt x="506" y="265"/>
                  </a:lnTo>
                  <a:lnTo>
                    <a:pt x="513" y="265"/>
                  </a:lnTo>
                  <a:lnTo>
                    <a:pt x="518" y="265"/>
                  </a:lnTo>
                  <a:lnTo>
                    <a:pt x="521" y="265"/>
                  </a:lnTo>
                  <a:lnTo>
                    <a:pt x="523" y="267"/>
                  </a:lnTo>
                  <a:lnTo>
                    <a:pt x="523" y="265"/>
                  </a:lnTo>
                  <a:lnTo>
                    <a:pt x="527" y="264"/>
                  </a:lnTo>
                  <a:lnTo>
                    <a:pt x="530" y="260"/>
                  </a:lnTo>
                  <a:lnTo>
                    <a:pt x="535" y="257"/>
                  </a:lnTo>
                  <a:lnTo>
                    <a:pt x="538" y="254"/>
                  </a:lnTo>
                  <a:lnTo>
                    <a:pt x="543" y="252"/>
                  </a:lnTo>
                  <a:lnTo>
                    <a:pt x="545" y="248"/>
                  </a:lnTo>
                  <a:lnTo>
                    <a:pt x="547" y="248"/>
                  </a:lnTo>
                  <a:lnTo>
                    <a:pt x="547" y="243"/>
                  </a:lnTo>
                  <a:lnTo>
                    <a:pt x="550" y="238"/>
                  </a:lnTo>
                  <a:lnTo>
                    <a:pt x="554" y="233"/>
                  </a:lnTo>
                  <a:lnTo>
                    <a:pt x="557" y="228"/>
                  </a:lnTo>
                  <a:lnTo>
                    <a:pt x="560" y="225"/>
                  </a:lnTo>
                  <a:lnTo>
                    <a:pt x="564" y="221"/>
                  </a:lnTo>
                  <a:lnTo>
                    <a:pt x="567" y="220"/>
                  </a:lnTo>
                  <a:lnTo>
                    <a:pt x="569" y="218"/>
                  </a:lnTo>
                  <a:lnTo>
                    <a:pt x="572" y="216"/>
                  </a:lnTo>
                  <a:lnTo>
                    <a:pt x="574" y="213"/>
                  </a:lnTo>
                  <a:lnTo>
                    <a:pt x="574" y="211"/>
                  </a:lnTo>
                  <a:lnTo>
                    <a:pt x="574" y="208"/>
                  </a:lnTo>
                  <a:lnTo>
                    <a:pt x="572" y="206"/>
                  </a:lnTo>
                  <a:lnTo>
                    <a:pt x="571" y="204"/>
                  </a:lnTo>
                  <a:lnTo>
                    <a:pt x="571" y="203"/>
                  </a:lnTo>
                  <a:lnTo>
                    <a:pt x="569" y="203"/>
                  </a:lnTo>
                  <a:lnTo>
                    <a:pt x="567" y="201"/>
                  </a:lnTo>
                  <a:lnTo>
                    <a:pt x="564" y="199"/>
                  </a:lnTo>
                  <a:lnTo>
                    <a:pt x="559" y="194"/>
                  </a:lnTo>
                  <a:lnTo>
                    <a:pt x="554" y="189"/>
                  </a:lnTo>
                  <a:lnTo>
                    <a:pt x="547" y="184"/>
                  </a:lnTo>
                  <a:lnTo>
                    <a:pt x="542" y="179"/>
                  </a:lnTo>
                  <a:lnTo>
                    <a:pt x="537" y="176"/>
                  </a:lnTo>
                  <a:lnTo>
                    <a:pt x="535" y="174"/>
                  </a:lnTo>
                  <a:lnTo>
                    <a:pt x="525" y="169"/>
                  </a:lnTo>
                  <a:lnTo>
                    <a:pt x="520" y="162"/>
                  </a:lnTo>
                  <a:lnTo>
                    <a:pt x="518" y="155"/>
                  </a:lnTo>
                  <a:lnTo>
                    <a:pt x="518" y="149"/>
                  </a:lnTo>
                  <a:lnTo>
                    <a:pt x="520" y="144"/>
                  </a:lnTo>
                  <a:lnTo>
                    <a:pt x="521" y="138"/>
                  </a:lnTo>
                  <a:lnTo>
                    <a:pt x="523" y="135"/>
                  </a:lnTo>
                  <a:lnTo>
                    <a:pt x="525" y="135"/>
                  </a:lnTo>
                  <a:lnTo>
                    <a:pt x="515" y="118"/>
                  </a:lnTo>
                  <a:lnTo>
                    <a:pt x="532" y="93"/>
                  </a:lnTo>
                  <a:lnTo>
                    <a:pt x="538" y="71"/>
                  </a:lnTo>
                  <a:lnTo>
                    <a:pt x="543" y="62"/>
                  </a:lnTo>
                  <a:lnTo>
                    <a:pt x="525" y="56"/>
                  </a:lnTo>
                  <a:lnTo>
                    <a:pt x="523" y="56"/>
                  </a:lnTo>
                  <a:lnTo>
                    <a:pt x="520" y="54"/>
                  </a:lnTo>
                  <a:lnTo>
                    <a:pt x="518" y="50"/>
                  </a:lnTo>
                  <a:lnTo>
                    <a:pt x="515" y="47"/>
                  </a:lnTo>
                  <a:lnTo>
                    <a:pt x="511" y="44"/>
                  </a:lnTo>
                  <a:lnTo>
                    <a:pt x="508" y="39"/>
                  </a:lnTo>
                  <a:lnTo>
                    <a:pt x="505" y="32"/>
                  </a:lnTo>
                  <a:lnTo>
                    <a:pt x="503" y="30"/>
                  </a:lnTo>
                  <a:lnTo>
                    <a:pt x="503" y="28"/>
                  </a:lnTo>
                  <a:lnTo>
                    <a:pt x="503" y="25"/>
                  </a:lnTo>
                  <a:lnTo>
                    <a:pt x="501" y="22"/>
                  </a:lnTo>
                  <a:lnTo>
                    <a:pt x="499" y="20"/>
                  </a:lnTo>
                  <a:lnTo>
                    <a:pt x="496" y="17"/>
                  </a:lnTo>
                  <a:lnTo>
                    <a:pt x="493" y="15"/>
                  </a:lnTo>
                  <a:lnTo>
                    <a:pt x="486" y="15"/>
                  </a:lnTo>
                  <a:lnTo>
                    <a:pt x="484" y="13"/>
                  </a:lnTo>
                  <a:lnTo>
                    <a:pt x="483" y="12"/>
                  </a:lnTo>
                  <a:lnTo>
                    <a:pt x="481" y="8"/>
                  </a:lnTo>
                  <a:lnTo>
                    <a:pt x="479" y="5"/>
                  </a:lnTo>
                  <a:lnTo>
                    <a:pt x="476" y="1"/>
                  </a:lnTo>
                  <a:lnTo>
                    <a:pt x="471" y="0"/>
                  </a:lnTo>
                  <a:lnTo>
                    <a:pt x="466" y="0"/>
                  </a:lnTo>
                  <a:lnTo>
                    <a:pt x="459" y="0"/>
                  </a:lnTo>
                  <a:lnTo>
                    <a:pt x="457" y="0"/>
                  </a:lnTo>
                  <a:lnTo>
                    <a:pt x="454" y="1"/>
                  </a:lnTo>
                  <a:lnTo>
                    <a:pt x="449" y="3"/>
                  </a:lnTo>
                  <a:lnTo>
                    <a:pt x="442" y="3"/>
                  </a:lnTo>
                  <a:lnTo>
                    <a:pt x="432" y="5"/>
                  </a:lnTo>
                  <a:lnTo>
                    <a:pt x="422" y="8"/>
                  </a:lnTo>
                  <a:lnTo>
                    <a:pt x="410" y="10"/>
                  </a:lnTo>
                  <a:lnTo>
                    <a:pt x="398" y="12"/>
                  </a:lnTo>
                  <a:lnTo>
                    <a:pt x="383" y="15"/>
                  </a:lnTo>
                  <a:lnTo>
                    <a:pt x="367" y="18"/>
                  </a:lnTo>
                  <a:lnTo>
                    <a:pt x="352" y="22"/>
                  </a:lnTo>
                  <a:lnTo>
                    <a:pt x="335" y="25"/>
                  </a:lnTo>
                  <a:lnTo>
                    <a:pt x="318" y="28"/>
                  </a:lnTo>
                  <a:lnTo>
                    <a:pt x="301" y="32"/>
                  </a:lnTo>
                  <a:lnTo>
                    <a:pt x="283" y="35"/>
                  </a:lnTo>
                  <a:lnTo>
                    <a:pt x="266" y="39"/>
                  </a:lnTo>
                  <a:lnTo>
                    <a:pt x="247" y="42"/>
                  </a:lnTo>
                  <a:lnTo>
                    <a:pt x="230" y="45"/>
                  </a:lnTo>
                  <a:lnTo>
                    <a:pt x="212" y="49"/>
                  </a:lnTo>
                  <a:lnTo>
                    <a:pt x="195" y="52"/>
                  </a:lnTo>
                  <a:lnTo>
                    <a:pt x="178" y="56"/>
                  </a:lnTo>
                  <a:lnTo>
                    <a:pt x="163" y="59"/>
                  </a:lnTo>
                  <a:lnTo>
                    <a:pt x="147" y="61"/>
                  </a:lnTo>
                  <a:lnTo>
                    <a:pt x="134" y="64"/>
                  </a:lnTo>
                  <a:lnTo>
                    <a:pt x="120" y="66"/>
                  </a:lnTo>
                  <a:lnTo>
                    <a:pt x="109" y="69"/>
                  </a:lnTo>
                  <a:lnTo>
                    <a:pt x="98" y="71"/>
                  </a:lnTo>
                  <a:lnTo>
                    <a:pt x="90" y="72"/>
                  </a:lnTo>
                  <a:lnTo>
                    <a:pt x="83" y="74"/>
                  </a:lnTo>
                  <a:lnTo>
                    <a:pt x="78" y="74"/>
                  </a:lnTo>
                  <a:lnTo>
                    <a:pt x="75" y="74"/>
                  </a:lnTo>
                  <a:lnTo>
                    <a:pt x="75" y="76"/>
                  </a:lnTo>
                  <a:lnTo>
                    <a:pt x="66" y="44"/>
                  </a:lnTo>
                  <a:lnTo>
                    <a:pt x="61" y="47"/>
                  </a:lnTo>
                  <a:lnTo>
                    <a:pt x="56" y="52"/>
                  </a:lnTo>
                  <a:lnTo>
                    <a:pt x="49" y="56"/>
                  </a:lnTo>
                  <a:lnTo>
                    <a:pt x="44" y="59"/>
                  </a:lnTo>
                  <a:lnTo>
                    <a:pt x="39" y="64"/>
                  </a:lnTo>
                  <a:lnTo>
                    <a:pt x="34" y="67"/>
                  </a:lnTo>
                  <a:lnTo>
                    <a:pt x="29" y="71"/>
                  </a:lnTo>
                  <a:lnTo>
                    <a:pt x="26" y="74"/>
                  </a:lnTo>
                  <a:lnTo>
                    <a:pt x="21" y="78"/>
                  </a:lnTo>
                  <a:lnTo>
                    <a:pt x="15" y="81"/>
                  </a:lnTo>
                  <a:lnTo>
                    <a:pt x="12" y="84"/>
                  </a:lnTo>
                  <a:lnTo>
                    <a:pt x="9" y="86"/>
                  </a:lnTo>
                  <a:lnTo>
                    <a:pt x="7" y="89"/>
                  </a:lnTo>
                  <a:lnTo>
                    <a:pt x="4" y="91"/>
                  </a:lnTo>
                  <a:lnTo>
                    <a:pt x="2" y="91"/>
                  </a:lnTo>
                  <a:lnTo>
                    <a:pt x="2" y="93"/>
                  </a:lnTo>
                  <a:lnTo>
                    <a:pt x="0" y="93"/>
                  </a:lnTo>
                  <a:lnTo>
                    <a:pt x="32" y="259"/>
                  </a:lnTo>
                  <a:lnTo>
                    <a:pt x="51" y="370"/>
                  </a:lnTo>
                  <a:close/>
                </a:path>
              </a:pathLst>
            </a:custGeom>
            <a:solidFill>
              <a:srgbClr val="3366CC"/>
            </a:solidFill>
            <a:ln w="9525">
              <a:solidFill>
                <a:schemeClr val="tx1"/>
              </a:solidFill>
              <a:round/>
              <a:headEnd/>
              <a:tailEnd/>
            </a:ln>
          </p:spPr>
          <p:txBody>
            <a:bodyPr/>
            <a:lstStyle/>
            <a:p>
              <a:endParaRPr lang="en-US"/>
            </a:p>
          </p:txBody>
        </p:sp>
        <p:sp>
          <p:nvSpPr>
            <p:cNvPr id="58523" name="Freeform 48"/>
            <p:cNvSpPr>
              <a:spLocks/>
            </p:cNvSpPr>
            <p:nvPr/>
          </p:nvSpPr>
          <p:spPr bwMode="auto">
            <a:xfrm>
              <a:off x="4341" y="1400"/>
              <a:ext cx="574" cy="370"/>
            </a:xfrm>
            <a:custGeom>
              <a:avLst/>
              <a:gdLst>
                <a:gd name="T0" fmla="*/ 491 w 574"/>
                <a:gd name="T1" fmla="*/ 287 h 370"/>
                <a:gd name="T2" fmla="*/ 496 w 574"/>
                <a:gd name="T3" fmla="*/ 272 h 370"/>
                <a:gd name="T4" fmla="*/ 513 w 574"/>
                <a:gd name="T5" fmla="*/ 265 h 370"/>
                <a:gd name="T6" fmla="*/ 523 w 574"/>
                <a:gd name="T7" fmla="*/ 267 h 370"/>
                <a:gd name="T8" fmla="*/ 527 w 574"/>
                <a:gd name="T9" fmla="*/ 264 h 370"/>
                <a:gd name="T10" fmla="*/ 538 w 574"/>
                <a:gd name="T11" fmla="*/ 254 h 370"/>
                <a:gd name="T12" fmla="*/ 547 w 574"/>
                <a:gd name="T13" fmla="*/ 248 h 370"/>
                <a:gd name="T14" fmla="*/ 550 w 574"/>
                <a:gd name="T15" fmla="*/ 238 h 370"/>
                <a:gd name="T16" fmla="*/ 560 w 574"/>
                <a:gd name="T17" fmla="*/ 225 h 370"/>
                <a:gd name="T18" fmla="*/ 569 w 574"/>
                <a:gd name="T19" fmla="*/ 218 h 370"/>
                <a:gd name="T20" fmla="*/ 574 w 574"/>
                <a:gd name="T21" fmla="*/ 213 h 370"/>
                <a:gd name="T22" fmla="*/ 572 w 574"/>
                <a:gd name="T23" fmla="*/ 206 h 370"/>
                <a:gd name="T24" fmla="*/ 569 w 574"/>
                <a:gd name="T25" fmla="*/ 203 h 370"/>
                <a:gd name="T26" fmla="*/ 564 w 574"/>
                <a:gd name="T27" fmla="*/ 199 h 370"/>
                <a:gd name="T28" fmla="*/ 547 w 574"/>
                <a:gd name="T29" fmla="*/ 184 h 370"/>
                <a:gd name="T30" fmla="*/ 535 w 574"/>
                <a:gd name="T31" fmla="*/ 174 h 370"/>
                <a:gd name="T32" fmla="*/ 520 w 574"/>
                <a:gd name="T33" fmla="*/ 162 h 370"/>
                <a:gd name="T34" fmla="*/ 520 w 574"/>
                <a:gd name="T35" fmla="*/ 144 h 370"/>
                <a:gd name="T36" fmla="*/ 525 w 574"/>
                <a:gd name="T37" fmla="*/ 135 h 370"/>
                <a:gd name="T38" fmla="*/ 538 w 574"/>
                <a:gd name="T39" fmla="*/ 71 h 370"/>
                <a:gd name="T40" fmla="*/ 525 w 574"/>
                <a:gd name="T41" fmla="*/ 56 h 370"/>
                <a:gd name="T42" fmla="*/ 523 w 574"/>
                <a:gd name="T43" fmla="*/ 56 h 370"/>
                <a:gd name="T44" fmla="*/ 515 w 574"/>
                <a:gd name="T45" fmla="*/ 47 h 370"/>
                <a:gd name="T46" fmla="*/ 505 w 574"/>
                <a:gd name="T47" fmla="*/ 32 h 370"/>
                <a:gd name="T48" fmla="*/ 503 w 574"/>
                <a:gd name="T49" fmla="*/ 28 h 370"/>
                <a:gd name="T50" fmla="*/ 499 w 574"/>
                <a:gd name="T51" fmla="*/ 20 h 370"/>
                <a:gd name="T52" fmla="*/ 486 w 574"/>
                <a:gd name="T53" fmla="*/ 15 h 370"/>
                <a:gd name="T54" fmla="*/ 483 w 574"/>
                <a:gd name="T55" fmla="*/ 12 h 370"/>
                <a:gd name="T56" fmla="*/ 476 w 574"/>
                <a:gd name="T57" fmla="*/ 1 h 370"/>
                <a:gd name="T58" fmla="*/ 459 w 574"/>
                <a:gd name="T59" fmla="*/ 0 h 370"/>
                <a:gd name="T60" fmla="*/ 454 w 574"/>
                <a:gd name="T61" fmla="*/ 1 h 370"/>
                <a:gd name="T62" fmla="*/ 432 w 574"/>
                <a:gd name="T63" fmla="*/ 5 h 370"/>
                <a:gd name="T64" fmla="*/ 398 w 574"/>
                <a:gd name="T65" fmla="*/ 12 h 370"/>
                <a:gd name="T66" fmla="*/ 352 w 574"/>
                <a:gd name="T67" fmla="*/ 22 h 370"/>
                <a:gd name="T68" fmla="*/ 301 w 574"/>
                <a:gd name="T69" fmla="*/ 32 h 370"/>
                <a:gd name="T70" fmla="*/ 247 w 574"/>
                <a:gd name="T71" fmla="*/ 42 h 370"/>
                <a:gd name="T72" fmla="*/ 195 w 574"/>
                <a:gd name="T73" fmla="*/ 52 h 370"/>
                <a:gd name="T74" fmla="*/ 147 w 574"/>
                <a:gd name="T75" fmla="*/ 61 h 370"/>
                <a:gd name="T76" fmla="*/ 109 w 574"/>
                <a:gd name="T77" fmla="*/ 69 h 370"/>
                <a:gd name="T78" fmla="*/ 83 w 574"/>
                <a:gd name="T79" fmla="*/ 74 h 370"/>
                <a:gd name="T80" fmla="*/ 75 w 574"/>
                <a:gd name="T81" fmla="*/ 76 h 370"/>
                <a:gd name="T82" fmla="*/ 61 w 574"/>
                <a:gd name="T83" fmla="*/ 47 h 370"/>
                <a:gd name="T84" fmla="*/ 44 w 574"/>
                <a:gd name="T85" fmla="*/ 59 h 370"/>
                <a:gd name="T86" fmla="*/ 29 w 574"/>
                <a:gd name="T87" fmla="*/ 71 h 370"/>
                <a:gd name="T88" fmla="*/ 15 w 574"/>
                <a:gd name="T89" fmla="*/ 81 h 370"/>
                <a:gd name="T90" fmla="*/ 7 w 574"/>
                <a:gd name="T91" fmla="*/ 89 h 370"/>
                <a:gd name="T92" fmla="*/ 2 w 574"/>
                <a:gd name="T93" fmla="*/ 93 h 370"/>
                <a:gd name="T94" fmla="*/ 51 w 574"/>
                <a:gd name="T95" fmla="*/ 370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74"/>
                <a:gd name="T145" fmla="*/ 0 h 370"/>
                <a:gd name="T146" fmla="*/ 574 w 574"/>
                <a:gd name="T147" fmla="*/ 370 h 37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74" h="370">
                  <a:moveTo>
                    <a:pt x="51" y="370"/>
                  </a:moveTo>
                  <a:lnTo>
                    <a:pt x="146" y="352"/>
                  </a:lnTo>
                  <a:lnTo>
                    <a:pt x="491" y="287"/>
                  </a:lnTo>
                  <a:lnTo>
                    <a:pt x="493" y="277"/>
                  </a:lnTo>
                  <a:lnTo>
                    <a:pt x="496" y="272"/>
                  </a:lnTo>
                  <a:lnTo>
                    <a:pt x="501" y="269"/>
                  </a:lnTo>
                  <a:lnTo>
                    <a:pt x="506" y="265"/>
                  </a:lnTo>
                  <a:lnTo>
                    <a:pt x="513" y="265"/>
                  </a:lnTo>
                  <a:lnTo>
                    <a:pt x="518" y="265"/>
                  </a:lnTo>
                  <a:lnTo>
                    <a:pt x="521" y="265"/>
                  </a:lnTo>
                  <a:lnTo>
                    <a:pt x="523" y="267"/>
                  </a:lnTo>
                  <a:lnTo>
                    <a:pt x="523" y="265"/>
                  </a:lnTo>
                  <a:lnTo>
                    <a:pt x="527" y="264"/>
                  </a:lnTo>
                  <a:lnTo>
                    <a:pt x="530" y="260"/>
                  </a:lnTo>
                  <a:lnTo>
                    <a:pt x="535" y="257"/>
                  </a:lnTo>
                  <a:lnTo>
                    <a:pt x="538" y="254"/>
                  </a:lnTo>
                  <a:lnTo>
                    <a:pt x="543" y="252"/>
                  </a:lnTo>
                  <a:lnTo>
                    <a:pt x="545" y="248"/>
                  </a:lnTo>
                  <a:lnTo>
                    <a:pt x="547" y="248"/>
                  </a:lnTo>
                  <a:lnTo>
                    <a:pt x="547" y="243"/>
                  </a:lnTo>
                  <a:lnTo>
                    <a:pt x="550" y="238"/>
                  </a:lnTo>
                  <a:lnTo>
                    <a:pt x="554" y="233"/>
                  </a:lnTo>
                  <a:lnTo>
                    <a:pt x="557" y="228"/>
                  </a:lnTo>
                  <a:lnTo>
                    <a:pt x="560" y="225"/>
                  </a:lnTo>
                  <a:lnTo>
                    <a:pt x="564" y="221"/>
                  </a:lnTo>
                  <a:lnTo>
                    <a:pt x="567" y="220"/>
                  </a:lnTo>
                  <a:lnTo>
                    <a:pt x="569" y="218"/>
                  </a:lnTo>
                  <a:lnTo>
                    <a:pt x="572" y="216"/>
                  </a:lnTo>
                  <a:lnTo>
                    <a:pt x="574" y="213"/>
                  </a:lnTo>
                  <a:lnTo>
                    <a:pt x="574" y="211"/>
                  </a:lnTo>
                  <a:lnTo>
                    <a:pt x="574" y="208"/>
                  </a:lnTo>
                  <a:lnTo>
                    <a:pt x="572" y="206"/>
                  </a:lnTo>
                  <a:lnTo>
                    <a:pt x="571" y="204"/>
                  </a:lnTo>
                  <a:lnTo>
                    <a:pt x="571" y="203"/>
                  </a:lnTo>
                  <a:lnTo>
                    <a:pt x="569" y="203"/>
                  </a:lnTo>
                  <a:lnTo>
                    <a:pt x="567" y="201"/>
                  </a:lnTo>
                  <a:lnTo>
                    <a:pt x="564" y="199"/>
                  </a:lnTo>
                  <a:lnTo>
                    <a:pt x="559" y="194"/>
                  </a:lnTo>
                  <a:lnTo>
                    <a:pt x="554" y="189"/>
                  </a:lnTo>
                  <a:lnTo>
                    <a:pt x="547" y="184"/>
                  </a:lnTo>
                  <a:lnTo>
                    <a:pt x="542" y="179"/>
                  </a:lnTo>
                  <a:lnTo>
                    <a:pt x="537" y="176"/>
                  </a:lnTo>
                  <a:lnTo>
                    <a:pt x="535" y="174"/>
                  </a:lnTo>
                  <a:lnTo>
                    <a:pt x="525" y="169"/>
                  </a:lnTo>
                  <a:lnTo>
                    <a:pt x="520" y="162"/>
                  </a:lnTo>
                  <a:lnTo>
                    <a:pt x="518" y="155"/>
                  </a:lnTo>
                  <a:lnTo>
                    <a:pt x="518" y="149"/>
                  </a:lnTo>
                  <a:lnTo>
                    <a:pt x="520" y="144"/>
                  </a:lnTo>
                  <a:lnTo>
                    <a:pt x="521" y="138"/>
                  </a:lnTo>
                  <a:lnTo>
                    <a:pt x="523" y="135"/>
                  </a:lnTo>
                  <a:lnTo>
                    <a:pt x="525" y="135"/>
                  </a:lnTo>
                  <a:lnTo>
                    <a:pt x="515" y="118"/>
                  </a:lnTo>
                  <a:lnTo>
                    <a:pt x="532" y="93"/>
                  </a:lnTo>
                  <a:lnTo>
                    <a:pt x="538" y="71"/>
                  </a:lnTo>
                  <a:lnTo>
                    <a:pt x="543" y="62"/>
                  </a:lnTo>
                  <a:lnTo>
                    <a:pt x="525" y="56"/>
                  </a:lnTo>
                  <a:lnTo>
                    <a:pt x="523" y="56"/>
                  </a:lnTo>
                  <a:lnTo>
                    <a:pt x="520" y="54"/>
                  </a:lnTo>
                  <a:lnTo>
                    <a:pt x="518" y="50"/>
                  </a:lnTo>
                  <a:lnTo>
                    <a:pt x="515" y="47"/>
                  </a:lnTo>
                  <a:lnTo>
                    <a:pt x="511" y="44"/>
                  </a:lnTo>
                  <a:lnTo>
                    <a:pt x="508" y="39"/>
                  </a:lnTo>
                  <a:lnTo>
                    <a:pt x="505" y="32"/>
                  </a:lnTo>
                  <a:lnTo>
                    <a:pt x="503" y="30"/>
                  </a:lnTo>
                  <a:lnTo>
                    <a:pt x="503" y="28"/>
                  </a:lnTo>
                  <a:lnTo>
                    <a:pt x="503" y="25"/>
                  </a:lnTo>
                  <a:lnTo>
                    <a:pt x="501" y="22"/>
                  </a:lnTo>
                  <a:lnTo>
                    <a:pt x="499" y="20"/>
                  </a:lnTo>
                  <a:lnTo>
                    <a:pt x="496" y="17"/>
                  </a:lnTo>
                  <a:lnTo>
                    <a:pt x="493" y="15"/>
                  </a:lnTo>
                  <a:lnTo>
                    <a:pt x="486" y="15"/>
                  </a:lnTo>
                  <a:lnTo>
                    <a:pt x="484" y="13"/>
                  </a:lnTo>
                  <a:lnTo>
                    <a:pt x="483" y="12"/>
                  </a:lnTo>
                  <a:lnTo>
                    <a:pt x="481" y="8"/>
                  </a:lnTo>
                  <a:lnTo>
                    <a:pt x="479" y="5"/>
                  </a:lnTo>
                  <a:lnTo>
                    <a:pt x="476" y="1"/>
                  </a:lnTo>
                  <a:lnTo>
                    <a:pt x="471" y="0"/>
                  </a:lnTo>
                  <a:lnTo>
                    <a:pt x="466" y="0"/>
                  </a:lnTo>
                  <a:lnTo>
                    <a:pt x="459" y="0"/>
                  </a:lnTo>
                  <a:lnTo>
                    <a:pt x="457" y="0"/>
                  </a:lnTo>
                  <a:lnTo>
                    <a:pt x="454" y="1"/>
                  </a:lnTo>
                  <a:lnTo>
                    <a:pt x="449" y="3"/>
                  </a:lnTo>
                  <a:lnTo>
                    <a:pt x="442" y="3"/>
                  </a:lnTo>
                  <a:lnTo>
                    <a:pt x="432" y="5"/>
                  </a:lnTo>
                  <a:lnTo>
                    <a:pt x="422" y="8"/>
                  </a:lnTo>
                  <a:lnTo>
                    <a:pt x="410" y="10"/>
                  </a:lnTo>
                  <a:lnTo>
                    <a:pt x="398" y="12"/>
                  </a:lnTo>
                  <a:lnTo>
                    <a:pt x="383" y="15"/>
                  </a:lnTo>
                  <a:lnTo>
                    <a:pt x="367" y="18"/>
                  </a:lnTo>
                  <a:lnTo>
                    <a:pt x="352" y="22"/>
                  </a:lnTo>
                  <a:lnTo>
                    <a:pt x="335" y="25"/>
                  </a:lnTo>
                  <a:lnTo>
                    <a:pt x="318" y="28"/>
                  </a:lnTo>
                  <a:lnTo>
                    <a:pt x="301" y="32"/>
                  </a:lnTo>
                  <a:lnTo>
                    <a:pt x="283" y="35"/>
                  </a:lnTo>
                  <a:lnTo>
                    <a:pt x="266" y="39"/>
                  </a:lnTo>
                  <a:lnTo>
                    <a:pt x="247" y="42"/>
                  </a:lnTo>
                  <a:lnTo>
                    <a:pt x="230" y="45"/>
                  </a:lnTo>
                  <a:lnTo>
                    <a:pt x="212" y="49"/>
                  </a:lnTo>
                  <a:lnTo>
                    <a:pt x="195" y="52"/>
                  </a:lnTo>
                  <a:lnTo>
                    <a:pt x="178" y="56"/>
                  </a:lnTo>
                  <a:lnTo>
                    <a:pt x="163" y="59"/>
                  </a:lnTo>
                  <a:lnTo>
                    <a:pt x="147" y="61"/>
                  </a:lnTo>
                  <a:lnTo>
                    <a:pt x="134" y="64"/>
                  </a:lnTo>
                  <a:lnTo>
                    <a:pt x="120" y="66"/>
                  </a:lnTo>
                  <a:lnTo>
                    <a:pt x="109" y="69"/>
                  </a:lnTo>
                  <a:lnTo>
                    <a:pt x="98" y="71"/>
                  </a:lnTo>
                  <a:lnTo>
                    <a:pt x="90" y="72"/>
                  </a:lnTo>
                  <a:lnTo>
                    <a:pt x="83" y="74"/>
                  </a:lnTo>
                  <a:lnTo>
                    <a:pt x="78" y="74"/>
                  </a:lnTo>
                  <a:lnTo>
                    <a:pt x="75" y="74"/>
                  </a:lnTo>
                  <a:lnTo>
                    <a:pt x="75" y="76"/>
                  </a:lnTo>
                  <a:lnTo>
                    <a:pt x="66" y="44"/>
                  </a:lnTo>
                  <a:lnTo>
                    <a:pt x="61" y="47"/>
                  </a:lnTo>
                  <a:lnTo>
                    <a:pt x="56" y="52"/>
                  </a:lnTo>
                  <a:lnTo>
                    <a:pt x="49" y="56"/>
                  </a:lnTo>
                  <a:lnTo>
                    <a:pt x="44" y="59"/>
                  </a:lnTo>
                  <a:lnTo>
                    <a:pt x="39" y="64"/>
                  </a:lnTo>
                  <a:lnTo>
                    <a:pt x="34" y="67"/>
                  </a:lnTo>
                  <a:lnTo>
                    <a:pt x="29" y="71"/>
                  </a:lnTo>
                  <a:lnTo>
                    <a:pt x="26" y="74"/>
                  </a:lnTo>
                  <a:lnTo>
                    <a:pt x="21" y="78"/>
                  </a:lnTo>
                  <a:lnTo>
                    <a:pt x="15" y="81"/>
                  </a:lnTo>
                  <a:lnTo>
                    <a:pt x="12" y="84"/>
                  </a:lnTo>
                  <a:lnTo>
                    <a:pt x="9" y="86"/>
                  </a:lnTo>
                  <a:lnTo>
                    <a:pt x="7" y="89"/>
                  </a:lnTo>
                  <a:lnTo>
                    <a:pt x="4" y="91"/>
                  </a:lnTo>
                  <a:lnTo>
                    <a:pt x="2" y="91"/>
                  </a:lnTo>
                  <a:lnTo>
                    <a:pt x="2" y="93"/>
                  </a:lnTo>
                  <a:lnTo>
                    <a:pt x="0" y="93"/>
                  </a:lnTo>
                  <a:lnTo>
                    <a:pt x="32" y="259"/>
                  </a:lnTo>
                  <a:lnTo>
                    <a:pt x="51" y="370"/>
                  </a:lnTo>
                </a:path>
              </a:pathLst>
            </a:custGeom>
            <a:solidFill>
              <a:srgbClr val="339966"/>
            </a:solidFill>
            <a:ln w="3175">
              <a:solidFill>
                <a:schemeClr val="tx1"/>
              </a:solidFill>
              <a:prstDash val="solid"/>
              <a:round/>
              <a:headEnd/>
              <a:tailEnd/>
            </a:ln>
          </p:spPr>
          <p:txBody>
            <a:bodyPr/>
            <a:lstStyle/>
            <a:p>
              <a:endParaRPr lang="en-US"/>
            </a:p>
          </p:txBody>
        </p:sp>
      </p:grpSp>
      <p:sp>
        <p:nvSpPr>
          <p:cNvPr id="58381" name="Freeform 49"/>
          <p:cNvSpPr>
            <a:spLocks/>
          </p:cNvSpPr>
          <p:nvPr/>
        </p:nvSpPr>
        <p:spPr bwMode="auto">
          <a:xfrm>
            <a:off x="8201025" y="2209800"/>
            <a:ext cx="285750" cy="490538"/>
          </a:xfrm>
          <a:custGeom>
            <a:avLst/>
            <a:gdLst>
              <a:gd name="T0" fmla="*/ 73 w 165"/>
              <a:gd name="T1" fmla="*/ 315 h 318"/>
              <a:gd name="T2" fmla="*/ 68 w 165"/>
              <a:gd name="T3" fmla="*/ 296 h 318"/>
              <a:gd name="T4" fmla="*/ 63 w 165"/>
              <a:gd name="T5" fmla="*/ 272 h 318"/>
              <a:gd name="T6" fmla="*/ 58 w 165"/>
              <a:gd name="T7" fmla="*/ 249 h 318"/>
              <a:gd name="T8" fmla="*/ 55 w 165"/>
              <a:gd name="T9" fmla="*/ 230 h 318"/>
              <a:gd name="T10" fmla="*/ 49 w 165"/>
              <a:gd name="T11" fmla="*/ 216 h 318"/>
              <a:gd name="T12" fmla="*/ 43 w 165"/>
              <a:gd name="T13" fmla="*/ 210 h 318"/>
              <a:gd name="T14" fmla="*/ 38 w 165"/>
              <a:gd name="T15" fmla="*/ 216 h 318"/>
              <a:gd name="T16" fmla="*/ 26 w 165"/>
              <a:gd name="T17" fmla="*/ 164 h 318"/>
              <a:gd name="T18" fmla="*/ 0 w 165"/>
              <a:gd name="T19" fmla="*/ 40 h 318"/>
              <a:gd name="T20" fmla="*/ 158 w 165"/>
              <a:gd name="T21" fmla="*/ 10 h 318"/>
              <a:gd name="T22" fmla="*/ 159 w 165"/>
              <a:gd name="T23" fmla="*/ 15 h 318"/>
              <a:gd name="T24" fmla="*/ 159 w 165"/>
              <a:gd name="T25" fmla="*/ 25 h 318"/>
              <a:gd name="T26" fmla="*/ 154 w 165"/>
              <a:gd name="T27" fmla="*/ 35 h 318"/>
              <a:gd name="T28" fmla="*/ 158 w 165"/>
              <a:gd name="T29" fmla="*/ 40 h 318"/>
              <a:gd name="T30" fmla="*/ 163 w 165"/>
              <a:gd name="T31" fmla="*/ 51 h 318"/>
              <a:gd name="T32" fmla="*/ 165 w 165"/>
              <a:gd name="T33" fmla="*/ 62 h 318"/>
              <a:gd name="T34" fmla="*/ 159 w 165"/>
              <a:gd name="T35" fmla="*/ 78 h 318"/>
              <a:gd name="T36" fmla="*/ 143 w 165"/>
              <a:gd name="T37" fmla="*/ 93 h 318"/>
              <a:gd name="T38" fmla="*/ 143 w 165"/>
              <a:gd name="T39" fmla="*/ 95 h 318"/>
              <a:gd name="T40" fmla="*/ 136 w 165"/>
              <a:gd name="T41" fmla="*/ 101 h 318"/>
              <a:gd name="T42" fmla="*/ 137 w 165"/>
              <a:gd name="T43" fmla="*/ 108 h 318"/>
              <a:gd name="T44" fmla="*/ 137 w 165"/>
              <a:gd name="T45" fmla="*/ 123 h 318"/>
              <a:gd name="T46" fmla="*/ 137 w 165"/>
              <a:gd name="T47" fmla="*/ 140 h 318"/>
              <a:gd name="T48" fmla="*/ 136 w 165"/>
              <a:gd name="T49" fmla="*/ 159 h 318"/>
              <a:gd name="T50" fmla="*/ 132 w 165"/>
              <a:gd name="T51" fmla="*/ 172 h 318"/>
              <a:gd name="T52" fmla="*/ 131 w 165"/>
              <a:gd name="T53" fmla="*/ 183 h 318"/>
              <a:gd name="T54" fmla="*/ 129 w 165"/>
              <a:gd name="T55" fmla="*/ 189 h 318"/>
              <a:gd name="T56" fmla="*/ 126 w 165"/>
              <a:gd name="T57" fmla="*/ 208 h 318"/>
              <a:gd name="T58" fmla="*/ 131 w 165"/>
              <a:gd name="T59" fmla="*/ 228 h 318"/>
              <a:gd name="T60" fmla="*/ 132 w 165"/>
              <a:gd name="T61" fmla="*/ 235 h 318"/>
              <a:gd name="T62" fmla="*/ 132 w 165"/>
              <a:gd name="T63" fmla="*/ 245 h 318"/>
              <a:gd name="T64" fmla="*/ 132 w 165"/>
              <a:gd name="T65" fmla="*/ 249 h 318"/>
              <a:gd name="T66" fmla="*/ 136 w 165"/>
              <a:gd name="T67" fmla="*/ 257 h 318"/>
              <a:gd name="T68" fmla="*/ 136 w 165"/>
              <a:gd name="T69" fmla="*/ 269 h 318"/>
              <a:gd name="T70" fmla="*/ 132 w 165"/>
              <a:gd name="T71" fmla="*/ 276 h 318"/>
              <a:gd name="T72" fmla="*/ 132 w 165"/>
              <a:gd name="T73" fmla="*/ 289 h 318"/>
              <a:gd name="T74" fmla="*/ 141 w 165"/>
              <a:gd name="T75" fmla="*/ 301 h 318"/>
              <a:gd name="T76" fmla="*/ 134 w 165"/>
              <a:gd name="T77" fmla="*/ 303 h 318"/>
              <a:gd name="T78" fmla="*/ 119 w 165"/>
              <a:gd name="T79" fmla="*/ 306 h 318"/>
              <a:gd name="T80" fmla="*/ 100 w 165"/>
              <a:gd name="T81" fmla="*/ 311 h 318"/>
              <a:gd name="T82" fmla="*/ 83 w 165"/>
              <a:gd name="T83" fmla="*/ 315 h 318"/>
              <a:gd name="T84" fmla="*/ 73 w 165"/>
              <a:gd name="T85" fmla="*/ 316 h 3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5"/>
              <a:gd name="T130" fmla="*/ 0 h 318"/>
              <a:gd name="T131" fmla="*/ 165 w 165"/>
              <a:gd name="T132" fmla="*/ 318 h 3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5" h="318">
                <a:moveTo>
                  <a:pt x="73" y="318"/>
                </a:moveTo>
                <a:lnTo>
                  <a:pt x="73" y="316"/>
                </a:lnTo>
                <a:lnTo>
                  <a:pt x="73" y="315"/>
                </a:lnTo>
                <a:lnTo>
                  <a:pt x="71" y="310"/>
                </a:lnTo>
                <a:lnTo>
                  <a:pt x="70" y="303"/>
                </a:lnTo>
                <a:lnTo>
                  <a:pt x="68" y="296"/>
                </a:lnTo>
                <a:lnTo>
                  <a:pt x="68" y="289"/>
                </a:lnTo>
                <a:lnTo>
                  <a:pt x="66" y="281"/>
                </a:lnTo>
                <a:lnTo>
                  <a:pt x="63" y="272"/>
                </a:lnTo>
                <a:lnTo>
                  <a:pt x="61" y="264"/>
                </a:lnTo>
                <a:lnTo>
                  <a:pt x="60" y="255"/>
                </a:lnTo>
                <a:lnTo>
                  <a:pt x="58" y="249"/>
                </a:lnTo>
                <a:lnTo>
                  <a:pt x="58" y="242"/>
                </a:lnTo>
                <a:lnTo>
                  <a:pt x="56" y="235"/>
                </a:lnTo>
                <a:lnTo>
                  <a:pt x="55" y="230"/>
                </a:lnTo>
                <a:lnTo>
                  <a:pt x="55" y="227"/>
                </a:lnTo>
                <a:lnTo>
                  <a:pt x="53" y="225"/>
                </a:lnTo>
                <a:lnTo>
                  <a:pt x="49" y="216"/>
                </a:lnTo>
                <a:lnTo>
                  <a:pt x="46" y="211"/>
                </a:lnTo>
                <a:lnTo>
                  <a:pt x="44" y="210"/>
                </a:lnTo>
                <a:lnTo>
                  <a:pt x="43" y="210"/>
                </a:lnTo>
                <a:lnTo>
                  <a:pt x="41" y="211"/>
                </a:lnTo>
                <a:lnTo>
                  <a:pt x="39" y="215"/>
                </a:lnTo>
                <a:lnTo>
                  <a:pt x="38" y="216"/>
                </a:lnTo>
                <a:lnTo>
                  <a:pt x="34" y="213"/>
                </a:lnTo>
                <a:lnTo>
                  <a:pt x="26" y="164"/>
                </a:lnTo>
                <a:lnTo>
                  <a:pt x="22" y="128"/>
                </a:lnTo>
                <a:lnTo>
                  <a:pt x="16" y="113"/>
                </a:lnTo>
                <a:lnTo>
                  <a:pt x="0" y="40"/>
                </a:lnTo>
                <a:lnTo>
                  <a:pt x="156" y="0"/>
                </a:lnTo>
                <a:lnTo>
                  <a:pt x="158" y="10"/>
                </a:lnTo>
                <a:lnTo>
                  <a:pt x="158" y="12"/>
                </a:lnTo>
                <a:lnTo>
                  <a:pt x="159" y="15"/>
                </a:lnTo>
                <a:lnTo>
                  <a:pt x="159" y="17"/>
                </a:lnTo>
                <a:lnTo>
                  <a:pt x="159" y="22"/>
                </a:lnTo>
                <a:lnTo>
                  <a:pt x="159" y="25"/>
                </a:lnTo>
                <a:lnTo>
                  <a:pt x="158" y="29"/>
                </a:lnTo>
                <a:lnTo>
                  <a:pt x="154" y="34"/>
                </a:lnTo>
                <a:lnTo>
                  <a:pt x="154" y="35"/>
                </a:lnTo>
                <a:lnTo>
                  <a:pt x="156" y="35"/>
                </a:lnTo>
                <a:lnTo>
                  <a:pt x="158" y="37"/>
                </a:lnTo>
                <a:lnTo>
                  <a:pt x="158" y="40"/>
                </a:lnTo>
                <a:lnTo>
                  <a:pt x="159" y="44"/>
                </a:lnTo>
                <a:lnTo>
                  <a:pt x="161" y="46"/>
                </a:lnTo>
                <a:lnTo>
                  <a:pt x="163" y="51"/>
                </a:lnTo>
                <a:lnTo>
                  <a:pt x="165" y="54"/>
                </a:lnTo>
                <a:lnTo>
                  <a:pt x="165" y="59"/>
                </a:lnTo>
                <a:lnTo>
                  <a:pt x="165" y="62"/>
                </a:lnTo>
                <a:lnTo>
                  <a:pt x="165" y="68"/>
                </a:lnTo>
                <a:lnTo>
                  <a:pt x="163" y="73"/>
                </a:lnTo>
                <a:lnTo>
                  <a:pt x="159" y="78"/>
                </a:lnTo>
                <a:lnTo>
                  <a:pt x="156" y="83"/>
                </a:lnTo>
                <a:lnTo>
                  <a:pt x="149" y="88"/>
                </a:lnTo>
                <a:lnTo>
                  <a:pt x="143" y="93"/>
                </a:lnTo>
                <a:lnTo>
                  <a:pt x="143" y="95"/>
                </a:lnTo>
                <a:lnTo>
                  <a:pt x="143" y="93"/>
                </a:lnTo>
                <a:lnTo>
                  <a:pt x="136" y="100"/>
                </a:lnTo>
                <a:lnTo>
                  <a:pt x="136" y="101"/>
                </a:lnTo>
                <a:lnTo>
                  <a:pt x="136" y="105"/>
                </a:lnTo>
                <a:lnTo>
                  <a:pt x="137" y="108"/>
                </a:lnTo>
                <a:lnTo>
                  <a:pt x="137" y="113"/>
                </a:lnTo>
                <a:lnTo>
                  <a:pt x="137" y="118"/>
                </a:lnTo>
                <a:lnTo>
                  <a:pt x="137" y="123"/>
                </a:lnTo>
                <a:lnTo>
                  <a:pt x="137" y="128"/>
                </a:lnTo>
                <a:lnTo>
                  <a:pt x="137" y="135"/>
                </a:lnTo>
                <a:lnTo>
                  <a:pt x="137" y="140"/>
                </a:lnTo>
                <a:lnTo>
                  <a:pt x="137" y="147"/>
                </a:lnTo>
                <a:lnTo>
                  <a:pt x="136" y="154"/>
                </a:lnTo>
                <a:lnTo>
                  <a:pt x="136" y="159"/>
                </a:lnTo>
                <a:lnTo>
                  <a:pt x="134" y="164"/>
                </a:lnTo>
                <a:lnTo>
                  <a:pt x="134" y="169"/>
                </a:lnTo>
                <a:lnTo>
                  <a:pt x="132" y="172"/>
                </a:lnTo>
                <a:lnTo>
                  <a:pt x="132" y="176"/>
                </a:lnTo>
                <a:lnTo>
                  <a:pt x="131" y="179"/>
                </a:lnTo>
                <a:lnTo>
                  <a:pt x="131" y="183"/>
                </a:lnTo>
                <a:lnTo>
                  <a:pt x="131" y="184"/>
                </a:lnTo>
                <a:lnTo>
                  <a:pt x="129" y="189"/>
                </a:lnTo>
                <a:lnTo>
                  <a:pt x="127" y="194"/>
                </a:lnTo>
                <a:lnTo>
                  <a:pt x="126" y="201"/>
                </a:lnTo>
                <a:lnTo>
                  <a:pt x="126" y="208"/>
                </a:lnTo>
                <a:lnTo>
                  <a:pt x="126" y="215"/>
                </a:lnTo>
                <a:lnTo>
                  <a:pt x="127" y="222"/>
                </a:lnTo>
                <a:lnTo>
                  <a:pt x="131" y="228"/>
                </a:lnTo>
                <a:lnTo>
                  <a:pt x="132" y="228"/>
                </a:lnTo>
                <a:lnTo>
                  <a:pt x="132" y="232"/>
                </a:lnTo>
                <a:lnTo>
                  <a:pt x="132" y="235"/>
                </a:lnTo>
                <a:lnTo>
                  <a:pt x="132" y="238"/>
                </a:lnTo>
                <a:lnTo>
                  <a:pt x="132" y="242"/>
                </a:lnTo>
                <a:lnTo>
                  <a:pt x="132" y="245"/>
                </a:lnTo>
                <a:lnTo>
                  <a:pt x="132" y="247"/>
                </a:lnTo>
                <a:lnTo>
                  <a:pt x="132" y="249"/>
                </a:lnTo>
                <a:lnTo>
                  <a:pt x="134" y="250"/>
                </a:lnTo>
                <a:lnTo>
                  <a:pt x="134" y="254"/>
                </a:lnTo>
                <a:lnTo>
                  <a:pt x="136" y="257"/>
                </a:lnTo>
                <a:lnTo>
                  <a:pt x="136" y="260"/>
                </a:lnTo>
                <a:lnTo>
                  <a:pt x="136" y="266"/>
                </a:lnTo>
                <a:lnTo>
                  <a:pt x="136" y="269"/>
                </a:lnTo>
                <a:lnTo>
                  <a:pt x="132" y="272"/>
                </a:lnTo>
                <a:lnTo>
                  <a:pt x="132" y="274"/>
                </a:lnTo>
                <a:lnTo>
                  <a:pt x="132" y="276"/>
                </a:lnTo>
                <a:lnTo>
                  <a:pt x="132" y="281"/>
                </a:lnTo>
                <a:lnTo>
                  <a:pt x="132" y="284"/>
                </a:lnTo>
                <a:lnTo>
                  <a:pt x="132" y="289"/>
                </a:lnTo>
                <a:lnTo>
                  <a:pt x="134" y="294"/>
                </a:lnTo>
                <a:lnTo>
                  <a:pt x="136" y="298"/>
                </a:lnTo>
                <a:lnTo>
                  <a:pt x="141" y="301"/>
                </a:lnTo>
                <a:lnTo>
                  <a:pt x="139" y="301"/>
                </a:lnTo>
                <a:lnTo>
                  <a:pt x="137" y="301"/>
                </a:lnTo>
                <a:lnTo>
                  <a:pt x="134" y="303"/>
                </a:lnTo>
                <a:lnTo>
                  <a:pt x="131" y="303"/>
                </a:lnTo>
                <a:lnTo>
                  <a:pt x="126" y="304"/>
                </a:lnTo>
                <a:lnTo>
                  <a:pt x="119" y="306"/>
                </a:lnTo>
                <a:lnTo>
                  <a:pt x="114" y="308"/>
                </a:lnTo>
                <a:lnTo>
                  <a:pt x="107" y="310"/>
                </a:lnTo>
                <a:lnTo>
                  <a:pt x="100" y="311"/>
                </a:lnTo>
                <a:lnTo>
                  <a:pt x="95" y="313"/>
                </a:lnTo>
                <a:lnTo>
                  <a:pt x="88" y="315"/>
                </a:lnTo>
                <a:lnTo>
                  <a:pt x="83" y="315"/>
                </a:lnTo>
                <a:lnTo>
                  <a:pt x="80" y="316"/>
                </a:lnTo>
                <a:lnTo>
                  <a:pt x="77" y="316"/>
                </a:lnTo>
                <a:lnTo>
                  <a:pt x="73" y="316"/>
                </a:lnTo>
                <a:lnTo>
                  <a:pt x="73" y="318"/>
                </a:lnTo>
                <a:close/>
              </a:path>
            </a:pathLst>
          </a:custGeom>
          <a:solidFill>
            <a:srgbClr val="339966"/>
          </a:solidFill>
          <a:ln w="9525">
            <a:solidFill>
              <a:schemeClr val="tx1"/>
            </a:solidFill>
            <a:round/>
            <a:headEnd/>
            <a:tailEnd/>
          </a:ln>
        </p:spPr>
        <p:txBody>
          <a:bodyPr/>
          <a:lstStyle/>
          <a:p>
            <a:endParaRPr lang="en-US"/>
          </a:p>
        </p:txBody>
      </p:sp>
      <p:sp>
        <p:nvSpPr>
          <p:cNvPr id="58382" name="Freeform 50"/>
          <p:cNvSpPr>
            <a:spLocks/>
          </p:cNvSpPr>
          <p:nvPr/>
        </p:nvSpPr>
        <p:spPr bwMode="auto">
          <a:xfrm>
            <a:off x="228600" y="2647950"/>
            <a:ext cx="1368425" cy="2085975"/>
          </a:xfrm>
          <a:custGeom>
            <a:avLst/>
            <a:gdLst>
              <a:gd name="T0" fmla="*/ 115 w 788"/>
              <a:gd name="T1" fmla="*/ 14 h 1354"/>
              <a:gd name="T2" fmla="*/ 199 w 788"/>
              <a:gd name="T3" fmla="*/ 37 h 1354"/>
              <a:gd name="T4" fmla="*/ 311 w 788"/>
              <a:gd name="T5" fmla="*/ 66 h 1354"/>
              <a:gd name="T6" fmla="*/ 433 w 788"/>
              <a:gd name="T7" fmla="*/ 98 h 1354"/>
              <a:gd name="T8" fmla="*/ 771 w 788"/>
              <a:gd name="T9" fmla="*/ 1142 h 1354"/>
              <a:gd name="T10" fmla="*/ 753 w 788"/>
              <a:gd name="T11" fmla="*/ 1195 h 1354"/>
              <a:gd name="T12" fmla="*/ 737 w 788"/>
              <a:gd name="T13" fmla="*/ 1244 h 1354"/>
              <a:gd name="T14" fmla="*/ 715 w 788"/>
              <a:gd name="T15" fmla="*/ 1271 h 1354"/>
              <a:gd name="T16" fmla="*/ 722 w 788"/>
              <a:gd name="T17" fmla="*/ 1324 h 1354"/>
              <a:gd name="T18" fmla="*/ 693 w 788"/>
              <a:gd name="T19" fmla="*/ 1354 h 1354"/>
              <a:gd name="T20" fmla="*/ 436 w 788"/>
              <a:gd name="T21" fmla="*/ 1290 h 1354"/>
              <a:gd name="T22" fmla="*/ 445 w 788"/>
              <a:gd name="T23" fmla="*/ 1266 h 1354"/>
              <a:gd name="T24" fmla="*/ 423 w 788"/>
              <a:gd name="T25" fmla="*/ 1210 h 1354"/>
              <a:gd name="T26" fmla="*/ 380 w 788"/>
              <a:gd name="T27" fmla="*/ 1153 h 1354"/>
              <a:gd name="T28" fmla="*/ 360 w 788"/>
              <a:gd name="T29" fmla="*/ 1153 h 1354"/>
              <a:gd name="T30" fmla="*/ 350 w 788"/>
              <a:gd name="T31" fmla="*/ 1142 h 1354"/>
              <a:gd name="T32" fmla="*/ 341 w 788"/>
              <a:gd name="T33" fmla="*/ 1109 h 1354"/>
              <a:gd name="T34" fmla="*/ 301 w 788"/>
              <a:gd name="T35" fmla="*/ 1095 h 1354"/>
              <a:gd name="T36" fmla="*/ 269 w 788"/>
              <a:gd name="T37" fmla="*/ 1048 h 1354"/>
              <a:gd name="T38" fmla="*/ 242 w 788"/>
              <a:gd name="T39" fmla="*/ 1034 h 1354"/>
              <a:gd name="T40" fmla="*/ 209 w 788"/>
              <a:gd name="T41" fmla="*/ 1019 h 1354"/>
              <a:gd name="T42" fmla="*/ 167 w 788"/>
              <a:gd name="T43" fmla="*/ 1005 h 1354"/>
              <a:gd name="T44" fmla="*/ 164 w 788"/>
              <a:gd name="T45" fmla="*/ 977 h 1354"/>
              <a:gd name="T46" fmla="*/ 174 w 788"/>
              <a:gd name="T47" fmla="*/ 921 h 1354"/>
              <a:gd name="T48" fmla="*/ 155 w 788"/>
              <a:gd name="T49" fmla="*/ 909 h 1354"/>
              <a:gd name="T50" fmla="*/ 162 w 788"/>
              <a:gd name="T51" fmla="*/ 885 h 1354"/>
              <a:gd name="T52" fmla="*/ 145 w 788"/>
              <a:gd name="T53" fmla="*/ 860 h 1354"/>
              <a:gd name="T54" fmla="*/ 111 w 788"/>
              <a:gd name="T55" fmla="*/ 785 h 1354"/>
              <a:gd name="T56" fmla="*/ 96 w 788"/>
              <a:gd name="T57" fmla="*/ 758 h 1354"/>
              <a:gd name="T58" fmla="*/ 91 w 788"/>
              <a:gd name="T59" fmla="*/ 745 h 1354"/>
              <a:gd name="T60" fmla="*/ 99 w 788"/>
              <a:gd name="T61" fmla="*/ 711 h 1354"/>
              <a:gd name="T62" fmla="*/ 116 w 788"/>
              <a:gd name="T63" fmla="*/ 674 h 1354"/>
              <a:gd name="T64" fmla="*/ 76 w 788"/>
              <a:gd name="T65" fmla="*/ 638 h 1354"/>
              <a:gd name="T66" fmla="*/ 76 w 788"/>
              <a:gd name="T67" fmla="*/ 616 h 1354"/>
              <a:gd name="T68" fmla="*/ 77 w 788"/>
              <a:gd name="T69" fmla="*/ 592 h 1354"/>
              <a:gd name="T70" fmla="*/ 84 w 788"/>
              <a:gd name="T71" fmla="*/ 555 h 1354"/>
              <a:gd name="T72" fmla="*/ 93 w 788"/>
              <a:gd name="T73" fmla="*/ 565 h 1354"/>
              <a:gd name="T74" fmla="*/ 101 w 788"/>
              <a:gd name="T75" fmla="*/ 592 h 1354"/>
              <a:gd name="T76" fmla="*/ 115 w 788"/>
              <a:gd name="T77" fmla="*/ 596 h 1354"/>
              <a:gd name="T78" fmla="*/ 110 w 788"/>
              <a:gd name="T79" fmla="*/ 577 h 1354"/>
              <a:gd name="T80" fmla="*/ 105 w 788"/>
              <a:gd name="T81" fmla="*/ 562 h 1354"/>
              <a:gd name="T82" fmla="*/ 105 w 788"/>
              <a:gd name="T83" fmla="*/ 533 h 1354"/>
              <a:gd name="T84" fmla="*/ 147 w 788"/>
              <a:gd name="T85" fmla="*/ 525 h 1354"/>
              <a:gd name="T86" fmla="*/ 110 w 788"/>
              <a:gd name="T87" fmla="*/ 516 h 1354"/>
              <a:gd name="T88" fmla="*/ 93 w 788"/>
              <a:gd name="T89" fmla="*/ 523 h 1354"/>
              <a:gd name="T90" fmla="*/ 64 w 788"/>
              <a:gd name="T91" fmla="*/ 528 h 1354"/>
              <a:gd name="T92" fmla="*/ 45 w 788"/>
              <a:gd name="T93" fmla="*/ 513 h 1354"/>
              <a:gd name="T94" fmla="*/ 50 w 788"/>
              <a:gd name="T95" fmla="*/ 462 h 1354"/>
              <a:gd name="T96" fmla="*/ 30 w 788"/>
              <a:gd name="T97" fmla="*/ 432 h 1354"/>
              <a:gd name="T98" fmla="*/ 18 w 788"/>
              <a:gd name="T99" fmla="*/ 400 h 1354"/>
              <a:gd name="T100" fmla="*/ 10 w 788"/>
              <a:gd name="T101" fmla="*/ 379 h 1354"/>
              <a:gd name="T102" fmla="*/ 18 w 788"/>
              <a:gd name="T103" fmla="*/ 349 h 1354"/>
              <a:gd name="T104" fmla="*/ 25 w 788"/>
              <a:gd name="T105" fmla="*/ 306 h 1354"/>
              <a:gd name="T106" fmla="*/ 30 w 788"/>
              <a:gd name="T107" fmla="*/ 268 h 1354"/>
              <a:gd name="T108" fmla="*/ 18 w 788"/>
              <a:gd name="T109" fmla="*/ 244 h 1354"/>
              <a:gd name="T110" fmla="*/ 13 w 788"/>
              <a:gd name="T111" fmla="*/ 230 h 1354"/>
              <a:gd name="T112" fmla="*/ 1 w 788"/>
              <a:gd name="T113" fmla="*/ 186 h 1354"/>
              <a:gd name="T114" fmla="*/ 44 w 788"/>
              <a:gd name="T115" fmla="*/ 132 h 1354"/>
              <a:gd name="T116" fmla="*/ 55 w 788"/>
              <a:gd name="T117" fmla="*/ 93 h 1354"/>
              <a:gd name="T118" fmla="*/ 71 w 788"/>
              <a:gd name="T119" fmla="*/ 46 h 1354"/>
              <a:gd name="T120" fmla="*/ 74 w 788"/>
              <a:gd name="T121" fmla="*/ 0 h 13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88"/>
              <a:gd name="T184" fmla="*/ 0 h 1354"/>
              <a:gd name="T185" fmla="*/ 788 w 788"/>
              <a:gd name="T186" fmla="*/ 1354 h 135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88" h="1354">
                <a:moveTo>
                  <a:pt x="74" y="0"/>
                </a:moveTo>
                <a:lnTo>
                  <a:pt x="77" y="2"/>
                </a:lnTo>
                <a:lnTo>
                  <a:pt x="83" y="2"/>
                </a:lnTo>
                <a:lnTo>
                  <a:pt x="88" y="5"/>
                </a:lnTo>
                <a:lnTo>
                  <a:pt x="93" y="7"/>
                </a:lnTo>
                <a:lnTo>
                  <a:pt x="99" y="9"/>
                </a:lnTo>
                <a:lnTo>
                  <a:pt x="106" y="10"/>
                </a:lnTo>
                <a:lnTo>
                  <a:pt x="115" y="14"/>
                </a:lnTo>
                <a:lnTo>
                  <a:pt x="123" y="15"/>
                </a:lnTo>
                <a:lnTo>
                  <a:pt x="133" y="19"/>
                </a:lnTo>
                <a:lnTo>
                  <a:pt x="143" y="20"/>
                </a:lnTo>
                <a:lnTo>
                  <a:pt x="154" y="24"/>
                </a:lnTo>
                <a:lnTo>
                  <a:pt x="164" y="27"/>
                </a:lnTo>
                <a:lnTo>
                  <a:pt x="176" y="31"/>
                </a:lnTo>
                <a:lnTo>
                  <a:pt x="187" y="34"/>
                </a:lnTo>
                <a:lnTo>
                  <a:pt x="199" y="37"/>
                </a:lnTo>
                <a:lnTo>
                  <a:pt x="213" y="41"/>
                </a:lnTo>
                <a:lnTo>
                  <a:pt x="226" y="44"/>
                </a:lnTo>
                <a:lnTo>
                  <a:pt x="240" y="48"/>
                </a:lnTo>
                <a:lnTo>
                  <a:pt x="253" y="51"/>
                </a:lnTo>
                <a:lnTo>
                  <a:pt x="267" y="54"/>
                </a:lnTo>
                <a:lnTo>
                  <a:pt x="281" y="59"/>
                </a:lnTo>
                <a:lnTo>
                  <a:pt x="296" y="63"/>
                </a:lnTo>
                <a:lnTo>
                  <a:pt x="311" y="66"/>
                </a:lnTo>
                <a:lnTo>
                  <a:pt x="326" y="71"/>
                </a:lnTo>
                <a:lnTo>
                  <a:pt x="341" y="75"/>
                </a:lnTo>
                <a:lnTo>
                  <a:pt x="355" y="78"/>
                </a:lnTo>
                <a:lnTo>
                  <a:pt x="372" y="83"/>
                </a:lnTo>
                <a:lnTo>
                  <a:pt x="385" y="86"/>
                </a:lnTo>
                <a:lnTo>
                  <a:pt x="402" y="90"/>
                </a:lnTo>
                <a:lnTo>
                  <a:pt x="416" y="93"/>
                </a:lnTo>
                <a:lnTo>
                  <a:pt x="433" y="98"/>
                </a:lnTo>
                <a:lnTo>
                  <a:pt x="446" y="102"/>
                </a:lnTo>
                <a:lnTo>
                  <a:pt x="448" y="100"/>
                </a:lnTo>
                <a:lnTo>
                  <a:pt x="353" y="466"/>
                </a:lnTo>
                <a:lnTo>
                  <a:pt x="753" y="1070"/>
                </a:lnTo>
                <a:lnTo>
                  <a:pt x="756" y="1085"/>
                </a:lnTo>
                <a:lnTo>
                  <a:pt x="761" y="1098"/>
                </a:lnTo>
                <a:lnTo>
                  <a:pt x="773" y="1124"/>
                </a:lnTo>
                <a:lnTo>
                  <a:pt x="771" y="1142"/>
                </a:lnTo>
                <a:lnTo>
                  <a:pt x="788" y="1166"/>
                </a:lnTo>
                <a:lnTo>
                  <a:pt x="788" y="1175"/>
                </a:lnTo>
                <a:lnTo>
                  <a:pt x="781" y="1183"/>
                </a:lnTo>
                <a:lnTo>
                  <a:pt x="780" y="1185"/>
                </a:lnTo>
                <a:lnTo>
                  <a:pt x="775" y="1185"/>
                </a:lnTo>
                <a:lnTo>
                  <a:pt x="768" y="1186"/>
                </a:lnTo>
                <a:lnTo>
                  <a:pt x="761" y="1190"/>
                </a:lnTo>
                <a:lnTo>
                  <a:pt x="753" y="1195"/>
                </a:lnTo>
                <a:lnTo>
                  <a:pt x="746" y="1202"/>
                </a:lnTo>
                <a:lnTo>
                  <a:pt x="743" y="1210"/>
                </a:lnTo>
                <a:lnTo>
                  <a:pt x="741" y="1219"/>
                </a:lnTo>
                <a:lnTo>
                  <a:pt x="741" y="1220"/>
                </a:lnTo>
                <a:lnTo>
                  <a:pt x="741" y="1225"/>
                </a:lnTo>
                <a:lnTo>
                  <a:pt x="741" y="1230"/>
                </a:lnTo>
                <a:lnTo>
                  <a:pt x="739" y="1237"/>
                </a:lnTo>
                <a:lnTo>
                  <a:pt x="737" y="1244"/>
                </a:lnTo>
                <a:lnTo>
                  <a:pt x="736" y="1251"/>
                </a:lnTo>
                <a:lnTo>
                  <a:pt x="731" y="1256"/>
                </a:lnTo>
                <a:lnTo>
                  <a:pt x="726" y="1261"/>
                </a:lnTo>
                <a:lnTo>
                  <a:pt x="724" y="1263"/>
                </a:lnTo>
                <a:lnTo>
                  <a:pt x="722" y="1264"/>
                </a:lnTo>
                <a:lnTo>
                  <a:pt x="721" y="1266"/>
                </a:lnTo>
                <a:lnTo>
                  <a:pt x="717" y="1268"/>
                </a:lnTo>
                <a:lnTo>
                  <a:pt x="715" y="1271"/>
                </a:lnTo>
                <a:lnTo>
                  <a:pt x="712" y="1273"/>
                </a:lnTo>
                <a:lnTo>
                  <a:pt x="710" y="1274"/>
                </a:lnTo>
                <a:lnTo>
                  <a:pt x="707" y="1285"/>
                </a:lnTo>
                <a:lnTo>
                  <a:pt x="709" y="1296"/>
                </a:lnTo>
                <a:lnTo>
                  <a:pt x="704" y="1313"/>
                </a:lnTo>
                <a:lnTo>
                  <a:pt x="721" y="1322"/>
                </a:lnTo>
                <a:lnTo>
                  <a:pt x="722" y="1324"/>
                </a:lnTo>
                <a:lnTo>
                  <a:pt x="722" y="1327"/>
                </a:lnTo>
                <a:lnTo>
                  <a:pt x="722" y="1332"/>
                </a:lnTo>
                <a:lnTo>
                  <a:pt x="722" y="1337"/>
                </a:lnTo>
                <a:lnTo>
                  <a:pt x="721" y="1344"/>
                </a:lnTo>
                <a:lnTo>
                  <a:pt x="719" y="1349"/>
                </a:lnTo>
                <a:lnTo>
                  <a:pt x="714" y="1352"/>
                </a:lnTo>
                <a:lnTo>
                  <a:pt x="709" y="1354"/>
                </a:lnTo>
                <a:lnTo>
                  <a:pt x="693" y="1354"/>
                </a:lnTo>
                <a:lnTo>
                  <a:pt x="450" y="1325"/>
                </a:lnTo>
                <a:lnTo>
                  <a:pt x="445" y="1317"/>
                </a:lnTo>
                <a:lnTo>
                  <a:pt x="450" y="1317"/>
                </a:lnTo>
                <a:lnTo>
                  <a:pt x="450" y="1305"/>
                </a:lnTo>
                <a:lnTo>
                  <a:pt x="443" y="1300"/>
                </a:lnTo>
                <a:lnTo>
                  <a:pt x="436" y="1305"/>
                </a:lnTo>
                <a:lnTo>
                  <a:pt x="436" y="1290"/>
                </a:lnTo>
                <a:lnTo>
                  <a:pt x="436" y="1288"/>
                </a:lnTo>
                <a:lnTo>
                  <a:pt x="438" y="1286"/>
                </a:lnTo>
                <a:lnTo>
                  <a:pt x="440" y="1285"/>
                </a:lnTo>
                <a:lnTo>
                  <a:pt x="441" y="1283"/>
                </a:lnTo>
                <a:lnTo>
                  <a:pt x="441" y="1280"/>
                </a:lnTo>
                <a:lnTo>
                  <a:pt x="443" y="1276"/>
                </a:lnTo>
                <a:lnTo>
                  <a:pt x="445" y="1271"/>
                </a:lnTo>
                <a:lnTo>
                  <a:pt x="445" y="1266"/>
                </a:lnTo>
                <a:lnTo>
                  <a:pt x="445" y="1261"/>
                </a:lnTo>
                <a:lnTo>
                  <a:pt x="445" y="1254"/>
                </a:lnTo>
                <a:lnTo>
                  <a:pt x="441" y="1247"/>
                </a:lnTo>
                <a:lnTo>
                  <a:pt x="440" y="1239"/>
                </a:lnTo>
                <a:lnTo>
                  <a:pt x="436" y="1230"/>
                </a:lnTo>
                <a:lnTo>
                  <a:pt x="431" y="1222"/>
                </a:lnTo>
                <a:lnTo>
                  <a:pt x="424" y="1212"/>
                </a:lnTo>
                <a:lnTo>
                  <a:pt x="423" y="1210"/>
                </a:lnTo>
                <a:lnTo>
                  <a:pt x="421" y="1207"/>
                </a:lnTo>
                <a:lnTo>
                  <a:pt x="416" y="1203"/>
                </a:lnTo>
                <a:lnTo>
                  <a:pt x="413" y="1198"/>
                </a:lnTo>
                <a:lnTo>
                  <a:pt x="409" y="1193"/>
                </a:lnTo>
                <a:lnTo>
                  <a:pt x="406" y="1190"/>
                </a:lnTo>
                <a:lnTo>
                  <a:pt x="402" y="1186"/>
                </a:lnTo>
                <a:lnTo>
                  <a:pt x="401" y="1186"/>
                </a:lnTo>
                <a:lnTo>
                  <a:pt x="380" y="1153"/>
                </a:lnTo>
                <a:lnTo>
                  <a:pt x="379" y="1151"/>
                </a:lnTo>
                <a:lnTo>
                  <a:pt x="379" y="1149"/>
                </a:lnTo>
                <a:lnTo>
                  <a:pt x="375" y="1148"/>
                </a:lnTo>
                <a:lnTo>
                  <a:pt x="374" y="1148"/>
                </a:lnTo>
                <a:lnTo>
                  <a:pt x="370" y="1148"/>
                </a:lnTo>
                <a:lnTo>
                  <a:pt x="365" y="1149"/>
                </a:lnTo>
                <a:lnTo>
                  <a:pt x="360" y="1153"/>
                </a:lnTo>
                <a:lnTo>
                  <a:pt x="358" y="1153"/>
                </a:lnTo>
                <a:lnTo>
                  <a:pt x="357" y="1151"/>
                </a:lnTo>
                <a:lnTo>
                  <a:pt x="355" y="1149"/>
                </a:lnTo>
                <a:lnTo>
                  <a:pt x="353" y="1146"/>
                </a:lnTo>
                <a:lnTo>
                  <a:pt x="352" y="1144"/>
                </a:lnTo>
                <a:lnTo>
                  <a:pt x="350" y="1142"/>
                </a:lnTo>
                <a:lnTo>
                  <a:pt x="355" y="1136"/>
                </a:lnTo>
                <a:lnTo>
                  <a:pt x="355" y="1129"/>
                </a:lnTo>
                <a:lnTo>
                  <a:pt x="353" y="1126"/>
                </a:lnTo>
                <a:lnTo>
                  <a:pt x="353" y="1122"/>
                </a:lnTo>
                <a:lnTo>
                  <a:pt x="350" y="1117"/>
                </a:lnTo>
                <a:lnTo>
                  <a:pt x="347" y="1114"/>
                </a:lnTo>
                <a:lnTo>
                  <a:pt x="341" y="1109"/>
                </a:lnTo>
                <a:lnTo>
                  <a:pt x="335" y="1107"/>
                </a:lnTo>
                <a:lnTo>
                  <a:pt x="325" y="1105"/>
                </a:lnTo>
                <a:lnTo>
                  <a:pt x="323" y="1105"/>
                </a:lnTo>
                <a:lnTo>
                  <a:pt x="319" y="1105"/>
                </a:lnTo>
                <a:lnTo>
                  <a:pt x="314" y="1104"/>
                </a:lnTo>
                <a:lnTo>
                  <a:pt x="309" y="1100"/>
                </a:lnTo>
                <a:lnTo>
                  <a:pt x="301" y="1095"/>
                </a:lnTo>
                <a:lnTo>
                  <a:pt x="292" y="1087"/>
                </a:lnTo>
                <a:lnTo>
                  <a:pt x="281" y="1075"/>
                </a:lnTo>
                <a:lnTo>
                  <a:pt x="281" y="1073"/>
                </a:lnTo>
                <a:lnTo>
                  <a:pt x="281" y="1071"/>
                </a:lnTo>
                <a:lnTo>
                  <a:pt x="279" y="1066"/>
                </a:lnTo>
                <a:lnTo>
                  <a:pt x="277" y="1060"/>
                </a:lnTo>
                <a:lnTo>
                  <a:pt x="274" y="1054"/>
                </a:lnTo>
                <a:lnTo>
                  <a:pt x="269" y="1048"/>
                </a:lnTo>
                <a:lnTo>
                  <a:pt x="262" y="1041"/>
                </a:lnTo>
                <a:lnTo>
                  <a:pt x="253" y="1034"/>
                </a:lnTo>
                <a:lnTo>
                  <a:pt x="252" y="1034"/>
                </a:lnTo>
                <a:lnTo>
                  <a:pt x="250" y="1034"/>
                </a:lnTo>
                <a:lnTo>
                  <a:pt x="248" y="1034"/>
                </a:lnTo>
                <a:lnTo>
                  <a:pt x="245" y="1034"/>
                </a:lnTo>
                <a:lnTo>
                  <a:pt x="243" y="1034"/>
                </a:lnTo>
                <a:lnTo>
                  <a:pt x="242" y="1034"/>
                </a:lnTo>
                <a:lnTo>
                  <a:pt x="240" y="1034"/>
                </a:lnTo>
                <a:lnTo>
                  <a:pt x="233" y="1029"/>
                </a:lnTo>
                <a:lnTo>
                  <a:pt x="223" y="1029"/>
                </a:lnTo>
                <a:lnTo>
                  <a:pt x="221" y="1027"/>
                </a:lnTo>
                <a:lnTo>
                  <a:pt x="220" y="1026"/>
                </a:lnTo>
                <a:lnTo>
                  <a:pt x="216" y="1022"/>
                </a:lnTo>
                <a:lnTo>
                  <a:pt x="209" y="1019"/>
                </a:lnTo>
                <a:lnTo>
                  <a:pt x="203" y="1014"/>
                </a:lnTo>
                <a:lnTo>
                  <a:pt x="194" y="1012"/>
                </a:lnTo>
                <a:lnTo>
                  <a:pt x="182" y="1010"/>
                </a:lnTo>
                <a:lnTo>
                  <a:pt x="171" y="1010"/>
                </a:lnTo>
                <a:lnTo>
                  <a:pt x="169" y="1009"/>
                </a:lnTo>
                <a:lnTo>
                  <a:pt x="169" y="1007"/>
                </a:lnTo>
                <a:lnTo>
                  <a:pt x="167" y="1005"/>
                </a:lnTo>
                <a:lnTo>
                  <a:pt x="167" y="1004"/>
                </a:lnTo>
                <a:lnTo>
                  <a:pt x="165" y="1002"/>
                </a:lnTo>
                <a:lnTo>
                  <a:pt x="165" y="1000"/>
                </a:lnTo>
                <a:lnTo>
                  <a:pt x="160" y="994"/>
                </a:lnTo>
                <a:lnTo>
                  <a:pt x="155" y="994"/>
                </a:lnTo>
                <a:lnTo>
                  <a:pt x="155" y="985"/>
                </a:lnTo>
                <a:lnTo>
                  <a:pt x="164" y="977"/>
                </a:lnTo>
                <a:lnTo>
                  <a:pt x="162" y="965"/>
                </a:lnTo>
                <a:lnTo>
                  <a:pt x="169" y="958"/>
                </a:lnTo>
                <a:lnTo>
                  <a:pt x="165" y="944"/>
                </a:lnTo>
                <a:lnTo>
                  <a:pt x="165" y="943"/>
                </a:lnTo>
                <a:lnTo>
                  <a:pt x="169" y="939"/>
                </a:lnTo>
                <a:lnTo>
                  <a:pt x="171" y="933"/>
                </a:lnTo>
                <a:lnTo>
                  <a:pt x="172" y="928"/>
                </a:lnTo>
                <a:lnTo>
                  <a:pt x="174" y="921"/>
                </a:lnTo>
                <a:lnTo>
                  <a:pt x="172" y="917"/>
                </a:lnTo>
                <a:lnTo>
                  <a:pt x="169" y="914"/>
                </a:lnTo>
                <a:lnTo>
                  <a:pt x="162" y="916"/>
                </a:lnTo>
                <a:lnTo>
                  <a:pt x="160" y="914"/>
                </a:lnTo>
                <a:lnTo>
                  <a:pt x="159" y="912"/>
                </a:lnTo>
                <a:lnTo>
                  <a:pt x="157" y="911"/>
                </a:lnTo>
                <a:lnTo>
                  <a:pt x="155" y="909"/>
                </a:lnTo>
                <a:lnTo>
                  <a:pt x="154" y="907"/>
                </a:lnTo>
                <a:lnTo>
                  <a:pt x="154" y="906"/>
                </a:lnTo>
                <a:lnTo>
                  <a:pt x="152" y="906"/>
                </a:lnTo>
                <a:lnTo>
                  <a:pt x="154" y="904"/>
                </a:lnTo>
                <a:lnTo>
                  <a:pt x="155" y="900"/>
                </a:lnTo>
                <a:lnTo>
                  <a:pt x="157" y="895"/>
                </a:lnTo>
                <a:lnTo>
                  <a:pt x="160" y="890"/>
                </a:lnTo>
                <a:lnTo>
                  <a:pt x="162" y="885"/>
                </a:lnTo>
                <a:lnTo>
                  <a:pt x="160" y="880"/>
                </a:lnTo>
                <a:lnTo>
                  <a:pt x="159" y="877"/>
                </a:lnTo>
                <a:lnTo>
                  <a:pt x="154" y="875"/>
                </a:lnTo>
                <a:lnTo>
                  <a:pt x="150" y="872"/>
                </a:lnTo>
                <a:lnTo>
                  <a:pt x="149" y="868"/>
                </a:lnTo>
                <a:lnTo>
                  <a:pt x="147" y="863"/>
                </a:lnTo>
                <a:lnTo>
                  <a:pt x="145" y="860"/>
                </a:lnTo>
                <a:lnTo>
                  <a:pt x="143" y="855"/>
                </a:lnTo>
                <a:lnTo>
                  <a:pt x="142" y="853"/>
                </a:lnTo>
                <a:lnTo>
                  <a:pt x="142" y="851"/>
                </a:lnTo>
                <a:lnTo>
                  <a:pt x="130" y="840"/>
                </a:lnTo>
                <a:lnTo>
                  <a:pt x="128" y="823"/>
                </a:lnTo>
                <a:lnTo>
                  <a:pt x="120" y="804"/>
                </a:lnTo>
                <a:lnTo>
                  <a:pt x="118" y="796"/>
                </a:lnTo>
                <a:lnTo>
                  <a:pt x="111" y="785"/>
                </a:lnTo>
                <a:lnTo>
                  <a:pt x="113" y="785"/>
                </a:lnTo>
                <a:lnTo>
                  <a:pt x="113" y="784"/>
                </a:lnTo>
                <a:lnTo>
                  <a:pt x="113" y="782"/>
                </a:lnTo>
                <a:lnTo>
                  <a:pt x="113" y="779"/>
                </a:lnTo>
                <a:lnTo>
                  <a:pt x="110" y="775"/>
                </a:lnTo>
                <a:lnTo>
                  <a:pt x="108" y="770"/>
                </a:lnTo>
                <a:lnTo>
                  <a:pt x="103" y="765"/>
                </a:lnTo>
                <a:lnTo>
                  <a:pt x="96" y="758"/>
                </a:lnTo>
                <a:lnTo>
                  <a:pt x="94" y="757"/>
                </a:lnTo>
                <a:lnTo>
                  <a:pt x="93" y="755"/>
                </a:lnTo>
                <a:lnTo>
                  <a:pt x="93" y="753"/>
                </a:lnTo>
                <a:lnTo>
                  <a:pt x="93" y="752"/>
                </a:lnTo>
                <a:lnTo>
                  <a:pt x="91" y="748"/>
                </a:lnTo>
                <a:lnTo>
                  <a:pt x="91" y="746"/>
                </a:lnTo>
                <a:lnTo>
                  <a:pt x="91" y="745"/>
                </a:lnTo>
                <a:lnTo>
                  <a:pt x="96" y="740"/>
                </a:lnTo>
                <a:lnTo>
                  <a:pt x="93" y="721"/>
                </a:lnTo>
                <a:lnTo>
                  <a:pt x="98" y="718"/>
                </a:lnTo>
                <a:lnTo>
                  <a:pt x="94" y="713"/>
                </a:lnTo>
                <a:lnTo>
                  <a:pt x="99" y="708"/>
                </a:lnTo>
                <a:lnTo>
                  <a:pt x="99" y="709"/>
                </a:lnTo>
                <a:lnTo>
                  <a:pt x="99" y="711"/>
                </a:lnTo>
                <a:lnTo>
                  <a:pt x="101" y="713"/>
                </a:lnTo>
                <a:lnTo>
                  <a:pt x="105" y="713"/>
                </a:lnTo>
                <a:lnTo>
                  <a:pt x="108" y="709"/>
                </a:lnTo>
                <a:lnTo>
                  <a:pt x="113" y="704"/>
                </a:lnTo>
                <a:lnTo>
                  <a:pt x="115" y="696"/>
                </a:lnTo>
                <a:lnTo>
                  <a:pt x="116" y="687"/>
                </a:lnTo>
                <a:lnTo>
                  <a:pt x="118" y="680"/>
                </a:lnTo>
                <a:lnTo>
                  <a:pt x="116" y="674"/>
                </a:lnTo>
                <a:lnTo>
                  <a:pt x="113" y="669"/>
                </a:lnTo>
                <a:lnTo>
                  <a:pt x="108" y="667"/>
                </a:lnTo>
                <a:lnTo>
                  <a:pt x="106" y="667"/>
                </a:lnTo>
                <a:lnTo>
                  <a:pt x="108" y="667"/>
                </a:lnTo>
                <a:lnTo>
                  <a:pt x="96" y="665"/>
                </a:lnTo>
                <a:lnTo>
                  <a:pt x="76" y="638"/>
                </a:lnTo>
                <a:lnTo>
                  <a:pt x="76" y="631"/>
                </a:lnTo>
                <a:lnTo>
                  <a:pt x="76" y="630"/>
                </a:lnTo>
                <a:lnTo>
                  <a:pt x="74" y="628"/>
                </a:lnTo>
                <a:lnTo>
                  <a:pt x="74" y="626"/>
                </a:lnTo>
                <a:lnTo>
                  <a:pt x="74" y="623"/>
                </a:lnTo>
                <a:lnTo>
                  <a:pt x="74" y="620"/>
                </a:lnTo>
                <a:lnTo>
                  <a:pt x="76" y="616"/>
                </a:lnTo>
                <a:lnTo>
                  <a:pt x="77" y="611"/>
                </a:lnTo>
                <a:lnTo>
                  <a:pt x="77" y="609"/>
                </a:lnTo>
                <a:lnTo>
                  <a:pt x="77" y="608"/>
                </a:lnTo>
                <a:lnTo>
                  <a:pt x="77" y="604"/>
                </a:lnTo>
                <a:lnTo>
                  <a:pt x="77" y="601"/>
                </a:lnTo>
                <a:lnTo>
                  <a:pt x="77" y="598"/>
                </a:lnTo>
                <a:lnTo>
                  <a:pt x="77" y="594"/>
                </a:lnTo>
                <a:lnTo>
                  <a:pt x="77" y="592"/>
                </a:lnTo>
                <a:lnTo>
                  <a:pt x="77" y="591"/>
                </a:lnTo>
                <a:lnTo>
                  <a:pt x="76" y="586"/>
                </a:lnTo>
                <a:lnTo>
                  <a:pt x="76" y="577"/>
                </a:lnTo>
                <a:lnTo>
                  <a:pt x="79" y="572"/>
                </a:lnTo>
                <a:lnTo>
                  <a:pt x="83" y="559"/>
                </a:lnTo>
                <a:lnTo>
                  <a:pt x="83" y="557"/>
                </a:lnTo>
                <a:lnTo>
                  <a:pt x="84" y="555"/>
                </a:lnTo>
                <a:lnTo>
                  <a:pt x="86" y="554"/>
                </a:lnTo>
                <a:lnTo>
                  <a:pt x="88" y="554"/>
                </a:lnTo>
                <a:lnTo>
                  <a:pt x="89" y="554"/>
                </a:lnTo>
                <a:lnTo>
                  <a:pt x="91" y="555"/>
                </a:lnTo>
                <a:lnTo>
                  <a:pt x="93" y="560"/>
                </a:lnTo>
                <a:lnTo>
                  <a:pt x="93" y="562"/>
                </a:lnTo>
                <a:lnTo>
                  <a:pt x="93" y="564"/>
                </a:lnTo>
                <a:lnTo>
                  <a:pt x="93" y="565"/>
                </a:lnTo>
                <a:lnTo>
                  <a:pt x="91" y="569"/>
                </a:lnTo>
                <a:lnTo>
                  <a:pt x="91" y="570"/>
                </a:lnTo>
                <a:lnTo>
                  <a:pt x="89" y="574"/>
                </a:lnTo>
                <a:lnTo>
                  <a:pt x="89" y="576"/>
                </a:lnTo>
                <a:lnTo>
                  <a:pt x="91" y="579"/>
                </a:lnTo>
                <a:lnTo>
                  <a:pt x="99" y="587"/>
                </a:lnTo>
                <a:lnTo>
                  <a:pt x="101" y="592"/>
                </a:lnTo>
                <a:lnTo>
                  <a:pt x="113" y="606"/>
                </a:lnTo>
                <a:lnTo>
                  <a:pt x="115" y="608"/>
                </a:lnTo>
                <a:lnTo>
                  <a:pt x="116" y="608"/>
                </a:lnTo>
                <a:lnTo>
                  <a:pt x="120" y="606"/>
                </a:lnTo>
                <a:lnTo>
                  <a:pt x="118" y="601"/>
                </a:lnTo>
                <a:lnTo>
                  <a:pt x="116" y="599"/>
                </a:lnTo>
                <a:lnTo>
                  <a:pt x="115" y="596"/>
                </a:lnTo>
                <a:lnTo>
                  <a:pt x="113" y="594"/>
                </a:lnTo>
                <a:lnTo>
                  <a:pt x="111" y="591"/>
                </a:lnTo>
                <a:lnTo>
                  <a:pt x="110" y="587"/>
                </a:lnTo>
                <a:lnTo>
                  <a:pt x="110" y="582"/>
                </a:lnTo>
                <a:lnTo>
                  <a:pt x="110" y="579"/>
                </a:lnTo>
                <a:lnTo>
                  <a:pt x="110" y="577"/>
                </a:lnTo>
                <a:lnTo>
                  <a:pt x="110" y="574"/>
                </a:lnTo>
                <a:lnTo>
                  <a:pt x="110" y="572"/>
                </a:lnTo>
                <a:lnTo>
                  <a:pt x="108" y="570"/>
                </a:lnTo>
                <a:lnTo>
                  <a:pt x="106" y="569"/>
                </a:lnTo>
                <a:lnTo>
                  <a:pt x="105" y="565"/>
                </a:lnTo>
                <a:lnTo>
                  <a:pt x="105" y="564"/>
                </a:lnTo>
                <a:lnTo>
                  <a:pt x="105" y="562"/>
                </a:lnTo>
                <a:lnTo>
                  <a:pt x="105" y="560"/>
                </a:lnTo>
                <a:lnTo>
                  <a:pt x="105" y="559"/>
                </a:lnTo>
                <a:lnTo>
                  <a:pt x="105" y="557"/>
                </a:lnTo>
                <a:lnTo>
                  <a:pt x="105" y="555"/>
                </a:lnTo>
                <a:lnTo>
                  <a:pt x="99" y="543"/>
                </a:lnTo>
                <a:lnTo>
                  <a:pt x="99" y="535"/>
                </a:lnTo>
                <a:lnTo>
                  <a:pt x="105" y="533"/>
                </a:lnTo>
                <a:lnTo>
                  <a:pt x="118" y="528"/>
                </a:lnTo>
                <a:lnTo>
                  <a:pt x="121" y="530"/>
                </a:lnTo>
                <a:lnTo>
                  <a:pt x="125" y="533"/>
                </a:lnTo>
                <a:lnTo>
                  <a:pt x="143" y="537"/>
                </a:lnTo>
                <a:lnTo>
                  <a:pt x="149" y="537"/>
                </a:lnTo>
                <a:lnTo>
                  <a:pt x="155" y="542"/>
                </a:lnTo>
                <a:lnTo>
                  <a:pt x="147" y="532"/>
                </a:lnTo>
                <a:lnTo>
                  <a:pt x="147" y="525"/>
                </a:lnTo>
                <a:lnTo>
                  <a:pt x="137" y="525"/>
                </a:lnTo>
                <a:lnTo>
                  <a:pt x="130" y="528"/>
                </a:lnTo>
                <a:lnTo>
                  <a:pt x="123" y="528"/>
                </a:lnTo>
                <a:lnTo>
                  <a:pt x="120" y="525"/>
                </a:lnTo>
                <a:lnTo>
                  <a:pt x="118" y="523"/>
                </a:lnTo>
                <a:lnTo>
                  <a:pt x="116" y="521"/>
                </a:lnTo>
                <a:lnTo>
                  <a:pt x="113" y="518"/>
                </a:lnTo>
                <a:lnTo>
                  <a:pt x="110" y="516"/>
                </a:lnTo>
                <a:lnTo>
                  <a:pt x="106" y="513"/>
                </a:lnTo>
                <a:lnTo>
                  <a:pt x="103" y="513"/>
                </a:lnTo>
                <a:lnTo>
                  <a:pt x="98" y="515"/>
                </a:lnTo>
                <a:lnTo>
                  <a:pt x="96" y="518"/>
                </a:lnTo>
                <a:lnTo>
                  <a:pt x="94" y="520"/>
                </a:lnTo>
                <a:lnTo>
                  <a:pt x="93" y="521"/>
                </a:lnTo>
                <a:lnTo>
                  <a:pt x="93" y="523"/>
                </a:lnTo>
                <a:lnTo>
                  <a:pt x="93" y="545"/>
                </a:lnTo>
                <a:lnTo>
                  <a:pt x="89" y="548"/>
                </a:lnTo>
                <a:lnTo>
                  <a:pt x="83" y="547"/>
                </a:lnTo>
                <a:lnTo>
                  <a:pt x="76" y="537"/>
                </a:lnTo>
                <a:lnTo>
                  <a:pt x="72" y="533"/>
                </a:lnTo>
                <a:lnTo>
                  <a:pt x="66" y="533"/>
                </a:lnTo>
                <a:lnTo>
                  <a:pt x="66" y="532"/>
                </a:lnTo>
                <a:lnTo>
                  <a:pt x="64" y="528"/>
                </a:lnTo>
                <a:lnTo>
                  <a:pt x="62" y="525"/>
                </a:lnTo>
                <a:lnTo>
                  <a:pt x="61" y="521"/>
                </a:lnTo>
                <a:lnTo>
                  <a:pt x="57" y="516"/>
                </a:lnTo>
                <a:lnTo>
                  <a:pt x="54" y="513"/>
                </a:lnTo>
                <a:lnTo>
                  <a:pt x="50" y="513"/>
                </a:lnTo>
                <a:lnTo>
                  <a:pt x="45" y="513"/>
                </a:lnTo>
                <a:lnTo>
                  <a:pt x="45" y="511"/>
                </a:lnTo>
                <a:lnTo>
                  <a:pt x="52" y="503"/>
                </a:lnTo>
                <a:lnTo>
                  <a:pt x="55" y="498"/>
                </a:lnTo>
                <a:lnTo>
                  <a:pt x="54" y="491"/>
                </a:lnTo>
                <a:lnTo>
                  <a:pt x="57" y="484"/>
                </a:lnTo>
                <a:lnTo>
                  <a:pt x="49" y="474"/>
                </a:lnTo>
                <a:lnTo>
                  <a:pt x="50" y="462"/>
                </a:lnTo>
                <a:lnTo>
                  <a:pt x="42" y="452"/>
                </a:lnTo>
                <a:lnTo>
                  <a:pt x="42" y="449"/>
                </a:lnTo>
                <a:lnTo>
                  <a:pt x="40" y="447"/>
                </a:lnTo>
                <a:lnTo>
                  <a:pt x="37" y="444"/>
                </a:lnTo>
                <a:lnTo>
                  <a:pt x="35" y="440"/>
                </a:lnTo>
                <a:lnTo>
                  <a:pt x="32" y="437"/>
                </a:lnTo>
                <a:lnTo>
                  <a:pt x="30" y="432"/>
                </a:lnTo>
                <a:lnTo>
                  <a:pt x="28" y="427"/>
                </a:lnTo>
                <a:lnTo>
                  <a:pt x="28" y="420"/>
                </a:lnTo>
                <a:lnTo>
                  <a:pt x="27" y="416"/>
                </a:lnTo>
                <a:lnTo>
                  <a:pt x="27" y="413"/>
                </a:lnTo>
                <a:lnTo>
                  <a:pt x="23" y="408"/>
                </a:lnTo>
                <a:lnTo>
                  <a:pt x="22" y="405"/>
                </a:lnTo>
                <a:lnTo>
                  <a:pt x="18" y="400"/>
                </a:lnTo>
                <a:lnTo>
                  <a:pt x="17" y="394"/>
                </a:lnTo>
                <a:lnTo>
                  <a:pt x="13" y="391"/>
                </a:lnTo>
                <a:lnTo>
                  <a:pt x="13" y="389"/>
                </a:lnTo>
                <a:lnTo>
                  <a:pt x="11" y="388"/>
                </a:lnTo>
                <a:lnTo>
                  <a:pt x="11" y="386"/>
                </a:lnTo>
                <a:lnTo>
                  <a:pt x="11" y="384"/>
                </a:lnTo>
                <a:lnTo>
                  <a:pt x="10" y="383"/>
                </a:lnTo>
                <a:lnTo>
                  <a:pt x="10" y="379"/>
                </a:lnTo>
                <a:lnTo>
                  <a:pt x="20" y="369"/>
                </a:lnTo>
                <a:lnTo>
                  <a:pt x="20" y="367"/>
                </a:lnTo>
                <a:lnTo>
                  <a:pt x="20" y="364"/>
                </a:lnTo>
                <a:lnTo>
                  <a:pt x="18" y="362"/>
                </a:lnTo>
                <a:lnTo>
                  <a:pt x="18" y="357"/>
                </a:lnTo>
                <a:lnTo>
                  <a:pt x="18" y="354"/>
                </a:lnTo>
                <a:lnTo>
                  <a:pt x="18" y="349"/>
                </a:lnTo>
                <a:lnTo>
                  <a:pt x="17" y="344"/>
                </a:lnTo>
                <a:lnTo>
                  <a:pt x="17" y="337"/>
                </a:lnTo>
                <a:lnTo>
                  <a:pt x="18" y="332"/>
                </a:lnTo>
                <a:lnTo>
                  <a:pt x="18" y="327"/>
                </a:lnTo>
                <a:lnTo>
                  <a:pt x="18" y="322"/>
                </a:lnTo>
                <a:lnTo>
                  <a:pt x="20" y="317"/>
                </a:lnTo>
                <a:lnTo>
                  <a:pt x="23" y="312"/>
                </a:lnTo>
                <a:lnTo>
                  <a:pt x="25" y="306"/>
                </a:lnTo>
                <a:lnTo>
                  <a:pt x="28" y="303"/>
                </a:lnTo>
                <a:lnTo>
                  <a:pt x="28" y="301"/>
                </a:lnTo>
                <a:lnTo>
                  <a:pt x="28" y="296"/>
                </a:lnTo>
                <a:lnTo>
                  <a:pt x="28" y="291"/>
                </a:lnTo>
                <a:lnTo>
                  <a:pt x="30" y="284"/>
                </a:lnTo>
                <a:lnTo>
                  <a:pt x="30" y="278"/>
                </a:lnTo>
                <a:lnTo>
                  <a:pt x="30" y="271"/>
                </a:lnTo>
                <a:lnTo>
                  <a:pt x="30" y="268"/>
                </a:lnTo>
                <a:lnTo>
                  <a:pt x="30" y="266"/>
                </a:lnTo>
                <a:lnTo>
                  <a:pt x="30" y="264"/>
                </a:lnTo>
                <a:lnTo>
                  <a:pt x="28" y="262"/>
                </a:lnTo>
                <a:lnTo>
                  <a:pt x="28" y="259"/>
                </a:lnTo>
                <a:lnTo>
                  <a:pt x="27" y="256"/>
                </a:lnTo>
                <a:lnTo>
                  <a:pt x="23" y="251"/>
                </a:lnTo>
                <a:lnTo>
                  <a:pt x="22" y="247"/>
                </a:lnTo>
                <a:lnTo>
                  <a:pt x="18" y="244"/>
                </a:lnTo>
                <a:lnTo>
                  <a:pt x="17" y="242"/>
                </a:lnTo>
                <a:lnTo>
                  <a:pt x="17" y="240"/>
                </a:lnTo>
                <a:lnTo>
                  <a:pt x="17" y="237"/>
                </a:lnTo>
                <a:lnTo>
                  <a:pt x="17" y="234"/>
                </a:lnTo>
                <a:lnTo>
                  <a:pt x="15" y="232"/>
                </a:lnTo>
                <a:lnTo>
                  <a:pt x="13" y="230"/>
                </a:lnTo>
                <a:lnTo>
                  <a:pt x="10" y="227"/>
                </a:lnTo>
                <a:lnTo>
                  <a:pt x="6" y="224"/>
                </a:lnTo>
                <a:lnTo>
                  <a:pt x="5" y="218"/>
                </a:lnTo>
                <a:lnTo>
                  <a:pt x="3" y="213"/>
                </a:lnTo>
                <a:lnTo>
                  <a:pt x="1" y="208"/>
                </a:lnTo>
                <a:lnTo>
                  <a:pt x="0" y="202"/>
                </a:lnTo>
                <a:lnTo>
                  <a:pt x="0" y="195"/>
                </a:lnTo>
                <a:lnTo>
                  <a:pt x="1" y="186"/>
                </a:lnTo>
                <a:lnTo>
                  <a:pt x="5" y="178"/>
                </a:lnTo>
                <a:lnTo>
                  <a:pt x="10" y="169"/>
                </a:lnTo>
                <a:lnTo>
                  <a:pt x="17" y="159"/>
                </a:lnTo>
                <a:lnTo>
                  <a:pt x="27" y="149"/>
                </a:lnTo>
                <a:lnTo>
                  <a:pt x="39" y="139"/>
                </a:lnTo>
                <a:lnTo>
                  <a:pt x="40" y="137"/>
                </a:lnTo>
                <a:lnTo>
                  <a:pt x="42" y="136"/>
                </a:lnTo>
                <a:lnTo>
                  <a:pt x="44" y="132"/>
                </a:lnTo>
                <a:lnTo>
                  <a:pt x="45" y="127"/>
                </a:lnTo>
                <a:lnTo>
                  <a:pt x="47" y="122"/>
                </a:lnTo>
                <a:lnTo>
                  <a:pt x="49" y="117"/>
                </a:lnTo>
                <a:lnTo>
                  <a:pt x="49" y="112"/>
                </a:lnTo>
                <a:lnTo>
                  <a:pt x="49" y="107"/>
                </a:lnTo>
                <a:lnTo>
                  <a:pt x="49" y="105"/>
                </a:lnTo>
                <a:lnTo>
                  <a:pt x="52" y="100"/>
                </a:lnTo>
                <a:lnTo>
                  <a:pt x="55" y="93"/>
                </a:lnTo>
                <a:lnTo>
                  <a:pt x="61" y="86"/>
                </a:lnTo>
                <a:lnTo>
                  <a:pt x="66" y="78"/>
                </a:lnTo>
                <a:lnTo>
                  <a:pt x="67" y="70"/>
                </a:lnTo>
                <a:lnTo>
                  <a:pt x="69" y="61"/>
                </a:lnTo>
                <a:lnTo>
                  <a:pt x="69" y="53"/>
                </a:lnTo>
                <a:lnTo>
                  <a:pt x="69" y="51"/>
                </a:lnTo>
                <a:lnTo>
                  <a:pt x="69" y="49"/>
                </a:lnTo>
                <a:lnTo>
                  <a:pt x="71" y="46"/>
                </a:lnTo>
                <a:lnTo>
                  <a:pt x="69" y="44"/>
                </a:lnTo>
                <a:lnTo>
                  <a:pt x="69" y="34"/>
                </a:lnTo>
                <a:lnTo>
                  <a:pt x="64" y="27"/>
                </a:lnTo>
                <a:lnTo>
                  <a:pt x="66" y="24"/>
                </a:lnTo>
                <a:lnTo>
                  <a:pt x="74" y="10"/>
                </a:lnTo>
                <a:lnTo>
                  <a:pt x="76" y="4"/>
                </a:lnTo>
                <a:lnTo>
                  <a:pt x="74" y="0"/>
                </a:lnTo>
                <a:close/>
              </a:path>
            </a:pathLst>
          </a:custGeom>
          <a:solidFill>
            <a:srgbClr val="339966"/>
          </a:solidFill>
          <a:ln w="9525">
            <a:solidFill>
              <a:schemeClr val="tx1"/>
            </a:solidFill>
            <a:round/>
            <a:headEnd/>
            <a:tailEnd/>
          </a:ln>
        </p:spPr>
        <p:txBody>
          <a:bodyPr/>
          <a:lstStyle/>
          <a:p>
            <a:endParaRPr lang="en-US"/>
          </a:p>
        </p:txBody>
      </p:sp>
      <p:sp>
        <p:nvSpPr>
          <p:cNvPr id="58383" name="Freeform 51"/>
          <p:cNvSpPr>
            <a:spLocks/>
          </p:cNvSpPr>
          <p:nvPr/>
        </p:nvSpPr>
        <p:spPr bwMode="auto">
          <a:xfrm>
            <a:off x="8153400" y="3659188"/>
            <a:ext cx="69850" cy="185737"/>
          </a:xfrm>
          <a:custGeom>
            <a:avLst/>
            <a:gdLst>
              <a:gd name="T0" fmla="*/ 8 w 40"/>
              <a:gd name="T1" fmla="*/ 17 h 120"/>
              <a:gd name="T2" fmla="*/ 11 w 40"/>
              <a:gd name="T3" fmla="*/ 13 h 120"/>
              <a:gd name="T4" fmla="*/ 13 w 40"/>
              <a:gd name="T5" fmla="*/ 12 h 120"/>
              <a:gd name="T6" fmla="*/ 17 w 40"/>
              <a:gd name="T7" fmla="*/ 8 h 120"/>
              <a:gd name="T8" fmla="*/ 20 w 40"/>
              <a:gd name="T9" fmla="*/ 7 h 120"/>
              <a:gd name="T10" fmla="*/ 23 w 40"/>
              <a:gd name="T11" fmla="*/ 3 h 120"/>
              <a:gd name="T12" fmla="*/ 27 w 40"/>
              <a:gd name="T13" fmla="*/ 1 h 120"/>
              <a:gd name="T14" fmla="*/ 32 w 40"/>
              <a:gd name="T15" fmla="*/ 0 h 120"/>
              <a:gd name="T16" fmla="*/ 39 w 40"/>
              <a:gd name="T17" fmla="*/ 0 h 120"/>
              <a:gd name="T18" fmla="*/ 39 w 40"/>
              <a:gd name="T19" fmla="*/ 0 h 120"/>
              <a:gd name="T20" fmla="*/ 39 w 40"/>
              <a:gd name="T21" fmla="*/ 1 h 120"/>
              <a:gd name="T22" fmla="*/ 39 w 40"/>
              <a:gd name="T23" fmla="*/ 5 h 120"/>
              <a:gd name="T24" fmla="*/ 40 w 40"/>
              <a:gd name="T25" fmla="*/ 7 h 120"/>
              <a:gd name="T26" fmla="*/ 40 w 40"/>
              <a:gd name="T27" fmla="*/ 10 h 120"/>
              <a:gd name="T28" fmla="*/ 40 w 40"/>
              <a:gd name="T29" fmla="*/ 12 h 120"/>
              <a:gd name="T30" fmla="*/ 40 w 40"/>
              <a:gd name="T31" fmla="*/ 13 h 120"/>
              <a:gd name="T32" fmla="*/ 40 w 40"/>
              <a:gd name="T33" fmla="*/ 15 h 120"/>
              <a:gd name="T34" fmla="*/ 35 w 40"/>
              <a:gd name="T35" fmla="*/ 23 h 120"/>
              <a:gd name="T36" fmla="*/ 33 w 40"/>
              <a:gd name="T37" fmla="*/ 30 h 120"/>
              <a:gd name="T38" fmla="*/ 35 w 40"/>
              <a:gd name="T39" fmla="*/ 37 h 120"/>
              <a:gd name="T40" fmla="*/ 32 w 40"/>
              <a:gd name="T41" fmla="*/ 49 h 120"/>
              <a:gd name="T42" fmla="*/ 27 w 40"/>
              <a:gd name="T43" fmla="*/ 57 h 120"/>
              <a:gd name="T44" fmla="*/ 25 w 40"/>
              <a:gd name="T45" fmla="*/ 64 h 120"/>
              <a:gd name="T46" fmla="*/ 15 w 40"/>
              <a:gd name="T47" fmla="*/ 73 h 120"/>
              <a:gd name="T48" fmla="*/ 15 w 40"/>
              <a:gd name="T49" fmla="*/ 81 h 120"/>
              <a:gd name="T50" fmla="*/ 8 w 40"/>
              <a:gd name="T51" fmla="*/ 93 h 120"/>
              <a:gd name="T52" fmla="*/ 8 w 40"/>
              <a:gd name="T53" fmla="*/ 98 h 120"/>
              <a:gd name="T54" fmla="*/ 8 w 40"/>
              <a:gd name="T55" fmla="*/ 100 h 120"/>
              <a:gd name="T56" fmla="*/ 8 w 40"/>
              <a:gd name="T57" fmla="*/ 105 h 120"/>
              <a:gd name="T58" fmla="*/ 8 w 40"/>
              <a:gd name="T59" fmla="*/ 110 h 120"/>
              <a:gd name="T60" fmla="*/ 8 w 40"/>
              <a:gd name="T61" fmla="*/ 117 h 120"/>
              <a:gd name="T62" fmla="*/ 8 w 40"/>
              <a:gd name="T63" fmla="*/ 120 h 120"/>
              <a:gd name="T64" fmla="*/ 6 w 40"/>
              <a:gd name="T65" fmla="*/ 120 h 120"/>
              <a:gd name="T66" fmla="*/ 5 w 40"/>
              <a:gd name="T67" fmla="*/ 115 h 120"/>
              <a:gd name="T68" fmla="*/ 1 w 40"/>
              <a:gd name="T69" fmla="*/ 101 h 120"/>
              <a:gd name="T70" fmla="*/ 1 w 40"/>
              <a:gd name="T71" fmla="*/ 98 h 120"/>
              <a:gd name="T72" fmla="*/ 0 w 40"/>
              <a:gd name="T73" fmla="*/ 95 h 120"/>
              <a:gd name="T74" fmla="*/ 0 w 40"/>
              <a:gd name="T75" fmla="*/ 88 h 120"/>
              <a:gd name="T76" fmla="*/ 0 w 40"/>
              <a:gd name="T77" fmla="*/ 83 h 120"/>
              <a:gd name="T78" fmla="*/ 0 w 40"/>
              <a:gd name="T79" fmla="*/ 78 h 120"/>
              <a:gd name="T80" fmla="*/ 0 w 40"/>
              <a:gd name="T81" fmla="*/ 73 h 120"/>
              <a:gd name="T82" fmla="*/ 0 w 40"/>
              <a:gd name="T83" fmla="*/ 69 h 120"/>
              <a:gd name="T84" fmla="*/ 0 w 40"/>
              <a:gd name="T85" fmla="*/ 67 h 120"/>
              <a:gd name="T86" fmla="*/ 1 w 40"/>
              <a:gd name="T87" fmla="*/ 56 h 120"/>
              <a:gd name="T88" fmla="*/ 8 w 40"/>
              <a:gd name="T89" fmla="*/ 52 h 120"/>
              <a:gd name="T90" fmla="*/ 8 w 40"/>
              <a:gd name="T91" fmla="*/ 40 h 120"/>
              <a:gd name="T92" fmla="*/ 15 w 40"/>
              <a:gd name="T93" fmla="*/ 30 h 120"/>
              <a:gd name="T94" fmla="*/ 17 w 40"/>
              <a:gd name="T95" fmla="*/ 27 h 120"/>
              <a:gd name="T96" fmla="*/ 17 w 40"/>
              <a:gd name="T97" fmla="*/ 23 h 120"/>
              <a:gd name="T98" fmla="*/ 17 w 40"/>
              <a:gd name="T99" fmla="*/ 20 h 120"/>
              <a:gd name="T100" fmla="*/ 13 w 40"/>
              <a:gd name="T101" fmla="*/ 20 h 120"/>
              <a:gd name="T102" fmla="*/ 11 w 40"/>
              <a:gd name="T103" fmla="*/ 18 h 120"/>
              <a:gd name="T104" fmla="*/ 8 w 40"/>
              <a:gd name="T105" fmla="*/ 17 h 120"/>
              <a:gd name="T106" fmla="*/ 8 w 40"/>
              <a:gd name="T107" fmla="*/ 17 h 120"/>
              <a:gd name="T108" fmla="*/ 8 w 40"/>
              <a:gd name="T109" fmla="*/ 17 h 1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120"/>
              <a:gd name="T167" fmla="*/ 40 w 40"/>
              <a:gd name="T168" fmla="*/ 120 h 12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120">
                <a:moveTo>
                  <a:pt x="8" y="17"/>
                </a:moveTo>
                <a:lnTo>
                  <a:pt x="11" y="13"/>
                </a:lnTo>
                <a:lnTo>
                  <a:pt x="13" y="12"/>
                </a:lnTo>
                <a:lnTo>
                  <a:pt x="17" y="8"/>
                </a:lnTo>
                <a:lnTo>
                  <a:pt x="20" y="7"/>
                </a:lnTo>
                <a:lnTo>
                  <a:pt x="23" y="3"/>
                </a:lnTo>
                <a:lnTo>
                  <a:pt x="27" y="1"/>
                </a:lnTo>
                <a:lnTo>
                  <a:pt x="32" y="0"/>
                </a:lnTo>
                <a:lnTo>
                  <a:pt x="39" y="0"/>
                </a:lnTo>
                <a:lnTo>
                  <a:pt x="39" y="1"/>
                </a:lnTo>
                <a:lnTo>
                  <a:pt x="39" y="5"/>
                </a:lnTo>
                <a:lnTo>
                  <a:pt x="40" y="7"/>
                </a:lnTo>
                <a:lnTo>
                  <a:pt x="40" y="10"/>
                </a:lnTo>
                <a:lnTo>
                  <a:pt x="40" y="12"/>
                </a:lnTo>
                <a:lnTo>
                  <a:pt x="40" y="13"/>
                </a:lnTo>
                <a:lnTo>
                  <a:pt x="40" y="15"/>
                </a:lnTo>
                <a:lnTo>
                  <a:pt x="35" y="23"/>
                </a:lnTo>
                <a:lnTo>
                  <a:pt x="33" y="30"/>
                </a:lnTo>
                <a:lnTo>
                  <a:pt x="35" y="37"/>
                </a:lnTo>
                <a:lnTo>
                  <a:pt x="32" y="49"/>
                </a:lnTo>
                <a:lnTo>
                  <a:pt x="27" y="57"/>
                </a:lnTo>
                <a:lnTo>
                  <a:pt x="25" y="64"/>
                </a:lnTo>
                <a:lnTo>
                  <a:pt x="15" y="73"/>
                </a:lnTo>
                <a:lnTo>
                  <a:pt x="15" y="81"/>
                </a:lnTo>
                <a:lnTo>
                  <a:pt x="8" y="93"/>
                </a:lnTo>
                <a:lnTo>
                  <a:pt x="8" y="98"/>
                </a:lnTo>
                <a:lnTo>
                  <a:pt x="8" y="100"/>
                </a:lnTo>
                <a:lnTo>
                  <a:pt x="8" y="105"/>
                </a:lnTo>
                <a:lnTo>
                  <a:pt x="8" y="110"/>
                </a:lnTo>
                <a:lnTo>
                  <a:pt x="8" y="117"/>
                </a:lnTo>
                <a:lnTo>
                  <a:pt x="8" y="120"/>
                </a:lnTo>
                <a:lnTo>
                  <a:pt x="6" y="120"/>
                </a:lnTo>
                <a:lnTo>
                  <a:pt x="5" y="115"/>
                </a:lnTo>
                <a:lnTo>
                  <a:pt x="1" y="101"/>
                </a:lnTo>
                <a:lnTo>
                  <a:pt x="1" y="98"/>
                </a:lnTo>
                <a:lnTo>
                  <a:pt x="0" y="95"/>
                </a:lnTo>
                <a:lnTo>
                  <a:pt x="0" y="88"/>
                </a:lnTo>
                <a:lnTo>
                  <a:pt x="0" y="83"/>
                </a:lnTo>
                <a:lnTo>
                  <a:pt x="0" y="78"/>
                </a:lnTo>
                <a:lnTo>
                  <a:pt x="0" y="73"/>
                </a:lnTo>
                <a:lnTo>
                  <a:pt x="0" y="69"/>
                </a:lnTo>
                <a:lnTo>
                  <a:pt x="0" y="67"/>
                </a:lnTo>
                <a:lnTo>
                  <a:pt x="1" y="56"/>
                </a:lnTo>
                <a:lnTo>
                  <a:pt x="8" y="52"/>
                </a:lnTo>
                <a:lnTo>
                  <a:pt x="8" y="40"/>
                </a:lnTo>
                <a:lnTo>
                  <a:pt x="15" y="30"/>
                </a:lnTo>
                <a:lnTo>
                  <a:pt x="17" y="27"/>
                </a:lnTo>
                <a:lnTo>
                  <a:pt x="17" y="23"/>
                </a:lnTo>
                <a:lnTo>
                  <a:pt x="17" y="20"/>
                </a:lnTo>
                <a:lnTo>
                  <a:pt x="13" y="20"/>
                </a:lnTo>
                <a:lnTo>
                  <a:pt x="11" y="18"/>
                </a:lnTo>
                <a:lnTo>
                  <a:pt x="8" y="17"/>
                </a:lnTo>
                <a:close/>
              </a:path>
            </a:pathLst>
          </a:custGeom>
          <a:solidFill>
            <a:srgbClr val="FF9933"/>
          </a:solidFill>
          <a:ln w="9525">
            <a:solidFill>
              <a:schemeClr val="tx1"/>
            </a:solidFill>
            <a:round/>
            <a:headEnd/>
            <a:tailEnd/>
          </a:ln>
        </p:spPr>
        <p:txBody>
          <a:bodyPr/>
          <a:lstStyle/>
          <a:p>
            <a:endParaRPr lang="en-US"/>
          </a:p>
        </p:txBody>
      </p:sp>
      <p:sp>
        <p:nvSpPr>
          <p:cNvPr id="58384" name="Freeform 52"/>
          <p:cNvSpPr>
            <a:spLocks/>
          </p:cNvSpPr>
          <p:nvPr/>
        </p:nvSpPr>
        <p:spPr bwMode="auto">
          <a:xfrm>
            <a:off x="8153400" y="3659188"/>
            <a:ext cx="69850" cy="185737"/>
          </a:xfrm>
          <a:custGeom>
            <a:avLst/>
            <a:gdLst>
              <a:gd name="T0" fmla="*/ 8 w 40"/>
              <a:gd name="T1" fmla="*/ 17 h 120"/>
              <a:gd name="T2" fmla="*/ 8 w 40"/>
              <a:gd name="T3" fmla="*/ 17 h 120"/>
              <a:gd name="T4" fmla="*/ 11 w 40"/>
              <a:gd name="T5" fmla="*/ 13 h 120"/>
              <a:gd name="T6" fmla="*/ 13 w 40"/>
              <a:gd name="T7" fmla="*/ 12 h 120"/>
              <a:gd name="T8" fmla="*/ 17 w 40"/>
              <a:gd name="T9" fmla="*/ 8 h 120"/>
              <a:gd name="T10" fmla="*/ 20 w 40"/>
              <a:gd name="T11" fmla="*/ 7 h 120"/>
              <a:gd name="T12" fmla="*/ 23 w 40"/>
              <a:gd name="T13" fmla="*/ 3 h 120"/>
              <a:gd name="T14" fmla="*/ 27 w 40"/>
              <a:gd name="T15" fmla="*/ 1 h 120"/>
              <a:gd name="T16" fmla="*/ 32 w 40"/>
              <a:gd name="T17" fmla="*/ 0 h 120"/>
              <a:gd name="T18" fmla="*/ 39 w 40"/>
              <a:gd name="T19" fmla="*/ 0 h 120"/>
              <a:gd name="T20" fmla="*/ 39 w 40"/>
              <a:gd name="T21" fmla="*/ 0 h 120"/>
              <a:gd name="T22" fmla="*/ 39 w 40"/>
              <a:gd name="T23" fmla="*/ 0 h 120"/>
              <a:gd name="T24" fmla="*/ 39 w 40"/>
              <a:gd name="T25" fmla="*/ 1 h 120"/>
              <a:gd name="T26" fmla="*/ 39 w 40"/>
              <a:gd name="T27" fmla="*/ 5 h 120"/>
              <a:gd name="T28" fmla="*/ 40 w 40"/>
              <a:gd name="T29" fmla="*/ 7 h 120"/>
              <a:gd name="T30" fmla="*/ 40 w 40"/>
              <a:gd name="T31" fmla="*/ 10 h 120"/>
              <a:gd name="T32" fmla="*/ 40 w 40"/>
              <a:gd name="T33" fmla="*/ 12 h 120"/>
              <a:gd name="T34" fmla="*/ 40 w 40"/>
              <a:gd name="T35" fmla="*/ 13 h 120"/>
              <a:gd name="T36" fmla="*/ 40 w 40"/>
              <a:gd name="T37" fmla="*/ 15 h 120"/>
              <a:gd name="T38" fmla="*/ 35 w 40"/>
              <a:gd name="T39" fmla="*/ 23 h 120"/>
              <a:gd name="T40" fmla="*/ 33 w 40"/>
              <a:gd name="T41" fmla="*/ 30 h 120"/>
              <a:gd name="T42" fmla="*/ 35 w 40"/>
              <a:gd name="T43" fmla="*/ 37 h 120"/>
              <a:gd name="T44" fmla="*/ 32 w 40"/>
              <a:gd name="T45" fmla="*/ 49 h 120"/>
              <a:gd name="T46" fmla="*/ 27 w 40"/>
              <a:gd name="T47" fmla="*/ 57 h 120"/>
              <a:gd name="T48" fmla="*/ 25 w 40"/>
              <a:gd name="T49" fmla="*/ 64 h 120"/>
              <a:gd name="T50" fmla="*/ 15 w 40"/>
              <a:gd name="T51" fmla="*/ 73 h 120"/>
              <a:gd name="T52" fmla="*/ 15 w 40"/>
              <a:gd name="T53" fmla="*/ 81 h 120"/>
              <a:gd name="T54" fmla="*/ 8 w 40"/>
              <a:gd name="T55" fmla="*/ 93 h 120"/>
              <a:gd name="T56" fmla="*/ 8 w 40"/>
              <a:gd name="T57" fmla="*/ 98 h 120"/>
              <a:gd name="T58" fmla="*/ 8 w 40"/>
              <a:gd name="T59" fmla="*/ 98 h 120"/>
              <a:gd name="T60" fmla="*/ 8 w 40"/>
              <a:gd name="T61" fmla="*/ 100 h 120"/>
              <a:gd name="T62" fmla="*/ 8 w 40"/>
              <a:gd name="T63" fmla="*/ 105 h 120"/>
              <a:gd name="T64" fmla="*/ 8 w 40"/>
              <a:gd name="T65" fmla="*/ 110 h 120"/>
              <a:gd name="T66" fmla="*/ 8 w 40"/>
              <a:gd name="T67" fmla="*/ 117 h 120"/>
              <a:gd name="T68" fmla="*/ 8 w 40"/>
              <a:gd name="T69" fmla="*/ 120 h 120"/>
              <a:gd name="T70" fmla="*/ 6 w 40"/>
              <a:gd name="T71" fmla="*/ 120 h 120"/>
              <a:gd name="T72" fmla="*/ 5 w 40"/>
              <a:gd name="T73" fmla="*/ 115 h 120"/>
              <a:gd name="T74" fmla="*/ 1 w 40"/>
              <a:gd name="T75" fmla="*/ 101 h 120"/>
              <a:gd name="T76" fmla="*/ 1 w 40"/>
              <a:gd name="T77" fmla="*/ 101 h 120"/>
              <a:gd name="T78" fmla="*/ 1 w 40"/>
              <a:gd name="T79" fmla="*/ 98 h 120"/>
              <a:gd name="T80" fmla="*/ 0 w 40"/>
              <a:gd name="T81" fmla="*/ 95 h 120"/>
              <a:gd name="T82" fmla="*/ 0 w 40"/>
              <a:gd name="T83" fmla="*/ 88 h 120"/>
              <a:gd name="T84" fmla="*/ 0 w 40"/>
              <a:gd name="T85" fmla="*/ 83 h 120"/>
              <a:gd name="T86" fmla="*/ 0 w 40"/>
              <a:gd name="T87" fmla="*/ 78 h 120"/>
              <a:gd name="T88" fmla="*/ 0 w 40"/>
              <a:gd name="T89" fmla="*/ 73 h 120"/>
              <a:gd name="T90" fmla="*/ 0 w 40"/>
              <a:gd name="T91" fmla="*/ 69 h 120"/>
              <a:gd name="T92" fmla="*/ 0 w 40"/>
              <a:gd name="T93" fmla="*/ 67 h 120"/>
              <a:gd name="T94" fmla="*/ 1 w 40"/>
              <a:gd name="T95" fmla="*/ 56 h 120"/>
              <a:gd name="T96" fmla="*/ 8 w 40"/>
              <a:gd name="T97" fmla="*/ 52 h 120"/>
              <a:gd name="T98" fmla="*/ 8 w 40"/>
              <a:gd name="T99" fmla="*/ 40 h 120"/>
              <a:gd name="T100" fmla="*/ 15 w 40"/>
              <a:gd name="T101" fmla="*/ 30 h 120"/>
              <a:gd name="T102" fmla="*/ 15 w 40"/>
              <a:gd name="T103" fmla="*/ 30 h 120"/>
              <a:gd name="T104" fmla="*/ 17 w 40"/>
              <a:gd name="T105" fmla="*/ 27 h 120"/>
              <a:gd name="T106" fmla="*/ 17 w 40"/>
              <a:gd name="T107" fmla="*/ 23 h 120"/>
              <a:gd name="T108" fmla="*/ 17 w 40"/>
              <a:gd name="T109" fmla="*/ 20 h 120"/>
              <a:gd name="T110" fmla="*/ 13 w 40"/>
              <a:gd name="T111" fmla="*/ 20 h 120"/>
              <a:gd name="T112" fmla="*/ 11 w 40"/>
              <a:gd name="T113" fmla="*/ 18 h 120"/>
              <a:gd name="T114" fmla="*/ 8 w 40"/>
              <a:gd name="T115" fmla="*/ 17 h 120"/>
              <a:gd name="T116" fmla="*/ 8 w 40"/>
              <a:gd name="T117" fmla="*/ 17 h 120"/>
              <a:gd name="T118" fmla="*/ 8 w 40"/>
              <a:gd name="T119" fmla="*/ 17 h 1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0"/>
              <a:gd name="T181" fmla="*/ 0 h 120"/>
              <a:gd name="T182" fmla="*/ 40 w 40"/>
              <a:gd name="T183" fmla="*/ 120 h 1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0" h="120">
                <a:moveTo>
                  <a:pt x="8" y="17"/>
                </a:moveTo>
                <a:lnTo>
                  <a:pt x="8" y="17"/>
                </a:lnTo>
                <a:lnTo>
                  <a:pt x="11" y="13"/>
                </a:lnTo>
                <a:lnTo>
                  <a:pt x="13" y="12"/>
                </a:lnTo>
                <a:lnTo>
                  <a:pt x="17" y="8"/>
                </a:lnTo>
                <a:lnTo>
                  <a:pt x="20" y="7"/>
                </a:lnTo>
                <a:lnTo>
                  <a:pt x="23" y="3"/>
                </a:lnTo>
                <a:lnTo>
                  <a:pt x="27" y="1"/>
                </a:lnTo>
                <a:lnTo>
                  <a:pt x="32" y="0"/>
                </a:lnTo>
                <a:lnTo>
                  <a:pt x="39" y="0"/>
                </a:lnTo>
                <a:lnTo>
                  <a:pt x="39" y="1"/>
                </a:lnTo>
                <a:lnTo>
                  <a:pt x="39" y="5"/>
                </a:lnTo>
                <a:lnTo>
                  <a:pt x="40" y="7"/>
                </a:lnTo>
                <a:lnTo>
                  <a:pt x="40" y="10"/>
                </a:lnTo>
                <a:lnTo>
                  <a:pt x="40" y="12"/>
                </a:lnTo>
                <a:lnTo>
                  <a:pt x="40" y="13"/>
                </a:lnTo>
                <a:lnTo>
                  <a:pt x="40" y="15"/>
                </a:lnTo>
                <a:lnTo>
                  <a:pt x="35" y="23"/>
                </a:lnTo>
                <a:lnTo>
                  <a:pt x="33" y="30"/>
                </a:lnTo>
                <a:lnTo>
                  <a:pt x="35" y="37"/>
                </a:lnTo>
                <a:lnTo>
                  <a:pt x="32" y="49"/>
                </a:lnTo>
                <a:lnTo>
                  <a:pt x="27" y="57"/>
                </a:lnTo>
                <a:lnTo>
                  <a:pt x="25" y="64"/>
                </a:lnTo>
                <a:lnTo>
                  <a:pt x="15" y="73"/>
                </a:lnTo>
                <a:lnTo>
                  <a:pt x="15" y="81"/>
                </a:lnTo>
                <a:lnTo>
                  <a:pt x="8" y="93"/>
                </a:lnTo>
                <a:lnTo>
                  <a:pt x="8" y="98"/>
                </a:lnTo>
                <a:lnTo>
                  <a:pt x="8" y="100"/>
                </a:lnTo>
                <a:lnTo>
                  <a:pt x="8" y="105"/>
                </a:lnTo>
                <a:lnTo>
                  <a:pt x="8" y="110"/>
                </a:lnTo>
                <a:lnTo>
                  <a:pt x="8" y="117"/>
                </a:lnTo>
                <a:lnTo>
                  <a:pt x="8" y="120"/>
                </a:lnTo>
                <a:lnTo>
                  <a:pt x="6" y="120"/>
                </a:lnTo>
                <a:lnTo>
                  <a:pt x="5" y="115"/>
                </a:lnTo>
                <a:lnTo>
                  <a:pt x="1" y="101"/>
                </a:lnTo>
                <a:lnTo>
                  <a:pt x="1" y="98"/>
                </a:lnTo>
                <a:lnTo>
                  <a:pt x="0" y="95"/>
                </a:lnTo>
                <a:lnTo>
                  <a:pt x="0" y="88"/>
                </a:lnTo>
                <a:lnTo>
                  <a:pt x="0" y="83"/>
                </a:lnTo>
                <a:lnTo>
                  <a:pt x="0" y="78"/>
                </a:lnTo>
                <a:lnTo>
                  <a:pt x="0" y="73"/>
                </a:lnTo>
                <a:lnTo>
                  <a:pt x="0" y="69"/>
                </a:lnTo>
                <a:lnTo>
                  <a:pt x="0" y="67"/>
                </a:lnTo>
                <a:lnTo>
                  <a:pt x="1" y="56"/>
                </a:lnTo>
                <a:lnTo>
                  <a:pt x="8" y="52"/>
                </a:lnTo>
                <a:lnTo>
                  <a:pt x="8" y="40"/>
                </a:lnTo>
                <a:lnTo>
                  <a:pt x="15" y="30"/>
                </a:lnTo>
                <a:lnTo>
                  <a:pt x="17" y="27"/>
                </a:lnTo>
                <a:lnTo>
                  <a:pt x="17" y="23"/>
                </a:lnTo>
                <a:lnTo>
                  <a:pt x="17" y="20"/>
                </a:lnTo>
                <a:lnTo>
                  <a:pt x="13" y="20"/>
                </a:lnTo>
                <a:lnTo>
                  <a:pt x="11" y="18"/>
                </a:lnTo>
                <a:lnTo>
                  <a:pt x="8" y="17"/>
                </a:lnTo>
              </a:path>
            </a:pathLst>
          </a:custGeom>
          <a:solidFill>
            <a:srgbClr val="FF9933"/>
          </a:solidFill>
          <a:ln w="3175">
            <a:solidFill>
              <a:schemeClr val="tx1"/>
            </a:solidFill>
            <a:prstDash val="solid"/>
            <a:round/>
            <a:headEnd/>
            <a:tailEnd/>
          </a:ln>
        </p:spPr>
        <p:txBody>
          <a:bodyPr/>
          <a:lstStyle/>
          <a:p>
            <a:endParaRPr lang="en-US"/>
          </a:p>
        </p:txBody>
      </p:sp>
      <p:sp>
        <p:nvSpPr>
          <p:cNvPr id="58385" name="Freeform 53"/>
          <p:cNvSpPr>
            <a:spLocks/>
          </p:cNvSpPr>
          <p:nvPr/>
        </p:nvSpPr>
        <p:spPr bwMode="auto">
          <a:xfrm>
            <a:off x="6865938" y="3476625"/>
            <a:ext cx="1344612" cy="677863"/>
          </a:xfrm>
          <a:custGeom>
            <a:avLst/>
            <a:gdLst>
              <a:gd name="T0" fmla="*/ 763 w 776"/>
              <a:gd name="T1" fmla="*/ 298 h 440"/>
              <a:gd name="T2" fmla="*/ 773 w 776"/>
              <a:gd name="T3" fmla="*/ 308 h 440"/>
              <a:gd name="T4" fmla="*/ 741 w 776"/>
              <a:gd name="T5" fmla="*/ 268 h 440"/>
              <a:gd name="T6" fmla="*/ 724 w 776"/>
              <a:gd name="T7" fmla="*/ 264 h 440"/>
              <a:gd name="T8" fmla="*/ 726 w 776"/>
              <a:gd name="T9" fmla="*/ 276 h 440"/>
              <a:gd name="T10" fmla="*/ 717 w 776"/>
              <a:gd name="T11" fmla="*/ 278 h 440"/>
              <a:gd name="T12" fmla="*/ 663 w 776"/>
              <a:gd name="T13" fmla="*/ 249 h 440"/>
              <a:gd name="T14" fmla="*/ 722 w 776"/>
              <a:gd name="T15" fmla="*/ 252 h 440"/>
              <a:gd name="T16" fmla="*/ 700 w 776"/>
              <a:gd name="T17" fmla="*/ 234 h 440"/>
              <a:gd name="T18" fmla="*/ 704 w 776"/>
              <a:gd name="T19" fmla="*/ 198 h 440"/>
              <a:gd name="T20" fmla="*/ 683 w 776"/>
              <a:gd name="T21" fmla="*/ 183 h 440"/>
              <a:gd name="T22" fmla="*/ 692 w 776"/>
              <a:gd name="T23" fmla="*/ 146 h 440"/>
              <a:gd name="T24" fmla="*/ 660 w 776"/>
              <a:gd name="T25" fmla="*/ 127 h 440"/>
              <a:gd name="T26" fmla="*/ 619 w 776"/>
              <a:gd name="T27" fmla="*/ 112 h 440"/>
              <a:gd name="T28" fmla="*/ 607 w 776"/>
              <a:gd name="T29" fmla="*/ 112 h 440"/>
              <a:gd name="T30" fmla="*/ 590 w 776"/>
              <a:gd name="T31" fmla="*/ 110 h 440"/>
              <a:gd name="T32" fmla="*/ 590 w 776"/>
              <a:gd name="T33" fmla="*/ 80 h 440"/>
              <a:gd name="T34" fmla="*/ 607 w 776"/>
              <a:gd name="T35" fmla="*/ 56 h 440"/>
              <a:gd name="T36" fmla="*/ 578 w 776"/>
              <a:gd name="T37" fmla="*/ 29 h 440"/>
              <a:gd name="T38" fmla="*/ 555 w 776"/>
              <a:gd name="T39" fmla="*/ 14 h 440"/>
              <a:gd name="T40" fmla="*/ 541 w 776"/>
              <a:gd name="T41" fmla="*/ 4 h 440"/>
              <a:gd name="T42" fmla="*/ 531 w 776"/>
              <a:gd name="T43" fmla="*/ 10 h 440"/>
              <a:gd name="T44" fmla="*/ 512 w 776"/>
              <a:gd name="T45" fmla="*/ 19 h 440"/>
              <a:gd name="T46" fmla="*/ 480 w 776"/>
              <a:gd name="T47" fmla="*/ 4 h 440"/>
              <a:gd name="T48" fmla="*/ 463 w 776"/>
              <a:gd name="T49" fmla="*/ 41 h 440"/>
              <a:gd name="T50" fmla="*/ 446 w 776"/>
              <a:gd name="T51" fmla="*/ 71 h 440"/>
              <a:gd name="T52" fmla="*/ 438 w 776"/>
              <a:gd name="T53" fmla="*/ 88 h 440"/>
              <a:gd name="T54" fmla="*/ 424 w 776"/>
              <a:gd name="T55" fmla="*/ 85 h 440"/>
              <a:gd name="T56" fmla="*/ 414 w 776"/>
              <a:gd name="T57" fmla="*/ 107 h 440"/>
              <a:gd name="T58" fmla="*/ 411 w 776"/>
              <a:gd name="T59" fmla="*/ 119 h 440"/>
              <a:gd name="T60" fmla="*/ 401 w 776"/>
              <a:gd name="T61" fmla="*/ 139 h 440"/>
              <a:gd name="T62" fmla="*/ 370 w 776"/>
              <a:gd name="T63" fmla="*/ 127 h 440"/>
              <a:gd name="T64" fmla="*/ 364 w 776"/>
              <a:gd name="T65" fmla="*/ 151 h 440"/>
              <a:gd name="T66" fmla="*/ 358 w 776"/>
              <a:gd name="T67" fmla="*/ 164 h 440"/>
              <a:gd name="T68" fmla="*/ 352 w 776"/>
              <a:gd name="T69" fmla="*/ 181 h 440"/>
              <a:gd name="T70" fmla="*/ 343 w 776"/>
              <a:gd name="T71" fmla="*/ 210 h 440"/>
              <a:gd name="T72" fmla="*/ 326 w 776"/>
              <a:gd name="T73" fmla="*/ 241 h 440"/>
              <a:gd name="T74" fmla="*/ 326 w 776"/>
              <a:gd name="T75" fmla="*/ 252 h 440"/>
              <a:gd name="T76" fmla="*/ 313 w 776"/>
              <a:gd name="T77" fmla="*/ 285 h 440"/>
              <a:gd name="T78" fmla="*/ 296 w 776"/>
              <a:gd name="T79" fmla="*/ 285 h 440"/>
              <a:gd name="T80" fmla="*/ 277 w 776"/>
              <a:gd name="T81" fmla="*/ 291 h 440"/>
              <a:gd name="T82" fmla="*/ 272 w 776"/>
              <a:gd name="T83" fmla="*/ 307 h 440"/>
              <a:gd name="T84" fmla="*/ 260 w 776"/>
              <a:gd name="T85" fmla="*/ 312 h 440"/>
              <a:gd name="T86" fmla="*/ 233 w 776"/>
              <a:gd name="T87" fmla="*/ 318 h 440"/>
              <a:gd name="T88" fmla="*/ 220 w 776"/>
              <a:gd name="T89" fmla="*/ 322 h 440"/>
              <a:gd name="T90" fmla="*/ 193 w 776"/>
              <a:gd name="T91" fmla="*/ 327 h 440"/>
              <a:gd name="T92" fmla="*/ 167 w 776"/>
              <a:gd name="T93" fmla="*/ 305 h 440"/>
              <a:gd name="T94" fmla="*/ 140 w 776"/>
              <a:gd name="T95" fmla="*/ 324 h 440"/>
              <a:gd name="T96" fmla="*/ 142 w 776"/>
              <a:gd name="T97" fmla="*/ 320 h 440"/>
              <a:gd name="T98" fmla="*/ 113 w 776"/>
              <a:gd name="T99" fmla="*/ 344 h 440"/>
              <a:gd name="T100" fmla="*/ 98 w 776"/>
              <a:gd name="T101" fmla="*/ 368 h 440"/>
              <a:gd name="T102" fmla="*/ 89 w 776"/>
              <a:gd name="T103" fmla="*/ 381 h 440"/>
              <a:gd name="T104" fmla="*/ 84 w 776"/>
              <a:gd name="T105" fmla="*/ 391 h 440"/>
              <a:gd name="T106" fmla="*/ 64 w 776"/>
              <a:gd name="T107" fmla="*/ 405 h 440"/>
              <a:gd name="T108" fmla="*/ 52 w 776"/>
              <a:gd name="T109" fmla="*/ 413 h 440"/>
              <a:gd name="T110" fmla="*/ 22 w 776"/>
              <a:gd name="T111" fmla="*/ 428 h 440"/>
              <a:gd name="T112" fmla="*/ 0 w 776"/>
              <a:gd name="T113" fmla="*/ 440 h 440"/>
              <a:gd name="T114" fmla="*/ 210 w 776"/>
              <a:gd name="T115" fmla="*/ 406 h 440"/>
              <a:gd name="T116" fmla="*/ 248 w 776"/>
              <a:gd name="T117" fmla="*/ 403 h 440"/>
              <a:gd name="T118" fmla="*/ 326 w 776"/>
              <a:gd name="T119" fmla="*/ 393 h 440"/>
              <a:gd name="T120" fmla="*/ 441 w 776"/>
              <a:gd name="T121" fmla="*/ 376 h 440"/>
              <a:gd name="T122" fmla="*/ 585 w 776"/>
              <a:gd name="T123" fmla="*/ 351 h 440"/>
              <a:gd name="T124" fmla="*/ 756 w 776"/>
              <a:gd name="T125" fmla="*/ 312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6"/>
              <a:gd name="T190" fmla="*/ 0 h 440"/>
              <a:gd name="T191" fmla="*/ 776 w 776"/>
              <a:gd name="T192" fmla="*/ 440 h 4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6" h="440">
                <a:moveTo>
                  <a:pt x="761" y="310"/>
                </a:moveTo>
                <a:lnTo>
                  <a:pt x="763" y="310"/>
                </a:lnTo>
                <a:lnTo>
                  <a:pt x="765" y="312"/>
                </a:lnTo>
                <a:lnTo>
                  <a:pt x="766" y="312"/>
                </a:lnTo>
                <a:lnTo>
                  <a:pt x="766" y="310"/>
                </a:lnTo>
                <a:lnTo>
                  <a:pt x="763" y="298"/>
                </a:lnTo>
                <a:lnTo>
                  <a:pt x="763" y="293"/>
                </a:lnTo>
                <a:lnTo>
                  <a:pt x="765" y="295"/>
                </a:lnTo>
                <a:lnTo>
                  <a:pt x="768" y="298"/>
                </a:lnTo>
                <a:lnTo>
                  <a:pt x="770" y="305"/>
                </a:lnTo>
                <a:lnTo>
                  <a:pt x="773" y="308"/>
                </a:lnTo>
                <a:lnTo>
                  <a:pt x="773" y="310"/>
                </a:lnTo>
                <a:lnTo>
                  <a:pt x="776" y="305"/>
                </a:lnTo>
                <a:lnTo>
                  <a:pt x="758" y="264"/>
                </a:lnTo>
                <a:lnTo>
                  <a:pt x="749" y="263"/>
                </a:lnTo>
                <a:lnTo>
                  <a:pt x="743" y="268"/>
                </a:lnTo>
                <a:lnTo>
                  <a:pt x="741" y="268"/>
                </a:lnTo>
                <a:lnTo>
                  <a:pt x="739" y="268"/>
                </a:lnTo>
                <a:lnTo>
                  <a:pt x="736" y="268"/>
                </a:lnTo>
                <a:lnTo>
                  <a:pt x="734" y="268"/>
                </a:lnTo>
                <a:lnTo>
                  <a:pt x="729" y="264"/>
                </a:lnTo>
                <a:lnTo>
                  <a:pt x="726" y="263"/>
                </a:lnTo>
                <a:lnTo>
                  <a:pt x="724" y="264"/>
                </a:lnTo>
                <a:lnTo>
                  <a:pt x="722" y="266"/>
                </a:lnTo>
                <a:lnTo>
                  <a:pt x="722" y="268"/>
                </a:lnTo>
                <a:lnTo>
                  <a:pt x="722" y="269"/>
                </a:lnTo>
                <a:lnTo>
                  <a:pt x="722" y="271"/>
                </a:lnTo>
                <a:lnTo>
                  <a:pt x="722" y="273"/>
                </a:lnTo>
                <a:lnTo>
                  <a:pt x="726" y="276"/>
                </a:lnTo>
                <a:lnTo>
                  <a:pt x="727" y="280"/>
                </a:lnTo>
                <a:lnTo>
                  <a:pt x="726" y="280"/>
                </a:lnTo>
                <a:lnTo>
                  <a:pt x="724" y="280"/>
                </a:lnTo>
                <a:lnTo>
                  <a:pt x="722" y="280"/>
                </a:lnTo>
                <a:lnTo>
                  <a:pt x="719" y="278"/>
                </a:lnTo>
                <a:lnTo>
                  <a:pt x="717" y="278"/>
                </a:lnTo>
                <a:lnTo>
                  <a:pt x="717" y="276"/>
                </a:lnTo>
                <a:lnTo>
                  <a:pt x="707" y="276"/>
                </a:lnTo>
                <a:lnTo>
                  <a:pt x="700" y="269"/>
                </a:lnTo>
                <a:lnTo>
                  <a:pt x="692" y="266"/>
                </a:lnTo>
                <a:lnTo>
                  <a:pt x="682" y="251"/>
                </a:lnTo>
                <a:lnTo>
                  <a:pt x="663" y="249"/>
                </a:lnTo>
                <a:lnTo>
                  <a:pt x="651" y="247"/>
                </a:lnTo>
                <a:lnTo>
                  <a:pt x="633" y="241"/>
                </a:lnTo>
                <a:lnTo>
                  <a:pt x="648" y="239"/>
                </a:lnTo>
                <a:lnTo>
                  <a:pt x="685" y="244"/>
                </a:lnTo>
                <a:lnTo>
                  <a:pt x="710" y="266"/>
                </a:lnTo>
                <a:lnTo>
                  <a:pt x="722" y="252"/>
                </a:lnTo>
                <a:lnTo>
                  <a:pt x="704" y="239"/>
                </a:lnTo>
                <a:lnTo>
                  <a:pt x="683" y="230"/>
                </a:lnTo>
                <a:lnTo>
                  <a:pt x="663" y="212"/>
                </a:lnTo>
                <a:lnTo>
                  <a:pt x="670" y="214"/>
                </a:lnTo>
                <a:lnTo>
                  <a:pt x="690" y="229"/>
                </a:lnTo>
                <a:lnTo>
                  <a:pt x="700" y="234"/>
                </a:lnTo>
                <a:lnTo>
                  <a:pt x="707" y="229"/>
                </a:lnTo>
                <a:lnTo>
                  <a:pt x="699" y="222"/>
                </a:lnTo>
                <a:lnTo>
                  <a:pt x="699" y="212"/>
                </a:lnTo>
                <a:lnTo>
                  <a:pt x="716" y="220"/>
                </a:lnTo>
                <a:lnTo>
                  <a:pt x="716" y="207"/>
                </a:lnTo>
                <a:lnTo>
                  <a:pt x="704" y="198"/>
                </a:lnTo>
                <a:lnTo>
                  <a:pt x="700" y="190"/>
                </a:lnTo>
                <a:lnTo>
                  <a:pt x="682" y="188"/>
                </a:lnTo>
                <a:lnTo>
                  <a:pt x="656" y="170"/>
                </a:lnTo>
                <a:lnTo>
                  <a:pt x="639" y="151"/>
                </a:lnTo>
                <a:lnTo>
                  <a:pt x="661" y="168"/>
                </a:lnTo>
                <a:lnTo>
                  <a:pt x="683" y="183"/>
                </a:lnTo>
                <a:lnTo>
                  <a:pt x="700" y="185"/>
                </a:lnTo>
                <a:lnTo>
                  <a:pt x="700" y="163"/>
                </a:lnTo>
                <a:lnTo>
                  <a:pt x="707" y="154"/>
                </a:lnTo>
                <a:lnTo>
                  <a:pt x="707" y="149"/>
                </a:lnTo>
                <a:lnTo>
                  <a:pt x="700" y="149"/>
                </a:lnTo>
                <a:lnTo>
                  <a:pt x="692" y="146"/>
                </a:lnTo>
                <a:lnTo>
                  <a:pt x="685" y="142"/>
                </a:lnTo>
                <a:lnTo>
                  <a:pt x="677" y="139"/>
                </a:lnTo>
                <a:lnTo>
                  <a:pt x="672" y="134"/>
                </a:lnTo>
                <a:lnTo>
                  <a:pt x="665" y="131"/>
                </a:lnTo>
                <a:lnTo>
                  <a:pt x="661" y="129"/>
                </a:lnTo>
                <a:lnTo>
                  <a:pt x="660" y="127"/>
                </a:lnTo>
                <a:lnTo>
                  <a:pt x="648" y="127"/>
                </a:lnTo>
                <a:lnTo>
                  <a:pt x="638" y="124"/>
                </a:lnTo>
                <a:lnTo>
                  <a:pt x="629" y="122"/>
                </a:lnTo>
                <a:lnTo>
                  <a:pt x="624" y="119"/>
                </a:lnTo>
                <a:lnTo>
                  <a:pt x="621" y="115"/>
                </a:lnTo>
                <a:lnTo>
                  <a:pt x="619" y="112"/>
                </a:lnTo>
                <a:lnTo>
                  <a:pt x="617" y="110"/>
                </a:lnTo>
                <a:lnTo>
                  <a:pt x="614" y="110"/>
                </a:lnTo>
                <a:lnTo>
                  <a:pt x="611" y="112"/>
                </a:lnTo>
                <a:lnTo>
                  <a:pt x="607" y="112"/>
                </a:lnTo>
                <a:lnTo>
                  <a:pt x="604" y="114"/>
                </a:lnTo>
                <a:lnTo>
                  <a:pt x="600" y="114"/>
                </a:lnTo>
                <a:lnTo>
                  <a:pt x="597" y="115"/>
                </a:lnTo>
                <a:lnTo>
                  <a:pt x="592" y="114"/>
                </a:lnTo>
                <a:lnTo>
                  <a:pt x="590" y="110"/>
                </a:lnTo>
                <a:lnTo>
                  <a:pt x="589" y="104"/>
                </a:lnTo>
                <a:lnTo>
                  <a:pt x="589" y="98"/>
                </a:lnTo>
                <a:lnTo>
                  <a:pt x="589" y="92"/>
                </a:lnTo>
                <a:lnTo>
                  <a:pt x="589" y="87"/>
                </a:lnTo>
                <a:lnTo>
                  <a:pt x="590" y="82"/>
                </a:lnTo>
                <a:lnTo>
                  <a:pt x="590" y="80"/>
                </a:lnTo>
                <a:lnTo>
                  <a:pt x="592" y="80"/>
                </a:lnTo>
                <a:lnTo>
                  <a:pt x="594" y="78"/>
                </a:lnTo>
                <a:lnTo>
                  <a:pt x="597" y="76"/>
                </a:lnTo>
                <a:lnTo>
                  <a:pt x="599" y="75"/>
                </a:lnTo>
                <a:lnTo>
                  <a:pt x="606" y="65"/>
                </a:lnTo>
                <a:lnTo>
                  <a:pt x="607" y="56"/>
                </a:lnTo>
                <a:lnTo>
                  <a:pt x="606" y="48"/>
                </a:lnTo>
                <a:lnTo>
                  <a:pt x="600" y="41"/>
                </a:lnTo>
                <a:lnTo>
                  <a:pt x="594" y="36"/>
                </a:lnTo>
                <a:lnTo>
                  <a:pt x="587" y="32"/>
                </a:lnTo>
                <a:lnTo>
                  <a:pt x="582" y="31"/>
                </a:lnTo>
                <a:lnTo>
                  <a:pt x="578" y="29"/>
                </a:lnTo>
                <a:lnTo>
                  <a:pt x="567" y="29"/>
                </a:lnTo>
                <a:lnTo>
                  <a:pt x="560" y="26"/>
                </a:lnTo>
                <a:lnTo>
                  <a:pt x="555" y="24"/>
                </a:lnTo>
                <a:lnTo>
                  <a:pt x="555" y="19"/>
                </a:lnTo>
                <a:lnTo>
                  <a:pt x="555" y="16"/>
                </a:lnTo>
                <a:lnTo>
                  <a:pt x="555" y="14"/>
                </a:lnTo>
                <a:lnTo>
                  <a:pt x="556" y="10"/>
                </a:lnTo>
                <a:lnTo>
                  <a:pt x="556" y="9"/>
                </a:lnTo>
                <a:lnTo>
                  <a:pt x="553" y="5"/>
                </a:lnTo>
                <a:lnTo>
                  <a:pt x="550" y="2"/>
                </a:lnTo>
                <a:lnTo>
                  <a:pt x="545" y="2"/>
                </a:lnTo>
                <a:lnTo>
                  <a:pt x="541" y="4"/>
                </a:lnTo>
                <a:lnTo>
                  <a:pt x="536" y="5"/>
                </a:lnTo>
                <a:lnTo>
                  <a:pt x="533" y="5"/>
                </a:lnTo>
                <a:lnTo>
                  <a:pt x="531" y="7"/>
                </a:lnTo>
                <a:lnTo>
                  <a:pt x="529" y="9"/>
                </a:lnTo>
                <a:lnTo>
                  <a:pt x="531" y="9"/>
                </a:lnTo>
                <a:lnTo>
                  <a:pt x="531" y="10"/>
                </a:lnTo>
                <a:lnTo>
                  <a:pt x="531" y="14"/>
                </a:lnTo>
                <a:lnTo>
                  <a:pt x="531" y="17"/>
                </a:lnTo>
                <a:lnTo>
                  <a:pt x="529" y="19"/>
                </a:lnTo>
                <a:lnTo>
                  <a:pt x="526" y="21"/>
                </a:lnTo>
                <a:lnTo>
                  <a:pt x="521" y="22"/>
                </a:lnTo>
                <a:lnTo>
                  <a:pt x="512" y="19"/>
                </a:lnTo>
                <a:lnTo>
                  <a:pt x="499" y="14"/>
                </a:lnTo>
                <a:lnTo>
                  <a:pt x="497" y="12"/>
                </a:lnTo>
                <a:lnTo>
                  <a:pt x="494" y="10"/>
                </a:lnTo>
                <a:lnTo>
                  <a:pt x="489" y="9"/>
                </a:lnTo>
                <a:lnTo>
                  <a:pt x="484" y="7"/>
                </a:lnTo>
                <a:lnTo>
                  <a:pt x="480" y="4"/>
                </a:lnTo>
                <a:lnTo>
                  <a:pt x="475" y="2"/>
                </a:lnTo>
                <a:lnTo>
                  <a:pt x="472" y="0"/>
                </a:lnTo>
                <a:lnTo>
                  <a:pt x="468" y="34"/>
                </a:lnTo>
                <a:lnTo>
                  <a:pt x="463" y="39"/>
                </a:lnTo>
                <a:lnTo>
                  <a:pt x="463" y="41"/>
                </a:lnTo>
                <a:lnTo>
                  <a:pt x="462" y="46"/>
                </a:lnTo>
                <a:lnTo>
                  <a:pt x="460" y="51"/>
                </a:lnTo>
                <a:lnTo>
                  <a:pt x="457" y="58"/>
                </a:lnTo>
                <a:lnTo>
                  <a:pt x="453" y="65"/>
                </a:lnTo>
                <a:lnTo>
                  <a:pt x="450" y="68"/>
                </a:lnTo>
                <a:lnTo>
                  <a:pt x="446" y="71"/>
                </a:lnTo>
                <a:lnTo>
                  <a:pt x="443" y="70"/>
                </a:lnTo>
                <a:lnTo>
                  <a:pt x="443" y="71"/>
                </a:lnTo>
                <a:lnTo>
                  <a:pt x="443" y="75"/>
                </a:lnTo>
                <a:lnTo>
                  <a:pt x="441" y="78"/>
                </a:lnTo>
                <a:lnTo>
                  <a:pt x="440" y="83"/>
                </a:lnTo>
                <a:lnTo>
                  <a:pt x="438" y="88"/>
                </a:lnTo>
                <a:lnTo>
                  <a:pt x="435" y="92"/>
                </a:lnTo>
                <a:lnTo>
                  <a:pt x="433" y="92"/>
                </a:lnTo>
                <a:lnTo>
                  <a:pt x="430" y="88"/>
                </a:lnTo>
                <a:lnTo>
                  <a:pt x="428" y="88"/>
                </a:lnTo>
                <a:lnTo>
                  <a:pt x="426" y="87"/>
                </a:lnTo>
                <a:lnTo>
                  <a:pt x="424" y="85"/>
                </a:lnTo>
                <a:lnTo>
                  <a:pt x="421" y="85"/>
                </a:lnTo>
                <a:lnTo>
                  <a:pt x="419" y="87"/>
                </a:lnTo>
                <a:lnTo>
                  <a:pt x="416" y="88"/>
                </a:lnTo>
                <a:lnTo>
                  <a:pt x="414" y="95"/>
                </a:lnTo>
                <a:lnTo>
                  <a:pt x="414" y="105"/>
                </a:lnTo>
                <a:lnTo>
                  <a:pt x="414" y="107"/>
                </a:lnTo>
                <a:lnTo>
                  <a:pt x="414" y="109"/>
                </a:lnTo>
                <a:lnTo>
                  <a:pt x="413" y="112"/>
                </a:lnTo>
                <a:lnTo>
                  <a:pt x="413" y="114"/>
                </a:lnTo>
                <a:lnTo>
                  <a:pt x="411" y="115"/>
                </a:lnTo>
                <a:lnTo>
                  <a:pt x="411" y="117"/>
                </a:lnTo>
                <a:lnTo>
                  <a:pt x="411" y="119"/>
                </a:lnTo>
                <a:lnTo>
                  <a:pt x="411" y="120"/>
                </a:lnTo>
                <a:lnTo>
                  <a:pt x="409" y="124"/>
                </a:lnTo>
                <a:lnTo>
                  <a:pt x="408" y="131"/>
                </a:lnTo>
                <a:lnTo>
                  <a:pt x="406" y="136"/>
                </a:lnTo>
                <a:lnTo>
                  <a:pt x="401" y="139"/>
                </a:lnTo>
                <a:lnTo>
                  <a:pt x="396" y="141"/>
                </a:lnTo>
                <a:lnTo>
                  <a:pt x="389" y="139"/>
                </a:lnTo>
                <a:lnTo>
                  <a:pt x="379" y="132"/>
                </a:lnTo>
                <a:lnTo>
                  <a:pt x="377" y="131"/>
                </a:lnTo>
                <a:lnTo>
                  <a:pt x="374" y="129"/>
                </a:lnTo>
                <a:lnTo>
                  <a:pt x="370" y="127"/>
                </a:lnTo>
                <a:lnTo>
                  <a:pt x="367" y="127"/>
                </a:lnTo>
                <a:lnTo>
                  <a:pt x="364" y="129"/>
                </a:lnTo>
                <a:lnTo>
                  <a:pt x="362" y="132"/>
                </a:lnTo>
                <a:lnTo>
                  <a:pt x="362" y="139"/>
                </a:lnTo>
                <a:lnTo>
                  <a:pt x="364" y="149"/>
                </a:lnTo>
                <a:lnTo>
                  <a:pt x="364" y="151"/>
                </a:lnTo>
                <a:lnTo>
                  <a:pt x="364" y="154"/>
                </a:lnTo>
                <a:lnTo>
                  <a:pt x="362" y="156"/>
                </a:lnTo>
                <a:lnTo>
                  <a:pt x="360" y="158"/>
                </a:lnTo>
                <a:lnTo>
                  <a:pt x="360" y="161"/>
                </a:lnTo>
                <a:lnTo>
                  <a:pt x="358" y="163"/>
                </a:lnTo>
                <a:lnTo>
                  <a:pt x="358" y="164"/>
                </a:lnTo>
                <a:lnTo>
                  <a:pt x="357" y="164"/>
                </a:lnTo>
                <a:lnTo>
                  <a:pt x="355" y="176"/>
                </a:lnTo>
                <a:lnTo>
                  <a:pt x="353" y="178"/>
                </a:lnTo>
                <a:lnTo>
                  <a:pt x="352" y="180"/>
                </a:lnTo>
                <a:lnTo>
                  <a:pt x="352" y="181"/>
                </a:lnTo>
                <a:lnTo>
                  <a:pt x="350" y="185"/>
                </a:lnTo>
                <a:lnTo>
                  <a:pt x="348" y="190"/>
                </a:lnTo>
                <a:lnTo>
                  <a:pt x="347" y="197"/>
                </a:lnTo>
                <a:lnTo>
                  <a:pt x="347" y="203"/>
                </a:lnTo>
                <a:lnTo>
                  <a:pt x="347" y="207"/>
                </a:lnTo>
                <a:lnTo>
                  <a:pt x="343" y="210"/>
                </a:lnTo>
                <a:lnTo>
                  <a:pt x="340" y="215"/>
                </a:lnTo>
                <a:lnTo>
                  <a:pt x="336" y="220"/>
                </a:lnTo>
                <a:lnTo>
                  <a:pt x="333" y="225"/>
                </a:lnTo>
                <a:lnTo>
                  <a:pt x="330" y="230"/>
                </a:lnTo>
                <a:lnTo>
                  <a:pt x="328" y="236"/>
                </a:lnTo>
                <a:lnTo>
                  <a:pt x="326" y="241"/>
                </a:lnTo>
                <a:lnTo>
                  <a:pt x="326" y="242"/>
                </a:lnTo>
                <a:lnTo>
                  <a:pt x="326" y="244"/>
                </a:lnTo>
                <a:lnTo>
                  <a:pt x="326" y="246"/>
                </a:lnTo>
                <a:lnTo>
                  <a:pt x="326" y="249"/>
                </a:lnTo>
                <a:lnTo>
                  <a:pt x="326" y="251"/>
                </a:lnTo>
                <a:lnTo>
                  <a:pt x="326" y="252"/>
                </a:lnTo>
                <a:lnTo>
                  <a:pt x="326" y="254"/>
                </a:lnTo>
                <a:lnTo>
                  <a:pt x="331" y="258"/>
                </a:lnTo>
                <a:lnTo>
                  <a:pt x="325" y="266"/>
                </a:lnTo>
                <a:lnTo>
                  <a:pt x="330" y="273"/>
                </a:lnTo>
                <a:lnTo>
                  <a:pt x="313" y="285"/>
                </a:lnTo>
                <a:lnTo>
                  <a:pt x="311" y="285"/>
                </a:lnTo>
                <a:lnTo>
                  <a:pt x="308" y="283"/>
                </a:lnTo>
                <a:lnTo>
                  <a:pt x="304" y="283"/>
                </a:lnTo>
                <a:lnTo>
                  <a:pt x="299" y="283"/>
                </a:lnTo>
                <a:lnTo>
                  <a:pt x="296" y="285"/>
                </a:lnTo>
                <a:lnTo>
                  <a:pt x="291" y="290"/>
                </a:lnTo>
                <a:lnTo>
                  <a:pt x="289" y="296"/>
                </a:lnTo>
                <a:lnTo>
                  <a:pt x="287" y="295"/>
                </a:lnTo>
                <a:lnTo>
                  <a:pt x="286" y="293"/>
                </a:lnTo>
                <a:lnTo>
                  <a:pt x="282" y="293"/>
                </a:lnTo>
                <a:lnTo>
                  <a:pt x="277" y="291"/>
                </a:lnTo>
                <a:lnTo>
                  <a:pt x="274" y="291"/>
                </a:lnTo>
                <a:lnTo>
                  <a:pt x="272" y="293"/>
                </a:lnTo>
                <a:lnTo>
                  <a:pt x="272" y="296"/>
                </a:lnTo>
                <a:lnTo>
                  <a:pt x="274" y="303"/>
                </a:lnTo>
                <a:lnTo>
                  <a:pt x="274" y="305"/>
                </a:lnTo>
                <a:lnTo>
                  <a:pt x="272" y="307"/>
                </a:lnTo>
                <a:lnTo>
                  <a:pt x="270" y="307"/>
                </a:lnTo>
                <a:lnTo>
                  <a:pt x="267" y="308"/>
                </a:lnTo>
                <a:lnTo>
                  <a:pt x="264" y="310"/>
                </a:lnTo>
                <a:lnTo>
                  <a:pt x="262" y="312"/>
                </a:lnTo>
                <a:lnTo>
                  <a:pt x="260" y="312"/>
                </a:lnTo>
                <a:lnTo>
                  <a:pt x="259" y="313"/>
                </a:lnTo>
                <a:lnTo>
                  <a:pt x="255" y="315"/>
                </a:lnTo>
                <a:lnTo>
                  <a:pt x="250" y="317"/>
                </a:lnTo>
                <a:lnTo>
                  <a:pt x="243" y="318"/>
                </a:lnTo>
                <a:lnTo>
                  <a:pt x="238" y="318"/>
                </a:lnTo>
                <a:lnTo>
                  <a:pt x="233" y="318"/>
                </a:lnTo>
                <a:lnTo>
                  <a:pt x="230" y="317"/>
                </a:lnTo>
                <a:lnTo>
                  <a:pt x="228" y="312"/>
                </a:lnTo>
                <a:lnTo>
                  <a:pt x="226" y="315"/>
                </a:lnTo>
                <a:lnTo>
                  <a:pt x="223" y="318"/>
                </a:lnTo>
                <a:lnTo>
                  <a:pt x="220" y="322"/>
                </a:lnTo>
                <a:lnTo>
                  <a:pt x="215" y="327"/>
                </a:lnTo>
                <a:lnTo>
                  <a:pt x="210" y="329"/>
                </a:lnTo>
                <a:lnTo>
                  <a:pt x="204" y="329"/>
                </a:lnTo>
                <a:lnTo>
                  <a:pt x="198" y="327"/>
                </a:lnTo>
                <a:lnTo>
                  <a:pt x="196" y="327"/>
                </a:lnTo>
                <a:lnTo>
                  <a:pt x="193" y="327"/>
                </a:lnTo>
                <a:lnTo>
                  <a:pt x="189" y="325"/>
                </a:lnTo>
                <a:lnTo>
                  <a:pt x="186" y="324"/>
                </a:lnTo>
                <a:lnTo>
                  <a:pt x="181" y="322"/>
                </a:lnTo>
                <a:lnTo>
                  <a:pt x="176" y="317"/>
                </a:lnTo>
                <a:lnTo>
                  <a:pt x="171" y="312"/>
                </a:lnTo>
                <a:lnTo>
                  <a:pt x="167" y="305"/>
                </a:lnTo>
                <a:lnTo>
                  <a:pt x="166" y="302"/>
                </a:lnTo>
                <a:lnTo>
                  <a:pt x="166" y="298"/>
                </a:lnTo>
                <a:lnTo>
                  <a:pt x="166" y="295"/>
                </a:lnTo>
                <a:lnTo>
                  <a:pt x="164" y="293"/>
                </a:lnTo>
                <a:lnTo>
                  <a:pt x="140" y="325"/>
                </a:lnTo>
                <a:lnTo>
                  <a:pt x="140" y="324"/>
                </a:lnTo>
                <a:lnTo>
                  <a:pt x="142" y="324"/>
                </a:lnTo>
                <a:lnTo>
                  <a:pt x="142" y="322"/>
                </a:lnTo>
                <a:lnTo>
                  <a:pt x="144" y="320"/>
                </a:lnTo>
                <a:lnTo>
                  <a:pt x="145" y="318"/>
                </a:lnTo>
                <a:lnTo>
                  <a:pt x="144" y="318"/>
                </a:lnTo>
                <a:lnTo>
                  <a:pt x="142" y="320"/>
                </a:lnTo>
                <a:lnTo>
                  <a:pt x="140" y="325"/>
                </a:lnTo>
                <a:lnTo>
                  <a:pt x="135" y="330"/>
                </a:lnTo>
                <a:lnTo>
                  <a:pt x="130" y="334"/>
                </a:lnTo>
                <a:lnTo>
                  <a:pt x="125" y="337"/>
                </a:lnTo>
                <a:lnTo>
                  <a:pt x="118" y="340"/>
                </a:lnTo>
                <a:lnTo>
                  <a:pt x="113" y="344"/>
                </a:lnTo>
                <a:lnTo>
                  <a:pt x="108" y="347"/>
                </a:lnTo>
                <a:lnTo>
                  <a:pt x="105" y="351"/>
                </a:lnTo>
                <a:lnTo>
                  <a:pt x="103" y="357"/>
                </a:lnTo>
                <a:lnTo>
                  <a:pt x="101" y="361"/>
                </a:lnTo>
                <a:lnTo>
                  <a:pt x="100" y="364"/>
                </a:lnTo>
                <a:lnTo>
                  <a:pt x="98" y="368"/>
                </a:lnTo>
                <a:lnTo>
                  <a:pt x="96" y="371"/>
                </a:lnTo>
                <a:lnTo>
                  <a:pt x="94" y="373"/>
                </a:lnTo>
                <a:lnTo>
                  <a:pt x="93" y="374"/>
                </a:lnTo>
                <a:lnTo>
                  <a:pt x="91" y="376"/>
                </a:lnTo>
                <a:lnTo>
                  <a:pt x="89" y="379"/>
                </a:lnTo>
                <a:lnTo>
                  <a:pt x="89" y="381"/>
                </a:lnTo>
                <a:lnTo>
                  <a:pt x="88" y="383"/>
                </a:lnTo>
                <a:lnTo>
                  <a:pt x="88" y="384"/>
                </a:lnTo>
                <a:lnTo>
                  <a:pt x="88" y="388"/>
                </a:lnTo>
                <a:lnTo>
                  <a:pt x="86" y="388"/>
                </a:lnTo>
                <a:lnTo>
                  <a:pt x="84" y="390"/>
                </a:lnTo>
                <a:lnTo>
                  <a:pt x="84" y="391"/>
                </a:lnTo>
                <a:lnTo>
                  <a:pt x="81" y="391"/>
                </a:lnTo>
                <a:lnTo>
                  <a:pt x="76" y="395"/>
                </a:lnTo>
                <a:lnTo>
                  <a:pt x="71" y="396"/>
                </a:lnTo>
                <a:lnTo>
                  <a:pt x="67" y="400"/>
                </a:lnTo>
                <a:lnTo>
                  <a:pt x="66" y="401"/>
                </a:lnTo>
                <a:lnTo>
                  <a:pt x="64" y="405"/>
                </a:lnTo>
                <a:lnTo>
                  <a:pt x="62" y="406"/>
                </a:lnTo>
                <a:lnTo>
                  <a:pt x="62" y="408"/>
                </a:lnTo>
                <a:lnTo>
                  <a:pt x="61" y="410"/>
                </a:lnTo>
                <a:lnTo>
                  <a:pt x="59" y="410"/>
                </a:lnTo>
                <a:lnTo>
                  <a:pt x="56" y="412"/>
                </a:lnTo>
                <a:lnTo>
                  <a:pt x="52" y="413"/>
                </a:lnTo>
                <a:lnTo>
                  <a:pt x="47" y="417"/>
                </a:lnTo>
                <a:lnTo>
                  <a:pt x="42" y="418"/>
                </a:lnTo>
                <a:lnTo>
                  <a:pt x="37" y="422"/>
                </a:lnTo>
                <a:lnTo>
                  <a:pt x="32" y="423"/>
                </a:lnTo>
                <a:lnTo>
                  <a:pt x="27" y="427"/>
                </a:lnTo>
                <a:lnTo>
                  <a:pt x="22" y="428"/>
                </a:lnTo>
                <a:lnTo>
                  <a:pt x="17" y="432"/>
                </a:lnTo>
                <a:lnTo>
                  <a:pt x="12" y="434"/>
                </a:lnTo>
                <a:lnTo>
                  <a:pt x="8" y="435"/>
                </a:lnTo>
                <a:lnTo>
                  <a:pt x="5" y="437"/>
                </a:lnTo>
                <a:lnTo>
                  <a:pt x="1" y="439"/>
                </a:lnTo>
                <a:lnTo>
                  <a:pt x="0" y="440"/>
                </a:lnTo>
                <a:lnTo>
                  <a:pt x="181" y="413"/>
                </a:lnTo>
                <a:lnTo>
                  <a:pt x="193" y="406"/>
                </a:lnTo>
                <a:lnTo>
                  <a:pt x="208" y="406"/>
                </a:lnTo>
                <a:lnTo>
                  <a:pt x="210" y="406"/>
                </a:lnTo>
                <a:lnTo>
                  <a:pt x="213" y="406"/>
                </a:lnTo>
                <a:lnTo>
                  <a:pt x="218" y="406"/>
                </a:lnTo>
                <a:lnTo>
                  <a:pt x="223" y="405"/>
                </a:lnTo>
                <a:lnTo>
                  <a:pt x="230" y="405"/>
                </a:lnTo>
                <a:lnTo>
                  <a:pt x="238" y="403"/>
                </a:lnTo>
                <a:lnTo>
                  <a:pt x="248" y="403"/>
                </a:lnTo>
                <a:lnTo>
                  <a:pt x="259" y="401"/>
                </a:lnTo>
                <a:lnTo>
                  <a:pt x="270" y="400"/>
                </a:lnTo>
                <a:lnTo>
                  <a:pt x="282" y="398"/>
                </a:lnTo>
                <a:lnTo>
                  <a:pt x="296" y="396"/>
                </a:lnTo>
                <a:lnTo>
                  <a:pt x="311" y="395"/>
                </a:lnTo>
                <a:lnTo>
                  <a:pt x="326" y="393"/>
                </a:lnTo>
                <a:lnTo>
                  <a:pt x="343" y="391"/>
                </a:lnTo>
                <a:lnTo>
                  <a:pt x="360" y="388"/>
                </a:lnTo>
                <a:lnTo>
                  <a:pt x="379" y="386"/>
                </a:lnTo>
                <a:lnTo>
                  <a:pt x="399" y="383"/>
                </a:lnTo>
                <a:lnTo>
                  <a:pt x="419" y="379"/>
                </a:lnTo>
                <a:lnTo>
                  <a:pt x="441" y="376"/>
                </a:lnTo>
                <a:lnTo>
                  <a:pt x="463" y="373"/>
                </a:lnTo>
                <a:lnTo>
                  <a:pt x="485" y="368"/>
                </a:lnTo>
                <a:lnTo>
                  <a:pt x="509" y="364"/>
                </a:lnTo>
                <a:lnTo>
                  <a:pt x="534" y="359"/>
                </a:lnTo>
                <a:lnTo>
                  <a:pt x="560" y="356"/>
                </a:lnTo>
                <a:lnTo>
                  <a:pt x="585" y="351"/>
                </a:lnTo>
                <a:lnTo>
                  <a:pt x="612" y="344"/>
                </a:lnTo>
                <a:lnTo>
                  <a:pt x="639" y="339"/>
                </a:lnTo>
                <a:lnTo>
                  <a:pt x="668" y="332"/>
                </a:lnTo>
                <a:lnTo>
                  <a:pt x="697" y="327"/>
                </a:lnTo>
                <a:lnTo>
                  <a:pt x="726" y="320"/>
                </a:lnTo>
                <a:lnTo>
                  <a:pt x="756" y="312"/>
                </a:lnTo>
                <a:lnTo>
                  <a:pt x="761" y="310"/>
                </a:lnTo>
                <a:close/>
              </a:path>
            </a:pathLst>
          </a:custGeom>
          <a:solidFill>
            <a:srgbClr val="FF9933"/>
          </a:solidFill>
          <a:ln w="9525">
            <a:solidFill>
              <a:schemeClr val="tx1"/>
            </a:solidFill>
            <a:round/>
            <a:headEnd/>
            <a:tailEnd/>
          </a:ln>
        </p:spPr>
        <p:txBody>
          <a:bodyPr/>
          <a:lstStyle/>
          <a:p>
            <a:endParaRPr lang="en-US"/>
          </a:p>
        </p:txBody>
      </p:sp>
      <p:sp>
        <p:nvSpPr>
          <p:cNvPr id="58386" name="Freeform 54"/>
          <p:cNvSpPr>
            <a:spLocks/>
          </p:cNvSpPr>
          <p:nvPr/>
        </p:nvSpPr>
        <p:spPr bwMode="auto">
          <a:xfrm>
            <a:off x="6858000" y="3429000"/>
            <a:ext cx="1346200" cy="762000"/>
          </a:xfrm>
          <a:custGeom>
            <a:avLst/>
            <a:gdLst>
              <a:gd name="T0" fmla="*/ 766 w 776"/>
              <a:gd name="T1" fmla="*/ 310 h 440"/>
              <a:gd name="T2" fmla="*/ 773 w 776"/>
              <a:gd name="T3" fmla="*/ 308 h 440"/>
              <a:gd name="T4" fmla="*/ 741 w 776"/>
              <a:gd name="T5" fmla="*/ 268 h 440"/>
              <a:gd name="T6" fmla="*/ 724 w 776"/>
              <a:gd name="T7" fmla="*/ 264 h 440"/>
              <a:gd name="T8" fmla="*/ 726 w 776"/>
              <a:gd name="T9" fmla="*/ 276 h 440"/>
              <a:gd name="T10" fmla="*/ 717 w 776"/>
              <a:gd name="T11" fmla="*/ 276 h 440"/>
              <a:gd name="T12" fmla="*/ 633 w 776"/>
              <a:gd name="T13" fmla="*/ 241 h 440"/>
              <a:gd name="T14" fmla="*/ 663 w 776"/>
              <a:gd name="T15" fmla="*/ 212 h 440"/>
              <a:gd name="T16" fmla="*/ 716 w 776"/>
              <a:gd name="T17" fmla="*/ 220 h 440"/>
              <a:gd name="T18" fmla="*/ 661 w 776"/>
              <a:gd name="T19" fmla="*/ 168 h 440"/>
              <a:gd name="T20" fmla="*/ 700 w 776"/>
              <a:gd name="T21" fmla="*/ 149 h 440"/>
              <a:gd name="T22" fmla="*/ 660 w 776"/>
              <a:gd name="T23" fmla="*/ 127 h 440"/>
              <a:gd name="T24" fmla="*/ 619 w 776"/>
              <a:gd name="T25" fmla="*/ 112 h 440"/>
              <a:gd name="T26" fmla="*/ 607 w 776"/>
              <a:gd name="T27" fmla="*/ 112 h 440"/>
              <a:gd name="T28" fmla="*/ 590 w 776"/>
              <a:gd name="T29" fmla="*/ 110 h 440"/>
              <a:gd name="T30" fmla="*/ 590 w 776"/>
              <a:gd name="T31" fmla="*/ 80 h 440"/>
              <a:gd name="T32" fmla="*/ 607 w 776"/>
              <a:gd name="T33" fmla="*/ 56 h 440"/>
              <a:gd name="T34" fmla="*/ 578 w 776"/>
              <a:gd name="T35" fmla="*/ 29 h 440"/>
              <a:gd name="T36" fmla="*/ 556 w 776"/>
              <a:gd name="T37" fmla="*/ 10 h 440"/>
              <a:gd name="T38" fmla="*/ 536 w 776"/>
              <a:gd name="T39" fmla="*/ 5 h 440"/>
              <a:gd name="T40" fmla="*/ 531 w 776"/>
              <a:gd name="T41" fmla="*/ 14 h 440"/>
              <a:gd name="T42" fmla="*/ 499 w 776"/>
              <a:gd name="T43" fmla="*/ 14 h 440"/>
              <a:gd name="T44" fmla="*/ 472 w 776"/>
              <a:gd name="T45" fmla="*/ 0 h 440"/>
              <a:gd name="T46" fmla="*/ 460 w 776"/>
              <a:gd name="T47" fmla="*/ 51 h 440"/>
              <a:gd name="T48" fmla="*/ 443 w 776"/>
              <a:gd name="T49" fmla="*/ 71 h 440"/>
              <a:gd name="T50" fmla="*/ 430 w 776"/>
              <a:gd name="T51" fmla="*/ 88 h 440"/>
              <a:gd name="T52" fmla="*/ 416 w 776"/>
              <a:gd name="T53" fmla="*/ 88 h 440"/>
              <a:gd name="T54" fmla="*/ 413 w 776"/>
              <a:gd name="T55" fmla="*/ 114 h 440"/>
              <a:gd name="T56" fmla="*/ 409 w 776"/>
              <a:gd name="T57" fmla="*/ 124 h 440"/>
              <a:gd name="T58" fmla="*/ 379 w 776"/>
              <a:gd name="T59" fmla="*/ 132 h 440"/>
              <a:gd name="T60" fmla="*/ 362 w 776"/>
              <a:gd name="T61" fmla="*/ 139 h 440"/>
              <a:gd name="T62" fmla="*/ 360 w 776"/>
              <a:gd name="T63" fmla="*/ 161 h 440"/>
              <a:gd name="T64" fmla="*/ 353 w 776"/>
              <a:gd name="T65" fmla="*/ 178 h 440"/>
              <a:gd name="T66" fmla="*/ 347 w 776"/>
              <a:gd name="T67" fmla="*/ 203 h 440"/>
              <a:gd name="T68" fmla="*/ 328 w 776"/>
              <a:gd name="T69" fmla="*/ 236 h 440"/>
              <a:gd name="T70" fmla="*/ 326 w 776"/>
              <a:gd name="T71" fmla="*/ 251 h 440"/>
              <a:gd name="T72" fmla="*/ 313 w 776"/>
              <a:gd name="T73" fmla="*/ 285 h 440"/>
              <a:gd name="T74" fmla="*/ 296 w 776"/>
              <a:gd name="T75" fmla="*/ 285 h 440"/>
              <a:gd name="T76" fmla="*/ 277 w 776"/>
              <a:gd name="T77" fmla="*/ 291 h 440"/>
              <a:gd name="T78" fmla="*/ 272 w 776"/>
              <a:gd name="T79" fmla="*/ 307 h 440"/>
              <a:gd name="T80" fmla="*/ 260 w 776"/>
              <a:gd name="T81" fmla="*/ 312 h 440"/>
              <a:gd name="T82" fmla="*/ 230 w 776"/>
              <a:gd name="T83" fmla="*/ 317 h 440"/>
              <a:gd name="T84" fmla="*/ 215 w 776"/>
              <a:gd name="T85" fmla="*/ 327 h 440"/>
              <a:gd name="T86" fmla="*/ 189 w 776"/>
              <a:gd name="T87" fmla="*/ 325 h 440"/>
              <a:gd name="T88" fmla="*/ 166 w 776"/>
              <a:gd name="T89" fmla="*/ 302 h 440"/>
              <a:gd name="T90" fmla="*/ 142 w 776"/>
              <a:gd name="T91" fmla="*/ 324 h 440"/>
              <a:gd name="T92" fmla="*/ 140 w 776"/>
              <a:gd name="T93" fmla="*/ 325 h 440"/>
              <a:gd name="T94" fmla="*/ 105 w 776"/>
              <a:gd name="T95" fmla="*/ 351 h 440"/>
              <a:gd name="T96" fmla="*/ 94 w 776"/>
              <a:gd name="T97" fmla="*/ 373 h 440"/>
              <a:gd name="T98" fmla="*/ 88 w 776"/>
              <a:gd name="T99" fmla="*/ 384 h 440"/>
              <a:gd name="T100" fmla="*/ 76 w 776"/>
              <a:gd name="T101" fmla="*/ 395 h 440"/>
              <a:gd name="T102" fmla="*/ 61 w 776"/>
              <a:gd name="T103" fmla="*/ 410 h 440"/>
              <a:gd name="T104" fmla="*/ 37 w 776"/>
              <a:gd name="T105" fmla="*/ 422 h 440"/>
              <a:gd name="T106" fmla="*/ 5 w 776"/>
              <a:gd name="T107" fmla="*/ 437 h 440"/>
              <a:gd name="T108" fmla="*/ 208 w 776"/>
              <a:gd name="T109" fmla="*/ 406 h 440"/>
              <a:gd name="T110" fmla="*/ 238 w 776"/>
              <a:gd name="T111" fmla="*/ 403 h 440"/>
              <a:gd name="T112" fmla="*/ 326 w 776"/>
              <a:gd name="T113" fmla="*/ 393 h 440"/>
              <a:gd name="T114" fmla="*/ 463 w 776"/>
              <a:gd name="T115" fmla="*/ 373 h 440"/>
              <a:gd name="T116" fmla="*/ 639 w 776"/>
              <a:gd name="T117" fmla="*/ 339 h 4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76"/>
              <a:gd name="T178" fmla="*/ 0 h 440"/>
              <a:gd name="T179" fmla="*/ 776 w 776"/>
              <a:gd name="T180" fmla="*/ 440 h 44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76" h="440">
                <a:moveTo>
                  <a:pt x="761" y="310"/>
                </a:moveTo>
                <a:lnTo>
                  <a:pt x="761" y="310"/>
                </a:lnTo>
                <a:lnTo>
                  <a:pt x="763" y="310"/>
                </a:lnTo>
                <a:lnTo>
                  <a:pt x="765" y="312"/>
                </a:lnTo>
                <a:lnTo>
                  <a:pt x="766" y="312"/>
                </a:lnTo>
                <a:lnTo>
                  <a:pt x="766" y="310"/>
                </a:lnTo>
                <a:lnTo>
                  <a:pt x="763" y="298"/>
                </a:lnTo>
                <a:lnTo>
                  <a:pt x="763" y="293"/>
                </a:lnTo>
                <a:lnTo>
                  <a:pt x="765" y="295"/>
                </a:lnTo>
                <a:lnTo>
                  <a:pt x="768" y="298"/>
                </a:lnTo>
                <a:lnTo>
                  <a:pt x="770" y="305"/>
                </a:lnTo>
                <a:lnTo>
                  <a:pt x="773" y="308"/>
                </a:lnTo>
                <a:lnTo>
                  <a:pt x="773" y="310"/>
                </a:lnTo>
                <a:lnTo>
                  <a:pt x="776" y="305"/>
                </a:lnTo>
                <a:lnTo>
                  <a:pt x="758" y="264"/>
                </a:lnTo>
                <a:lnTo>
                  <a:pt x="749" y="263"/>
                </a:lnTo>
                <a:lnTo>
                  <a:pt x="743" y="268"/>
                </a:lnTo>
                <a:lnTo>
                  <a:pt x="741" y="268"/>
                </a:lnTo>
                <a:lnTo>
                  <a:pt x="739" y="268"/>
                </a:lnTo>
                <a:lnTo>
                  <a:pt x="736" y="268"/>
                </a:lnTo>
                <a:lnTo>
                  <a:pt x="734" y="268"/>
                </a:lnTo>
                <a:lnTo>
                  <a:pt x="729" y="264"/>
                </a:lnTo>
                <a:lnTo>
                  <a:pt x="726" y="263"/>
                </a:lnTo>
                <a:lnTo>
                  <a:pt x="724" y="264"/>
                </a:lnTo>
                <a:lnTo>
                  <a:pt x="722" y="266"/>
                </a:lnTo>
                <a:lnTo>
                  <a:pt x="722" y="268"/>
                </a:lnTo>
                <a:lnTo>
                  <a:pt x="722" y="269"/>
                </a:lnTo>
                <a:lnTo>
                  <a:pt x="722" y="271"/>
                </a:lnTo>
                <a:lnTo>
                  <a:pt x="722" y="273"/>
                </a:lnTo>
                <a:lnTo>
                  <a:pt x="726" y="276"/>
                </a:lnTo>
                <a:lnTo>
                  <a:pt x="727" y="280"/>
                </a:lnTo>
                <a:lnTo>
                  <a:pt x="726" y="280"/>
                </a:lnTo>
                <a:lnTo>
                  <a:pt x="724" y="280"/>
                </a:lnTo>
                <a:lnTo>
                  <a:pt x="722" y="280"/>
                </a:lnTo>
                <a:lnTo>
                  <a:pt x="719" y="278"/>
                </a:lnTo>
                <a:lnTo>
                  <a:pt x="717" y="278"/>
                </a:lnTo>
                <a:lnTo>
                  <a:pt x="717" y="276"/>
                </a:lnTo>
                <a:lnTo>
                  <a:pt x="707" y="276"/>
                </a:lnTo>
                <a:lnTo>
                  <a:pt x="700" y="269"/>
                </a:lnTo>
                <a:lnTo>
                  <a:pt x="692" y="266"/>
                </a:lnTo>
                <a:lnTo>
                  <a:pt x="682" y="251"/>
                </a:lnTo>
                <a:lnTo>
                  <a:pt x="663" y="249"/>
                </a:lnTo>
                <a:lnTo>
                  <a:pt x="651" y="247"/>
                </a:lnTo>
                <a:lnTo>
                  <a:pt x="633" y="241"/>
                </a:lnTo>
                <a:lnTo>
                  <a:pt x="648" y="239"/>
                </a:lnTo>
                <a:lnTo>
                  <a:pt x="685" y="244"/>
                </a:lnTo>
                <a:lnTo>
                  <a:pt x="710" y="266"/>
                </a:lnTo>
                <a:lnTo>
                  <a:pt x="722" y="252"/>
                </a:lnTo>
                <a:lnTo>
                  <a:pt x="704" y="239"/>
                </a:lnTo>
                <a:lnTo>
                  <a:pt x="683" y="230"/>
                </a:lnTo>
                <a:lnTo>
                  <a:pt x="663" y="212"/>
                </a:lnTo>
                <a:lnTo>
                  <a:pt x="670" y="214"/>
                </a:lnTo>
                <a:lnTo>
                  <a:pt x="690" y="229"/>
                </a:lnTo>
                <a:lnTo>
                  <a:pt x="700" y="234"/>
                </a:lnTo>
                <a:lnTo>
                  <a:pt x="707" y="229"/>
                </a:lnTo>
                <a:lnTo>
                  <a:pt x="699" y="222"/>
                </a:lnTo>
                <a:lnTo>
                  <a:pt x="699" y="212"/>
                </a:lnTo>
                <a:lnTo>
                  <a:pt x="716" y="220"/>
                </a:lnTo>
                <a:lnTo>
                  <a:pt x="716" y="207"/>
                </a:lnTo>
                <a:lnTo>
                  <a:pt x="704" y="198"/>
                </a:lnTo>
                <a:lnTo>
                  <a:pt x="700" y="190"/>
                </a:lnTo>
                <a:lnTo>
                  <a:pt x="682" y="188"/>
                </a:lnTo>
                <a:lnTo>
                  <a:pt x="656" y="170"/>
                </a:lnTo>
                <a:lnTo>
                  <a:pt x="639" y="151"/>
                </a:lnTo>
                <a:lnTo>
                  <a:pt x="661" y="168"/>
                </a:lnTo>
                <a:lnTo>
                  <a:pt x="683" y="183"/>
                </a:lnTo>
                <a:lnTo>
                  <a:pt x="700" y="185"/>
                </a:lnTo>
                <a:lnTo>
                  <a:pt x="700" y="163"/>
                </a:lnTo>
                <a:lnTo>
                  <a:pt x="707" y="154"/>
                </a:lnTo>
                <a:lnTo>
                  <a:pt x="707" y="149"/>
                </a:lnTo>
                <a:lnTo>
                  <a:pt x="700" y="149"/>
                </a:lnTo>
                <a:lnTo>
                  <a:pt x="692" y="146"/>
                </a:lnTo>
                <a:lnTo>
                  <a:pt x="685" y="142"/>
                </a:lnTo>
                <a:lnTo>
                  <a:pt x="677" y="139"/>
                </a:lnTo>
                <a:lnTo>
                  <a:pt x="672" y="134"/>
                </a:lnTo>
                <a:lnTo>
                  <a:pt x="665" y="131"/>
                </a:lnTo>
                <a:lnTo>
                  <a:pt x="661" y="129"/>
                </a:lnTo>
                <a:lnTo>
                  <a:pt x="660" y="127"/>
                </a:lnTo>
                <a:lnTo>
                  <a:pt x="648" y="127"/>
                </a:lnTo>
                <a:lnTo>
                  <a:pt x="638" y="124"/>
                </a:lnTo>
                <a:lnTo>
                  <a:pt x="629" y="122"/>
                </a:lnTo>
                <a:lnTo>
                  <a:pt x="624" y="119"/>
                </a:lnTo>
                <a:lnTo>
                  <a:pt x="621" y="115"/>
                </a:lnTo>
                <a:lnTo>
                  <a:pt x="619" y="112"/>
                </a:lnTo>
                <a:lnTo>
                  <a:pt x="617" y="110"/>
                </a:lnTo>
                <a:lnTo>
                  <a:pt x="614" y="110"/>
                </a:lnTo>
                <a:lnTo>
                  <a:pt x="611" y="112"/>
                </a:lnTo>
                <a:lnTo>
                  <a:pt x="607" y="112"/>
                </a:lnTo>
                <a:lnTo>
                  <a:pt x="604" y="114"/>
                </a:lnTo>
                <a:lnTo>
                  <a:pt x="600" y="114"/>
                </a:lnTo>
                <a:lnTo>
                  <a:pt x="597" y="115"/>
                </a:lnTo>
                <a:lnTo>
                  <a:pt x="592" y="114"/>
                </a:lnTo>
                <a:lnTo>
                  <a:pt x="590" y="110"/>
                </a:lnTo>
                <a:lnTo>
                  <a:pt x="589" y="104"/>
                </a:lnTo>
                <a:lnTo>
                  <a:pt x="589" y="98"/>
                </a:lnTo>
                <a:lnTo>
                  <a:pt x="589" y="92"/>
                </a:lnTo>
                <a:lnTo>
                  <a:pt x="589" y="87"/>
                </a:lnTo>
                <a:lnTo>
                  <a:pt x="590" y="82"/>
                </a:lnTo>
                <a:lnTo>
                  <a:pt x="590" y="80"/>
                </a:lnTo>
                <a:lnTo>
                  <a:pt x="592" y="80"/>
                </a:lnTo>
                <a:lnTo>
                  <a:pt x="594" y="78"/>
                </a:lnTo>
                <a:lnTo>
                  <a:pt x="597" y="76"/>
                </a:lnTo>
                <a:lnTo>
                  <a:pt x="599" y="75"/>
                </a:lnTo>
                <a:lnTo>
                  <a:pt x="606" y="65"/>
                </a:lnTo>
                <a:lnTo>
                  <a:pt x="607" y="56"/>
                </a:lnTo>
                <a:lnTo>
                  <a:pt x="606" y="48"/>
                </a:lnTo>
                <a:lnTo>
                  <a:pt x="600" y="41"/>
                </a:lnTo>
                <a:lnTo>
                  <a:pt x="594" y="36"/>
                </a:lnTo>
                <a:lnTo>
                  <a:pt x="587" y="32"/>
                </a:lnTo>
                <a:lnTo>
                  <a:pt x="582" y="31"/>
                </a:lnTo>
                <a:lnTo>
                  <a:pt x="578" y="29"/>
                </a:lnTo>
                <a:lnTo>
                  <a:pt x="567" y="29"/>
                </a:lnTo>
                <a:lnTo>
                  <a:pt x="560" y="26"/>
                </a:lnTo>
                <a:lnTo>
                  <a:pt x="555" y="24"/>
                </a:lnTo>
                <a:lnTo>
                  <a:pt x="555" y="19"/>
                </a:lnTo>
                <a:lnTo>
                  <a:pt x="555" y="16"/>
                </a:lnTo>
                <a:lnTo>
                  <a:pt x="555" y="14"/>
                </a:lnTo>
                <a:lnTo>
                  <a:pt x="556" y="10"/>
                </a:lnTo>
                <a:lnTo>
                  <a:pt x="556" y="9"/>
                </a:lnTo>
                <a:lnTo>
                  <a:pt x="553" y="5"/>
                </a:lnTo>
                <a:lnTo>
                  <a:pt x="550" y="2"/>
                </a:lnTo>
                <a:lnTo>
                  <a:pt x="545" y="2"/>
                </a:lnTo>
                <a:lnTo>
                  <a:pt x="541" y="4"/>
                </a:lnTo>
                <a:lnTo>
                  <a:pt x="536" y="5"/>
                </a:lnTo>
                <a:lnTo>
                  <a:pt x="533" y="5"/>
                </a:lnTo>
                <a:lnTo>
                  <a:pt x="531" y="7"/>
                </a:lnTo>
                <a:lnTo>
                  <a:pt x="529" y="9"/>
                </a:lnTo>
                <a:lnTo>
                  <a:pt x="531" y="9"/>
                </a:lnTo>
                <a:lnTo>
                  <a:pt x="531" y="10"/>
                </a:lnTo>
                <a:lnTo>
                  <a:pt x="531" y="14"/>
                </a:lnTo>
                <a:lnTo>
                  <a:pt x="531" y="17"/>
                </a:lnTo>
                <a:lnTo>
                  <a:pt x="529" y="19"/>
                </a:lnTo>
                <a:lnTo>
                  <a:pt x="526" y="21"/>
                </a:lnTo>
                <a:lnTo>
                  <a:pt x="521" y="22"/>
                </a:lnTo>
                <a:lnTo>
                  <a:pt x="512" y="19"/>
                </a:lnTo>
                <a:lnTo>
                  <a:pt x="499" y="14"/>
                </a:lnTo>
                <a:lnTo>
                  <a:pt x="497" y="12"/>
                </a:lnTo>
                <a:lnTo>
                  <a:pt x="494" y="10"/>
                </a:lnTo>
                <a:lnTo>
                  <a:pt x="489" y="9"/>
                </a:lnTo>
                <a:lnTo>
                  <a:pt x="484" y="7"/>
                </a:lnTo>
                <a:lnTo>
                  <a:pt x="480" y="4"/>
                </a:lnTo>
                <a:lnTo>
                  <a:pt x="475" y="2"/>
                </a:lnTo>
                <a:lnTo>
                  <a:pt x="472" y="0"/>
                </a:lnTo>
                <a:lnTo>
                  <a:pt x="468" y="34"/>
                </a:lnTo>
                <a:lnTo>
                  <a:pt x="463" y="39"/>
                </a:lnTo>
                <a:lnTo>
                  <a:pt x="463" y="41"/>
                </a:lnTo>
                <a:lnTo>
                  <a:pt x="462" y="46"/>
                </a:lnTo>
                <a:lnTo>
                  <a:pt x="460" y="51"/>
                </a:lnTo>
                <a:lnTo>
                  <a:pt x="457" y="58"/>
                </a:lnTo>
                <a:lnTo>
                  <a:pt x="453" y="65"/>
                </a:lnTo>
                <a:lnTo>
                  <a:pt x="450" y="68"/>
                </a:lnTo>
                <a:lnTo>
                  <a:pt x="446" y="71"/>
                </a:lnTo>
                <a:lnTo>
                  <a:pt x="443" y="70"/>
                </a:lnTo>
                <a:lnTo>
                  <a:pt x="443" y="71"/>
                </a:lnTo>
                <a:lnTo>
                  <a:pt x="443" y="75"/>
                </a:lnTo>
                <a:lnTo>
                  <a:pt x="441" y="78"/>
                </a:lnTo>
                <a:lnTo>
                  <a:pt x="440" y="83"/>
                </a:lnTo>
                <a:lnTo>
                  <a:pt x="438" y="88"/>
                </a:lnTo>
                <a:lnTo>
                  <a:pt x="435" y="92"/>
                </a:lnTo>
                <a:lnTo>
                  <a:pt x="433" y="92"/>
                </a:lnTo>
                <a:lnTo>
                  <a:pt x="430" y="88"/>
                </a:lnTo>
                <a:lnTo>
                  <a:pt x="428" y="88"/>
                </a:lnTo>
                <a:lnTo>
                  <a:pt x="426" y="87"/>
                </a:lnTo>
                <a:lnTo>
                  <a:pt x="424" y="85"/>
                </a:lnTo>
                <a:lnTo>
                  <a:pt x="421" y="85"/>
                </a:lnTo>
                <a:lnTo>
                  <a:pt x="419" y="87"/>
                </a:lnTo>
                <a:lnTo>
                  <a:pt x="416" y="88"/>
                </a:lnTo>
                <a:lnTo>
                  <a:pt x="414" y="95"/>
                </a:lnTo>
                <a:lnTo>
                  <a:pt x="414" y="105"/>
                </a:lnTo>
                <a:lnTo>
                  <a:pt x="414" y="107"/>
                </a:lnTo>
                <a:lnTo>
                  <a:pt x="414" y="109"/>
                </a:lnTo>
                <a:lnTo>
                  <a:pt x="413" y="112"/>
                </a:lnTo>
                <a:lnTo>
                  <a:pt x="413" y="114"/>
                </a:lnTo>
                <a:lnTo>
                  <a:pt x="411" y="115"/>
                </a:lnTo>
                <a:lnTo>
                  <a:pt x="411" y="117"/>
                </a:lnTo>
                <a:lnTo>
                  <a:pt x="411" y="119"/>
                </a:lnTo>
                <a:lnTo>
                  <a:pt x="411" y="120"/>
                </a:lnTo>
                <a:lnTo>
                  <a:pt x="409" y="124"/>
                </a:lnTo>
                <a:lnTo>
                  <a:pt x="408" y="131"/>
                </a:lnTo>
                <a:lnTo>
                  <a:pt x="406" y="136"/>
                </a:lnTo>
                <a:lnTo>
                  <a:pt x="401" y="139"/>
                </a:lnTo>
                <a:lnTo>
                  <a:pt x="396" y="141"/>
                </a:lnTo>
                <a:lnTo>
                  <a:pt x="389" y="139"/>
                </a:lnTo>
                <a:lnTo>
                  <a:pt x="379" y="132"/>
                </a:lnTo>
                <a:lnTo>
                  <a:pt x="377" y="131"/>
                </a:lnTo>
                <a:lnTo>
                  <a:pt x="374" y="129"/>
                </a:lnTo>
                <a:lnTo>
                  <a:pt x="370" y="127"/>
                </a:lnTo>
                <a:lnTo>
                  <a:pt x="367" y="127"/>
                </a:lnTo>
                <a:lnTo>
                  <a:pt x="364" y="129"/>
                </a:lnTo>
                <a:lnTo>
                  <a:pt x="362" y="132"/>
                </a:lnTo>
                <a:lnTo>
                  <a:pt x="362" y="139"/>
                </a:lnTo>
                <a:lnTo>
                  <a:pt x="364" y="149"/>
                </a:lnTo>
                <a:lnTo>
                  <a:pt x="364" y="151"/>
                </a:lnTo>
                <a:lnTo>
                  <a:pt x="364" y="154"/>
                </a:lnTo>
                <a:lnTo>
                  <a:pt x="362" y="156"/>
                </a:lnTo>
                <a:lnTo>
                  <a:pt x="360" y="158"/>
                </a:lnTo>
                <a:lnTo>
                  <a:pt x="360" y="161"/>
                </a:lnTo>
                <a:lnTo>
                  <a:pt x="358" y="163"/>
                </a:lnTo>
                <a:lnTo>
                  <a:pt x="358" y="164"/>
                </a:lnTo>
                <a:lnTo>
                  <a:pt x="357" y="164"/>
                </a:lnTo>
                <a:lnTo>
                  <a:pt x="355" y="176"/>
                </a:lnTo>
                <a:lnTo>
                  <a:pt x="353" y="178"/>
                </a:lnTo>
                <a:lnTo>
                  <a:pt x="352" y="180"/>
                </a:lnTo>
                <a:lnTo>
                  <a:pt x="352" y="181"/>
                </a:lnTo>
                <a:lnTo>
                  <a:pt x="350" y="185"/>
                </a:lnTo>
                <a:lnTo>
                  <a:pt x="348" y="190"/>
                </a:lnTo>
                <a:lnTo>
                  <a:pt x="347" y="197"/>
                </a:lnTo>
                <a:lnTo>
                  <a:pt x="347" y="203"/>
                </a:lnTo>
                <a:lnTo>
                  <a:pt x="347" y="207"/>
                </a:lnTo>
                <a:lnTo>
                  <a:pt x="343" y="210"/>
                </a:lnTo>
                <a:lnTo>
                  <a:pt x="340" y="215"/>
                </a:lnTo>
                <a:lnTo>
                  <a:pt x="336" y="220"/>
                </a:lnTo>
                <a:lnTo>
                  <a:pt x="333" y="225"/>
                </a:lnTo>
                <a:lnTo>
                  <a:pt x="330" y="230"/>
                </a:lnTo>
                <a:lnTo>
                  <a:pt x="328" y="236"/>
                </a:lnTo>
                <a:lnTo>
                  <a:pt x="326" y="241"/>
                </a:lnTo>
                <a:lnTo>
                  <a:pt x="326" y="242"/>
                </a:lnTo>
                <a:lnTo>
                  <a:pt x="326" y="244"/>
                </a:lnTo>
                <a:lnTo>
                  <a:pt x="326" y="246"/>
                </a:lnTo>
                <a:lnTo>
                  <a:pt x="326" y="249"/>
                </a:lnTo>
                <a:lnTo>
                  <a:pt x="326" y="251"/>
                </a:lnTo>
                <a:lnTo>
                  <a:pt x="326" y="252"/>
                </a:lnTo>
                <a:lnTo>
                  <a:pt x="326" y="254"/>
                </a:lnTo>
                <a:lnTo>
                  <a:pt x="331" y="258"/>
                </a:lnTo>
                <a:lnTo>
                  <a:pt x="325" y="266"/>
                </a:lnTo>
                <a:lnTo>
                  <a:pt x="330" y="273"/>
                </a:lnTo>
                <a:lnTo>
                  <a:pt x="313" y="285"/>
                </a:lnTo>
                <a:lnTo>
                  <a:pt x="311" y="285"/>
                </a:lnTo>
                <a:lnTo>
                  <a:pt x="308" y="283"/>
                </a:lnTo>
                <a:lnTo>
                  <a:pt x="304" y="283"/>
                </a:lnTo>
                <a:lnTo>
                  <a:pt x="299" y="283"/>
                </a:lnTo>
                <a:lnTo>
                  <a:pt x="296" y="285"/>
                </a:lnTo>
                <a:lnTo>
                  <a:pt x="291" y="290"/>
                </a:lnTo>
                <a:lnTo>
                  <a:pt x="289" y="296"/>
                </a:lnTo>
                <a:lnTo>
                  <a:pt x="287" y="295"/>
                </a:lnTo>
                <a:lnTo>
                  <a:pt x="286" y="293"/>
                </a:lnTo>
                <a:lnTo>
                  <a:pt x="282" y="293"/>
                </a:lnTo>
                <a:lnTo>
                  <a:pt x="277" y="291"/>
                </a:lnTo>
                <a:lnTo>
                  <a:pt x="274" y="291"/>
                </a:lnTo>
                <a:lnTo>
                  <a:pt x="272" y="293"/>
                </a:lnTo>
                <a:lnTo>
                  <a:pt x="272" y="296"/>
                </a:lnTo>
                <a:lnTo>
                  <a:pt x="274" y="303"/>
                </a:lnTo>
                <a:lnTo>
                  <a:pt x="274" y="305"/>
                </a:lnTo>
                <a:lnTo>
                  <a:pt x="272" y="307"/>
                </a:lnTo>
                <a:lnTo>
                  <a:pt x="270" y="307"/>
                </a:lnTo>
                <a:lnTo>
                  <a:pt x="267" y="308"/>
                </a:lnTo>
                <a:lnTo>
                  <a:pt x="264" y="310"/>
                </a:lnTo>
                <a:lnTo>
                  <a:pt x="262" y="312"/>
                </a:lnTo>
                <a:lnTo>
                  <a:pt x="260" y="312"/>
                </a:lnTo>
                <a:lnTo>
                  <a:pt x="259" y="313"/>
                </a:lnTo>
                <a:lnTo>
                  <a:pt x="255" y="315"/>
                </a:lnTo>
                <a:lnTo>
                  <a:pt x="250" y="317"/>
                </a:lnTo>
                <a:lnTo>
                  <a:pt x="243" y="318"/>
                </a:lnTo>
                <a:lnTo>
                  <a:pt x="238" y="318"/>
                </a:lnTo>
                <a:lnTo>
                  <a:pt x="233" y="318"/>
                </a:lnTo>
                <a:lnTo>
                  <a:pt x="230" y="317"/>
                </a:lnTo>
                <a:lnTo>
                  <a:pt x="228" y="312"/>
                </a:lnTo>
                <a:lnTo>
                  <a:pt x="226" y="315"/>
                </a:lnTo>
                <a:lnTo>
                  <a:pt x="223" y="318"/>
                </a:lnTo>
                <a:lnTo>
                  <a:pt x="220" y="322"/>
                </a:lnTo>
                <a:lnTo>
                  <a:pt x="215" y="327"/>
                </a:lnTo>
                <a:lnTo>
                  <a:pt x="210" y="329"/>
                </a:lnTo>
                <a:lnTo>
                  <a:pt x="204" y="329"/>
                </a:lnTo>
                <a:lnTo>
                  <a:pt x="198" y="327"/>
                </a:lnTo>
                <a:lnTo>
                  <a:pt x="196" y="327"/>
                </a:lnTo>
                <a:lnTo>
                  <a:pt x="193" y="327"/>
                </a:lnTo>
                <a:lnTo>
                  <a:pt x="189" y="325"/>
                </a:lnTo>
                <a:lnTo>
                  <a:pt x="186" y="324"/>
                </a:lnTo>
                <a:lnTo>
                  <a:pt x="181" y="322"/>
                </a:lnTo>
                <a:lnTo>
                  <a:pt x="176" y="317"/>
                </a:lnTo>
                <a:lnTo>
                  <a:pt x="171" y="312"/>
                </a:lnTo>
                <a:lnTo>
                  <a:pt x="167" y="305"/>
                </a:lnTo>
                <a:lnTo>
                  <a:pt x="166" y="302"/>
                </a:lnTo>
                <a:lnTo>
                  <a:pt x="166" y="298"/>
                </a:lnTo>
                <a:lnTo>
                  <a:pt x="166" y="295"/>
                </a:lnTo>
                <a:lnTo>
                  <a:pt x="164" y="293"/>
                </a:lnTo>
                <a:lnTo>
                  <a:pt x="140" y="325"/>
                </a:lnTo>
                <a:lnTo>
                  <a:pt x="140" y="324"/>
                </a:lnTo>
                <a:lnTo>
                  <a:pt x="142" y="324"/>
                </a:lnTo>
                <a:lnTo>
                  <a:pt x="142" y="322"/>
                </a:lnTo>
                <a:lnTo>
                  <a:pt x="144" y="320"/>
                </a:lnTo>
                <a:lnTo>
                  <a:pt x="145" y="318"/>
                </a:lnTo>
                <a:lnTo>
                  <a:pt x="144" y="318"/>
                </a:lnTo>
                <a:lnTo>
                  <a:pt x="142" y="320"/>
                </a:lnTo>
                <a:lnTo>
                  <a:pt x="140" y="325"/>
                </a:lnTo>
                <a:lnTo>
                  <a:pt x="135" y="330"/>
                </a:lnTo>
                <a:lnTo>
                  <a:pt x="130" y="334"/>
                </a:lnTo>
                <a:lnTo>
                  <a:pt x="125" y="337"/>
                </a:lnTo>
                <a:lnTo>
                  <a:pt x="118" y="340"/>
                </a:lnTo>
                <a:lnTo>
                  <a:pt x="113" y="344"/>
                </a:lnTo>
                <a:lnTo>
                  <a:pt x="108" y="347"/>
                </a:lnTo>
                <a:lnTo>
                  <a:pt x="105" y="351"/>
                </a:lnTo>
                <a:lnTo>
                  <a:pt x="103" y="357"/>
                </a:lnTo>
                <a:lnTo>
                  <a:pt x="101" y="361"/>
                </a:lnTo>
                <a:lnTo>
                  <a:pt x="100" y="364"/>
                </a:lnTo>
                <a:lnTo>
                  <a:pt x="98" y="368"/>
                </a:lnTo>
                <a:lnTo>
                  <a:pt x="96" y="371"/>
                </a:lnTo>
                <a:lnTo>
                  <a:pt x="94" y="373"/>
                </a:lnTo>
                <a:lnTo>
                  <a:pt x="93" y="374"/>
                </a:lnTo>
                <a:lnTo>
                  <a:pt x="91" y="376"/>
                </a:lnTo>
                <a:lnTo>
                  <a:pt x="89" y="379"/>
                </a:lnTo>
                <a:lnTo>
                  <a:pt x="89" y="381"/>
                </a:lnTo>
                <a:lnTo>
                  <a:pt x="88" y="383"/>
                </a:lnTo>
                <a:lnTo>
                  <a:pt x="88" y="384"/>
                </a:lnTo>
                <a:lnTo>
                  <a:pt x="88" y="388"/>
                </a:lnTo>
                <a:lnTo>
                  <a:pt x="86" y="388"/>
                </a:lnTo>
                <a:lnTo>
                  <a:pt x="84" y="390"/>
                </a:lnTo>
                <a:lnTo>
                  <a:pt x="84" y="391"/>
                </a:lnTo>
                <a:lnTo>
                  <a:pt x="81" y="391"/>
                </a:lnTo>
                <a:lnTo>
                  <a:pt x="76" y="395"/>
                </a:lnTo>
                <a:lnTo>
                  <a:pt x="71" y="396"/>
                </a:lnTo>
                <a:lnTo>
                  <a:pt x="67" y="400"/>
                </a:lnTo>
                <a:lnTo>
                  <a:pt x="66" y="401"/>
                </a:lnTo>
                <a:lnTo>
                  <a:pt x="64" y="405"/>
                </a:lnTo>
                <a:lnTo>
                  <a:pt x="62" y="406"/>
                </a:lnTo>
                <a:lnTo>
                  <a:pt x="62" y="408"/>
                </a:lnTo>
                <a:lnTo>
                  <a:pt x="61" y="410"/>
                </a:lnTo>
                <a:lnTo>
                  <a:pt x="59" y="410"/>
                </a:lnTo>
                <a:lnTo>
                  <a:pt x="56" y="412"/>
                </a:lnTo>
                <a:lnTo>
                  <a:pt x="52" y="413"/>
                </a:lnTo>
                <a:lnTo>
                  <a:pt x="47" y="417"/>
                </a:lnTo>
                <a:lnTo>
                  <a:pt x="42" y="418"/>
                </a:lnTo>
                <a:lnTo>
                  <a:pt x="37" y="422"/>
                </a:lnTo>
                <a:lnTo>
                  <a:pt x="32" y="423"/>
                </a:lnTo>
                <a:lnTo>
                  <a:pt x="27" y="427"/>
                </a:lnTo>
                <a:lnTo>
                  <a:pt x="22" y="428"/>
                </a:lnTo>
                <a:lnTo>
                  <a:pt x="17" y="432"/>
                </a:lnTo>
                <a:lnTo>
                  <a:pt x="12" y="434"/>
                </a:lnTo>
                <a:lnTo>
                  <a:pt x="8" y="435"/>
                </a:lnTo>
                <a:lnTo>
                  <a:pt x="5" y="437"/>
                </a:lnTo>
                <a:lnTo>
                  <a:pt x="1" y="439"/>
                </a:lnTo>
                <a:lnTo>
                  <a:pt x="0" y="440"/>
                </a:lnTo>
                <a:lnTo>
                  <a:pt x="181" y="413"/>
                </a:lnTo>
                <a:lnTo>
                  <a:pt x="193" y="406"/>
                </a:lnTo>
                <a:lnTo>
                  <a:pt x="208" y="406"/>
                </a:lnTo>
                <a:lnTo>
                  <a:pt x="210" y="406"/>
                </a:lnTo>
                <a:lnTo>
                  <a:pt x="213" y="406"/>
                </a:lnTo>
                <a:lnTo>
                  <a:pt x="218" y="406"/>
                </a:lnTo>
                <a:lnTo>
                  <a:pt x="223" y="405"/>
                </a:lnTo>
                <a:lnTo>
                  <a:pt x="230" y="405"/>
                </a:lnTo>
                <a:lnTo>
                  <a:pt x="238" y="403"/>
                </a:lnTo>
                <a:lnTo>
                  <a:pt x="248" y="403"/>
                </a:lnTo>
                <a:lnTo>
                  <a:pt x="259" y="401"/>
                </a:lnTo>
                <a:lnTo>
                  <a:pt x="270" y="400"/>
                </a:lnTo>
                <a:lnTo>
                  <a:pt x="282" y="398"/>
                </a:lnTo>
                <a:lnTo>
                  <a:pt x="296" y="396"/>
                </a:lnTo>
                <a:lnTo>
                  <a:pt x="311" y="395"/>
                </a:lnTo>
                <a:lnTo>
                  <a:pt x="326" y="393"/>
                </a:lnTo>
                <a:lnTo>
                  <a:pt x="343" y="391"/>
                </a:lnTo>
                <a:lnTo>
                  <a:pt x="360" y="388"/>
                </a:lnTo>
                <a:lnTo>
                  <a:pt x="379" y="386"/>
                </a:lnTo>
                <a:lnTo>
                  <a:pt x="399" y="383"/>
                </a:lnTo>
                <a:lnTo>
                  <a:pt x="419" y="379"/>
                </a:lnTo>
                <a:lnTo>
                  <a:pt x="441" y="376"/>
                </a:lnTo>
                <a:lnTo>
                  <a:pt x="463" y="373"/>
                </a:lnTo>
                <a:lnTo>
                  <a:pt x="485" y="368"/>
                </a:lnTo>
                <a:lnTo>
                  <a:pt x="509" y="364"/>
                </a:lnTo>
                <a:lnTo>
                  <a:pt x="534" y="359"/>
                </a:lnTo>
                <a:lnTo>
                  <a:pt x="560" y="356"/>
                </a:lnTo>
                <a:lnTo>
                  <a:pt x="585" y="351"/>
                </a:lnTo>
                <a:lnTo>
                  <a:pt x="612" y="344"/>
                </a:lnTo>
                <a:lnTo>
                  <a:pt x="639" y="339"/>
                </a:lnTo>
                <a:lnTo>
                  <a:pt x="668" y="332"/>
                </a:lnTo>
                <a:lnTo>
                  <a:pt x="697" y="327"/>
                </a:lnTo>
                <a:lnTo>
                  <a:pt x="726" y="320"/>
                </a:lnTo>
                <a:lnTo>
                  <a:pt x="756" y="312"/>
                </a:lnTo>
                <a:lnTo>
                  <a:pt x="761" y="310"/>
                </a:lnTo>
              </a:path>
            </a:pathLst>
          </a:custGeom>
          <a:solidFill>
            <a:srgbClr val="339966"/>
          </a:solidFill>
          <a:ln w="3175">
            <a:solidFill>
              <a:schemeClr val="tx1"/>
            </a:solidFill>
            <a:prstDash val="solid"/>
            <a:round/>
            <a:headEnd/>
            <a:tailEnd/>
          </a:ln>
        </p:spPr>
        <p:txBody>
          <a:bodyPr/>
          <a:lstStyle/>
          <a:p>
            <a:endParaRPr lang="en-US"/>
          </a:p>
        </p:txBody>
      </p:sp>
      <p:sp>
        <p:nvSpPr>
          <p:cNvPr id="58387" name="Freeform 55"/>
          <p:cNvSpPr>
            <a:spLocks/>
          </p:cNvSpPr>
          <p:nvPr/>
        </p:nvSpPr>
        <p:spPr bwMode="auto">
          <a:xfrm>
            <a:off x="3508375" y="2433638"/>
            <a:ext cx="1196975" cy="747712"/>
          </a:xfrm>
          <a:custGeom>
            <a:avLst/>
            <a:gdLst>
              <a:gd name="T0" fmla="*/ 504 w 690"/>
              <a:gd name="T1" fmla="*/ 395 h 476"/>
              <a:gd name="T2" fmla="*/ 525 w 690"/>
              <a:gd name="T3" fmla="*/ 408 h 476"/>
              <a:gd name="T4" fmla="*/ 538 w 690"/>
              <a:gd name="T5" fmla="*/ 417 h 476"/>
              <a:gd name="T6" fmla="*/ 548 w 690"/>
              <a:gd name="T7" fmla="*/ 422 h 476"/>
              <a:gd name="T8" fmla="*/ 558 w 690"/>
              <a:gd name="T9" fmla="*/ 413 h 476"/>
              <a:gd name="T10" fmla="*/ 613 w 690"/>
              <a:gd name="T11" fmla="*/ 410 h 476"/>
              <a:gd name="T12" fmla="*/ 635 w 690"/>
              <a:gd name="T13" fmla="*/ 422 h 476"/>
              <a:gd name="T14" fmla="*/ 643 w 690"/>
              <a:gd name="T15" fmla="*/ 425 h 476"/>
              <a:gd name="T16" fmla="*/ 662 w 690"/>
              <a:gd name="T17" fmla="*/ 435 h 476"/>
              <a:gd name="T18" fmla="*/ 670 w 690"/>
              <a:gd name="T19" fmla="*/ 450 h 476"/>
              <a:gd name="T20" fmla="*/ 675 w 690"/>
              <a:gd name="T21" fmla="*/ 459 h 476"/>
              <a:gd name="T22" fmla="*/ 684 w 690"/>
              <a:gd name="T23" fmla="*/ 469 h 476"/>
              <a:gd name="T24" fmla="*/ 690 w 690"/>
              <a:gd name="T25" fmla="*/ 476 h 476"/>
              <a:gd name="T26" fmla="*/ 682 w 690"/>
              <a:gd name="T27" fmla="*/ 440 h 476"/>
              <a:gd name="T28" fmla="*/ 689 w 690"/>
              <a:gd name="T29" fmla="*/ 366 h 476"/>
              <a:gd name="T30" fmla="*/ 680 w 690"/>
              <a:gd name="T31" fmla="*/ 352 h 476"/>
              <a:gd name="T32" fmla="*/ 677 w 690"/>
              <a:gd name="T33" fmla="*/ 330 h 476"/>
              <a:gd name="T34" fmla="*/ 687 w 690"/>
              <a:gd name="T35" fmla="*/ 100 h 476"/>
              <a:gd name="T36" fmla="*/ 675 w 690"/>
              <a:gd name="T37" fmla="*/ 90 h 476"/>
              <a:gd name="T38" fmla="*/ 662 w 690"/>
              <a:gd name="T39" fmla="*/ 80 h 476"/>
              <a:gd name="T40" fmla="*/ 655 w 690"/>
              <a:gd name="T41" fmla="*/ 73 h 476"/>
              <a:gd name="T42" fmla="*/ 658 w 690"/>
              <a:gd name="T43" fmla="*/ 61 h 476"/>
              <a:gd name="T44" fmla="*/ 663 w 690"/>
              <a:gd name="T45" fmla="*/ 54 h 476"/>
              <a:gd name="T46" fmla="*/ 679 w 690"/>
              <a:gd name="T47" fmla="*/ 26 h 476"/>
              <a:gd name="T48" fmla="*/ 672 w 690"/>
              <a:gd name="T49" fmla="*/ 27 h 476"/>
              <a:gd name="T50" fmla="*/ 640 w 690"/>
              <a:gd name="T51" fmla="*/ 26 h 476"/>
              <a:gd name="T52" fmla="*/ 585 w 690"/>
              <a:gd name="T53" fmla="*/ 24 h 476"/>
              <a:gd name="T54" fmla="*/ 514 w 690"/>
              <a:gd name="T55" fmla="*/ 22 h 476"/>
              <a:gd name="T56" fmla="*/ 433 w 690"/>
              <a:gd name="T57" fmla="*/ 19 h 476"/>
              <a:gd name="T58" fmla="*/ 347 w 690"/>
              <a:gd name="T59" fmla="*/ 17 h 476"/>
              <a:gd name="T60" fmla="*/ 261 w 690"/>
              <a:gd name="T61" fmla="*/ 14 h 476"/>
              <a:gd name="T62" fmla="*/ 181 w 690"/>
              <a:gd name="T63" fmla="*/ 10 h 476"/>
              <a:gd name="T64" fmla="*/ 112 w 690"/>
              <a:gd name="T65" fmla="*/ 7 h 476"/>
              <a:gd name="T66" fmla="*/ 61 w 690"/>
              <a:gd name="T67" fmla="*/ 4 h 476"/>
              <a:gd name="T68" fmla="*/ 32 w 690"/>
              <a:gd name="T69" fmla="*/ 0 h 476"/>
              <a:gd name="T70" fmla="*/ 0 w 690"/>
              <a:gd name="T71" fmla="*/ 366 h 476"/>
              <a:gd name="T72" fmla="*/ 24 w 690"/>
              <a:gd name="T73" fmla="*/ 369 h 476"/>
              <a:gd name="T74" fmla="*/ 64 w 690"/>
              <a:gd name="T75" fmla="*/ 373 h 476"/>
              <a:gd name="T76" fmla="*/ 118 w 690"/>
              <a:gd name="T77" fmla="*/ 374 h 476"/>
              <a:gd name="T78" fmla="*/ 179 w 690"/>
              <a:gd name="T79" fmla="*/ 378 h 476"/>
              <a:gd name="T80" fmla="*/ 245 w 690"/>
              <a:gd name="T81" fmla="*/ 381 h 476"/>
              <a:gd name="T82" fmla="*/ 311 w 690"/>
              <a:gd name="T83" fmla="*/ 384 h 476"/>
              <a:gd name="T84" fmla="*/ 374 w 690"/>
              <a:gd name="T85" fmla="*/ 386 h 476"/>
              <a:gd name="T86" fmla="*/ 426 w 690"/>
              <a:gd name="T87" fmla="*/ 388 h 476"/>
              <a:gd name="T88" fmla="*/ 469 w 690"/>
              <a:gd name="T89" fmla="*/ 390 h 476"/>
              <a:gd name="T90" fmla="*/ 492 w 690"/>
              <a:gd name="T91" fmla="*/ 391 h 4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0"/>
              <a:gd name="T139" fmla="*/ 0 h 476"/>
              <a:gd name="T140" fmla="*/ 690 w 690"/>
              <a:gd name="T141" fmla="*/ 476 h 4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0" h="476">
                <a:moveTo>
                  <a:pt x="497" y="391"/>
                </a:moveTo>
                <a:lnTo>
                  <a:pt x="499" y="391"/>
                </a:lnTo>
                <a:lnTo>
                  <a:pt x="504" y="395"/>
                </a:lnTo>
                <a:lnTo>
                  <a:pt x="511" y="398"/>
                </a:lnTo>
                <a:lnTo>
                  <a:pt x="518" y="403"/>
                </a:lnTo>
                <a:lnTo>
                  <a:pt x="525" y="408"/>
                </a:lnTo>
                <a:lnTo>
                  <a:pt x="531" y="412"/>
                </a:lnTo>
                <a:lnTo>
                  <a:pt x="536" y="415"/>
                </a:lnTo>
                <a:lnTo>
                  <a:pt x="538" y="417"/>
                </a:lnTo>
                <a:lnTo>
                  <a:pt x="541" y="420"/>
                </a:lnTo>
                <a:lnTo>
                  <a:pt x="545" y="422"/>
                </a:lnTo>
                <a:lnTo>
                  <a:pt x="548" y="422"/>
                </a:lnTo>
                <a:lnTo>
                  <a:pt x="552" y="418"/>
                </a:lnTo>
                <a:lnTo>
                  <a:pt x="555" y="417"/>
                </a:lnTo>
                <a:lnTo>
                  <a:pt x="558" y="413"/>
                </a:lnTo>
                <a:lnTo>
                  <a:pt x="560" y="412"/>
                </a:lnTo>
                <a:lnTo>
                  <a:pt x="560" y="410"/>
                </a:lnTo>
                <a:lnTo>
                  <a:pt x="613" y="410"/>
                </a:lnTo>
                <a:lnTo>
                  <a:pt x="624" y="420"/>
                </a:lnTo>
                <a:lnTo>
                  <a:pt x="635" y="420"/>
                </a:lnTo>
                <a:lnTo>
                  <a:pt x="635" y="422"/>
                </a:lnTo>
                <a:lnTo>
                  <a:pt x="638" y="423"/>
                </a:lnTo>
                <a:lnTo>
                  <a:pt x="641" y="425"/>
                </a:lnTo>
                <a:lnTo>
                  <a:pt x="643" y="425"/>
                </a:lnTo>
                <a:lnTo>
                  <a:pt x="651" y="427"/>
                </a:lnTo>
                <a:lnTo>
                  <a:pt x="657" y="430"/>
                </a:lnTo>
                <a:lnTo>
                  <a:pt x="662" y="435"/>
                </a:lnTo>
                <a:lnTo>
                  <a:pt x="665" y="440"/>
                </a:lnTo>
                <a:lnTo>
                  <a:pt x="668" y="445"/>
                </a:lnTo>
                <a:lnTo>
                  <a:pt x="670" y="450"/>
                </a:lnTo>
                <a:lnTo>
                  <a:pt x="672" y="454"/>
                </a:lnTo>
                <a:lnTo>
                  <a:pt x="673" y="456"/>
                </a:lnTo>
                <a:lnTo>
                  <a:pt x="675" y="459"/>
                </a:lnTo>
                <a:lnTo>
                  <a:pt x="679" y="461"/>
                </a:lnTo>
                <a:lnTo>
                  <a:pt x="682" y="466"/>
                </a:lnTo>
                <a:lnTo>
                  <a:pt x="684" y="469"/>
                </a:lnTo>
                <a:lnTo>
                  <a:pt x="687" y="471"/>
                </a:lnTo>
                <a:lnTo>
                  <a:pt x="689" y="474"/>
                </a:lnTo>
                <a:lnTo>
                  <a:pt x="690" y="476"/>
                </a:lnTo>
                <a:lnTo>
                  <a:pt x="690" y="461"/>
                </a:lnTo>
                <a:lnTo>
                  <a:pt x="682" y="440"/>
                </a:lnTo>
                <a:lnTo>
                  <a:pt x="673" y="428"/>
                </a:lnTo>
                <a:lnTo>
                  <a:pt x="675" y="420"/>
                </a:lnTo>
                <a:lnTo>
                  <a:pt x="689" y="366"/>
                </a:lnTo>
                <a:lnTo>
                  <a:pt x="675" y="366"/>
                </a:lnTo>
                <a:lnTo>
                  <a:pt x="677" y="357"/>
                </a:lnTo>
                <a:lnTo>
                  <a:pt x="680" y="352"/>
                </a:lnTo>
                <a:lnTo>
                  <a:pt x="679" y="344"/>
                </a:lnTo>
                <a:lnTo>
                  <a:pt x="675" y="335"/>
                </a:lnTo>
                <a:lnTo>
                  <a:pt x="677" y="330"/>
                </a:lnTo>
                <a:lnTo>
                  <a:pt x="689" y="330"/>
                </a:lnTo>
                <a:lnTo>
                  <a:pt x="689" y="102"/>
                </a:lnTo>
                <a:lnTo>
                  <a:pt x="687" y="100"/>
                </a:lnTo>
                <a:lnTo>
                  <a:pt x="685" y="98"/>
                </a:lnTo>
                <a:lnTo>
                  <a:pt x="680" y="95"/>
                </a:lnTo>
                <a:lnTo>
                  <a:pt x="675" y="90"/>
                </a:lnTo>
                <a:lnTo>
                  <a:pt x="670" y="87"/>
                </a:lnTo>
                <a:lnTo>
                  <a:pt x="665" y="83"/>
                </a:lnTo>
                <a:lnTo>
                  <a:pt x="662" y="80"/>
                </a:lnTo>
                <a:lnTo>
                  <a:pt x="660" y="80"/>
                </a:lnTo>
                <a:lnTo>
                  <a:pt x="657" y="76"/>
                </a:lnTo>
                <a:lnTo>
                  <a:pt x="655" y="73"/>
                </a:lnTo>
                <a:lnTo>
                  <a:pt x="655" y="68"/>
                </a:lnTo>
                <a:lnTo>
                  <a:pt x="657" y="65"/>
                </a:lnTo>
                <a:lnTo>
                  <a:pt x="658" y="61"/>
                </a:lnTo>
                <a:lnTo>
                  <a:pt x="660" y="58"/>
                </a:lnTo>
                <a:lnTo>
                  <a:pt x="662" y="56"/>
                </a:lnTo>
                <a:lnTo>
                  <a:pt x="663" y="54"/>
                </a:lnTo>
                <a:lnTo>
                  <a:pt x="679" y="36"/>
                </a:lnTo>
                <a:lnTo>
                  <a:pt x="677" y="27"/>
                </a:lnTo>
                <a:lnTo>
                  <a:pt x="679" y="26"/>
                </a:lnTo>
                <a:lnTo>
                  <a:pt x="679" y="27"/>
                </a:lnTo>
                <a:lnTo>
                  <a:pt x="677" y="27"/>
                </a:lnTo>
                <a:lnTo>
                  <a:pt x="672" y="27"/>
                </a:lnTo>
                <a:lnTo>
                  <a:pt x="663" y="26"/>
                </a:lnTo>
                <a:lnTo>
                  <a:pt x="653" y="26"/>
                </a:lnTo>
                <a:lnTo>
                  <a:pt x="640" y="26"/>
                </a:lnTo>
                <a:lnTo>
                  <a:pt x="623" y="26"/>
                </a:lnTo>
                <a:lnTo>
                  <a:pt x="606" y="24"/>
                </a:lnTo>
                <a:lnTo>
                  <a:pt x="585" y="24"/>
                </a:lnTo>
                <a:lnTo>
                  <a:pt x="563" y="24"/>
                </a:lnTo>
                <a:lnTo>
                  <a:pt x="540" y="22"/>
                </a:lnTo>
                <a:lnTo>
                  <a:pt x="514" y="22"/>
                </a:lnTo>
                <a:lnTo>
                  <a:pt x="489" y="22"/>
                </a:lnTo>
                <a:lnTo>
                  <a:pt x="462" y="21"/>
                </a:lnTo>
                <a:lnTo>
                  <a:pt x="433" y="19"/>
                </a:lnTo>
                <a:lnTo>
                  <a:pt x="404" y="19"/>
                </a:lnTo>
                <a:lnTo>
                  <a:pt x="376" y="17"/>
                </a:lnTo>
                <a:lnTo>
                  <a:pt x="347" y="17"/>
                </a:lnTo>
                <a:lnTo>
                  <a:pt x="318" y="16"/>
                </a:lnTo>
                <a:lnTo>
                  <a:pt x="289" y="14"/>
                </a:lnTo>
                <a:lnTo>
                  <a:pt x="261" y="14"/>
                </a:lnTo>
                <a:lnTo>
                  <a:pt x="233" y="12"/>
                </a:lnTo>
                <a:lnTo>
                  <a:pt x="206" y="10"/>
                </a:lnTo>
                <a:lnTo>
                  <a:pt x="181" y="10"/>
                </a:lnTo>
                <a:lnTo>
                  <a:pt x="156" y="9"/>
                </a:lnTo>
                <a:lnTo>
                  <a:pt x="134" y="9"/>
                </a:lnTo>
                <a:lnTo>
                  <a:pt x="112" y="7"/>
                </a:lnTo>
                <a:lnTo>
                  <a:pt x="93" y="5"/>
                </a:lnTo>
                <a:lnTo>
                  <a:pt x="76" y="4"/>
                </a:lnTo>
                <a:lnTo>
                  <a:pt x="61" y="4"/>
                </a:lnTo>
                <a:lnTo>
                  <a:pt x="49" y="2"/>
                </a:lnTo>
                <a:lnTo>
                  <a:pt x="39" y="0"/>
                </a:lnTo>
                <a:lnTo>
                  <a:pt x="32" y="0"/>
                </a:lnTo>
                <a:lnTo>
                  <a:pt x="22" y="119"/>
                </a:lnTo>
                <a:lnTo>
                  <a:pt x="22" y="117"/>
                </a:lnTo>
                <a:lnTo>
                  <a:pt x="0" y="366"/>
                </a:lnTo>
                <a:lnTo>
                  <a:pt x="7" y="368"/>
                </a:lnTo>
                <a:lnTo>
                  <a:pt x="13" y="368"/>
                </a:lnTo>
                <a:lnTo>
                  <a:pt x="24" y="369"/>
                </a:lnTo>
                <a:lnTo>
                  <a:pt x="35" y="369"/>
                </a:lnTo>
                <a:lnTo>
                  <a:pt x="49" y="371"/>
                </a:lnTo>
                <a:lnTo>
                  <a:pt x="64" y="373"/>
                </a:lnTo>
                <a:lnTo>
                  <a:pt x="81" y="373"/>
                </a:lnTo>
                <a:lnTo>
                  <a:pt x="98" y="374"/>
                </a:lnTo>
                <a:lnTo>
                  <a:pt x="118" y="374"/>
                </a:lnTo>
                <a:lnTo>
                  <a:pt x="137" y="376"/>
                </a:lnTo>
                <a:lnTo>
                  <a:pt x="157" y="378"/>
                </a:lnTo>
                <a:lnTo>
                  <a:pt x="179" y="378"/>
                </a:lnTo>
                <a:lnTo>
                  <a:pt x="201" y="379"/>
                </a:lnTo>
                <a:lnTo>
                  <a:pt x="223" y="379"/>
                </a:lnTo>
                <a:lnTo>
                  <a:pt x="245" y="381"/>
                </a:lnTo>
                <a:lnTo>
                  <a:pt x="267" y="381"/>
                </a:lnTo>
                <a:lnTo>
                  <a:pt x="289" y="383"/>
                </a:lnTo>
                <a:lnTo>
                  <a:pt x="311" y="384"/>
                </a:lnTo>
                <a:lnTo>
                  <a:pt x="333" y="384"/>
                </a:lnTo>
                <a:lnTo>
                  <a:pt x="354" y="386"/>
                </a:lnTo>
                <a:lnTo>
                  <a:pt x="374" y="386"/>
                </a:lnTo>
                <a:lnTo>
                  <a:pt x="393" y="386"/>
                </a:lnTo>
                <a:lnTo>
                  <a:pt x="409" y="388"/>
                </a:lnTo>
                <a:lnTo>
                  <a:pt x="426" y="388"/>
                </a:lnTo>
                <a:lnTo>
                  <a:pt x="443" y="390"/>
                </a:lnTo>
                <a:lnTo>
                  <a:pt x="457" y="390"/>
                </a:lnTo>
                <a:lnTo>
                  <a:pt x="469" y="390"/>
                </a:lnTo>
                <a:lnTo>
                  <a:pt x="479" y="390"/>
                </a:lnTo>
                <a:lnTo>
                  <a:pt x="487" y="390"/>
                </a:lnTo>
                <a:lnTo>
                  <a:pt x="492" y="391"/>
                </a:lnTo>
                <a:lnTo>
                  <a:pt x="496" y="391"/>
                </a:lnTo>
                <a:lnTo>
                  <a:pt x="497" y="391"/>
                </a:lnTo>
                <a:close/>
              </a:path>
            </a:pathLst>
          </a:custGeom>
          <a:solidFill>
            <a:srgbClr val="DDDDDD"/>
          </a:solidFill>
          <a:ln w="9525">
            <a:solidFill>
              <a:schemeClr val="tx1"/>
            </a:solidFill>
            <a:round/>
            <a:headEnd/>
            <a:tailEnd/>
          </a:ln>
        </p:spPr>
        <p:txBody>
          <a:bodyPr/>
          <a:lstStyle/>
          <a:p>
            <a:endParaRPr lang="en-US"/>
          </a:p>
        </p:txBody>
      </p:sp>
      <p:sp>
        <p:nvSpPr>
          <p:cNvPr id="58388" name="Freeform 56"/>
          <p:cNvSpPr>
            <a:spLocks/>
          </p:cNvSpPr>
          <p:nvPr/>
        </p:nvSpPr>
        <p:spPr bwMode="auto">
          <a:xfrm>
            <a:off x="3562350" y="1855788"/>
            <a:ext cx="1125538" cy="625475"/>
          </a:xfrm>
          <a:custGeom>
            <a:avLst/>
            <a:gdLst>
              <a:gd name="T0" fmla="*/ 0 w 648"/>
              <a:gd name="T1" fmla="*/ 374 h 406"/>
              <a:gd name="T2" fmla="*/ 0 w 648"/>
              <a:gd name="T3" fmla="*/ 354 h 406"/>
              <a:gd name="T4" fmla="*/ 3 w 648"/>
              <a:gd name="T5" fmla="*/ 318 h 406"/>
              <a:gd name="T6" fmla="*/ 7 w 648"/>
              <a:gd name="T7" fmla="*/ 274 h 406"/>
              <a:gd name="T8" fmla="*/ 10 w 648"/>
              <a:gd name="T9" fmla="*/ 224 h 406"/>
              <a:gd name="T10" fmla="*/ 15 w 648"/>
              <a:gd name="T11" fmla="*/ 171 h 406"/>
              <a:gd name="T12" fmla="*/ 19 w 648"/>
              <a:gd name="T13" fmla="*/ 120 h 406"/>
              <a:gd name="T14" fmla="*/ 24 w 648"/>
              <a:gd name="T15" fmla="*/ 73 h 406"/>
              <a:gd name="T16" fmla="*/ 27 w 648"/>
              <a:gd name="T17" fmla="*/ 36 h 406"/>
              <a:gd name="T18" fmla="*/ 29 w 648"/>
              <a:gd name="T19" fmla="*/ 9 h 406"/>
              <a:gd name="T20" fmla="*/ 31 w 648"/>
              <a:gd name="T21" fmla="*/ 0 h 406"/>
              <a:gd name="T22" fmla="*/ 36 w 648"/>
              <a:gd name="T23" fmla="*/ 4 h 406"/>
              <a:gd name="T24" fmla="*/ 63 w 648"/>
              <a:gd name="T25" fmla="*/ 4 h 406"/>
              <a:gd name="T26" fmla="*/ 107 w 648"/>
              <a:gd name="T27" fmla="*/ 7 h 406"/>
              <a:gd name="T28" fmla="*/ 164 w 648"/>
              <a:gd name="T29" fmla="*/ 9 h 406"/>
              <a:gd name="T30" fmla="*/ 232 w 648"/>
              <a:gd name="T31" fmla="*/ 12 h 406"/>
              <a:gd name="T32" fmla="*/ 306 w 648"/>
              <a:gd name="T33" fmla="*/ 15 h 406"/>
              <a:gd name="T34" fmla="*/ 379 w 648"/>
              <a:gd name="T35" fmla="*/ 19 h 406"/>
              <a:gd name="T36" fmla="*/ 450 w 648"/>
              <a:gd name="T37" fmla="*/ 22 h 406"/>
              <a:gd name="T38" fmla="*/ 511 w 648"/>
              <a:gd name="T39" fmla="*/ 24 h 406"/>
              <a:gd name="T40" fmla="*/ 562 w 648"/>
              <a:gd name="T41" fmla="*/ 26 h 406"/>
              <a:gd name="T42" fmla="*/ 594 w 648"/>
              <a:gd name="T43" fmla="*/ 26 h 406"/>
              <a:gd name="T44" fmla="*/ 601 w 648"/>
              <a:gd name="T45" fmla="*/ 66 h 406"/>
              <a:gd name="T46" fmla="*/ 599 w 648"/>
              <a:gd name="T47" fmla="*/ 85 h 406"/>
              <a:gd name="T48" fmla="*/ 599 w 648"/>
              <a:gd name="T49" fmla="*/ 110 h 406"/>
              <a:gd name="T50" fmla="*/ 601 w 648"/>
              <a:gd name="T51" fmla="*/ 139 h 406"/>
              <a:gd name="T52" fmla="*/ 608 w 648"/>
              <a:gd name="T53" fmla="*/ 164 h 406"/>
              <a:gd name="T54" fmla="*/ 616 w 648"/>
              <a:gd name="T55" fmla="*/ 178 h 406"/>
              <a:gd name="T56" fmla="*/ 619 w 648"/>
              <a:gd name="T57" fmla="*/ 195 h 406"/>
              <a:gd name="T58" fmla="*/ 623 w 648"/>
              <a:gd name="T59" fmla="*/ 224 h 406"/>
              <a:gd name="T60" fmla="*/ 625 w 648"/>
              <a:gd name="T61" fmla="*/ 242 h 406"/>
              <a:gd name="T62" fmla="*/ 625 w 648"/>
              <a:gd name="T63" fmla="*/ 263 h 406"/>
              <a:gd name="T64" fmla="*/ 625 w 648"/>
              <a:gd name="T65" fmla="*/ 274 h 406"/>
              <a:gd name="T66" fmla="*/ 633 w 648"/>
              <a:gd name="T67" fmla="*/ 340 h 406"/>
              <a:gd name="T68" fmla="*/ 647 w 648"/>
              <a:gd name="T69" fmla="*/ 405 h 406"/>
              <a:gd name="T70" fmla="*/ 640 w 648"/>
              <a:gd name="T71" fmla="*/ 406 h 406"/>
              <a:gd name="T72" fmla="*/ 608 w 648"/>
              <a:gd name="T73" fmla="*/ 405 h 406"/>
              <a:gd name="T74" fmla="*/ 553 w 648"/>
              <a:gd name="T75" fmla="*/ 403 h 406"/>
              <a:gd name="T76" fmla="*/ 482 w 648"/>
              <a:gd name="T77" fmla="*/ 401 h 406"/>
              <a:gd name="T78" fmla="*/ 401 w 648"/>
              <a:gd name="T79" fmla="*/ 398 h 406"/>
              <a:gd name="T80" fmla="*/ 315 w 648"/>
              <a:gd name="T81" fmla="*/ 396 h 406"/>
              <a:gd name="T82" fmla="*/ 229 w 648"/>
              <a:gd name="T83" fmla="*/ 393 h 406"/>
              <a:gd name="T84" fmla="*/ 149 w 648"/>
              <a:gd name="T85" fmla="*/ 389 h 406"/>
              <a:gd name="T86" fmla="*/ 80 w 648"/>
              <a:gd name="T87" fmla="*/ 386 h 406"/>
              <a:gd name="T88" fmla="*/ 29 w 648"/>
              <a:gd name="T89" fmla="*/ 383 h 406"/>
              <a:gd name="T90" fmla="*/ 0 w 648"/>
              <a:gd name="T91" fmla="*/ 379 h 4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48"/>
              <a:gd name="T139" fmla="*/ 0 h 406"/>
              <a:gd name="T140" fmla="*/ 648 w 648"/>
              <a:gd name="T141" fmla="*/ 406 h 4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48" h="406">
                <a:moveTo>
                  <a:pt x="0" y="379"/>
                </a:moveTo>
                <a:lnTo>
                  <a:pt x="0" y="378"/>
                </a:lnTo>
                <a:lnTo>
                  <a:pt x="0" y="374"/>
                </a:lnTo>
                <a:lnTo>
                  <a:pt x="0" y="369"/>
                </a:lnTo>
                <a:lnTo>
                  <a:pt x="0" y="362"/>
                </a:lnTo>
                <a:lnTo>
                  <a:pt x="0" y="354"/>
                </a:lnTo>
                <a:lnTo>
                  <a:pt x="2" y="344"/>
                </a:lnTo>
                <a:lnTo>
                  <a:pt x="2" y="332"/>
                </a:lnTo>
                <a:lnTo>
                  <a:pt x="3" y="318"/>
                </a:lnTo>
                <a:lnTo>
                  <a:pt x="3" y="305"/>
                </a:lnTo>
                <a:lnTo>
                  <a:pt x="5" y="291"/>
                </a:lnTo>
                <a:lnTo>
                  <a:pt x="7" y="274"/>
                </a:lnTo>
                <a:lnTo>
                  <a:pt x="9" y="259"/>
                </a:lnTo>
                <a:lnTo>
                  <a:pt x="9" y="242"/>
                </a:lnTo>
                <a:lnTo>
                  <a:pt x="10" y="224"/>
                </a:lnTo>
                <a:lnTo>
                  <a:pt x="12" y="207"/>
                </a:lnTo>
                <a:lnTo>
                  <a:pt x="14" y="190"/>
                </a:lnTo>
                <a:lnTo>
                  <a:pt x="15" y="171"/>
                </a:lnTo>
                <a:lnTo>
                  <a:pt x="17" y="154"/>
                </a:lnTo>
                <a:lnTo>
                  <a:pt x="17" y="137"/>
                </a:lnTo>
                <a:lnTo>
                  <a:pt x="19" y="120"/>
                </a:lnTo>
                <a:lnTo>
                  <a:pt x="20" y="103"/>
                </a:lnTo>
                <a:lnTo>
                  <a:pt x="22" y="88"/>
                </a:lnTo>
                <a:lnTo>
                  <a:pt x="24" y="73"/>
                </a:lnTo>
                <a:lnTo>
                  <a:pt x="25" y="59"/>
                </a:lnTo>
                <a:lnTo>
                  <a:pt x="25" y="46"/>
                </a:lnTo>
                <a:lnTo>
                  <a:pt x="27" y="36"/>
                </a:lnTo>
                <a:lnTo>
                  <a:pt x="27" y="26"/>
                </a:lnTo>
                <a:lnTo>
                  <a:pt x="29" y="17"/>
                </a:lnTo>
                <a:lnTo>
                  <a:pt x="29" y="9"/>
                </a:lnTo>
                <a:lnTo>
                  <a:pt x="29" y="5"/>
                </a:lnTo>
                <a:lnTo>
                  <a:pt x="31" y="2"/>
                </a:lnTo>
                <a:lnTo>
                  <a:pt x="31" y="0"/>
                </a:lnTo>
                <a:lnTo>
                  <a:pt x="31" y="2"/>
                </a:lnTo>
                <a:lnTo>
                  <a:pt x="32" y="2"/>
                </a:lnTo>
                <a:lnTo>
                  <a:pt x="36" y="4"/>
                </a:lnTo>
                <a:lnTo>
                  <a:pt x="42" y="4"/>
                </a:lnTo>
                <a:lnTo>
                  <a:pt x="51" y="4"/>
                </a:lnTo>
                <a:lnTo>
                  <a:pt x="63" y="4"/>
                </a:lnTo>
                <a:lnTo>
                  <a:pt x="75" y="5"/>
                </a:lnTo>
                <a:lnTo>
                  <a:pt x="90" y="5"/>
                </a:lnTo>
                <a:lnTo>
                  <a:pt x="107" y="7"/>
                </a:lnTo>
                <a:lnTo>
                  <a:pt x="125" y="7"/>
                </a:lnTo>
                <a:lnTo>
                  <a:pt x="144" y="9"/>
                </a:lnTo>
                <a:lnTo>
                  <a:pt x="164" y="9"/>
                </a:lnTo>
                <a:lnTo>
                  <a:pt x="186" y="10"/>
                </a:lnTo>
                <a:lnTo>
                  <a:pt x="210" y="12"/>
                </a:lnTo>
                <a:lnTo>
                  <a:pt x="232" y="12"/>
                </a:lnTo>
                <a:lnTo>
                  <a:pt x="257" y="14"/>
                </a:lnTo>
                <a:lnTo>
                  <a:pt x="281" y="14"/>
                </a:lnTo>
                <a:lnTo>
                  <a:pt x="306" y="15"/>
                </a:lnTo>
                <a:lnTo>
                  <a:pt x="330" y="17"/>
                </a:lnTo>
                <a:lnTo>
                  <a:pt x="355" y="17"/>
                </a:lnTo>
                <a:lnTo>
                  <a:pt x="379" y="19"/>
                </a:lnTo>
                <a:lnTo>
                  <a:pt x="403" y="21"/>
                </a:lnTo>
                <a:lnTo>
                  <a:pt x="427" y="21"/>
                </a:lnTo>
                <a:lnTo>
                  <a:pt x="450" y="22"/>
                </a:lnTo>
                <a:lnTo>
                  <a:pt x="471" y="22"/>
                </a:lnTo>
                <a:lnTo>
                  <a:pt x="491" y="24"/>
                </a:lnTo>
                <a:lnTo>
                  <a:pt x="511" y="24"/>
                </a:lnTo>
                <a:lnTo>
                  <a:pt x="530" y="24"/>
                </a:lnTo>
                <a:lnTo>
                  <a:pt x="547" y="26"/>
                </a:lnTo>
                <a:lnTo>
                  <a:pt x="562" y="26"/>
                </a:lnTo>
                <a:lnTo>
                  <a:pt x="574" y="26"/>
                </a:lnTo>
                <a:lnTo>
                  <a:pt x="586" y="26"/>
                </a:lnTo>
                <a:lnTo>
                  <a:pt x="594" y="26"/>
                </a:lnTo>
                <a:lnTo>
                  <a:pt x="601" y="63"/>
                </a:lnTo>
                <a:lnTo>
                  <a:pt x="601" y="65"/>
                </a:lnTo>
                <a:lnTo>
                  <a:pt x="601" y="66"/>
                </a:lnTo>
                <a:lnTo>
                  <a:pt x="601" y="71"/>
                </a:lnTo>
                <a:lnTo>
                  <a:pt x="599" y="78"/>
                </a:lnTo>
                <a:lnTo>
                  <a:pt x="599" y="85"/>
                </a:lnTo>
                <a:lnTo>
                  <a:pt x="599" y="92"/>
                </a:lnTo>
                <a:lnTo>
                  <a:pt x="599" y="102"/>
                </a:lnTo>
                <a:lnTo>
                  <a:pt x="599" y="110"/>
                </a:lnTo>
                <a:lnTo>
                  <a:pt x="599" y="120"/>
                </a:lnTo>
                <a:lnTo>
                  <a:pt x="601" y="131"/>
                </a:lnTo>
                <a:lnTo>
                  <a:pt x="601" y="139"/>
                </a:lnTo>
                <a:lnTo>
                  <a:pt x="603" y="147"/>
                </a:lnTo>
                <a:lnTo>
                  <a:pt x="604" y="156"/>
                </a:lnTo>
                <a:lnTo>
                  <a:pt x="608" y="164"/>
                </a:lnTo>
                <a:lnTo>
                  <a:pt x="611" y="171"/>
                </a:lnTo>
                <a:lnTo>
                  <a:pt x="616" y="176"/>
                </a:lnTo>
                <a:lnTo>
                  <a:pt x="616" y="178"/>
                </a:lnTo>
                <a:lnTo>
                  <a:pt x="616" y="181"/>
                </a:lnTo>
                <a:lnTo>
                  <a:pt x="618" y="186"/>
                </a:lnTo>
                <a:lnTo>
                  <a:pt x="619" y="195"/>
                </a:lnTo>
                <a:lnTo>
                  <a:pt x="621" y="203"/>
                </a:lnTo>
                <a:lnTo>
                  <a:pt x="623" y="213"/>
                </a:lnTo>
                <a:lnTo>
                  <a:pt x="623" y="224"/>
                </a:lnTo>
                <a:lnTo>
                  <a:pt x="625" y="234"/>
                </a:lnTo>
                <a:lnTo>
                  <a:pt x="625" y="237"/>
                </a:lnTo>
                <a:lnTo>
                  <a:pt x="625" y="242"/>
                </a:lnTo>
                <a:lnTo>
                  <a:pt x="625" y="249"/>
                </a:lnTo>
                <a:lnTo>
                  <a:pt x="625" y="256"/>
                </a:lnTo>
                <a:lnTo>
                  <a:pt x="625" y="263"/>
                </a:lnTo>
                <a:lnTo>
                  <a:pt x="625" y="268"/>
                </a:lnTo>
                <a:lnTo>
                  <a:pt x="625" y="273"/>
                </a:lnTo>
                <a:lnTo>
                  <a:pt x="625" y="274"/>
                </a:lnTo>
                <a:lnTo>
                  <a:pt x="633" y="288"/>
                </a:lnTo>
                <a:lnTo>
                  <a:pt x="630" y="310"/>
                </a:lnTo>
                <a:lnTo>
                  <a:pt x="633" y="340"/>
                </a:lnTo>
                <a:lnTo>
                  <a:pt x="643" y="354"/>
                </a:lnTo>
                <a:lnTo>
                  <a:pt x="648" y="367"/>
                </a:lnTo>
                <a:lnTo>
                  <a:pt x="647" y="405"/>
                </a:lnTo>
                <a:lnTo>
                  <a:pt x="647" y="406"/>
                </a:lnTo>
                <a:lnTo>
                  <a:pt x="645" y="406"/>
                </a:lnTo>
                <a:lnTo>
                  <a:pt x="640" y="406"/>
                </a:lnTo>
                <a:lnTo>
                  <a:pt x="631" y="405"/>
                </a:lnTo>
                <a:lnTo>
                  <a:pt x="621" y="405"/>
                </a:lnTo>
                <a:lnTo>
                  <a:pt x="608" y="405"/>
                </a:lnTo>
                <a:lnTo>
                  <a:pt x="591" y="405"/>
                </a:lnTo>
                <a:lnTo>
                  <a:pt x="574" y="403"/>
                </a:lnTo>
                <a:lnTo>
                  <a:pt x="553" y="403"/>
                </a:lnTo>
                <a:lnTo>
                  <a:pt x="531" y="403"/>
                </a:lnTo>
                <a:lnTo>
                  <a:pt x="508" y="401"/>
                </a:lnTo>
                <a:lnTo>
                  <a:pt x="482" y="401"/>
                </a:lnTo>
                <a:lnTo>
                  <a:pt x="457" y="401"/>
                </a:lnTo>
                <a:lnTo>
                  <a:pt x="430" y="400"/>
                </a:lnTo>
                <a:lnTo>
                  <a:pt x="401" y="398"/>
                </a:lnTo>
                <a:lnTo>
                  <a:pt x="372" y="398"/>
                </a:lnTo>
                <a:lnTo>
                  <a:pt x="344" y="396"/>
                </a:lnTo>
                <a:lnTo>
                  <a:pt x="315" y="396"/>
                </a:lnTo>
                <a:lnTo>
                  <a:pt x="286" y="395"/>
                </a:lnTo>
                <a:lnTo>
                  <a:pt x="257" y="393"/>
                </a:lnTo>
                <a:lnTo>
                  <a:pt x="229" y="393"/>
                </a:lnTo>
                <a:lnTo>
                  <a:pt x="201" y="391"/>
                </a:lnTo>
                <a:lnTo>
                  <a:pt x="174" y="389"/>
                </a:lnTo>
                <a:lnTo>
                  <a:pt x="149" y="389"/>
                </a:lnTo>
                <a:lnTo>
                  <a:pt x="124" y="388"/>
                </a:lnTo>
                <a:lnTo>
                  <a:pt x="102" y="388"/>
                </a:lnTo>
                <a:lnTo>
                  <a:pt x="80" y="386"/>
                </a:lnTo>
                <a:lnTo>
                  <a:pt x="61" y="384"/>
                </a:lnTo>
                <a:lnTo>
                  <a:pt x="44" y="383"/>
                </a:lnTo>
                <a:lnTo>
                  <a:pt x="29" y="383"/>
                </a:lnTo>
                <a:lnTo>
                  <a:pt x="17" y="381"/>
                </a:lnTo>
                <a:lnTo>
                  <a:pt x="7" y="379"/>
                </a:lnTo>
                <a:lnTo>
                  <a:pt x="0" y="379"/>
                </a:lnTo>
                <a:close/>
              </a:path>
            </a:pathLst>
          </a:custGeom>
          <a:solidFill>
            <a:srgbClr val="DDDDDD"/>
          </a:solidFill>
          <a:ln w="9525">
            <a:solidFill>
              <a:schemeClr val="tx1"/>
            </a:solidFill>
            <a:round/>
            <a:headEnd/>
            <a:tailEnd/>
          </a:ln>
        </p:spPr>
        <p:txBody>
          <a:bodyPr/>
          <a:lstStyle/>
          <a:p>
            <a:endParaRPr lang="en-US"/>
          </a:p>
        </p:txBody>
      </p:sp>
      <p:sp>
        <p:nvSpPr>
          <p:cNvPr id="58389" name="Freeform 57"/>
          <p:cNvSpPr>
            <a:spLocks/>
          </p:cNvSpPr>
          <p:nvPr/>
        </p:nvSpPr>
        <p:spPr bwMode="auto">
          <a:xfrm>
            <a:off x="4675188" y="2928938"/>
            <a:ext cx="1022350" cy="611187"/>
          </a:xfrm>
          <a:custGeom>
            <a:avLst/>
            <a:gdLst>
              <a:gd name="T0" fmla="*/ 68 w 588"/>
              <a:gd name="T1" fmla="*/ 367 h 397"/>
              <a:gd name="T2" fmla="*/ 66 w 588"/>
              <a:gd name="T3" fmla="*/ 347 h 397"/>
              <a:gd name="T4" fmla="*/ 68 w 588"/>
              <a:gd name="T5" fmla="*/ 325 h 397"/>
              <a:gd name="T6" fmla="*/ 70 w 588"/>
              <a:gd name="T7" fmla="*/ 313 h 397"/>
              <a:gd name="T8" fmla="*/ 58 w 588"/>
              <a:gd name="T9" fmla="*/ 267 h 397"/>
              <a:gd name="T10" fmla="*/ 46 w 588"/>
              <a:gd name="T11" fmla="*/ 249 h 397"/>
              <a:gd name="T12" fmla="*/ 48 w 588"/>
              <a:gd name="T13" fmla="*/ 235 h 397"/>
              <a:gd name="T14" fmla="*/ 41 w 588"/>
              <a:gd name="T15" fmla="*/ 208 h 397"/>
              <a:gd name="T16" fmla="*/ 34 w 588"/>
              <a:gd name="T17" fmla="*/ 199 h 397"/>
              <a:gd name="T18" fmla="*/ 24 w 588"/>
              <a:gd name="T19" fmla="*/ 183 h 397"/>
              <a:gd name="T20" fmla="*/ 22 w 588"/>
              <a:gd name="T21" fmla="*/ 172 h 397"/>
              <a:gd name="T22" fmla="*/ 0 w 588"/>
              <a:gd name="T23" fmla="*/ 111 h 397"/>
              <a:gd name="T24" fmla="*/ 4 w 588"/>
              <a:gd name="T25" fmla="*/ 40 h 397"/>
              <a:gd name="T26" fmla="*/ 4 w 588"/>
              <a:gd name="T27" fmla="*/ 13 h 397"/>
              <a:gd name="T28" fmla="*/ 26 w 588"/>
              <a:gd name="T29" fmla="*/ 12 h 397"/>
              <a:gd name="T30" fmla="*/ 66 w 588"/>
              <a:gd name="T31" fmla="*/ 12 h 397"/>
              <a:gd name="T32" fmla="*/ 131 w 588"/>
              <a:gd name="T33" fmla="*/ 12 h 397"/>
              <a:gd name="T34" fmla="*/ 207 w 588"/>
              <a:gd name="T35" fmla="*/ 10 h 397"/>
              <a:gd name="T36" fmla="*/ 290 w 588"/>
              <a:gd name="T37" fmla="*/ 10 h 397"/>
              <a:gd name="T38" fmla="*/ 368 w 588"/>
              <a:gd name="T39" fmla="*/ 8 h 397"/>
              <a:gd name="T40" fmla="*/ 432 w 588"/>
              <a:gd name="T41" fmla="*/ 5 h 397"/>
              <a:gd name="T42" fmla="*/ 474 w 588"/>
              <a:gd name="T43" fmla="*/ 1 h 397"/>
              <a:gd name="T44" fmla="*/ 490 w 588"/>
              <a:gd name="T45" fmla="*/ 22 h 397"/>
              <a:gd name="T46" fmla="*/ 495 w 588"/>
              <a:gd name="T47" fmla="*/ 29 h 397"/>
              <a:gd name="T48" fmla="*/ 488 w 588"/>
              <a:gd name="T49" fmla="*/ 52 h 397"/>
              <a:gd name="T50" fmla="*/ 490 w 588"/>
              <a:gd name="T51" fmla="*/ 69 h 397"/>
              <a:gd name="T52" fmla="*/ 500 w 588"/>
              <a:gd name="T53" fmla="*/ 84 h 397"/>
              <a:gd name="T54" fmla="*/ 501 w 588"/>
              <a:gd name="T55" fmla="*/ 96 h 397"/>
              <a:gd name="T56" fmla="*/ 525 w 588"/>
              <a:gd name="T57" fmla="*/ 105 h 397"/>
              <a:gd name="T58" fmla="*/ 532 w 588"/>
              <a:gd name="T59" fmla="*/ 108 h 397"/>
              <a:gd name="T60" fmla="*/ 540 w 588"/>
              <a:gd name="T61" fmla="*/ 125 h 397"/>
              <a:gd name="T62" fmla="*/ 542 w 588"/>
              <a:gd name="T63" fmla="*/ 130 h 397"/>
              <a:gd name="T64" fmla="*/ 556 w 588"/>
              <a:gd name="T65" fmla="*/ 139 h 397"/>
              <a:gd name="T66" fmla="*/ 564 w 588"/>
              <a:gd name="T67" fmla="*/ 150 h 397"/>
              <a:gd name="T68" fmla="*/ 562 w 588"/>
              <a:gd name="T69" fmla="*/ 155 h 397"/>
              <a:gd name="T70" fmla="*/ 579 w 588"/>
              <a:gd name="T71" fmla="*/ 166 h 397"/>
              <a:gd name="T72" fmla="*/ 588 w 588"/>
              <a:gd name="T73" fmla="*/ 189 h 397"/>
              <a:gd name="T74" fmla="*/ 576 w 588"/>
              <a:gd name="T75" fmla="*/ 215 h 397"/>
              <a:gd name="T76" fmla="*/ 571 w 588"/>
              <a:gd name="T77" fmla="*/ 225 h 397"/>
              <a:gd name="T78" fmla="*/ 571 w 588"/>
              <a:gd name="T79" fmla="*/ 240 h 397"/>
              <a:gd name="T80" fmla="*/ 561 w 588"/>
              <a:gd name="T81" fmla="*/ 247 h 397"/>
              <a:gd name="T82" fmla="*/ 552 w 588"/>
              <a:gd name="T83" fmla="*/ 249 h 397"/>
              <a:gd name="T84" fmla="*/ 544 w 588"/>
              <a:gd name="T85" fmla="*/ 255 h 397"/>
              <a:gd name="T86" fmla="*/ 517 w 588"/>
              <a:gd name="T87" fmla="*/ 262 h 397"/>
              <a:gd name="T88" fmla="*/ 508 w 588"/>
              <a:gd name="T89" fmla="*/ 282 h 397"/>
              <a:gd name="T90" fmla="*/ 522 w 588"/>
              <a:gd name="T91" fmla="*/ 309 h 397"/>
              <a:gd name="T92" fmla="*/ 520 w 588"/>
              <a:gd name="T93" fmla="*/ 325 h 397"/>
              <a:gd name="T94" fmla="*/ 513 w 588"/>
              <a:gd name="T95" fmla="*/ 337 h 397"/>
              <a:gd name="T96" fmla="*/ 510 w 588"/>
              <a:gd name="T97" fmla="*/ 345 h 397"/>
              <a:gd name="T98" fmla="*/ 508 w 588"/>
              <a:gd name="T99" fmla="*/ 352 h 397"/>
              <a:gd name="T100" fmla="*/ 498 w 588"/>
              <a:gd name="T101" fmla="*/ 360 h 397"/>
              <a:gd name="T102" fmla="*/ 483 w 588"/>
              <a:gd name="T103" fmla="*/ 369 h 397"/>
              <a:gd name="T104" fmla="*/ 486 w 588"/>
              <a:gd name="T105" fmla="*/ 381 h 397"/>
              <a:gd name="T106" fmla="*/ 488 w 588"/>
              <a:gd name="T107" fmla="*/ 387 h 397"/>
              <a:gd name="T108" fmla="*/ 481 w 588"/>
              <a:gd name="T109" fmla="*/ 396 h 397"/>
              <a:gd name="T110" fmla="*/ 471 w 588"/>
              <a:gd name="T111" fmla="*/ 389 h 397"/>
              <a:gd name="T112" fmla="*/ 456 w 588"/>
              <a:gd name="T113" fmla="*/ 370 h 3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8"/>
              <a:gd name="T172" fmla="*/ 0 h 397"/>
              <a:gd name="T173" fmla="*/ 588 w 588"/>
              <a:gd name="T174" fmla="*/ 397 h 3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8" h="397">
                <a:moveTo>
                  <a:pt x="75" y="379"/>
                </a:moveTo>
                <a:lnTo>
                  <a:pt x="72" y="375"/>
                </a:lnTo>
                <a:lnTo>
                  <a:pt x="70" y="372"/>
                </a:lnTo>
                <a:lnTo>
                  <a:pt x="68" y="367"/>
                </a:lnTo>
                <a:lnTo>
                  <a:pt x="68" y="362"/>
                </a:lnTo>
                <a:lnTo>
                  <a:pt x="66" y="357"/>
                </a:lnTo>
                <a:lnTo>
                  <a:pt x="66" y="352"/>
                </a:lnTo>
                <a:lnTo>
                  <a:pt x="66" y="347"/>
                </a:lnTo>
                <a:lnTo>
                  <a:pt x="66" y="340"/>
                </a:lnTo>
                <a:lnTo>
                  <a:pt x="68" y="335"/>
                </a:lnTo>
                <a:lnTo>
                  <a:pt x="68" y="330"/>
                </a:lnTo>
                <a:lnTo>
                  <a:pt x="68" y="325"/>
                </a:lnTo>
                <a:lnTo>
                  <a:pt x="68" y="321"/>
                </a:lnTo>
                <a:lnTo>
                  <a:pt x="70" y="318"/>
                </a:lnTo>
                <a:lnTo>
                  <a:pt x="70" y="315"/>
                </a:lnTo>
                <a:lnTo>
                  <a:pt x="70" y="313"/>
                </a:lnTo>
                <a:lnTo>
                  <a:pt x="63" y="304"/>
                </a:lnTo>
                <a:lnTo>
                  <a:pt x="61" y="272"/>
                </a:lnTo>
                <a:lnTo>
                  <a:pt x="58" y="267"/>
                </a:lnTo>
                <a:lnTo>
                  <a:pt x="53" y="264"/>
                </a:lnTo>
                <a:lnTo>
                  <a:pt x="50" y="259"/>
                </a:lnTo>
                <a:lnTo>
                  <a:pt x="46" y="254"/>
                </a:lnTo>
                <a:lnTo>
                  <a:pt x="46" y="249"/>
                </a:lnTo>
                <a:lnTo>
                  <a:pt x="46" y="243"/>
                </a:lnTo>
                <a:lnTo>
                  <a:pt x="46" y="240"/>
                </a:lnTo>
                <a:lnTo>
                  <a:pt x="46" y="237"/>
                </a:lnTo>
                <a:lnTo>
                  <a:pt x="48" y="235"/>
                </a:lnTo>
                <a:lnTo>
                  <a:pt x="46" y="227"/>
                </a:lnTo>
                <a:lnTo>
                  <a:pt x="46" y="218"/>
                </a:lnTo>
                <a:lnTo>
                  <a:pt x="44" y="213"/>
                </a:lnTo>
                <a:lnTo>
                  <a:pt x="41" y="208"/>
                </a:lnTo>
                <a:lnTo>
                  <a:pt x="39" y="205"/>
                </a:lnTo>
                <a:lnTo>
                  <a:pt x="38" y="203"/>
                </a:lnTo>
                <a:lnTo>
                  <a:pt x="36" y="201"/>
                </a:lnTo>
                <a:lnTo>
                  <a:pt x="34" y="199"/>
                </a:lnTo>
                <a:lnTo>
                  <a:pt x="29" y="196"/>
                </a:lnTo>
                <a:lnTo>
                  <a:pt x="28" y="193"/>
                </a:lnTo>
                <a:lnTo>
                  <a:pt x="24" y="188"/>
                </a:lnTo>
                <a:lnTo>
                  <a:pt x="24" y="183"/>
                </a:lnTo>
                <a:lnTo>
                  <a:pt x="22" y="179"/>
                </a:lnTo>
                <a:lnTo>
                  <a:pt x="22" y="174"/>
                </a:lnTo>
                <a:lnTo>
                  <a:pt x="22" y="172"/>
                </a:lnTo>
                <a:lnTo>
                  <a:pt x="17" y="159"/>
                </a:lnTo>
                <a:lnTo>
                  <a:pt x="17" y="144"/>
                </a:lnTo>
                <a:lnTo>
                  <a:pt x="9" y="123"/>
                </a:lnTo>
                <a:lnTo>
                  <a:pt x="0" y="111"/>
                </a:lnTo>
                <a:lnTo>
                  <a:pt x="2" y="103"/>
                </a:lnTo>
                <a:lnTo>
                  <a:pt x="16" y="49"/>
                </a:lnTo>
                <a:lnTo>
                  <a:pt x="2" y="49"/>
                </a:lnTo>
                <a:lnTo>
                  <a:pt x="4" y="40"/>
                </a:lnTo>
                <a:lnTo>
                  <a:pt x="7" y="35"/>
                </a:lnTo>
                <a:lnTo>
                  <a:pt x="6" y="27"/>
                </a:lnTo>
                <a:lnTo>
                  <a:pt x="2" y="18"/>
                </a:lnTo>
                <a:lnTo>
                  <a:pt x="4" y="13"/>
                </a:lnTo>
                <a:lnTo>
                  <a:pt x="16" y="13"/>
                </a:lnTo>
                <a:lnTo>
                  <a:pt x="16" y="12"/>
                </a:lnTo>
                <a:lnTo>
                  <a:pt x="19" y="12"/>
                </a:lnTo>
                <a:lnTo>
                  <a:pt x="26" y="12"/>
                </a:lnTo>
                <a:lnTo>
                  <a:pt x="33" y="12"/>
                </a:lnTo>
                <a:lnTo>
                  <a:pt x="43" y="12"/>
                </a:lnTo>
                <a:lnTo>
                  <a:pt x="53" y="12"/>
                </a:lnTo>
                <a:lnTo>
                  <a:pt x="66" y="12"/>
                </a:lnTo>
                <a:lnTo>
                  <a:pt x="80" y="12"/>
                </a:lnTo>
                <a:lnTo>
                  <a:pt x="97" y="12"/>
                </a:lnTo>
                <a:lnTo>
                  <a:pt x="112" y="12"/>
                </a:lnTo>
                <a:lnTo>
                  <a:pt x="131" y="12"/>
                </a:lnTo>
                <a:lnTo>
                  <a:pt x="149" y="12"/>
                </a:lnTo>
                <a:lnTo>
                  <a:pt x="168" y="12"/>
                </a:lnTo>
                <a:lnTo>
                  <a:pt x="188" y="10"/>
                </a:lnTo>
                <a:lnTo>
                  <a:pt x="207" y="10"/>
                </a:lnTo>
                <a:lnTo>
                  <a:pt x="227" y="10"/>
                </a:lnTo>
                <a:lnTo>
                  <a:pt x="249" y="10"/>
                </a:lnTo>
                <a:lnTo>
                  <a:pt x="270" y="10"/>
                </a:lnTo>
                <a:lnTo>
                  <a:pt x="290" y="10"/>
                </a:lnTo>
                <a:lnTo>
                  <a:pt x="310" y="8"/>
                </a:lnTo>
                <a:lnTo>
                  <a:pt x="329" y="8"/>
                </a:lnTo>
                <a:lnTo>
                  <a:pt x="349" y="8"/>
                </a:lnTo>
                <a:lnTo>
                  <a:pt x="368" y="8"/>
                </a:lnTo>
                <a:lnTo>
                  <a:pt x="385" y="7"/>
                </a:lnTo>
                <a:lnTo>
                  <a:pt x="402" y="7"/>
                </a:lnTo>
                <a:lnTo>
                  <a:pt x="418" y="7"/>
                </a:lnTo>
                <a:lnTo>
                  <a:pt x="432" y="5"/>
                </a:lnTo>
                <a:lnTo>
                  <a:pt x="446" y="5"/>
                </a:lnTo>
                <a:lnTo>
                  <a:pt x="456" y="3"/>
                </a:lnTo>
                <a:lnTo>
                  <a:pt x="466" y="3"/>
                </a:lnTo>
                <a:lnTo>
                  <a:pt x="474" y="1"/>
                </a:lnTo>
                <a:lnTo>
                  <a:pt x="479" y="0"/>
                </a:lnTo>
                <a:lnTo>
                  <a:pt x="479" y="1"/>
                </a:lnTo>
                <a:lnTo>
                  <a:pt x="488" y="22"/>
                </a:lnTo>
                <a:lnTo>
                  <a:pt x="490" y="22"/>
                </a:lnTo>
                <a:lnTo>
                  <a:pt x="490" y="23"/>
                </a:lnTo>
                <a:lnTo>
                  <a:pt x="491" y="23"/>
                </a:lnTo>
                <a:lnTo>
                  <a:pt x="493" y="25"/>
                </a:lnTo>
                <a:lnTo>
                  <a:pt x="495" y="29"/>
                </a:lnTo>
                <a:lnTo>
                  <a:pt x="495" y="34"/>
                </a:lnTo>
                <a:lnTo>
                  <a:pt x="493" y="39"/>
                </a:lnTo>
                <a:lnTo>
                  <a:pt x="490" y="47"/>
                </a:lnTo>
                <a:lnTo>
                  <a:pt x="488" y="52"/>
                </a:lnTo>
                <a:lnTo>
                  <a:pt x="486" y="56"/>
                </a:lnTo>
                <a:lnTo>
                  <a:pt x="488" y="61"/>
                </a:lnTo>
                <a:lnTo>
                  <a:pt x="488" y="64"/>
                </a:lnTo>
                <a:lnTo>
                  <a:pt x="490" y="69"/>
                </a:lnTo>
                <a:lnTo>
                  <a:pt x="491" y="73"/>
                </a:lnTo>
                <a:lnTo>
                  <a:pt x="495" y="76"/>
                </a:lnTo>
                <a:lnTo>
                  <a:pt x="496" y="81"/>
                </a:lnTo>
                <a:lnTo>
                  <a:pt x="500" y="84"/>
                </a:lnTo>
                <a:lnTo>
                  <a:pt x="501" y="89"/>
                </a:lnTo>
                <a:lnTo>
                  <a:pt x="501" y="91"/>
                </a:lnTo>
                <a:lnTo>
                  <a:pt x="501" y="95"/>
                </a:lnTo>
                <a:lnTo>
                  <a:pt x="501" y="96"/>
                </a:lnTo>
                <a:lnTo>
                  <a:pt x="501" y="98"/>
                </a:lnTo>
                <a:lnTo>
                  <a:pt x="525" y="105"/>
                </a:lnTo>
                <a:lnTo>
                  <a:pt x="527" y="106"/>
                </a:lnTo>
                <a:lnTo>
                  <a:pt x="530" y="106"/>
                </a:lnTo>
                <a:lnTo>
                  <a:pt x="532" y="108"/>
                </a:lnTo>
                <a:lnTo>
                  <a:pt x="535" y="111"/>
                </a:lnTo>
                <a:lnTo>
                  <a:pt x="537" y="115"/>
                </a:lnTo>
                <a:lnTo>
                  <a:pt x="539" y="120"/>
                </a:lnTo>
                <a:lnTo>
                  <a:pt x="540" y="125"/>
                </a:lnTo>
                <a:lnTo>
                  <a:pt x="540" y="127"/>
                </a:lnTo>
                <a:lnTo>
                  <a:pt x="540" y="128"/>
                </a:lnTo>
                <a:lnTo>
                  <a:pt x="542" y="130"/>
                </a:lnTo>
                <a:lnTo>
                  <a:pt x="545" y="132"/>
                </a:lnTo>
                <a:lnTo>
                  <a:pt x="547" y="133"/>
                </a:lnTo>
                <a:lnTo>
                  <a:pt x="552" y="135"/>
                </a:lnTo>
                <a:lnTo>
                  <a:pt x="556" y="139"/>
                </a:lnTo>
                <a:lnTo>
                  <a:pt x="561" y="142"/>
                </a:lnTo>
                <a:lnTo>
                  <a:pt x="564" y="145"/>
                </a:lnTo>
                <a:lnTo>
                  <a:pt x="564" y="149"/>
                </a:lnTo>
                <a:lnTo>
                  <a:pt x="564" y="150"/>
                </a:lnTo>
                <a:lnTo>
                  <a:pt x="564" y="152"/>
                </a:lnTo>
                <a:lnTo>
                  <a:pt x="562" y="154"/>
                </a:lnTo>
                <a:lnTo>
                  <a:pt x="562" y="155"/>
                </a:lnTo>
                <a:lnTo>
                  <a:pt x="572" y="162"/>
                </a:lnTo>
                <a:lnTo>
                  <a:pt x="574" y="162"/>
                </a:lnTo>
                <a:lnTo>
                  <a:pt x="576" y="164"/>
                </a:lnTo>
                <a:lnTo>
                  <a:pt x="579" y="166"/>
                </a:lnTo>
                <a:lnTo>
                  <a:pt x="584" y="169"/>
                </a:lnTo>
                <a:lnTo>
                  <a:pt x="586" y="174"/>
                </a:lnTo>
                <a:lnTo>
                  <a:pt x="588" y="181"/>
                </a:lnTo>
                <a:lnTo>
                  <a:pt x="588" y="189"/>
                </a:lnTo>
                <a:lnTo>
                  <a:pt x="586" y="201"/>
                </a:lnTo>
                <a:lnTo>
                  <a:pt x="583" y="210"/>
                </a:lnTo>
                <a:lnTo>
                  <a:pt x="579" y="213"/>
                </a:lnTo>
                <a:lnTo>
                  <a:pt x="576" y="215"/>
                </a:lnTo>
                <a:lnTo>
                  <a:pt x="574" y="213"/>
                </a:lnTo>
                <a:lnTo>
                  <a:pt x="572" y="215"/>
                </a:lnTo>
                <a:lnTo>
                  <a:pt x="572" y="216"/>
                </a:lnTo>
                <a:lnTo>
                  <a:pt x="571" y="225"/>
                </a:lnTo>
                <a:lnTo>
                  <a:pt x="571" y="238"/>
                </a:lnTo>
                <a:lnTo>
                  <a:pt x="571" y="240"/>
                </a:lnTo>
                <a:lnTo>
                  <a:pt x="569" y="242"/>
                </a:lnTo>
                <a:lnTo>
                  <a:pt x="567" y="243"/>
                </a:lnTo>
                <a:lnTo>
                  <a:pt x="564" y="245"/>
                </a:lnTo>
                <a:lnTo>
                  <a:pt x="561" y="247"/>
                </a:lnTo>
                <a:lnTo>
                  <a:pt x="554" y="247"/>
                </a:lnTo>
                <a:lnTo>
                  <a:pt x="552" y="247"/>
                </a:lnTo>
                <a:lnTo>
                  <a:pt x="552" y="249"/>
                </a:lnTo>
                <a:lnTo>
                  <a:pt x="552" y="250"/>
                </a:lnTo>
                <a:lnTo>
                  <a:pt x="550" y="252"/>
                </a:lnTo>
                <a:lnTo>
                  <a:pt x="549" y="254"/>
                </a:lnTo>
                <a:lnTo>
                  <a:pt x="544" y="255"/>
                </a:lnTo>
                <a:lnTo>
                  <a:pt x="537" y="257"/>
                </a:lnTo>
                <a:lnTo>
                  <a:pt x="530" y="257"/>
                </a:lnTo>
                <a:lnTo>
                  <a:pt x="523" y="259"/>
                </a:lnTo>
                <a:lnTo>
                  <a:pt x="517" y="262"/>
                </a:lnTo>
                <a:lnTo>
                  <a:pt x="512" y="265"/>
                </a:lnTo>
                <a:lnTo>
                  <a:pt x="508" y="269"/>
                </a:lnTo>
                <a:lnTo>
                  <a:pt x="508" y="276"/>
                </a:lnTo>
                <a:lnTo>
                  <a:pt x="508" y="282"/>
                </a:lnTo>
                <a:lnTo>
                  <a:pt x="512" y="291"/>
                </a:lnTo>
                <a:lnTo>
                  <a:pt x="515" y="299"/>
                </a:lnTo>
                <a:lnTo>
                  <a:pt x="520" y="304"/>
                </a:lnTo>
                <a:lnTo>
                  <a:pt x="522" y="309"/>
                </a:lnTo>
                <a:lnTo>
                  <a:pt x="523" y="313"/>
                </a:lnTo>
                <a:lnTo>
                  <a:pt x="525" y="318"/>
                </a:lnTo>
                <a:lnTo>
                  <a:pt x="523" y="321"/>
                </a:lnTo>
                <a:lnTo>
                  <a:pt x="520" y="325"/>
                </a:lnTo>
                <a:lnTo>
                  <a:pt x="515" y="331"/>
                </a:lnTo>
                <a:lnTo>
                  <a:pt x="515" y="335"/>
                </a:lnTo>
                <a:lnTo>
                  <a:pt x="513" y="337"/>
                </a:lnTo>
                <a:lnTo>
                  <a:pt x="512" y="340"/>
                </a:lnTo>
                <a:lnTo>
                  <a:pt x="512" y="342"/>
                </a:lnTo>
                <a:lnTo>
                  <a:pt x="510" y="343"/>
                </a:lnTo>
                <a:lnTo>
                  <a:pt x="510" y="345"/>
                </a:lnTo>
                <a:lnTo>
                  <a:pt x="510" y="347"/>
                </a:lnTo>
                <a:lnTo>
                  <a:pt x="508" y="348"/>
                </a:lnTo>
                <a:lnTo>
                  <a:pt x="508" y="352"/>
                </a:lnTo>
                <a:lnTo>
                  <a:pt x="508" y="353"/>
                </a:lnTo>
                <a:lnTo>
                  <a:pt x="506" y="357"/>
                </a:lnTo>
                <a:lnTo>
                  <a:pt x="503" y="359"/>
                </a:lnTo>
                <a:lnTo>
                  <a:pt x="498" y="360"/>
                </a:lnTo>
                <a:lnTo>
                  <a:pt x="493" y="362"/>
                </a:lnTo>
                <a:lnTo>
                  <a:pt x="488" y="364"/>
                </a:lnTo>
                <a:lnTo>
                  <a:pt x="484" y="365"/>
                </a:lnTo>
                <a:lnTo>
                  <a:pt x="483" y="369"/>
                </a:lnTo>
                <a:lnTo>
                  <a:pt x="483" y="372"/>
                </a:lnTo>
                <a:lnTo>
                  <a:pt x="483" y="375"/>
                </a:lnTo>
                <a:lnTo>
                  <a:pt x="484" y="377"/>
                </a:lnTo>
                <a:lnTo>
                  <a:pt x="486" y="381"/>
                </a:lnTo>
                <a:lnTo>
                  <a:pt x="488" y="382"/>
                </a:lnTo>
                <a:lnTo>
                  <a:pt x="488" y="384"/>
                </a:lnTo>
                <a:lnTo>
                  <a:pt x="488" y="387"/>
                </a:lnTo>
                <a:lnTo>
                  <a:pt x="486" y="389"/>
                </a:lnTo>
                <a:lnTo>
                  <a:pt x="484" y="392"/>
                </a:lnTo>
                <a:lnTo>
                  <a:pt x="483" y="394"/>
                </a:lnTo>
                <a:lnTo>
                  <a:pt x="481" y="396"/>
                </a:lnTo>
                <a:lnTo>
                  <a:pt x="479" y="397"/>
                </a:lnTo>
                <a:lnTo>
                  <a:pt x="478" y="397"/>
                </a:lnTo>
                <a:lnTo>
                  <a:pt x="476" y="394"/>
                </a:lnTo>
                <a:lnTo>
                  <a:pt x="471" y="389"/>
                </a:lnTo>
                <a:lnTo>
                  <a:pt x="466" y="384"/>
                </a:lnTo>
                <a:lnTo>
                  <a:pt x="462" y="379"/>
                </a:lnTo>
                <a:lnTo>
                  <a:pt x="457" y="374"/>
                </a:lnTo>
                <a:lnTo>
                  <a:pt x="456" y="370"/>
                </a:lnTo>
                <a:lnTo>
                  <a:pt x="454" y="369"/>
                </a:lnTo>
                <a:lnTo>
                  <a:pt x="75" y="379"/>
                </a:lnTo>
                <a:close/>
              </a:path>
            </a:pathLst>
          </a:custGeom>
          <a:solidFill>
            <a:srgbClr val="DDDDDD"/>
          </a:solidFill>
          <a:ln w="9525">
            <a:solidFill>
              <a:schemeClr val="tx1"/>
            </a:solidFill>
            <a:round/>
            <a:headEnd/>
            <a:tailEnd/>
          </a:ln>
        </p:spPr>
        <p:txBody>
          <a:bodyPr/>
          <a:lstStyle/>
          <a:p>
            <a:endParaRPr lang="en-US"/>
          </a:p>
        </p:txBody>
      </p:sp>
      <p:sp>
        <p:nvSpPr>
          <p:cNvPr id="58390" name="Freeform 58"/>
          <p:cNvSpPr>
            <a:spLocks/>
          </p:cNvSpPr>
          <p:nvPr/>
        </p:nvSpPr>
        <p:spPr bwMode="auto">
          <a:xfrm>
            <a:off x="5010150" y="4267200"/>
            <a:ext cx="852488" cy="696913"/>
          </a:xfrm>
          <a:custGeom>
            <a:avLst/>
            <a:gdLst>
              <a:gd name="T0" fmla="*/ 362 w 492"/>
              <a:gd name="T1" fmla="*/ 442 h 452"/>
              <a:gd name="T2" fmla="*/ 364 w 492"/>
              <a:gd name="T3" fmla="*/ 432 h 452"/>
              <a:gd name="T4" fmla="*/ 365 w 492"/>
              <a:gd name="T5" fmla="*/ 426 h 452"/>
              <a:gd name="T6" fmla="*/ 370 w 492"/>
              <a:gd name="T7" fmla="*/ 421 h 452"/>
              <a:gd name="T8" fmla="*/ 369 w 492"/>
              <a:gd name="T9" fmla="*/ 415 h 452"/>
              <a:gd name="T10" fmla="*/ 362 w 492"/>
              <a:gd name="T11" fmla="*/ 393 h 452"/>
              <a:gd name="T12" fmla="*/ 355 w 492"/>
              <a:gd name="T13" fmla="*/ 369 h 452"/>
              <a:gd name="T14" fmla="*/ 358 w 492"/>
              <a:gd name="T15" fmla="*/ 362 h 452"/>
              <a:gd name="T16" fmla="*/ 369 w 492"/>
              <a:gd name="T17" fmla="*/ 357 h 452"/>
              <a:gd name="T18" fmla="*/ 369 w 492"/>
              <a:gd name="T19" fmla="*/ 352 h 452"/>
              <a:gd name="T20" fmla="*/ 364 w 492"/>
              <a:gd name="T21" fmla="*/ 350 h 452"/>
              <a:gd name="T22" fmla="*/ 364 w 492"/>
              <a:gd name="T23" fmla="*/ 347 h 452"/>
              <a:gd name="T24" fmla="*/ 369 w 492"/>
              <a:gd name="T25" fmla="*/ 340 h 452"/>
              <a:gd name="T26" fmla="*/ 370 w 492"/>
              <a:gd name="T27" fmla="*/ 335 h 452"/>
              <a:gd name="T28" fmla="*/ 367 w 492"/>
              <a:gd name="T29" fmla="*/ 327 h 452"/>
              <a:gd name="T30" fmla="*/ 369 w 492"/>
              <a:gd name="T31" fmla="*/ 320 h 452"/>
              <a:gd name="T32" fmla="*/ 377 w 492"/>
              <a:gd name="T33" fmla="*/ 316 h 452"/>
              <a:gd name="T34" fmla="*/ 380 w 492"/>
              <a:gd name="T35" fmla="*/ 310 h 452"/>
              <a:gd name="T36" fmla="*/ 379 w 492"/>
              <a:gd name="T37" fmla="*/ 305 h 452"/>
              <a:gd name="T38" fmla="*/ 387 w 492"/>
              <a:gd name="T39" fmla="*/ 286 h 452"/>
              <a:gd name="T40" fmla="*/ 416 w 492"/>
              <a:gd name="T41" fmla="*/ 262 h 452"/>
              <a:gd name="T42" fmla="*/ 441 w 492"/>
              <a:gd name="T43" fmla="*/ 205 h 452"/>
              <a:gd name="T44" fmla="*/ 443 w 492"/>
              <a:gd name="T45" fmla="*/ 201 h 452"/>
              <a:gd name="T46" fmla="*/ 445 w 492"/>
              <a:gd name="T47" fmla="*/ 195 h 452"/>
              <a:gd name="T48" fmla="*/ 440 w 492"/>
              <a:gd name="T49" fmla="*/ 193 h 452"/>
              <a:gd name="T50" fmla="*/ 441 w 492"/>
              <a:gd name="T51" fmla="*/ 188 h 452"/>
              <a:gd name="T52" fmla="*/ 450 w 492"/>
              <a:gd name="T53" fmla="*/ 181 h 452"/>
              <a:gd name="T54" fmla="*/ 458 w 492"/>
              <a:gd name="T55" fmla="*/ 168 h 452"/>
              <a:gd name="T56" fmla="*/ 457 w 492"/>
              <a:gd name="T57" fmla="*/ 154 h 452"/>
              <a:gd name="T58" fmla="*/ 453 w 492"/>
              <a:gd name="T59" fmla="*/ 149 h 452"/>
              <a:gd name="T60" fmla="*/ 460 w 492"/>
              <a:gd name="T61" fmla="*/ 134 h 452"/>
              <a:gd name="T62" fmla="*/ 467 w 492"/>
              <a:gd name="T63" fmla="*/ 125 h 452"/>
              <a:gd name="T64" fmla="*/ 472 w 492"/>
              <a:gd name="T65" fmla="*/ 120 h 452"/>
              <a:gd name="T66" fmla="*/ 479 w 492"/>
              <a:gd name="T67" fmla="*/ 107 h 452"/>
              <a:gd name="T68" fmla="*/ 470 w 492"/>
              <a:gd name="T69" fmla="*/ 102 h 452"/>
              <a:gd name="T70" fmla="*/ 468 w 492"/>
              <a:gd name="T71" fmla="*/ 102 h 452"/>
              <a:gd name="T72" fmla="*/ 474 w 492"/>
              <a:gd name="T73" fmla="*/ 96 h 452"/>
              <a:gd name="T74" fmla="*/ 480 w 492"/>
              <a:gd name="T75" fmla="*/ 90 h 452"/>
              <a:gd name="T76" fmla="*/ 490 w 492"/>
              <a:gd name="T77" fmla="*/ 76 h 452"/>
              <a:gd name="T78" fmla="*/ 492 w 492"/>
              <a:gd name="T79" fmla="*/ 66 h 452"/>
              <a:gd name="T80" fmla="*/ 489 w 492"/>
              <a:gd name="T81" fmla="*/ 63 h 452"/>
              <a:gd name="T82" fmla="*/ 424 w 492"/>
              <a:gd name="T83" fmla="*/ 64 h 452"/>
              <a:gd name="T84" fmla="*/ 430 w 492"/>
              <a:gd name="T85" fmla="*/ 51 h 452"/>
              <a:gd name="T86" fmla="*/ 440 w 492"/>
              <a:gd name="T87" fmla="*/ 34 h 452"/>
              <a:gd name="T88" fmla="*/ 452 w 492"/>
              <a:gd name="T89" fmla="*/ 19 h 452"/>
              <a:gd name="T90" fmla="*/ 443 w 492"/>
              <a:gd name="T91" fmla="*/ 5 h 452"/>
              <a:gd name="T92" fmla="*/ 431 w 492"/>
              <a:gd name="T93" fmla="*/ 0 h 452"/>
              <a:gd name="T94" fmla="*/ 419 w 492"/>
              <a:gd name="T95" fmla="*/ 2 h 452"/>
              <a:gd name="T96" fmla="*/ 391 w 492"/>
              <a:gd name="T97" fmla="*/ 3 h 452"/>
              <a:gd name="T98" fmla="*/ 348 w 492"/>
              <a:gd name="T99" fmla="*/ 5 h 452"/>
              <a:gd name="T100" fmla="*/ 296 w 492"/>
              <a:gd name="T101" fmla="*/ 7 h 452"/>
              <a:gd name="T102" fmla="*/ 238 w 492"/>
              <a:gd name="T103" fmla="*/ 10 h 452"/>
              <a:gd name="T104" fmla="*/ 179 w 492"/>
              <a:gd name="T105" fmla="*/ 12 h 452"/>
              <a:gd name="T106" fmla="*/ 123 w 492"/>
              <a:gd name="T107" fmla="*/ 15 h 452"/>
              <a:gd name="T108" fmla="*/ 72 w 492"/>
              <a:gd name="T109" fmla="*/ 17 h 452"/>
              <a:gd name="T110" fmla="*/ 32 w 492"/>
              <a:gd name="T111" fmla="*/ 19 h 452"/>
              <a:gd name="T112" fmla="*/ 6 w 492"/>
              <a:gd name="T113" fmla="*/ 19 h 452"/>
              <a:gd name="T114" fmla="*/ 20 w 492"/>
              <a:gd name="T115" fmla="*/ 159 h 452"/>
              <a:gd name="T116" fmla="*/ 28 w 492"/>
              <a:gd name="T117" fmla="*/ 389 h 452"/>
              <a:gd name="T118" fmla="*/ 64 w 492"/>
              <a:gd name="T119" fmla="*/ 452 h 4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92"/>
              <a:gd name="T181" fmla="*/ 0 h 452"/>
              <a:gd name="T182" fmla="*/ 492 w 492"/>
              <a:gd name="T183" fmla="*/ 452 h 4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92" h="452">
                <a:moveTo>
                  <a:pt x="362" y="443"/>
                </a:moveTo>
                <a:lnTo>
                  <a:pt x="362" y="443"/>
                </a:lnTo>
                <a:lnTo>
                  <a:pt x="362" y="442"/>
                </a:lnTo>
                <a:lnTo>
                  <a:pt x="362" y="438"/>
                </a:lnTo>
                <a:lnTo>
                  <a:pt x="362" y="435"/>
                </a:lnTo>
                <a:lnTo>
                  <a:pt x="364" y="432"/>
                </a:lnTo>
                <a:lnTo>
                  <a:pt x="364" y="428"/>
                </a:lnTo>
                <a:lnTo>
                  <a:pt x="365" y="426"/>
                </a:lnTo>
                <a:lnTo>
                  <a:pt x="369" y="425"/>
                </a:lnTo>
                <a:lnTo>
                  <a:pt x="370" y="423"/>
                </a:lnTo>
                <a:lnTo>
                  <a:pt x="370" y="421"/>
                </a:lnTo>
                <a:lnTo>
                  <a:pt x="370" y="420"/>
                </a:lnTo>
                <a:lnTo>
                  <a:pt x="369" y="416"/>
                </a:lnTo>
                <a:lnTo>
                  <a:pt x="369" y="415"/>
                </a:lnTo>
                <a:lnTo>
                  <a:pt x="367" y="413"/>
                </a:lnTo>
                <a:lnTo>
                  <a:pt x="362" y="393"/>
                </a:lnTo>
                <a:lnTo>
                  <a:pt x="360" y="386"/>
                </a:lnTo>
                <a:lnTo>
                  <a:pt x="352" y="377"/>
                </a:lnTo>
                <a:lnTo>
                  <a:pt x="355" y="369"/>
                </a:lnTo>
                <a:lnTo>
                  <a:pt x="355" y="364"/>
                </a:lnTo>
                <a:lnTo>
                  <a:pt x="357" y="362"/>
                </a:lnTo>
                <a:lnTo>
                  <a:pt x="358" y="362"/>
                </a:lnTo>
                <a:lnTo>
                  <a:pt x="362" y="360"/>
                </a:lnTo>
                <a:lnTo>
                  <a:pt x="364" y="360"/>
                </a:lnTo>
                <a:lnTo>
                  <a:pt x="369" y="357"/>
                </a:lnTo>
                <a:lnTo>
                  <a:pt x="370" y="355"/>
                </a:lnTo>
                <a:lnTo>
                  <a:pt x="370" y="354"/>
                </a:lnTo>
                <a:lnTo>
                  <a:pt x="369" y="352"/>
                </a:lnTo>
                <a:lnTo>
                  <a:pt x="367" y="350"/>
                </a:lnTo>
                <a:lnTo>
                  <a:pt x="365" y="350"/>
                </a:lnTo>
                <a:lnTo>
                  <a:pt x="364" y="350"/>
                </a:lnTo>
                <a:lnTo>
                  <a:pt x="362" y="350"/>
                </a:lnTo>
                <a:lnTo>
                  <a:pt x="362" y="349"/>
                </a:lnTo>
                <a:lnTo>
                  <a:pt x="364" y="347"/>
                </a:lnTo>
                <a:lnTo>
                  <a:pt x="365" y="345"/>
                </a:lnTo>
                <a:lnTo>
                  <a:pt x="367" y="344"/>
                </a:lnTo>
                <a:lnTo>
                  <a:pt x="369" y="340"/>
                </a:lnTo>
                <a:lnTo>
                  <a:pt x="370" y="338"/>
                </a:lnTo>
                <a:lnTo>
                  <a:pt x="370" y="337"/>
                </a:lnTo>
                <a:lnTo>
                  <a:pt x="370" y="335"/>
                </a:lnTo>
                <a:lnTo>
                  <a:pt x="369" y="332"/>
                </a:lnTo>
                <a:lnTo>
                  <a:pt x="367" y="330"/>
                </a:lnTo>
                <a:lnTo>
                  <a:pt x="367" y="327"/>
                </a:lnTo>
                <a:lnTo>
                  <a:pt x="367" y="323"/>
                </a:lnTo>
                <a:lnTo>
                  <a:pt x="367" y="322"/>
                </a:lnTo>
                <a:lnTo>
                  <a:pt x="369" y="320"/>
                </a:lnTo>
                <a:lnTo>
                  <a:pt x="370" y="318"/>
                </a:lnTo>
                <a:lnTo>
                  <a:pt x="372" y="318"/>
                </a:lnTo>
                <a:lnTo>
                  <a:pt x="377" y="316"/>
                </a:lnTo>
                <a:lnTo>
                  <a:pt x="380" y="315"/>
                </a:lnTo>
                <a:lnTo>
                  <a:pt x="380" y="311"/>
                </a:lnTo>
                <a:lnTo>
                  <a:pt x="380" y="310"/>
                </a:lnTo>
                <a:lnTo>
                  <a:pt x="380" y="308"/>
                </a:lnTo>
                <a:lnTo>
                  <a:pt x="379" y="306"/>
                </a:lnTo>
                <a:lnTo>
                  <a:pt x="379" y="305"/>
                </a:lnTo>
                <a:lnTo>
                  <a:pt x="377" y="305"/>
                </a:lnTo>
                <a:lnTo>
                  <a:pt x="392" y="296"/>
                </a:lnTo>
                <a:lnTo>
                  <a:pt x="387" y="286"/>
                </a:lnTo>
                <a:lnTo>
                  <a:pt x="402" y="271"/>
                </a:lnTo>
                <a:lnTo>
                  <a:pt x="408" y="271"/>
                </a:lnTo>
                <a:lnTo>
                  <a:pt x="416" y="262"/>
                </a:lnTo>
                <a:lnTo>
                  <a:pt x="416" y="232"/>
                </a:lnTo>
                <a:lnTo>
                  <a:pt x="426" y="217"/>
                </a:lnTo>
                <a:lnTo>
                  <a:pt x="441" y="205"/>
                </a:lnTo>
                <a:lnTo>
                  <a:pt x="441" y="203"/>
                </a:lnTo>
                <a:lnTo>
                  <a:pt x="443" y="201"/>
                </a:lnTo>
                <a:lnTo>
                  <a:pt x="443" y="198"/>
                </a:lnTo>
                <a:lnTo>
                  <a:pt x="443" y="196"/>
                </a:lnTo>
                <a:lnTo>
                  <a:pt x="445" y="195"/>
                </a:lnTo>
                <a:lnTo>
                  <a:pt x="445" y="193"/>
                </a:lnTo>
                <a:lnTo>
                  <a:pt x="440" y="193"/>
                </a:lnTo>
                <a:lnTo>
                  <a:pt x="438" y="191"/>
                </a:lnTo>
                <a:lnTo>
                  <a:pt x="438" y="190"/>
                </a:lnTo>
                <a:lnTo>
                  <a:pt x="441" y="188"/>
                </a:lnTo>
                <a:lnTo>
                  <a:pt x="445" y="184"/>
                </a:lnTo>
                <a:lnTo>
                  <a:pt x="446" y="183"/>
                </a:lnTo>
                <a:lnTo>
                  <a:pt x="450" y="181"/>
                </a:lnTo>
                <a:lnTo>
                  <a:pt x="452" y="181"/>
                </a:lnTo>
                <a:lnTo>
                  <a:pt x="457" y="174"/>
                </a:lnTo>
                <a:lnTo>
                  <a:pt x="458" y="168"/>
                </a:lnTo>
                <a:lnTo>
                  <a:pt x="460" y="162"/>
                </a:lnTo>
                <a:lnTo>
                  <a:pt x="458" y="157"/>
                </a:lnTo>
                <a:lnTo>
                  <a:pt x="457" y="154"/>
                </a:lnTo>
                <a:lnTo>
                  <a:pt x="455" y="152"/>
                </a:lnTo>
                <a:lnTo>
                  <a:pt x="453" y="149"/>
                </a:lnTo>
                <a:lnTo>
                  <a:pt x="458" y="137"/>
                </a:lnTo>
                <a:lnTo>
                  <a:pt x="458" y="135"/>
                </a:lnTo>
                <a:lnTo>
                  <a:pt x="460" y="134"/>
                </a:lnTo>
                <a:lnTo>
                  <a:pt x="462" y="132"/>
                </a:lnTo>
                <a:lnTo>
                  <a:pt x="463" y="129"/>
                </a:lnTo>
                <a:lnTo>
                  <a:pt x="467" y="125"/>
                </a:lnTo>
                <a:lnTo>
                  <a:pt x="468" y="122"/>
                </a:lnTo>
                <a:lnTo>
                  <a:pt x="470" y="120"/>
                </a:lnTo>
                <a:lnTo>
                  <a:pt x="472" y="120"/>
                </a:lnTo>
                <a:lnTo>
                  <a:pt x="477" y="113"/>
                </a:lnTo>
                <a:lnTo>
                  <a:pt x="479" y="108"/>
                </a:lnTo>
                <a:lnTo>
                  <a:pt x="479" y="107"/>
                </a:lnTo>
                <a:lnTo>
                  <a:pt x="477" y="103"/>
                </a:lnTo>
                <a:lnTo>
                  <a:pt x="474" y="103"/>
                </a:lnTo>
                <a:lnTo>
                  <a:pt x="470" y="102"/>
                </a:lnTo>
                <a:lnTo>
                  <a:pt x="468" y="102"/>
                </a:lnTo>
                <a:lnTo>
                  <a:pt x="470" y="100"/>
                </a:lnTo>
                <a:lnTo>
                  <a:pt x="472" y="98"/>
                </a:lnTo>
                <a:lnTo>
                  <a:pt x="474" y="96"/>
                </a:lnTo>
                <a:lnTo>
                  <a:pt x="477" y="93"/>
                </a:lnTo>
                <a:lnTo>
                  <a:pt x="479" y="91"/>
                </a:lnTo>
                <a:lnTo>
                  <a:pt x="480" y="90"/>
                </a:lnTo>
                <a:lnTo>
                  <a:pt x="482" y="88"/>
                </a:lnTo>
                <a:lnTo>
                  <a:pt x="487" y="81"/>
                </a:lnTo>
                <a:lnTo>
                  <a:pt x="490" y="76"/>
                </a:lnTo>
                <a:lnTo>
                  <a:pt x="492" y="73"/>
                </a:lnTo>
                <a:lnTo>
                  <a:pt x="492" y="69"/>
                </a:lnTo>
                <a:lnTo>
                  <a:pt x="492" y="66"/>
                </a:lnTo>
                <a:lnTo>
                  <a:pt x="490" y="64"/>
                </a:lnTo>
                <a:lnTo>
                  <a:pt x="489" y="63"/>
                </a:lnTo>
                <a:lnTo>
                  <a:pt x="424" y="66"/>
                </a:lnTo>
                <a:lnTo>
                  <a:pt x="424" y="64"/>
                </a:lnTo>
                <a:lnTo>
                  <a:pt x="426" y="61"/>
                </a:lnTo>
                <a:lnTo>
                  <a:pt x="428" y="58"/>
                </a:lnTo>
                <a:lnTo>
                  <a:pt x="430" y="51"/>
                </a:lnTo>
                <a:lnTo>
                  <a:pt x="433" y="46"/>
                </a:lnTo>
                <a:lnTo>
                  <a:pt x="436" y="39"/>
                </a:lnTo>
                <a:lnTo>
                  <a:pt x="440" y="34"/>
                </a:lnTo>
                <a:lnTo>
                  <a:pt x="446" y="29"/>
                </a:lnTo>
                <a:lnTo>
                  <a:pt x="450" y="24"/>
                </a:lnTo>
                <a:lnTo>
                  <a:pt x="452" y="19"/>
                </a:lnTo>
                <a:lnTo>
                  <a:pt x="450" y="14"/>
                </a:lnTo>
                <a:lnTo>
                  <a:pt x="446" y="8"/>
                </a:lnTo>
                <a:lnTo>
                  <a:pt x="443" y="5"/>
                </a:lnTo>
                <a:lnTo>
                  <a:pt x="438" y="2"/>
                </a:lnTo>
                <a:lnTo>
                  <a:pt x="435" y="0"/>
                </a:lnTo>
                <a:lnTo>
                  <a:pt x="431" y="0"/>
                </a:lnTo>
                <a:lnTo>
                  <a:pt x="430" y="2"/>
                </a:lnTo>
                <a:lnTo>
                  <a:pt x="426" y="2"/>
                </a:lnTo>
                <a:lnTo>
                  <a:pt x="419" y="2"/>
                </a:lnTo>
                <a:lnTo>
                  <a:pt x="411" y="2"/>
                </a:lnTo>
                <a:lnTo>
                  <a:pt x="402" y="3"/>
                </a:lnTo>
                <a:lnTo>
                  <a:pt x="391" y="3"/>
                </a:lnTo>
                <a:lnTo>
                  <a:pt x="377" y="3"/>
                </a:lnTo>
                <a:lnTo>
                  <a:pt x="364" y="5"/>
                </a:lnTo>
                <a:lnTo>
                  <a:pt x="348" y="5"/>
                </a:lnTo>
                <a:lnTo>
                  <a:pt x="331" y="7"/>
                </a:lnTo>
                <a:lnTo>
                  <a:pt x="314" y="7"/>
                </a:lnTo>
                <a:lnTo>
                  <a:pt x="296" y="7"/>
                </a:lnTo>
                <a:lnTo>
                  <a:pt x="277" y="8"/>
                </a:lnTo>
                <a:lnTo>
                  <a:pt x="259" y="8"/>
                </a:lnTo>
                <a:lnTo>
                  <a:pt x="238" y="10"/>
                </a:lnTo>
                <a:lnTo>
                  <a:pt x="220" y="10"/>
                </a:lnTo>
                <a:lnTo>
                  <a:pt x="199" y="12"/>
                </a:lnTo>
                <a:lnTo>
                  <a:pt x="179" y="12"/>
                </a:lnTo>
                <a:lnTo>
                  <a:pt x="160" y="14"/>
                </a:lnTo>
                <a:lnTo>
                  <a:pt x="142" y="14"/>
                </a:lnTo>
                <a:lnTo>
                  <a:pt x="123" y="15"/>
                </a:lnTo>
                <a:lnTo>
                  <a:pt x="105" y="15"/>
                </a:lnTo>
                <a:lnTo>
                  <a:pt x="88" y="17"/>
                </a:lnTo>
                <a:lnTo>
                  <a:pt x="72" y="17"/>
                </a:lnTo>
                <a:lnTo>
                  <a:pt x="57" y="17"/>
                </a:lnTo>
                <a:lnTo>
                  <a:pt x="45" y="19"/>
                </a:lnTo>
                <a:lnTo>
                  <a:pt x="32" y="19"/>
                </a:lnTo>
                <a:lnTo>
                  <a:pt x="22" y="19"/>
                </a:lnTo>
                <a:lnTo>
                  <a:pt x="13" y="19"/>
                </a:lnTo>
                <a:lnTo>
                  <a:pt x="6" y="19"/>
                </a:lnTo>
                <a:lnTo>
                  <a:pt x="1" y="20"/>
                </a:lnTo>
                <a:lnTo>
                  <a:pt x="0" y="20"/>
                </a:lnTo>
                <a:lnTo>
                  <a:pt x="20" y="159"/>
                </a:lnTo>
                <a:lnTo>
                  <a:pt x="18" y="377"/>
                </a:lnTo>
                <a:lnTo>
                  <a:pt x="17" y="374"/>
                </a:lnTo>
                <a:lnTo>
                  <a:pt x="28" y="389"/>
                </a:lnTo>
                <a:lnTo>
                  <a:pt x="54" y="386"/>
                </a:lnTo>
                <a:lnTo>
                  <a:pt x="64" y="388"/>
                </a:lnTo>
                <a:lnTo>
                  <a:pt x="64" y="452"/>
                </a:lnTo>
                <a:lnTo>
                  <a:pt x="362" y="443"/>
                </a:lnTo>
                <a:close/>
              </a:path>
            </a:pathLst>
          </a:custGeom>
          <a:solidFill>
            <a:srgbClr val="339966"/>
          </a:solidFill>
          <a:ln w="9525">
            <a:solidFill>
              <a:schemeClr val="tx1"/>
            </a:solidFill>
            <a:round/>
            <a:headEnd/>
            <a:tailEnd/>
          </a:ln>
        </p:spPr>
        <p:txBody>
          <a:bodyPr/>
          <a:lstStyle/>
          <a:p>
            <a:endParaRPr lang="en-US"/>
          </a:p>
        </p:txBody>
      </p:sp>
      <p:sp>
        <p:nvSpPr>
          <p:cNvPr id="58391" name="Freeform 59"/>
          <p:cNvSpPr>
            <a:spLocks/>
          </p:cNvSpPr>
          <p:nvPr/>
        </p:nvSpPr>
        <p:spPr bwMode="auto">
          <a:xfrm>
            <a:off x="5119688" y="4953000"/>
            <a:ext cx="965200" cy="754063"/>
          </a:xfrm>
          <a:custGeom>
            <a:avLst/>
            <a:gdLst>
              <a:gd name="T0" fmla="*/ 41 w 555"/>
              <a:gd name="T1" fmla="*/ 351 h 489"/>
              <a:gd name="T2" fmla="*/ 41 w 555"/>
              <a:gd name="T3" fmla="*/ 313 h 489"/>
              <a:gd name="T4" fmla="*/ 59 w 555"/>
              <a:gd name="T5" fmla="*/ 264 h 489"/>
              <a:gd name="T6" fmla="*/ 49 w 555"/>
              <a:gd name="T7" fmla="*/ 231 h 489"/>
              <a:gd name="T8" fmla="*/ 298 w 555"/>
              <a:gd name="T9" fmla="*/ 0 h 489"/>
              <a:gd name="T10" fmla="*/ 300 w 555"/>
              <a:gd name="T11" fmla="*/ 12 h 489"/>
              <a:gd name="T12" fmla="*/ 303 w 555"/>
              <a:gd name="T13" fmla="*/ 44 h 489"/>
              <a:gd name="T14" fmla="*/ 310 w 555"/>
              <a:gd name="T15" fmla="*/ 66 h 489"/>
              <a:gd name="T16" fmla="*/ 318 w 555"/>
              <a:gd name="T17" fmla="*/ 78 h 489"/>
              <a:gd name="T18" fmla="*/ 323 w 555"/>
              <a:gd name="T19" fmla="*/ 93 h 489"/>
              <a:gd name="T20" fmla="*/ 303 w 555"/>
              <a:gd name="T21" fmla="*/ 104 h 489"/>
              <a:gd name="T22" fmla="*/ 306 w 555"/>
              <a:gd name="T23" fmla="*/ 126 h 489"/>
              <a:gd name="T24" fmla="*/ 284 w 555"/>
              <a:gd name="T25" fmla="*/ 178 h 489"/>
              <a:gd name="T26" fmla="*/ 276 w 555"/>
              <a:gd name="T27" fmla="*/ 195 h 489"/>
              <a:gd name="T28" fmla="*/ 272 w 555"/>
              <a:gd name="T29" fmla="*/ 210 h 489"/>
              <a:gd name="T30" fmla="*/ 259 w 555"/>
              <a:gd name="T31" fmla="*/ 231 h 489"/>
              <a:gd name="T32" fmla="*/ 264 w 555"/>
              <a:gd name="T33" fmla="*/ 244 h 489"/>
              <a:gd name="T34" fmla="*/ 459 w 555"/>
              <a:gd name="T35" fmla="*/ 268 h 489"/>
              <a:gd name="T36" fmla="*/ 467 w 555"/>
              <a:gd name="T37" fmla="*/ 302 h 489"/>
              <a:gd name="T38" fmla="*/ 479 w 555"/>
              <a:gd name="T39" fmla="*/ 342 h 489"/>
              <a:gd name="T40" fmla="*/ 445 w 555"/>
              <a:gd name="T41" fmla="*/ 335 h 489"/>
              <a:gd name="T42" fmla="*/ 415 w 555"/>
              <a:gd name="T43" fmla="*/ 329 h 489"/>
              <a:gd name="T44" fmla="*/ 401 w 555"/>
              <a:gd name="T45" fmla="*/ 346 h 489"/>
              <a:gd name="T46" fmla="*/ 423 w 555"/>
              <a:gd name="T47" fmla="*/ 364 h 489"/>
              <a:gd name="T48" fmla="*/ 457 w 555"/>
              <a:gd name="T49" fmla="*/ 352 h 489"/>
              <a:gd name="T50" fmla="*/ 472 w 555"/>
              <a:gd name="T51" fmla="*/ 363 h 489"/>
              <a:gd name="T52" fmla="*/ 472 w 555"/>
              <a:gd name="T53" fmla="*/ 374 h 489"/>
              <a:gd name="T54" fmla="*/ 489 w 555"/>
              <a:gd name="T55" fmla="*/ 371 h 489"/>
              <a:gd name="T56" fmla="*/ 499 w 555"/>
              <a:gd name="T57" fmla="*/ 357 h 489"/>
              <a:gd name="T58" fmla="*/ 503 w 555"/>
              <a:gd name="T59" fmla="*/ 364 h 489"/>
              <a:gd name="T60" fmla="*/ 506 w 555"/>
              <a:gd name="T61" fmla="*/ 395 h 489"/>
              <a:gd name="T62" fmla="*/ 486 w 555"/>
              <a:gd name="T63" fmla="*/ 427 h 489"/>
              <a:gd name="T64" fmla="*/ 543 w 555"/>
              <a:gd name="T65" fmla="*/ 456 h 489"/>
              <a:gd name="T66" fmla="*/ 528 w 555"/>
              <a:gd name="T67" fmla="*/ 481 h 489"/>
              <a:gd name="T68" fmla="*/ 518 w 555"/>
              <a:gd name="T69" fmla="*/ 471 h 489"/>
              <a:gd name="T70" fmla="*/ 503 w 555"/>
              <a:gd name="T71" fmla="*/ 457 h 489"/>
              <a:gd name="T72" fmla="*/ 470 w 555"/>
              <a:gd name="T73" fmla="*/ 452 h 489"/>
              <a:gd name="T74" fmla="*/ 462 w 555"/>
              <a:gd name="T75" fmla="*/ 432 h 489"/>
              <a:gd name="T76" fmla="*/ 428 w 555"/>
              <a:gd name="T77" fmla="*/ 425 h 489"/>
              <a:gd name="T78" fmla="*/ 442 w 555"/>
              <a:gd name="T79" fmla="*/ 451 h 489"/>
              <a:gd name="T80" fmla="*/ 442 w 555"/>
              <a:gd name="T81" fmla="*/ 466 h 489"/>
              <a:gd name="T82" fmla="*/ 425 w 555"/>
              <a:gd name="T83" fmla="*/ 483 h 489"/>
              <a:gd name="T84" fmla="*/ 388 w 555"/>
              <a:gd name="T85" fmla="*/ 469 h 489"/>
              <a:gd name="T86" fmla="*/ 352 w 555"/>
              <a:gd name="T87" fmla="*/ 478 h 489"/>
              <a:gd name="T88" fmla="*/ 327 w 555"/>
              <a:gd name="T89" fmla="*/ 471 h 489"/>
              <a:gd name="T90" fmla="*/ 284 w 555"/>
              <a:gd name="T91" fmla="*/ 439 h 489"/>
              <a:gd name="T92" fmla="*/ 271 w 555"/>
              <a:gd name="T93" fmla="*/ 417 h 489"/>
              <a:gd name="T94" fmla="*/ 254 w 555"/>
              <a:gd name="T95" fmla="*/ 413 h 489"/>
              <a:gd name="T96" fmla="*/ 245 w 555"/>
              <a:gd name="T97" fmla="*/ 403 h 489"/>
              <a:gd name="T98" fmla="*/ 203 w 555"/>
              <a:gd name="T99" fmla="*/ 440 h 489"/>
              <a:gd name="T100" fmla="*/ 166 w 555"/>
              <a:gd name="T101" fmla="*/ 437 h 489"/>
              <a:gd name="T102" fmla="*/ 112 w 555"/>
              <a:gd name="T103" fmla="*/ 417 h 489"/>
              <a:gd name="T104" fmla="*/ 88 w 555"/>
              <a:gd name="T105" fmla="*/ 415 h 489"/>
              <a:gd name="T106" fmla="*/ 85 w 555"/>
              <a:gd name="T107" fmla="*/ 408 h 489"/>
              <a:gd name="T108" fmla="*/ 42 w 555"/>
              <a:gd name="T109" fmla="*/ 420 h 489"/>
              <a:gd name="T110" fmla="*/ 29 w 555"/>
              <a:gd name="T111" fmla="*/ 413 h 4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55"/>
              <a:gd name="T169" fmla="*/ 0 h 489"/>
              <a:gd name="T170" fmla="*/ 555 w 555"/>
              <a:gd name="T171" fmla="*/ 489 h 4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55" h="489">
                <a:moveTo>
                  <a:pt x="41" y="390"/>
                </a:moveTo>
                <a:lnTo>
                  <a:pt x="47" y="381"/>
                </a:lnTo>
                <a:lnTo>
                  <a:pt x="51" y="373"/>
                </a:lnTo>
                <a:lnTo>
                  <a:pt x="51" y="366"/>
                </a:lnTo>
                <a:lnTo>
                  <a:pt x="49" y="361"/>
                </a:lnTo>
                <a:lnTo>
                  <a:pt x="46" y="356"/>
                </a:lnTo>
                <a:lnTo>
                  <a:pt x="44" y="352"/>
                </a:lnTo>
                <a:lnTo>
                  <a:pt x="41" y="351"/>
                </a:lnTo>
                <a:lnTo>
                  <a:pt x="44" y="329"/>
                </a:lnTo>
                <a:lnTo>
                  <a:pt x="42" y="327"/>
                </a:lnTo>
                <a:lnTo>
                  <a:pt x="41" y="325"/>
                </a:lnTo>
                <a:lnTo>
                  <a:pt x="39" y="322"/>
                </a:lnTo>
                <a:lnTo>
                  <a:pt x="39" y="319"/>
                </a:lnTo>
                <a:lnTo>
                  <a:pt x="41" y="313"/>
                </a:lnTo>
                <a:lnTo>
                  <a:pt x="44" y="307"/>
                </a:lnTo>
                <a:lnTo>
                  <a:pt x="51" y="298"/>
                </a:lnTo>
                <a:lnTo>
                  <a:pt x="54" y="293"/>
                </a:lnTo>
                <a:lnTo>
                  <a:pt x="56" y="288"/>
                </a:lnTo>
                <a:lnTo>
                  <a:pt x="58" y="281"/>
                </a:lnTo>
                <a:lnTo>
                  <a:pt x="59" y="276"/>
                </a:lnTo>
                <a:lnTo>
                  <a:pt x="59" y="271"/>
                </a:lnTo>
                <a:lnTo>
                  <a:pt x="59" y="264"/>
                </a:lnTo>
                <a:lnTo>
                  <a:pt x="59" y="259"/>
                </a:lnTo>
                <a:lnTo>
                  <a:pt x="58" y="254"/>
                </a:lnTo>
                <a:lnTo>
                  <a:pt x="56" y="249"/>
                </a:lnTo>
                <a:lnTo>
                  <a:pt x="54" y="244"/>
                </a:lnTo>
                <a:lnTo>
                  <a:pt x="54" y="241"/>
                </a:lnTo>
                <a:lnTo>
                  <a:pt x="52" y="236"/>
                </a:lnTo>
                <a:lnTo>
                  <a:pt x="51" y="232"/>
                </a:lnTo>
                <a:lnTo>
                  <a:pt x="49" y="231"/>
                </a:lnTo>
                <a:lnTo>
                  <a:pt x="49" y="229"/>
                </a:lnTo>
                <a:lnTo>
                  <a:pt x="42" y="209"/>
                </a:lnTo>
                <a:lnTo>
                  <a:pt x="29" y="195"/>
                </a:lnTo>
                <a:lnTo>
                  <a:pt x="29" y="165"/>
                </a:lnTo>
                <a:lnTo>
                  <a:pt x="5" y="134"/>
                </a:lnTo>
                <a:lnTo>
                  <a:pt x="0" y="9"/>
                </a:lnTo>
                <a:lnTo>
                  <a:pt x="298" y="0"/>
                </a:lnTo>
                <a:lnTo>
                  <a:pt x="296" y="0"/>
                </a:lnTo>
                <a:lnTo>
                  <a:pt x="296" y="2"/>
                </a:lnTo>
                <a:lnTo>
                  <a:pt x="296" y="4"/>
                </a:lnTo>
                <a:lnTo>
                  <a:pt x="296" y="5"/>
                </a:lnTo>
                <a:lnTo>
                  <a:pt x="296" y="9"/>
                </a:lnTo>
                <a:lnTo>
                  <a:pt x="296" y="11"/>
                </a:lnTo>
                <a:lnTo>
                  <a:pt x="298" y="12"/>
                </a:lnTo>
                <a:lnTo>
                  <a:pt x="300" y="12"/>
                </a:lnTo>
                <a:lnTo>
                  <a:pt x="301" y="11"/>
                </a:lnTo>
                <a:lnTo>
                  <a:pt x="303" y="11"/>
                </a:lnTo>
                <a:lnTo>
                  <a:pt x="305" y="14"/>
                </a:lnTo>
                <a:lnTo>
                  <a:pt x="305" y="16"/>
                </a:lnTo>
                <a:lnTo>
                  <a:pt x="306" y="17"/>
                </a:lnTo>
                <a:lnTo>
                  <a:pt x="305" y="29"/>
                </a:lnTo>
                <a:lnTo>
                  <a:pt x="311" y="34"/>
                </a:lnTo>
                <a:lnTo>
                  <a:pt x="303" y="44"/>
                </a:lnTo>
                <a:lnTo>
                  <a:pt x="305" y="49"/>
                </a:lnTo>
                <a:lnTo>
                  <a:pt x="316" y="48"/>
                </a:lnTo>
                <a:lnTo>
                  <a:pt x="316" y="60"/>
                </a:lnTo>
                <a:lnTo>
                  <a:pt x="315" y="60"/>
                </a:lnTo>
                <a:lnTo>
                  <a:pt x="315" y="61"/>
                </a:lnTo>
                <a:lnTo>
                  <a:pt x="313" y="63"/>
                </a:lnTo>
                <a:lnTo>
                  <a:pt x="311" y="65"/>
                </a:lnTo>
                <a:lnTo>
                  <a:pt x="310" y="66"/>
                </a:lnTo>
                <a:lnTo>
                  <a:pt x="311" y="68"/>
                </a:lnTo>
                <a:lnTo>
                  <a:pt x="313" y="70"/>
                </a:lnTo>
                <a:lnTo>
                  <a:pt x="320" y="70"/>
                </a:lnTo>
                <a:lnTo>
                  <a:pt x="320" y="71"/>
                </a:lnTo>
                <a:lnTo>
                  <a:pt x="320" y="73"/>
                </a:lnTo>
                <a:lnTo>
                  <a:pt x="318" y="75"/>
                </a:lnTo>
                <a:lnTo>
                  <a:pt x="318" y="78"/>
                </a:lnTo>
                <a:lnTo>
                  <a:pt x="320" y="80"/>
                </a:lnTo>
                <a:lnTo>
                  <a:pt x="323" y="82"/>
                </a:lnTo>
                <a:lnTo>
                  <a:pt x="328" y="82"/>
                </a:lnTo>
                <a:lnTo>
                  <a:pt x="327" y="85"/>
                </a:lnTo>
                <a:lnTo>
                  <a:pt x="325" y="87"/>
                </a:lnTo>
                <a:lnTo>
                  <a:pt x="325" y="90"/>
                </a:lnTo>
                <a:lnTo>
                  <a:pt x="323" y="93"/>
                </a:lnTo>
                <a:lnTo>
                  <a:pt x="322" y="97"/>
                </a:lnTo>
                <a:lnTo>
                  <a:pt x="320" y="99"/>
                </a:lnTo>
                <a:lnTo>
                  <a:pt x="320" y="100"/>
                </a:lnTo>
                <a:lnTo>
                  <a:pt x="318" y="100"/>
                </a:lnTo>
                <a:lnTo>
                  <a:pt x="315" y="100"/>
                </a:lnTo>
                <a:lnTo>
                  <a:pt x="310" y="102"/>
                </a:lnTo>
                <a:lnTo>
                  <a:pt x="306" y="102"/>
                </a:lnTo>
                <a:lnTo>
                  <a:pt x="303" y="104"/>
                </a:lnTo>
                <a:lnTo>
                  <a:pt x="303" y="105"/>
                </a:lnTo>
                <a:lnTo>
                  <a:pt x="306" y="107"/>
                </a:lnTo>
                <a:lnTo>
                  <a:pt x="313" y="110"/>
                </a:lnTo>
                <a:lnTo>
                  <a:pt x="313" y="112"/>
                </a:lnTo>
                <a:lnTo>
                  <a:pt x="313" y="114"/>
                </a:lnTo>
                <a:lnTo>
                  <a:pt x="311" y="119"/>
                </a:lnTo>
                <a:lnTo>
                  <a:pt x="308" y="122"/>
                </a:lnTo>
                <a:lnTo>
                  <a:pt x="306" y="126"/>
                </a:lnTo>
                <a:lnTo>
                  <a:pt x="303" y="129"/>
                </a:lnTo>
                <a:lnTo>
                  <a:pt x="303" y="132"/>
                </a:lnTo>
                <a:lnTo>
                  <a:pt x="301" y="134"/>
                </a:lnTo>
                <a:lnTo>
                  <a:pt x="300" y="146"/>
                </a:lnTo>
                <a:lnTo>
                  <a:pt x="291" y="146"/>
                </a:lnTo>
                <a:lnTo>
                  <a:pt x="284" y="173"/>
                </a:lnTo>
                <a:lnTo>
                  <a:pt x="276" y="178"/>
                </a:lnTo>
                <a:lnTo>
                  <a:pt x="284" y="178"/>
                </a:lnTo>
                <a:lnTo>
                  <a:pt x="284" y="180"/>
                </a:lnTo>
                <a:lnTo>
                  <a:pt x="283" y="180"/>
                </a:lnTo>
                <a:lnTo>
                  <a:pt x="279" y="183"/>
                </a:lnTo>
                <a:lnTo>
                  <a:pt x="278" y="185"/>
                </a:lnTo>
                <a:lnTo>
                  <a:pt x="274" y="188"/>
                </a:lnTo>
                <a:lnTo>
                  <a:pt x="274" y="190"/>
                </a:lnTo>
                <a:lnTo>
                  <a:pt x="274" y="193"/>
                </a:lnTo>
                <a:lnTo>
                  <a:pt x="276" y="195"/>
                </a:lnTo>
                <a:lnTo>
                  <a:pt x="276" y="197"/>
                </a:lnTo>
                <a:lnTo>
                  <a:pt x="274" y="198"/>
                </a:lnTo>
                <a:lnTo>
                  <a:pt x="272" y="200"/>
                </a:lnTo>
                <a:lnTo>
                  <a:pt x="269" y="203"/>
                </a:lnTo>
                <a:lnTo>
                  <a:pt x="269" y="207"/>
                </a:lnTo>
                <a:lnTo>
                  <a:pt x="267" y="209"/>
                </a:lnTo>
                <a:lnTo>
                  <a:pt x="269" y="210"/>
                </a:lnTo>
                <a:lnTo>
                  <a:pt x="272" y="210"/>
                </a:lnTo>
                <a:lnTo>
                  <a:pt x="274" y="212"/>
                </a:lnTo>
                <a:lnTo>
                  <a:pt x="274" y="215"/>
                </a:lnTo>
                <a:lnTo>
                  <a:pt x="272" y="217"/>
                </a:lnTo>
                <a:lnTo>
                  <a:pt x="267" y="222"/>
                </a:lnTo>
                <a:lnTo>
                  <a:pt x="264" y="224"/>
                </a:lnTo>
                <a:lnTo>
                  <a:pt x="261" y="225"/>
                </a:lnTo>
                <a:lnTo>
                  <a:pt x="259" y="227"/>
                </a:lnTo>
                <a:lnTo>
                  <a:pt x="259" y="231"/>
                </a:lnTo>
                <a:lnTo>
                  <a:pt x="259" y="232"/>
                </a:lnTo>
                <a:lnTo>
                  <a:pt x="261" y="234"/>
                </a:lnTo>
                <a:lnTo>
                  <a:pt x="262" y="236"/>
                </a:lnTo>
                <a:lnTo>
                  <a:pt x="264" y="236"/>
                </a:lnTo>
                <a:lnTo>
                  <a:pt x="266" y="237"/>
                </a:lnTo>
                <a:lnTo>
                  <a:pt x="264" y="239"/>
                </a:lnTo>
                <a:lnTo>
                  <a:pt x="264" y="242"/>
                </a:lnTo>
                <a:lnTo>
                  <a:pt x="264" y="244"/>
                </a:lnTo>
                <a:lnTo>
                  <a:pt x="262" y="247"/>
                </a:lnTo>
                <a:lnTo>
                  <a:pt x="262" y="251"/>
                </a:lnTo>
                <a:lnTo>
                  <a:pt x="262" y="253"/>
                </a:lnTo>
                <a:lnTo>
                  <a:pt x="262" y="254"/>
                </a:lnTo>
                <a:lnTo>
                  <a:pt x="462" y="241"/>
                </a:lnTo>
                <a:lnTo>
                  <a:pt x="462" y="264"/>
                </a:lnTo>
                <a:lnTo>
                  <a:pt x="460" y="264"/>
                </a:lnTo>
                <a:lnTo>
                  <a:pt x="459" y="268"/>
                </a:lnTo>
                <a:lnTo>
                  <a:pt x="457" y="273"/>
                </a:lnTo>
                <a:lnTo>
                  <a:pt x="455" y="276"/>
                </a:lnTo>
                <a:lnTo>
                  <a:pt x="454" y="283"/>
                </a:lnTo>
                <a:lnTo>
                  <a:pt x="454" y="288"/>
                </a:lnTo>
                <a:lnTo>
                  <a:pt x="457" y="293"/>
                </a:lnTo>
                <a:lnTo>
                  <a:pt x="462" y="297"/>
                </a:lnTo>
                <a:lnTo>
                  <a:pt x="464" y="298"/>
                </a:lnTo>
                <a:lnTo>
                  <a:pt x="467" y="302"/>
                </a:lnTo>
                <a:lnTo>
                  <a:pt x="470" y="307"/>
                </a:lnTo>
                <a:lnTo>
                  <a:pt x="476" y="313"/>
                </a:lnTo>
                <a:lnTo>
                  <a:pt x="479" y="320"/>
                </a:lnTo>
                <a:lnTo>
                  <a:pt x="482" y="327"/>
                </a:lnTo>
                <a:lnTo>
                  <a:pt x="482" y="335"/>
                </a:lnTo>
                <a:lnTo>
                  <a:pt x="481" y="342"/>
                </a:lnTo>
                <a:lnTo>
                  <a:pt x="479" y="342"/>
                </a:lnTo>
                <a:lnTo>
                  <a:pt x="477" y="342"/>
                </a:lnTo>
                <a:lnTo>
                  <a:pt x="474" y="342"/>
                </a:lnTo>
                <a:lnTo>
                  <a:pt x="472" y="342"/>
                </a:lnTo>
                <a:lnTo>
                  <a:pt x="470" y="342"/>
                </a:lnTo>
                <a:lnTo>
                  <a:pt x="469" y="342"/>
                </a:lnTo>
                <a:lnTo>
                  <a:pt x="467" y="342"/>
                </a:lnTo>
                <a:lnTo>
                  <a:pt x="450" y="334"/>
                </a:lnTo>
                <a:lnTo>
                  <a:pt x="445" y="335"/>
                </a:lnTo>
                <a:lnTo>
                  <a:pt x="443" y="334"/>
                </a:lnTo>
                <a:lnTo>
                  <a:pt x="442" y="332"/>
                </a:lnTo>
                <a:lnTo>
                  <a:pt x="440" y="329"/>
                </a:lnTo>
                <a:lnTo>
                  <a:pt x="437" y="325"/>
                </a:lnTo>
                <a:lnTo>
                  <a:pt x="432" y="322"/>
                </a:lnTo>
                <a:lnTo>
                  <a:pt x="426" y="322"/>
                </a:lnTo>
                <a:lnTo>
                  <a:pt x="421" y="324"/>
                </a:lnTo>
                <a:lnTo>
                  <a:pt x="415" y="329"/>
                </a:lnTo>
                <a:lnTo>
                  <a:pt x="413" y="330"/>
                </a:lnTo>
                <a:lnTo>
                  <a:pt x="411" y="332"/>
                </a:lnTo>
                <a:lnTo>
                  <a:pt x="410" y="335"/>
                </a:lnTo>
                <a:lnTo>
                  <a:pt x="408" y="339"/>
                </a:lnTo>
                <a:lnTo>
                  <a:pt x="404" y="341"/>
                </a:lnTo>
                <a:lnTo>
                  <a:pt x="403" y="344"/>
                </a:lnTo>
                <a:lnTo>
                  <a:pt x="403" y="346"/>
                </a:lnTo>
                <a:lnTo>
                  <a:pt x="401" y="346"/>
                </a:lnTo>
                <a:lnTo>
                  <a:pt x="401" y="347"/>
                </a:lnTo>
                <a:lnTo>
                  <a:pt x="399" y="349"/>
                </a:lnTo>
                <a:lnTo>
                  <a:pt x="398" y="352"/>
                </a:lnTo>
                <a:lnTo>
                  <a:pt x="398" y="356"/>
                </a:lnTo>
                <a:lnTo>
                  <a:pt x="399" y="359"/>
                </a:lnTo>
                <a:lnTo>
                  <a:pt x="403" y="361"/>
                </a:lnTo>
                <a:lnTo>
                  <a:pt x="411" y="364"/>
                </a:lnTo>
                <a:lnTo>
                  <a:pt x="423" y="364"/>
                </a:lnTo>
                <a:lnTo>
                  <a:pt x="426" y="366"/>
                </a:lnTo>
                <a:lnTo>
                  <a:pt x="428" y="366"/>
                </a:lnTo>
                <a:lnTo>
                  <a:pt x="433" y="366"/>
                </a:lnTo>
                <a:lnTo>
                  <a:pt x="437" y="364"/>
                </a:lnTo>
                <a:lnTo>
                  <a:pt x="443" y="363"/>
                </a:lnTo>
                <a:lnTo>
                  <a:pt x="450" y="359"/>
                </a:lnTo>
                <a:lnTo>
                  <a:pt x="457" y="352"/>
                </a:lnTo>
                <a:lnTo>
                  <a:pt x="459" y="352"/>
                </a:lnTo>
                <a:lnTo>
                  <a:pt x="462" y="352"/>
                </a:lnTo>
                <a:lnTo>
                  <a:pt x="464" y="356"/>
                </a:lnTo>
                <a:lnTo>
                  <a:pt x="465" y="356"/>
                </a:lnTo>
                <a:lnTo>
                  <a:pt x="474" y="347"/>
                </a:lnTo>
                <a:lnTo>
                  <a:pt x="481" y="352"/>
                </a:lnTo>
                <a:lnTo>
                  <a:pt x="474" y="363"/>
                </a:lnTo>
                <a:lnTo>
                  <a:pt x="472" y="363"/>
                </a:lnTo>
                <a:lnTo>
                  <a:pt x="469" y="364"/>
                </a:lnTo>
                <a:lnTo>
                  <a:pt x="465" y="366"/>
                </a:lnTo>
                <a:lnTo>
                  <a:pt x="462" y="368"/>
                </a:lnTo>
                <a:lnTo>
                  <a:pt x="460" y="369"/>
                </a:lnTo>
                <a:lnTo>
                  <a:pt x="459" y="373"/>
                </a:lnTo>
                <a:lnTo>
                  <a:pt x="462" y="373"/>
                </a:lnTo>
                <a:lnTo>
                  <a:pt x="470" y="374"/>
                </a:lnTo>
                <a:lnTo>
                  <a:pt x="472" y="374"/>
                </a:lnTo>
                <a:lnTo>
                  <a:pt x="474" y="376"/>
                </a:lnTo>
                <a:lnTo>
                  <a:pt x="479" y="378"/>
                </a:lnTo>
                <a:lnTo>
                  <a:pt x="484" y="379"/>
                </a:lnTo>
                <a:lnTo>
                  <a:pt x="487" y="381"/>
                </a:lnTo>
                <a:lnTo>
                  <a:pt x="491" y="379"/>
                </a:lnTo>
                <a:lnTo>
                  <a:pt x="491" y="378"/>
                </a:lnTo>
                <a:lnTo>
                  <a:pt x="489" y="373"/>
                </a:lnTo>
                <a:lnTo>
                  <a:pt x="489" y="371"/>
                </a:lnTo>
                <a:lnTo>
                  <a:pt x="491" y="369"/>
                </a:lnTo>
                <a:lnTo>
                  <a:pt x="492" y="368"/>
                </a:lnTo>
                <a:lnTo>
                  <a:pt x="494" y="364"/>
                </a:lnTo>
                <a:lnTo>
                  <a:pt x="496" y="363"/>
                </a:lnTo>
                <a:lnTo>
                  <a:pt x="496" y="361"/>
                </a:lnTo>
                <a:lnTo>
                  <a:pt x="498" y="359"/>
                </a:lnTo>
                <a:lnTo>
                  <a:pt x="499" y="357"/>
                </a:lnTo>
                <a:lnTo>
                  <a:pt x="503" y="357"/>
                </a:lnTo>
                <a:lnTo>
                  <a:pt x="504" y="357"/>
                </a:lnTo>
                <a:lnTo>
                  <a:pt x="506" y="357"/>
                </a:lnTo>
                <a:lnTo>
                  <a:pt x="504" y="359"/>
                </a:lnTo>
                <a:lnTo>
                  <a:pt x="503" y="361"/>
                </a:lnTo>
                <a:lnTo>
                  <a:pt x="503" y="364"/>
                </a:lnTo>
                <a:lnTo>
                  <a:pt x="504" y="366"/>
                </a:lnTo>
                <a:lnTo>
                  <a:pt x="506" y="369"/>
                </a:lnTo>
                <a:lnTo>
                  <a:pt x="508" y="369"/>
                </a:lnTo>
                <a:lnTo>
                  <a:pt x="506" y="383"/>
                </a:lnTo>
                <a:lnTo>
                  <a:pt x="509" y="388"/>
                </a:lnTo>
                <a:lnTo>
                  <a:pt x="523" y="388"/>
                </a:lnTo>
                <a:lnTo>
                  <a:pt x="521" y="395"/>
                </a:lnTo>
                <a:lnTo>
                  <a:pt x="506" y="395"/>
                </a:lnTo>
                <a:lnTo>
                  <a:pt x="499" y="400"/>
                </a:lnTo>
                <a:lnTo>
                  <a:pt x="486" y="400"/>
                </a:lnTo>
                <a:lnTo>
                  <a:pt x="486" y="417"/>
                </a:lnTo>
                <a:lnTo>
                  <a:pt x="486" y="418"/>
                </a:lnTo>
                <a:lnTo>
                  <a:pt x="486" y="422"/>
                </a:lnTo>
                <a:lnTo>
                  <a:pt x="486" y="423"/>
                </a:lnTo>
                <a:lnTo>
                  <a:pt x="486" y="427"/>
                </a:lnTo>
                <a:lnTo>
                  <a:pt x="487" y="429"/>
                </a:lnTo>
                <a:lnTo>
                  <a:pt x="489" y="430"/>
                </a:lnTo>
                <a:lnTo>
                  <a:pt x="494" y="432"/>
                </a:lnTo>
                <a:lnTo>
                  <a:pt x="499" y="437"/>
                </a:lnTo>
                <a:lnTo>
                  <a:pt x="504" y="442"/>
                </a:lnTo>
                <a:lnTo>
                  <a:pt x="516" y="442"/>
                </a:lnTo>
                <a:lnTo>
                  <a:pt x="523" y="449"/>
                </a:lnTo>
                <a:lnTo>
                  <a:pt x="543" y="456"/>
                </a:lnTo>
                <a:lnTo>
                  <a:pt x="542" y="462"/>
                </a:lnTo>
                <a:lnTo>
                  <a:pt x="555" y="462"/>
                </a:lnTo>
                <a:lnTo>
                  <a:pt x="553" y="474"/>
                </a:lnTo>
                <a:lnTo>
                  <a:pt x="542" y="479"/>
                </a:lnTo>
                <a:lnTo>
                  <a:pt x="540" y="486"/>
                </a:lnTo>
                <a:lnTo>
                  <a:pt x="531" y="478"/>
                </a:lnTo>
                <a:lnTo>
                  <a:pt x="530" y="478"/>
                </a:lnTo>
                <a:lnTo>
                  <a:pt x="528" y="481"/>
                </a:lnTo>
                <a:lnTo>
                  <a:pt x="525" y="484"/>
                </a:lnTo>
                <a:lnTo>
                  <a:pt x="521" y="488"/>
                </a:lnTo>
                <a:lnTo>
                  <a:pt x="520" y="489"/>
                </a:lnTo>
                <a:lnTo>
                  <a:pt x="518" y="489"/>
                </a:lnTo>
                <a:lnTo>
                  <a:pt x="518" y="486"/>
                </a:lnTo>
                <a:lnTo>
                  <a:pt x="521" y="478"/>
                </a:lnTo>
                <a:lnTo>
                  <a:pt x="521" y="474"/>
                </a:lnTo>
                <a:lnTo>
                  <a:pt x="518" y="471"/>
                </a:lnTo>
                <a:lnTo>
                  <a:pt x="514" y="469"/>
                </a:lnTo>
                <a:lnTo>
                  <a:pt x="513" y="467"/>
                </a:lnTo>
                <a:lnTo>
                  <a:pt x="513" y="466"/>
                </a:lnTo>
                <a:lnTo>
                  <a:pt x="513" y="464"/>
                </a:lnTo>
                <a:lnTo>
                  <a:pt x="511" y="462"/>
                </a:lnTo>
                <a:lnTo>
                  <a:pt x="508" y="461"/>
                </a:lnTo>
                <a:lnTo>
                  <a:pt x="503" y="457"/>
                </a:lnTo>
                <a:lnTo>
                  <a:pt x="494" y="456"/>
                </a:lnTo>
                <a:lnTo>
                  <a:pt x="484" y="454"/>
                </a:lnTo>
                <a:lnTo>
                  <a:pt x="481" y="454"/>
                </a:lnTo>
                <a:lnTo>
                  <a:pt x="477" y="454"/>
                </a:lnTo>
                <a:lnTo>
                  <a:pt x="476" y="452"/>
                </a:lnTo>
                <a:lnTo>
                  <a:pt x="472" y="452"/>
                </a:lnTo>
                <a:lnTo>
                  <a:pt x="470" y="452"/>
                </a:lnTo>
                <a:lnTo>
                  <a:pt x="469" y="451"/>
                </a:lnTo>
                <a:lnTo>
                  <a:pt x="469" y="447"/>
                </a:lnTo>
                <a:lnTo>
                  <a:pt x="467" y="442"/>
                </a:lnTo>
                <a:lnTo>
                  <a:pt x="465" y="439"/>
                </a:lnTo>
                <a:lnTo>
                  <a:pt x="464" y="435"/>
                </a:lnTo>
                <a:lnTo>
                  <a:pt x="462" y="432"/>
                </a:lnTo>
                <a:lnTo>
                  <a:pt x="459" y="432"/>
                </a:lnTo>
                <a:lnTo>
                  <a:pt x="454" y="435"/>
                </a:lnTo>
                <a:lnTo>
                  <a:pt x="452" y="435"/>
                </a:lnTo>
                <a:lnTo>
                  <a:pt x="447" y="432"/>
                </a:lnTo>
                <a:lnTo>
                  <a:pt x="440" y="429"/>
                </a:lnTo>
                <a:lnTo>
                  <a:pt x="435" y="425"/>
                </a:lnTo>
                <a:lnTo>
                  <a:pt x="430" y="423"/>
                </a:lnTo>
                <a:lnTo>
                  <a:pt x="428" y="425"/>
                </a:lnTo>
                <a:lnTo>
                  <a:pt x="433" y="430"/>
                </a:lnTo>
                <a:lnTo>
                  <a:pt x="443" y="440"/>
                </a:lnTo>
                <a:lnTo>
                  <a:pt x="443" y="444"/>
                </a:lnTo>
                <a:lnTo>
                  <a:pt x="443" y="445"/>
                </a:lnTo>
                <a:lnTo>
                  <a:pt x="445" y="449"/>
                </a:lnTo>
                <a:lnTo>
                  <a:pt x="445" y="451"/>
                </a:lnTo>
                <a:lnTo>
                  <a:pt x="443" y="451"/>
                </a:lnTo>
                <a:lnTo>
                  <a:pt x="442" y="451"/>
                </a:lnTo>
                <a:lnTo>
                  <a:pt x="438" y="449"/>
                </a:lnTo>
                <a:lnTo>
                  <a:pt x="435" y="451"/>
                </a:lnTo>
                <a:lnTo>
                  <a:pt x="433" y="451"/>
                </a:lnTo>
                <a:lnTo>
                  <a:pt x="432" y="452"/>
                </a:lnTo>
                <a:lnTo>
                  <a:pt x="433" y="456"/>
                </a:lnTo>
                <a:lnTo>
                  <a:pt x="437" y="461"/>
                </a:lnTo>
                <a:lnTo>
                  <a:pt x="438" y="462"/>
                </a:lnTo>
                <a:lnTo>
                  <a:pt x="442" y="466"/>
                </a:lnTo>
                <a:lnTo>
                  <a:pt x="445" y="469"/>
                </a:lnTo>
                <a:lnTo>
                  <a:pt x="445" y="471"/>
                </a:lnTo>
                <a:lnTo>
                  <a:pt x="432" y="484"/>
                </a:lnTo>
                <a:lnTo>
                  <a:pt x="430" y="484"/>
                </a:lnTo>
                <a:lnTo>
                  <a:pt x="428" y="484"/>
                </a:lnTo>
                <a:lnTo>
                  <a:pt x="425" y="483"/>
                </a:lnTo>
                <a:lnTo>
                  <a:pt x="425" y="481"/>
                </a:lnTo>
                <a:lnTo>
                  <a:pt x="423" y="478"/>
                </a:lnTo>
                <a:lnTo>
                  <a:pt x="423" y="473"/>
                </a:lnTo>
                <a:lnTo>
                  <a:pt x="411" y="459"/>
                </a:lnTo>
                <a:lnTo>
                  <a:pt x="401" y="454"/>
                </a:lnTo>
                <a:lnTo>
                  <a:pt x="393" y="462"/>
                </a:lnTo>
                <a:lnTo>
                  <a:pt x="386" y="459"/>
                </a:lnTo>
                <a:lnTo>
                  <a:pt x="388" y="469"/>
                </a:lnTo>
                <a:lnTo>
                  <a:pt x="369" y="484"/>
                </a:lnTo>
                <a:lnTo>
                  <a:pt x="366" y="486"/>
                </a:lnTo>
                <a:lnTo>
                  <a:pt x="362" y="486"/>
                </a:lnTo>
                <a:lnTo>
                  <a:pt x="359" y="486"/>
                </a:lnTo>
                <a:lnTo>
                  <a:pt x="355" y="484"/>
                </a:lnTo>
                <a:lnTo>
                  <a:pt x="352" y="481"/>
                </a:lnTo>
                <a:lnTo>
                  <a:pt x="352" y="478"/>
                </a:lnTo>
                <a:lnTo>
                  <a:pt x="355" y="471"/>
                </a:lnTo>
                <a:lnTo>
                  <a:pt x="355" y="469"/>
                </a:lnTo>
                <a:lnTo>
                  <a:pt x="359" y="467"/>
                </a:lnTo>
                <a:lnTo>
                  <a:pt x="360" y="466"/>
                </a:lnTo>
                <a:lnTo>
                  <a:pt x="362" y="466"/>
                </a:lnTo>
                <a:lnTo>
                  <a:pt x="345" y="467"/>
                </a:lnTo>
                <a:lnTo>
                  <a:pt x="342" y="478"/>
                </a:lnTo>
                <a:lnTo>
                  <a:pt x="327" y="471"/>
                </a:lnTo>
                <a:lnTo>
                  <a:pt x="330" y="462"/>
                </a:lnTo>
                <a:lnTo>
                  <a:pt x="308" y="440"/>
                </a:lnTo>
                <a:lnTo>
                  <a:pt x="301" y="440"/>
                </a:lnTo>
                <a:lnTo>
                  <a:pt x="289" y="435"/>
                </a:lnTo>
                <a:lnTo>
                  <a:pt x="288" y="437"/>
                </a:lnTo>
                <a:lnTo>
                  <a:pt x="286" y="437"/>
                </a:lnTo>
                <a:lnTo>
                  <a:pt x="284" y="439"/>
                </a:lnTo>
                <a:lnTo>
                  <a:pt x="281" y="439"/>
                </a:lnTo>
                <a:lnTo>
                  <a:pt x="281" y="437"/>
                </a:lnTo>
                <a:lnTo>
                  <a:pt x="279" y="435"/>
                </a:lnTo>
                <a:lnTo>
                  <a:pt x="278" y="432"/>
                </a:lnTo>
                <a:lnTo>
                  <a:pt x="278" y="423"/>
                </a:lnTo>
                <a:lnTo>
                  <a:pt x="271" y="420"/>
                </a:lnTo>
                <a:lnTo>
                  <a:pt x="271" y="418"/>
                </a:lnTo>
                <a:lnTo>
                  <a:pt x="271" y="417"/>
                </a:lnTo>
                <a:lnTo>
                  <a:pt x="269" y="413"/>
                </a:lnTo>
                <a:lnTo>
                  <a:pt x="269" y="412"/>
                </a:lnTo>
                <a:lnTo>
                  <a:pt x="267" y="408"/>
                </a:lnTo>
                <a:lnTo>
                  <a:pt x="264" y="407"/>
                </a:lnTo>
                <a:lnTo>
                  <a:pt x="261" y="408"/>
                </a:lnTo>
                <a:lnTo>
                  <a:pt x="256" y="412"/>
                </a:lnTo>
                <a:lnTo>
                  <a:pt x="254" y="413"/>
                </a:lnTo>
                <a:lnTo>
                  <a:pt x="252" y="415"/>
                </a:lnTo>
                <a:lnTo>
                  <a:pt x="250" y="417"/>
                </a:lnTo>
                <a:lnTo>
                  <a:pt x="247" y="417"/>
                </a:lnTo>
                <a:lnTo>
                  <a:pt x="245" y="415"/>
                </a:lnTo>
                <a:lnTo>
                  <a:pt x="244" y="412"/>
                </a:lnTo>
                <a:lnTo>
                  <a:pt x="244" y="405"/>
                </a:lnTo>
                <a:lnTo>
                  <a:pt x="245" y="403"/>
                </a:lnTo>
                <a:lnTo>
                  <a:pt x="245" y="401"/>
                </a:lnTo>
                <a:lnTo>
                  <a:pt x="245" y="400"/>
                </a:lnTo>
                <a:lnTo>
                  <a:pt x="232" y="401"/>
                </a:lnTo>
                <a:lnTo>
                  <a:pt x="215" y="412"/>
                </a:lnTo>
                <a:lnTo>
                  <a:pt x="210" y="415"/>
                </a:lnTo>
                <a:lnTo>
                  <a:pt x="225" y="429"/>
                </a:lnTo>
                <a:lnTo>
                  <a:pt x="223" y="435"/>
                </a:lnTo>
                <a:lnTo>
                  <a:pt x="203" y="440"/>
                </a:lnTo>
                <a:lnTo>
                  <a:pt x="200" y="440"/>
                </a:lnTo>
                <a:lnTo>
                  <a:pt x="196" y="440"/>
                </a:lnTo>
                <a:lnTo>
                  <a:pt x="193" y="440"/>
                </a:lnTo>
                <a:lnTo>
                  <a:pt x="186" y="440"/>
                </a:lnTo>
                <a:lnTo>
                  <a:pt x="179" y="439"/>
                </a:lnTo>
                <a:lnTo>
                  <a:pt x="173" y="439"/>
                </a:lnTo>
                <a:lnTo>
                  <a:pt x="166" y="437"/>
                </a:lnTo>
                <a:lnTo>
                  <a:pt x="159" y="435"/>
                </a:lnTo>
                <a:lnTo>
                  <a:pt x="151" y="434"/>
                </a:lnTo>
                <a:lnTo>
                  <a:pt x="142" y="432"/>
                </a:lnTo>
                <a:lnTo>
                  <a:pt x="135" y="430"/>
                </a:lnTo>
                <a:lnTo>
                  <a:pt x="129" y="427"/>
                </a:lnTo>
                <a:lnTo>
                  <a:pt x="122" y="423"/>
                </a:lnTo>
                <a:lnTo>
                  <a:pt x="117" y="420"/>
                </a:lnTo>
                <a:lnTo>
                  <a:pt x="112" y="417"/>
                </a:lnTo>
                <a:lnTo>
                  <a:pt x="108" y="417"/>
                </a:lnTo>
                <a:lnTo>
                  <a:pt x="105" y="417"/>
                </a:lnTo>
                <a:lnTo>
                  <a:pt x="100" y="415"/>
                </a:lnTo>
                <a:lnTo>
                  <a:pt x="95" y="415"/>
                </a:lnTo>
                <a:lnTo>
                  <a:pt x="91" y="415"/>
                </a:lnTo>
                <a:lnTo>
                  <a:pt x="90" y="415"/>
                </a:lnTo>
                <a:lnTo>
                  <a:pt x="88" y="415"/>
                </a:lnTo>
                <a:lnTo>
                  <a:pt x="90" y="407"/>
                </a:lnTo>
                <a:lnTo>
                  <a:pt x="98" y="400"/>
                </a:lnTo>
                <a:lnTo>
                  <a:pt x="88" y="381"/>
                </a:lnTo>
                <a:lnTo>
                  <a:pt x="81" y="391"/>
                </a:lnTo>
                <a:lnTo>
                  <a:pt x="85" y="396"/>
                </a:lnTo>
                <a:lnTo>
                  <a:pt x="81" y="400"/>
                </a:lnTo>
                <a:lnTo>
                  <a:pt x="76" y="405"/>
                </a:lnTo>
                <a:lnTo>
                  <a:pt x="85" y="408"/>
                </a:lnTo>
                <a:lnTo>
                  <a:pt x="81" y="417"/>
                </a:lnTo>
                <a:lnTo>
                  <a:pt x="76" y="417"/>
                </a:lnTo>
                <a:lnTo>
                  <a:pt x="71" y="417"/>
                </a:lnTo>
                <a:lnTo>
                  <a:pt x="64" y="417"/>
                </a:lnTo>
                <a:lnTo>
                  <a:pt x="56" y="417"/>
                </a:lnTo>
                <a:lnTo>
                  <a:pt x="49" y="418"/>
                </a:lnTo>
                <a:lnTo>
                  <a:pt x="42" y="420"/>
                </a:lnTo>
                <a:lnTo>
                  <a:pt x="36" y="423"/>
                </a:lnTo>
                <a:lnTo>
                  <a:pt x="34" y="423"/>
                </a:lnTo>
                <a:lnTo>
                  <a:pt x="32" y="422"/>
                </a:lnTo>
                <a:lnTo>
                  <a:pt x="32" y="420"/>
                </a:lnTo>
                <a:lnTo>
                  <a:pt x="30" y="417"/>
                </a:lnTo>
                <a:lnTo>
                  <a:pt x="29" y="415"/>
                </a:lnTo>
                <a:lnTo>
                  <a:pt x="29" y="413"/>
                </a:lnTo>
                <a:lnTo>
                  <a:pt x="27" y="413"/>
                </a:lnTo>
                <a:lnTo>
                  <a:pt x="39" y="400"/>
                </a:lnTo>
                <a:lnTo>
                  <a:pt x="41" y="390"/>
                </a:lnTo>
                <a:close/>
              </a:path>
            </a:pathLst>
          </a:custGeom>
          <a:solidFill>
            <a:srgbClr val="DDDDDD"/>
          </a:solidFill>
          <a:ln w="9525">
            <a:solidFill>
              <a:schemeClr val="tx1"/>
            </a:solidFill>
            <a:round/>
            <a:headEnd/>
            <a:tailEnd/>
          </a:ln>
        </p:spPr>
        <p:txBody>
          <a:bodyPr/>
          <a:lstStyle/>
          <a:p>
            <a:endParaRPr lang="en-US"/>
          </a:p>
        </p:txBody>
      </p:sp>
      <p:sp>
        <p:nvSpPr>
          <p:cNvPr id="58392" name="Freeform 60"/>
          <p:cNvSpPr>
            <a:spLocks/>
          </p:cNvSpPr>
          <p:nvPr/>
        </p:nvSpPr>
        <p:spPr bwMode="auto">
          <a:xfrm>
            <a:off x="6111875" y="3186113"/>
            <a:ext cx="515938" cy="812800"/>
          </a:xfrm>
          <a:custGeom>
            <a:avLst/>
            <a:gdLst>
              <a:gd name="T0" fmla="*/ 0 w 298"/>
              <a:gd name="T1" fmla="*/ 513 h 528"/>
              <a:gd name="T2" fmla="*/ 5 w 298"/>
              <a:gd name="T3" fmla="*/ 503 h 528"/>
              <a:gd name="T4" fmla="*/ 7 w 298"/>
              <a:gd name="T5" fmla="*/ 489 h 528"/>
              <a:gd name="T6" fmla="*/ 10 w 298"/>
              <a:gd name="T7" fmla="*/ 474 h 528"/>
              <a:gd name="T8" fmla="*/ 22 w 298"/>
              <a:gd name="T9" fmla="*/ 456 h 528"/>
              <a:gd name="T10" fmla="*/ 34 w 298"/>
              <a:gd name="T11" fmla="*/ 427 h 528"/>
              <a:gd name="T12" fmla="*/ 38 w 298"/>
              <a:gd name="T13" fmla="*/ 417 h 528"/>
              <a:gd name="T14" fmla="*/ 43 w 298"/>
              <a:gd name="T15" fmla="*/ 393 h 528"/>
              <a:gd name="T16" fmla="*/ 32 w 298"/>
              <a:gd name="T17" fmla="*/ 366 h 528"/>
              <a:gd name="T18" fmla="*/ 29 w 298"/>
              <a:gd name="T19" fmla="*/ 334 h 528"/>
              <a:gd name="T20" fmla="*/ 32 w 298"/>
              <a:gd name="T21" fmla="*/ 320 h 528"/>
              <a:gd name="T22" fmla="*/ 29 w 298"/>
              <a:gd name="T23" fmla="*/ 291 h 528"/>
              <a:gd name="T24" fmla="*/ 26 w 298"/>
              <a:gd name="T25" fmla="*/ 247 h 528"/>
              <a:gd name="T26" fmla="*/ 21 w 298"/>
              <a:gd name="T27" fmla="*/ 195 h 528"/>
              <a:gd name="T28" fmla="*/ 17 w 298"/>
              <a:gd name="T29" fmla="*/ 139 h 528"/>
              <a:gd name="T30" fmla="*/ 12 w 298"/>
              <a:gd name="T31" fmla="*/ 90 h 528"/>
              <a:gd name="T32" fmla="*/ 9 w 298"/>
              <a:gd name="T33" fmla="*/ 53 h 528"/>
              <a:gd name="T34" fmla="*/ 7 w 298"/>
              <a:gd name="T35" fmla="*/ 34 h 528"/>
              <a:gd name="T36" fmla="*/ 9 w 298"/>
              <a:gd name="T37" fmla="*/ 36 h 528"/>
              <a:gd name="T38" fmla="*/ 16 w 298"/>
              <a:gd name="T39" fmla="*/ 43 h 528"/>
              <a:gd name="T40" fmla="*/ 32 w 298"/>
              <a:gd name="T41" fmla="*/ 44 h 528"/>
              <a:gd name="T42" fmla="*/ 61 w 298"/>
              <a:gd name="T43" fmla="*/ 29 h 528"/>
              <a:gd name="T44" fmla="*/ 258 w 298"/>
              <a:gd name="T45" fmla="*/ 17 h 528"/>
              <a:gd name="T46" fmla="*/ 293 w 298"/>
              <a:gd name="T47" fmla="*/ 335 h 528"/>
              <a:gd name="T48" fmla="*/ 290 w 298"/>
              <a:gd name="T49" fmla="*/ 351 h 528"/>
              <a:gd name="T50" fmla="*/ 295 w 298"/>
              <a:gd name="T51" fmla="*/ 366 h 528"/>
              <a:gd name="T52" fmla="*/ 296 w 298"/>
              <a:gd name="T53" fmla="*/ 376 h 528"/>
              <a:gd name="T54" fmla="*/ 276 w 298"/>
              <a:gd name="T55" fmla="*/ 379 h 528"/>
              <a:gd name="T56" fmla="*/ 261 w 298"/>
              <a:gd name="T57" fmla="*/ 384 h 528"/>
              <a:gd name="T58" fmla="*/ 254 w 298"/>
              <a:gd name="T59" fmla="*/ 384 h 528"/>
              <a:gd name="T60" fmla="*/ 239 w 298"/>
              <a:gd name="T61" fmla="*/ 395 h 528"/>
              <a:gd name="T62" fmla="*/ 244 w 298"/>
              <a:gd name="T63" fmla="*/ 410 h 528"/>
              <a:gd name="T64" fmla="*/ 239 w 298"/>
              <a:gd name="T65" fmla="*/ 418 h 528"/>
              <a:gd name="T66" fmla="*/ 230 w 298"/>
              <a:gd name="T67" fmla="*/ 428 h 528"/>
              <a:gd name="T68" fmla="*/ 225 w 298"/>
              <a:gd name="T69" fmla="*/ 439 h 528"/>
              <a:gd name="T70" fmla="*/ 225 w 298"/>
              <a:gd name="T71" fmla="*/ 442 h 528"/>
              <a:gd name="T72" fmla="*/ 220 w 298"/>
              <a:gd name="T73" fmla="*/ 445 h 528"/>
              <a:gd name="T74" fmla="*/ 210 w 298"/>
              <a:gd name="T75" fmla="*/ 450 h 528"/>
              <a:gd name="T76" fmla="*/ 203 w 298"/>
              <a:gd name="T77" fmla="*/ 471 h 528"/>
              <a:gd name="T78" fmla="*/ 202 w 298"/>
              <a:gd name="T79" fmla="*/ 479 h 528"/>
              <a:gd name="T80" fmla="*/ 188 w 298"/>
              <a:gd name="T81" fmla="*/ 484 h 528"/>
              <a:gd name="T82" fmla="*/ 170 w 298"/>
              <a:gd name="T83" fmla="*/ 472 h 528"/>
              <a:gd name="T84" fmla="*/ 159 w 298"/>
              <a:gd name="T85" fmla="*/ 464 h 528"/>
              <a:gd name="T86" fmla="*/ 149 w 298"/>
              <a:gd name="T87" fmla="*/ 489 h 528"/>
              <a:gd name="T88" fmla="*/ 141 w 298"/>
              <a:gd name="T89" fmla="*/ 510 h 528"/>
              <a:gd name="T90" fmla="*/ 126 w 298"/>
              <a:gd name="T91" fmla="*/ 498 h 528"/>
              <a:gd name="T92" fmla="*/ 117 w 298"/>
              <a:gd name="T93" fmla="*/ 493 h 528"/>
              <a:gd name="T94" fmla="*/ 102 w 298"/>
              <a:gd name="T95" fmla="*/ 510 h 528"/>
              <a:gd name="T96" fmla="*/ 90 w 298"/>
              <a:gd name="T97" fmla="*/ 520 h 528"/>
              <a:gd name="T98" fmla="*/ 76 w 298"/>
              <a:gd name="T99" fmla="*/ 510 h 528"/>
              <a:gd name="T100" fmla="*/ 63 w 298"/>
              <a:gd name="T101" fmla="*/ 505 h 528"/>
              <a:gd name="T102" fmla="*/ 53 w 298"/>
              <a:gd name="T103" fmla="*/ 506 h 528"/>
              <a:gd name="T104" fmla="*/ 46 w 298"/>
              <a:gd name="T105" fmla="*/ 505 h 528"/>
              <a:gd name="T106" fmla="*/ 46 w 298"/>
              <a:gd name="T107" fmla="*/ 516 h 528"/>
              <a:gd name="T108" fmla="*/ 43 w 298"/>
              <a:gd name="T109" fmla="*/ 522 h 528"/>
              <a:gd name="T110" fmla="*/ 29 w 298"/>
              <a:gd name="T111" fmla="*/ 515 h 528"/>
              <a:gd name="T112" fmla="*/ 12 w 298"/>
              <a:gd name="T113" fmla="*/ 513 h 528"/>
              <a:gd name="T114" fmla="*/ 16 w 298"/>
              <a:gd name="T115" fmla="*/ 522 h 528"/>
              <a:gd name="T116" fmla="*/ 10 w 298"/>
              <a:gd name="T117" fmla="*/ 528 h 5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528"/>
              <a:gd name="T179" fmla="*/ 298 w 298"/>
              <a:gd name="T180" fmla="*/ 528 h 52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528">
                <a:moveTo>
                  <a:pt x="7" y="528"/>
                </a:moveTo>
                <a:lnTo>
                  <a:pt x="2" y="523"/>
                </a:lnTo>
                <a:lnTo>
                  <a:pt x="0" y="518"/>
                </a:lnTo>
                <a:lnTo>
                  <a:pt x="0" y="513"/>
                </a:lnTo>
                <a:lnTo>
                  <a:pt x="0" y="510"/>
                </a:lnTo>
                <a:lnTo>
                  <a:pt x="2" y="506"/>
                </a:lnTo>
                <a:lnTo>
                  <a:pt x="4" y="505"/>
                </a:lnTo>
                <a:lnTo>
                  <a:pt x="5" y="503"/>
                </a:lnTo>
                <a:lnTo>
                  <a:pt x="7" y="493"/>
                </a:lnTo>
                <a:lnTo>
                  <a:pt x="7" y="491"/>
                </a:lnTo>
                <a:lnTo>
                  <a:pt x="7" y="489"/>
                </a:lnTo>
                <a:lnTo>
                  <a:pt x="7" y="486"/>
                </a:lnTo>
                <a:lnTo>
                  <a:pt x="9" y="481"/>
                </a:lnTo>
                <a:lnTo>
                  <a:pt x="9" y="478"/>
                </a:lnTo>
                <a:lnTo>
                  <a:pt x="10" y="474"/>
                </a:lnTo>
                <a:lnTo>
                  <a:pt x="10" y="471"/>
                </a:lnTo>
                <a:lnTo>
                  <a:pt x="10" y="469"/>
                </a:lnTo>
                <a:lnTo>
                  <a:pt x="17" y="464"/>
                </a:lnTo>
                <a:lnTo>
                  <a:pt x="22" y="456"/>
                </a:lnTo>
                <a:lnTo>
                  <a:pt x="26" y="447"/>
                </a:lnTo>
                <a:lnTo>
                  <a:pt x="29" y="440"/>
                </a:lnTo>
                <a:lnTo>
                  <a:pt x="32" y="432"/>
                </a:lnTo>
                <a:lnTo>
                  <a:pt x="34" y="427"/>
                </a:lnTo>
                <a:lnTo>
                  <a:pt x="36" y="422"/>
                </a:lnTo>
                <a:lnTo>
                  <a:pt x="36" y="420"/>
                </a:lnTo>
                <a:lnTo>
                  <a:pt x="38" y="417"/>
                </a:lnTo>
                <a:lnTo>
                  <a:pt x="39" y="413"/>
                </a:lnTo>
                <a:lnTo>
                  <a:pt x="41" y="412"/>
                </a:lnTo>
                <a:lnTo>
                  <a:pt x="43" y="401"/>
                </a:lnTo>
                <a:lnTo>
                  <a:pt x="43" y="393"/>
                </a:lnTo>
                <a:lnTo>
                  <a:pt x="41" y="384"/>
                </a:lnTo>
                <a:lnTo>
                  <a:pt x="38" y="378"/>
                </a:lnTo>
                <a:lnTo>
                  <a:pt x="36" y="371"/>
                </a:lnTo>
                <a:lnTo>
                  <a:pt x="32" y="366"/>
                </a:lnTo>
                <a:lnTo>
                  <a:pt x="31" y="362"/>
                </a:lnTo>
                <a:lnTo>
                  <a:pt x="29" y="361"/>
                </a:lnTo>
                <a:lnTo>
                  <a:pt x="29" y="357"/>
                </a:lnTo>
                <a:lnTo>
                  <a:pt x="29" y="334"/>
                </a:lnTo>
                <a:lnTo>
                  <a:pt x="32" y="329"/>
                </a:lnTo>
                <a:lnTo>
                  <a:pt x="32" y="327"/>
                </a:lnTo>
                <a:lnTo>
                  <a:pt x="32" y="325"/>
                </a:lnTo>
                <a:lnTo>
                  <a:pt x="32" y="320"/>
                </a:lnTo>
                <a:lnTo>
                  <a:pt x="31" y="315"/>
                </a:lnTo>
                <a:lnTo>
                  <a:pt x="31" y="308"/>
                </a:lnTo>
                <a:lnTo>
                  <a:pt x="31" y="300"/>
                </a:lnTo>
                <a:lnTo>
                  <a:pt x="29" y="291"/>
                </a:lnTo>
                <a:lnTo>
                  <a:pt x="29" y="281"/>
                </a:lnTo>
                <a:lnTo>
                  <a:pt x="27" y="271"/>
                </a:lnTo>
                <a:lnTo>
                  <a:pt x="27" y="259"/>
                </a:lnTo>
                <a:lnTo>
                  <a:pt x="26" y="247"/>
                </a:lnTo>
                <a:lnTo>
                  <a:pt x="24" y="234"/>
                </a:lnTo>
                <a:lnTo>
                  <a:pt x="24" y="222"/>
                </a:lnTo>
                <a:lnTo>
                  <a:pt x="22" y="208"/>
                </a:lnTo>
                <a:lnTo>
                  <a:pt x="21" y="195"/>
                </a:lnTo>
                <a:lnTo>
                  <a:pt x="21" y="181"/>
                </a:lnTo>
                <a:lnTo>
                  <a:pt x="19" y="166"/>
                </a:lnTo>
                <a:lnTo>
                  <a:pt x="17" y="153"/>
                </a:lnTo>
                <a:lnTo>
                  <a:pt x="17" y="139"/>
                </a:lnTo>
                <a:lnTo>
                  <a:pt x="16" y="127"/>
                </a:lnTo>
                <a:lnTo>
                  <a:pt x="14" y="114"/>
                </a:lnTo>
                <a:lnTo>
                  <a:pt x="14" y="102"/>
                </a:lnTo>
                <a:lnTo>
                  <a:pt x="12" y="90"/>
                </a:lnTo>
                <a:lnTo>
                  <a:pt x="12" y="80"/>
                </a:lnTo>
                <a:lnTo>
                  <a:pt x="10" y="70"/>
                </a:lnTo>
                <a:lnTo>
                  <a:pt x="10" y="60"/>
                </a:lnTo>
                <a:lnTo>
                  <a:pt x="9" y="53"/>
                </a:lnTo>
                <a:lnTo>
                  <a:pt x="9" y="46"/>
                </a:lnTo>
                <a:lnTo>
                  <a:pt x="9" y="41"/>
                </a:lnTo>
                <a:lnTo>
                  <a:pt x="7" y="36"/>
                </a:lnTo>
                <a:lnTo>
                  <a:pt x="7" y="34"/>
                </a:lnTo>
                <a:lnTo>
                  <a:pt x="7" y="32"/>
                </a:lnTo>
                <a:lnTo>
                  <a:pt x="7" y="34"/>
                </a:lnTo>
                <a:lnTo>
                  <a:pt x="9" y="36"/>
                </a:lnTo>
                <a:lnTo>
                  <a:pt x="10" y="38"/>
                </a:lnTo>
                <a:lnTo>
                  <a:pt x="12" y="39"/>
                </a:lnTo>
                <a:lnTo>
                  <a:pt x="14" y="41"/>
                </a:lnTo>
                <a:lnTo>
                  <a:pt x="16" y="43"/>
                </a:lnTo>
                <a:lnTo>
                  <a:pt x="19" y="44"/>
                </a:lnTo>
                <a:lnTo>
                  <a:pt x="22" y="44"/>
                </a:lnTo>
                <a:lnTo>
                  <a:pt x="27" y="44"/>
                </a:lnTo>
                <a:lnTo>
                  <a:pt x="32" y="44"/>
                </a:lnTo>
                <a:lnTo>
                  <a:pt x="38" y="43"/>
                </a:lnTo>
                <a:lnTo>
                  <a:pt x="46" y="39"/>
                </a:lnTo>
                <a:lnTo>
                  <a:pt x="53" y="36"/>
                </a:lnTo>
                <a:lnTo>
                  <a:pt x="61" y="29"/>
                </a:lnTo>
                <a:lnTo>
                  <a:pt x="71" y="22"/>
                </a:lnTo>
                <a:lnTo>
                  <a:pt x="70" y="22"/>
                </a:lnTo>
                <a:lnTo>
                  <a:pt x="254" y="0"/>
                </a:lnTo>
                <a:lnTo>
                  <a:pt x="258" y="17"/>
                </a:lnTo>
                <a:lnTo>
                  <a:pt x="293" y="335"/>
                </a:lnTo>
                <a:lnTo>
                  <a:pt x="295" y="334"/>
                </a:lnTo>
                <a:lnTo>
                  <a:pt x="293" y="334"/>
                </a:lnTo>
                <a:lnTo>
                  <a:pt x="293" y="335"/>
                </a:lnTo>
                <a:lnTo>
                  <a:pt x="291" y="337"/>
                </a:lnTo>
                <a:lnTo>
                  <a:pt x="291" y="340"/>
                </a:lnTo>
                <a:lnTo>
                  <a:pt x="290" y="346"/>
                </a:lnTo>
                <a:lnTo>
                  <a:pt x="290" y="351"/>
                </a:lnTo>
                <a:lnTo>
                  <a:pt x="290" y="356"/>
                </a:lnTo>
                <a:lnTo>
                  <a:pt x="291" y="362"/>
                </a:lnTo>
                <a:lnTo>
                  <a:pt x="293" y="364"/>
                </a:lnTo>
                <a:lnTo>
                  <a:pt x="295" y="366"/>
                </a:lnTo>
                <a:lnTo>
                  <a:pt x="296" y="369"/>
                </a:lnTo>
                <a:lnTo>
                  <a:pt x="298" y="371"/>
                </a:lnTo>
                <a:lnTo>
                  <a:pt x="298" y="374"/>
                </a:lnTo>
                <a:lnTo>
                  <a:pt x="296" y="376"/>
                </a:lnTo>
                <a:lnTo>
                  <a:pt x="290" y="378"/>
                </a:lnTo>
                <a:lnTo>
                  <a:pt x="281" y="379"/>
                </a:lnTo>
                <a:lnTo>
                  <a:pt x="280" y="379"/>
                </a:lnTo>
                <a:lnTo>
                  <a:pt x="276" y="379"/>
                </a:lnTo>
                <a:lnTo>
                  <a:pt x="273" y="381"/>
                </a:lnTo>
                <a:lnTo>
                  <a:pt x="268" y="383"/>
                </a:lnTo>
                <a:lnTo>
                  <a:pt x="264" y="383"/>
                </a:lnTo>
                <a:lnTo>
                  <a:pt x="261" y="384"/>
                </a:lnTo>
                <a:lnTo>
                  <a:pt x="259" y="384"/>
                </a:lnTo>
                <a:lnTo>
                  <a:pt x="258" y="384"/>
                </a:lnTo>
                <a:lnTo>
                  <a:pt x="254" y="384"/>
                </a:lnTo>
                <a:lnTo>
                  <a:pt x="251" y="386"/>
                </a:lnTo>
                <a:lnTo>
                  <a:pt x="246" y="388"/>
                </a:lnTo>
                <a:lnTo>
                  <a:pt x="242" y="390"/>
                </a:lnTo>
                <a:lnTo>
                  <a:pt x="239" y="395"/>
                </a:lnTo>
                <a:lnTo>
                  <a:pt x="241" y="400"/>
                </a:lnTo>
                <a:lnTo>
                  <a:pt x="244" y="408"/>
                </a:lnTo>
                <a:lnTo>
                  <a:pt x="244" y="410"/>
                </a:lnTo>
                <a:lnTo>
                  <a:pt x="244" y="412"/>
                </a:lnTo>
                <a:lnTo>
                  <a:pt x="242" y="413"/>
                </a:lnTo>
                <a:lnTo>
                  <a:pt x="241" y="417"/>
                </a:lnTo>
                <a:lnTo>
                  <a:pt x="239" y="418"/>
                </a:lnTo>
                <a:lnTo>
                  <a:pt x="236" y="422"/>
                </a:lnTo>
                <a:lnTo>
                  <a:pt x="232" y="425"/>
                </a:lnTo>
                <a:lnTo>
                  <a:pt x="232" y="427"/>
                </a:lnTo>
                <a:lnTo>
                  <a:pt x="230" y="428"/>
                </a:lnTo>
                <a:lnTo>
                  <a:pt x="229" y="430"/>
                </a:lnTo>
                <a:lnTo>
                  <a:pt x="229" y="434"/>
                </a:lnTo>
                <a:lnTo>
                  <a:pt x="227" y="435"/>
                </a:lnTo>
                <a:lnTo>
                  <a:pt x="225" y="439"/>
                </a:lnTo>
                <a:lnTo>
                  <a:pt x="225" y="440"/>
                </a:lnTo>
                <a:lnTo>
                  <a:pt x="225" y="442"/>
                </a:lnTo>
                <a:lnTo>
                  <a:pt x="224" y="442"/>
                </a:lnTo>
                <a:lnTo>
                  <a:pt x="224" y="444"/>
                </a:lnTo>
                <a:lnTo>
                  <a:pt x="222" y="445"/>
                </a:lnTo>
                <a:lnTo>
                  <a:pt x="220" y="445"/>
                </a:lnTo>
                <a:lnTo>
                  <a:pt x="217" y="447"/>
                </a:lnTo>
                <a:lnTo>
                  <a:pt x="212" y="447"/>
                </a:lnTo>
                <a:lnTo>
                  <a:pt x="210" y="450"/>
                </a:lnTo>
                <a:lnTo>
                  <a:pt x="208" y="456"/>
                </a:lnTo>
                <a:lnTo>
                  <a:pt x="207" y="461"/>
                </a:lnTo>
                <a:lnTo>
                  <a:pt x="205" y="467"/>
                </a:lnTo>
                <a:lnTo>
                  <a:pt x="203" y="471"/>
                </a:lnTo>
                <a:lnTo>
                  <a:pt x="203" y="474"/>
                </a:lnTo>
                <a:lnTo>
                  <a:pt x="203" y="476"/>
                </a:lnTo>
                <a:lnTo>
                  <a:pt x="203" y="478"/>
                </a:lnTo>
                <a:lnTo>
                  <a:pt x="202" y="479"/>
                </a:lnTo>
                <a:lnTo>
                  <a:pt x="200" y="481"/>
                </a:lnTo>
                <a:lnTo>
                  <a:pt x="198" y="483"/>
                </a:lnTo>
                <a:lnTo>
                  <a:pt x="193" y="484"/>
                </a:lnTo>
                <a:lnTo>
                  <a:pt x="188" y="484"/>
                </a:lnTo>
                <a:lnTo>
                  <a:pt x="180" y="483"/>
                </a:lnTo>
                <a:lnTo>
                  <a:pt x="170" y="478"/>
                </a:lnTo>
                <a:lnTo>
                  <a:pt x="170" y="476"/>
                </a:lnTo>
                <a:lnTo>
                  <a:pt x="170" y="472"/>
                </a:lnTo>
                <a:lnTo>
                  <a:pt x="168" y="469"/>
                </a:lnTo>
                <a:lnTo>
                  <a:pt x="166" y="466"/>
                </a:lnTo>
                <a:lnTo>
                  <a:pt x="163" y="464"/>
                </a:lnTo>
                <a:lnTo>
                  <a:pt x="159" y="464"/>
                </a:lnTo>
                <a:lnTo>
                  <a:pt x="156" y="471"/>
                </a:lnTo>
                <a:lnTo>
                  <a:pt x="151" y="481"/>
                </a:lnTo>
                <a:lnTo>
                  <a:pt x="151" y="484"/>
                </a:lnTo>
                <a:lnTo>
                  <a:pt x="149" y="489"/>
                </a:lnTo>
                <a:lnTo>
                  <a:pt x="149" y="496"/>
                </a:lnTo>
                <a:lnTo>
                  <a:pt x="148" y="503"/>
                </a:lnTo>
                <a:lnTo>
                  <a:pt x="144" y="506"/>
                </a:lnTo>
                <a:lnTo>
                  <a:pt x="141" y="510"/>
                </a:lnTo>
                <a:lnTo>
                  <a:pt x="134" y="508"/>
                </a:lnTo>
                <a:lnTo>
                  <a:pt x="127" y="501"/>
                </a:lnTo>
                <a:lnTo>
                  <a:pt x="126" y="500"/>
                </a:lnTo>
                <a:lnTo>
                  <a:pt x="126" y="498"/>
                </a:lnTo>
                <a:lnTo>
                  <a:pt x="126" y="496"/>
                </a:lnTo>
                <a:lnTo>
                  <a:pt x="124" y="493"/>
                </a:lnTo>
                <a:lnTo>
                  <a:pt x="122" y="493"/>
                </a:lnTo>
                <a:lnTo>
                  <a:pt x="117" y="493"/>
                </a:lnTo>
                <a:lnTo>
                  <a:pt x="112" y="498"/>
                </a:lnTo>
                <a:lnTo>
                  <a:pt x="104" y="505"/>
                </a:lnTo>
                <a:lnTo>
                  <a:pt x="104" y="506"/>
                </a:lnTo>
                <a:lnTo>
                  <a:pt x="102" y="510"/>
                </a:lnTo>
                <a:lnTo>
                  <a:pt x="100" y="513"/>
                </a:lnTo>
                <a:lnTo>
                  <a:pt x="98" y="516"/>
                </a:lnTo>
                <a:lnTo>
                  <a:pt x="95" y="520"/>
                </a:lnTo>
                <a:lnTo>
                  <a:pt x="90" y="520"/>
                </a:lnTo>
                <a:lnTo>
                  <a:pt x="85" y="518"/>
                </a:lnTo>
                <a:lnTo>
                  <a:pt x="78" y="513"/>
                </a:lnTo>
                <a:lnTo>
                  <a:pt x="78" y="511"/>
                </a:lnTo>
                <a:lnTo>
                  <a:pt x="76" y="510"/>
                </a:lnTo>
                <a:lnTo>
                  <a:pt x="73" y="508"/>
                </a:lnTo>
                <a:lnTo>
                  <a:pt x="70" y="506"/>
                </a:lnTo>
                <a:lnTo>
                  <a:pt x="66" y="505"/>
                </a:lnTo>
                <a:lnTo>
                  <a:pt x="63" y="505"/>
                </a:lnTo>
                <a:lnTo>
                  <a:pt x="58" y="505"/>
                </a:lnTo>
                <a:lnTo>
                  <a:pt x="54" y="508"/>
                </a:lnTo>
                <a:lnTo>
                  <a:pt x="53" y="506"/>
                </a:lnTo>
                <a:lnTo>
                  <a:pt x="51" y="505"/>
                </a:lnTo>
                <a:lnTo>
                  <a:pt x="49" y="505"/>
                </a:lnTo>
                <a:lnTo>
                  <a:pt x="48" y="505"/>
                </a:lnTo>
                <a:lnTo>
                  <a:pt x="46" y="505"/>
                </a:lnTo>
                <a:lnTo>
                  <a:pt x="46" y="510"/>
                </a:lnTo>
                <a:lnTo>
                  <a:pt x="46" y="515"/>
                </a:lnTo>
                <a:lnTo>
                  <a:pt x="46" y="516"/>
                </a:lnTo>
                <a:lnTo>
                  <a:pt x="46" y="518"/>
                </a:lnTo>
                <a:lnTo>
                  <a:pt x="44" y="520"/>
                </a:lnTo>
                <a:lnTo>
                  <a:pt x="44" y="522"/>
                </a:lnTo>
                <a:lnTo>
                  <a:pt x="43" y="522"/>
                </a:lnTo>
                <a:lnTo>
                  <a:pt x="39" y="520"/>
                </a:lnTo>
                <a:lnTo>
                  <a:pt x="36" y="516"/>
                </a:lnTo>
                <a:lnTo>
                  <a:pt x="34" y="516"/>
                </a:lnTo>
                <a:lnTo>
                  <a:pt x="29" y="515"/>
                </a:lnTo>
                <a:lnTo>
                  <a:pt x="24" y="513"/>
                </a:lnTo>
                <a:lnTo>
                  <a:pt x="19" y="513"/>
                </a:lnTo>
                <a:lnTo>
                  <a:pt x="16" y="513"/>
                </a:lnTo>
                <a:lnTo>
                  <a:pt x="12" y="513"/>
                </a:lnTo>
                <a:lnTo>
                  <a:pt x="12" y="516"/>
                </a:lnTo>
                <a:lnTo>
                  <a:pt x="16" y="520"/>
                </a:lnTo>
                <a:lnTo>
                  <a:pt x="16" y="522"/>
                </a:lnTo>
                <a:lnTo>
                  <a:pt x="14" y="525"/>
                </a:lnTo>
                <a:lnTo>
                  <a:pt x="14" y="527"/>
                </a:lnTo>
                <a:lnTo>
                  <a:pt x="12" y="527"/>
                </a:lnTo>
                <a:lnTo>
                  <a:pt x="10" y="528"/>
                </a:lnTo>
                <a:lnTo>
                  <a:pt x="9" y="528"/>
                </a:lnTo>
                <a:lnTo>
                  <a:pt x="7" y="528"/>
                </a:lnTo>
                <a:close/>
              </a:path>
            </a:pathLst>
          </a:custGeom>
          <a:solidFill>
            <a:srgbClr val="DDDDDD"/>
          </a:solidFill>
          <a:ln w="9525">
            <a:solidFill>
              <a:schemeClr val="tx1"/>
            </a:solidFill>
            <a:round/>
            <a:headEnd/>
            <a:tailEnd/>
          </a:ln>
        </p:spPr>
        <p:txBody>
          <a:bodyPr/>
          <a:lstStyle/>
          <a:p>
            <a:endParaRPr lang="en-US"/>
          </a:p>
        </p:txBody>
      </p:sp>
      <p:sp>
        <p:nvSpPr>
          <p:cNvPr id="58393" name="Freeform 61"/>
          <p:cNvSpPr>
            <a:spLocks/>
          </p:cNvSpPr>
          <p:nvPr/>
        </p:nvSpPr>
        <p:spPr bwMode="auto">
          <a:xfrm>
            <a:off x="5881688" y="3700463"/>
            <a:ext cx="1255712" cy="569912"/>
          </a:xfrm>
          <a:custGeom>
            <a:avLst/>
            <a:gdLst>
              <a:gd name="T0" fmla="*/ 631 w 723"/>
              <a:gd name="T1" fmla="*/ 37 h 370"/>
              <a:gd name="T2" fmla="*/ 616 w 723"/>
              <a:gd name="T3" fmla="*/ 22 h 370"/>
              <a:gd name="T4" fmla="*/ 584 w 723"/>
              <a:gd name="T5" fmla="*/ 40 h 370"/>
              <a:gd name="T6" fmla="*/ 559 w 723"/>
              <a:gd name="T7" fmla="*/ 35 h 370"/>
              <a:gd name="T8" fmla="*/ 537 w 723"/>
              <a:gd name="T9" fmla="*/ 42 h 370"/>
              <a:gd name="T10" fmla="*/ 486 w 723"/>
              <a:gd name="T11" fmla="*/ 20 h 370"/>
              <a:gd name="T12" fmla="*/ 445 w 723"/>
              <a:gd name="T13" fmla="*/ 1 h 370"/>
              <a:gd name="T14" fmla="*/ 427 w 723"/>
              <a:gd name="T15" fmla="*/ 0 h 370"/>
              <a:gd name="T16" fmla="*/ 422 w 723"/>
              <a:gd name="T17" fmla="*/ 22 h 370"/>
              <a:gd name="T18" fmla="*/ 428 w 723"/>
              <a:gd name="T19" fmla="*/ 42 h 370"/>
              <a:gd name="T20" fmla="*/ 396 w 723"/>
              <a:gd name="T21" fmla="*/ 49 h 370"/>
              <a:gd name="T22" fmla="*/ 378 w 723"/>
              <a:gd name="T23" fmla="*/ 54 h 370"/>
              <a:gd name="T24" fmla="*/ 376 w 723"/>
              <a:gd name="T25" fmla="*/ 78 h 370"/>
              <a:gd name="T26" fmla="*/ 362 w 723"/>
              <a:gd name="T27" fmla="*/ 94 h 370"/>
              <a:gd name="T28" fmla="*/ 357 w 723"/>
              <a:gd name="T29" fmla="*/ 106 h 370"/>
              <a:gd name="T30" fmla="*/ 344 w 723"/>
              <a:gd name="T31" fmla="*/ 113 h 370"/>
              <a:gd name="T32" fmla="*/ 335 w 723"/>
              <a:gd name="T33" fmla="*/ 140 h 370"/>
              <a:gd name="T34" fmla="*/ 320 w 723"/>
              <a:gd name="T35" fmla="*/ 150 h 370"/>
              <a:gd name="T36" fmla="*/ 295 w 723"/>
              <a:gd name="T37" fmla="*/ 130 h 370"/>
              <a:gd name="T38" fmla="*/ 280 w 723"/>
              <a:gd name="T39" fmla="*/ 169 h 370"/>
              <a:gd name="T40" fmla="*/ 258 w 723"/>
              <a:gd name="T41" fmla="*/ 162 h 370"/>
              <a:gd name="T42" fmla="*/ 234 w 723"/>
              <a:gd name="T43" fmla="*/ 176 h 370"/>
              <a:gd name="T44" fmla="*/ 210 w 723"/>
              <a:gd name="T45" fmla="*/ 177 h 370"/>
              <a:gd name="T46" fmla="*/ 186 w 723"/>
              <a:gd name="T47" fmla="*/ 174 h 370"/>
              <a:gd name="T48" fmla="*/ 178 w 723"/>
              <a:gd name="T49" fmla="*/ 176 h 370"/>
              <a:gd name="T50" fmla="*/ 175 w 723"/>
              <a:gd name="T51" fmla="*/ 188 h 370"/>
              <a:gd name="T52" fmla="*/ 148 w 723"/>
              <a:gd name="T53" fmla="*/ 179 h 370"/>
              <a:gd name="T54" fmla="*/ 144 w 723"/>
              <a:gd name="T55" fmla="*/ 193 h 370"/>
              <a:gd name="T56" fmla="*/ 134 w 723"/>
              <a:gd name="T57" fmla="*/ 199 h 370"/>
              <a:gd name="T58" fmla="*/ 131 w 723"/>
              <a:gd name="T59" fmla="*/ 223 h 370"/>
              <a:gd name="T60" fmla="*/ 127 w 723"/>
              <a:gd name="T61" fmla="*/ 238 h 370"/>
              <a:gd name="T62" fmla="*/ 95 w 723"/>
              <a:gd name="T63" fmla="*/ 255 h 370"/>
              <a:gd name="T64" fmla="*/ 104 w 723"/>
              <a:gd name="T65" fmla="*/ 287 h 370"/>
              <a:gd name="T66" fmla="*/ 60 w 723"/>
              <a:gd name="T67" fmla="*/ 272 h 370"/>
              <a:gd name="T68" fmla="*/ 32 w 723"/>
              <a:gd name="T69" fmla="*/ 287 h 370"/>
              <a:gd name="T70" fmla="*/ 29 w 723"/>
              <a:gd name="T71" fmla="*/ 301 h 370"/>
              <a:gd name="T72" fmla="*/ 0 w 723"/>
              <a:gd name="T73" fmla="*/ 370 h 370"/>
              <a:gd name="T74" fmla="*/ 158 w 723"/>
              <a:gd name="T75" fmla="*/ 335 h 370"/>
              <a:gd name="T76" fmla="*/ 197 w 723"/>
              <a:gd name="T77" fmla="*/ 335 h 370"/>
              <a:gd name="T78" fmla="*/ 273 w 723"/>
              <a:gd name="T79" fmla="*/ 328 h 370"/>
              <a:gd name="T80" fmla="*/ 391 w 723"/>
              <a:gd name="T81" fmla="*/ 318 h 370"/>
              <a:gd name="T82" fmla="*/ 501 w 723"/>
              <a:gd name="T83" fmla="*/ 309 h 370"/>
              <a:gd name="T84" fmla="*/ 557 w 723"/>
              <a:gd name="T85" fmla="*/ 304 h 370"/>
              <a:gd name="T86" fmla="*/ 576 w 723"/>
              <a:gd name="T87" fmla="*/ 296 h 370"/>
              <a:gd name="T88" fmla="*/ 611 w 723"/>
              <a:gd name="T89" fmla="*/ 277 h 370"/>
              <a:gd name="T90" fmla="*/ 625 w 723"/>
              <a:gd name="T91" fmla="*/ 265 h 370"/>
              <a:gd name="T92" fmla="*/ 645 w 723"/>
              <a:gd name="T93" fmla="*/ 252 h 370"/>
              <a:gd name="T94" fmla="*/ 652 w 723"/>
              <a:gd name="T95" fmla="*/ 238 h 370"/>
              <a:gd name="T96" fmla="*/ 664 w 723"/>
              <a:gd name="T97" fmla="*/ 215 h 370"/>
              <a:gd name="T98" fmla="*/ 699 w 723"/>
              <a:gd name="T99" fmla="*/ 189 h 370"/>
              <a:gd name="T100" fmla="*/ 699 w 723"/>
              <a:gd name="T101" fmla="*/ 188 h 370"/>
              <a:gd name="T102" fmla="*/ 709 w 723"/>
              <a:gd name="T103" fmla="*/ 152 h 370"/>
              <a:gd name="T104" fmla="*/ 687 w 723"/>
              <a:gd name="T105" fmla="*/ 137 h 370"/>
              <a:gd name="T106" fmla="*/ 652 w 723"/>
              <a:gd name="T107" fmla="*/ 88 h 370"/>
              <a:gd name="T108" fmla="*/ 647 w 723"/>
              <a:gd name="T109" fmla="*/ 56 h 370"/>
              <a:gd name="T110" fmla="*/ 650 w 723"/>
              <a:gd name="T111" fmla="*/ 52 h 37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23"/>
              <a:gd name="T169" fmla="*/ 0 h 370"/>
              <a:gd name="T170" fmla="*/ 723 w 723"/>
              <a:gd name="T171" fmla="*/ 370 h 37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23" h="370">
                <a:moveTo>
                  <a:pt x="650" y="52"/>
                </a:moveTo>
                <a:lnTo>
                  <a:pt x="648" y="50"/>
                </a:lnTo>
                <a:lnTo>
                  <a:pt x="647" y="49"/>
                </a:lnTo>
                <a:lnTo>
                  <a:pt x="643" y="45"/>
                </a:lnTo>
                <a:lnTo>
                  <a:pt x="640" y="42"/>
                </a:lnTo>
                <a:lnTo>
                  <a:pt x="635" y="39"/>
                </a:lnTo>
                <a:lnTo>
                  <a:pt x="631" y="37"/>
                </a:lnTo>
                <a:lnTo>
                  <a:pt x="626" y="37"/>
                </a:lnTo>
                <a:lnTo>
                  <a:pt x="623" y="40"/>
                </a:lnTo>
                <a:lnTo>
                  <a:pt x="621" y="39"/>
                </a:lnTo>
                <a:lnTo>
                  <a:pt x="621" y="35"/>
                </a:lnTo>
                <a:lnTo>
                  <a:pt x="621" y="30"/>
                </a:lnTo>
                <a:lnTo>
                  <a:pt x="620" y="25"/>
                </a:lnTo>
                <a:lnTo>
                  <a:pt x="616" y="22"/>
                </a:lnTo>
                <a:lnTo>
                  <a:pt x="611" y="20"/>
                </a:lnTo>
                <a:lnTo>
                  <a:pt x="604" y="23"/>
                </a:lnTo>
                <a:lnTo>
                  <a:pt x="594" y="32"/>
                </a:lnTo>
                <a:lnTo>
                  <a:pt x="593" y="34"/>
                </a:lnTo>
                <a:lnTo>
                  <a:pt x="591" y="35"/>
                </a:lnTo>
                <a:lnTo>
                  <a:pt x="588" y="39"/>
                </a:lnTo>
                <a:lnTo>
                  <a:pt x="584" y="40"/>
                </a:lnTo>
                <a:lnTo>
                  <a:pt x="579" y="42"/>
                </a:lnTo>
                <a:lnTo>
                  <a:pt x="574" y="44"/>
                </a:lnTo>
                <a:lnTo>
                  <a:pt x="567" y="40"/>
                </a:lnTo>
                <a:lnTo>
                  <a:pt x="562" y="37"/>
                </a:lnTo>
                <a:lnTo>
                  <a:pt x="560" y="35"/>
                </a:lnTo>
                <a:lnTo>
                  <a:pt x="559" y="35"/>
                </a:lnTo>
                <a:lnTo>
                  <a:pt x="557" y="34"/>
                </a:lnTo>
                <a:lnTo>
                  <a:pt x="554" y="35"/>
                </a:lnTo>
                <a:lnTo>
                  <a:pt x="550" y="35"/>
                </a:lnTo>
                <a:lnTo>
                  <a:pt x="547" y="39"/>
                </a:lnTo>
                <a:lnTo>
                  <a:pt x="542" y="44"/>
                </a:lnTo>
                <a:lnTo>
                  <a:pt x="540" y="44"/>
                </a:lnTo>
                <a:lnTo>
                  <a:pt x="537" y="42"/>
                </a:lnTo>
                <a:lnTo>
                  <a:pt x="533" y="42"/>
                </a:lnTo>
                <a:lnTo>
                  <a:pt x="532" y="42"/>
                </a:lnTo>
                <a:lnTo>
                  <a:pt x="518" y="30"/>
                </a:lnTo>
                <a:lnTo>
                  <a:pt x="488" y="28"/>
                </a:lnTo>
                <a:lnTo>
                  <a:pt x="488" y="27"/>
                </a:lnTo>
                <a:lnTo>
                  <a:pt x="488" y="23"/>
                </a:lnTo>
                <a:lnTo>
                  <a:pt x="486" y="20"/>
                </a:lnTo>
                <a:lnTo>
                  <a:pt x="484" y="15"/>
                </a:lnTo>
                <a:lnTo>
                  <a:pt x="479" y="10"/>
                </a:lnTo>
                <a:lnTo>
                  <a:pt x="472" y="5"/>
                </a:lnTo>
                <a:lnTo>
                  <a:pt x="462" y="3"/>
                </a:lnTo>
                <a:lnTo>
                  <a:pt x="450" y="1"/>
                </a:lnTo>
                <a:lnTo>
                  <a:pt x="449" y="1"/>
                </a:lnTo>
                <a:lnTo>
                  <a:pt x="445" y="1"/>
                </a:lnTo>
                <a:lnTo>
                  <a:pt x="442" y="1"/>
                </a:lnTo>
                <a:lnTo>
                  <a:pt x="437" y="1"/>
                </a:lnTo>
                <a:lnTo>
                  <a:pt x="432" y="1"/>
                </a:lnTo>
                <a:lnTo>
                  <a:pt x="428" y="1"/>
                </a:lnTo>
                <a:lnTo>
                  <a:pt x="427" y="1"/>
                </a:lnTo>
                <a:lnTo>
                  <a:pt x="425" y="1"/>
                </a:lnTo>
                <a:lnTo>
                  <a:pt x="427" y="0"/>
                </a:lnTo>
                <a:lnTo>
                  <a:pt x="425" y="0"/>
                </a:lnTo>
                <a:lnTo>
                  <a:pt x="425" y="1"/>
                </a:lnTo>
                <a:lnTo>
                  <a:pt x="423" y="3"/>
                </a:lnTo>
                <a:lnTo>
                  <a:pt x="423" y="6"/>
                </a:lnTo>
                <a:lnTo>
                  <a:pt x="422" y="12"/>
                </a:lnTo>
                <a:lnTo>
                  <a:pt x="422" y="17"/>
                </a:lnTo>
                <a:lnTo>
                  <a:pt x="422" y="22"/>
                </a:lnTo>
                <a:lnTo>
                  <a:pt x="423" y="28"/>
                </a:lnTo>
                <a:lnTo>
                  <a:pt x="425" y="30"/>
                </a:lnTo>
                <a:lnTo>
                  <a:pt x="427" y="32"/>
                </a:lnTo>
                <a:lnTo>
                  <a:pt x="428" y="35"/>
                </a:lnTo>
                <a:lnTo>
                  <a:pt x="430" y="37"/>
                </a:lnTo>
                <a:lnTo>
                  <a:pt x="430" y="40"/>
                </a:lnTo>
                <a:lnTo>
                  <a:pt x="428" y="42"/>
                </a:lnTo>
                <a:lnTo>
                  <a:pt x="422" y="44"/>
                </a:lnTo>
                <a:lnTo>
                  <a:pt x="413" y="45"/>
                </a:lnTo>
                <a:lnTo>
                  <a:pt x="412" y="45"/>
                </a:lnTo>
                <a:lnTo>
                  <a:pt x="408" y="45"/>
                </a:lnTo>
                <a:lnTo>
                  <a:pt x="405" y="47"/>
                </a:lnTo>
                <a:lnTo>
                  <a:pt x="400" y="49"/>
                </a:lnTo>
                <a:lnTo>
                  <a:pt x="396" y="49"/>
                </a:lnTo>
                <a:lnTo>
                  <a:pt x="393" y="50"/>
                </a:lnTo>
                <a:lnTo>
                  <a:pt x="391" y="50"/>
                </a:lnTo>
                <a:lnTo>
                  <a:pt x="390" y="50"/>
                </a:lnTo>
                <a:lnTo>
                  <a:pt x="386" y="50"/>
                </a:lnTo>
                <a:lnTo>
                  <a:pt x="383" y="52"/>
                </a:lnTo>
                <a:lnTo>
                  <a:pt x="378" y="54"/>
                </a:lnTo>
                <a:lnTo>
                  <a:pt x="374" y="56"/>
                </a:lnTo>
                <a:lnTo>
                  <a:pt x="371" y="61"/>
                </a:lnTo>
                <a:lnTo>
                  <a:pt x="373" y="66"/>
                </a:lnTo>
                <a:lnTo>
                  <a:pt x="376" y="74"/>
                </a:lnTo>
                <a:lnTo>
                  <a:pt x="376" y="76"/>
                </a:lnTo>
                <a:lnTo>
                  <a:pt x="376" y="78"/>
                </a:lnTo>
                <a:lnTo>
                  <a:pt x="374" y="79"/>
                </a:lnTo>
                <a:lnTo>
                  <a:pt x="373" y="83"/>
                </a:lnTo>
                <a:lnTo>
                  <a:pt x="371" y="84"/>
                </a:lnTo>
                <a:lnTo>
                  <a:pt x="368" y="88"/>
                </a:lnTo>
                <a:lnTo>
                  <a:pt x="364" y="91"/>
                </a:lnTo>
                <a:lnTo>
                  <a:pt x="364" y="93"/>
                </a:lnTo>
                <a:lnTo>
                  <a:pt x="362" y="94"/>
                </a:lnTo>
                <a:lnTo>
                  <a:pt x="361" y="96"/>
                </a:lnTo>
                <a:lnTo>
                  <a:pt x="361" y="100"/>
                </a:lnTo>
                <a:lnTo>
                  <a:pt x="359" y="101"/>
                </a:lnTo>
                <a:lnTo>
                  <a:pt x="357" y="105"/>
                </a:lnTo>
                <a:lnTo>
                  <a:pt x="357" y="106"/>
                </a:lnTo>
                <a:lnTo>
                  <a:pt x="357" y="108"/>
                </a:lnTo>
                <a:lnTo>
                  <a:pt x="356" y="108"/>
                </a:lnTo>
                <a:lnTo>
                  <a:pt x="356" y="110"/>
                </a:lnTo>
                <a:lnTo>
                  <a:pt x="354" y="111"/>
                </a:lnTo>
                <a:lnTo>
                  <a:pt x="352" y="111"/>
                </a:lnTo>
                <a:lnTo>
                  <a:pt x="349" y="113"/>
                </a:lnTo>
                <a:lnTo>
                  <a:pt x="344" y="113"/>
                </a:lnTo>
                <a:lnTo>
                  <a:pt x="342" y="116"/>
                </a:lnTo>
                <a:lnTo>
                  <a:pt x="340" y="122"/>
                </a:lnTo>
                <a:lnTo>
                  <a:pt x="339" y="127"/>
                </a:lnTo>
                <a:lnTo>
                  <a:pt x="337" y="133"/>
                </a:lnTo>
                <a:lnTo>
                  <a:pt x="335" y="137"/>
                </a:lnTo>
                <a:lnTo>
                  <a:pt x="335" y="140"/>
                </a:lnTo>
                <a:lnTo>
                  <a:pt x="335" y="142"/>
                </a:lnTo>
                <a:lnTo>
                  <a:pt x="335" y="144"/>
                </a:lnTo>
                <a:lnTo>
                  <a:pt x="334" y="145"/>
                </a:lnTo>
                <a:lnTo>
                  <a:pt x="332" y="147"/>
                </a:lnTo>
                <a:lnTo>
                  <a:pt x="330" y="149"/>
                </a:lnTo>
                <a:lnTo>
                  <a:pt x="325" y="150"/>
                </a:lnTo>
                <a:lnTo>
                  <a:pt x="320" y="150"/>
                </a:lnTo>
                <a:lnTo>
                  <a:pt x="312" y="149"/>
                </a:lnTo>
                <a:lnTo>
                  <a:pt x="302" y="144"/>
                </a:lnTo>
                <a:lnTo>
                  <a:pt x="302" y="142"/>
                </a:lnTo>
                <a:lnTo>
                  <a:pt x="302" y="138"/>
                </a:lnTo>
                <a:lnTo>
                  <a:pt x="300" y="135"/>
                </a:lnTo>
                <a:lnTo>
                  <a:pt x="298" y="132"/>
                </a:lnTo>
                <a:lnTo>
                  <a:pt x="295" y="130"/>
                </a:lnTo>
                <a:lnTo>
                  <a:pt x="291" y="130"/>
                </a:lnTo>
                <a:lnTo>
                  <a:pt x="288" y="137"/>
                </a:lnTo>
                <a:lnTo>
                  <a:pt x="283" y="147"/>
                </a:lnTo>
                <a:lnTo>
                  <a:pt x="283" y="150"/>
                </a:lnTo>
                <a:lnTo>
                  <a:pt x="281" y="155"/>
                </a:lnTo>
                <a:lnTo>
                  <a:pt x="281" y="162"/>
                </a:lnTo>
                <a:lnTo>
                  <a:pt x="280" y="169"/>
                </a:lnTo>
                <a:lnTo>
                  <a:pt x="276" y="172"/>
                </a:lnTo>
                <a:lnTo>
                  <a:pt x="273" y="176"/>
                </a:lnTo>
                <a:lnTo>
                  <a:pt x="266" y="174"/>
                </a:lnTo>
                <a:lnTo>
                  <a:pt x="259" y="167"/>
                </a:lnTo>
                <a:lnTo>
                  <a:pt x="258" y="166"/>
                </a:lnTo>
                <a:lnTo>
                  <a:pt x="258" y="164"/>
                </a:lnTo>
                <a:lnTo>
                  <a:pt x="258" y="162"/>
                </a:lnTo>
                <a:lnTo>
                  <a:pt x="256" y="159"/>
                </a:lnTo>
                <a:lnTo>
                  <a:pt x="254" y="159"/>
                </a:lnTo>
                <a:lnTo>
                  <a:pt x="249" y="159"/>
                </a:lnTo>
                <a:lnTo>
                  <a:pt x="244" y="164"/>
                </a:lnTo>
                <a:lnTo>
                  <a:pt x="236" y="171"/>
                </a:lnTo>
                <a:lnTo>
                  <a:pt x="236" y="172"/>
                </a:lnTo>
                <a:lnTo>
                  <a:pt x="234" y="176"/>
                </a:lnTo>
                <a:lnTo>
                  <a:pt x="232" y="179"/>
                </a:lnTo>
                <a:lnTo>
                  <a:pt x="230" y="182"/>
                </a:lnTo>
                <a:lnTo>
                  <a:pt x="227" y="186"/>
                </a:lnTo>
                <a:lnTo>
                  <a:pt x="222" y="186"/>
                </a:lnTo>
                <a:lnTo>
                  <a:pt x="217" y="184"/>
                </a:lnTo>
                <a:lnTo>
                  <a:pt x="210" y="179"/>
                </a:lnTo>
                <a:lnTo>
                  <a:pt x="210" y="177"/>
                </a:lnTo>
                <a:lnTo>
                  <a:pt x="208" y="176"/>
                </a:lnTo>
                <a:lnTo>
                  <a:pt x="205" y="174"/>
                </a:lnTo>
                <a:lnTo>
                  <a:pt x="202" y="172"/>
                </a:lnTo>
                <a:lnTo>
                  <a:pt x="198" y="171"/>
                </a:lnTo>
                <a:lnTo>
                  <a:pt x="195" y="171"/>
                </a:lnTo>
                <a:lnTo>
                  <a:pt x="190" y="171"/>
                </a:lnTo>
                <a:lnTo>
                  <a:pt x="186" y="174"/>
                </a:lnTo>
                <a:lnTo>
                  <a:pt x="185" y="172"/>
                </a:lnTo>
                <a:lnTo>
                  <a:pt x="183" y="171"/>
                </a:lnTo>
                <a:lnTo>
                  <a:pt x="181" y="171"/>
                </a:lnTo>
                <a:lnTo>
                  <a:pt x="180" y="171"/>
                </a:lnTo>
                <a:lnTo>
                  <a:pt x="178" y="171"/>
                </a:lnTo>
                <a:lnTo>
                  <a:pt x="178" y="176"/>
                </a:lnTo>
                <a:lnTo>
                  <a:pt x="178" y="181"/>
                </a:lnTo>
                <a:lnTo>
                  <a:pt x="178" y="182"/>
                </a:lnTo>
                <a:lnTo>
                  <a:pt x="178" y="184"/>
                </a:lnTo>
                <a:lnTo>
                  <a:pt x="176" y="186"/>
                </a:lnTo>
                <a:lnTo>
                  <a:pt x="176" y="188"/>
                </a:lnTo>
                <a:lnTo>
                  <a:pt x="175" y="188"/>
                </a:lnTo>
                <a:lnTo>
                  <a:pt x="171" y="186"/>
                </a:lnTo>
                <a:lnTo>
                  <a:pt x="168" y="182"/>
                </a:lnTo>
                <a:lnTo>
                  <a:pt x="166" y="182"/>
                </a:lnTo>
                <a:lnTo>
                  <a:pt x="161" y="181"/>
                </a:lnTo>
                <a:lnTo>
                  <a:pt x="156" y="179"/>
                </a:lnTo>
                <a:lnTo>
                  <a:pt x="151" y="179"/>
                </a:lnTo>
                <a:lnTo>
                  <a:pt x="148" y="179"/>
                </a:lnTo>
                <a:lnTo>
                  <a:pt x="144" y="179"/>
                </a:lnTo>
                <a:lnTo>
                  <a:pt x="144" y="182"/>
                </a:lnTo>
                <a:lnTo>
                  <a:pt x="148" y="186"/>
                </a:lnTo>
                <a:lnTo>
                  <a:pt x="148" y="188"/>
                </a:lnTo>
                <a:lnTo>
                  <a:pt x="146" y="188"/>
                </a:lnTo>
                <a:lnTo>
                  <a:pt x="146" y="191"/>
                </a:lnTo>
                <a:lnTo>
                  <a:pt x="144" y="193"/>
                </a:lnTo>
                <a:lnTo>
                  <a:pt x="142" y="193"/>
                </a:lnTo>
                <a:lnTo>
                  <a:pt x="141" y="194"/>
                </a:lnTo>
                <a:lnTo>
                  <a:pt x="139" y="194"/>
                </a:lnTo>
                <a:lnTo>
                  <a:pt x="136" y="194"/>
                </a:lnTo>
                <a:lnTo>
                  <a:pt x="136" y="196"/>
                </a:lnTo>
                <a:lnTo>
                  <a:pt x="136" y="198"/>
                </a:lnTo>
                <a:lnTo>
                  <a:pt x="134" y="199"/>
                </a:lnTo>
                <a:lnTo>
                  <a:pt x="134" y="201"/>
                </a:lnTo>
                <a:lnTo>
                  <a:pt x="132" y="204"/>
                </a:lnTo>
                <a:lnTo>
                  <a:pt x="131" y="206"/>
                </a:lnTo>
                <a:lnTo>
                  <a:pt x="129" y="208"/>
                </a:lnTo>
                <a:lnTo>
                  <a:pt x="129" y="210"/>
                </a:lnTo>
                <a:lnTo>
                  <a:pt x="127" y="218"/>
                </a:lnTo>
                <a:lnTo>
                  <a:pt x="131" y="223"/>
                </a:lnTo>
                <a:lnTo>
                  <a:pt x="132" y="225"/>
                </a:lnTo>
                <a:lnTo>
                  <a:pt x="134" y="226"/>
                </a:lnTo>
                <a:lnTo>
                  <a:pt x="134" y="228"/>
                </a:lnTo>
                <a:lnTo>
                  <a:pt x="136" y="232"/>
                </a:lnTo>
                <a:lnTo>
                  <a:pt x="136" y="235"/>
                </a:lnTo>
                <a:lnTo>
                  <a:pt x="134" y="237"/>
                </a:lnTo>
                <a:lnTo>
                  <a:pt x="127" y="238"/>
                </a:lnTo>
                <a:lnTo>
                  <a:pt x="119" y="240"/>
                </a:lnTo>
                <a:lnTo>
                  <a:pt x="117" y="240"/>
                </a:lnTo>
                <a:lnTo>
                  <a:pt x="112" y="240"/>
                </a:lnTo>
                <a:lnTo>
                  <a:pt x="107" y="243"/>
                </a:lnTo>
                <a:lnTo>
                  <a:pt x="102" y="245"/>
                </a:lnTo>
                <a:lnTo>
                  <a:pt x="97" y="250"/>
                </a:lnTo>
                <a:lnTo>
                  <a:pt x="95" y="255"/>
                </a:lnTo>
                <a:lnTo>
                  <a:pt x="95" y="264"/>
                </a:lnTo>
                <a:lnTo>
                  <a:pt x="100" y="272"/>
                </a:lnTo>
                <a:lnTo>
                  <a:pt x="100" y="274"/>
                </a:lnTo>
                <a:lnTo>
                  <a:pt x="104" y="277"/>
                </a:lnTo>
                <a:lnTo>
                  <a:pt x="104" y="281"/>
                </a:lnTo>
                <a:lnTo>
                  <a:pt x="105" y="284"/>
                </a:lnTo>
                <a:lnTo>
                  <a:pt x="104" y="287"/>
                </a:lnTo>
                <a:lnTo>
                  <a:pt x="98" y="289"/>
                </a:lnTo>
                <a:lnTo>
                  <a:pt x="88" y="287"/>
                </a:lnTo>
                <a:lnTo>
                  <a:pt x="75" y="282"/>
                </a:lnTo>
                <a:lnTo>
                  <a:pt x="71" y="281"/>
                </a:lnTo>
                <a:lnTo>
                  <a:pt x="68" y="277"/>
                </a:lnTo>
                <a:lnTo>
                  <a:pt x="65" y="276"/>
                </a:lnTo>
                <a:lnTo>
                  <a:pt x="60" y="272"/>
                </a:lnTo>
                <a:lnTo>
                  <a:pt x="54" y="272"/>
                </a:lnTo>
                <a:lnTo>
                  <a:pt x="49" y="272"/>
                </a:lnTo>
                <a:lnTo>
                  <a:pt x="44" y="276"/>
                </a:lnTo>
                <a:lnTo>
                  <a:pt x="38" y="282"/>
                </a:lnTo>
                <a:lnTo>
                  <a:pt x="38" y="284"/>
                </a:lnTo>
                <a:lnTo>
                  <a:pt x="36" y="286"/>
                </a:lnTo>
                <a:lnTo>
                  <a:pt x="32" y="287"/>
                </a:lnTo>
                <a:lnTo>
                  <a:pt x="31" y="289"/>
                </a:lnTo>
                <a:lnTo>
                  <a:pt x="27" y="292"/>
                </a:lnTo>
                <a:lnTo>
                  <a:pt x="26" y="294"/>
                </a:lnTo>
                <a:lnTo>
                  <a:pt x="26" y="296"/>
                </a:lnTo>
                <a:lnTo>
                  <a:pt x="24" y="296"/>
                </a:lnTo>
                <a:lnTo>
                  <a:pt x="26" y="298"/>
                </a:lnTo>
                <a:lnTo>
                  <a:pt x="29" y="301"/>
                </a:lnTo>
                <a:lnTo>
                  <a:pt x="32" y="303"/>
                </a:lnTo>
                <a:lnTo>
                  <a:pt x="34" y="304"/>
                </a:lnTo>
                <a:lnTo>
                  <a:pt x="43" y="311"/>
                </a:lnTo>
                <a:lnTo>
                  <a:pt x="38" y="320"/>
                </a:lnTo>
                <a:lnTo>
                  <a:pt x="38" y="355"/>
                </a:lnTo>
                <a:lnTo>
                  <a:pt x="19" y="357"/>
                </a:lnTo>
                <a:lnTo>
                  <a:pt x="0" y="370"/>
                </a:lnTo>
                <a:lnTo>
                  <a:pt x="0" y="369"/>
                </a:lnTo>
                <a:lnTo>
                  <a:pt x="148" y="357"/>
                </a:lnTo>
                <a:lnTo>
                  <a:pt x="148" y="333"/>
                </a:lnTo>
                <a:lnTo>
                  <a:pt x="149" y="335"/>
                </a:lnTo>
                <a:lnTo>
                  <a:pt x="153" y="335"/>
                </a:lnTo>
                <a:lnTo>
                  <a:pt x="158" y="335"/>
                </a:lnTo>
                <a:lnTo>
                  <a:pt x="164" y="335"/>
                </a:lnTo>
                <a:lnTo>
                  <a:pt x="171" y="336"/>
                </a:lnTo>
                <a:lnTo>
                  <a:pt x="178" y="336"/>
                </a:lnTo>
                <a:lnTo>
                  <a:pt x="186" y="336"/>
                </a:lnTo>
                <a:lnTo>
                  <a:pt x="188" y="336"/>
                </a:lnTo>
                <a:lnTo>
                  <a:pt x="192" y="336"/>
                </a:lnTo>
                <a:lnTo>
                  <a:pt x="197" y="335"/>
                </a:lnTo>
                <a:lnTo>
                  <a:pt x="203" y="335"/>
                </a:lnTo>
                <a:lnTo>
                  <a:pt x="212" y="333"/>
                </a:lnTo>
                <a:lnTo>
                  <a:pt x="222" y="333"/>
                </a:lnTo>
                <a:lnTo>
                  <a:pt x="232" y="331"/>
                </a:lnTo>
                <a:lnTo>
                  <a:pt x="246" y="331"/>
                </a:lnTo>
                <a:lnTo>
                  <a:pt x="259" y="330"/>
                </a:lnTo>
                <a:lnTo>
                  <a:pt x="273" y="328"/>
                </a:lnTo>
                <a:lnTo>
                  <a:pt x="288" y="328"/>
                </a:lnTo>
                <a:lnTo>
                  <a:pt x="305" y="326"/>
                </a:lnTo>
                <a:lnTo>
                  <a:pt x="322" y="325"/>
                </a:lnTo>
                <a:lnTo>
                  <a:pt x="339" y="323"/>
                </a:lnTo>
                <a:lnTo>
                  <a:pt x="356" y="321"/>
                </a:lnTo>
                <a:lnTo>
                  <a:pt x="373" y="320"/>
                </a:lnTo>
                <a:lnTo>
                  <a:pt x="391" y="318"/>
                </a:lnTo>
                <a:lnTo>
                  <a:pt x="408" y="318"/>
                </a:lnTo>
                <a:lnTo>
                  <a:pt x="425" y="316"/>
                </a:lnTo>
                <a:lnTo>
                  <a:pt x="440" y="314"/>
                </a:lnTo>
                <a:lnTo>
                  <a:pt x="457" y="313"/>
                </a:lnTo>
                <a:lnTo>
                  <a:pt x="472" y="311"/>
                </a:lnTo>
                <a:lnTo>
                  <a:pt x="488" y="309"/>
                </a:lnTo>
                <a:lnTo>
                  <a:pt x="501" y="309"/>
                </a:lnTo>
                <a:lnTo>
                  <a:pt x="513" y="308"/>
                </a:lnTo>
                <a:lnTo>
                  <a:pt x="525" y="306"/>
                </a:lnTo>
                <a:lnTo>
                  <a:pt x="535" y="306"/>
                </a:lnTo>
                <a:lnTo>
                  <a:pt x="544" y="306"/>
                </a:lnTo>
                <a:lnTo>
                  <a:pt x="549" y="304"/>
                </a:lnTo>
                <a:lnTo>
                  <a:pt x="554" y="304"/>
                </a:lnTo>
                <a:lnTo>
                  <a:pt x="557" y="304"/>
                </a:lnTo>
                <a:lnTo>
                  <a:pt x="559" y="304"/>
                </a:lnTo>
                <a:lnTo>
                  <a:pt x="560" y="303"/>
                </a:lnTo>
                <a:lnTo>
                  <a:pt x="564" y="301"/>
                </a:lnTo>
                <a:lnTo>
                  <a:pt x="567" y="299"/>
                </a:lnTo>
                <a:lnTo>
                  <a:pt x="571" y="298"/>
                </a:lnTo>
                <a:lnTo>
                  <a:pt x="576" y="296"/>
                </a:lnTo>
                <a:lnTo>
                  <a:pt x="581" y="292"/>
                </a:lnTo>
                <a:lnTo>
                  <a:pt x="586" y="291"/>
                </a:lnTo>
                <a:lnTo>
                  <a:pt x="591" y="287"/>
                </a:lnTo>
                <a:lnTo>
                  <a:pt x="596" y="286"/>
                </a:lnTo>
                <a:lnTo>
                  <a:pt x="601" y="282"/>
                </a:lnTo>
                <a:lnTo>
                  <a:pt x="606" y="281"/>
                </a:lnTo>
                <a:lnTo>
                  <a:pt x="611" y="277"/>
                </a:lnTo>
                <a:lnTo>
                  <a:pt x="615" y="276"/>
                </a:lnTo>
                <a:lnTo>
                  <a:pt x="618" y="274"/>
                </a:lnTo>
                <a:lnTo>
                  <a:pt x="620" y="274"/>
                </a:lnTo>
                <a:lnTo>
                  <a:pt x="621" y="272"/>
                </a:lnTo>
                <a:lnTo>
                  <a:pt x="621" y="270"/>
                </a:lnTo>
                <a:lnTo>
                  <a:pt x="623" y="269"/>
                </a:lnTo>
                <a:lnTo>
                  <a:pt x="625" y="265"/>
                </a:lnTo>
                <a:lnTo>
                  <a:pt x="626" y="264"/>
                </a:lnTo>
                <a:lnTo>
                  <a:pt x="630" y="260"/>
                </a:lnTo>
                <a:lnTo>
                  <a:pt x="635" y="259"/>
                </a:lnTo>
                <a:lnTo>
                  <a:pt x="640" y="255"/>
                </a:lnTo>
                <a:lnTo>
                  <a:pt x="643" y="255"/>
                </a:lnTo>
                <a:lnTo>
                  <a:pt x="643" y="254"/>
                </a:lnTo>
                <a:lnTo>
                  <a:pt x="645" y="252"/>
                </a:lnTo>
                <a:lnTo>
                  <a:pt x="647" y="252"/>
                </a:lnTo>
                <a:lnTo>
                  <a:pt x="647" y="248"/>
                </a:lnTo>
                <a:lnTo>
                  <a:pt x="647" y="247"/>
                </a:lnTo>
                <a:lnTo>
                  <a:pt x="648" y="245"/>
                </a:lnTo>
                <a:lnTo>
                  <a:pt x="648" y="243"/>
                </a:lnTo>
                <a:lnTo>
                  <a:pt x="650" y="240"/>
                </a:lnTo>
                <a:lnTo>
                  <a:pt x="652" y="238"/>
                </a:lnTo>
                <a:lnTo>
                  <a:pt x="653" y="237"/>
                </a:lnTo>
                <a:lnTo>
                  <a:pt x="655" y="235"/>
                </a:lnTo>
                <a:lnTo>
                  <a:pt x="657" y="232"/>
                </a:lnTo>
                <a:lnTo>
                  <a:pt x="659" y="228"/>
                </a:lnTo>
                <a:lnTo>
                  <a:pt x="660" y="225"/>
                </a:lnTo>
                <a:lnTo>
                  <a:pt x="662" y="221"/>
                </a:lnTo>
                <a:lnTo>
                  <a:pt x="664" y="215"/>
                </a:lnTo>
                <a:lnTo>
                  <a:pt x="667" y="211"/>
                </a:lnTo>
                <a:lnTo>
                  <a:pt x="672" y="208"/>
                </a:lnTo>
                <a:lnTo>
                  <a:pt x="677" y="204"/>
                </a:lnTo>
                <a:lnTo>
                  <a:pt x="684" y="201"/>
                </a:lnTo>
                <a:lnTo>
                  <a:pt x="689" y="198"/>
                </a:lnTo>
                <a:lnTo>
                  <a:pt x="694" y="194"/>
                </a:lnTo>
                <a:lnTo>
                  <a:pt x="699" y="189"/>
                </a:lnTo>
                <a:lnTo>
                  <a:pt x="701" y="184"/>
                </a:lnTo>
                <a:lnTo>
                  <a:pt x="703" y="182"/>
                </a:lnTo>
                <a:lnTo>
                  <a:pt x="704" y="182"/>
                </a:lnTo>
                <a:lnTo>
                  <a:pt x="703" y="184"/>
                </a:lnTo>
                <a:lnTo>
                  <a:pt x="701" y="186"/>
                </a:lnTo>
                <a:lnTo>
                  <a:pt x="701" y="188"/>
                </a:lnTo>
                <a:lnTo>
                  <a:pt x="699" y="188"/>
                </a:lnTo>
                <a:lnTo>
                  <a:pt x="699" y="189"/>
                </a:lnTo>
                <a:lnTo>
                  <a:pt x="723" y="157"/>
                </a:lnTo>
                <a:lnTo>
                  <a:pt x="711" y="157"/>
                </a:lnTo>
                <a:lnTo>
                  <a:pt x="711" y="155"/>
                </a:lnTo>
                <a:lnTo>
                  <a:pt x="709" y="154"/>
                </a:lnTo>
                <a:lnTo>
                  <a:pt x="709" y="152"/>
                </a:lnTo>
                <a:lnTo>
                  <a:pt x="708" y="150"/>
                </a:lnTo>
                <a:lnTo>
                  <a:pt x="704" y="150"/>
                </a:lnTo>
                <a:lnTo>
                  <a:pt x="701" y="149"/>
                </a:lnTo>
                <a:lnTo>
                  <a:pt x="696" y="149"/>
                </a:lnTo>
                <a:lnTo>
                  <a:pt x="696" y="147"/>
                </a:lnTo>
                <a:lnTo>
                  <a:pt x="692" y="142"/>
                </a:lnTo>
                <a:lnTo>
                  <a:pt x="687" y="137"/>
                </a:lnTo>
                <a:lnTo>
                  <a:pt x="682" y="128"/>
                </a:lnTo>
                <a:lnTo>
                  <a:pt x="675" y="120"/>
                </a:lnTo>
                <a:lnTo>
                  <a:pt x="669" y="110"/>
                </a:lnTo>
                <a:lnTo>
                  <a:pt x="660" y="101"/>
                </a:lnTo>
                <a:lnTo>
                  <a:pt x="652" y="91"/>
                </a:lnTo>
                <a:lnTo>
                  <a:pt x="652" y="88"/>
                </a:lnTo>
                <a:lnTo>
                  <a:pt x="652" y="84"/>
                </a:lnTo>
                <a:lnTo>
                  <a:pt x="653" y="79"/>
                </a:lnTo>
                <a:lnTo>
                  <a:pt x="653" y="76"/>
                </a:lnTo>
                <a:lnTo>
                  <a:pt x="653" y="71"/>
                </a:lnTo>
                <a:lnTo>
                  <a:pt x="652" y="64"/>
                </a:lnTo>
                <a:lnTo>
                  <a:pt x="650" y="59"/>
                </a:lnTo>
                <a:lnTo>
                  <a:pt x="647" y="56"/>
                </a:lnTo>
                <a:lnTo>
                  <a:pt x="647" y="52"/>
                </a:lnTo>
                <a:lnTo>
                  <a:pt x="647" y="50"/>
                </a:lnTo>
                <a:lnTo>
                  <a:pt x="648" y="50"/>
                </a:lnTo>
                <a:lnTo>
                  <a:pt x="648" y="52"/>
                </a:lnTo>
                <a:lnTo>
                  <a:pt x="650" y="52"/>
                </a:lnTo>
                <a:close/>
              </a:path>
            </a:pathLst>
          </a:custGeom>
          <a:solidFill>
            <a:srgbClr val="DDDDDD"/>
          </a:solidFill>
          <a:ln w="9525">
            <a:solidFill>
              <a:schemeClr val="tx1"/>
            </a:solidFill>
            <a:round/>
            <a:headEnd/>
            <a:tailEnd/>
          </a:ln>
        </p:spPr>
        <p:txBody>
          <a:bodyPr/>
          <a:lstStyle/>
          <a:p>
            <a:endParaRPr lang="en-US"/>
          </a:p>
        </p:txBody>
      </p:sp>
      <p:grpSp>
        <p:nvGrpSpPr>
          <p:cNvPr id="58394" name="Group 62"/>
          <p:cNvGrpSpPr>
            <a:grpSpLocks/>
          </p:cNvGrpSpPr>
          <p:nvPr/>
        </p:nvGrpSpPr>
        <p:grpSpPr bwMode="auto">
          <a:xfrm>
            <a:off x="8512175" y="1673225"/>
            <a:ext cx="625475" cy="892175"/>
            <a:chOff x="5086" y="1113"/>
            <a:chExt cx="359" cy="579"/>
          </a:xfrm>
        </p:grpSpPr>
        <p:sp>
          <p:nvSpPr>
            <p:cNvPr id="58520" name="Freeform 63"/>
            <p:cNvSpPr>
              <a:spLocks/>
            </p:cNvSpPr>
            <p:nvPr/>
          </p:nvSpPr>
          <p:spPr bwMode="auto">
            <a:xfrm>
              <a:off x="5086" y="1113"/>
              <a:ext cx="359" cy="579"/>
            </a:xfrm>
            <a:custGeom>
              <a:avLst/>
              <a:gdLst>
                <a:gd name="T0" fmla="*/ 90 w 359"/>
                <a:gd name="T1" fmla="*/ 565 h 579"/>
                <a:gd name="T2" fmla="*/ 74 w 359"/>
                <a:gd name="T3" fmla="*/ 550 h 579"/>
                <a:gd name="T4" fmla="*/ 0 w 359"/>
                <a:gd name="T5" fmla="*/ 318 h 579"/>
                <a:gd name="T6" fmla="*/ 15 w 359"/>
                <a:gd name="T7" fmla="*/ 311 h 579"/>
                <a:gd name="T8" fmla="*/ 18 w 359"/>
                <a:gd name="T9" fmla="*/ 311 h 579"/>
                <a:gd name="T10" fmla="*/ 18 w 359"/>
                <a:gd name="T11" fmla="*/ 294 h 579"/>
                <a:gd name="T12" fmla="*/ 27 w 359"/>
                <a:gd name="T13" fmla="*/ 289 h 579"/>
                <a:gd name="T14" fmla="*/ 30 w 359"/>
                <a:gd name="T15" fmla="*/ 259 h 579"/>
                <a:gd name="T16" fmla="*/ 39 w 359"/>
                <a:gd name="T17" fmla="*/ 250 h 579"/>
                <a:gd name="T18" fmla="*/ 39 w 359"/>
                <a:gd name="T19" fmla="*/ 238 h 579"/>
                <a:gd name="T20" fmla="*/ 47 w 359"/>
                <a:gd name="T21" fmla="*/ 221 h 579"/>
                <a:gd name="T22" fmla="*/ 39 w 359"/>
                <a:gd name="T23" fmla="*/ 198 h 579"/>
                <a:gd name="T24" fmla="*/ 39 w 359"/>
                <a:gd name="T25" fmla="*/ 169 h 579"/>
                <a:gd name="T26" fmla="*/ 44 w 359"/>
                <a:gd name="T27" fmla="*/ 154 h 579"/>
                <a:gd name="T28" fmla="*/ 44 w 359"/>
                <a:gd name="T29" fmla="*/ 125 h 579"/>
                <a:gd name="T30" fmla="*/ 51 w 359"/>
                <a:gd name="T31" fmla="*/ 98 h 579"/>
                <a:gd name="T32" fmla="*/ 91 w 359"/>
                <a:gd name="T33" fmla="*/ 12 h 579"/>
                <a:gd name="T34" fmla="*/ 105 w 359"/>
                <a:gd name="T35" fmla="*/ 34 h 579"/>
                <a:gd name="T36" fmla="*/ 125 w 359"/>
                <a:gd name="T37" fmla="*/ 29 h 579"/>
                <a:gd name="T38" fmla="*/ 145 w 359"/>
                <a:gd name="T39" fmla="*/ 12 h 579"/>
                <a:gd name="T40" fmla="*/ 152 w 359"/>
                <a:gd name="T41" fmla="*/ 3 h 579"/>
                <a:gd name="T42" fmla="*/ 174 w 359"/>
                <a:gd name="T43" fmla="*/ 7 h 579"/>
                <a:gd name="T44" fmla="*/ 205 w 359"/>
                <a:gd name="T45" fmla="*/ 22 h 579"/>
                <a:gd name="T46" fmla="*/ 255 w 359"/>
                <a:gd name="T47" fmla="*/ 177 h 579"/>
                <a:gd name="T48" fmla="*/ 294 w 359"/>
                <a:gd name="T49" fmla="*/ 213 h 579"/>
                <a:gd name="T50" fmla="*/ 311 w 359"/>
                <a:gd name="T51" fmla="*/ 237 h 579"/>
                <a:gd name="T52" fmla="*/ 332 w 359"/>
                <a:gd name="T53" fmla="*/ 243 h 579"/>
                <a:gd name="T54" fmla="*/ 340 w 359"/>
                <a:gd name="T55" fmla="*/ 265 h 579"/>
                <a:gd name="T56" fmla="*/ 359 w 359"/>
                <a:gd name="T57" fmla="*/ 267 h 579"/>
                <a:gd name="T58" fmla="*/ 350 w 359"/>
                <a:gd name="T59" fmla="*/ 289 h 579"/>
                <a:gd name="T60" fmla="*/ 335 w 359"/>
                <a:gd name="T61" fmla="*/ 293 h 579"/>
                <a:gd name="T62" fmla="*/ 323 w 359"/>
                <a:gd name="T63" fmla="*/ 306 h 579"/>
                <a:gd name="T64" fmla="*/ 320 w 359"/>
                <a:gd name="T65" fmla="*/ 320 h 579"/>
                <a:gd name="T66" fmla="*/ 304 w 359"/>
                <a:gd name="T67" fmla="*/ 326 h 579"/>
                <a:gd name="T68" fmla="*/ 299 w 359"/>
                <a:gd name="T69" fmla="*/ 323 h 579"/>
                <a:gd name="T70" fmla="*/ 296 w 359"/>
                <a:gd name="T71" fmla="*/ 330 h 579"/>
                <a:gd name="T72" fmla="*/ 284 w 359"/>
                <a:gd name="T73" fmla="*/ 357 h 579"/>
                <a:gd name="T74" fmla="*/ 264 w 359"/>
                <a:gd name="T75" fmla="*/ 335 h 579"/>
                <a:gd name="T76" fmla="*/ 262 w 359"/>
                <a:gd name="T77" fmla="*/ 348 h 579"/>
                <a:gd name="T78" fmla="*/ 244 w 359"/>
                <a:gd name="T79" fmla="*/ 362 h 579"/>
                <a:gd name="T80" fmla="*/ 220 w 359"/>
                <a:gd name="T81" fmla="*/ 362 h 579"/>
                <a:gd name="T82" fmla="*/ 213 w 359"/>
                <a:gd name="T83" fmla="*/ 353 h 579"/>
                <a:gd name="T84" fmla="*/ 208 w 359"/>
                <a:gd name="T85" fmla="*/ 372 h 579"/>
                <a:gd name="T86" fmla="*/ 198 w 359"/>
                <a:gd name="T87" fmla="*/ 436 h 579"/>
                <a:gd name="T88" fmla="*/ 171 w 359"/>
                <a:gd name="T89" fmla="*/ 450 h 579"/>
                <a:gd name="T90" fmla="*/ 162 w 359"/>
                <a:gd name="T91" fmla="*/ 448 h 579"/>
                <a:gd name="T92" fmla="*/ 156 w 359"/>
                <a:gd name="T93" fmla="*/ 448 h 579"/>
                <a:gd name="T94" fmla="*/ 157 w 359"/>
                <a:gd name="T95" fmla="*/ 475 h 579"/>
                <a:gd name="T96" fmla="*/ 144 w 359"/>
                <a:gd name="T97" fmla="*/ 460 h 579"/>
                <a:gd name="T98" fmla="*/ 125 w 359"/>
                <a:gd name="T99" fmla="*/ 475 h 579"/>
                <a:gd name="T100" fmla="*/ 122 w 359"/>
                <a:gd name="T101" fmla="*/ 506 h 579"/>
                <a:gd name="T102" fmla="*/ 120 w 359"/>
                <a:gd name="T103" fmla="*/ 528 h 579"/>
                <a:gd name="T104" fmla="*/ 106 w 359"/>
                <a:gd name="T105" fmla="*/ 541 h 5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9"/>
                <a:gd name="T160" fmla="*/ 0 h 579"/>
                <a:gd name="T161" fmla="*/ 359 w 359"/>
                <a:gd name="T162" fmla="*/ 579 h 57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9" h="579">
                  <a:moveTo>
                    <a:pt x="98" y="579"/>
                  </a:moveTo>
                  <a:lnTo>
                    <a:pt x="96" y="577"/>
                  </a:lnTo>
                  <a:lnTo>
                    <a:pt x="95" y="575"/>
                  </a:lnTo>
                  <a:lnTo>
                    <a:pt x="91" y="573"/>
                  </a:lnTo>
                  <a:lnTo>
                    <a:pt x="90" y="572"/>
                  </a:lnTo>
                  <a:lnTo>
                    <a:pt x="90" y="565"/>
                  </a:lnTo>
                  <a:lnTo>
                    <a:pt x="88" y="560"/>
                  </a:lnTo>
                  <a:lnTo>
                    <a:pt x="84" y="557"/>
                  </a:lnTo>
                  <a:lnTo>
                    <a:pt x="83" y="553"/>
                  </a:lnTo>
                  <a:lnTo>
                    <a:pt x="79" y="551"/>
                  </a:lnTo>
                  <a:lnTo>
                    <a:pt x="78" y="551"/>
                  </a:lnTo>
                  <a:lnTo>
                    <a:pt x="74" y="550"/>
                  </a:lnTo>
                  <a:lnTo>
                    <a:pt x="68" y="541"/>
                  </a:lnTo>
                  <a:lnTo>
                    <a:pt x="2" y="323"/>
                  </a:lnTo>
                  <a:lnTo>
                    <a:pt x="0" y="323"/>
                  </a:lnTo>
                  <a:lnTo>
                    <a:pt x="0" y="321"/>
                  </a:lnTo>
                  <a:lnTo>
                    <a:pt x="0" y="318"/>
                  </a:lnTo>
                  <a:lnTo>
                    <a:pt x="0" y="315"/>
                  </a:lnTo>
                  <a:lnTo>
                    <a:pt x="2" y="311"/>
                  </a:lnTo>
                  <a:lnTo>
                    <a:pt x="3" y="308"/>
                  </a:lnTo>
                  <a:lnTo>
                    <a:pt x="7" y="306"/>
                  </a:lnTo>
                  <a:lnTo>
                    <a:pt x="10" y="308"/>
                  </a:lnTo>
                  <a:lnTo>
                    <a:pt x="15" y="311"/>
                  </a:lnTo>
                  <a:lnTo>
                    <a:pt x="15" y="313"/>
                  </a:lnTo>
                  <a:lnTo>
                    <a:pt x="17" y="313"/>
                  </a:lnTo>
                  <a:lnTo>
                    <a:pt x="17" y="315"/>
                  </a:lnTo>
                  <a:lnTo>
                    <a:pt x="18" y="315"/>
                  </a:lnTo>
                  <a:lnTo>
                    <a:pt x="18" y="313"/>
                  </a:lnTo>
                  <a:lnTo>
                    <a:pt x="18" y="311"/>
                  </a:lnTo>
                  <a:lnTo>
                    <a:pt x="20" y="306"/>
                  </a:lnTo>
                  <a:lnTo>
                    <a:pt x="20" y="301"/>
                  </a:lnTo>
                  <a:lnTo>
                    <a:pt x="20" y="299"/>
                  </a:lnTo>
                  <a:lnTo>
                    <a:pt x="18" y="298"/>
                  </a:lnTo>
                  <a:lnTo>
                    <a:pt x="18" y="296"/>
                  </a:lnTo>
                  <a:lnTo>
                    <a:pt x="18" y="294"/>
                  </a:lnTo>
                  <a:lnTo>
                    <a:pt x="18" y="293"/>
                  </a:lnTo>
                  <a:lnTo>
                    <a:pt x="20" y="291"/>
                  </a:lnTo>
                  <a:lnTo>
                    <a:pt x="24" y="293"/>
                  </a:lnTo>
                  <a:lnTo>
                    <a:pt x="30" y="294"/>
                  </a:lnTo>
                  <a:lnTo>
                    <a:pt x="29" y="293"/>
                  </a:lnTo>
                  <a:lnTo>
                    <a:pt x="27" y="289"/>
                  </a:lnTo>
                  <a:lnTo>
                    <a:pt x="25" y="284"/>
                  </a:lnTo>
                  <a:lnTo>
                    <a:pt x="24" y="279"/>
                  </a:lnTo>
                  <a:lnTo>
                    <a:pt x="22" y="274"/>
                  </a:lnTo>
                  <a:lnTo>
                    <a:pt x="24" y="267"/>
                  </a:lnTo>
                  <a:lnTo>
                    <a:pt x="25" y="262"/>
                  </a:lnTo>
                  <a:lnTo>
                    <a:pt x="30" y="259"/>
                  </a:lnTo>
                  <a:lnTo>
                    <a:pt x="32" y="257"/>
                  </a:lnTo>
                  <a:lnTo>
                    <a:pt x="34" y="255"/>
                  </a:lnTo>
                  <a:lnTo>
                    <a:pt x="35" y="254"/>
                  </a:lnTo>
                  <a:lnTo>
                    <a:pt x="37" y="252"/>
                  </a:lnTo>
                  <a:lnTo>
                    <a:pt x="39" y="250"/>
                  </a:lnTo>
                  <a:lnTo>
                    <a:pt x="39" y="249"/>
                  </a:lnTo>
                  <a:lnTo>
                    <a:pt x="40" y="249"/>
                  </a:lnTo>
                  <a:lnTo>
                    <a:pt x="40" y="247"/>
                  </a:lnTo>
                  <a:lnTo>
                    <a:pt x="39" y="245"/>
                  </a:lnTo>
                  <a:lnTo>
                    <a:pt x="39" y="242"/>
                  </a:lnTo>
                  <a:lnTo>
                    <a:pt x="39" y="238"/>
                  </a:lnTo>
                  <a:lnTo>
                    <a:pt x="40" y="235"/>
                  </a:lnTo>
                  <a:lnTo>
                    <a:pt x="42" y="230"/>
                  </a:lnTo>
                  <a:lnTo>
                    <a:pt x="44" y="227"/>
                  </a:lnTo>
                  <a:lnTo>
                    <a:pt x="49" y="223"/>
                  </a:lnTo>
                  <a:lnTo>
                    <a:pt x="47" y="223"/>
                  </a:lnTo>
                  <a:lnTo>
                    <a:pt x="47" y="221"/>
                  </a:lnTo>
                  <a:lnTo>
                    <a:pt x="47" y="218"/>
                  </a:lnTo>
                  <a:lnTo>
                    <a:pt x="46" y="215"/>
                  </a:lnTo>
                  <a:lnTo>
                    <a:pt x="44" y="211"/>
                  </a:lnTo>
                  <a:lnTo>
                    <a:pt x="42" y="208"/>
                  </a:lnTo>
                  <a:lnTo>
                    <a:pt x="40" y="203"/>
                  </a:lnTo>
                  <a:lnTo>
                    <a:pt x="39" y="198"/>
                  </a:lnTo>
                  <a:lnTo>
                    <a:pt x="39" y="193"/>
                  </a:lnTo>
                  <a:lnTo>
                    <a:pt x="37" y="188"/>
                  </a:lnTo>
                  <a:lnTo>
                    <a:pt x="37" y="183"/>
                  </a:lnTo>
                  <a:lnTo>
                    <a:pt x="37" y="177"/>
                  </a:lnTo>
                  <a:lnTo>
                    <a:pt x="39" y="172"/>
                  </a:lnTo>
                  <a:lnTo>
                    <a:pt x="39" y="169"/>
                  </a:lnTo>
                  <a:lnTo>
                    <a:pt x="42" y="164"/>
                  </a:lnTo>
                  <a:lnTo>
                    <a:pt x="46" y="161"/>
                  </a:lnTo>
                  <a:lnTo>
                    <a:pt x="46" y="159"/>
                  </a:lnTo>
                  <a:lnTo>
                    <a:pt x="44" y="157"/>
                  </a:lnTo>
                  <a:lnTo>
                    <a:pt x="44" y="154"/>
                  </a:lnTo>
                  <a:lnTo>
                    <a:pt x="44" y="149"/>
                  </a:lnTo>
                  <a:lnTo>
                    <a:pt x="44" y="145"/>
                  </a:lnTo>
                  <a:lnTo>
                    <a:pt x="44" y="140"/>
                  </a:lnTo>
                  <a:lnTo>
                    <a:pt x="44" y="135"/>
                  </a:lnTo>
                  <a:lnTo>
                    <a:pt x="44" y="130"/>
                  </a:lnTo>
                  <a:lnTo>
                    <a:pt x="44" y="125"/>
                  </a:lnTo>
                  <a:lnTo>
                    <a:pt x="44" y="120"/>
                  </a:lnTo>
                  <a:lnTo>
                    <a:pt x="44" y="115"/>
                  </a:lnTo>
                  <a:lnTo>
                    <a:pt x="46" y="110"/>
                  </a:lnTo>
                  <a:lnTo>
                    <a:pt x="47" y="105"/>
                  </a:lnTo>
                  <a:lnTo>
                    <a:pt x="49" y="101"/>
                  </a:lnTo>
                  <a:lnTo>
                    <a:pt x="51" y="98"/>
                  </a:lnTo>
                  <a:lnTo>
                    <a:pt x="78" y="15"/>
                  </a:lnTo>
                  <a:lnTo>
                    <a:pt x="79" y="13"/>
                  </a:lnTo>
                  <a:lnTo>
                    <a:pt x="81" y="13"/>
                  </a:lnTo>
                  <a:lnTo>
                    <a:pt x="84" y="12"/>
                  </a:lnTo>
                  <a:lnTo>
                    <a:pt x="88" y="10"/>
                  </a:lnTo>
                  <a:lnTo>
                    <a:pt x="91" y="12"/>
                  </a:lnTo>
                  <a:lnTo>
                    <a:pt x="95" y="13"/>
                  </a:lnTo>
                  <a:lnTo>
                    <a:pt x="98" y="18"/>
                  </a:lnTo>
                  <a:lnTo>
                    <a:pt x="101" y="29"/>
                  </a:lnTo>
                  <a:lnTo>
                    <a:pt x="101" y="30"/>
                  </a:lnTo>
                  <a:lnTo>
                    <a:pt x="103" y="32"/>
                  </a:lnTo>
                  <a:lnTo>
                    <a:pt x="105" y="34"/>
                  </a:lnTo>
                  <a:lnTo>
                    <a:pt x="108" y="35"/>
                  </a:lnTo>
                  <a:lnTo>
                    <a:pt x="110" y="37"/>
                  </a:lnTo>
                  <a:lnTo>
                    <a:pt x="115" y="37"/>
                  </a:lnTo>
                  <a:lnTo>
                    <a:pt x="118" y="34"/>
                  </a:lnTo>
                  <a:lnTo>
                    <a:pt x="125" y="30"/>
                  </a:lnTo>
                  <a:lnTo>
                    <a:pt x="125" y="29"/>
                  </a:lnTo>
                  <a:lnTo>
                    <a:pt x="128" y="27"/>
                  </a:lnTo>
                  <a:lnTo>
                    <a:pt x="132" y="23"/>
                  </a:lnTo>
                  <a:lnTo>
                    <a:pt x="135" y="20"/>
                  </a:lnTo>
                  <a:lnTo>
                    <a:pt x="139" y="17"/>
                  </a:lnTo>
                  <a:lnTo>
                    <a:pt x="142" y="13"/>
                  </a:lnTo>
                  <a:lnTo>
                    <a:pt x="145" y="12"/>
                  </a:lnTo>
                  <a:lnTo>
                    <a:pt x="152" y="10"/>
                  </a:lnTo>
                  <a:lnTo>
                    <a:pt x="152" y="8"/>
                  </a:lnTo>
                  <a:lnTo>
                    <a:pt x="152" y="5"/>
                  </a:lnTo>
                  <a:lnTo>
                    <a:pt x="152" y="3"/>
                  </a:lnTo>
                  <a:lnTo>
                    <a:pt x="154" y="1"/>
                  </a:lnTo>
                  <a:lnTo>
                    <a:pt x="157" y="0"/>
                  </a:lnTo>
                  <a:lnTo>
                    <a:pt x="162" y="1"/>
                  </a:lnTo>
                  <a:lnTo>
                    <a:pt x="169" y="3"/>
                  </a:lnTo>
                  <a:lnTo>
                    <a:pt x="171" y="5"/>
                  </a:lnTo>
                  <a:lnTo>
                    <a:pt x="174" y="7"/>
                  </a:lnTo>
                  <a:lnTo>
                    <a:pt x="179" y="10"/>
                  </a:lnTo>
                  <a:lnTo>
                    <a:pt x="186" y="13"/>
                  </a:lnTo>
                  <a:lnTo>
                    <a:pt x="193" y="15"/>
                  </a:lnTo>
                  <a:lnTo>
                    <a:pt x="198" y="18"/>
                  </a:lnTo>
                  <a:lnTo>
                    <a:pt x="203" y="20"/>
                  </a:lnTo>
                  <a:lnTo>
                    <a:pt x="205" y="22"/>
                  </a:lnTo>
                  <a:lnTo>
                    <a:pt x="213" y="30"/>
                  </a:lnTo>
                  <a:lnTo>
                    <a:pt x="254" y="164"/>
                  </a:lnTo>
                  <a:lnTo>
                    <a:pt x="254" y="166"/>
                  </a:lnTo>
                  <a:lnTo>
                    <a:pt x="254" y="169"/>
                  </a:lnTo>
                  <a:lnTo>
                    <a:pt x="254" y="172"/>
                  </a:lnTo>
                  <a:lnTo>
                    <a:pt x="255" y="177"/>
                  </a:lnTo>
                  <a:lnTo>
                    <a:pt x="260" y="184"/>
                  </a:lnTo>
                  <a:lnTo>
                    <a:pt x="266" y="188"/>
                  </a:lnTo>
                  <a:lnTo>
                    <a:pt x="276" y="191"/>
                  </a:lnTo>
                  <a:lnTo>
                    <a:pt x="289" y="193"/>
                  </a:lnTo>
                  <a:lnTo>
                    <a:pt x="294" y="196"/>
                  </a:lnTo>
                  <a:lnTo>
                    <a:pt x="294" y="213"/>
                  </a:lnTo>
                  <a:lnTo>
                    <a:pt x="303" y="221"/>
                  </a:lnTo>
                  <a:lnTo>
                    <a:pt x="304" y="225"/>
                  </a:lnTo>
                  <a:lnTo>
                    <a:pt x="306" y="228"/>
                  </a:lnTo>
                  <a:lnTo>
                    <a:pt x="308" y="233"/>
                  </a:lnTo>
                  <a:lnTo>
                    <a:pt x="311" y="237"/>
                  </a:lnTo>
                  <a:lnTo>
                    <a:pt x="315" y="238"/>
                  </a:lnTo>
                  <a:lnTo>
                    <a:pt x="318" y="238"/>
                  </a:lnTo>
                  <a:lnTo>
                    <a:pt x="321" y="237"/>
                  </a:lnTo>
                  <a:lnTo>
                    <a:pt x="323" y="237"/>
                  </a:lnTo>
                  <a:lnTo>
                    <a:pt x="326" y="240"/>
                  </a:lnTo>
                  <a:lnTo>
                    <a:pt x="332" y="243"/>
                  </a:lnTo>
                  <a:lnTo>
                    <a:pt x="337" y="247"/>
                  </a:lnTo>
                  <a:lnTo>
                    <a:pt x="340" y="250"/>
                  </a:lnTo>
                  <a:lnTo>
                    <a:pt x="345" y="254"/>
                  </a:lnTo>
                  <a:lnTo>
                    <a:pt x="348" y="257"/>
                  </a:lnTo>
                  <a:lnTo>
                    <a:pt x="340" y="265"/>
                  </a:lnTo>
                  <a:lnTo>
                    <a:pt x="347" y="276"/>
                  </a:lnTo>
                  <a:lnTo>
                    <a:pt x="350" y="272"/>
                  </a:lnTo>
                  <a:lnTo>
                    <a:pt x="354" y="271"/>
                  </a:lnTo>
                  <a:lnTo>
                    <a:pt x="357" y="267"/>
                  </a:lnTo>
                  <a:lnTo>
                    <a:pt x="359" y="267"/>
                  </a:lnTo>
                  <a:lnTo>
                    <a:pt x="359" y="269"/>
                  </a:lnTo>
                  <a:lnTo>
                    <a:pt x="359" y="274"/>
                  </a:lnTo>
                  <a:lnTo>
                    <a:pt x="354" y="284"/>
                  </a:lnTo>
                  <a:lnTo>
                    <a:pt x="352" y="287"/>
                  </a:lnTo>
                  <a:lnTo>
                    <a:pt x="350" y="289"/>
                  </a:lnTo>
                  <a:lnTo>
                    <a:pt x="347" y="293"/>
                  </a:lnTo>
                  <a:lnTo>
                    <a:pt x="345" y="296"/>
                  </a:lnTo>
                  <a:lnTo>
                    <a:pt x="343" y="298"/>
                  </a:lnTo>
                  <a:lnTo>
                    <a:pt x="342" y="299"/>
                  </a:lnTo>
                  <a:lnTo>
                    <a:pt x="342" y="301"/>
                  </a:lnTo>
                  <a:lnTo>
                    <a:pt x="335" y="293"/>
                  </a:lnTo>
                  <a:lnTo>
                    <a:pt x="330" y="298"/>
                  </a:lnTo>
                  <a:lnTo>
                    <a:pt x="333" y="306"/>
                  </a:lnTo>
                  <a:lnTo>
                    <a:pt x="326" y="308"/>
                  </a:lnTo>
                  <a:lnTo>
                    <a:pt x="325" y="308"/>
                  </a:lnTo>
                  <a:lnTo>
                    <a:pt x="323" y="306"/>
                  </a:lnTo>
                  <a:lnTo>
                    <a:pt x="321" y="306"/>
                  </a:lnTo>
                  <a:lnTo>
                    <a:pt x="318" y="306"/>
                  </a:lnTo>
                  <a:lnTo>
                    <a:pt x="318" y="308"/>
                  </a:lnTo>
                  <a:lnTo>
                    <a:pt x="318" y="311"/>
                  </a:lnTo>
                  <a:lnTo>
                    <a:pt x="320" y="316"/>
                  </a:lnTo>
                  <a:lnTo>
                    <a:pt x="320" y="320"/>
                  </a:lnTo>
                  <a:lnTo>
                    <a:pt x="318" y="321"/>
                  </a:lnTo>
                  <a:lnTo>
                    <a:pt x="316" y="323"/>
                  </a:lnTo>
                  <a:lnTo>
                    <a:pt x="313" y="325"/>
                  </a:lnTo>
                  <a:lnTo>
                    <a:pt x="310" y="326"/>
                  </a:lnTo>
                  <a:lnTo>
                    <a:pt x="306" y="326"/>
                  </a:lnTo>
                  <a:lnTo>
                    <a:pt x="304" y="326"/>
                  </a:lnTo>
                  <a:lnTo>
                    <a:pt x="301" y="325"/>
                  </a:lnTo>
                  <a:lnTo>
                    <a:pt x="298" y="321"/>
                  </a:lnTo>
                  <a:lnTo>
                    <a:pt x="299" y="323"/>
                  </a:lnTo>
                  <a:lnTo>
                    <a:pt x="299" y="321"/>
                  </a:lnTo>
                  <a:lnTo>
                    <a:pt x="298" y="321"/>
                  </a:lnTo>
                  <a:lnTo>
                    <a:pt x="298" y="323"/>
                  </a:lnTo>
                  <a:lnTo>
                    <a:pt x="296" y="326"/>
                  </a:lnTo>
                  <a:lnTo>
                    <a:pt x="296" y="330"/>
                  </a:lnTo>
                  <a:lnTo>
                    <a:pt x="296" y="338"/>
                  </a:lnTo>
                  <a:lnTo>
                    <a:pt x="294" y="340"/>
                  </a:lnTo>
                  <a:lnTo>
                    <a:pt x="293" y="345"/>
                  </a:lnTo>
                  <a:lnTo>
                    <a:pt x="289" y="347"/>
                  </a:lnTo>
                  <a:lnTo>
                    <a:pt x="289" y="348"/>
                  </a:lnTo>
                  <a:lnTo>
                    <a:pt x="284" y="357"/>
                  </a:lnTo>
                  <a:lnTo>
                    <a:pt x="277" y="348"/>
                  </a:lnTo>
                  <a:lnTo>
                    <a:pt x="277" y="342"/>
                  </a:lnTo>
                  <a:lnTo>
                    <a:pt x="267" y="337"/>
                  </a:lnTo>
                  <a:lnTo>
                    <a:pt x="267" y="335"/>
                  </a:lnTo>
                  <a:lnTo>
                    <a:pt x="266" y="335"/>
                  </a:lnTo>
                  <a:lnTo>
                    <a:pt x="264" y="335"/>
                  </a:lnTo>
                  <a:lnTo>
                    <a:pt x="262" y="335"/>
                  </a:lnTo>
                  <a:lnTo>
                    <a:pt x="260" y="337"/>
                  </a:lnTo>
                  <a:lnTo>
                    <a:pt x="260" y="338"/>
                  </a:lnTo>
                  <a:lnTo>
                    <a:pt x="260" y="342"/>
                  </a:lnTo>
                  <a:lnTo>
                    <a:pt x="262" y="347"/>
                  </a:lnTo>
                  <a:lnTo>
                    <a:pt x="262" y="348"/>
                  </a:lnTo>
                  <a:lnTo>
                    <a:pt x="260" y="350"/>
                  </a:lnTo>
                  <a:lnTo>
                    <a:pt x="257" y="353"/>
                  </a:lnTo>
                  <a:lnTo>
                    <a:pt x="254" y="355"/>
                  </a:lnTo>
                  <a:lnTo>
                    <a:pt x="249" y="359"/>
                  </a:lnTo>
                  <a:lnTo>
                    <a:pt x="245" y="360"/>
                  </a:lnTo>
                  <a:lnTo>
                    <a:pt x="244" y="362"/>
                  </a:lnTo>
                  <a:lnTo>
                    <a:pt x="242" y="362"/>
                  </a:lnTo>
                  <a:lnTo>
                    <a:pt x="244" y="375"/>
                  </a:lnTo>
                  <a:lnTo>
                    <a:pt x="223" y="375"/>
                  </a:lnTo>
                  <a:lnTo>
                    <a:pt x="230" y="364"/>
                  </a:lnTo>
                  <a:lnTo>
                    <a:pt x="220" y="364"/>
                  </a:lnTo>
                  <a:lnTo>
                    <a:pt x="220" y="362"/>
                  </a:lnTo>
                  <a:lnTo>
                    <a:pt x="220" y="359"/>
                  </a:lnTo>
                  <a:lnTo>
                    <a:pt x="218" y="353"/>
                  </a:lnTo>
                  <a:lnTo>
                    <a:pt x="218" y="350"/>
                  </a:lnTo>
                  <a:lnTo>
                    <a:pt x="216" y="348"/>
                  </a:lnTo>
                  <a:lnTo>
                    <a:pt x="215" y="348"/>
                  </a:lnTo>
                  <a:lnTo>
                    <a:pt x="213" y="353"/>
                  </a:lnTo>
                  <a:lnTo>
                    <a:pt x="210" y="364"/>
                  </a:lnTo>
                  <a:lnTo>
                    <a:pt x="210" y="365"/>
                  </a:lnTo>
                  <a:lnTo>
                    <a:pt x="210" y="367"/>
                  </a:lnTo>
                  <a:lnTo>
                    <a:pt x="210" y="370"/>
                  </a:lnTo>
                  <a:lnTo>
                    <a:pt x="208" y="372"/>
                  </a:lnTo>
                  <a:lnTo>
                    <a:pt x="208" y="375"/>
                  </a:lnTo>
                  <a:lnTo>
                    <a:pt x="208" y="377"/>
                  </a:lnTo>
                  <a:lnTo>
                    <a:pt x="210" y="411"/>
                  </a:lnTo>
                  <a:lnTo>
                    <a:pt x="205" y="421"/>
                  </a:lnTo>
                  <a:lnTo>
                    <a:pt x="198" y="436"/>
                  </a:lnTo>
                  <a:lnTo>
                    <a:pt x="193" y="428"/>
                  </a:lnTo>
                  <a:lnTo>
                    <a:pt x="183" y="431"/>
                  </a:lnTo>
                  <a:lnTo>
                    <a:pt x="179" y="450"/>
                  </a:lnTo>
                  <a:lnTo>
                    <a:pt x="171" y="448"/>
                  </a:lnTo>
                  <a:lnTo>
                    <a:pt x="171" y="450"/>
                  </a:lnTo>
                  <a:lnTo>
                    <a:pt x="171" y="453"/>
                  </a:lnTo>
                  <a:lnTo>
                    <a:pt x="169" y="453"/>
                  </a:lnTo>
                  <a:lnTo>
                    <a:pt x="169" y="455"/>
                  </a:lnTo>
                  <a:lnTo>
                    <a:pt x="167" y="455"/>
                  </a:lnTo>
                  <a:lnTo>
                    <a:pt x="166" y="453"/>
                  </a:lnTo>
                  <a:lnTo>
                    <a:pt x="162" y="448"/>
                  </a:lnTo>
                  <a:lnTo>
                    <a:pt x="162" y="447"/>
                  </a:lnTo>
                  <a:lnTo>
                    <a:pt x="161" y="447"/>
                  </a:lnTo>
                  <a:lnTo>
                    <a:pt x="161" y="445"/>
                  </a:lnTo>
                  <a:lnTo>
                    <a:pt x="159" y="445"/>
                  </a:lnTo>
                  <a:lnTo>
                    <a:pt x="157" y="447"/>
                  </a:lnTo>
                  <a:lnTo>
                    <a:pt x="156" y="448"/>
                  </a:lnTo>
                  <a:lnTo>
                    <a:pt x="156" y="453"/>
                  </a:lnTo>
                  <a:lnTo>
                    <a:pt x="154" y="462"/>
                  </a:lnTo>
                  <a:lnTo>
                    <a:pt x="156" y="463"/>
                  </a:lnTo>
                  <a:lnTo>
                    <a:pt x="156" y="467"/>
                  </a:lnTo>
                  <a:lnTo>
                    <a:pt x="156" y="472"/>
                  </a:lnTo>
                  <a:lnTo>
                    <a:pt x="157" y="475"/>
                  </a:lnTo>
                  <a:lnTo>
                    <a:pt x="156" y="477"/>
                  </a:lnTo>
                  <a:lnTo>
                    <a:pt x="154" y="475"/>
                  </a:lnTo>
                  <a:lnTo>
                    <a:pt x="152" y="469"/>
                  </a:lnTo>
                  <a:lnTo>
                    <a:pt x="147" y="457"/>
                  </a:lnTo>
                  <a:lnTo>
                    <a:pt x="144" y="460"/>
                  </a:lnTo>
                  <a:lnTo>
                    <a:pt x="140" y="462"/>
                  </a:lnTo>
                  <a:lnTo>
                    <a:pt x="137" y="465"/>
                  </a:lnTo>
                  <a:lnTo>
                    <a:pt x="132" y="469"/>
                  </a:lnTo>
                  <a:lnTo>
                    <a:pt x="128" y="472"/>
                  </a:lnTo>
                  <a:lnTo>
                    <a:pt x="127" y="475"/>
                  </a:lnTo>
                  <a:lnTo>
                    <a:pt x="125" y="475"/>
                  </a:lnTo>
                  <a:lnTo>
                    <a:pt x="122" y="497"/>
                  </a:lnTo>
                  <a:lnTo>
                    <a:pt x="127" y="499"/>
                  </a:lnTo>
                  <a:lnTo>
                    <a:pt x="127" y="506"/>
                  </a:lnTo>
                  <a:lnTo>
                    <a:pt x="123" y="506"/>
                  </a:lnTo>
                  <a:lnTo>
                    <a:pt x="122" y="506"/>
                  </a:lnTo>
                  <a:lnTo>
                    <a:pt x="118" y="507"/>
                  </a:lnTo>
                  <a:lnTo>
                    <a:pt x="117" y="511"/>
                  </a:lnTo>
                  <a:lnTo>
                    <a:pt x="115" y="514"/>
                  </a:lnTo>
                  <a:lnTo>
                    <a:pt x="117" y="519"/>
                  </a:lnTo>
                  <a:lnTo>
                    <a:pt x="120" y="528"/>
                  </a:lnTo>
                  <a:lnTo>
                    <a:pt x="118" y="529"/>
                  </a:lnTo>
                  <a:lnTo>
                    <a:pt x="117" y="533"/>
                  </a:lnTo>
                  <a:lnTo>
                    <a:pt x="113" y="536"/>
                  </a:lnTo>
                  <a:lnTo>
                    <a:pt x="110" y="538"/>
                  </a:lnTo>
                  <a:lnTo>
                    <a:pt x="108" y="541"/>
                  </a:lnTo>
                  <a:lnTo>
                    <a:pt x="106" y="541"/>
                  </a:lnTo>
                  <a:lnTo>
                    <a:pt x="106" y="543"/>
                  </a:lnTo>
                  <a:lnTo>
                    <a:pt x="106" y="565"/>
                  </a:lnTo>
                  <a:lnTo>
                    <a:pt x="98" y="579"/>
                  </a:lnTo>
                  <a:close/>
                </a:path>
              </a:pathLst>
            </a:custGeom>
            <a:solidFill>
              <a:srgbClr val="339966"/>
            </a:solidFill>
            <a:ln w="9525">
              <a:solidFill>
                <a:schemeClr val="tx1"/>
              </a:solidFill>
              <a:round/>
              <a:headEnd/>
              <a:tailEnd/>
            </a:ln>
          </p:spPr>
          <p:txBody>
            <a:bodyPr/>
            <a:lstStyle/>
            <a:p>
              <a:endParaRPr lang="en-US"/>
            </a:p>
          </p:txBody>
        </p:sp>
        <p:sp>
          <p:nvSpPr>
            <p:cNvPr id="58521" name="Freeform 64"/>
            <p:cNvSpPr>
              <a:spLocks/>
            </p:cNvSpPr>
            <p:nvPr/>
          </p:nvSpPr>
          <p:spPr bwMode="auto">
            <a:xfrm>
              <a:off x="5343" y="1465"/>
              <a:ext cx="17" cy="23"/>
            </a:xfrm>
            <a:custGeom>
              <a:avLst/>
              <a:gdLst>
                <a:gd name="T0" fmla="*/ 9 w 17"/>
                <a:gd name="T1" fmla="*/ 0 h 23"/>
                <a:gd name="T2" fmla="*/ 17 w 17"/>
                <a:gd name="T3" fmla="*/ 7 h 23"/>
                <a:gd name="T4" fmla="*/ 14 w 17"/>
                <a:gd name="T5" fmla="*/ 15 h 23"/>
                <a:gd name="T6" fmla="*/ 10 w 17"/>
                <a:gd name="T7" fmla="*/ 17 h 23"/>
                <a:gd name="T8" fmla="*/ 10 w 17"/>
                <a:gd name="T9" fmla="*/ 17 h 23"/>
                <a:gd name="T10" fmla="*/ 12 w 17"/>
                <a:gd name="T11" fmla="*/ 18 h 23"/>
                <a:gd name="T12" fmla="*/ 12 w 17"/>
                <a:gd name="T13" fmla="*/ 20 h 23"/>
                <a:gd name="T14" fmla="*/ 12 w 17"/>
                <a:gd name="T15" fmla="*/ 23 h 23"/>
                <a:gd name="T16" fmla="*/ 10 w 17"/>
                <a:gd name="T17" fmla="*/ 23 h 23"/>
                <a:gd name="T18" fmla="*/ 9 w 17"/>
                <a:gd name="T19" fmla="*/ 23 h 23"/>
                <a:gd name="T20" fmla="*/ 5 w 17"/>
                <a:gd name="T21" fmla="*/ 22 h 23"/>
                <a:gd name="T22" fmla="*/ 0 w 17"/>
                <a:gd name="T23" fmla="*/ 18 h 23"/>
                <a:gd name="T24" fmla="*/ 0 w 17"/>
                <a:gd name="T25" fmla="*/ 17 h 23"/>
                <a:gd name="T26" fmla="*/ 0 w 17"/>
                <a:gd name="T27" fmla="*/ 12 h 23"/>
                <a:gd name="T28" fmla="*/ 0 w 17"/>
                <a:gd name="T29" fmla="*/ 10 h 23"/>
                <a:gd name="T30" fmla="*/ 2 w 17"/>
                <a:gd name="T31" fmla="*/ 8 h 23"/>
                <a:gd name="T32" fmla="*/ 9 w 17"/>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23"/>
                <a:gd name="T53" fmla="*/ 17 w 17"/>
                <a:gd name="T54" fmla="*/ 23 h 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23">
                  <a:moveTo>
                    <a:pt x="9" y="0"/>
                  </a:moveTo>
                  <a:lnTo>
                    <a:pt x="17" y="7"/>
                  </a:lnTo>
                  <a:lnTo>
                    <a:pt x="14" y="15"/>
                  </a:lnTo>
                  <a:lnTo>
                    <a:pt x="10" y="17"/>
                  </a:lnTo>
                  <a:lnTo>
                    <a:pt x="12" y="18"/>
                  </a:lnTo>
                  <a:lnTo>
                    <a:pt x="12" y="20"/>
                  </a:lnTo>
                  <a:lnTo>
                    <a:pt x="12" y="23"/>
                  </a:lnTo>
                  <a:lnTo>
                    <a:pt x="10" y="23"/>
                  </a:lnTo>
                  <a:lnTo>
                    <a:pt x="9" y="23"/>
                  </a:lnTo>
                  <a:lnTo>
                    <a:pt x="5" y="22"/>
                  </a:lnTo>
                  <a:lnTo>
                    <a:pt x="0" y="18"/>
                  </a:lnTo>
                  <a:lnTo>
                    <a:pt x="0" y="17"/>
                  </a:lnTo>
                  <a:lnTo>
                    <a:pt x="0" y="12"/>
                  </a:lnTo>
                  <a:lnTo>
                    <a:pt x="0" y="10"/>
                  </a:lnTo>
                  <a:lnTo>
                    <a:pt x="2" y="8"/>
                  </a:lnTo>
                  <a:lnTo>
                    <a:pt x="9" y="0"/>
                  </a:lnTo>
                  <a:close/>
                </a:path>
              </a:pathLst>
            </a:custGeom>
            <a:solidFill>
              <a:srgbClr val="339966"/>
            </a:solidFill>
            <a:ln w="9525">
              <a:solidFill>
                <a:schemeClr val="tx1"/>
              </a:solidFill>
              <a:round/>
              <a:headEnd/>
              <a:tailEnd/>
            </a:ln>
          </p:spPr>
          <p:txBody>
            <a:bodyPr/>
            <a:lstStyle/>
            <a:p>
              <a:endParaRPr lang="en-US"/>
            </a:p>
          </p:txBody>
        </p:sp>
      </p:grpSp>
      <p:grpSp>
        <p:nvGrpSpPr>
          <p:cNvPr id="58395" name="Group 65"/>
          <p:cNvGrpSpPr>
            <a:grpSpLocks/>
          </p:cNvGrpSpPr>
          <p:nvPr/>
        </p:nvGrpSpPr>
        <p:grpSpPr bwMode="auto">
          <a:xfrm>
            <a:off x="8113713" y="3016250"/>
            <a:ext cx="225425" cy="461963"/>
            <a:chOff x="4856" y="1462"/>
            <a:chExt cx="130" cy="300"/>
          </a:xfrm>
        </p:grpSpPr>
        <p:sp>
          <p:nvSpPr>
            <p:cNvPr id="58518" name="Freeform 66"/>
            <p:cNvSpPr>
              <a:spLocks/>
            </p:cNvSpPr>
            <p:nvPr/>
          </p:nvSpPr>
          <p:spPr bwMode="auto">
            <a:xfrm>
              <a:off x="4856" y="1462"/>
              <a:ext cx="130" cy="300"/>
            </a:xfrm>
            <a:custGeom>
              <a:avLst/>
              <a:gdLst>
                <a:gd name="T0" fmla="*/ 12 w 130"/>
                <a:gd name="T1" fmla="*/ 202 h 300"/>
                <a:gd name="T2" fmla="*/ 23 w 130"/>
                <a:gd name="T3" fmla="*/ 192 h 300"/>
                <a:gd name="T4" fmla="*/ 32 w 130"/>
                <a:gd name="T5" fmla="*/ 186 h 300"/>
                <a:gd name="T6" fmla="*/ 39 w 130"/>
                <a:gd name="T7" fmla="*/ 171 h 300"/>
                <a:gd name="T8" fmla="*/ 49 w 130"/>
                <a:gd name="T9" fmla="*/ 159 h 300"/>
                <a:gd name="T10" fmla="*/ 57 w 130"/>
                <a:gd name="T11" fmla="*/ 154 h 300"/>
                <a:gd name="T12" fmla="*/ 59 w 130"/>
                <a:gd name="T13" fmla="*/ 146 h 300"/>
                <a:gd name="T14" fmla="*/ 56 w 130"/>
                <a:gd name="T15" fmla="*/ 141 h 300"/>
                <a:gd name="T16" fmla="*/ 49 w 130"/>
                <a:gd name="T17" fmla="*/ 137 h 300"/>
                <a:gd name="T18" fmla="*/ 32 w 130"/>
                <a:gd name="T19" fmla="*/ 122 h 300"/>
                <a:gd name="T20" fmla="*/ 20 w 130"/>
                <a:gd name="T21" fmla="*/ 112 h 300"/>
                <a:gd name="T22" fmla="*/ 3 w 130"/>
                <a:gd name="T23" fmla="*/ 93 h 300"/>
                <a:gd name="T24" fmla="*/ 6 w 130"/>
                <a:gd name="T25" fmla="*/ 76 h 300"/>
                <a:gd name="T26" fmla="*/ 0 w 130"/>
                <a:gd name="T27" fmla="*/ 56 h 300"/>
                <a:gd name="T28" fmla="*/ 28 w 130"/>
                <a:gd name="T29" fmla="*/ 0 h 300"/>
                <a:gd name="T30" fmla="*/ 113 w 130"/>
                <a:gd name="T31" fmla="*/ 60 h 300"/>
                <a:gd name="T32" fmla="*/ 106 w 130"/>
                <a:gd name="T33" fmla="*/ 76 h 300"/>
                <a:gd name="T34" fmla="*/ 106 w 130"/>
                <a:gd name="T35" fmla="*/ 87 h 300"/>
                <a:gd name="T36" fmla="*/ 96 w 130"/>
                <a:gd name="T37" fmla="*/ 95 h 300"/>
                <a:gd name="T38" fmla="*/ 113 w 130"/>
                <a:gd name="T39" fmla="*/ 102 h 300"/>
                <a:gd name="T40" fmla="*/ 118 w 130"/>
                <a:gd name="T41" fmla="*/ 100 h 300"/>
                <a:gd name="T42" fmla="*/ 120 w 130"/>
                <a:gd name="T43" fmla="*/ 97 h 300"/>
                <a:gd name="T44" fmla="*/ 122 w 130"/>
                <a:gd name="T45" fmla="*/ 95 h 300"/>
                <a:gd name="T46" fmla="*/ 125 w 130"/>
                <a:gd name="T47" fmla="*/ 98 h 300"/>
                <a:gd name="T48" fmla="*/ 127 w 130"/>
                <a:gd name="T49" fmla="*/ 107 h 300"/>
                <a:gd name="T50" fmla="*/ 127 w 130"/>
                <a:gd name="T51" fmla="*/ 127 h 300"/>
                <a:gd name="T52" fmla="*/ 127 w 130"/>
                <a:gd name="T53" fmla="*/ 141 h 300"/>
                <a:gd name="T54" fmla="*/ 127 w 130"/>
                <a:gd name="T55" fmla="*/ 146 h 300"/>
                <a:gd name="T56" fmla="*/ 127 w 130"/>
                <a:gd name="T57" fmla="*/ 151 h 300"/>
                <a:gd name="T58" fmla="*/ 130 w 130"/>
                <a:gd name="T59" fmla="*/ 161 h 300"/>
                <a:gd name="T60" fmla="*/ 130 w 130"/>
                <a:gd name="T61" fmla="*/ 173 h 300"/>
                <a:gd name="T62" fmla="*/ 130 w 130"/>
                <a:gd name="T63" fmla="*/ 183 h 300"/>
                <a:gd name="T64" fmla="*/ 128 w 130"/>
                <a:gd name="T65" fmla="*/ 181 h 300"/>
                <a:gd name="T66" fmla="*/ 125 w 130"/>
                <a:gd name="T67" fmla="*/ 163 h 300"/>
                <a:gd name="T68" fmla="*/ 122 w 130"/>
                <a:gd name="T69" fmla="*/ 151 h 300"/>
                <a:gd name="T70" fmla="*/ 118 w 130"/>
                <a:gd name="T71" fmla="*/ 151 h 300"/>
                <a:gd name="T72" fmla="*/ 122 w 130"/>
                <a:gd name="T73" fmla="*/ 168 h 300"/>
                <a:gd name="T74" fmla="*/ 122 w 130"/>
                <a:gd name="T75" fmla="*/ 175 h 300"/>
                <a:gd name="T76" fmla="*/ 122 w 130"/>
                <a:gd name="T77" fmla="*/ 186 h 300"/>
                <a:gd name="T78" fmla="*/ 122 w 130"/>
                <a:gd name="T79" fmla="*/ 190 h 300"/>
                <a:gd name="T80" fmla="*/ 122 w 130"/>
                <a:gd name="T81" fmla="*/ 193 h 300"/>
                <a:gd name="T82" fmla="*/ 118 w 130"/>
                <a:gd name="T83" fmla="*/ 202 h 300"/>
                <a:gd name="T84" fmla="*/ 115 w 130"/>
                <a:gd name="T85" fmla="*/ 208 h 300"/>
                <a:gd name="T86" fmla="*/ 110 w 130"/>
                <a:gd name="T87" fmla="*/ 219 h 300"/>
                <a:gd name="T88" fmla="*/ 108 w 130"/>
                <a:gd name="T89" fmla="*/ 230 h 300"/>
                <a:gd name="T90" fmla="*/ 103 w 130"/>
                <a:gd name="T91" fmla="*/ 239 h 300"/>
                <a:gd name="T92" fmla="*/ 94 w 130"/>
                <a:gd name="T93" fmla="*/ 249 h 300"/>
                <a:gd name="T94" fmla="*/ 96 w 130"/>
                <a:gd name="T95" fmla="*/ 256 h 300"/>
                <a:gd name="T96" fmla="*/ 86 w 130"/>
                <a:gd name="T97" fmla="*/ 290 h 300"/>
                <a:gd name="T98" fmla="*/ 76 w 130"/>
                <a:gd name="T99" fmla="*/ 300 h 300"/>
                <a:gd name="T100" fmla="*/ 71 w 130"/>
                <a:gd name="T101" fmla="*/ 295 h 300"/>
                <a:gd name="T102" fmla="*/ 72 w 130"/>
                <a:gd name="T103" fmla="*/ 285 h 300"/>
                <a:gd name="T104" fmla="*/ 74 w 130"/>
                <a:gd name="T105" fmla="*/ 276 h 300"/>
                <a:gd name="T106" fmla="*/ 64 w 130"/>
                <a:gd name="T107" fmla="*/ 271 h 300"/>
                <a:gd name="T108" fmla="*/ 49 w 130"/>
                <a:gd name="T109" fmla="*/ 278 h 300"/>
                <a:gd name="T110" fmla="*/ 44 w 130"/>
                <a:gd name="T111" fmla="*/ 271 h 300"/>
                <a:gd name="T112" fmla="*/ 34 w 130"/>
                <a:gd name="T113" fmla="*/ 266 h 300"/>
                <a:gd name="T114" fmla="*/ 23 w 130"/>
                <a:gd name="T115" fmla="*/ 261 h 300"/>
                <a:gd name="T116" fmla="*/ 6 w 130"/>
                <a:gd name="T117" fmla="*/ 247 h 300"/>
                <a:gd name="T118" fmla="*/ 3 w 130"/>
                <a:gd name="T119" fmla="*/ 237 h 300"/>
                <a:gd name="T120" fmla="*/ 1 w 130"/>
                <a:gd name="T121" fmla="*/ 227 h 300"/>
                <a:gd name="T122" fmla="*/ 3 w 130"/>
                <a:gd name="T123" fmla="*/ 219 h 300"/>
                <a:gd name="T124" fmla="*/ 13 w 130"/>
                <a:gd name="T125" fmla="*/ 205 h 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0"/>
                <a:gd name="T190" fmla="*/ 0 h 300"/>
                <a:gd name="T191" fmla="*/ 130 w 130"/>
                <a:gd name="T192" fmla="*/ 300 h 3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0" h="300">
                  <a:moveTo>
                    <a:pt x="8" y="205"/>
                  </a:moveTo>
                  <a:lnTo>
                    <a:pt x="8" y="203"/>
                  </a:lnTo>
                  <a:lnTo>
                    <a:pt x="12" y="202"/>
                  </a:lnTo>
                  <a:lnTo>
                    <a:pt x="15" y="198"/>
                  </a:lnTo>
                  <a:lnTo>
                    <a:pt x="20" y="195"/>
                  </a:lnTo>
                  <a:lnTo>
                    <a:pt x="23" y="192"/>
                  </a:lnTo>
                  <a:lnTo>
                    <a:pt x="28" y="190"/>
                  </a:lnTo>
                  <a:lnTo>
                    <a:pt x="30" y="186"/>
                  </a:lnTo>
                  <a:lnTo>
                    <a:pt x="32" y="186"/>
                  </a:lnTo>
                  <a:lnTo>
                    <a:pt x="32" y="181"/>
                  </a:lnTo>
                  <a:lnTo>
                    <a:pt x="35" y="176"/>
                  </a:lnTo>
                  <a:lnTo>
                    <a:pt x="39" y="171"/>
                  </a:lnTo>
                  <a:lnTo>
                    <a:pt x="42" y="166"/>
                  </a:lnTo>
                  <a:lnTo>
                    <a:pt x="45" y="163"/>
                  </a:lnTo>
                  <a:lnTo>
                    <a:pt x="49" y="159"/>
                  </a:lnTo>
                  <a:lnTo>
                    <a:pt x="52" y="158"/>
                  </a:lnTo>
                  <a:lnTo>
                    <a:pt x="54" y="156"/>
                  </a:lnTo>
                  <a:lnTo>
                    <a:pt x="57" y="154"/>
                  </a:lnTo>
                  <a:lnTo>
                    <a:pt x="59" y="151"/>
                  </a:lnTo>
                  <a:lnTo>
                    <a:pt x="59" y="149"/>
                  </a:lnTo>
                  <a:lnTo>
                    <a:pt x="59" y="146"/>
                  </a:lnTo>
                  <a:lnTo>
                    <a:pt x="57" y="144"/>
                  </a:lnTo>
                  <a:lnTo>
                    <a:pt x="56" y="142"/>
                  </a:lnTo>
                  <a:lnTo>
                    <a:pt x="56" y="141"/>
                  </a:lnTo>
                  <a:lnTo>
                    <a:pt x="54" y="141"/>
                  </a:lnTo>
                  <a:lnTo>
                    <a:pt x="52" y="139"/>
                  </a:lnTo>
                  <a:lnTo>
                    <a:pt x="49" y="137"/>
                  </a:lnTo>
                  <a:lnTo>
                    <a:pt x="44" y="132"/>
                  </a:lnTo>
                  <a:lnTo>
                    <a:pt x="39" y="127"/>
                  </a:lnTo>
                  <a:lnTo>
                    <a:pt x="32" y="122"/>
                  </a:lnTo>
                  <a:lnTo>
                    <a:pt x="27" y="117"/>
                  </a:lnTo>
                  <a:lnTo>
                    <a:pt x="22" y="114"/>
                  </a:lnTo>
                  <a:lnTo>
                    <a:pt x="20" y="112"/>
                  </a:lnTo>
                  <a:lnTo>
                    <a:pt x="10" y="107"/>
                  </a:lnTo>
                  <a:lnTo>
                    <a:pt x="5" y="100"/>
                  </a:lnTo>
                  <a:lnTo>
                    <a:pt x="3" y="93"/>
                  </a:lnTo>
                  <a:lnTo>
                    <a:pt x="3" y="87"/>
                  </a:lnTo>
                  <a:lnTo>
                    <a:pt x="5" y="82"/>
                  </a:lnTo>
                  <a:lnTo>
                    <a:pt x="6" y="76"/>
                  </a:lnTo>
                  <a:lnTo>
                    <a:pt x="8" y="73"/>
                  </a:lnTo>
                  <a:lnTo>
                    <a:pt x="10" y="73"/>
                  </a:lnTo>
                  <a:lnTo>
                    <a:pt x="0" y="56"/>
                  </a:lnTo>
                  <a:lnTo>
                    <a:pt x="17" y="31"/>
                  </a:lnTo>
                  <a:lnTo>
                    <a:pt x="23" y="9"/>
                  </a:lnTo>
                  <a:lnTo>
                    <a:pt x="28" y="0"/>
                  </a:lnTo>
                  <a:lnTo>
                    <a:pt x="113" y="27"/>
                  </a:lnTo>
                  <a:lnTo>
                    <a:pt x="115" y="60"/>
                  </a:lnTo>
                  <a:lnTo>
                    <a:pt x="113" y="60"/>
                  </a:lnTo>
                  <a:lnTo>
                    <a:pt x="105" y="75"/>
                  </a:lnTo>
                  <a:lnTo>
                    <a:pt x="105" y="76"/>
                  </a:lnTo>
                  <a:lnTo>
                    <a:pt x="106" y="76"/>
                  </a:lnTo>
                  <a:lnTo>
                    <a:pt x="106" y="80"/>
                  </a:lnTo>
                  <a:lnTo>
                    <a:pt x="106" y="83"/>
                  </a:lnTo>
                  <a:lnTo>
                    <a:pt x="106" y="87"/>
                  </a:lnTo>
                  <a:lnTo>
                    <a:pt x="105" y="90"/>
                  </a:lnTo>
                  <a:lnTo>
                    <a:pt x="101" y="93"/>
                  </a:lnTo>
                  <a:lnTo>
                    <a:pt x="96" y="95"/>
                  </a:lnTo>
                  <a:lnTo>
                    <a:pt x="94" y="100"/>
                  </a:lnTo>
                  <a:lnTo>
                    <a:pt x="113" y="100"/>
                  </a:lnTo>
                  <a:lnTo>
                    <a:pt x="113" y="102"/>
                  </a:lnTo>
                  <a:lnTo>
                    <a:pt x="116" y="104"/>
                  </a:lnTo>
                  <a:lnTo>
                    <a:pt x="118" y="104"/>
                  </a:lnTo>
                  <a:lnTo>
                    <a:pt x="118" y="100"/>
                  </a:lnTo>
                  <a:lnTo>
                    <a:pt x="118" y="98"/>
                  </a:lnTo>
                  <a:lnTo>
                    <a:pt x="120" y="97"/>
                  </a:lnTo>
                  <a:lnTo>
                    <a:pt x="122" y="95"/>
                  </a:lnTo>
                  <a:lnTo>
                    <a:pt x="123" y="95"/>
                  </a:lnTo>
                  <a:lnTo>
                    <a:pt x="123" y="97"/>
                  </a:lnTo>
                  <a:lnTo>
                    <a:pt x="125" y="98"/>
                  </a:lnTo>
                  <a:lnTo>
                    <a:pt x="125" y="100"/>
                  </a:lnTo>
                  <a:lnTo>
                    <a:pt x="125" y="104"/>
                  </a:lnTo>
                  <a:lnTo>
                    <a:pt x="127" y="107"/>
                  </a:lnTo>
                  <a:lnTo>
                    <a:pt x="127" y="112"/>
                  </a:lnTo>
                  <a:lnTo>
                    <a:pt x="127" y="119"/>
                  </a:lnTo>
                  <a:lnTo>
                    <a:pt x="127" y="127"/>
                  </a:lnTo>
                  <a:lnTo>
                    <a:pt x="125" y="137"/>
                  </a:lnTo>
                  <a:lnTo>
                    <a:pt x="125" y="139"/>
                  </a:lnTo>
                  <a:lnTo>
                    <a:pt x="127" y="141"/>
                  </a:lnTo>
                  <a:lnTo>
                    <a:pt x="127" y="142"/>
                  </a:lnTo>
                  <a:lnTo>
                    <a:pt x="127" y="144"/>
                  </a:lnTo>
                  <a:lnTo>
                    <a:pt x="127" y="146"/>
                  </a:lnTo>
                  <a:lnTo>
                    <a:pt x="127" y="148"/>
                  </a:lnTo>
                  <a:lnTo>
                    <a:pt x="127" y="149"/>
                  </a:lnTo>
                  <a:lnTo>
                    <a:pt x="127" y="151"/>
                  </a:lnTo>
                  <a:lnTo>
                    <a:pt x="128" y="153"/>
                  </a:lnTo>
                  <a:lnTo>
                    <a:pt x="128" y="156"/>
                  </a:lnTo>
                  <a:lnTo>
                    <a:pt x="130" y="161"/>
                  </a:lnTo>
                  <a:lnTo>
                    <a:pt x="130" y="164"/>
                  </a:lnTo>
                  <a:lnTo>
                    <a:pt x="130" y="170"/>
                  </a:lnTo>
                  <a:lnTo>
                    <a:pt x="130" y="173"/>
                  </a:lnTo>
                  <a:lnTo>
                    <a:pt x="130" y="178"/>
                  </a:lnTo>
                  <a:lnTo>
                    <a:pt x="130" y="180"/>
                  </a:lnTo>
                  <a:lnTo>
                    <a:pt x="130" y="183"/>
                  </a:lnTo>
                  <a:lnTo>
                    <a:pt x="128" y="181"/>
                  </a:lnTo>
                  <a:lnTo>
                    <a:pt x="127" y="178"/>
                  </a:lnTo>
                  <a:lnTo>
                    <a:pt x="127" y="171"/>
                  </a:lnTo>
                  <a:lnTo>
                    <a:pt x="125" y="163"/>
                  </a:lnTo>
                  <a:lnTo>
                    <a:pt x="123" y="153"/>
                  </a:lnTo>
                  <a:lnTo>
                    <a:pt x="123" y="151"/>
                  </a:lnTo>
                  <a:lnTo>
                    <a:pt x="122" y="151"/>
                  </a:lnTo>
                  <a:lnTo>
                    <a:pt x="120" y="149"/>
                  </a:lnTo>
                  <a:lnTo>
                    <a:pt x="118" y="151"/>
                  </a:lnTo>
                  <a:lnTo>
                    <a:pt x="118" y="154"/>
                  </a:lnTo>
                  <a:lnTo>
                    <a:pt x="120" y="159"/>
                  </a:lnTo>
                  <a:lnTo>
                    <a:pt x="122" y="168"/>
                  </a:lnTo>
                  <a:lnTo>
                    <a:pt x="122" y="170"/>
                  </a:lnTo>
                  <a:lnTo>
                    <a:pt x="122" y="171"/>
                  </a:lnTo>
                  <a:lnTo>
                    <a:pt x="122" y="175"/>
                  </a:lnTo>
                  <a:lnTo>
                    <a:pt x="122" y="178"/>
                  </a:lnTo>
                  <a:lnTo>
                    <a:pt x="122" y="183"/>
                  </a:lnTo>
                  <a:lnTo>
                    <a:pt x="122" y="186"/>
                  </a:lnTo>
                  <a:lnTo>
                    <a:pt x="122" y="188"/>
                  </a:lnTo>
                  <a:lnTo>
                    <a:pt x="122" y="190"/>
                  </a:lnTo>
                  <a:lnTo>
                    <a:pt x="122" y="192"/>
                  </a:lnTo>
                  <a:lnTo>
                    <a:pt x="122" y="193"/>
                  </a:lnTo>
                  <a:lnTo>
                    <a:pt x="122" y="197"/>
                  </a:lnTo>
                  <a:lnTo>
                    <a:pt x="122" y="198"/>
                  </a:lnTo>
                  <a:lnTo>
                    <a:pt x="118" y="202"/>
                  </a:lnTo>
                  <a:lnTo>
                    <a:pt x="116" y="205"/>
                  </a:lnTo>
                  <a:lnTo>
                    <a:pt x="116" y="207"/>
                  </a:lnTo>
                  <a:lnTo>
                    <a:pt x="115" y="208"/>
                  </a:lnTo>
                  <a:lnTo>
                    <a:pt x="115" y="212"/>
                  </a:lnTo>
                  <a:lnTo>
                    <a:pt x="115" y="214"/>
                  </a:lnTo>
                  <a:lnTo>
                    <a:pt x="110" y="219"/>
                  </a:lnTo>
                  <a:lnTo>
                    <a:pt x="108" y="227"/>
                  </a:lnTo>
                  <a:lnTo>
                    <a:pt x="108" y="229"/>
                  </a:lnTo>
                  <a:lnTo>
                    <a:pt x="108" y="230"/>
                  </a:lnTo>
                  <a:lnTo>
                    <a:pt x="106" y="232"/>
                  </a:lnTo>
                  <a:lnTo>
                    <a:pt x="105" y="236"/>
                  </a:lnTo>
                  <a:lnTo>
                    <a:pt x="103" y="239"/>
                  </a:lnTo>
                  <a:lnTo>
                    <a:pt x="100" y="244"/>
                  </a:lnTo>
                  <a:lnTo>
                    <a:pt x="98" y="247"/>
                  </a:lnTo>
                  <a:lnTo>
                    <a:pt x="94" y="249"/>
                  </a:lnTo>
                  <a:lnTo>
                    <a:pt x="94" y="251"/>
                  </a:lnTo>
                  <a:lnTo>
                    <a:pt x="96" y="254"/>
                  </a:lnTo>
                  <a:lnTo>
                    <a:pt x="96" y="256"/>
                  </a:lnTo>
                  <a:lnTo>
                    <a:pt x="96" y="258"/>
                  </a:lnTo>
                  <a:lnTo>
                    <a:pt x="89" y="281"/>
                  </a:lnTo>
                  <a:lnTo>
                    <a:pt x="86" y="290"/>
                  </a:lnTo>
                  <a:lnTo>
                    <a:pt x="83" y="296"/>
                  </a:lnTo>
                  <a:lnTo>
                    <a:pt x="79" y="300"/>
                  </a:lnTo>
                  <a:lnTo>
                    <a:pt x="76" y="300"/>
                  </a:lnTo>
                  <a:lnTo>
                    <a:pt x="74" y="300"/>
                  </a:lnTo>
                  <a:lnTo>
                    <a:pt x="72" y="296"/>
                  </a:lnTo>
                  <a:lnTo>
                    <a:pt x="71" y="295"/>
                  </a:lnTo>
                  <a:lnTo>
                    <a:pt x="71" y="290"/>
                  </a:lnTo>
                  <a:lnTo>
                    <a:pt x="72" y="286"/>
                  </a:lnTo>
                  <a:lnTo>
                    <a:pt x="72" y="285"/>
                  </a:lnTo>
                  <a:lnTo>
                    <a:pt x="74" y="283"/>
                  </a:lnTo>
                  <a:lnTo>
                    <a:pt x="74" y="280"/>
                  </a:lnTo>
                  <a:lnTo>
                    <a:pt x="74" y="276"/>
                  </a:lnTo>
                  <a:lnTo>
                    <a:pt x="72" y="273"/>
                  </a:lnTo>
                  <a:lnTo>
                    <a:pt x="69" y="271"/>
                  </a:lnTo>
                  <a:lnTo>
                    <a:pt x="64" y="271"/>
                  </a:lnTo>
                  <a:lnTo>
                    <a:pt x="56" y="273"/>
                  </a:lnTo>
                  <a:lnTo>
                    <a:pt x="49" y="278"/>
                  </a:lnTo>
                  <a:lnTo>
                    <a:pt x="49" y="276"/>
                  </a:lnTo>
                  <a:lnTo>
                    <a:pt x="47" y="274"/>
                  </a:lnTo>
                  <a:lnTo>
                    <a:pt x="44" y="271"/>
                  </a:lnTo>
                  <a:lnTo>
                    <a:pt x="42" y="269"/>
                  </a:lnTo>
                  <a:lnTo>
                    <a:pt x="39" y="266"/>
                  </a:lnTo>
                  <a:lnTo>
                    <a:pt x="34" y="266"/>
                  </a:lnTo>
                  <a:lnTo>
                    <a:pt x="28" y="264"/>
                  </a:lnTo>
                  <a:lnTo>
                    <a:pt x="27" y="263"/>
                  </a:lnTo>
                  <a:lnTo>
                    <a:pt x="23" y="261"/>
                  </a:lnTo>
                  <a:lnTo>
                    <a:pt x="20" y="258"/>
                  </a:lnTo>
                  <a:lnTo>
                    <a:pt x="18" y="256"/>
                  </a:lnTo>
                  <a:lnTo>
                    <a:pt x="6" y="247"/>
                  </a:lnTo>
                  <a:lnTo>
                    <a:pt x="6" y="239"/>
                  </a:lnTo>
                  <a:lnTo>
                    <a:pt x="3" y="237"/>
                  </a:lnTo>
                  <a:lnTo>
                    <a:pt x="1" y="234"/>
                  </a:lnTo>
                  <a:lnTo>
                    <a:pt x="1" y="230"/>
                  </a:lnTo>
                  <a:lnTo>
                    <a:pt x="1" y="227"/>
                  </a:lnTo>
                  <a:lnTo>
                    <a:pt x="1" y="224"/>
                  </a:lnTo>
                  <a:lnTo>
                    <a:pt x="1" y="220"/>
                  </a:lnTo>
                  <a:lnTo>
                    <a:pt x="3" y="219"/>
                  </a:lnTo>
                  <a:lnTo>
                    <a:pt x="5" y="217"/>
                  </a:lnTo>
                  <a:lnTo>
                    <a:pt x="12" y="208"/>
                  </a:lnTo>
                  <a:lnTo>
                    <a:pt x="13" y="205"/>
                  </a:lnTo>
                  <a:lnTo>
                    <a:pt x="8" y="205"/>
                  </a:lnTo>
                  <a:close/>
                </a:path>
              </a:pathLst>
            </a:custGeom>
            <a:solidFill>
              <a:srgbClr val="339966"/>
            </a:solidFill>
            <a:ln w="9525">
              <a:solidFill>
                <a:schemeClr val="tx1"/>
              </a:solidFill>
              <a:round/>
              <a:headEnd/>
              <a:tailEnd/>
            </a:ln>
          </p:spPr>
          <p:txBody>
            <a:bodyPr/>
            <a:lstStyle/>
            <a:p>
              <a:endParaRPr lang="en-US"/>
            </a:p>
          </p:txBody>
        </p:sp>
        <p:sp>
          <p:nvSpPr>
            <p:cNvPr id="58519" name="Freeform 67"/>
            <p:cNvSpPr>
              <a:spLocks/>
            </p:cNvSpPr>
            <p:nvPr/>
          </p:nvSpPr>
          <p:spPr bwMode="auto">
            <a:xfrm>
              <a:off x="4856" y="1462"/>
              <a:ext cx="130" cy="300"/>
            </a:xfrm>
            <a:custGeom>
              <a:avLst/>
              <a:gdLst>
                <a:gd name="T0" fmla="*/ 12 w 130"/>
                <a:gd name="T1" fmla="*/ 202 h 300"/>
                <a:gd name="T2" fmla="*/ 28 w 130"/>
                <a:gd name="T3" fmla="*/ 190 h 300"/>
                <a:gd name="T4" fmla="*/ 32 w 130"/>
                <a:gd name="T5" fmla="*/ 181 h 300"/>
                <a:gd name="T6" fmla="*/ 45 w 130"/>
                <a:gd name="T7" fmla="*/ 163 h 300"/>
                <a:gd name="T8" fmla="*/ 54 w 130"/>
                <a:gd name="T9" fmla="*/ 156 h 300"/>
                <a:gd name="T10" fmla="*/ 59 w 130"/>
                <a:gd name="T11" fmla="*/ 146 h 300"/>
                <a:gd name="T12" fmla="*/ 54 w 130"/>
                <a:gd name="T13" fmla="*/ 141 h 300"/>
                <a:gd name="T14" fmla="*/ 44 w 130"/>
                <a:gd name="T15" fmla="*/ 132 h 300"/>
                <a:gd name="T16" fmla="*/ 22 w 130"/>
                <a:gd name="T17" fmla="*/ 114 h 300"/>
                <a:gd name="T18" fmla="*/ 5 w 130"/>
                <a:gd name="T19" fmla="*/ 100 h 300"/>
                <a:gd name="T20" fmla="*/ 6 w 130"/>
                <a:gd name="T21" fmla="*/ 76 h 300"/>
                <a:gd name="T22" fmla="*/ 17 w 130"/>
                <a:gd name="T23" fmla="*/ 31 h 300"/>
                <a:gd name="T24" fmla="*/ 115 w 130"/>
                <a:gd name="T25" fmla="*/ 60 h 300"/>
                <a:gd name="T26" fmla="*/ 105 w 130"/>
                <a:gd name="T27" fmla="*/ 76 h 300"/>
                <a:gd name="T28" fmla="*/ 106 w 130"/>
                <a:gd name="T29" fmla="*/ 87 h 300"/>
                <a:gd name="T30" fmla="*/ 94 w 130"/>
                <a:gd name="T31" fmla="*/ 100 h 300"/>
                <a:gd name="T32" fmla="*/ 116 w 130"/>
                <a:gd name="T33" fmla="*/ 104 h 300"/>
                <a:gd name="T34" fmla="*/ 118 w 130"/>
                <a:gd name="T35" fmla="*/ 98 h 300"/>
                <a:gd name="T36" fmla="*/ 122 w 130"/>
                <a:gd name="T37" fmla="*/ 95 h 300"/>
                <a:gd name="T38" fmla="*/ 125 w 130"/>
                <a:gd name="T39" fmla="*/ 98 h 300"/>
                <a:gd name="T40" fmla="*/ 127 w 130"/>
                <a:gd name="T41" fmla="*/ 112 h 300"/>
                <a:gd name="T42" fmla="*/ 125 w 130"/>
                <a:gd name="T43" fmla="*/ 137 h 300"/>
                <a:gd name="T44" fmla="*/ 127 w 130"/>
                <a:gd name="T45" fmla="*/ 144 h 300"/>
                <a:gd name="T46" fmla="*/ 127 w 130"/>
                <a:gd name="T47" fmla="*/ 151 h 300"/>
                <a:gd name="T48" fmla="*/ 130 w 130"/>
                <a:gd name="T49" fmla="*/ 161 h 300"/>
                <a:gd name="T50" fmla="*/ 130 w 130"/>
                <a:gd name="T51" fmla="*/ 178 h 300"/>
                <a:gd name="T52" fmla="*/ 130 w 130"/>
                <a:gd name="T53" fmla="*/ 183 h 300"/>
                <a:gd name="T54" fmla="*/ 125 w 130"/>
                <a:gd name="T55" fmla="*/ 163 h 300"/>
                <a:gd name="T56" fmla="*/ 122 w 130"/>
                <a:gd name="T57" fmla="*/ 151 h 300"/>
                <a:gd name="T58" fmla="*/ 118 w 130"/>
                <a:gd name="T59" fmla="*/ 154 h 300"/>
                <a:gd name="T60" fmla="*/ 122 w 130"/>
                <a:gd name="T61" fmla="*/ 170 h 300"/>
                <a:gd name="T62" fmla="*/ 122 w 130"/>
                <a:gd name="T63" fmla="*/ 183 h 300"/>
                <a:gd name="T64" fmla="*/ 122 w 130"/>
                <a:gd name="T65" fmla="*/ 190 h 300"/>
                <a:gd name="T66" fmla="*/ 122 w 130"/>
                <a:gd name="T67" fmla="*/ 193 h 300"/>
                <a:gd name="T68" fmla="*/ 116 w 130"/>
                <a:gd name="T69" fmla="*/ 205 h 300"/>
                <a:gd name="T70" fmla="*/ 115 w 130"/>
                <a:gd name="T71" fmla="*/ 212 h 300"/>
                <a:gd name="T72" fmla="*/ 108 w 130"/>
                <a:gd name="T73" fmla="*/ 227 h 300"/>
                <a:gd name="T74" fmla="*/ 105 w 130"/>
                <a:gd name="T75" fmla="*/ 236 h 300"/>
                <a:gd name="T76" fmla="*/ 94 w 130"/>
                <a:gd name="T77" fmla="*/ 249 h 300"/>
                <a:gd name="T78" fmla="*/ 96 w 130"/>
                <a:gd name="T79" fmla="*/ 256 h 300"/>
                <a:gd name="T80" fmla="*/ 86 w 130"/>
                <a:gd name="T81" fmla="*/ 290 h 300"/>
                <a:gd name="T82" fmla="*/ 74 w 130"/>
                <a:gd name="T83" fmla="*/ 300 h 300"/>
                <a:gd name="T84" fmla="*/ 72 w 130"/>
                <a:gd name="T85" fmla="*/ 286 h 300"/>
                <a:gd name="T86" fmla="*/ 74 w 130"/>
                <a:gd name="T87" fmla="*/ 280 h 300"/>
                <a:gd name="T88" fmla="*/ 64 w 130"/>
                <a:gd name="T89" fmla="*/ 271 h 300"/>
                <a:gd name="T90" fmla="*/ 49 w 130"/>
                <a:gd name="T91" fmla="*/ 278 h 300"/>
                <a:gd name="T92" fmla="*/ 42 w 130"/>
                <a:gd name="T93" fmla="*/ 269 h 300"/>
                <a:gd name="T94" fmla="*/ 28 w 130"/>
                <a:gd name="T95" fmla="*/ 264 h 300"/>
                <a:gd name="T96" fmla="*/ 18 w 130"/>
                <a:gd name="T97" fmla="*/ 256 h 300"/>
                <a:gd name="T98" fmla="*/ 3 w 130"/>
                <a:gd name="T99" fmla="*/ 237 h 300"/>
                <a:gd name="T100" fmla="*/ 1 w 130"/>
                <a:gd name="T101" fmla="*/ 227 h 300"/>
                <a:gd name="T102" fmla="*/ 5 w 130"/>
                <a:gd name="T103" fmla="*/ 217 h 3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
                <a:gd name="T157" fmla="*/ 0 h 300"/>
                <a:gd name="T158" fmla="*/ 130 w 130"/>
                <a:gd name="T159" fmla="*/ 300 h 30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 h="300">
                  <a:moveTo>
                    <a:pt x="8" y="205"/>
                  </a:moveTo>
                  <a:lnTo>
                    <a:pt x="8" y="205"/>
                  </a:lnTo>
                  <a:lnTo>
                    <a:pt x="8" y="203"/>
                  </a:lnTo>
                  <a:lnTo>
                    <a:pt x="12" y="202"/>
                  </a:lnTo>
                  <a:lnTo>
                    <a:pt x="15" y="198"/>
                  </a:lnTo>
                  <a:lnTo>
                    <a:pt x="20" y="195"/>
                  </a:lnTo>
                  <a:lnTo>
                    <a:pt x="23" y="192"/>
                  </a:lnTo>
                  <a:lnTo>
                    <a:pt x="28" y="190"/>
                  </a:lnTo>
                  <a:lnTo>
                    <a:pt x="30" y="186"/>
                  </a:lnTo>
                  <a:lnTo>
                    <a:pt x="32" y="186"/>
                  </a:lnTo>
                  <a:lnTo>
                    <a:pt x="32" y="181"/>
                  </a:lnTo>
                  <a:lnTo>
                    <a:pt x="35" y="176"/>
                  </a:lnTo>
                  <a:lnTo>
                    <a:pt x="39" y="171"/>
                  </a:lnTo>
                  <a:lnTo>
                    <a:pt x="42" y="166"/>
                  </a:lnTo>
                  <a:lnTo>
                    <a:pt x="45" y="163"/>
                  </a:lnTo>
                  <a:lnTo>
                    <a:pt x="49" y="159"/>
                  </a:lnTo>
                  <a:lnTo>
                    <a:pt x="52" y="158"/>
                  </a:lnTo>
                  <a:lnTo>
                    <a:pt x="54" y="156"/>
                  </a:lnTo>
                  <a:lnTo>
                    <a:pt x="57" y="154"/>
                  </a:lnTo>
                  <a:lnTo>
                    <a:pt x="59" y="151"/>
                  </a:lnTo>
                  <a:lnTo>
                    <a:pt x="59" y="149"/>
                  </a:lnTo>
                  <a:lnTo>
                    <a:pt x="59" y="146"/>
                  </a:lnTo>
                  <a:lnTo>
                    <a:pt x="57" y="144"/>
                  </a:lnTo>
                  <a:lnTo>
                    <a:pt x="56" y="142"/>
                  </a:lnTo>
                  <a:lnTo>
                    <a:pt x="56" y="141"/>
                  </a:lnTo>
                  <a:lnTo>
                    <a:pt x="54" y="141"/>
                  </a:lnTo>
                  <a:lnTo>
                    <a:pt x="52" y="139"/>
                  </a:lnTo>
                  <a:lnTo>
                    <a:pt x="49" y="137"/>
                  </a:lnTo>
                  <a:lnTo>
                    <a:pt x="44" y="132"/>
                  </a:lnTo>
                  <a:lnTo>
                    <a:pt x="39" y="127"/>
                  </a:lnTo>
                  <a:lnTo>
                    <a:pt x="32" y="122"/>
                  </a:lnTo>
                  <a:lnTo>
                    <a:pt x="27" y="117"/>
                  </a:lnTo>
                  <a:lnTo>
                    <a:pt x="22" y="114"/>
                  </a:lnTo>
                  <a:lnTo>
                    <a:pt x="20" y="112"/>
                  </a:lnTo>
                  <a:lnTo>
                    <a:pt x="10" y="107"/>
                  </a:lnTo>
                  <a:lnTo>
                    <a:pt x="5" y="100"/>
                  </a:lnTo>
                  <a:lnTo>
                    <a:pt x="3" y="93"/>
                  </a:lnTo>
                  <a:lnTo>
                    <a:pt x="3" y="87"/>
                  </a:lnTo>
                  <a:lnTo>
                    <a:pt x="5" y="82"/>
                  </a:lnTo>
                  <a:lnTo>
                    <a:pt x="6" y="76"/>
                  </a:lnTo>
                  <a:lnTo>
                    <a:pt x="8" y="73"/>
                  </a:lnTo>
                  <a:lnTo>
                    <a:pt x="10" y="73"/>
                  </a:lnTo>
                  <a:lnTo>
                    <a:pt x="0" y="56"/>
                  </a:lnTo>
                  <a:lnTo>
                    <a:pt x="17" y="31"/>
                  </a:lnTo>
                  <a:lnTo>
                    <a:pt x="23" y="9"/>
                  </a:lnTo>
                  <a:lnTo>
                    <a:pt x="28" y="0"/>
                  </a:lnTo>
                  <a:lnTo>
                    <a:pt x="113" y="27"/>
                  </a:lnTo>
                  <a:lnTo>
                    <a:pt x="115" y="60"/>
                  </a:lnTo>
                  <a:lnTo>
                    <a:pt x="113" y="60"/>
                  </a:lnTo>
                  <a:lnTo>
                    <a:pt x="105" y="75"/>
                  </a:lnTo>
                  <a:lnTo>
                    <a:pt x="105" y="76"/>
                  </a:lnTo>
                  <a:lnTo>
                    <a:pt x="106" y="76"/>
                  </a:lnTo>
                  <a:lnTo>
                    <a:pt x="106" y="80"/>
                  </a:lnTo>
                  <a:lnTo>
                    <a:pt x="106" y="83"/>
                  </a:lnTo>
                  <a:lnTo>
                    <a:pt x="106" y="87"/>
                  </a:lnTo>
                  <a:lnTo>
                    <a:pt x="105" y="90"/>
                  </a:lnTo>
                  <a:lnTo>
                    <a:pt x="101" y="93"/>
                  </a:lnTo>
                  <a:lnTo>
                    <a:pt x="96" y="95"/>
                  </a:lnTo>
                  <a:lnTo>
                    <a:pt x="94" y="100"/>
                  </a:lnTo>
                  <a:lnTo>
                    <a:pt x="113" y="100"/>
                  </a:lnTo>
                  <a:lnTo>
                    <a:pt x="113" y="102"/>
                  </a:lnTo>
                  <a:lnTo>
                    <a:pt x="116" y="104"/>
                  </a:lnTo>
                  <a:lnTo>
                    <a:pt x="118" y="104"/>
                  </a:lnTo>
                  <a:lnTo>
                    <a:pt x="118" y="100"/>
                  </a:lnTo>
                  <a:lnTo>
                    <a:pt x="118" y="98"/>
                  </a:lnTo>
                  <a:lnTo>
                    <a:pt x="120" y="97"/>
                  </a:lnTo>
                  <a:lnTo>
                    <a:pt x="122" y="95"/>
                  </a:lnTo>
                  <a:lnTo>
                    <a:pt x="123" y="95"/>
                  </a:lnTo>
                  <a:lnTo>
                    <a:pt x="123" y="97"/>
                  </a:lnTo>
                  <a:lnTo>
                    <a:pt x="125" y="98"/>
                  </a:lnTo>
                  <a:lnTo>
                    <a:pt x="125" y="100"/>
                  </a:lnTo>
                  <a:lnTo>
                    <a:pt x="125" y="104"/>
                  </a:lnTo>
                  <a:lnTo>
                    <a:pt x="127" y="107"/>
                  </a:lnTo>
                  <a:lnTo>
                    <a:pt x="127" y="112"/>
                  </a:lnTo>
                  <a:lnTo>
                    <a:pt x="127" y="119"/>
                  </a:lnTo>
                  <a:lnTo>
                    <a:pt x="127" y="127"/>
                  </a:lnTo>
                  <a:lnTo>
                    <a:pt x="125" y="137"/>
                  </a:lnTo>
                  <a:lnTo>
                    <a:pt x="125" y="139"/>
                  </a:lnTo>
                  <a:lnTo>
                    <a:pt x="127" y="141"/>
                  </a:lnTo>
                  <a:lnTo>
                    <a:pt x="127" y="142"/>
                  </a:lnTo>
                  <a:lnTo>
                    <a:pt x="127" y="144"/>
                  </a:lnTo>
                  <a:lnTo>
                    <a:pt x="127" y="146"/>
                  </a:lnTo>
                  <a:lnTo>
                    <a:pt x="127" y="148"/>
                  </a:lnTo>
                  <a:lnTo>
                    <a:pt x="127" y="149"/>
                  </a:lnTo>
                  <a:lnTo>
                    <a:pt x="127" y="151"/>
                  </a:lnTo>
                  <a:lnTo>
                    <a:pt x="128" y="153"/>
                  </a:lnTo>
                  <a:lnTo>
                    <a:pt x="128" y="156"/>
                  </a:lnTo>
                  <a:lnTo>
                    <a:pt x="130" y="161"/>
                  </a:lnTo>
                  <a:lnTo>
                    <a:pt x="130" y="164"/>
                  </a:lnTo>
                  <a:lnTo>
                    <a:pt x="130" y="170"/>
                  </a:lnTo>
                  <a:lnTo>
                    <a:pt x="130" y="173"/>
                  </a:lnTo>
                  <a:lnTo>
                    <a:pt x="130" y="178"/>
                  </a:lnTo>
                  <a:lnTo>
                    <a:pt x="130" y="180"/>
                  </a:lnTo>
                  <a:lnTo>
                    <a:pt x="130" y="183"/>
                  </a:lnTo>
                  <a:lnTo>
                    <a:pt x="128" y="181"/>
                  </a:lnTo>
                  <a:lnTo>
                    <a:pt x="127" y="178"/>
                  </a:lnTo>
                  <a:lnTo>
                    <a:pt x="127" y="171"/>
                  </a:lnTo>
                  <a:lnTo>
                    <a:pt x="125" y="163"/>
                  </a:lnTo>
                  <a:lnTo>
                    <a:pt x="123" y="153"/>
                  </a:lnTo>
                  <a:lnTo>
                    <a:pt x="123" y="151"/>
                  </a:lnTo>
                  <a:lnTo>
                    <a:pt x="122" y="151"/>
                  </a:lnTo>
                  <a:lnTo>
                    <a:pt x="120" y="149"/>
                  </a:lnTo>
                  <a:lnTo>
                    <a:pt x="118" y="151"/>
                  </a:lnTo>
                  <a:lnTo>
                    <a:pt x="118" y="154"/>
                  </a:lnTo>
                  <a:lnTo>
                    <a:pt x="120" y="159"/>
                  </a:lnTo>
                  <a:lnTo>
                    <a:pt x="122" y="168"/>
                  </a:lnTo>
                  <a:lnTo>
                    <a:pt x="122" y="170"/>
                  </a:lnTo>
                  <a:lnTo>
                    <a:pt x="122" y="171"/>
                  </a:lnTo>
                  <a:lnTo>
                    <a:pt x="122" y="175"/>
                  </a:lnTo>
                  <a:lnTo>
                    <a:pt x="122" y="178"/>
                  </a:lnTo>
                  <a:lnTo>
                    <a:pt x="122" y="183"/>
                  </a:lnTo>
                  <a:lnTo>
                    <a:pt x="122" y="186"/>
                  </a:lnTo>
                  <a:lnTo>
                    <a:pt x="122" y="188"/>
                  </a:lnTo>
                  <a:lnTo>
                    <a:pt x="122" y="190"/>
                  </a:lnTo>
                  <a:lnTo>
                    <a:pt x="122" y="192"/>
                  </a:lnTo>
                  <a:lnTo>
                    <a:pt x="122" y="193"/>
                  </a:lnTo>
                  <a:lnTo>
                    <a:pt x="122" y="197"/>
                  </a:lnTo>
                  <a:lnTo>
                    <a:pt x="122" y="198"/>
                  </a:lnTo>
                  <a:lnTo>
                    <a:pt x="118" y="202"/>
                  </a:lnTo>
                  <a:lnTo>
                    <a:pt x="116" y="205"/>
                  </a:lnTo>
                  <a:lnTo>
                    <a:pt x="116" y="207"/>
                  </a:lnTo>
                  <a:lnTo>
                    <a:pt x="115" y="208"/>
                  </a:lnTo>
                  <a:lnTo>
                    <a:pt x="115" y="212"/>
                  </a:lnTo>
                  <a:lnTo>
                    <a:pt x="115" y="214"/>
                  </a:lnTo>
                  <a:lnTo>
                    <a:pt x="110" y="219"/>
                  </a:lnTo>
                  <a:lnTo>
                    <a:pt x="108" y="227"/>
                  </a:lnTo>
                  <a:lnTo>
                    <a:pt x="108" y="229"/>
                  </a:lnTo>
                  <a:lnTo>
                    <a:pt x="108" y="230"/>
                  </a:lnTo>
                  <a:lnTo>
                    <a:pt x="106" y="232"/>
                  </a:lnTo>
                  <a:lnTo>
                    <a:pt x="105" y="236"/>
                  </a:lnTo>
                  <a:lnTo>
                    <a:pt x="103" y="239"/>
                  </a:lnTo>
                  <a:lnTo>
                    <a:pt x="100" y="244"/>
                  </a:lnTo>
                  <a:lnTo>
                    <a:pt x="98" y="247"/>
                  </a:lnTo>
                  <a:lnTo>
                    <a:pt x="94" y="249"/>
                  </a:lnTo>
                  <a:lnTo>
                    <a:pt x="94" y="251"/>
                  </a:lnTo>
                  <a:lnTo>
                    <a:pt x="96" y="254"/>
                  </a:lnTo>
                  <a:lnTo>
                    <a:pt x="96" y="256"/>
                  </a:lnTo>
                  <a:lnTo>
                    <a:pt x="96" y="258"/>
                  </a:lnTo>
                  <a:lnTo>
                    <a:pt x="89" y="281"/>
                  </a:lnTo>
                  <a:lnTo>
                    <a:pt x="86" y="290"/>
                  </a:lnTo>
                  <a:lnTo>
                    <a:pt x="83" y="296"/>
                  </a:lnTo>
                  <a:lnTo>
                    <a:pt x="79" y="300"/>
                  </a:lnTo>
                  <a:lnTo>
                    <a:pt x="76" y="300"/>
                  </a:lnTo>
                  <a:lnTo>
                    <a:pt x="74" y="300"/>
                  </a:lnTo>
                  <a:lnTo>
                    <a:pt x="72" y="296"/>
                  </a:lnTo>
                  <a:lnTo>
                    <a:pt x="71" y="295"/>
                  </a:lnTo>
                  <a:lnTo>
                    <a:pt x="71" y="290"/>
                  </a:lnTo>
                  <a:lnTo>
                    <a:pt x="72" y="286"/>
                  </a:lnTo>
                  <a:lnTo>
                    <a:pt x="72" y="285"/>
                  </a:lnTo>
                  <a:lnTo>
                    <a:pt x="74" y="283"/>
                  </a:lnTo>
                  <a:lnTo>
                    <a:pt x="74" y="280"/>
                  </a:lnTo>
                  <a:lnTo>
                    <a:pt x="74" y="276"/>
                  </a:lnTo>
                  <a:lnTo>
                    <a:pt x="72" y="273"/>
                  </a:lnTo>
                  <a:lnTo>
                    <a:pt x="69" y="271"/>
                  </a:lnTo>
                  <a:lnTo>
                    <a:pt x="64" y="271"/>
                  </a:lnTo>
                  <a:lnTo>
                    <a:pt x="56" y="273"/>
                  </a:lnTo>
                  <a:lnTo>
                    <a:pt x="49" y="278"/>
                  </a:lnTo>
                  <a:lnTo>
                    <a:pt x="49" y="276"/>
                  </a:lnTo>
                  <a:lnTo>
                    <a:pt x="47" y="274"/>
                  </a:lnTo>
                  <a:lnTo>
                    <a:pt x="44" y="271"/>
                  </a:lnTo>
                  <a:lnTo>
                    <a:pt x="42" y="269"/>
                  </a:lnTo>
                  <a:lnTo>
                    <a:pt x="39" y="266"/>
                  </a:lnTo>
                  <a:lnTo>
                    <a:pt x="34" y="266"/>
                  </a:lnTo>
                  <a:lnTo>
                    <a:pt x="28" y="264"/>
                  </a:lnTo>
                  <a:lnTo>
                    <a:pt x="27" y="263"/>
                  </a:lnTo>
                  <a:lnTo>
                    <a:pt x="23" y="261"/>
                  </a:lnTo>
                  <a:lnTo>
                    <a:pt x="20" y="258"/>
                  </a:lnTo>
                  <a:lnTo>
                    <a:pt x="18" y="256"/>
                  </a:lnTo>
                  <a:lnTo>
                    <a:pt x="6" y="247"/>
                  </a:lnTo>
                  <a:lnTo>
                    <a:pt x="6" y="239"/>
                  </a:lnTo>
                  <a:lnTo>
                    <a:pt x="3" y="237"/>
                  </a:lnTo>
                  <a:lnTo>
                    <a:pt x="1" y="234"/>
                  </a:lnTo>
                  <a:lnTo>
                    <a:pt x="1" y="230"/>
                  </a:lnTo>
                  <a:lnTo>
                    <a:pt x="1" y="227"/>
                  </a:lnTo>
                  <a:lnTo>
                    <a:pt x="1" y="224"/>
                  </a:lnTo>
                  <a:lnTo>
                    <a:pt x="1" y="220"/>
                  </a:lnTo>
                  <a:lnTo>
                    <a:pt x="3" y="219"/>
                  </a:lnTo>
                  <a:lnTo>
                    <a:pt x="5" y="217"/>
                  </a:lnTo>
                  <a:lnTo>
                    <a:pt x="12" y="208"/>
                  </a:lnTo>
                  <a:lnTo>
                    <a:pt x="13" y="205"/>
                  </a:lnTo>
                  <a:lnTo>
                    <a:pt x="8" y="205"/>
                  </a:lnTo>
                </a:path>
              </a:pathLst>
            </a:custGeom>
            <a:solidFill>
              <a:srgbClr val="339966"/>
            </a:solidFill>
            <a:ln w="3175">
              <a:solidFill>
                <a:schemeClr val="tx1"/>
              </a:solidFill>
              <a:prstDash val="solid"/>
              <a:round/>
              <a:headEnd/>
              <a:tailEnd/>
            </a:ln>
          </p:spPr>
          <p:txBody>
            <a:bodyPr/>
            <a:lstStyle/>
            <a:p>
              <a:endParaRPr lang="en-US"/>
            </a:p>
          </p:txBody>
        </p:sp>
      </p:grpSp>
      <p:sp>
        <p:nvSpPr>
          <p:cNvPr id="58396" name="Freeform 68"/>
          <p:cNvSpPr>
            <a:spLocks/>
          </p:cNvSpPr>
          <p:nvPr/>
        </p:nvSpPr>
        <p:spPr bwMode="auto">
          <a:xfrm>
            <a:off x="5770563" y="4116388"/>
            <a:ext cx="1446212" cy="455612"/>
          </a:xfrm>
          <a:custGeom>
            <a:avLst/>
            <a:gdLst>
              <a:gd name="T0" fmla="*/ 831 w 833"/>
              <a:gd name="T1" fmla="*/ 0 h 295"/>
              <a:gd name="T2" fmla="*/ 831 w 833"/>
              <a:gd name="T3" fmla="*/ 12 h 295"/>
              <a:gd name="T4" fmla="*/ 831 w 833"/>
              <a:gd name="T5" fmla="*/ 31 h 295"/>
              <a:gd name="T6" fmla="*/ 824 w 833"/>
              <a:gd name="T7" fmla="*/ 36 h 295"/>
              <a:gd name="T8" fmla="*/ 811 w 833"/>
              <a:gd name="T9" fmla="*/ 51 h 295"/>
              <a:gd name="T10" fmla="*/ 804 w 833"/>
              <a:gd name="T11" fmla="*/ 66 h 295"/>
              <a:gd name="T12" fmla="*/ 790 w 833"/>
              <a:gd name="T13" fmla="*/ 63 h 295"/>
              <a:gd name="T14" fmla="*/ 767 w 833"/>
              <a:gd name="T15" fmla="*/ 83 h 295"/>
              <a:gd name="T16" fmla="*/ 753 w 833"/>
              <a:gd name="T17" fmla="*/ 94 h 295"/>
              <a:gd name="T18" fmla="*/ 746 w 833"/>
              <a:gd name="T19" fmla="*/ 85 h 295"/>
              <a:gd name="T20" fmla="*/ 736 w 833"/>
              <a:gd name="T21" fmla="*/ 88 h 295"/>
              <a:gd name="T22" fmla="*/ 728 w 833"/>
              <a:gd name="T23" fmla="*/ 100 h 295"/>
              <a:gd name="T24" fmla="*/ 721 w 833"/>
              <a:gd name="T25" fmla="*/ 114 h 295"/>
              <a:gd name="T26" fmla="*/ 716 w 833"/>
              <a:gd name="T27" fmla="*/ 122 h 295"/>
              <a:gd name="T28" fmla="*/ 699 w 833"/>
              <a:gd name="T29" fmla="*/ 129 h 295"/>
              <a:gd name="T30" fmla="*/ 677 w 833"/>
              <a:gd name="T31" fmla="*/ 146 h 295"/>
              <a:gd name="T32" fmla="*/ 665 w 833"/>
              <a:gd name="T33" fmla="*/ 158 h 295"/>
              <a:gd name="T34" fmla="*/ 640 w 833"/>
              <a:gd name="T35" fmla="*/ 165 h 295"/>
              <a:gd name="T36" fmla="*/ 626 w 833"/>
              <a:gd name="T37" fmla="*/ 180 h 295"/>
              <a:gd name="T38" fmla="*/ 623 w 833"/>
              <a:gd name="T39" fmla="*/ 192 h 295"/>
              <a:gd name="T40" fmla="*/ 611 w 833"/>
              <a:gd name="T41" fmla="*/ 204 h 295"/>
              <a:gd name="T42" fmla="*/ 599 w 833"/>
              <a:gd name="T43" fmla="*/ 205 h 295"/>
              <a:gd name="T44" fmla="*/ 470 w 833"/>
              <a:gd name="T45" fmla="*/ 253 h 295"/>
              <a:gd name="T46" fmla="*/ 7 w 833"/>
              <a:gd name="T47" fmla="*/ 295 h 295"/>
              <a:gd name="T48" fmla="*/ 0 w 833"/>
              <a:gd name="T49" fmla="*/ 292 h 295"/>
              <a:gd name="T50" fmla="*/ 8 w 833"/>
              <a:gd name="T51" fmla="*/ 285 h 295"/>
              <a:gd name="T52" fmla="*/ 19 w 833"/>
              <a:gd name="T53" fmla="*/ 276 h 295"/>
              <a:gd name="T54" fmla="*/ 20 w 833"/>
              <a:gd name="T55" fmla="*/ 259 h 295"/>
              <a:gd name="T56" fmla="*/ 15 w 833"/>
              <a:gd name="T57" fmla="*/ 251 h 295"/>
              <a:gd name="T58" fmla="*/ 20 w 833"/>
              <a:gd name="T59" fmla="*/ 237 h 295"/>
              <a:gd name="T60" fmla="*/ 25 w 833"/>
              <a:gd name="T61" fmla="*/ 231 h 295"/>
              <a:gd name="T62" fmla="*/ 32 w 833"/>
              <a:gd name="T63" fmla="*/ 222 h 295"/>
              <a:gd name="T64" fmla="*/ 41 w 833"/>
              <a:gd name="T65" fmla="*/ 210 h 295"/>
              <a:gd name="T66" fmla="*/ 36 w 833"/>
              <a:gd name="T67" fmla="*/ 205 h 295"/>
              <a:gd name="T68" fmla="*/ 30 w 833"/>
              <a:gd name="T69" fmla="*/ 204 h 295"/>
              <a:gd name="T70" fmla="*/ 34 w 833"/>
              <a:gd name="T71" fmla="*/ 200 h 295"/>
              <a:gd name="T72" fmla="*/ 41 w 833"/>
              <a:gd name="T73" fmla="*/ 193 h 295"/>
              <a:gd name="T74" fmla="*/ 49 w 833"/>
              <a:gd name="T75" fmla="*/ 183 h 295"/>
              <a:gd name="T76" fmla="*/ 54 w 833"/>
              <a:gd name="T77" fmla="*/ 171 h 295"/>
              <a:gd name="T78" fmla="*/ 51 w 833"/>
              <a:gd name="T79" fmla="*/ 165 h 295"/>
              <a:gd name="T80" fmla="*/ 61 w 833"/>
              <a:gd name="T81" fmla="*/ 148 h 295"/>
              <a:gd name="T82" fmla="*/ 64 w 833"/>
              <a:gd name="T83" fmla="*/ 148 h 295"/>
              <a:gd name="T84" fmla="*/ 63 w 833"/>
              <a:gd name="T85" fmla="*/ 143 h 295"/>
              <a:gd name="T86" fmla="*/ 52 w 833"/>
              <a:gd name="T87" fmla="*/ 132 h 295"/>
              <a:gd name="T88" fmla="*/ 58 w 833"/>
              <a:gd name="T89" fmla="*/ 129 h 295"/>
              <a:gd name="T90" fmla="*/ 63 w 833"/>
              <a:gd name="T91" fmla="*/ 129 h 295"/>
              <a:gd name="T92" fmla="*/ 212 w 833"/>
              <a:gd name="T93" fmla="*/ 87 h 295"/>
              <a:gd name="T94" fmla="*/ 213 w 833"/>
              <a:gd name="T95" fmla="*/ 65 h 295"/>
              <a:gd name="T96" fmla="*/ 228 w 833"/>
              <a:gd name="T97" fmla="*/ 65 h 295"/>
              <a:gd name="T98" fmla="*/ 250 w 833"/>
              <a:gd name="T99" fmla="*/ 66 h 295"/>
              <a:gd name="T100" fmla="*/ 261 w 833"/>
              <a:gd name="T101" fmla="*/ 65 h 295"/>
              <a:gd name="T102" fmla="*/ 286 w 833"/>
              <a:gd name="T103" fmla="*/ 63 h 295"/>
              <a:gd name="T104" fmla="*/ 323 w 833"/>
              <a:gd name="T105" fmla="*/ 60 h 295"/>
              <a:gd name="T106" fmla="*/ 369 w 833"/>
              <a:gd name="T107" fmla="*/ 56 h 295"/>
              <a:gd name="T108" fmla="*/ 420 w 833"/>
              <a:gd name="T109" fmla="*/ 51 h 295"/>
              <a:gd name="T110" fmla="*/ 472 w 833"/>
              <a:gd name="T111" fmla="*/ 48 h 295"/>
              <a:gd name="T112" fmla="*/ 521 w 833"/>
              <a:gd name="T113" fmla="*/ 43 h 295"/>
              <a:gd name="T114" fmla="*/ 565 w 833"/>
              <a:gd name="T115" fmla="*/ 39 h 295"/>
              <a:gd name="T116" fmla="*/ 599 w 833"/>
              <a:gd name="T117" fmla="*/ 36 h 295"/>
              <a:gd name="T118" fmla="*/ 618 w 833"/>
              <a:gd name="T119" fmla="*/ 34 h 295"/>
              <a:gd name="T120" fmla="*/ 804 w 833"/>
              <a:gd name="T121" fmla="*/ 7 h 2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33"/>
              <a:gd name="T184" fmla="*/ 0 h 295"/>
              <a:gd name="T185" fmla="*/ 833 w 833"/>
              <a:gd name="T186" fmla="*/ 295 h 29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33" h="295">
                <a:moveTo>
                  <a:pt x="804" y="7"/>
                </a:moveTo>
                <a:lnTo>
                  <a:pt x="816" y="0"/>
                </a:lnTo>
                <a:lnTo>
                  <a:pt x="831" y="0"/>
                </a:lnTo>
                <a:lnTo>
                  <a:pt x="831" y="2"/>
                </a:lnTo>
                <a:lnTo>
                  <a:pt x="831" y="6"/>
                </a:lnTo>
                <a:lnTo>
                  <a:pt x="831" y="12"/>
                </a:lnTo>
                <a:lnTo>
                  <a:pt x="831" y="17"/>
                </a:lnTo>
                <a:lnTo>
                  <a:pt x="833" y="24"/>
                </a:lnTo>
                <a:lnTo>
                  <a:pt x="831" y="31"/>
                </a:lnTo>
                <a:lnTo>
                  <a:pt x="831" y="34"/>
                </a:lnTo>
                <a:lnTo>
                  <a:pt x="831" y="36"/>
                </a:lnTo>
                <a:lnTo>
                  <a:pt x="824" y="36"/>
                </a:lnTo>
                <a:lnTo>
                  <a:pt x="819" y="39"/>
                </a:lnTo>
                <a:lnTo>
                  <a:pt x="814" y="44"/>
                </a:lnTo>
                <a:lnTo>
                  <a:pt x="811" y="51"/>
                </a:lnTo>
                <a:lnTo>
                  <a:pt x="807" y="58"/>
                </a:lnTo>
                <a:lnTo>
                  <a:pt x="805" y="63"/>
                </a:lnTo>
                <a:lnTo>
                  <a:pt x="804" y="66"/>
                </a:lnTo>
                <a:lnTo>
                  <a:pt x="797" y="63"/>
                </a:lnTo>
                <a:lnTo>
                  <a:pt x="790" y="63"/>
                </a:lnTo>
                <a:lnTo>
                  <a:pt x="782" y="68"/>
                </a:lnTo>
                <a:lnTo>
                  <a:pt x="773" y="75"/>
                </a:lnTo>
                <a:lnTo>
                  <a:pt x="767" y="83"/>
                </a:lnTo>
                <a:lnTo>
                  <a:pt x="760" y="90"/>
                </a:lnTo>
                <a:lnTo>
                  <a:pt x="755" y="94"/>
                </a:lnTo>
                <a:lnTo>
                  <a:pt x="753" y="94"/>
                </a:lnTo>
                <a:lnTo>
                  <a:pt x="751" y="88"/>
                </a:lnTo>
                <a:lnTo>
                  <a:pt x="748" y="87"/>
                </a:lnTo>
                <a:lnTo>
                  <a:pt x="746" y="85"/>
                </a:lnTo>
                <a:lnTo>
                  <a:pt x="743" y="85"/>
                </a:lnTo>
                <a:lnTo>
                  <a:pt x="739" y="87"/>
                </a:lnTo>
                <a:lnTo>
                  <a:pt x="736" y="88"/>
                </a:lnTo>
                <a:lnTo>
                  <a:pt x="733" y="92"/>
                </a:lnTo>
                <a:lnTo>
                  <a:pt x="731" y="97"/>
                </a:lnTo>
                <a:lnTo>
                  <a:pt x="728" y="100"/>
                </a:lnTo>
                <a:lnTo>
                  <a:pt x="724" y="105"/>
                </a:lnTo>
                <a:lnTo>
                  <a:pt x="723" y="110"/>
                </a:lnTo>
                <a:lnTo>
                  <a:pt x="721" y="114"/>
                </a:lnTo>
                <a:lnTo>
                  <a:pt x="717" y="119"/>
                </a:lnTo>
                <a:lnTo>
                  <a:pt x="717" y="121"/>
                </a:lnTo>
                <a:lnTo>
                  <a:pt x="716" y="122"/>
                </a:lnTo>
                <a:lnTo>
                  <a:pt x="716" y="124"/>
                </a:lnTo>
                <a:lnTo>
                  <a:pt x="707" y="126"/>
                </a:lnTo>
                <a:lnTo>
                  <a:pt x="699" y="129"/>
                </a:lnTo>
                <a:lnTo>
                  <a:pt x="690" y="134"/>
                </a:lnTo>
                <a:lnTo>
                  <a:pt x="682" y="141"/>
                </a:lnTo>
                <a:lnTo>
                  <a:pt x="677" y="146"/>
                </a:lnTo>
                <a:lnTo>
                  <a:pt x="670" y="153"/>
                </a:lnTo>
                <a:lnTo>
                  <a:pt x="667" y="156"/>
                </a:lnTo>
                <a:lnTo>
                  <a:pt x="665" y="158"/>
                </a:lnTo>
                <a:lnTo>
                  <a:pt x="655" y="158"/>
                </a:lnTo>
                <a:lnTo>
                  <a:pt x="646" y="161"/>
                </a:lnTo>
                <a:lnTo>
                  <a:pt x="640" y="165"/>
                </a:lnTo>
                <a:lnTo>
                  <a:pt x="633" y="170"/>
                </a:lnTo>
                <a:lnTo>
                  <a:pt x="630" y="175"/>
                </a:lnTo>
                <a:lnTo>
                  <a:pt x="626" y="180"/>
                </a:lnTo>
                <a:lnTo>
                  <a:pt x="624" y="183"/>
                </a:lnTo>
                <a:lnTo>
                  <a:pt x="624" y="185"/>
                </a:lnTo>
                <a:lnTo>
                  <a:pt x="623" y="192"/>
                </a:lnTo>
                <a:lnTo>
                  <a:pt x="619" y="197"/>
                </a:lnTo>
                <a:lnTo>
                  <a:pt x="616" y="202"/>
                </a:lnTo>
                <a:lnTo>
                  <a:pt x="611" y="204"/>
                </a:lnTo>
                <a:lnTo>
                  <a:pt x="608" y="205"/>
                </a:lnTo>
                <a:lnTo>
                  <a:pt x="602" y="205"/>
                </a:lnTo>
                <a:lnTo>
                  <a:pt x="599" y="205"/>
                </a:lnTo>
                <a:lnTo>
                  <a:pt x="599" y="239"/>
                </a:lnTo>
                <a:lnTo>
                  <a:pt x="470" y="253"/>
                </a:lnTo>
                <a:lnTo>
                  <a:pt x="218" y="275"/>
                </a:lnTo>
                <a:lnTo>
                  <a:pt x="7" y="293"/>
                </a:lnTo>
                <a:lnTo>
                  <a:pt x="7" y="295"/>
                </a:lnTo>
                <a:lnTo>
                  <a:pt x="2" y="295"/>
                </a:lnTo>
                <a:lnTo>
                  <a:pt x="0" y="293"/>
                </a:lnTo>
                <a:lnTo>
                  <a:pt x="0" y="292"/>
                </a:lnTo>
                <a:lnTo>
                  <a:pt x="3" y="290"/>
                </a:lnTo>
                <a:lnTo>
                  <a:pt x="7" y="286"/>
                </a:lnTo>
                <a:lnTo>
                  <a:pt x="8" y="285"/>
                </a:lnTo>
                <a:lnTo>
                  <a:pt x="12" y="283"/>
                </a:lnTo>
                <a:lnTo>
                  <a:pt x="14" y="283"/>
                </a:lnTo>
                <a:lnTo>
                  <a:pt x="19" y="276"/>
                </a:lnTo>
                <a:lnTo>
                  <a:pt x="20" y="270"/>
                </a:lnTo>
                <a:lnTo>
                  <a:pt x="22" y="264"/>
                </a:lnTo>
                <a:lnTo>
                  <a:pt x="20" y="259"/>
                </a:lnTo>
                <a:lnTo>
                  <a:pt x="19" y="256"/>
                </a:lnTo>
                <a:lnTo>
                  <a:pt x="17" y="254"/>
                </a:lnTo>
                <a:lnTo>
                  <a:pt x="15" y="251"/>
                </a:lnTo>
                <a:lnTo>
                  <a:pt x="20" y="239"/>
                </a:lnTo>
                <a:lnTo>
                  <a:pt x="20" y="237"/>
                </a:lnTo>
                <a:lnTo>
                  <a:pt x="22" y="236"/>
                </a:lnTo>
                <a:lnTo>
                  <a:pt x="24" y="234"/>
                </a:lnTo>
                <a:lnTo>
                  <a:pt x="25" y="231"/>
                </a:lnTo>
                <a:lnTo>
                  <a:pt x="29" y="227"/>
                </a:lnTo>
                <a:lnTo>
                  <a:pt x="30" y="224"/>
                </a:lnTo>
                <a:lnTo>
                  <a:pt x="32" y="222"/>
                </a:lnTo>
                <a:lnTo>
                  <a:pt x="34" y="222"/>
                </a:lnTo>
                <a:lnTo>
                  <a:pt x="39" y="215"/>
                </a:lnTo>
                <a:lnTo>
                  <a:pt x="41" y="210"/>
                </a:lnTo>
                <a:lnTo>
                  <a:pt x="41" y="209"/>
                </a:lnTo>
                <a:lnTo>
                  <a:pt x="39" y="205"/>
                </a:lnTo>
                <a:lnTo>
                  <a:pt x="36" y="205"/>
                </a:lnTo>
                <a:lnTo>
                  <a:pt x="32" y="204"/>
                </a:lnTo>
                <a:lnTo>
                  <a:pt x="30" y="204"/>
                </a:lnTo>
                <a:lnTo>
                  <a:pt x="32" y="202"/>
                </a:lnTo>
                <a:lnTo>
                  <a:pt x="34" y="200"/>
                </a:lnTo>
                <a:lnTo>
                  <a:pt x="36" y="198"/>
                </a:lnTo>
                <a:lnTo>
                  <a:pt x="39" y="195"/>
                </a:lnTo>
                <a:lnTo>
                  <a:pt x="41" y="193"/>
                </a:lnTo>
                <a:lnTo>
                  <a:pt x="42" y="192"/>
                </a:lnTo>
                <a:lnTo>
                  <a:pt x="44" y="190"/>
                </a:lnTo>
                <a:lnTo>
                  <a:pt x="49" y="183"/>
                </a:lnTo>
                <a:lnTo>
                  <a:pt x="52" y="178"/>
                </a:lnTo>
                <a:lnTo>
                  <a:pt x="54" y="175"/>
                </a:lnTo>
                <a:lnTo>
                  <a:pt x="54" y="171"/>
                </a:lnTo>
                <a:lnTo>
                  <a:pt x="54" y="168"/>
                </a:lnTo>
                <a:lnTo>
                  <a:pt x="52" y="166"/>
                </a:lnTo>
                <a:lnTo>
                  <a:pt x="51" y="165"/>
                </a:lnTo>
                <a:lnTo>
                  <a:pt x="61" y="148"/>
                </a:lnTo>
                <a:lnTo>
                  <a:pt x="63" y="148"/>
                </a:lnTo>
                <a:lnTo>
                  <a:pt x="64" y="148"/>
                </a:lnTo>
                <a:lnTo>
                  <a:pt x="64" y="146"/>
                </a:lnTo>
                <a:lnTo>
                  <a:pt x="63" y="143"/>
                </a:lnTo>
                <a:lnTo>
                  <a:pt x="58" y="139"/>
                </a:lnTo>
                <a:lnTo>
                  <a:pt x="54" y="136"/>
                </a:lnTo>
                <a:lnTo>
                  <a:pt x="52" y="132"/>
                </a:lnTo>
                <a:lnTo>
                  <a:pt x="52" y="131"/>
                </a:lnTo>
                <a:lnTo>
                  <a:pt x="54" y="129"/>
                </a:lnTo>
                <a:lnTo>
                  <a:pt x="58" y="129"/>
                </a:lnTo>
                <a:lnTo>
                  <a:pt x="59" y="129"/>
                </a:lnTo>
                <a:lnTo>
                  <a:pt x="61" y="129"/>
                </a:lnTo>
                <a:lnTo>
                  <a:pt x="63" y="129"/>
                </a:lnTo>
                <a:lnTo>
                  <a:pt x="64" y="100"/>
                </a:lnTo>
                <a:lnTo>
                  <a:pt x="64" y="99"/>
                </a:lnTo>
                <a:lnTo>
                  <a:pt x="212" y="87"/>
                </a:lnTo>
                <a:lnTo>
                  <a:pt x="212" y="63"/>
                </a:lnTo>
                <a:lnTo>
                  <a:pt x="213" y="65"/>
                </a:lnTo>
                <a:lnTo>
                  <a:pt x="217" y="65"/>
                </a:lnTo>
                <a:lnTo>
                  <a:pt x="222" y="65"/>
                </a:lnTo>
                <a:lnTo>
                  <a:pt x="228" y="65"/>
                </a:lnTo>
                <a:lnTo>
                  <a:pt x="235" y="66"/>
                </a:lnTo>
                <a:lnTo>
                  <a:pt x="242" y="66"/>
                </a:lnTo>
                <a:lnTo>
                  <a:pt x="250" y="66"/>
                </a:lnTo>
                <a:lnTo>
                  <a:pt x="252" y="66"/>
                </a:lnTo>
                <a:lnTo>
                  <a:pt x="256" y="66"/>
                </a:lnTo>
                <a:lnTo>
                  <a:pt x="261" y="65"/>
                </a:lnTo>
                <a:lnTo>
                  <a:pt x="267" y="65"/>
                </a:lnTo>
                <a:lnTo>
                  <a:pt x="276" y="63"/>
                </a:lnTo>
                <a:lnTo>
                  <a:pt x="286" y="63"/>
                </a:lnTo>
                <a:lnTo>
                  <a:pt x="296" y="61"/>
                </a:lnTo>
                <a:lnTo>
                  <a:pt x="310" y="61"/>
                </a:lnTo>
                <a:lnTo>
                  <a:pt x="323" y="60"/>
                </a:lnTo>
                <a:lnTo>
                  <a:pt x="337" y="58"/>
                </a:lnTo>
                <a:lnTo>
                  <a:pt x="352" y="58"/>
                </a:lnTo>
                <a:lnTo>
                  <a:pt x="369" y="56"/>
                </a:lnTo>
                <a:lnTo>
                  <a:pt x="386" y="55"/>
                </a:lnTo>
                <a:lnTo>
                  <a:pt x="403" y="53"/>
                </a:lnTo>
                <a:lnTo>
                  <a:pt x="420" y="51"/>
                </a:lnTo>
                <a:lnTo>
                  <a:pt x="437" y="50"/>
                </a:lnTo>
                <a:lnTo>
                  <a:pt x="455" y="48"/>
                </a:lnTo>
                <a:lnTo>
                  <a:pt x="472" y="48"/>
                </a:lnTo>
                <a:lnTo>
                  <a:pt x="489" y="46"/>
                </a:lnTo>
                <a:lnTo>
                  <a:pt x="504" y="44"/>
                </a:lnTo>
                <a:lnTo>
                  <a:pt x="521" y="43"/>
                </a:lnTo>
                <a:lnTo>
                  <a:pt x="536" y="41"/>
                </a:lnTo>
                <a:lnTo>
                  <a:pt x="552" y="39"/>
                </a:lnTo>
                <a:lnTo>
                  <a:pt x="565" y="39"/>
                </a:lnTo>
                <a:lnTo>
                  <a:pt x="577" y="38"/>
                </a:lnTo>
                <a:lnTo>
                  <a:pt x="589" y="36"/>
                </a:lnTo>
                <a:lnTo>
                  <a:pt x="599" y="36"/>
                </a:lnTo>
                <a:lnTo>
                  <a:pt x="608" y="36"/>
                </a:lnTo>
                <a:lnTo>
                  <a:pt x="613" y="34"/>
                </a:lnTo>
                <a:lnTo>
                  <a:pt x="618" y="34"/>
                </a:lnTo>
                <a:lnTo>
                  <a:pt x="621" y="34"/>
                </a:lnTo>
                <a:lnTo>
                  <a:pt x="623" y="34"/>
                </a:lnTo>
                <a:lnTo>
                  <a:pt x="804" y="7"/>
                </a:lnTo>
                <a:close/>
              </a:path>
            </a:pathLst>
          </a:custGeom>
          <a:solidFill>
            <a:srgbClr val="339966"/>
          </a:solidFill>
          <a:ln w="9525">
            <a:solidFill>
              <a:schemeClr val="tx1"/>
            </a:solidFill>
            <a:round/>
            <a:headEnd/>
            <a:tailEnd/>
          </a:ln>
        </p:spPr>
        <p:txBody>
          <a:bodyPr/>
          <a:lstStyle/>
          <a:p>
            <a:endParaRPr lang="en-US"/>
          </a:p>
        </p:txBody>
      </p:sp>
      <p:grpSp>
        <p:nvGrpSpPr>
          <p:cNvPr id="58397" name="Group 69"/>
          <p:cNvGrpSpPr>
            <a:grpSpLocks/>
          </p:cNvGrpSpPr>
          <p:nvPr/>
        </p:nvGrpSpPr>
        <p:grpSpPr bwMode="auto">
          <a:xfrm>
            <a:off x="5570538" y="4540250"/>
            <a:ext cx="611187" cy="942975"/>
            <a:chOff x="3392" y="2451"/>
            <a:chExt cx="352" cy="612"/>
          </a:xfrm>
        </p:grpSpPr>
        <p:sp>
          <p:nvSpPr>
            <p:cNvPr id="58516" name="Freeform 70"/>
            <p:cNvSpPr>
              <a:spLocks/>
            </p:cNvSpPr>
            <p:nvPr/>
          </p:nvSpPr>
          <p:spPr bwMode="auto">
            <a:xfrm>
              <a:off x="3392" y="2451"/>
              <a:ext cx="352" cy="612"/>
            </a:xfrm>
            <a:custGeom>
              <a:avLst/>
              <a:gdLst>
                <a:gd name="T0" fmla="*/ 262 w 352"/>
                <a:gd name="T1" fmla="*/ 594 h 612"/>
                <a:gd name="T2" fmla="*/ 276 w 352"/>
                <a:gd name="T3" fmla="*/ 589 h 612"/>
                <a:gd name="T4" fmla="*/ 291 w 352"/>
                <a:gd name="T5" fmla="*/ 585 h 612"/>
                <a:gd name="T6" fmla="*/ 305 w 352"/>
                <a:gd name="T7" fmla="*/ 580 h 612"/>
                <a:gd name="T8" fmla="*/ 293 w 352"/>
                <a:gd name="T9" fmla="*/ 577 h 612"/>
                <a:gd name="T10" fmla="*/ 313 w 352"/>
                <a:gd name="T11" fmla="*/ 577 h 612"/>
                <a:gd name="T12" fmla="*/ 315 w 352"/>
                <a:gd name="T13" fmla="*/ 583 h 612"/>
                <a:gd name="T14" fmla="*/ 333 w 352"/>
                <a:gd name="T15" fmla="*/ 577 h 612"/>
                <a:gd name="T16" fmla="*/ 343 w 352"/>
                <a:gd name="T17" fmla="*/ 585 h 612"/>
                <a:gd name="T18" fmla="*/ 352 w 352"/>
                <a:gd name="T19" fmla="*/ 578 h 612"/>
                <a:gd name="T20" fmla="*/ 333 w 352"/>
                <a:gd name="T21" fmla="*/ 0 h 612"/>
                <a:gd name="T22" fmla="*/ 122 w 352"/>
                <a:gd name="T23" fmla="*/ 20 h 612"/>
                <a:gd name="T24" fmla="*/ 120 w 352"/>
                <a:gd name="T25" fmla="*/ 28 h 612"/>
                <a:gd name="T26" fmla="*/ 93 w 352"/>
                <a:gd name="T27" fmla="*/ 59 h 612"/>
                <a:gd name="T28" fmla="*/ 64 w 352"/>
                <a:gd name="T29" fmla="*/ 113 h 612"/>
                <a:gd name="T30" fmla="*/ 56 w 352"/>
                <a:gd name="T31" fmla="*/ 133 h 612"/>
                <a:gd name="T32" fmla="*/ 57 w 352"/>
                <a:gd name="T33" fmla="*/ 142 h 612"/>
                <a:gd name="T34" fmla="*/ 46 w 352"/>
                <a:gd name="T35" fmla="*/ 147 h 612"/>
                <a:gd name="T36" fmla="*/ 44 w 352"/>
                <a:gd name="T37" fmla="*/ 157 h 612"/>
                <a:gd name="T38" fmla="*/ 47 w 352"/>
                <a:gd name="T39" fmla="*/ 165 h 612"/>
                <a:gd name="T40" fmla="*/ 41 w 352"/>
                <a:gd name="T41" fmla="*/ 174 h 612"/>
                <a:gd name="T42" fmla="*/ 42 w 352"/>
                <a:gd name="T43" fmla="*/ 177 h 612"/>
                <a:gd name="T44" fmla="*/ 47 w 352"/>
                <a:gd name="T45" fmla="*/ 182 h 612"/>
                <a:gd name="T46" fmla="*/ 35 w 352"/>
                <a:gd name="T47" fmla="*/ 189 h 612"/>
                <a:gd name="T48" fmla="*/ 29 w 352"/>
                <a:gd name="T49" fmla="*/ 204 h 612"/>
                <a:gd name="T50" fmla="*/ 44 w 352"/>
                <a:gd name="T51" fmla="*/ 240 h 612"/>
                <a:gd name="T52" fmla="*/ 47 w 352"/>
                <a:gd name="T53" fmla="*/ 248 h 612"/>
                <a:gd name="T54" fmla="*/ 42 w 352"/>
                <a:gd name="T55" fmla="*/ 253 h 612"/>
                <a:gd name="T56" fmla="*/ 39 w 352"/>
                <a:gd name="T57" fmla="*/ 265 h 612"/>
                <a:gd name="T58" fmla="*/ 37 w 352"/>
                <a:gd name="T59" fmla="*/ 270 h 612"/>
                <a:gd name="T60" fmla="*/ 37 w 352"/>
                <a:gd name="T61" fmla="*/ 279 h 612"/>
                <a:gd name="T62" fmla="*/ 42 w 352"/>
                <a:gd name="T63" fmla="*/ 281 h 612"/>
                <a:gd name="T64" fmla="*/ 47 w 352"/>
                <a:gd name="T65" fmla="*/ 287 h 612"/>
                <a:gd name="T66" fmla="*/ 46 w 352"/>
                <a:gd name="T67" fmla="*/ 319 h 612"/>
                <a:gd name="T68" fmla="*/ 56 w 352"/>
                <a:gd name="T69" fmla="*/ 331 h 612"/>
                <a:gd name="T70" fmla="*/ 52 w 352"/>
                <a:gd name="T71" fmla="*/ 338 h 612"/>
                <a:gd name="T72" fmla="*/ 61 w 352"/>
                <a:gd name="T73" fmla="*/ 341 h 612"/>
                <a:gd name="T74" fmla="*/ 61 w 352"/>
                <a:gd name="T75" fmla="*/ 350 h 612"/>
                <a:gd name="T76" fmla="*/ 68 w 352"/>
                <a:gd name="T77" fmla="*/ 355 h 612"/>
                <a:gd name="T78" fmla="*/ 63 w 352"/>
                <a:gd name="T79" fmla="*/ 367 h 612"/>
                <a:gd name="T80" fmla="*/ 56 w 352"/>
                <a:gd name="T81" fmla="*/ 370 h 612"/>
                <a:gd name="T82" fmla="*/ 44 w 352"/>
                <a:gd name="T83" fmla="*/ 375 h 612"/>
                <a:gd name="T84" fmla="*/ 54 w 352"/>
                <a:gd name="T85" fmla="*/ 384 h 612"/>
                <a:gd name="T86" fmla="*/ 44 w 352"/>
                <a:gd name="T87" fmla="*/ 399 h 612"/>
                <a:gd name="T88" fmla="*/ 32 w 352"/>
                <a:gd name="T89" fmla="*/ 416 h 612"/>
                <a:gd name="T90" fmla="*/ 25 w 352"/>
                <a:gd name="T91" fmla="*/ 450 h 612"/>
                <a:gd name="T92" fmla="*/ 15 w 352"/>
                <a:gd name="T93" fmla="*/ 458 h 612"/>
                <a:gd name="T94" fmla="*/ 17 w 352"/>
                <a:gd name="T95" fmla="*/ 467 h 612"/>
                <a:gd name="T96" fmla="*/ 10 w 352"/>
                <a:gd name="T97" fmla="*/ 477 h 612"/>
                <a:gd name="T98" fmla="*/ 15 w 352"/>
                <a:gd name="T99" fmla="*/ 482 h 612"/>
                <a:gd name="T100" fmla="*/ 5 w 352"/>
                <a:gd name="T101" fmla="*/ 494 h 612"/>
                <a:gd name="T102" fmla="*/ 0 w 352"/>
                <a:gd name="T103" fmla="*/ 502 h 612"/>
                <a:gd name="T104" fmla="*/ 7 w 352"/>
                <a:gd name="T105" fmla="*/ 507 h 612"/>
                <a:gd name="T106" fmla="*/ 3 w 352"/>
                <a:gd name="T107" fmla="*/ 517 h 612"/>
                <a:gd name="T108" fmla="*/ 203 w 352"/>
                <a:gd name="T109" fmla="*/ 511 h 612"/>
                <a:gd name="T110" fmla="*/ 198 w 352"/>
                <a:gd name="T111" fmla="*/ 543 h 612"/>
                <a:gd name="T112" fmla="*/ 198 w 352"/>
                <a:gd name="T113" fmla="*/ 563 h 612"/>
                <a:gd name="T114" fmla="*/ 211 w 352"/>
                <a:gd name="T115" fmla="*/ 577 h 612"/>
                <a:gd name="T116" fmla="*/ 223 w 352"/>
                <a:gd name="T117" fmla="*/ 605 h 6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612"/>
                <a:gd name="T179" fmla="*/ 352 w 352"/>
                <a:gd name="T180" fmla="*/ 612 h 6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612">
                  <a:moveTo>
                    <a:pt x="240" y="609"/>
                  </a:moveTo>
                  <a:lnTo>
                    <a:pt x="252" y="599"/>
                  </a:lnTo>
                  <a:lnTo>
                    <a:pt x="252" y="590"/>
                  </a:lnTo>
                  <a:lnTo>
                    <a:pt x="262" y="594"/>
                  </a:lnTo>
                  <a:lnTo>
                    <a:pt x="266" y="592"/>
                  </a:lnTo>
                  <a:lnTo>
                    <a:pt x="271" y="590"/>
                  </a:lnTo>
                  <a:lnTo>
                    <a:pt x="276" y="589"/>
                  </a:lnTo>
                  <a:lnTo>
                    <a:pt x="281" y="587"/>
                  </a:lnTo>
                  <a:lnTo>
                    <a:pt x="284" y="585"/>
                  </a:lnTo>
                  <a:lnTo>
                    <a:pt x="288" y="585"/>
                  </a:lnTo>
                  <a:lnTo>
                    <a:pt x="291" y="585"/>
                  </a:lnTo>
                  <a:lnTo>
                    <a:pt x="301" y="583"/>
                  </a:lnTo>
                  <a:lnTo>
                    <a:pt x="306" y="583"/>
                  </a:lnTo>
                  <a:lnTo>
                    <a:pt x="306" y="582"/>
                  </a:lnTo>
                  <a:lnTo>
                    <a:pt x="305" y="580"/>
                  </a:lnTo>
                  <a:lnTo>
                    <a:pt x="301" y="578"/>
                  </a:lnTo>
                  <a:lnTo>
                    <a:pt x="296" y="577"/>
                  </a:lnTo>
                  <a:lnTo>
                    <a:pt x="293" y="577"/>
                  </a:lnTo>
                  <a:lnTo>
                    <a:pt x="301" y="573"/>
                  </a:lnTo>
                  <a:lnTo>
                    <a:pt x="306" y="573"/>
                  </a:lnTo>
                  <a:lnTo>
                    <a:pt x="311" y="575"/>
                  </a:lnTo>
                  <a:lnTo>
                    <a:pt x="313" y="577"/>
                  </a:lnTo>
                  <a:lnTo>
                    <a:pt x="315" y="578"/>
                  </a:lnTo>
                  <a:lnTo>
                    <a:pt x="315" y="582"/>
                  </a:lnTo>
                  <a:lnTo>
                    <a:pt x="315" y="583"/>
                  </a:lnTo>
                  <a:lnTo>
                    <a:pt x="323" y="585"/>
                  </a:lnTo>
                  <a:lnTo>
                    <a:pt x="332" y="575"/>
                  </a:lnTo>
                  <a:lnTo>
                    <a:pt x="333" y="577"/>
                  </a:lnTo>
                  <a:lnTo>
                    <a:pt x="335" y="578"/>
                  </a:lnTo>
                  <a:lnTo>
                    <a:pt x="335" y="580"/>
                  </a:lnTo>
                  <a:lnTo>
                    <a:pt x="340" y="583"/>
                  </a:lnTo>
                  <a:lnTo>
                    <a:pt x="343" y="585"/>
                  </a:lnTo>
                  <a:lnTo>
                    <a:pt x="347" y="585"/>
                  </a:lnTo>
                  <a:lnTo>
                    <a:pt x="349" y="583"/>
                  </a:lnTo>
                  <a:lnTo>
                    <a:pt x="350" y="582"/>
                  </a:lnTo>
                  <a:lnTo>
                    <a:pt x="352" y="578"/>
                  </a:lnTo>
                  <a:lnTo>
                    <a:pt x="352" y="577"/>
                  </a:lnTo>
                  <a:lnTo>
                    <a:pt x="328" y="392"/>
                  </a:lnTo>
                  <a:lnTo>
                    <a:pt x="333" y="0"/>
                  </a:lnTo>
                  <a:lnTo>
                    <a:pt x="122" y="18"/>
                  </a:lnTo>
                  <a:lnTo>
                    <a:pt x="122" y="20"/>
                  </a:lnTo>
                  <a:lnTo>
                    <a:pt x="122" y="22"/>
                  </a:lnTo>
                  <a:lnTo>
                    <a:pt x="120" y="25"/>
                  </a:lnTo>
                  <a:lnTo>
                    <a:pt x="120" y="27"/>
                  </a:lnTo>
                  <a:lnTo>
                    <a:pt x="120" y="28"/>
                  </a:lnTo>
                  <a:lnTo>
                    <a:pt x="118" y="30"/>
                  </a:lnTo>
                  <a:lnTo>
                    <a:pt x="118" y="32"/>
                  </a:lnTo>
                  <a:lnTo>
                    <a:pt x="103" y="44"/>
                  </a:lnTo>
                  <a:lnTo>
                    <a:pt x="93" y="59"/>
                  </a:lnTo>
                  <a:lnTo>
                    <a:pt x="93" y="89"/>
                  </a:lnTo>
                  <a:lnTo>
                    <a:pt x="85" y="98"/>
                  </a:lnTo>
                  <a:lnTo>
                    <a:pt x="79" y="98"/>
                  </a:lnTo>
                  <a:lnTo>
                    <a:pt x="64" y="113"/>
                  </a:lnTo>
                  <a:lnTo>
                    <a:pt x="69" y="123"/>
                  </a:lnTo>
                  <a:lnTo>
                    <a:pt x="54" y="132"/>
                  </a:lnTo>
                  <a:lnTo>
                    <a:pt x="56" y="132"/>
                  </a:lnTo>
                  <a:lnTo>
                    <a:pt x="56" y="133"/>
                  </a:lnTo>
                  <a:lnTo>
                    <a:pt x="57" y="135"/>
                  </a:lnTo>
                  <a:lnTo>
                    <a:pt x="57" y="137"/>
                  </a:lnTo>
                  <a:lnTo>
                    <a:pt x="57" y="138"/>
                  </a:lnTo>
                  <a:lnTo>
                    <a:pt x="57" y="142"/>
                  </a:lnTo>
                  <a:lnTo>
                    <a:pt x="54" y="143"/>
                  </a:lnTo>
                  <a:lnTo>
                    <a:pt x="49" y="145"/>
                  </a:lnTo>
                  <a:lnTo>
                    <a:pt x="47" y="145"/>
                  </a:lnTo>
                  <a:lnTo>
                    <a:pt x="46" y="147"/>
                  </a:lnTo>
                  <a:lnTo>
                    <a:pt x="44" y="149"/>
                  </a:lnTo>
                  <a:lnTo>
                    <a:pt x="44" y="150"/>
                  </a:lnTo>
                  <a:lnTo>
                    <a:pt x="44" y="154"/>
                  </a:lnTo>
                  <a:lnTo>
                    <a:pt x="44" y="157"/>
                  </a:lnTo>
                  <a:lnTo>
                    <a:pt x="46" y="159"/>
                  </a:lnTo>
                  <a:lnTo>
                    <a:pt x="47" y="162"/>
                  </a:lnTo>
                  <a:lnTo>
                    <a:pt x="47" y="164"/>
                  </a:lnTo>
                  <a:lnTo>
                    <a:pt x="47" y="165"/>
                  </a:lnTo>
                  <a:lnTo>
                    <a:pt x="46" y="167"/>
                  </a:lnTo>
                  <a:lnTo>
                    <a:pt x="44" y="171"/>
                  </a:lnTo>
                  <a:lnTo>
                    <a:pt x="42" y="172"/>
                  </a:lnTo>
                  <a:lnTo>
                    <a:pt x="41" y="174"/>
                  </a:lnTo>
                  <a:lnTo>
                    <a:pt x="39" y="176"/>
                  </a:lnTo>
                  <a:lnTo>
                    <a:pt x="39" y="177"/>
                  </a:lnTo>
                  <a:lnTo>
                    <a:pt x="41" y="177"/>
                  </a:lnTo>
                  <a:lnTo>
                    <a:pt x="42" y="177"/>
                  </a:lnTo>
                  <a:lnTo>
                    <a:pt x="44" y="177"/>
                  </a:lnTo>
                  <a:lnTo>
                    <a:pt x="46" y="179"/>
                  </a:lnTo>
                  <a:lnTo>
                    <a:pt x="47" y="181"/>
                  </a:lnTo>
                  <a:lnTo>
                    <a:pt x="47" y="182"/>
                  </a:lnTo>
                  <a:lnTo>
                    <a:pt x="46" y="184"/>
                  </a:lnTo>
                  <a:lnTo>
                    <a:pt x="41" y="187"/>
                  </a:lnTo>
                  <a:lnTo>
                    <a:pt x="39" y="187"/>
                  </a:lnTo>
                  <a:lnTo>
                    <a:pt x="35" y="189"/>
                  </a:lnTo>
                  <a:lnTo>
                    <a:pt x="34" y="189"/>
                  </a:lnTo>
                  <a:lnTo>
                    <a:pt x="32" y="191"/>
                  </a:lnTo>
                  <a:lnTo>
                    <a:pt x="32" y="196"/>
                  </a:lnTo>
                  <a:lnTo>
                    <a:pt x="29" y="204"/>
                  </a:lnTo>
                  <a:lnTo>
                    <a:pt x="37" y="213"/>
                  </a:lnTo>
                  <a:lnTo>
                    <a:pt x="39" y="220"/>
                  </a:lnTo>
                  <a:lnTo>
                    <a:pt x="44" y="240"/>
                  </a:lnTo>
                  <a:lnTo>
                    <a:pt x="46" y="242"/>
                  </a:lnTo>
                  <a:lnTo>
                    <a:pt x="46" y="243"/>
                  </a:lnTo>
                  <a:lnTo>
                    <a:pt x="47" y="247"/>
                  </a:lnTo>
                  <a:lnTo>
                    <a:pt x="47" y="248"/>
                  </a:lnTo>
                  <a:lnTo>
                    <a:pt x="47" y="250"/>
                  </a:lnTo>
                  <a:lnTo>
                    <a:pt x="46" y="252"/>
                  </a:lnTo>
                  <a:lnTo>
                    <a:pt x="42" y="253"/>
                  </a:lnTo>
                  <a:lnTo>
                    <a:pt x="41" y="255"/>
                  </a:lnTo>
                  <a:lnTo>
                    <a:pt x="41" y="259"/>
                  </a:lnTo>
                  <a:lnTo>
                    <a:pt x="39" y="262"/>
                  </a:lnTo>
                  <a:lnTo>
                    <a:pt x="39" y="265"/>
                  </a:lnTo>
                  <a:lnTo>
                    <a:pt x="39" y="269"/>
                  </a:lnTo>
                  <a:lnTo>
                    <a:pt x="39" y="270"/>
                  </a:lnTo>
                  <a:lnTo>
                    <a:pt x="37" y="270"/>
                  </a:lnTo>
                  <a:lnTo>
                    <a:pt x="37" y="272"/>
                  </a:lnTo>
                  <a:lnTo>
                    <a:pt x="37" y="274"/>
                  </a:lnTo>
                  <a:lnTo>
                    <a:pt x="37" y="275"/>
                  </a:lnTo>
                  <a:lnTo>
                    <a:pt x="37" y="279"/>
                  </a:lnTo>
                  <a:lnTo>
                    <a:pt x="37" y="281"/>
                  </a:lnTo>
                  <a:lnTo>
                    <a:pt x="39" y="282"/>
                  </a:lnTo>
                  <a:lnTo>
                    <a:pt x="41" y="282"/>
                  </a:lnTo>
                  <a:lnTo>
                    <a:pt x="42" y="281"/>
                  </a:lnTo>
                  <a:lnTo>
                    <a:pt x="44" y="281"/>
                  </a:lnTo>
                  <a:lnTo>
                    <a:pt x="46" y="284"/>
                  </a:lnTo>
                  <a:lnTo>
                    <a:pt x="46" y="286"/>
                  </a:lnTo>
                  <a:lnTo>
                    <a:pt x="47" y="287"/>
                  </a:lnTo>
                  <a:lnTo>
                    <a:pt x="46" y="299"/>
                  </a:lnTo>
                  <a:lnTo>
                    <a:pt x="52" y="304"/>
                  </a:lnTo>
                  <a:lnTo>
                    <a:pt x="44" y="314"/>
                  </a:lnTo>
                  <a:lnTo>
                    <a:pt x="46" y="319"/>
                  </a:lnTo>
                  <a:lnTo>
                    <a:pt x="57" y="318"/>
                  </a:lnTo>
                  <a:lnTo>
                    <a:pt x="57" y="330"/>
                  </a:lnTo>
                  <a:lnTo>
                    <a:pt x="56" y="330"/>
                  </a:lnTo>
                  <a:lnTo>
                    <a:pt x="56" y="331"/>
                  </a:lnTo>
                  <a:lnTo>
                    <a:pt x="54" y="333"/>
                  </a:lnTo>
                  <a:lnTo>
                    <a:pt x="52" y="335"/>
                  </a:lnTo>
                  <a:lnTo>
                    <a:pt x="51" y="336"/>
                  </a:lnTo>
                  <a:lnTo>
                    <a:pt x="52" y="338"/>
                  </a:lnTo>
                  <a:lnTo>
                    <a:pt x="54" y="340"/>
                  </a:lnTo>
                  <a:lnTo>
                    <a:pt x="61" y="340"/>
                  </a:lnTo>
                  <a:lnTo>
                    <a:pt x="61" y="341"/>
                  </a:lnTo>
                  <a:lnTo>
                    <a:pt x="61" y="343"/>
                  </a:lnTo>
                  <a:lnTo>
                    <a:pt x="59" y="345"/>
                  </a:lnTo>
                  <a:lnTo>
                    <a:pt x="59" y="348"/>
                  </a:lnTo>
                  <a:lnTo>
                    <a:pt x="61" y="350"/>
                  </a:lnTo>
                  <a:lnTo>
                    <a:pt x="64" y="352"/>
                  </a:lnTo>
                  <a:lnTo>
                    <a:pt x="69" y="352"/>
                  </a:lnTo>
                  <a:lnTo>
                    <a:pt x="68" y="355"/>
                  </a:lnTo>
                  <a:lnTo>
                    <a:pt x="66" y="357"/>
                  </a:lnTo>
                  <a:lnTo>
                    <a:pt x="66" y="360"/>
                  </a:lnTo>
                  <a:lnTo>
                    <a:pt x="64" y="363"/>
                  </a:lnTo>
                  <a:lnTo>
                    <a:pt x="63" y="367"/>
                  </a:lnTo>
                  <a:lnTo>
                    <a:pt x="61" y="369"/>
                  </a:lnTo>
                  <a:lnTo>
                    <a:pt x="61" y="370"/>
                  </a:lnTo>
                  <a:lnTo>
                    <a:pt x="59" y="370"/>
                  </a:lnTo>
                  <a:lnTo>
                    <a:pt x="56" y="370"/>
                  </a:lnTo>
                  <a:lnTo>
                    <a:pt x="51" y="372"/>
                  </a:lnTo>
                  <a:lnTo>
                    <a:pt x="47" y="372"/>
                  </a:lnTo>
                  <a:lnTo>
                    <a:pt x="44" y="374"/>
                  </a:lnTo>
                  <a:lnTo>
                    <a:pt x="44" y="375"/>
                  </a:lnTo>
                  <a:lnTo>
                    <a:pt x="47" y="377"/>
                  </a:lnTo>
                  <a:lnTo>
                    <a:pt x="54" y="380"/>
                  </a:lnTo>
                  <a:lnTo>
                    <a:pt x="54" y="382"/>
                  </a:lnTo>
                  <a:lnTo>
                    <a:pt x="54" y="384"/>
                  </a:lnTo>
                  <a:lnTo>
                    <a:pt x="52" y="389"/>
                  </a:lnTo>
                  <a:lnTo>
                    <a:pt x="49" y="392"/>
                  </a:lnTo>
                  <a:lnTo>
                    <a:pt x="47" y="396"/>
                  </a:lnTo>
                  <a:lnTo>
                    <a:pt x="44" y="399"/>
                  </a:lnTo>
                  <a:lnTo>
                    <a:pt x="44" y="402"/>
                  </a:lnTo>
                  <a:lnTo>
                    <a:pt x="42" y="404"/>
                  </a:lnTo>
                  <a:lnTo>
                    <a:pt x="41" y="416"/>
                  </a:lnTo>
                  <a:lnTo>
                    <a:pt x="32" y="416"/>
                  </a:lnTo>
                  <a:lnTo>
                    <a:pt x="25" y="443"/>
                  </a:lnTo>
                  <a:lnTo>
                    <a:pt x="17" y="448"/>
                  </a:lnTo>
                  <a:lnTo>
                    <a:pt x="25" y="448"/>
                  </a:lnTo>
                  <a:lnTo>
                    <a:pt x="25" y="450"/>
                  </a:lnTo>
                  <a:lnTo>
                    <a:pt x="24" y="450"/>
                  </a:lnTo>
                  <a:lnTo>
                    <a:pt x="20" y="453"/>
                  </a:lnTo>
                  <a:lnTo>
                    <a:pt x="19" y="455"/>
                  </a:lnTo>
                  <a:lnTo>
                    <a:pt x="15" y="458"/>
                  </a:lnTo>
                  <a:lnTo>
                    <a:pt x="15" y="460"/>
                  </a:lnTo>
                  <a:lnTo>
                    <a:pt x="15" y="463"/>
                  </a:lnTo>
                  <a:lnTo>
                    <a:pt x="17" y="465"/>
                  </a:lnTo>
                  <a:lnTo>
                    <a:pt x="17" y="467"/>
                  </a:lnTo>
                  <a:lnTo>
                    <a:pt x="15" y="468"/>
                  </a:lnTo>
                  <a:lnTo>
                    <a:pt x="13" y="470"/>
                  </a:lnTo>
                  <a:lnTo>
                    <a:pt x="10" y="473"/>
                  </a:lnTo>
                  <a:lnTo>
                    <a:pt x="10" y="477"/>
                  </a:lnTo>
                  <a:lnTo>
                    <a:pt x="8" y="479"/>
                  </a:lnTo>
                  <a:lnTo>
                    <a:pt x="10" y="480"/>
                  </a:lnTo>
                  <a:lnTo>
                    <a:pt x="13" y="480"/>
                  </a:lnTo>
                  <a:lnTo>
                    <a:pt x="15" y="482"/>
                  </a:lnTo>
                  <a:lnTo>
                    <a:pt x="15" y="485"/>
                  </a:lnTo>
                  <a:lnTo>
                    <a:pt x="13" y="487"/>
                  </a:lnTo>
                  <a:lnTo>
                    <a:pt x="8" y="492"/>
                  </a:lnTo>
                  <a:lnTo>
                    <a:pt x="5" y="494"/>
                  </a:lnTo>
                  <a:lnTo>
                    <a:pt x="2" y="495"/>
                  </a:lnTo>
                  <a:lnTo>
                    <a:pt x="0" y="497"/>
                  </a:lnTo>
                  <a:lnTo>
                    <a:pt x="0" y="501"/>
                  </a:lnTo>
                  <a:lnTo>
                    <a:pt x="0" y="502"/>
                  </a:lnTo>
                  <a:lnTo>
                    <a:pt x="2" y="504"/>
                  </a:lnTo>
                  <a:lnTo>
                    <a:pt x="3" y="506"/>
                  </a:lnTo>
                  <a:lnTo>
                    <a:pt x="5" y="506"/>
                  </a:lnTo>
                  <a:lnTo>
                    <a:pt x="7" y="507"/>
                  </a:lnTo>
                  <a:lnTo>
                    <a:pt x="5" y="509"/>
                  </a:lnTo>
                  <a:lnTo>
                    <a:pt x="5" y="512"/>
                  </a:lnTo>
                  <a:lnTo>
                    <a:pt x="5" y="514"/>
                  </a:lnTo>
                  <a:lnTo>
                    <a:pt x="3" y="517"/>
                  </a:lnTo>
                  <a:lnTo>
                    <a:pt x="3" y="521"/>
                  </a:lnTo>
                  <a:lnTo>
                    <a:pt x="3" y="523"/>
                  </a:lnTo>
                  <a:lnTo>
                    <a:pt x="3" y="524"/>
                  </a:lnTo>
                  <a:lnTo>
                    <a:pt x="203" y="511"/>
                  </a:lnTo>
                  <a:lnTo>
                    <a:pt x="203" y="534"/>
                  </a:lnTo>
                  <a:lnTo>
                    <a:pt x="201" y="534"/>
                  </a:lnTo>
                  <a:lnTo>
                    <a:pt x="200" y="538"/>
                  </a:lnTo>
                  <a:lnTo>
                    <a:pt x="198" y="543"/>
                  </a:lnTo>
                  <a:lnTo>
                    <a:pt x="196" y="546"/>
                  </a:lnTo>
                  <a:lnTo>
                    <a:pt x="195" y="553"/>
                  </a:lnTo>
                  <a:lnTo>
                    <a:pt x="195" y="558"/>
                  </a:lnTo>
                  <a:lnTo>
                    <a:pt x="198" y="563"/>
                  </a:lnTo>
                  <a:lnTo>
                    <a:pt x="203" y="567"/>
                  </a:lnTo>
                  <a:lnTo>
                    <a:pt x="205" y="568"/>
                  </a:lnTo>
                  <a:lnTo>
                    <a:pt x="208" y="572"/>
                  </a:lnTo>
                  <a:lnTo>
                    <a:pt x="211" y="577"/>
                  </a:lnTo>
                  <a:lnTo>
                    <a:pt x="217" y="583"/>
                  </a:lnTo>
                  <a:lnTo>
                    <a:pt x="220" y="590"/>
                  </a:lnTo>
                  <a:lnTo>
                    <a:pt x="223" y="597"/>
                  </a:lnTo>
                  <a:lnTo>
                    <a:pt x="223" y="605"/>
                  </a:lnTo>
                  <a:lnTo>
                    <a:pt x="222" y="612"/>
                  </a:lnTo>
                  <a:lnTo>
                    <a:pt x="240" y="609"/>
                  </a:lnTo>
                  <a:close/>
                </a:path>
              </a:pathLst>
            </a:custGeom>
            <a:solidFill>
              <a:srgbClr val="DDDDDD"/>
            </a:solidFill>
            <a:ln w="9525">
              <a:solidFill>
                <a:schemeClr val="tx1"/>
              </a:solidFill>
              <a:round/>
              <a:headEnd/>
              <a:tailEnd/>
            </a:ln>
          </p:spPr>
          <p:txBody>
            <a:bodyPr/>
            <a:lstStyle/>
            <a:p>
              <a:endParaRPr lang="en-US"/>
            </a:p>
          </p:txBody>
        </p:sp>
        <p:sp>
          <p:nvSpPr>
            <p:cNvPr id="58517" name="Freeform 71"/>
            <p:cNvSpPr>
              <a:spLocks/>
            </p:cNvSpPr>
            <p:nvPr/>
          </p:nvSpPr>
          <p:spPr bwMode="auto">
            <a:xfrm>
              <a:off x="3392" y="2451"/>
              <a:ext cx="352" cy="612"/>
            </a:xfrm>
            <a:custGeom>
              <a:avLst/>
              <a:gdLst>
                <a:gd name="T0" fmla="*/ 262 w 352"/>
                <a:gd name="T1" fmla="*/ 594 h 612"/>
                <a:gd name="T2" fmla="*/ 281 w 352"/>
                <a:gd name="T3" fmla="*/ 587 h 612"/>
                <a:gd name="T4" fmla="*/ 301 w 352"/>
                <a:gd name="T5" fmla="*/ 583 h 612"/>
                <a:gd name="T6" fmla="*/ 296 w 352"/>
                <a:gd name="T7" fmla="*/ 577 h 612"/>
                <a:gd name="T8" fmla="*/ 306 w 352"/>
                <a:gd name="T9" fmla="*/ 573 h 612"/>
                <a:gd name="T10" fmla="*/ 315 w 352"/>
                <a:gd name="T11" fmla="*/ 582 h 612"/>
                <a:gd name="T12" fmla="*/ 332 w 352"/>
                <a:gd name="T13" fmla="*/ 575 h 612"/>
                <a:gd name="T14" fmla="*/ 340 w 352"/>
                <a:gd name="T15" fmla="*/ 583 h 612"/>
                <a:gd name="T16" fmla="*/ 352 w 352"/>
                <a:gd name="T17" fmla="*/ 578 h 612"/>
                <a:gd name="T18" fmla="*/ 333 w 352"/>
                <a:gd name="T19" fmla="*/ 0 h 612"/>
                <a:gd name="T20" fmla="*/ 122 w 352"/>
                <a:gd name="T21" fmla="*/ 22 h 612"/>
                <a:gd name="T22" fmla="*/ 118 w 352"/>
                <a:gd name="T23" fmla="*/ 32 h 612"/>
                <a:gd name="T24" fmla="*/ 79 w 352"/>
                <a:gd name="T25" fmla="*/ 98 h 612"/>
                <a:gd name="T26" fmla="*/ 56 w 352"/>
                <a:gd name="T27" fmla="*/ 132 h 612"/>
                <a:gd name="T28" fmla="*/ 57 w 352"/>
                <a:gd name="T29" fmla="*/ 142 h 612"/>
                <a:gd name="T30" fmla="*/ 46 w 352"/>
                <a:gd name="T31" fmla="*/ 147 h 612"/>
                <a:gd name="T32" fmla="*/ 46 w 352"/>
                <a:gd name="T33" fmla="*/ 159 h 612"/>
                <a:gd name="T34" fmla="*/ 46 w 352"/>
                <a:gd name="T35" fmla="*/ 167 h 612"/>
                <a:gd name="T36" fmla="*/ 39 w 352"/>
                <a:gd name="T37" fmla="*/ 177 h 612"/>
                <a:gd name="T38" fmla="*/ 46 w 352"/>
                <a:gd name="T39" fmla="*/ 179 h 612"/>
                <a:gd name="T40" fmla="*/ 41 w 352"/>
                <a:gd name="T41" fmla="*/ 187 h 612"/>
                <a:gd name="T42" fmla="*/ 32 w 352"/>
                <a:gd name="T43" fmla="*/ 196 h 612"/>
                <a:gd name="T44" fmla="*/ 44 w 352"/>
                <a:gd name="T45" fmla="*/ 240 h 612"/>
                <a:gd name="T46" fmla="*/ 47 w 352"/>
                <a:gd name="T47" fmla="*/ 248 h 612"/>
                <a:gd name="T48" fmla="*/ 42 w 352"/>
                <a:gd name="T49" fmla="*/ 253 h 612"/>
                <a:gd name="T50" fmla="*/ 39 w 352"/>
                <a:gd name="T51" fmla="*/ 269 h 612"/>
                <a:gd name="T52" fmla="*/ 37 w 352"/>
                <a:gd name="T53" fmla="*/ 272 h 612"/>
                <a:gd name="T54" fmla="*/ 39 w 352"/>
                <a:gd name="T55" fmla="*/ 282 h 612"/>
                <a:gd name="T56" fmla="*/ 46 w 352"/>
                <a:gd name="T57" fmla="*/ 284 h 612"/>
                <a:gd name="T58" fmla="*/ 44 w 352"/>
                <a:gd name="T59" fmla="*/ 314 h 612"/>
                <a:gd name="T60" fmla="*/ 56 w 352"/>
                <a:gd name="T61" fmla="*/ 330 h 612"/>
                <a:gd name="T62" fmla="*/ 52 w 352"/>
                <a:gd name="T63" fmla="*/ 338 h 612"/>
                <a:gd name="T64" fmla="*/ 61 w 352"/>
                <a:gd name="T65" fmla="*/ 341 h 612"/>
                <a:gd name="T66" fmla="*/ 64 w 352"/>
                <a:gd name="T67" fmla="*/ 352 h 612"/>
                <a:gd name="T68" fmla="*/ 66 w 352"/>
                <a:gd name="T69" fmla="*/ 357 h 612"/>
                <a:gd name="T70" fmla="*/ 61 w 352"/>
                <a:gd name="T71" fmla="*/ 370 h 612"/>
                <a:gd name="T72" fmla="*/ 47 w 352"/>
                <a:gd name="T73" fmla="*/ 372 h 612"/>
                <a:gd name="T74" fmla="*/ 54 w 352"/>
                <a:gd name="T75" fmla="*/ 380 h 612"/>
                <a:gd name="T76" fmla="*/ 47 w 352"/>
                <a:gd name="T77" fmla="*/ 396 h 612"/>
                <a:gd name="T78" fmla="*/ 32 w 352"/>
                <a:gd name="T79" fmla="*/ 416 h 612"/>
                <a:gd name="T80" fmla="*/ 25 w 352"/>
                <a:gd name="T81" fmla="*/ 450 h 612"/>
                <a:gd name="T82" fmla="*/ 15 w 352"/>
                <a:gd name="T83" fmla="*/ 460 h 612"/>
                <a:gd name="T84" fmla="*/ 15 w 352"/>
                <a:gd name="T85" fmla="*/ 468 h 612"/>
                <a:gd name="T86" fmla="*/ 10 w 352"/>
                <a:gd name="T87" fmla="*/ 480 h 612"/>
                <a:gd name="T88" fmla="*/ 13 w 352"/>
                <a:gd name="T89" fmla="*/ 487 h 612"/>
                <a:gd name="T90" fmla="*/ 0 w 352"/>
                <a:gd name="T91" fmla="*/ 497 h 612"/>
                <a:gd name="T92" fmla="*/ 5 w 352"/>
                <a:gd name="T93" fmla="*/ 506 h 612"/>
                <a:gd name="T94" fmla="*/ 5 w 352"/>
                <a:gd name="T95" fmla="*/ 514 h 612"/>
                <a:gd name="T96" fmla="*/ 203 w 352"/>
                <a:gd name="T97" fmla="*/ 511 h 612"/>
                <a:gd name="T98" fmla="*/ 198 w 352"/>
                <a:gd name="T99" fmla="*/ 543 h 612"/>
                <a:gd name="T100" fmla="*/ 203 w 352"/>
                <a:gd name="T101" fmla="*/ 567 h 612"/>
                <a:gd name="T102" fmla="*/ 217 w 352"/>
                <a:gd name="T103" fmla="*/ 583 h 612"/>
                <a:gd name="T104" fmla="*/ 240 w 352"/>
                <a:gd name="T105" fmla="*/ 609 h 6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2"/>
                <a:gd name="T160" fmla="*/ 0 h 612"/>
                <a:gd name="T161" fmla="*/ 352 w 352"/>
                <a:gd name="T162" fmla="*/ 612 h 6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2" h="612">
                  <a:moveTo>
                    <a:pt x="240" y="609"/>
                  </a:moveTo>
                  <a:lnTo>
                    <a:pt x="252" y="599"/>
                  </a:lnTo>
                  <a:lnTo>
                    <a:pt x="252" y="590"/>
                  </a:lnTo>
                  <a:lnTo>
                    <a:pt x="262" y="594"/>
                  </a:lnTo>
                  <a:lnTo>
                    <a:pt x="266" y="592"/>
                  </a:lnTo>
                  <a:lnTo>
                    <a:pt x="271" y="590"/>
                  </a:lnTo>
                  <a:lnTo>
                    <a:pt x="276" y="589"/>
                  </a:lnTo>
                  <a:lnTo>
                    <a:pt x="281" y="587"/>
                  </a:lnTo>
                  <a:lnTo>
                    <a:pt x="284" y="585"/>
                  </a:lnTo>
                  <a:lnTo>
                    <a:pt x="288" y="585"/>
                  </a:lnTo>
                  <a:lnTo>
                    <a:pt x="291" y="585"/>
                  </a:lnTo>
                  <a:lnTo>
                    <a:pt x="301" y="583"/>
                  </a:lnTo>
                  <a:lnTo>
                    <a:pt x="306" y="583"/>
                  </a:lnTo>
                  <a:lnTo>
                    <a:pt x="306" y="582"/>
                  </a:lnTo>
                  <a:lnTo>
                    <a:pt x="305" y="580"/>
                  </a:lnTo>
                  <a:lnTo>
                    <a:pt x="301" y="578"/>
                  </a:lnTo>
                  <a:lnTo>
                    <a:pt x="296" y="577"/>
                  </a:lnTo>
                  <a:lnTo>
                    <a:pt x="293" y="577"/>
                  </a:lnTo>
                  <a:lnTo>
                    <a:pt x="301" y="573"/>
                  </a:lnTo>
                  <a:lnTo>
                    <a:pt x="306" y="573"/>
                  </a:lnTo>
                  <a:lnTo>
                    <a:pt x="311" y="575"/>
                  </a:lnTo>
                  <a:lnTo>
                    <a:pt x="313" y="577"/>
                  </a:lnTo>
                  <a:lnTo>
                    <a:pt x="315" y="578"/>
                  </a:lnTo>
                  <a:lnTo>
                    <a:pt x="315" y="582"/>
                  </a:lnTo>
                  <a:lnTo>
                    <a:pt x="315" y="583"/>
                  </a:lnTo>
                  <a:lnTo>
                    <a:pt x="323" y="585"/>
                  </a:lnTo>
                  <a:lnTo>
                    <a:pt x="332" y="575"/>
                  </a:lnTo>
                  <a:lnTo>
                    <a:pt x="333" y="577"/>
                  </a:lnTo>
                  <a:lnTo>
                    <a:pt x="335" y="578"/>
                  </a:lnTo>
                  <a:lnTo>
                    <a:pt x="335" y="580"/>
                  </a:lnTo>
                  <a:lnTo>
                    <a:pt x="340" y="583"/>
                  </a:lnTo>
                  <a:lnTo>
                    <a:pt x="343" y="585"/>
                  </a:lnTo>
                  <a:lnTo>
                    <a:pt x="347" y="585"/>
                  </a:lnTo>
                  <a:lnTo>
                    <a:pt x="349" y="583"/>
                  </a:lnTo>
                  <a:lnTo>
                    <a:pt x="350" y="582"/>
                  </a:lnTo>
                  <a:lnTo>
                    <a:pt x="352" y="578"/>
                  </a:lnTo>
                  <a:lnTo>
                    <a:pt x="352" y="577"/>
                  </a:lnTo>
                  <a:lnTo>
                    <a:pt x="328" y="392"/>
                  </a:lnTo>
                  <a:lnTo>
                    <a:pt x="333" y="0"/>
                  </a:lnTo>
                  <a:lnTo>
                    <a:pt x="122" y="18"/>
                  </a:lnTo>
                  <a:lnTo>
                    <a:pt x="122" y="20"/>
                  </a:lnTo>
                  <a:lnTo>
                    <a:pt x="122" y="22"/>
                  </a:lnTo>
                  <a:lnTo>
                    <a:pt x="120" y="25"/>
                  </a:lnTo>
                  <a:lnTo>
                    <a:pt x="120" y="27"/>
                  </a:lnTo>
                  <a:lnTo>
                    <a:pt x="120" y="28"/>
                  </a:lnTo>
                  <a:lnTo>
                    <a:pt x="118" y="30"/>
                  </a:lnTo>
                  <a:lnTo>
                    <a:pt x="118" y="32"/>
                  </a:lnTo>
                  <a:lnTo>
                    <a:pt x="103" y="44"/>
                  </a:lnTo>
                  <a:lnTo>
                    <a:pt x="93" y="59"/>
                  </a:lnTo>
                  <a:lnTo>
                    <a:pt x="93" y="89"/>
                  </a:lnTo>
                  <a:lnTo>
                    <a:pt x="85" y="98"/>
                  </a:lnTo>
                  <a:lnTo>
                    <a:pt x="79" y="98"/>
                  </a:lnTo>
                  <a:lnTo>
                    <a:pt x="64" y="113"/>
                  </a:lnTo>
                  <a:lnTo>
                    <a:pt x="69" y="123"/>
                  </a:lnTo>
                  <a:lnTo>
                    <a:pt x="54" y="132"/>
                  </a:lnTo>
                  <a:lnTo>
                    <a:pt x="56" y="132"/>
                  </a:lnTo>
                  <a:lnTo>
                    <a:pt x="56" y="133"/>
                  </a:lnTo>
                  <a:lnTo>
                    <a:pt x="57" y="135"/>
                  </a:lnTo>
                  <a:lnTo>
                    <a:pt x="57" y="137"/>
                  </a:lnTo>
                  <a:lnTo>
                    <a:pt x="57" y="138"/>
                  </a:lnTo>
                  <a:lnTo>
                    <a:pt x="57" y="142"/>
                  </a:lnTo>
                  <a:lnTo>
                    <a:pt x="54" y="143"/>
                  </a:lnTo>
                  <a:lnTo>
                    <a:pt x="49" y="145"/>
                  </a:lnTo>
                  <a:lnTo>
                    <a:pt x="47" y="145"/>
                  </a:lnTo>
                  <a:lnTo>
                    <a:pt x="46" y="147"/>
                  </a:lnTo>
                  <a:lnTo>
                    <a:pt x="44" y="149"/>
                  </a:lnTo>
                  <a:lnTo>
                    <a:pt x="44" y="150"/>
                  </a:lnTo>
                  <a:lnTo>
                    <a:pt x="44" y="154"/>
                  </a:lnTo>
                  <a:lnTo>
                    <a:pt x="44" y="157"/>
                  </a:lnTo>
                  <a:lnTo>
                    <a:pt x="46" y="159"/>
                  </a:lnTo>
                  <a:lnTo>
                    <a:pt x="47" y="162"/>
                  </a:lnTo>
                  <a:lnTo>
                    <a:pt x="47" y="164"/>
                  </a:lnTo>
                  <a:lnTo>
                    <a:pt x="47" y="165"/>
                  </a:lnTo>
                  <a:lnTo>
                    <a:pt x="46" y="167"/>
                  </a:lnTo>
                  <a:lnTo>
                    <a:pt x="44" y="171"/>
                  </a:lnTo>
                  <a:lnTo>
                    <a:pt x="42" y="172"/>
                  </a:lnTo>
                  <a:lnTo>
                    <a:pt x="41" y="174"/>
                  </a:lnTo>
                  <a:lnTo>
                    <a:pt x="39" y="176"/>
                  </a:lnTo>
                  <a:lnTo>
                    <a:pt x="39" y="177"/>
                  </a:lnTo>
                  <a:lnTo>
                    <a:pt x="41" y="177"/>
                  </a:lnTo>
                  <a:lnTo>
                    <a:pt x="42" y="177"/>
                  </a:lnTo>
                  <a:lnTo>
                    <a:pt x="44" y="177"/>
                  </a:lnTo>
                  <a:lnTo>
                    <a:pt x="46" y="179"/>
                  </a:lnTo>
                  <a:lnTo>
                    <a:pt x="47" y="181"/>
                  </a:lnTo>
                  <a:lnTo>
                    <a:pt x="47" y="182"/>
                  </a:lnTo>
                  <a:lnTo>
                    <a:pt x="46" y="184"/>
                  </a:lnTo>
                  <a:lnTo>
                    <a:pt x="41" y="187"/>
                  </a:lnTo>
                  <a:lnTo>
                    <a:pt x="39" y="187"/>
                  </a:lnTo>
                  <a:lnTo>
                    <a:pt x="35" y="189"/>
                  </a:lnTo>
                  <a:lnTo>
                    <a:pt x="34" y="189"/>
                  </a:lnTo>
                  <a:lnTo>
                    <a:pt x="32" y="191"/>
                  </a:lnTo>
                  <a:lnTo>
                    <a:pt x="32" y="196"/>
                  </a:lnTo>
                  <a:lnTo>
                    <a:pt x="29" y="204"/>
                  </a:lnTo>
                  <a:lnTo>
                    <a:pt x="37" y="213"/>
                  </a:lnTo>
                  <a:lnTo>
                    <a:pt x="39" y="220"/>
                  </a:lnTo>
                  <a:lnTo>
                    <a:pt x="44" y="240"/>
                  </a:lnTo>
                  <a:lnTo>
                    <a:pt x="46" y="242"/>
                  </a:lnTo>
                  <a:lnTo>
                    <a:pt x="46" y="243"/>
                  </a:lnTo>
                  <a:lnTo>
                    <a:pt x="47" y="247"/>
                  </a:lnTo>
                  <a:lnTo>
                    <a:pt x="47" y="248"/>
                  </a:lnTo>
                  <a:lnTo>
                    <a:pt x="47" y="250"/>
                  </a:lnTo>
                  <a:lnTo>
                    <a:pt x="46" y="252"/>
                  </a:lnTo>
                  <a:lnTo>
                    <a:pt x="42" y="253"/>
                  </a:lnTo>
                  <a:lnTo>
                    <a:pt x="41" y="255"/>
                  </a:lnTo>
                  <a:lnTo>
                    <a:pt x="41" y="259"/>
                  </a:lnTo>
                  <a:lnTo>
                    <a:pt x="39" y="262"/>
                  </a:lnTo>
                  <a:lnTo>
                    <a:pt x="39" y="265"/>
                  </a:lnTo>
                  <a:lnTo>
                    <a:pt x="39" y="269"/>
                  </a:lnTo>
                  <a:lnTo>
                    <a:pt x="39" y="270"/>
                  </a:lnTo>
                  <a:lnTo>
                    <a:pt x="37" y="270"/>
                  </a:lnTo>
                  <a:lnTo>
                    <a:pt x="37" y="272"/>
                  </a:lnTo>
                  <a:lnTo>
                    <a:pt x="37" y="274"/>
                  </a:lnTo>
                  <a:lnTo>
                    <a:pt x="37" y="275"/>
                  </a:lnTo>
                  <a:lnTo>
                    <a:pt x="37" y="279"/>
                  </a:lnTo>
                  <a:lnTo>
                    <a:pt x="37" y="281"/>
                  </a:lnTo>
                  <a:lnTo>
                    <a:pt x="39" y="282"/>
                  </a:lnTo>
                  <a:lnTo>
                    <a:pt x="41" y="282"/>
                  </a:lnTo>
                  <a:lnTo>
                    <a:pt x="42" y="281"/>
                  </a:lnTo>
                  <a:lnTo>
                    <a:pt x="44" y="281"/>
                  </a:lnTo>
                  <a:lnTo>
                    <a:pt x="46" y="284"/>
                  </a:lnTo>
                  <a:lnTo>
                    <a:pt x="46" y="286"/>
                  </a:lnTo>
                  <a:lnTo>
                    <a:pt x="47" y="287"/>
                  </a:lnTo>
                  <a:lnTo>
                    <a:pt x="46" y="299"/>
                  </a:lnTo>
                  <a:lnTo>
                    <a:pt x="52" y="304"/>
                  </a:lnTo>
                  <a:lnTo>
                    <a:pt x="44" y="314"/>
                  </a:lnTo>
                  <a:lnTo>
                    <a:pt x="46" y="319"/>
                  </a:lnTo>
                  <a:lnTo>
                    <a:pt x="57" y="318"/>
                  </a:lnTo>
                  <a:lnTo>
                    <a:pt x="57" y="330"/>
                  </a:lnTo>
                  <a:lnTo>
                    <a:pt x="56" y="330"/>
                  </a:lnTo>
                  <a:lnTo>
                    <a:pt x="56" y="331"/>
                  </a:lnTo>
                  <a:lnTo>
                    <a:pt x="54" y="333"/>
                  </a:lnTo>
                  <a:lnTo>
                    <a:pt x="52" y="335"/>
                  </a:lnTo>
                  <a:lnTo>
                    <a:pt x="51" y="336"/>
                  </a:lnTo>
                  <a:lnTo>
                    <a:pt x="52" y="338"/>
                  </a:lnTo>
                  <a:lnTo>
                    <a:pt x="54" y="340"/>
                  </a:lnTo>
                  <a:lnTo>
                    <a:pt x="61" y="340"/>
                  </a:lnTo>
                  <a:lnTo>
                    <a:pt x="61" y="341"/>
                  </a:lnTo>
                  <a:lnTo>
                    <a:pt x="61" y="343"/>
                  </a:lnTo>
                  <a:lnTo>
                    <a:pt x="59" y="345"/>
                  </a:lnTo>
                  <a:lnTo>
                    <a:pt x="59" y="348"/>
                  </a:lnTo>
                  <a:lnTo>
                    <a:pt x="61" y="350"/>
                  </a:lnTo>
                  <a:lnTo>
                    <a:pt x="64" y="352"/>
                  </a:lnTo>
                  <a:lnTo>
                    <a:pt x="69" y="352"/>
                  </a:lnTo>
                  <a:lnTo>
                    <a:pt x="68" y="355"/>
                  </a:lnTo>
                  <a:lnTo>
                    <a:pt x="66" y="357"/>
                  </a:lnTo>
                  <a:lnTo>
                    <a:pt x="66" y="360"/>
                  </a:lnTo>
                  <a:lnTo>
                    <a:pt x="64" y="363"/>
                  </a:lnTo>
                  <a:lnTo>
                    <a:pt x="63" y="367"/>
                  </a:lnTo>
                  <a:lnTo>
                    <a:pt x="61" y="369"/>
                  </a:lnTo>
                  <a:lnTo>
                    <a:pt x="61" y="370"/>
                  </a:lnTo>
                  <a:lnTo>
                    <a:pt x="59" y="370"/>
                  </a:lnTo>
                  <a:lnTo>
                    <a:pt x="56" y="370"/>
                  </a:lnTo>
                  <a:lnTo>
                    <a:pt x="51" y="372"/>
                  </a:lnTo>
                  <a:lnTo>
                    <a:pt x="47" y="372"/>
                  </a:lnTo>
                  <a:lnTo>
                    <a:pt x="44" y="374"/>
                  </a:lnTo>
                  <a:lnTo>
                    <a:pt x="44" y="375"/>
                  </a:lnTo>
                  <a:lnTo>
                    <a:pt x="47" y="377"/>
                  </a:lnTo>
                  <a:lnTo>
                    <a:pt x="54" y="380"/>
                  </a:lnTo>
                  <a:lnTo>
                    <a:pt x="54" y="382"/>
                  </a:lnTo>
                  <a:lnTo>
                    <a:pt x="54" y="384"/>
                  </a:lnTo>
                  <a:lnTo>
                    <a:pt x="52" y="389"/>
                  </a:lnTo>
                  <a:lnTo>
                    <a:pt x="49" y="392"/>
                  </a:lnTo>
                  <a:lnTo>
                    <a:pt x="47" y="396"/>
                  </a:lnTo>
                  <a:lnTo>
                    <a:pt x="44" y="399"/>
                  </a:lnTo>
                  <a:lnTo>
                    <a:pt x="44" y="402"/>
                  </a:lnTo>
                  <a:lnTo>
                    <a:pt x="42" y="404"/>
                  </a:lnTo>
                  <a:lnTo>
                    <a:pt x="41" y="416"/>
                  </a:lnTo>
                  <a:lnTo>
                    <a:pt x="32" y="416"/>
                  </a:lnTo>
                  <a:lnTo>
                    <a:pt x="25" y="443"/>
                  </a:lnTo>
                  <a:lnTo>
                    <a:pt x="17" y="448"/>
                  </a:lnTo>
                  <a:lnTo>
                    <a:pt x="25" y="448"/>
                  </a:lnTo>
                  <a:lnTo>
                    <a:pt x="25" y="450"/>
                  </a:lnTo>
                  <a:lnTo>
                    <a:pt x="24" y="450"/>
                  </a:lnTo>
                  <a:lnTo>
                    <a:pt x="20" y="453"/>
                  </a:lnTo>
                  <a:lnTo>
                    <a:pt x="19" y="455"/>
                  </a:lnTo>
                  <a:lnTo>
                    <a:pt x="15" y="458"/>
                  </a:lnTo>
                  <a:lnTo>
                    <a:pt x="15" y="460"/>
                  </a:lnTo>
                  <a:lnTo>
                    <a:pt x="15" y="463"/>
                  </a:lnTo>
                  <a:lnTo>
                    <a:pt x="17" y="465"/>
                  </a:lnTo>
                  <a:lnTo>
                    <a:pt x="17" y="467"/>
                  </a:lnTo>
                  <a:lnTo>
                    <a:pt x="15" y="468"/>
                  </a:lnTo>
                  <a:lnTo>
                    <a:pt x="13" y="470"/>
                  </a:lnTo>
                  <a:lnTo>
                    <a:pt x="10" y="473"/>
                  </a:lnTo>
                  <a:lnTo>
                    <a:pt x="10" y="477"/>
                  </a:lnTo>
                  <a:lnTo>
                    <a:pt x="8" y="479"/>
                  </a:lnTo>
                  <a:lnTo>
                    <a:pt x="10" y="480"/>
                  </a:lnTo>
                  <a:lnTo>
                    <a:pt x="13" y="480"/>
                  </a:lnTo>
                  <a:lnTo>
                    <a:pt x="15" y="482"/>
                  </a:lnTo>
                  <a:lnTo>
                    <a:pt x="15" y="485"/>
                  </a:lnTo>
                  <a:lnTo>
                    <a:pt x="13" y="487"/>
                  </a:lnTo>
                  <a:lnTo>
                    <a:pt x="8" y="492"/>
                  </a:lnTo>
                  <a:lnTo>
                    <a:pt x="5" y="494"/>
                  </a:lnTo>
                  <a:lnTo>
                    <a:pt x="2" y="495"/>
                  </a:lnTo>
                  <a:lnTo>
                    <a:pt x="0" y="497"/>
                  </a:lnTo>
                  <a:lnTo>
                    <a:pt x="0" y="501"/>
                  </a:lnTo>
                  <a:lnTo>
                    <a:pt x="0" y="502"/>
                  </a:lnTo>
                  <a:lnTo>
                    <a:pt x="2" y="504"/>
                  </a:lnTo>
                  <a:lnTo>
                    <a:pt x="3" y="506"/>
                  </a:lnTo>
                  <a:lnTo>
                    <a:pt x="5" y="506"/>
                  </a:lnTo>
                  <a:lnTo>
                    <a:pt x="7" y="507"/>
                  </a:lnTo>
                  <a:lnTo>
                    <a:pt x="5" y="509"/>
                  </a:lnTo>
                  <a:lnTo>
                    <a:pt x="5" y="512"/>
                  </a:lnTo>
                  <a:lnTo>
                    <a:pt x="5" y="514"/>
                  </a:lnTo>
                  <a:lnTo>
                    <a:pt x="3" y="517"/>
                  </a:lnTo>
                  <a:lnTo>
                    <a:pt x="3" y="521"/>
                  </a:lnTo>
                  <a:lnTo>
                    <a:pt x="3" y="523"/>
                  </a:lnTo>
                  <a:lnTo>
                    <a:pt x="3" y="524"/>
                  </a:lnTo>
                  <a:lnTo>
                    <a:pt x="203" y="511"/>
                  </a:lnTo>
                  <a:lnTo>
                    <a:pt x="203" y="534"/>
                  </a:lnTo>
                  <a:lnTo>
                    <a:pt x="201" y="534"/>
                  </a:lnTo>
                  <a:lnTo>
                    <a:pt x="200" y="538"/>
                  </a:lnTo>
                  <a:lnTo>
                    <a:pt x="198" y="543"/>
                  </a:lnTo>
                  <a:lnTo>
                    <a:pt x="196" y="546"/>
                  </a:lnTo>
                  <a:lnTo>
                    <a:pt x="195" y="553"/>
                  </a:lnTo>
                  <a:lnTo>
                    <a:pt x="195" y="558"/>
                  </a:lnTo>
                  <a:lnTo>
                    <a:pt x="198" y="563"/>
                  </a:lnTo>
                  <a:lnTo>
                    <a:pt x="203" y="567"/>
                  </a:lnTo>
                  <a:lnTo>
                    <a:pt x="205" y="568"/>
                  </a:lnTo>
                  <a:lnTo>
                    <a:pt x="208" y="572"/>
                  </a:lnTo>
                  <a:lnTo>
                    <a:pt x="211" y="577"/>
                  </a:lnTo>
                  <a:lnTo>
                    <a:pt x="217" y="583"/>
                  </a:lnTo>
                  <a:lnTo>
                    <a:pt x="220" y="590"/>
                  </a:lnTo>
                  <a:lnTo>
                    <a:pt x="223" y="597"/>
                  </a:lnTo>
                  <a:lnTo>
                    <a:pt x="223" y="605"/>
                  </a:lnTo>
                  <a:lnTo>
                    <a:pt x="222" y="612"/>
                  </a:lnTo>
                  <a:lnTo>
                    <a:pt x="240" y="609"/>
                  </a:lnTo>
                </a:path>
              </a:pathLst>
            </a:custGeom>
            <a:solidFill>
              <a:srgbClr val="DDDDDD"/>
            </a:solidFill>
            <a:ln w="3175">
              <a:solidFill>
                <a:schemeClr val="tx1"/>
              </a:solidFill>
              <a:prstDash val="solid"/>
              <a:round/>
              <a:headEnd/>
              <a:tailEnd/>
            </a:ln>
          </p:spPr>
          <p:txBody>
            <a:bodyPr/>
            <a:lstStyle/>
            <a:p>
              <a:endParaRPr lang="en-US"/>
            </a:p>
          </p:txBody>
        </p:sp>
      </p:grpSp>
      <p:sp>
        <p:nvSpPr>
          <p:cNvPr id="58398" name="Freeform 72"/>
          <p:cNvSpPr>
            <a:spLocks/>
          </p:cNvSpPr>
          <p:nvPr/>
        </p:nvSpPr>
        <p:spPr bwMode="auto">
          <a:xfrm>
            <a:off x="7472363" y="3360738"/>
            <a:ext cx="779462" cy="344487"/>
          </a:xfrm>
          <a:custGeom>
            <a:avLst/>
            <a:gdLst>
              <a:gd name="T0" fmla="*/ 249 w 448"/>
              <a:gd name="T1" fmla="*/ 155 h 223"/>
              <a:gd name="T2" fmla="*/ 238 w 448"/>
              <a:gd name="T3" fmla="*/ 189 h 223"/>
              <a:gd name="T4" fmla="*/ 252 w 448"/>
              <a:gd name="T5" fmla="*/ 186 h 223"/>
              <a:gd name="T6" fmla="*/ 264 w 448"/>
              <a:gd name="T7" fmla="*/ 188 h 223"/>
              <a:gd name="T8" fmla="*/ 284 w 448"/>
              <a:gd name="T9" fmla="*/ 201 h 223"/>
              <a:gd name="T10" fmla="*/ 330 w 448"/>
              <a:gd name="T11" fmla="*/ 215 h 223"/>
              <a:gd name="T12" fmla="*/ 299 w 448"/>
              <a:gd name="T13" fmla="*/ 179 h 223"/>
              <a:gd name="T14" fmla="*/ 308 w 448"/>
              <a:gd name="T15" fmla="*/ 177 h 223"/>
              <a:gd name="T16" fmla="*/ 316 w 448"/>
              <a:gd name="T17" fmla="*/ 172 h 223"/>
              <a:gd name="T18" fmla="*/ 299 w 448"/>
              <a:gd name="T19" fmla="*/ 142 h 223"/>
              <a:gd name="T20" fmla="*/ 299 w 448"/>
              <a:gd name="T21" fmla="*/ 111 h 223"/>
              <a:gd name="T22" fmla="*/ 291 w 448"/>
              <a:gd name="T23" fmla="*/ 81 h 223"/>
              <a:gd name="T24" fmla="*/ 301 w 448"/>
              <a:gd name="T25" fmla="*/ 66 h 223"/>
              <a:gd name="T26" fmla="*/ 301 w 448"/>
              <a:gd name="T27" fmla="*/ 52 h 223"/>
              <a:gd name="T28" fmla="*/ 308 w 448"/>
              <a:gd name="T29" fmla="*/ 61 h 223"/>
              <a:gd name="T30" fmla="*/ 321 w 448"/>
              <a:gd name="T31" fmla="*/ 42 h 223"/>
              <a:gd name="T32" fmla="*/ 320 w 448"/>
              <a:gd name="T33" fmla="*/ 28 h 223"/>
              <a:gd name="T34" fmla="*/ 331 w 448"/>
              <a:gd name="T35" fmla="*/ 27 h 223"/>
              <a:gd name="T36" fmla="*/ 337 w 448"/>
              <a:gd name="T37" fmla="*/ 32 h 223"/>
              <a:gd name="T38" fmla="*/ 331 w 448"/>
              <a:gd name="T39" fmla="*/ 44 h 223"/>
              <a:gd name="T40" fmla="*/ 316 w 448"/>
              <a:gd name="T41" fmla="*/ 72 h 223"/>
              <a:gd name="T42" fmla="*/ 326 w 448"/>
              <a:gd name="T43" fmla="*/ 83 h 223"/>
              <a:gd name="T44" fmla="*/ 335 w 448"/>
              <a:gd name="T45" fmla="*/ 76 h 223"/>
              <a:gd name="T46" fmla="*/ 326 w 448"/>
              <a:gd name="T47" fmla="*/ 91 h 223"/>
              <a:gd name="T48" fmla="*/ 325 w 448"/>
              <a:gd name="T49" fmla="*/ 110 h 223"/>
              <a:gd name="T50" fmla="*/ 320 w 448"/>
              <a:gd name="T51" fmla="*/ 127 h 223"/>
              <a:gd name="T52" fmla="*/ 340 w 448"/>
              <a:gd name="T53" fmla="*/ 145 h 223"/>
              <a:gd name="T54" fmla="*/ 325 w 448"/>
              <a:gd name="T55" fmla="*/ 150 h 223"/>
              <a:gd name="T56" fmla="*/ 335 w 448"/>
              <a:gd name="T57" fmla="*/ 157 h 223"/>
              <a:gd name="T58" fmla="*/ 337 w 448"/>
              <a:gd name="T59" fmla="*/ 176 h 223"/>
              <a:gd name="T60" fmla="*/ 348 w 448"/>
              <a:gd name="T61" fmla="*/ 182 h 223"/>
              <a:gd name="T62" fmla="*/ 360 w 448"/>
              <a:gd name="T63" fmla="*/ 186 h 223"/>
              <a:gd name="T64" fmla="*/ 355 w 448"/>
              <a:gd name="T65" fmla="*/ 176 h 223"/>
              <a:gd name="T66" fmla="*/ 364 w 448"/>
              <a:gd name="T67" fmla="*/ 177 h 223"/>
              <a:gd name="T68" fmla="*/ 372 w 448"/>
              <a:gd name="T69" fmla="*/ 181 h 223"/>
              <a:gd name="T70" fmla="*/ 369 w 448"/>
              <a:gd name="T71" fmla="*/ 198 h 223"/>
              <a:gd name="T72" fmla="*/ 382 w 448"/>
              <a:gd name="T73" fmla="*/ 194 h 223"/>
              <a:gd name="T74" fmla="*/ 381 w 448"/>
              <a:gd name="T75" fmla="*/ 211 h 223"/>
              <a:gd name="T76" fmla="*/ 387 w 448"/>
              <a:gd name="T77" fmla="*/ 223 h 223"/>
              <a:gd name="T78" fmla="*/ 409 w 448"/>
              <a:gd name="T79" fmla="*/ 206 h 223"/>
              <a:gd name="T80" fmla="*/ 440 w 448"/>
              <a:gd name="T81" fmla="*/ 145 h 223"/>
              <a:gd name="T82" fmla="*/ 441 w 448"/>
              <a:gd name="T83" fmla="*/ 172 h 223"/>
              <a:gd name="T84" fmla="*/ 435 w 448"/>
              <a:gd name="T85" fmla="*/ 203 h 223"/>
              <a:gd name="T86" fmla="*/ 433 w 448"/>
              <a:gd name="T87" fmla="*/ 215 h 223"/>
              <a:gd name="T88" fmla="*/ 436 w 448"/>
              <a:gd name="T89" fmla="*/ 213 h 223"/>
              <a:gd name="T90" fmla="*/ 447 w 448"/>
              <a:gd name="T91" fmla="*/ 179 h 223"/>
              <a:gd name="T92" fmla="*/ 448 w 448"/>
              <a:gd name="T93" fmla="*/ 144 h 223"/>
              <a:gd name="T94" fmla="*/ 0 w 448"/>
              <a:gd name="T95" fmla="*/ 66 h 223"/>
              <a:gd name="T96" fmla="*/ 52 w 448"/>
              <a:gd name="T97" fmla="*/ 94 h 223"/>
              <a:gd name="T98" fmla="*/ 84 w 448"/>
              <a:gd name="T99" fmla="*/ 74 h 223"/>
              <a:gd name="T100" fmla="*/ 111 w 448"/>
              <a:gd name="T101" fmla="*/ 54 h 223"/>
              <a:gd name="T102" fmla="*/ 147 w 448"/>
              <a:gd name="T103" fmla="*/ 56 h 223"/>
              <a:gd name="T104" fmla="*/ 159 w 448"/>
              <a:gd name="T105" fmla="*/ 62 h 223"/>
              <a:gd name="T106" fmla="*/ 176 w 448"/>
              <a:gd name="T107" fmla="*/ 88 h 223"/>
              <a:gd name="T108" fmla="*/ 193 w 448"/>
              <a:gd name="T109" fmla="*/ 86 h 223"/>
              <a:gd name="T110" fmla="*/ 198 w 448"/>
              <a:gd name="T111" fmla="*/ 108 h 223"/>
              <a:gd name="T112" fmla="*/ 228 w 448"/>
              <a:gd name="T113" fmla="*/ 115 h 2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48"/>
              <a:gd name="T172" fmla="*/ 0 h 223"/>
              <a:gd name="T173" fmla="*/ 448 w 448"/>
              <a:gd name="T174" fmla="*/ 223 h 22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48" h="223">
                <a:moveTo>
                  <a:pt x="247" y="115"/>
                </a:moveTo>
                <a:lnTo>
                  <a:pt x="260" y="123"/>
                </a:lnTo>
                <a:lnTo>
                  <a:pt x="252" y="137"/>
                </a:lnTo>
                <a:lnTo>
                  <a:pt x="252" y="145"/>
                </a:lnTo>
                <a:lnTo>
                  <a:pt x="252" y="147"/>
                </a:lnTo>
                <a:lnTo>
                  <a:pt x="250" y="150"/>
                </a:lnTo>
                <a:lnTo>
                  <a:pt x="249" y="155"/>
                </a:lnTo>
                <a:lnTo>
                  <a:pt x="245" y="162"/>
                </a:lnTo>
                <a:lnTo>
                  <a:pt x="243" y="169"/>
                </a:lnTo>
                <a:lnTo>
                  <a:pt x="240" y="176"/>
                </a:lnTo>
                <a:lnTo>
                  <a:pt x="238" y="179"/>
                </a:lnTo>
                <a:lnTo>
                  <a:pt x="238" y="181"/>
                </a:lnTo>
                <a:lnTo>
                  <a:pt x="237" y="186"/>
                </a:lnTo>
                <a:lnTo>
                  <a:pt x="238" y="189"/>
                </a:lnTo>
                <a:lnTo>
                  <a:pt x="240" y="193"/>
                </a:lnTo>
                <a:lnTo>
                  <a:pt x="242" y="193"/>
                </a:lnTo>
                <a:lnTo>
                  <a:pt x="243" y="193"/>
                </a:lnTo>
                <a:lnTo>
                  <a:pt x="247" y="193"/>
                </a:lnTo>
                <a:lnTo>
                  <a:pt x="249" y="191"/>
                </a:lnTo>
                <a:lnTo>
                  <a:pt x="250" y="191"/>
                </a:lnTo>
                <a:lnTo>
                  <a:pt x="252" y="186"/>
                </a:lnTo>
                <a:lnTo>
                  <a:pt x="255" y="182"/>
                </a:lnTo>
                <a:lnTo>
                  <a:pt x="257" y="182"/>
                </a:lnTo>
                <a:lnTo>
                  <a:pt x="259" y="182"/>
                </a:lnTo>
                <a:lnTo>
                  <a:pt x="260" y="184"/>
                </a:lnTo>
                <a:lnTo>
                  <a:pt x="262" y="186"/>
                </a:lnTo>
                <a:lnTo>
                  <a:pt x="264" y="188"/>
                </a:lnTo>
                <a:lnTo>
                  <a:pt x="274" y="201"/>
                </a:lnTo>
                <a:lnTo>
                  <a:pt x="277" y="201"/>
                </a:lnTo>
                <a:lnTo>
                  <a:pt x="277" y="193"/>
                </a:lnTo>
                <a:lnTo>
                  <a:pt x="282" y="193"/>
                </a:lnTo>
                <a:lnTo>
                  <a:pt x="282" y="194"/>
                </a:lnTo>
                <a:lnTo>
                  <a:pt x="284" y="198"/>
                </a:lnTo>
                <a:lnTo>
                  <a:pt x="284" y="201"/>
                </a:lnTo>
                <a:lnTo>
                  <a:pt x="286" y="201"/>
                </a:lnTo>
                <a:lnTo>
                  <a:pt x="298" y="201"/>
                </a:lnTo>
                <a:lnTo>
                  <a:pt x="308" y="203"/>
                </a:lnTo>
                <a:lnTo>
                  <a:pt x="316" y="204"/>
                </a:lnTo>
                <a:lnTo>
                  <a:pt x="321" y="208"/>
                </a:lnTo>
                <a:lnTo>
                  <a:pt x="326" y="211"/>
                </a:lnTo>
                <a:lnTo>
                  <a:pt x="330" y="215"/>
                </a:lnTo>
                <a:lnTo>
                  <a:pt x="331" y="216"/>
                </a:lnTo>
                <a:lnTo>
                  <a:pt x="331" y="218"/>
                </a:lnTo>
                <a:lnTo>
                  <a:pt x="335" y="210"/>
                </a:lnTo>
                <a:lnTo>
                  <a:pt x="326" y="199"/>
                </a:lnTo>
                <a:lnTo>
                  <a:pt x="325" y="191"/>
                </a:lnTo>
                <a:lnTo>
                  <a:pt x="313" y="188"/>
                </a:lnTo>
                <a:lnTo>
                  <a:pt x="299" y="179"/>
                </a:lnTo>
                <a:lnTo>
                  <a:pt x="289" y="171"/>
                </a:lnTo>
                <a:lnTo>
                  <a:pt x="291" y="167"/>
                </a:lnTo>
                <a:lnTo>
                  <a:pt x="299" y="174"/>
                </a:lnTo>
                <a:lnTo>
                  <a:pt x="301" y="174"/>
                </a:lnTo>
                <a:lnTo>
                  <a:pt x="303" y="176"/>
                </a:lnTo>
                <a:lnTo>
                  <a:pt x="306" y="176"/>
                </a:lnTo>
                <a:lnTo>
                  <a:pt x="308" y="177"/>
                </a:lnTo>
                <a:lnTo>
                  <a:pt x="316" y="182"/>
                </a:lnTo>
                <a:lnTo>
                  <a:pt x="321" y="184"/>
                </a:lnTo>
                <a:lnTo>
                  <a:pt x="323" y="182"/>
                </a:lnTo>
                <a:lnTo>
                  <a:pt x="323" y="181"/>
                </a:lnTo>
                <a:lnTo>
                  <a:pt x="321" y="177"/>
                </a:lnTo>
                <a:lnTo>
                  <a:pt x="318" y="176"/>
                </a:lnTo>
                <a:lnTo>
                  <a:pt x="316" y="172"/>
                </a:lnTo>
                <a:lnTo>
                  <a:pt x="315" y="172"/>
                </a:lnTo>
                <a:lnTo>
                  <a:pt x="311" y="167"/>
                </a:lnTo>
                <a:lnTo>
                  <a:pt x="308" y="164"/>
                </a:lnTo>
                <a:lnTo>
                  <a:pt x="304" y="159"/>
                </a:lnTo>
                <a:lnTo>
                  <a:pt x="303" y="154"/>
                </a:lnTo>
                <a:lnTo>
                  <a:pt x="299" y="149"/>
                </a:lnTo>
                <a:lnTo>
                  <a:pt x="299" y="142"/>
                </a:lnTo>
                <a:lnTo>
                  <a:pt x="298" y="137"/>
                </a:lnTo>
                <a:lnTo>
                  <a:pt x="298" y="132"/>
                </a:lnTo>
                <a:lnTo>
                  <a:pt x="298" y="127"/>
                </a:lnTo>
                <a:lnTo>
                  <a:pt x="298" y="122"/>
                </a:lnTo>
                <a:lnTo>
                  <a:pt x="298" y="118"/>
                </a:lnTo>
                <a:lnTo>
                  <a:pt x="299" y="115"/>
                </a:lnTo>
                <a:lnTo>
                  <a:pt x="299" y="111"/>
                </a:lnTo>
                <a:lnTo>
                  <a:pt x="299" y="108"/>
                </a:lnTo>
                <a:lnTo>
                  <a:pt x="299" y="106"/>
                </a:lnTo>
                <a:lnTo>
                  <a:pt x="299" y="98"/>
                </a:lnTo>
                <a:lnTo>
                  <a:pt x="296" y="93"/>
                </a:lnTo>
                <a:lnTo>
                  <a:pt x="294" y="86"/>
                </a:lnTo>
                <a:lnTo>
                  <a:pt x="291" y="81"/>
                </a:lnTo>
                <a:lnTo>
                  <a:pt x="287" y="78"/>
                </a:lnTo>
                <a:lnTo>
                  <a:pt x="286" y="74"/>
                </a:lnTo>
                <a:lnTo>
                  <a:pt x="284" y="72"/>
                </a:lnTo>
                <a:lnTo>
                  <a:pt x="282" y="72"/>
                </a:lnTo>
                <a:lnTo>
                  <a:pt x="296" y="72"/>
                </a:lnTo>
                <a:lnTo>
                  <a:pt x="301" y="67"/>
                </a:lnTo>
                <a:lnTo>
                  <a:pt x="301" y="66"/>
                </a:lnTo>
                <a:lnTo>
                  <a:pt x="301" y="64"/>
                </a:lnTo>
                <a:lnTo>
                  <a:pt x="301" y="61"/>
                </a:lnTo>
                <a:lnTo>
                  <a:pt x="301" y="59"/>
                </a:lnTo>
                <a:lnTo>
                  <a:pt x="299" y="56"/>
                </a:lnTo>
                <a:lnTo>
                  <a:pt x="298" y="52"/>
                </a:lnTo>
                <a:lnTo>
                  <a:pt x="299" y="52"/>
                </a:lnTo>
                <a:lnTo>
                  <a:pt x="301" y="52"/>
                </a:lnTo>
                <a:lnTo>
                  <a:pt x="303" y="52"/>
                </a:lnTo>
                <a:lnTo>
                  <a:pt x="303" y="54"/>
                </a:lnTo>
                <a:lnTo>
                  <a:pt x="304" y="56"/>
                </a:lnTo>
                <a:lnTo>
                  <a:pt x="306" y="59"/>
                </a:lnTo>
                <a:lnTo>
                  <a:pt x="306" y="61"/>
                </a:lnTo>
                <a:lnTo>
                  <a:pt x="308" y="61"/>
                </a:lnTo>
                <a:lnTo>
                  <a:pt x="309" y="59"/>
                </a:lnTo>
                <a:lnTo>
                  <a:pt x="309" y="57"/>
                </a:lnTo>
                <a:lnTo>
                  <a:pt x="311" y="56"/>
                </a:lnTo>
                <a:lnTo>
                  <a:pt x="321" y="42"/>
                </a:lnTo>
                <a:lnTo>
                  <a:pt x="320" y="40"/>
                </a:lnTo>
                <a:lnTo>
                  <a:pt x="320" y="39"/>
                </a:lnTo>
                <a:lnTo>
                  <a:pt x="320" y="35"/>
                </a:lnTo>
                <a:lnTo>
                  <a:pt x="320" y="34"/>
                </a:lnTo>
                <a:lnTo>
                  <a:pt x="320" y="32"/>
                </a:lnTo>
                <a:lnTo>
                  <a:pt x="320" y="28"/>
                </a:lnTo>
                <a:lnTo>
                  <a:pt x="325" y="23"/>
                </a:lnTo>
                <a:lnTo>
                  <a:pt x="328" y="22"/>
                </a:lnTo>
                <a:lnTo>
                  <a:pt x="330" y="20"/>
                </a:lnTo>
                <a:lnTo>
                  <a:pt x="331" y="22"/>
                </a:lnTo>
                <a:lnTo>
                  <a:pt x="331" y="23"/>
                </a:lnTo>
                <a:lnTo>
                  <a:pt x="331" y="25"/>
                </a:lnTo>
                <a:lnTo>
                  <a:pt x="331" y="27"/>
                </a:lnTo>
                <a:lnTo>
                  <a:pt x="330" y="27"/>
                </a:lnTo>
                <a:lnTo>
                  <a:pt x="330" y="32"/>
                </a:lnTo>
                <a:lnTo>
                  <a:pt x="330" y="35"/>
                </a:lnTo>
                <a:lnTo>
                  <a:pt x="333" y="35"/>
                </a:lnTo>
                <a:lnTo>
                  <a:pt x="335" y="34"/>
                </a:lnTo>
                <a:lnTo>
                  <a:pt x="337" y="32"/>
                </a:lnTo>
                <a:lnTo>
                  <a:pt x="338" y="30"/>
                </a:lnTo>
                <a:lnTo>
                  <a:pt x="340" y="30"/>
                </a:lnTo>
                <a:lnTo>
                  <a:pt x="338" y="34"/>
                </a:lnTo>
                <a:lnTo>
                  <a:pt x="338" y="37"/>
                </a:lnTo>
                <a:lnTo>
                  <a:pt x="337" y="39"/>
                </a:lnTo>
                <a:lnTo>
                  <a:pt x="333" y="42"/>
                </a:lnTo>
                <a:lnTo>
                  <a:pt x="331" y="44"/>
                </a:lnTo>
                <a:lnTo>
                  <a:pt x="330" y="45"/>
                </a:lnTo>
                <a:lnTo>
                  <a:pt x="330" y="47"/>
                </a:lnTo>
                <a:lnTo>
                  <a:pt x="328" y="47"/>
                </a:lnTo>
                <a:lnTo>
                  <a:pt x="323" y="52"/>
                </a:lnTo>
                <a:lnTo>
                  <a:pt x="320" y="59"/>
                </a:lnTo>
                <a:lnTo>
                  <a:pt x="316" y="66"/>
                </a:lnTo>
                <a:lnTo>
                  <a:pt x="316" y="72"/>
                </a:lnTo>
                <a:lnTo>
                  <a:pt x="316" y="79"/>
                </a:lnTo>
                <a:lnTo>
                  <a:pt x="316" y="84"/>
                </a:lnTo>
                <a:lnTo>
                  <a:pt x="318" y="88"/>
                </a:lnTo>
                <a:lnTo>
                  <a:pt x="318" y="89"/>
                </a:lnTo>
                <a:lnTo>
                  <a:pt x="321" y="88"/>
                </a:lnTo>
                <a:lnTo>
                  <a:pt x="323" y="86"/>
                </a:lnTo>
                <a:lnTo>
                  <a:pt x="326" y="83"/>
                </a:lnTo>
                <a:lnTo>
                  <a:pt x="328" y="79"/>
                </a:lnTo>
                <a:lnTo>
                  <a:pt x="330" y="76"/>
                </a:lnTo>
                <a:lnTo>
                  <a:pt x="331" y="72"/>
                </a:lnTo>
                <a:lnTo>
                  <a:pt x="333" y="71"/>
                </a:lnTo>
                <a:lnTo>
                  <a:pt x="333" y="69"/>
                </a:lnTo>
                <a:lnTo>
                  <a:pt x="335" y="72"/>
                </a:lnTo>
                <a:lnTo>
                  <a:pt x="335" y="76"/>
                </a:lnTo>
                <a:lnTo>
                  <a:pt x="333" y="79"/>
                </a:lnTo>
                <a:lnTo>
                  <a:pt x="331" y="83"/>
                </a:lnTo>
                <a:lnTo>
                  <a:pt x="330" y="86"/>
                </a:lnTo>
                <a:lnTo>
                  <a:pt x="328" y="88"/>
                </a:lnTo>
                <a:lnTo>
                  <a:pt x="328" y="89"/>
                </a:lnTo>
                <a:lnTo>
                  <a:pt x="326" y="89"/>
                </a:lnTo>
                <a:lnTo>
                  <a:pt x="326" y="91"/>
                </a:lnTo>
                <a:lnTo>
                  <a:pt x="326" y="93"/>
                </a:lnTo>
                <a:lnTo>
                  <a:pt x="326" y="96"/>
                </a:lnTo>
                <a:lnTo>
                  <a:pt x="326" y="100"/>
                </a:lnTo>
                <a:lnTo>
                  <a:pt x="326" y="103"/>
                </a:lnTo>
                <a:lnTo>
                  <a:pt x="326" y="106"/>
                </a:lnTo>
                <a:lnTo>
                  <a:pt x="325" y="110"/>
                </a:lnTo>
                <a:lnTo>
                  <a:pt x="320" y="116"/>
                </a:lnTo>
                <a:lnTo>
                  <a:pt x="318" y="120"/>
                </a:lnTo>
                <a:lnTo>
                  <a:pt x="316" y="123"/>
                </a:lnTo>
                <a:lnTo>
                  <a:pt x="316" y="125"/>
                </a:lnTo>
                <a:lnTo>
                  <a:pt x="318" y="127"/>
                </a:lnTo>
                <a:lnTo>
                  <a:pt x="320" y="127"/>
                </a:lnTo>
                <a:lnTo>
                  <a:pt x="330" y="132"/>
                </a:lnTo>
                <a:lnTo>
                  <a:pt x="337" y="137"/>
                </a:lnTo>
                <a:lnTo>
                  <a:pt x="340" y="140"/>
                </a:lnTo>
                <a:lnTo>
                  <a:pt x="342" y="142"/>
                </a:lnTo>
                <a:lnTo>
                  <a:pt x="342" y="144"/>
                </a:lnTo>
                <a:lnTo>
                  <a:pt x="340" y="145"/>
                </a:lnTo>
                <a:lnTo>
                  <a:pt x="338" y="145"/>
                </a:lnTo>
                <a:lnTo>
                  <a:pt x="337" y="145"/>
                </a:lnTo>
                <a:lnTo>
                  <a:pt x="331" y="145"/>
                </a:lnTo>
                <a:lnTo>
                  <a:pt x="328" y="147"/>
                </a:lnTo>
                <a:lnTo>
                  <a:pt x="325" y="147"/>
                </a:lnTo>
                <a:lnTo>
                  <a:pt x="325" y="149"/>
                </a:lnTo>
                <a:lnTo>
                  <a:pt x="325" y="150"/>
                </a:lnTo>
                <a:lnTo>
                  <a:pt x="325" y="152"/>
                </a:lnTo>
                <a:lnTo>
                  <a:pt x="326" y="152"/>
                </a:lnTo>
                <a:lnTo>
                  <a:pt x="333" y="152"/>
                </a:lnTo>
                <a:lnTo>
                  <a:pt x="337" y="154"/>
                </a:lnTo>
                <a:lnTo>
                  <a:pt x="337" y="155"/>
                </a:lnTo>
                <a:lnTo>
                  <a:pt x="335" y="157"/>
                </a:lnTo>
                <a:lnTo>
                  <a:pt x="331" y="159"/>
                </a:lnTo>
                <a:lnTo>
                  <a:pt x="328" y="160"/>
                </a:lnTo>
                <a:lnTo>
                  <a:pt x="326" y="160"/>
                </a:lnTo>
                <a:lnTo>
                  <a:pt x="325" y="162"/>
                </a:lnTo>
                <a:lnTo>
                  <a:pt x="325" y="166"/>
                </a:lnTo>
                <a:lnTo>
                  <a:pt x="335" y="177"/>
                </a:lnTo>
                <a:lnTo>
                  <a:pt x="337" y="176"/>
                </a:lnTo>
                <a:lnTo>
                  <a:pt x="338" y="176"/>
                </a:lnTo>
                <a:lnTo>
                  <a:pt x="340" y="174"/>
                </a:lnTo>
                <a:lnTo>
                  <a:pt x="342" y="176"/>
                </a:lnTo>
                <a:lnTo>
                  <a:pt x="345" y="177"/>
                </a:lnTo>
                <a:lnTo>
                  <a:pt x="347" y="181"/>
                </a:lnTo>
                <a:lnTo>
                  <a:pt x="348" y="182"/>
                </a:lnTo>
                <a:lnTo>
                  <a:pt x="348" y="184"/>
                </a:lnTo>
                <a:lnTo>
                  <a:pt x="350" y="186"/>
                </a:lnTo>
                <a:lnTo>
                  <a:pt x="352" y="188"/>
                </a:lnTo>
                <a:lnTo>
                  <a:pt x="355" y="188"/>
                </a:lnTo>
                <a:lnTo>
                  <a:pt x="359" y="186"/>
                </a:lnTo>
                <a:lnTo>
                  <a:pt x="360" y="186"/>
                </a:lnTo>
                <a:lnTo>
                  <a:pt x="359" y="184"/>
                </a:lnTo>
                <a:lnTo>
                  <a:pt x="359" y="182"/>
                </a:lnTo>
                <a:lnTo>
                  <a:pt x="357" y="179"/>
                </a:lnTo>
                <a:lnTo>
                  <a:pt x="355" y="176"/>
                </a:lnTo>
                <a:lnTo>
                  <a:pt x="357" y="174"/>
                </a:lnTo>
                <a:lnTo>
                  <a:pt x="359" y="172"/>
                </a:lnTo>
                <a:lnTo>
                  <a:pt x="360" y="171"/>
                </a:lnTo>
                <a:lnTo>
                  <a:pt x="362" y="171"/>
                </a:lnTo>
                <a:lnTo>
                  <a:pt x="364" y="171"/>
                </a:lnTo>
                <a:lnTo>
                  <a:pt x="364" y="177"/>
                </a:lnTo>
                <a:lnTo>
                  <a:pt x="364" y="182"/>
                </a:lnTo>
                <a:lnTo>
                  <a:pt x="365" y="184"/>
                </a:lnTo>
                <a:lnTo>
                  <a:pt x="367" y="186"/>
                </a:lnTo>
                <a:lnTo>
                  <a:pt x="369" y="184"/>
                </a:lnTo>
                <a:lnTo>
                  <a:pt x="370" y="182"/>
                </a:lnTo>
                <a:lnTo>
                  <a:pt x="372" y="182"/>
                </a:lnTo>
                <a:lnTo>
                  <a:pt x="372" y="181"/>
                </a:lnTo>
                <a:lnTo>
                  <a:pt x="374" y="181"/>
                </a:lnTo>
                <a:lnTo>
                  <a:pt x="375" y="182"/>
                </a:lnTo>
                <a:lnTo>
                  <a:pt x="377" y="184"/>
                </a:lnTo>
                <a:lnTo>
                  <a:pt x="370" y="191"/>
                </a:lnTo>
                <a:lnTo>
                  <a:pt x="369" y="194"/>
                </a:lnTo>
                <a:lnTo>
                  <a:pt x="369" y="198"/>
                </a:lnTo>
                <a:lnTo>
                  <a:pt x="372" y="198"/>
                </a:lnTo>
                <a:lnTo>
                  <a:pt x="375" y="196"/>
                </a:lnTo>
                <a:lnTo>
                  <a:pt x="379" y="194"/>
                </a:lnTo>
                <a:lnTo>
                  <a:pt x="382" y="193"/>
                </a:lnTo>
                <a:lnTo>
                  <a:pt x="382" y="194"/>
                </a:lnTo>
                <a:lnTo>
                  <a:pt x="382" y="198"/>
                </a:lnTo>
                <a:lnTo>
                  <a:pt x="382" y="199"/>
                </a:lnTo>
                <a:lnTo>
                  <a:pt x="382" y="203"/>
                </a:lnTo>
                <a:lnTo>
                  <a:pt x="382" y="204"/>
                </a:lnTo>
                <a:lnTo>
                  <a:pt x="382" y="206"/>
                </a:lnTo>
                <a:lnTo>
                  <a:pt x="381" y="211"/>
                </a:lnTo>
                <a:lnTo>
                  <a:pt x="381" y="215"/>
                </a:lnTo>
                <a:lnTo>
                  <a:pt x="381" y="218"/>
                </a:lnTo>
                <a:lnTo>
                  <a:pt x="382" y="220"/>
                </a:lnTo>
                <a:lnTo>
                  <a:pt x="384" y="221"/>
                </a:lnTo>
                <a:lnTo>
                  <a:pt x="386" y="223"/>
                </a:lnTo>
                <a:lnTo>
                  <a:pt x="387" y="223"/>
                </a:lnTo>
                <a:lnTo>
                  <a:pt x="394" y="220"/>
                </a:lnTo>
                <a:lnTo>
                  <a:pt x="397" y="216"/>
                </a:lnTo>
                <a:lnTo>
                  <a:pt x="399" y="215"/>
                </a:lnTo>
                <a:lnTo>
                  <a:pt x="403" y="211"/>
                </a:lnTo>
                <a:lnTo>
                  <a:pt x="406" y="210"/>
                </a:lnTo>
                <a:lnTo>
                  <a:pt x="409" y="206"/>
                </a:lnTo>
                <a:lnTo>
                  <a:pt x="413" y="204"/>
                </a:lnTo>
                <a:lnTo>
                  <a:pt x="418" y="203"/>
                </a:lnTo>
                <a:lnTo>
                  <a:pt x="425" y="203"/>
                </a:lnTo>
                <a:lnTo>
                  <a:pt x="430" y="198"/>
                </a:lnTo>
                <a:lnTo>
                  <a:pt x="431" y="171"/>
                </a:lnTo>
                <a:lnTo>
                  <a:pt x="436" y="171"/>
                </a:lnTo>
                <a:lnTo>
                  <a:pt x="440" y="145"/>
                </a:lnTo>
                <a:lnTo>
                  <a:pt x="441" y="144"/>
                </a:lnTo>
                <a:lnTo>
                  <a:pt x="443" y="144"/>
                </a:lnTo>
                <a:lnTo>
                  <a:pt x="443" y="145"/>
                </a:lnTo>
                <a:lnTo>
                  <a:pt x="443" y="155"/>
                </a:lnTo>
                <a:lnTo>
                  <a:pt x="441" y="164"/>
                </a:lnTo>
                <a:lnTo>
                  <a:pt x="441" y="172"/>
                </a:lnTo>
                <a:lnTo>
                  <a:pt x="440" y="179"/>
                </a:lnTo>
                <a:lnTo>
                  <a:pt x="438" y="184"/>
                </a:lnTo>
                <a:lnTo>
                  <a:pt x="438" y="189"/>
                </a:lnTo>
                <a:lnTo>
                  <a:pt x="436" y="194"/>
                </a:lnTo>
                <a:lnTo>
                  <a:pt x="436" y="198"/>
                </a:lnTo>
                <a:lnTo>
                  <a:pt x="435" y="201"/>
                </a:lnTo>
                <a:lnTo>
                  <a:pt x="435" y="203"/>
                </a:lnTo>
                <a:lnTo>
                  <a:pt x="435" y="204"/>
                </a:lnTo>
                <a:lnTo>
                  <a:pt x="433" y="206"/>
                </a:lnTo>
                <a:lnTo>
                  <a:pt x="433" y="208"/>
                </a:lnTo>
                <a:lnTo>
                  <a:pt x="433" y="210"/>
                </a:lnTo>
                <a:lnTo>
                  <a:pt x="433" y="215"/>
                </a:lnTo>
                <a:lnTo>
                  <a:pt x="433" y="216"/>
                </a:lnTo>
                <a:lnTo>
                  <a:pt x="433" y="218"/>
                </a:lnTo>
                <a:lnTo>
                  <a:pt x="435" y="216"/>
                </a:lnTo>
                <a:lnTo>
                  <a:pt x="435" y="215"/>
                </a:lnTo>
                <a:lnTo>
                  <a:pt x="436" y="215"/>
                </a:lnTo>
                <a:lnTo>
                  <a:pt x="436" y="213"/>
                </a:lnTo>
                <a:lnTo>
                  <a:pt x="438" y="211"/>
                </a:lnTo>
                <a:lnTo>
                  <a:pt x="440" y="206"/>
                </a:lnTo>
                <a:lnTo>
                  <a:pt x="441" y="203"/>
                </a:lnTo>
                <a:lnTo>
                  <a:pt x="443" y="198"/>
                </a:lnTo>
                <a:lnTo>
                  <a:pt x="443" y="191"/>
                </a:lnTo>
                <a:lnTo>
                  <a:pt x="445" y="186"/>
                </a:lnTo>
                <a:lnTo>
                  <a:pt x="447" y="179"/>
                </a:lnTo>
                <a:lnTo>
                  <a:pt x="447" y="172"/>
                </a:lnTo>
                <a:lnTo>
                  <a:pt x="447" y="167"/>
                </a:lnTo>
                <a:lnTo>
                  <a:pt x="447" y="160"/>
                </a:lnTo>
                <a:lnTo>
                  <a:pt x="447" y="155"/>
                </a:lnTo>
                <a:lnTo>
                  <a:pt x="448" y="150"/>
                </a:lnTo>
                <a:lnTo>
                  <a:pt x="448" y="147"/>
                </a:lnTo>
                <a:lnTo>
                  <a:pt x="448" y="144"/>
                </a:lnTo>
                <a:lnTo>
                  <a:pt x="448" y="142"/>
                </a:lnTo>
                <a:lnTo>
                  <a:pt x="386" y="154"/>
                </a:lnTo>
                <a:lnTo>
                  <a:pt x="345" y="0"/>
                </a:lnTo>
                <a:lnTo>
                  <a:pt x="0" y="66"/>
                </a:lnTo>
                <a:lnTo>
                  <a:pt x="10" y="127"/>
                </a:lnTo>
                <a:lnTo>
                  <a:pt x="45" y="94"/>
                </a:lnTo>
                <a:lnTo>
                  <a:pt x="45" y="96"/>
                </a:lnTo>
                <a:lnTo>
                  <a:pt x="47" y="96"/>
                </a:lnTo>
                <a:lnTo>
                  <a:pt x="49" y="96"/>
                </a:lnTo>
                <a:lnTo>
                  <a:pt x="52" y="94"/>
                </a:lnTo>
                <a:lnTo>
                  <a:pt x="57" y="89"/>
                </a:lnTo>
                <a:lnTo>
                  <a:pt x="62" y="83"/>
                </a:lnTo>
                <a:lnTo>
                  <a:pt x="69" y="71"/>
                </a:lnTo>
                <a:lnTo>
                  <a:pt x="71" y="71"/>
                </a:lnTo>
                <a:lnTo>
                  <a:pt x="74" y="72"/>
                </a:lnTo>
                <a:lnTo>
                  <a:pt x="79" y="74"/>
                </a:lnTo>
                <a:lnTo>
                  <a:pt x="84" y="74"/>
                </a:lnTo>
                <a:lnTo>
                  <a:pt x="89" y="74"/>
                </a:lnTo>
                <a:lnTo>
                  <a:pt x="96" y="72"/>
                </a:lnTo>
                <a:lnTo>
                  <a:pt x="101" y="67"/>
                </a:lnTo>
                <a:lnTo>
                  <a:pt x="106" y="61"/>
                </a:lnTo>
                <a:lnTo>
                  <a:pt x="108" y="59"/>
                </a:lnTo>
                <a:lnTo>
                  <a:pt x="108" y="57"/>
                </a:lnTo>
                <a:lnTo>
                  <a:pt x="111" y="54"/>
                </a:lnTo>
                <a:lnTo>
                  <a:pt x="115" y="52"/>
                </a:lnTo>
                <a:lnTo>
                  <a:pt x="120" y="50"/>
                </a:lnTo>
                <a:lnTo>
                  <a:pt x="125" y="50"/>
                </a:lnTo>
                <a:lnTo>
                  <a:pt x="133" y="52"/>
                </a:lnTo>
                <a:lnTo>
                  <a:pt x="144" y="56"/>
                </a:lnTo>
                <a:lnTo>
                  <a:pt x="145" y="56"/>
                </a:lnTo>
                <a:lnTo>
                  <a:pt x="147" y="56"/>
                </a:lnTo>
                <a:lnTo>
                  <a:pt x="149" y="56"/>
                </a:lnTo>
                <a:lnTo>
                  <a:pt x="150" y="56"/>
                </a:lnTo>
                <a:lnTo>
                  <a:pt x="154" y="56"/>
                </a:lnTo>
                <a:lnTo>
                  <a:pt x="155" y="56"/>
                </a:lnTo>
                <a:lnTo>
                  <a:pt x="157" y="56"/>
                </a:lnTo>
                <a:lnTo>
                  <a:pt x="159" y="62"/>
                </a:lnTo>
                <a:lnTo>
                  <a:pt x="161" y="64"/>
                </a:lnTo>
                <a:lnTo>
                  <a:pt x="164" y="66"/>
                </a:lnTo>
                <a:lnTo>
                  <a:pt x="167" y="69"/>
                </a:lnTo>
                <a:lnTo>
                  <a:pt x="171" y="72"/>
                </a:lnTo>
                <a:lnTo>
                  <a:pt x="174" y="78"/>
                </a:lnTo>
                <a:lnTo>
                  <a:pt x="176" y="83"/>
                </a:lnTo>
                <a:lnTo>
                  <a:pt x="176" y="88"/>
                </a:lnTo>
                <a:lnTo>
                  <a:pt x="172" y="93"/>
                </a:lnTo>
                <a:lnTo>
                  <a:pt x="174" y="91"/>
                </a:lnTo>
                <a:lnTo>
                  <a:pt x="176" y="89"/>
                </a:lnTo>
                <a:lnTo>
                  <a:pt x="179" y="89"/>
                </a:lnTo>
                <a:lnTo>
                  <a:pt x="184" y="88"/>
                </a:lnTo>
                <a:lnTo>
                  <a:pt x="188" y="86"/>
                </a:lnTo>
                <a:lnTo>
                  <a:pt x="193" y="86"/>
                </a:lnTo>
                <a:lnTo>
                  <a:pt x="196" y="89"/>
                </a:lnTo>
                <a:lnTo>
                  <a:pt x="199" y="93"/>
                </a:lnTo>
                <a:lnTo>
                  <a:pt x="199" y="94"/>
                </a:lnTo>
                <a:lnTo>
                  <a:pt x="198" y="98"/>
                </a:lnTo>
                <a:lnTo>
                  <a:pt x="198" y="100"/>
                </a:lnTo>
                <a:lnTo>
                  <a:pt x="198" y="103"/>
                </a:lnTo>
                <a:lnTo>
                  <a:pt x="198" y="108"/>
                </a:lnTo>
                <a:lnTo>
                  <a:pt x="203" y="110"/>
                </a:lnTo>
                <a:lnTo>
                  <a:pt x="210" y="113"/>
                </a:lnTo>
                <a:lnTo>
                  <a:pt x="221" y="113"/>
                </a:lnTo>
                <a:lnTo>
                  <a:pt x="223" y="113"/>
                </a:lnTo>
                <a:lnTo>
                  <a:pt x="227" y="115"/>
                </a:lnTo>
                <a:lnTo>
                  <a:pt x="228" y="115"/>
                </a:lnTo>
                <a:lnTo>
                  <a:pt x="230" y="116"/>
                </a:lnTo>
                <a:lnTo>
                  <a:pt x="233" y="118"/>
                </a:lnTo>
                <a:lnTo>
                  <a:pt x="237" y="120"/>
                </a:lnTo>
                <a:lnTo>
                  <a:pt x="240" y="122"/>
                </a:lnTo>
                <a:lnTo>
                  <a:pt x="247" y="115"/>
                </a:lnTo>
                <a:close/>
              </a:path>
            </a:pathLst>
          </a:custGeom>
          <a:solidFill>
            <a:srgbClr val="339966"/>
          </a:solidFill>
          <a:ln w="9525">
            <a:solidFill>
              <a:schemeClr val="tx1"/>
            </a:solidFill>
            <a:round/>
            <a:headEnd/>
            <a:tailEnd/>
          </a:ln>
        </p:spPr>
        <p:txBody>
          <a:bodyPr/>
          <a:lstStyle/>
          <a:p>
            <a:endParaRPr lang="en-US"/>
          </a:p>
        </p:txBody>
      </p:sp>
      <p:sp>
        <p:nvSpPr>
          <p:cNvPr id="58399" name="Freeform 73"/>
          <p:cNvSpPr>
            <a:spLocks/>
          </p:cNvSpPr>
          <p:nvPr/>
        </p:nvSpPr>
        <p:spPr bwMode="auto">
          <a:xfrm>
            <a:off x="7472363" y="3360738"/>
            <a:ext cx="779462" cy="344487"/>
          </a:xfrm>
          <a:custGeom>
            <a:avLst/>
            <a:gdLst>
              <a:gd name="T0" fmla="*/ 249 w 448"/>
              <a:gd name="T1" fmla="*/ 155 h 223"/>
              <a:gd name="T2" fmla="*/ 238 w 448"/>
              <a:gd name="T3" fmla="*/ 189 h 223"/>
              <a:gd name="T4" fmla="*/ 252 w 448"/>
              <a:gd name="T5" fmla="*/ 186 h 223"/>
              <a:gd name="T6" fmla="*/ 274 w 448"/>
              <a:gd name="T7" fmla="*/ 201 h 223"/>
              <a:gd name="T8" fmla="*/ 286 w 448"/>
              <a:gd name="T9" fmla="*/ 201 h 223"/>
              <a:gd name="T10" fmla="*/ 331 w 448"/>
              <a:gd name="T11" fmla="*/ 216 h 223"/>
              <a:gd name="T12" fmla="*/ 291 w 448"/>
              <a:gd name="T13" fmla="*/ 167 h 223"/>
              <a:gd name="T14" fmla="*/ 316 w 448"/>
              <a:gd name="T15" fmla="*/ 182 h 223"/>
              <a:gd name="T16" fmla="*/ 315 w 448"/>
              <a:gd name="T17" fmla="*/ 172 h 223"/>
              <a:gd name="T18" fmla="*/ 298 w 448"/>
              <a:gd name="T19" fmla="*/ 132 h 223"/>
              <a:gd name="T20" fmla="*/ 299 w 448"/>
              <a:gd name="T21" fmla="*/ 106 h 223"/>
              <a:gd name="T22" fmla="*/ 284 w 448"/>
              <a:gd name="T23" fmla="*/ 72 h 223"/>
              <a:gd name="T24" fmla="*/ 301 w 448"/>
              <a:gd name="T25" fmla="*/ 59 h 223"/>
              <a:gd name="T26" fmla="*/ 304 w 448"/>
              <a:gd name="T27" fmla="*/ 56 h 223"/>
              <a:gd name="T28" fmla="*/ 309 w 448"/>
              <a:gd name="T29" fmla="*/ 57 h 223"/>
              <a:gd name="T30" fmla="*/ 320 w 448"/>
              <a:gd name="T31" fmla="*/ 35 h 223"/>
              <a:gd name="T32" fmla="*/ 330 w 448"/>
              <a:gd name="T33" fmla="*/ 20 h 223"/>
              <a:gd name="T34" fmla="*/ 330 w 448"/>
              <a:gd name="T35" fmla="*/ 35 h 223"/>
              <a:gd name="T36" fmla="*/ 338 w 448"/>
              <a:gd name="T37" fmla="*/ 34 h 223"/>
              <a:gd name="T38" fmla="*/ 328 w 448"/>
              <a:gd name="T39" fmla="*/ 47 h 223"/>
              <a:gd name="T40" fmla="*/ 318 w 448"/>
              <a:gd name="T41" fmla="*/ 89 h 223"/>
              <a:gd name="T42" fmla="*/ 333 w 448"/>
              <a:gd name="T43" fmla="*/ 71 h 223"/>
              <a:gd name="T44" fmla="*/ 328 w 448"/>
              <a:gd name="T45" fmla="*/ 88 h 223"/>
              <a:gd name="T46" fmla="*/ 326 w 448"/>
              <a:gd name="T47" fmla="*/ 103 h 223"/>
              <a:gd name="T48" fmla="*/ 316 w 448"/>
              <a:gd name="T49" fmla="*/ 125 h 223"/>
              <a:gd name="T50" fmla="*/ 340 w 448"/>
              <a:gd name="T51" fmla="*/ 140 h 223"/>
              <a:gd name="T52" fmla="*/ 328 w 448"/>
              <a:gd name="T53" fmla="*/ 147 h 223"/>
              <a:gd name="T54" fmla="*/ 333 w 448"/>
              <a:gd name="T55" fmla="*/ 152 h 223"/>
              <a:gd name="T56" fmla="*/ 325 w 448"/>
              <a:gd name="T57" fmla="*/ 166 h 223"/>
              <a:gd name="T58" fmla="*/ 342 w 448"/>
              <a:gd name="T59" fmla="*/ 176 h 223"/>
              <a:gd name="T60" fmla="*/ 352 w 448"/>
              <a:gd name="T61" fmla="*/ 188 h 223"/>
              <a:gd name="T62" fmla="*/ 359 w 448"/>
              <a:gd name="T63" fmla="*/ 182 h 223"/>
              <a:gd name="T64" fmla="*/ 362 w 448"/>
              <a:gd name="T65" fmla="*/ 171 h 223"/>
              <a:gd name="T66" fmla="*/ 370 w 448"/>
              <a:gd name="T67" fmla="*/ 182 h 223"/>
              <a:gd name="T68" fmla="*/ 377 w 448"/>
              <a:gd name="T69" fmla="*/ 184 h 223"/>
              <a:gd name="T70" fmla="*/ 382 w 448"/>
              <a:gd name="T71" fmla="*/ 193 h 223"/>
              <a:gd name="T72" fmla="*/ 382 w 448"/>
              <a:gd name="T73" fmla="*/ 206 h 223"/>
              <a:gd name="T74" fmla="*/ 386 w 448"/>
              <a:gd name="T75" fmla="*/ 223 h 223"/>
              <a:gd name="T76" fmla="*/ 403 w 448"/>
              <a:gd name="T77" fmla="*/ 211 h 223"/>
              <a:gd name="T78" fmla="*/ 436 w 448"/>
              <a:gd name="T79" fmla="*/ 171 h 223"/>
              <a:gd name="T80" fmla="*/ 443 w 448"/>
              <a:gd name="T81" fmla="*/ 155 h 223"/>
              <a:gd name="T82" fmla="*/ 435 w 448"/>
              <a:gd name="T83" fmla="*/ 201 h 223"/>
              <a:gd name="T84" fmla="*/ 433 w 448"/>
              <a:gd name="T85" fmla="*/ 210 h 223"/>
              <a:gd name="T86" fmla="*/ 436 w 448"/>
              <a:gd name="T87" fmla="*/ 213 h 223"/>
              <a:gd name="T88" fmla="*/ 447 w 448"/>
              <a:gd name="T89" fmla="*/ 179 h 223"/>
              <a:gd name="T90" fmla="*/ 448 w 448"/>
              <a:gd name="T91" fmla="*/ 142 h 223"/>
              <a:gd name="T92" fmla="*/ 45 w 448"/>
              <a:gd name="T93" fmla="*/ 94 h 223"/>
              <a:gd name="T94" fmla="*/ 62 w 448"/>
              <a:gd name="T95" fmla="*/ 83 h 223"/>
              <a:gd name="T96" fmla="*/ 96 w 448"/>
              <a:gd name="T97" fmla="*/ 72 h 223"/>
              <a:gd name="T98" fmla="*/ 120 w 448"/>
              <a:gd name="T99" fmla="*/ 50 h 223"/>
              <a:gd name="T100" fmla="*/ 150 w 448"/>
              <a:gd name="T101" fmla="*/ 56 h 223"/>
              <a:gd name="T102" fmla="*/ 164 w 448"/>
              <a:gd name="T103" fmla="*/ 66 h 223"/>
              <a:gd name="T104" fmla="*/ 174 w 448"/>
              <a:gd name="T105" fmla="*/ 91 h 223"/>
              <a:gd name="T106" fmla="*/ 199 w 448"/>
              <a:gd name="T107" fmla="*/ 93 h 223"/>
              <a:gd name="T108" fmla="*/ 221 w 448"/>
              <a:gd name="T109" fmla="*/ 113 h 223"/>
              <a:gd name="T110" fmla="*/ 237 w 448"/>
              <a:gd name="T111" fmla="*/ 120 h 2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8"/>
              <a:gd name="T169" fmla="*/ 0 h 223"/>
              <a:gd name="T170" fmla="*/ 448 w 448"/>
              <a:gd name="T171" fmla="*/ 223 h 22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8" h="223">
                <a:moveTo>
                  <a:pt x="247" y="115"/>
                </a:moveTo>
                <a:lnTo>
                  <a:pt x="260" y="123"/>
                </a:lnTo>
                <a:lnTo>
                  <a:pt x="252" y="137"/>
                </a:lnTo>
                <a:lnTo>
                  <a:pt x="252" y="145"/>
                </a:lnTo>
                <a:lnTo>
                  <a:pt x="252" y="147"/>
                </a:lnTo>
                <a:lnTo>
                  <a:pt x="250" y="150"/>
                </a:lnTo>
                <a:lnTo>
                  <a:pt x="249" y="155"/>
                </a:lnTo>
                <a:lnTo>
                  <a:pt x="245" y="162"/>
                </a:lnTo>
                <a:lnTo>
                  <a:pt x="243" y="169"/>
                </a:lnTo>
                <a:lnTo>
                  <a:pt x="240" y="176"/>
                </a:lnTo>
                <a:lnTo>
                  <a:pt x="238" y="179"/>
                </a:lnTo>
                <a:lnTo>
                  <a:pt x="238" y="181"/>
                </a:lnTo>
                <a:lnTo>
                  <a:pt x="237" y="186"/>
                </a:lnTo>
                <a:lnTo>
                  <a:pt x="238" y="189"/>
                </a:lnTo>
                <a:lnTo>
                  <a:pt x="240" y="193"/>
                </a:lnTo>
                <a:lnTo>
                  <a:pt x="242" y="193"/>
                </a:lnTo>
                <a:lnTo>
                  <a:pt x="243" y="193"/>
                </a:lnTo>
                <a:lnTo>
                  <a:pt x="247" y="193"/>
                </a:lnTo>
                <a:lnTo>
                  <a:pt x="249" y="191"/>
                </a:lnTo>
                <a:lnTo>
                  <a:pt x="250" y="191"/>
                </a:lnTo>
                <a:lnTo>
                  <a:pt x="252" y="186"/>
                </a:lnTo>
                <a:lnTo>
                  <a:pt x="255" y="182"/>
                </a:lnTo>
                <a:lnTo>
                  <a:pt x="257" y="182"/>
                </a:lnTo>
                <a:lnTo>
                  <a:pt x="259" y="182"/>
                </a:lnTo>
                <a:lnTo>
                  <a:pt x="260" y="184"/>
                </a:lnTo>
                <a:lnTo>
                  <a:pt x="262" y="186"/>
                </a:lnTo>
                <a:lnTo>
                  <a:pt x="264" y="188"/>
                </a:lnTo>
                <a:lnTo>
                  <a:pt x="274" y="201"/>
                </a:lnTo>
                <a:lnTo>
                  <a:pt x="277" y="201"/>
                </a:lnTo>
                <a:lnTo>
                  <a:pt x="277" y="193"/>
                </a:lnTo>
                <a:lnTo>
                  <a:pt x="282" y="193"/>
                </a:lnTo>
                <a:lnTo>
                  <a:pt x="282" y="194"/>
                </a:lnTo>
                <a:lnTo>
                  <a:pt x="284" y="198"/>
                </a:lnTo>
                <a:lnTo>
                  <a:pt x="284" y="201"/>
                </a:lnTo>
                <a:lnTo>
                  <a:pt x="286" y="201"/>
                </a:lnTo>
                <a:lnTo>
                  <a:pt x="298" y="201"/>
                </a:lnTo>
                <a:lnTo>
                  <a:pt x="308" y="203"/>
                </a:lnTo>
                <a:lnTo>
                  <a:pt x="316" y="204"/>
                </a:lnTo>
                <a:lnTo>
                  <a:pt x="321" y="208"/>
                </a:lnTo>
                <a:lnTo>
                  <a:pt x="326" y="211"/>
                </a:lnTo>
                <a:lnTo>
                  <a:pt x="330" y="215"/>
                </a:lnTo>
                <a:lnTo>
                  <a:pt x="331" y="216"/>
                </a:lnTo>
                <a:lnTo>
                  <a:pt x="331" y="218"/>
                </a:lnTo>
                <a:lnTo>
                  <a:pt x="335" y="210"/>
                </a:lnTo>
                <a:lnTo>
                  <a:pt x="326" y="199"/>
                </a:lnTo>
                <a:lnTo>
                  <a:pt x="325" y="191"/>
                </a:lnTo>
                <a:lnTo>
                  <a:pt x="313" y="188"/>
                </a:lnTo>
                <a:lnTo>
                  <a:pt x="299" y="179"/>
                </a:lnTo>
                <a:lnTo>
                  <a:pt x="289" y="171"/>
                </a:lnTo>
                <a:lnTo>
                  <a:pt x="291" y="167"/>
                </a:lnTo>
                <a:lnTo>
                  <a:pt x="299" y="174"/>
                </a:lnTo>
                <a:lnTo>
                  <a:pt x="301" y="174"/>
                </a:lnTo>
                <a:lnTo>
                  <a:pt x="303" y="176"/>
                </a:lnTo>
                <a:lnTo>
                  <a:pt x="306" y="176"/>
                </a:lnTo>
                <a:lnTo>
                  <a:pt x="308" y="177"/>
                </a:lnTo>
                <a:lnTo>
                  <a:pt x="316" y="182"/>
                </a:lnTo>
                <a:lnTo>
                  <a:pt x="321" y="184"/>
                </a:lnTo>
                <a:lnTo>
                  <a:pt x="323" y="182"/>
                </a:lnTo>
                <a:lnTo>
                  <a:pt x="323" y="181"/>
                </a:lnTo>
                <a:lnTo>
                  <a:pt x="321" y="177"/>
                </a:lnTo>
                <a:lnTo>
                  <a:pt x="318" y="176"/>
                </a:lnTo>
                <a:lnTo>
                  <a:pt x="316" y="172"/>
                </a:lnTo>
                <a:lnTo>
                  <a:pt x="315" y="172"/>
                </a:lnTo>
                <a:lnTo>
                  <a:pt x="311" y="167"/>
                </a:lnTo>
                <a:lnTo>
                  <a:pt x="308" y="164"/>
                </a:lnTo>
                <a:lnTo>
                  <a:pt x="304" y="159"/>
                </a:lnTo>
                <a:lnTo>
                  <a:pt x="303" y="154"/>
                </a:lnTo>
                <a:lnTo>
                  <a:pt x="299" y="149"/>
                </a:lnTo>
                <a:lnTo>
                  <a:pt x="299" y="142"/>
                </a:lnTo>
                <a:lnTo>
                  <a:pt x="298" y="137"/>
                </a:lnTo>
                <a:lnTo>
                  <a:pt x="298" y="132"/>
                </a:lnTo>
                <a:lnTo>
                  <a:pt x="298" y="127"/>
                </a:lnTo>
                <a:lnTo>
                  <a:pt x="298" y="122"/>
                </a:lnTo>
                <a:lnTo>
                  <a:pt x="298" y="118"/>
                </a:lnTo>
                <a:lnTo>
                  <a:pt x="299" y="115"/>
                </a:lnTo>
                <a:lnTo>
                  <a:pt x="299" y="111"/>
                </a:lnTo>
                <a:lnTo>
                  <a:pt x="299" y="108"/>
                </a:lnTo>
                <a:lnTo>
                  <a:pt x="299" y="106"/>
                </a:lnTo>
                <a:lnTo>
                  <a:pt x="299" y="98"/>
                </a:lnTo>
                <a:lnTo>
                  <a:pt x="296" y="93"/>
                </a:lnTo>
                <a:lnTo>
                  <a:pt x="294" y="86"/>
                </a:lnTo>
                <a:lnTo>
                  <a:pt x="291" y="81"/>
                </a:lnTo>
                <a:lnTo>
                  <a:pt x="287" y="78"/>
                </a:lnTo>
                <a:lnTo>
                  <a:pt x="286" y="74"/>
                </a:lnTo>
                <a:lnTo>
                  <a:pt x="284" y="72"/>
                </a:lnTo>
                <a:lnTo>
                  <a:pt x="282" y="72"/>
                </a:lnTo>
                <a:lnTo>
                  <a:pt x="296" y="72"/>
                </a:lnTo>
                <a:lnTo>
                  <a:pt x="301" y="67"/>
                </a:lnTo>
                <a:lnTo>
                  <a:pt x="301" y="66"/>
                </a:lnTo>
                <a:lnTo>
                  <a:pt x="301" y="64"/>
                </a:lnTo>
                <a:lnTo>
                  <a:pt x="301" y="61"/>
                </a:lnTo>
                <a:lnTo>
                  <a:pt x="301" y="59"/>
                </a:lnTo>
                <a:lnTo>
                  <a:pt x="299" y="56"/>
                </a:lnTo>
                <a:lnTo>
                  <a:pt x="298" y="52"/>
                </a:lnTo>
                <a:lnTo>
                  <a:pt x="299" y="52"/>
                </a:lnTo>
                <a:lnTo>
                  <a:pt x="301" y="52"/>
                </a:lnTo>
                <a:lnTo>
                  <a:pt x="303" y="52"/>
                </a:lnTo>
                <a:lnTo>
                  <a:pt x="303" y="54"/>
                </a:lnTo>
                <a:lnTo>
                  <a:pt x="304" y="56"/>
                </a:lnTo>
                <a:lnTo>
                  <a:pt x="306" y="59"/>
                </a:lnTo>
                <a:lnTo>
                  <a:pt x="306" y="61"/>
                </a:lnTo>
                <a:lnTo>
                  <a:pt x="308" y="61"/>
                </a:lnTo>
                <a:lnTo>
                  <a:pt x="309" y="59"/>
                </a:lnTo>
                <a:lnTo>
                  <a:pt x="309" y="57"/>
                </a:lnTo>
                <a:lnTo>
                  <a:pt x="311" y="56"/>
                </a:lnTo>
                <a:lnTo>
                  <a:pt x="321" y="42"/>
                </a:lnTo>
                <a:lnTo>
                  <a:pt x="320" y="40"/>
                </a:lnTo>
                <a:lnTo>
                  <a:pt x="320" y="39"/>
                </a:lnTo>
                <a:lnTo>
                  <a:pt x="320" y="35"/>
                </a:lnTo>
                <a:lnTo>
                  <a:pt x="320" y="34"/>
                </a:lnTo>
                <a:lnTo>
                  <a:pt x="320" y="32"/>
                </a:lnTo>
                <a:lnTo>
                  <a:pt x="320" y="28"/>
                </a:lnTo>
                <a:lnTo>
                  <a:pt x="325" y="23"/>
                </a:lnTo>
                <a:lnTo>
                  <a:pt x="328" y="22"/>
                </a:lnTo>
                <a:lnTo>
                  <a:pt x="330" y="20"/>
                </a:lnTo>
                <a:lnTo>
                  <a:pt x="331" y="22"/>
                </a:lnTo>
                <a:lnTo>
                  <a:pt x="331" y="23"/>
                </a:lnTo>
                <a:lnTo>
                  <a:pt x="331" y="25"/>
                </a:lnTo>
                <a:lnTo>
                  <a:pt x="331" y="27"/>
                </a:lnTo>
                <a:lnTo>
                  <a:pt x="330" y="27"/>
                </a:lnTo>
                <a:lnTo>
                  <a:pt x="330" y="32"/>
                </a:lnTo>
                <a:lnTo>
                  <a:pt x="330" y="35"/>
                </a:lnTo>
                <a:lnTo>
                  <a:pt x="333" y="35"/>
                </a:lnTo>
                <a:lnTo>
                  <a:pt x="335" y="34"/>
                </a:lnTo>
                <a:lnTo>
                  <a:pt x="337" y="32"/>
                </a:lnTo>
                <a:lnTo>
                  <a:pt x="338" y="30"/>
                </a:lnTo>
                <a:lnTo>
                  <a:pt x="340" y="30"/>
                </a:lnTo>
                <a:lnTo>
                  <a:pt x="338" y="34"/>
                </a:lnTo>
                <a:lnTo>
                  <a:pt x="338" y="37"/>
                </a:lnTo>
                <a:lnTo>
                  <a:pt x="337" y="39"/>
                </a:lnTo>
                <a:lnTo>
                  <a:pt x="333" y="42"/>
                </a:lnTo>
                <a:lnTo>
                  <a:pt x="331" y="44"/>
                </a:lnTo>
                <a:lnTo>
                  <a:pt x="330" y="45"/>
                </a:lnTo>
                <a:lnTo>
                  <a:pt x="330" y="47"/>
                </a:lnTo>
                <a:lnTo>
                  <a:pt x="328" y="47"/>
                </a:lnTo>
                <a:lnTo>
                  <a:pt x="323" y="52"/>
                </a:lnTo>
                <a:lnTo>
                  <a:pt x="320" y="59"/>
                </a:lnTo>
                <a:lnTo>
                  <a:pt x="316" y="66"/>
                </a:lnTo>
                <a:lnTo>
                  <a:pt x="316" y="72"/>
                </a:lnTo>
                <a:lnTo>
                  <a:pt x="316" y="79"/>
                </a:lnTo>
                <a:lnTo>
                  <a:pt x="316" y="84"/>
                </a:lnTo>
                <a:lnTo>
                  <a:pt x="318" y="88"/>
                </a:lnTo>
                <a:lnTo>
                  <a:pt x="318" y="89"/>
                </a:lnTo>
                <a:lnTo>
                  <a:pt x="321" y="88"/>
                </a:lnTo>
                <a:lnTo>
                  <a:pt x="323" y="86"/>
                </a:lnTo>
                <a:lnTo>
                  <a:pt x="326" y="83"/>
                </a:lnTo>
                <a:lnTo>
                  <a:pt x="328" y="79"/>
                </a:lnTo>
                <a:lnTo>
                  <a:pt x="330" y="76"/>
                </a:lnTo>
                <a:lnTo>
                  <a:pt x="331" y="72"/>
                </a:lnTo>
                <a:lnTo>
                  <a:pt x="333" y="71"/>
                </a:lnTo>
                <a:lnTo>
                  <a:pt x="333" y="69"/>
                </a:lnTo>
                <a:lnTo>
                  <a:pt x="335" y="72"/>
                </a:lnTo>
                <a:lnTo>
                  <a:pt x="335" y="76"/>
                </a:lnTo>
                <a:lnTo>
                  <a:pt x="333" y="79"/>
                </a:lnTo>
                <a:lnTo>
                  <a:pt x="331" y="83"/>
                </a:lnTo>
                <a:lnTo>
                  <a:pt x="330" y="86"/>
                </a:lnTo>
                <a:lnTo>
                  <a:pt x="328" y="88"/>
                </a:lnTo>
                <a:lnTo>
                  <a:pt x="328" y="89"/>
                </a:lnTo>
                <a:lnTo>
                  <a:pt x="326" y="89"/>
                </a:lnTo>
                <a:lnTo>
                  <a:pt x="326" y="91"/>
                </a:lnTo>
                <a:lnTo>
                  <a:pt x="326" y="93"/>
                </a:lnTo>
                <a:lnTo>
                  <a:pt x="326" y="96"/>
                </a:lnTo>
                <a:lnTo>
                  <a:pt x="326" y="100"/>
                </a:lnTo>
                <a:lnTo>
                  <a:pt x="326" y="103"/>
                </a:lnTo>
                <a:lnTo>
                  <a:pt x="326" y="106"/>
                </a:lnTo>
                <a:lnTo>
                  <a:pt x="325" y="110"/>
                </a:lnTo>
                <a:lnTo>
                  <a:pt x="320" y="116"/>
                </a:lnTo>
                <a:lnTo>
                  <a:pt x="318" y="120"/>
                </a:lnTo>
                <a:lnTo>
                  <a:pt x="316" y="123"/>
                </a:lnTo>
                <a:lnTo>
                  <a:pt x="316" y="125"/>
                </a:lnTo>
                <a:lnTo>
                  <a:pt x="318" y="127"/>
                </a:lnTo>
                <a:lnTo>
                  <a:pt x="320" y="127"/>
                </a:lnTo>
                <a:lnTo>
                  <a:pt x="330" y="132"/>
                </a:lnTo>
                <a:lnTo>
                  <a:pt x="337" y="137"/>
                </a:lnTo>
                <a:lnTo>
                  <a:pt x="340" y="140"/>
                </a:lnTo>
                <a:lnTo>
                  <a:pt x="342" y="142"/>
                </a:lnTo>
                <a:lnTo>
                  <a:pt x="342" y="144"/>
                </a:lnTo>
                <a:lnTo>
                  <a:pt x="340" y="145"/>
                </a:lnTo>
                <a:lnTo>
                  <a:pt x="338" y="145"/>
                </a:lnTo>
                <a:lnTo>
                  <a:pt x="337" y="145"/>
                </a:lnTo>
                <a:lnTo>
                  <a:pt x="331" y="145"/>
                </a:lnTo>
                <a:lnTo>
                  <a:pt x="328" y="147"/>
                </a:lnTo>
                <a:lnTo>
                  <a:pt x="325" y="147"/>
                </a:lnTo>
                <a:lnTo>
                  <a:pt x="325" y="149"/>
                </a:lnTo>
                <a:lnTo>
                  <a:pt x="325" y="150"/>
                </a:lnTo>
                <a:lnTo>
                  <a:pt x="325" y="152"/>
                </a:lnTo>
                <a:lnTo>
                  <a:pt x="326" y="152"/>
                </a:lnTo>
                <a:lnTo>
                  <a:pt x="333" y="152"/>
                </a:lnTo>
                <a:lnTo>
                  <a:pt x="337" y="154"/>
                </a:lnTo>
                <a:lnTo>
                  <a:pt x="337" y="155"/>
                </a:lnTo>
                <a:lnTo>
                  <a:pt x="335" y="157"/>
                </a:lnTo>
                <a:lnTo>
                  <a:pt x="331" y="159"/>
                </a:lnTo>
                <a:lnTo>
                  <a:pt x="328" y="160"/>
                </a:lnTo>
                <a:lnTo>
                  <a:pt x="326" y="160"/>
                </a:lnTo>
                <a:lnTo>
                  <a:pt x="325" y="162"/>
                </a:lnTo>
                <a:lnTo>
                  <a:pt x="325" y="166"/>
                </a:lnTo>
                <a:lnTo>
                  <a:pt x="335" y="177"/>
                </a:lnTo>
                <a:lnTo>
                  <a:pt x="337" y="176"/>
                </a:lnTo>
                <a:lnTo>
                  <a:pt x="338" y="176"/>
                </a:lnTo>
                <a:lnTo>
                  <a:pt x="340" y="174"/>
                </a:lnTo>
                <a:lnTo>
                  <a:pt x="342" y="176"/>
                </a:lnTo>
                <a:lnTo>
                  <a:pt x="345" y="177"/>
                </a:lnTo>
                <a:lnTo>
                  <a:pt x="347" y="181"/>
                </a:lnTo>
                <a:lnTo>
                  <a:pt x="348" y="182"/>
                </a:lnTo>
                <a:lnTo>
                  <a:pt x="348" y="184"/>
                </a:lnTo>
                <a:lnTo>
                  <a:pt x="350" y="186"/>
                </a:lnTo>
                <a:lnTo>
                  <a:pt x="352" y="188"/>
                </a:lnTo>
                <a:lnTo>
                  <a:pt x="355" y="188"/>
                </a:lnTo>
                <a:lnTo>
                  <a:pt x="359" y="186"/>
                </a:lnTo>
                <a:lnTo>
                  <a:pt x="360" y="186"/>
                </a:lnTo>
                <a:lnTo>
                  <a:pt x="359" y="184"/>
                </a:lnTo>
                <a:lnTo>
                  <a:pt x="359" y="182"/>
                </a:lnTo>
                <a:lnTo>
                  <a:pt x="357" y="179"/>
                </a:lnTo>
                <a:lnTo>
                  <a:pt x="355" y="176"/>
                </a:lnTo>
                <a:lnTo>
                  <a:pt x="357" y="174"/>
                </a:lnTo>
                <a:lnTo>
                  <a:pt x="359" y="172"/>
                </a:lnTo>
                <a:lnTo>
                  <a:pt x="360" y="171"/>
                </a:lnTo>
                <a:lnTo>
                  <a:pt x="362" y="171"/>
                </a:lnTo>
                <a:lnTo>
                  <a:pt x="364" y="171"/>
                </a:lnTo>
                <a:lnTo>
                  <a:pt x="364" y="177"/>
                </a:lnTo>
                <a:lnTo>
                  <a:pt x="364" y="182"/>
                </a:lnTo>
                <a:lnTo>
                  <a:pt x="365" y="184"/>
                </a:lnTo>
                <a:lnTo>
                  <a:pt x="367" y="186"/>
                </a:lnTo>
                <a:lnTo>
                  <a:pt x="369" y="184"/>
                </a:lnTo>
                <a:lnTo>
                  <a:pt x="370" y="182"/>
                </a:lnTo>
                <a:lnTo>
                  <a:pt x="372" y="182"/>
                </a:lnTo>
                <a:lnTo>
                  <a:pt x="372" y="181"/>
                </a:lnTo>
                <a:lnTo>
                  <a:pt x="374" y="181"/>
                </a:lnTo>
                <a:lnTo>
                  <a:pt x="375" y="182"/>
                </a:lnTo>
                <a:lnTo>
                  <a:pt x="377" y="184"/>
                </a:lnTo>
                <a:lnTo>
                  <a:pt x="370" y="191"/>
                </a:lnTo>
                <a:lnTo>
                  <a:pt x="369" y="194"/>
                </a:lnTo>
                <a:lnTo>
                  <a:pt x="369" y="198"/>
                </a:lnTo>
                <a:lnTo>
                  <a:pt x="372" y="198"/>
                </a:lnTo>
                <a:lnTo>
                  <a:pt x="375" y="196"/>
                </a:lnTo>
                <a:lnTo>
                  <a:pt x="379" y="194"/>
                </a:lnTo>
                <a:lnTo>
                  <a:pt x="382" y="193"/>
                </a:lnTo>
                <a:lnTo>
                  <a:pt x="382" y="194"/>
                </a:lnTo>
                <a:lnTo>
                  <a:pt x="382" y="198"/>
                </a:lnTo>
                <a:lnTo>
                  <a:pt x="382" y="199"/>
                </a:lnTo>
                <a:lnTo>
                  <a:pt x="382" y="203"/>
                </a:lnTo>
                <a:lnTo>
                  <a:pt x="382" y="204"/>
                </a:lnTo>
                <a:lnTo>
                  <a:pt x="382" y="206"/>
                </a:lnTo>
                <a:lnTo>
                  <a:pt x="381" y="211"/>
                </a:lnTo>
                <a:lnTo>
                  <a:pt x="381" y="215"/>
                </a:lnTo>
                <a:lnTo>
                  <a:pt x="381" y="218"/>
                </a:lnTo>
                <a:lnTo>
                  <a:pt x="382" y="220"/>
                </a:lnTo>
                <a:lnTo>
                  <a:pt x="384" y="221"/>
                </a:lnTo>
                <a:lnTo>
                  <a:pt x="386" y="223"/>
                </a:lnTo>
                <a:lnTo>
                  <a:pt x="387" y="223"/>
                </a:lnTo>
                <a:lnTo>
                  <a:pt x="394" y="220"/>
                </a:lnTo>
                <a:lnTo>
                  <a:pt x="397" y="216"/>
                </a:lnTo>
                <a:lnTo>
                  <a:pt x="399" y="215"/>
                </a:lnTo>
                <a:lnTo>
                  <a:pt x="403" y="211"/>
                </a:lnTo>
                <a:lnTo>
                  <a:pt x="406" y="210"/>
                </a:lnTo>
                <a:lnTo>
                  <a:pt x="409" y="206"/>
                </a:lnTo>
                <a:lnTo>
                  <a:pt x="413" y="204"/>
                </a:lnTo>
                <a:lnTo>
                  <a:pt x="418" y="203"/>
                </a:lnTo>
                <a:lnTo>
                  <a:pt x="425" y="203"/>
                </a:lnTo>
                <a:lnTo>
                  <a:pt x="430" y="198"/>
                </a:lnTo>
                <a:lnTo>
                  <a:pt x="431" y="171"/>
                </a:lnTo>
                <a:lnTo>
                  <a:pt x="436" y="171"/>
                </a:lnTo>
                <a:lnTo>
                  <a:pt x="440" y="145"/>
                </a:lnTo>
                <a:lnTo>
                  <a:pt x="441" y="144"/>
                </a:lnTo>
                <a:lnTo>
                  <a:pt x="443" y="144"/>
                </a:lnTo>
                <a:lnTo>
                  <a:pt x="443" y="145"/>
                </a:lnTo>
                <a:lnTo>
                  <a:pt x="443" y="155"/>
                </a:lnTo>
                <a:lnTo>
                  <a:pt x="441" y="164"/>
                </a:lnTo>
                <a:lnTo>
                  <a:pt x="441" y="172"/>
                </a:lnTo>
                <a:lnTo>
                  <a:pt x="440" y="179"/>
                </a:lnTo>
                <a:lnTo>
                  <a:pt x="438" y="184"/>
                </a:lnTo>
                <a:lnTo>
                  <a:pt x="438" y="189"/>
                </a:lnTo>
                <a:lnTo>
                  <a:pt x="436" y="194"/>
                </a:lnTo>
                <a:lnTo>
                  <a:pt x="436" y="198"/>
                </a:lnTo>
                <a:lnTo>
                  <a:pt x="435" y="201"/>
                </a:lnTo>
                <a:lnTo>
                  <a:pt x="435" y="203"/>
                </a:lnTo>
                <a:lnTo>
                  <a:pt x="435" y="204"/>
                </a:lnTo>
                <a:lnTo>
                  <a:pt x="433" y="206"/>
                </a:lnTo>
                <a:lnTo>
                  <a:pt x="433" y="208"/>
                </a:lnTo>
                <a:lnTo>
                  <a:pt x="433" y="210"/>
                </a:lnTo>
                <a:lnTo>
                  <a:pt x="433" y="215"/>
                </a:lnTo>
                <a:lnTo>
                  <a:pt x="433" y="216"/>
                </a:lnTo>
                <a:lnTo>
                  <a:pt x="433" y="218"/>
                </a:lnTo>
                <a:lnTo>
                  <a:pt x="435" y="216"/>
                </a:lnTo>
                <a:lnTo>
                  <a:pt x="435" y="215"/>
                </a:lnTo>
                <a:lnTo>
                  <a:pt x="436" y="215"/>
                </a:lnTo>
                <a:lnTo>
                  <a:pt x="436" y="213"/>
                </a:lnTo>
                <a:lnTo>
                  <a:pt x="438" y="211"/>
                </a:lnTo>
                <a:lnTo>
                  <a:pt x="440" y="206"/>
                </a:lnTo>
                <a:lnTo>
                  <a:pt x="441" y="203"/>
                </a:lnTo>
                <a:lnTo>
                  <a:pt x="443" y="198"/>
                </a:lnTo>
                <a:lnTo>
                  <a:pt x="443" y="191"/>
                </a:lnTo>
                <a:lnTo>
                  <a:pt x="445" y="186"/>
                </a:lnTo>
                <a:lnTo>
                  <a:pt x="447" y="179"/>
                </a:lnTo>
                <a:lnTo>
                  <a:pt x="447" y="172"/>
                </a:lnTo>
                <a:lnTo>
                  <a:pt x="447" y="167"/>
                </a:lnTo>
                <a:lnTo>
                  <a:pt x="447" y="160"/>
                </a:lnTo>
                <a:lnTo>
                  <a:pt x="447" y="155"/>
                </a:lnTo>
                <a:lnTo>
                  <a:pt x="448" y="150"/>
                </a:lnTo>
                <a:lnTo>
                  <a:pt x="448" y="147"/>
                </a:lnTo>
                <a:lnTo>
                  <a:pt x="448" y="144"/>
                </a:lnTo>
                <a:lnTo>
                  <a:pt x="448" y="142"/>
                </a:lnTo>
                <a:lnTo>
                  <a:pt x="386" y="154"/>
                </a:lnTo>
                <a:lnTo>
                  <a:pt x="345" y="0"/>
                </a:lnTo>
                <a:lnTo>
                  <a:pt x="0" y="66"/>
                </a:lnTo>
                <a:lnTo>
                  <a:pt x="10" y="127"/>
                </a:lnTo>
                <a:lnTo>
                  <a:pt x="45" y="94"/>
                </a:lnTo>
                <a:lnTo>
                  <a:pt x="45" y="96"/>
                </a:lnTo>
                <a:lnTo>
                  <a:pt x="47" y="96"/>
                </a:lnTo>
                <a:lnTo>
                  <a:pt x="49" y="96"/>
                </a:lnTo>
                <a:lnTo>
                  <a:pt x="52" y="94"/>
                </a:lnTo>
                <a:lnTo>
                  <a:pt x="57" y="89"/>
                </a:lnTo>
                <a:lnTo>
                  <a:pt x="62" y="83"/>
                </a:lnTo>
                <a:lnTo>
                  <a:pt x="69" y="71"/>
                </a:lnTo>
                <a:lnTo>
                  <a:pt x="71" y="71"/>
                </a:lnTo>
                <a:lnTo>
                  <a:pt x="74" y="72"/>
                </a:lnTo>
                <a:lnTo>
                  <a:pt x="79" y="74"/>
                </a:lnTo>
                <a:lnTo>
                  <a:pt x="84" y="74"/>
                </a:lnTo>
                <a:lnTo>
                  <a:pt x="89" y="74"/>
                </a:lnTo>
                <a:lnTo>
                  <a:pt x="96" y="72"/>
                </a:lnTo>
                <a:lnTo>
                  <a:pt x="101" y="67"/>
                </a:lnTo>
                <a:lnTo>
                  <a:pt x="106" y="61"/>
                </a:lnTo>
                <a:lnTo>
                  <a:pt x="108" y="59"/>
                </a:lnTo>
                <a:lnTo>
                  <a:pt x="108" y="57"/>
                </a:lnTo>
                <a:lnTo>
                  <a:pt x="111" y="54"/>
                </a:lnTo>
                <a:lnTo>
                  <a:pt x="115" y="52"/>
                </a:lnTo>
                <a:lnTo>
                  <a:pt x="120" y="50"/>
                </a:lnTo>
                <a:lnTo>
                  <a:pt x="125" y="50"/>
                </a:lnTo>
                <a:lnTo>
                  <a:pt x="133" y="52"/>
                </a:lnTo>
                <a:lnTo>
                  <a:pt x="144" y="56"/>
                </a:lnTo>
                <a:lnTo>
                  <a:pt x="145" y="56"/>
                </a:lnTo>
                <a:lnTo>
                  <a:pt x="147" y="56"/>
                </a:lnTo>
                <a:lnTo>
                  <a:pt x="149" y="56"/>
                </a:lnTo>
                <a:lnTo>
                  <a:pt x="150" y="56"/>
                </a:lnTo>
                <a:lnTo>
                  <a:pt x="154" y="56"/>
                </a:lnTo>
                <a:lnTo>
                  <a:pt x="155" y="56"/>
                </a:lnTo>
                <a:lnTo>
                  <a:pt x="157" y="56"/>
                </a:lnTo>
                <a:lnTo>
                  <a:pt x="159" y="62"/>
                </a:lnTo>
                <a:lnTo>
                  <a:pt x="161" y="64"/>
                </a:lnTo>
                <a:lnTo>
                  <a:pt x="164" y="66"/>
                </a:lnTo>
                <a:lnTo>
                  <a:pt x="167" y="69"/>
                </a:lnTo>
                <a:lnTo>
                  <a:pt x="171" y="72"/>
                </a:lnTo>
                <a:lnTo>
                  <a:pt x="174" y="78"/>
                </a:lnTo>
                <a:lnTo>
                  <a:pt x="176" y="83"/>
                </a:lnTo>
                <a:lnTo>
                  <a:pt x="176" y="88"/>
                </a:lnTo>
                <a:lnTo>
                  <a:pt x="172" y="93"/>
                </a:lnTo>
                <a:lnTo>
                  <a:pt x="174" y="91"/>
                </a:lnTo>
                <a:lnTo>
                  <a:pt x="176" y="89"/>
                </a:lnTo>
                <a:lnTo>
                  <a:pt x="179" y="89"/>
                </a:lnTo>
                <a:lnTo>
                  <a:pt x="184" y="88"/>
                </a:lnTo>
                <a:lnTo>
                  <a:pt x="188" y="86"/>
                </a:lnTo>
                <a:lnTo>
                  <a:pt x="193" y="86"/>
                </a:lnTo>
                <a:lnTo>
                  <a:pt x="196" y="89"/>
                </a:lnTo>
                <a:lnTo>
                  <a:pt x="199" y="93"/>
                </a:lnTo>
                <a:lnTo>
                  <a:pt x="199" y="94"/>
                </a:lnTo>
                <a:lnTo>
                  <a:pt x="198" y="98"/>
                </a:lnTo>
                <a:lnTo>
                  <a:pt x="198" y="100"/>
                </a:lnTo>
                <a:lnTo>
                  <a:pt x="198" y="103"/>
                </a:lnTo>
                <a:lnTo>
                  <a:pt x="198" y="108"/>
                </a:lnTo>
                <a:lnTo>
                  <a:pt x="203" y="110"/>
                </a:lnTo>
                <a:lnTo>
                  <a:pt x="210" y="113"/>
                </a:lnTo>
                <a:lnTo>
                  <a:pt x="221" y="113"/>
                </a:lnTo>
                <a:lnTo>
                  <a:pt x="223" y="113"/>
                </a:lnTo>
                <a:lnTo>
                  <a:pt x="227" y="115"/>
                </a:lnTo>
                <a:lnTo>
                  <a:pt x="228" y="115"/>
                </a:lnTo>
                <a:lnTo>
                  <a:pt x="230" y="116"/>
                </a:lnTo>
                <a:lnTo>
                  <a:pt x="233" y="118"/>
                </a:lnTo>
                <a:lnTo>
                  <a:pt x="237" y="120"/>
                </a:lnTo>
                <a:lnTo>
                  <a:pt x="240" y="122"/>
                </a:lnTo>
                <a:lnTo>
                  <a:pt x="247" y="115"/>
                </a:lnTo>
              </a:path>
            </a:pathLst>
          </a:custGeom>
          <a:solidFill>
            <a:srgbClr val="339966"/>
          </a:solidFill>
          <a:ln w="3175">
            <a:solidFill>
              <a:schemeClr val="tx1"/>
            </a:solidFill>
            <a:prstDash val="solid"/>
            <a:round/>
            <a:headEnd/>
            <a:tailEnd/>
          </a:ln>
        </p:spPr>
        <p:txBody>
          <a:bodyPr/>
          <a:lstStyle/>
          <a:p>
            <a:endParaRPr lang="en-US"/>
          </a:p>
        </p:txBody>
      </p:sp>
      <p:grpSp>
        <p:nvGrpSpPr>
          <p:cNvPr id="58400" name="Group 74"/>
          <p:cNvGrpSpPr>
            <a:grpSpLocks/>
          </p:cNvGrpSpPr>
          <p:nvPr/>
        </p:nvGrpSpPr>
        <p:grpSpPr bwMode="auto">
          <a:xfrm>
            <a:off x="441325" y="5438775"/>
            <a:ext cx="1328738" cy="788988"/>
            <a:chOff x="439" y="3034"/>
            <a:chExt cx="765" cy="512"/>
          </a:xfrm>
        </p:grpSpPr>
        <p:sp>
          <p:nvSpPr>
            <p:cNvPr id="58478" name="Freeform 75"/>
            <p:cNvSpPr>
              <a:spLocks/>
            </p:cNvSpPr>
            <p:nvPr/>
          </p:nvSpPr>
          <p:spPr bwMode="auto">
            <a:xfrm>
              <a:off x="659" y="3034"/>
              <a:ext cx="545" cy="452"/>
            </a:xfrm>
            <a:custGeom>
              <a:avLst/>
              <a:gdLst>
                <a:gd name="T0" fmla="*/ 543 w 545"/>
                <a:gd name="T1" fmla="*/ 329 h 452"/>
                <a:gd name="T2" fmla="*/ 514 w 545"/>
                <a:gd name="T3" fmla="*/ 312 h 452"/>
                <a:gd name="T4" fmla="*/ 381 w 545"/>
                <a:gd name="T5" fmla="*/ 266 h 452"/>
                <a:gd name="T6" fmla="*/ 347 w 545"/>
                <a:gd name="T7" fmla="*/ 266 h 452"/>
                <a:gd name="T8" fmla="*/ 232 w 545"/>
                <a:gd name="T9" fmla="*/ 17 h 452"/>
                <a:gd name="T10" fmla="*/ 193 w 545"/>
                <a:gd name="T11" fmla="*/ 16 h 452"/>
                <a:gd name="T12" fmla="*/ 173 w 545"/>
                <a:gd name="T13" fmla="*/ 17 h 452"/>
                <a:gd name="T14" fmla="*/ 147 w 545"/>
                <a:gd name="T15" fmla="*/ 9 h 452"/>
                <a:gd name="T16" fmla="*/ 108 w 545"/>
                <a:gd name="T17" fmla="*/ 11 h 452"/>
                <a:gd name="T18" fmla="*/ 86 w 545"/>
                <a:gd name="T19" fmla="*/ 22 h 452"/>
                <a:gd name="T20" fmla="*/ 59 w 545"/>
                <a:gd name="T21" fmla="*/ 46 h 452"/>
                <a:gd name="T22" fmla="*/ 30 w 545"/>
                <a:gd name="T23" fmla="*/ 83 h 452"/>
                <a:gd name="T24" fmla="*/ 63 w 545"/>
                <a:gd name="T25" fmla="*/ 116 h 452"/>
                <a:gd name="T26" fmla="*/ 63 w 545"/>
                <a:gd name="T27" fmla="*/ 122 h 452"/>
                <a:gd name="T28" fmla="*/ 27 w 545"/>
                <a:gd name="T29" fmla="*/ 134 h 452"/>
                <a:gd name="T30" fmla="*/ 8 w 545"/>
                <a:gd name="T31" fmla="*/ 139 h 452"/>
                <a:gd name="T32" fmla="*/ 7 w 545"/>
                <a:gd name="T33" fmla="*/ 165 h 452"/>
                <a:gd name="T34" fmla="*/ 29 w 545"/>
                <a:gd name="T35" fmla="*/ 183 h 452"/>
                <a:gd name="T36" fmla="*/ 78 w 545"/>
                <a:gd name="T37" fmla="*/ 175 h 452"/>
                <a:gd name="T38" fmla="*/ 79 w 545"/>
                <a:gd name="T39" fmla="*/ 205 h 452"/>
                <a:gd name="T40" fmla="*/ 51 w 545"/>
                <a:gd name="T41" fmla="*/ 226 h 452"/>
                <a:gd name="T42" fmla="*/ 30 w 545"/>
                <a:gd name="T43" fmla="*/ 232 h 452"/>
                <a:gd name="T44" fmla="*/ 20 w 545"/>
                <a:gd name="T45" fmla="*/ 248 h 452"/>
                <a:gd name="T46" fmla="*/ 8 w 545"/>
                <a:gd name="T47" fmla="*/ 266 h 452"/>
                <a:gd name="T48" fmla="*/ 20 w 545"/>
                <a:gd name="T49" fmla="*/ 278 h 452"/>
                <a:gd name="T50" fmla="*/ 29 w 545"/>
                <a:gd name="T51" fmla="*/ 303 h 452"/>
                <a:gd name="T52" fmla="*/ 52 w 545"/>
                <a:gd name="T53" fmla="*/ 314 h 452"/>
                <a:gd name="T54" fmla="*/ 61 w 545"/>
                <a:gd name="T55" fmla="*/ 312 h 452"/>
                <a:gd name="T56" fmla="*/ 66 w 545"/>
                <a:gd name="T57" fmla="*/ 336 h 452"/>
                <a:gd name="T58" fmla="*/ 78 w 545"/>
                <a:gd name="T59" fmla="*/ 341 h 452"/>
                <a:gd name="T60" fmla="*/ 91 w 545"/>
                <a:gd name="T61" fmla="*/ 339 h 452"/>
                <a:gd name="T62" fmla="*/ 103 w 545"/>
                <a:gd name="T63" fmla="*/ 352 h 452"/>
                <a:gd name="T64" fmla="*/ 127 w 545"/>
                <a:gd name="T65" fmla="*/ 342 h 452"/>
                <a:gd name="T66" fmla="*/ 127 w 545"/>
                <a:gd name="T67" fmla="*/ 352 h 452"/>
                <a:gd name="T68" fmla="*/ 112 w 545"/>
                <a:gd name="T69" fmla="*/ 391 h 452"/>
                <a:gd name="T70" fmla="*/ 88 w 545"/>
                <a:gd name="T71" fmla="*/ 412 h 452"/>
                <a:gd name="T72" fmla="*/ 78 w 545"/>
                <a:gd name="T73" fmla="*/ 430 h 452"/>
                <a:gd name="T74" fmla="*/ 63 w 545"/>
                <a:gd name="T75" fmla="*/ 425 h 452"/>
                <a:gd name="T76" fmla="*/ 52 w 545"/>
                <a:gd name="T77" fmla="*/ 446 h 452"/>
                <a:gd name="T78" fmla="*/ 68 w 545"/>
                <a:gd name="T79" fmla="*/ 437 h 452"/>
                <a:gd name="T80" fmla="*/ 96 w 545"/>
                <a:gd name="T81" fmla="*/ 434 h 452"/>
                <a:gd name="T82" fmla="*/ 113 w 545"/>
                <a:gd name="T83" fmla="*/ 415 h 452"/>
                <a:gd name="T84" fmla="*/ 144 w 545"/>
                <a:gd name="T85" fmla="*/ 381 h 452"/>
                <a:gd name="T86" fmla="*/ 183 w 545"/>
                <a:gd name="T87" fmla="*/ 339 h 452"/>
                <a:gd name="T88" fmla="*/ 174 w 545"/>
                <a:gd name="T89" fmla="*/ 322 h 452"/>
                <a:gd name="T90" fmla="*/ 220 w 545"/>
                <a:gd name="T91" fmla="*/ 264 h 452"/>
                <a:gd name="T92" fmla="*/ 210 w 545"/>
                <a:gd name="T93" fmla="*/ 298 h 452"/>
                <a:gd name="T94" fmla="*/ 210 w 545"/>
                <a:gd name="T95" fmla="*/ 317 h 452"/>
                <a:gd name="T96" fmla="*/ 237 w 545"/>
                <a:gd name="T97" fmla="*/ 300 h 452"/>
                <a:gd name="T98" fmla="*/ 247 w 545"/>
                <a:gd name="T99" fmla="*/ 286 h 452"/>
                <a:gd name="T100" fmla="*/ 286 w 545"/>
                <a:gd name="T101" fmla="*/ 278 h 452"/>
                <a:gd name="T102" fmla="*/ 357 w 545"/>
                <a:gd name="T103" fmla="*/ 276 h 452"/>
                <a:gd name="T104" fmla="*/ 374 w 545"/>
                <a:gd name="T105" fmla="*/ 280 h 452"/>
                <a:gd name="T106" fmla="*/ 418 w 545"/>
                <a:gd name="T107" fmla="*/ 295 h 452"/>
                <a:gd name="T108" fmla="*/ 425 w 545"/>
                <a:gd name="T109" fmla="*/ 278 h 452"/>
                <a:gd name="T110" fmla="*/ 430 w 545"/>
                <a:gd name="T111" fmla="*/ 264 h 452"/>
                <a:gd name="T112" fmla="*/ 472 w 545"/>
                <a:gd name="T113" fmla="*/ 300 h 452"/>
                <a:gd name="T114" fmla="*/ 509 w 545"/>
                <a:gd name="T115" fmla="*/ 322 h 452"/>
                <a:gd name="T116" fmla="*/ 521 w 545"/>
                <a:gd name="T117" fmla="*/ 322 h 452"/>
                <a:gd name="T118" fmla="*/ 541 w 545"/>
                <a:gd name="T119" fmla="*/ 349 h 4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5"/>
                <a:gd name="T181" fmla="*/ 0 h 452"/>
                <a:gd name="T182" fmla="*/ 545 w 545"/>
                <a:gd name="T183" fmla="*/ 452 h 4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5" h="452">
                  <a:moveTo>
                    <a:pt x="541" y="349"/>
                  </a:moveTo>
                  <a:lnTo>
                    <a:pt x="541" y="349"/>
                  </a:lnTo>
                  <a:lnTo>
                    <a:pt x="541" y="347"/>
                  </a:lnTo>
                  <a:lnTo>
                    <a:pt x="543" y="346"/>
                  </a:lnTo>
                  <a:lnTo>
                    <a:pt x="543" y="344"/>
                  </a:lnTo>
                  <a:lnTo>
                    <a:pt x="545" y="341"/>
                  </a:lnTo>
                  <a:lnTo>
                    <a:pt x="545" y="339"/>
                  </a:lnTo>
                  <a:lnTo>
                    <a:pt x="545" y="336"/>
                  </a:lnTo>
                  <a:lnTo>
                    <a:pt x="545" y="332"/>
                  </a:lnTo>
                  <a:lnTo>
                    <a:pt x="543" y="329"/>
                  </a:lnTo>
                  <a:lnTo>
                    <a:pt x="541" y="325"/>
                  </a:lnTo>
                  <a:lnTo>
                    <a:pt x="538" y="320"/>
                  </a:lnTo>
                  <a:lnTo>
                    <a:pt x="535" y="317"/>
                  </a:lnTo>
                  <a:lnTo>
                    <a:pt x="533" y="315"/>
                  </a:lnTo>
                  <a:lnTo>
                    <a:pt x="530" y="315"/>
                  </a:lnTo>
                  <a:lnTo>
                    <a:pt x="526" y="314"/>
                  </a:lnTo>
                  <a:lnTo>
                    <a:pt x="523" y="314"/>
                  </a:lnTo>
                  <a:lnTo>
                    <a:pt x="519" y="314"/>
                  </a:lnTo>
                  <a:lnTo>
                    <a:pt x="516" y="312"/>
                  </a:lnTo>
                  <a:lnTo>
                    <a:pt x="514" y="312"/>
                  </a:lnTo>
                  <a:lnTo>
                    <a:pt x="506" y="310"/>
                  </a:lnTo>
                  <a:lnTo>
                    <a:pt x="452" y="271"/>
                  </a:lnTo>
                  <a:lnTo>
                    <a:pt x="435" y="259"/>
                  </a:lnTo>
                  <a:lnTo>
                    <a:pt x="421" y="251"/>
                  </a:lnTo>
                  <a:lnTo>
                    <a:pt x="413" y="263"/>
                  </a:lnTo>
                  <a:lnTo>
                    <a:pt x="413" y="271"/>
                  </a:lnTo>
                  <a:lnTo>
                    <a:pt x="403" y="280"/>
                  </a:lnTo>
                  <a:lnTo>
                    <a:pt x="381" y="266"/>
                  </a:lnTo>
                  <a:lnTo>
                    <a:pt x="379" y="264"/>
                  </a:lnTo>
                  <a:lnTo>
                    <a:pt x="377" y="261"/>
                  </a:lnTo>
                  <a:lnTo>
                    <a:pt x="374" y="259"/>
                  </a:lnTo>
                  <a:lnTo>
                    <a:pt x="369" y="258"/>
                  </a:lnTo>
                  <a:lnTo>
                    <a:pt x="365" y="258"/>
                  </a:lnTo>
                  <a:lnTo>
                    <a:pt x="360" y="259"/>
                  </a:lnTo>
                  <a:lnTo>
                    <a:pt x="355" y="263"/>
                  </a:lnTo>
                  <a:lnTo>
                    <a:pt x="354" y="264"/>
                  </a:lnTo>
                  <a:lnTo>
                    <a:pt x="350" y="264"/>
                  </a:lnTo>
                  <a:lnTo>
                    <a:pt x="347" y="266"/>
                  </a:lnTo>
                  <a:lnTo>
                    <a:pt x="345" y="266"/>
                  </a:lnTo>
                  <a:lnTo>
                    <a:pt x="271" y="17"/>
                  </a:lnTo>
                  <a:lnTo>
                    <a:pt x="269" y="17"/>
                  </a:lnTo>
                  <a:lnTo>
                    <a:pt x="266" y="16"/>
                  </a:lnTo>
                  <a:lnTo>
                    <a:pt x="261" y="14"/>
                  </a:lnTo>
                  <a:lnTo>
                    <a:pt x="255" y="12"/>
                  </a:lnTo>
                  <a:lnTo>
                    <a:pt x="249" y="11"/>
                  </a:lnTo>
                  <a:lnTo>
                    <a:pt x="244" y="12"/>
                  </a:lnTo>
                  <a:lnTo>
                    <a:pt x="237" y="14"/>
                  </a:lnTo>
                  <a:lnTo>
                    <a:pt x="232" y="17"/>
                  </a:lnTo>
                  <a:lnTo>
                    <a:pt x="230" y="17"/>
                  </a:lnTo>
                  <a:lnTo>
                    <a:pt x="225" y="17"/>
                  </a:lnTo>
                  <a:lnTo>
                    <a:pt x="218" y="17"/>
                  </a:lnTo>
                  <a:lnTo>
                    <a:pt x="211" y="17"/>
                  </a:lnTo>
                  <a:lnTo>
                    <a:pt x="205" y="17"/>
                  </a:lnTo>
                  <a:lnTo>
                    <a:pt x="200" y="17"/>
                  </a:lnTo>
                  <a:lnTo>
                    <a:pt x="195" y="16"/>
                  </a:lnTo>
                  <a:lnTo>
                    <a:pt x="193" y="16"/>
                  </a:lnTo>
                  <a:lnTo>
                    <a:pt x="191" y="16"/>
                  </a:lnTo>
                  <a:lnTo>
                    <a:pt x="189" y="16"/>
                  </a:lnTo>
                  <a:lnTo>
                    <a:pt x="188" y="16"/>
                  </a:lnTo>
                  <a:lnTo>
                    <a:pt x="184" y="16"/>
                  </a:lnTo>
                  <a:lnTo>
                    <a:pt x="183" y="16"/>
                  </a:lnTo>
                  <a:lnTo>
                    <a:pt x="181" y="16"/>
                  </a:lnTo>
                  <a:lnTo>
                    <a:pt x="179" y="16"/>
                  </a:lnTo>
                  <a:lnTo>
                    <a:pt x="176" y="17"/>
                  </a:lnTo>
                  <a:lnTo>
                    <a:pt x="173" y="17"/>
                  </a:lnTo>
                  <a:lnTo>
                    <a:pt x="169" y="17"/>
                  </a:lnTo>
                  <a:lnTo>
                    <a:pt x="166" y="16"/>
                  </a:lnTo>
                  <a:lnTo>
                    <a:pt x="162" y="12"/>
                  </a:lnTo>
                  <a:lnTo>
                    <a:pt x="157" y="7"/>
                  </a:lnTo>
                  <a:lnTo>
                    <a:pt x="156" y="7"/>
                  </a:lnTo>
                  <a:lnTo>
                    <a:pt x="154" y="9"/>
                  </a:lnTo>
                  <a:lnTo>
                    <a:pt x="152" y="9"/>
                  </a:lnTo>
                  <a:lnTo>
                    <a:pt x="149" y="9"/>
                  </a:lnTo>
                  <a:lnTo>
                    <a:pt x="147" y="9"/>
                  </a:lnTo>
                  <a:lnTo>
                    <a:pt x="145" y="11"/>
                  </a:lnTo>
                  <a:lnTo>
                    <a:pt x="137" y="2"/>
                  </a:lnTo>
                  <a:lnTo>
                    <a:pt x="130" y="7"/>
                  </a:lnTo>
                  <a:lnTo>
                    <a:pt x="129" y="0"/>
                  </a:lnTo>
                  <a:lnTo>
                    <a:pt x="117" y="0"/>
                  </a:lnTo>
                  <a:lnTo>
                    <a:pt x="110" y="9"/>
                  </a:lnTo>
                  <a:lnTo>
                    <a:pt x="108" y="11"/>
                  </a:lnTo>
                  <a:lnTo>
                    <a:pt x="108" y="12"/>
                  </a:lnTo>
                  <a:lnTo>
                    <a:pt x="107" y="12"/>
                  </a:lnTo>
                  <a:lnTo>
                    <a:pt x="103" y="14"/>
                  </a:lnTo>
                  <a:lnTo>
                    <a:pt x="100" y="14"/>
                  </a:lnTo>
                  <a:lnTo>
                    <a:pt x="95" y="14"/>
                  </a:lnTo>
                  <a:lnTo>
                    <a:pt x="93" y="16"/>
                  </a:lnTo>
                  <a:lnTo>
                    <a:pt x="91" y="17"/>
                  </a:lnTo>
                  <a:lnTo>
                    <a:pt x="90" y="19"/>
                  </a:lnTo>
                  <a:lnTo>
                    <a:pt x="86" y="22"/>
                  </a:lnTo>
                  <a:lnTo>
                    <a:pt x="85" y="24"/>
                  </a:lnTo>
                  <a:lnTo>
                    <a:pt x="83" y="26"/>
                  </a:lnTo>
                  <a:lnTo>
                    <a:pt x="81" y="26"/>
                  </a:lnTo>
                  <a:lnTo>
                    <a:pt x="78" y="26"/>
                  </a:lnTo>
                  <a:lnTo>
                    <a:pt x="74" y="29"/>
                  </a:lnTo>
                  <a:lnTo>
                    <a:pt x="69" y="33"/>
                  </a:lnTo>
                  <a:lnTo>
                    <a:pt x="64" y="38"/>
                  </a:lnTo>
                  <a:lnTo>
                    <a:pt x="59" y="46"/>
                  </a:lnTo>
                  <a:lnTo>
                    <a:pt x="54" y="56"/>
                  </a:lnTo>
                  <a:lnTo>
                    <a:pt x="52" y="58"/>
                  </a:lnTo>
                  <a:lnTo>
                    <a:pt x="51" y="61"/>
                  </a:lnTo>
                  <a:lnTo>
                    <a:pt x="47" y="63"/>
                  </a:lnTo>
                  <a:lnTo>
                    <a:pt x="47" y="65"/>
                  </a:lnTo>
                  <a:lnTo>
                    <a:pt x="30" y="65"/>
                  </a:lnTo>
                  <a:lnTo>
                    <a:pt x="22" y="78"/>
                  </a:lnTo>
                  <a:lnTo>
                    <a:pt x="22" y="80"/>
                  </a:lnTo>
                  <a:lnTo>
                    <a:pt x="25" y="82"/>
                  </a:lnTo>
                  <a:lnTo>
                    <a:pt x="30" y="83"/>
                  </a:lnTo>
                  <a:lnTo>
                    <a:pt x="35" y="87"/>
                  </a:lnTo>
                  <a:lnTo>
                    <a:pt x="42" y="92"/>
                  </a:lnTo>
                  <a:lnTo>
                    <a:pt x="46" y="97"/>
                  </a:lnTo>
                  <a:lnTo>
                    <a:pt x="49" y="105"/>
                  </a:lnTo>
                  <a:lnTo>
                    <a:pt x="51" y="114"/>
                  </a:lnTo>
                  <a:lnTo>
                    <a:pt x="54" y="116"/>
                  </a:lnTo>
                  <a:lnTo>
                    <a:pt x="56" y="116"/>
                  </a:lnTo>
                  <a:lnTo>
                    <a:pt x="59" y="116"/>
                  </a:lnTo>
                  <a:lnTo>
                    <a:pt x="63" y="116"/>
                  </a:lnTo>
                  <a:lnTo>
                    <a:pt x="66" y="116"/>
                  </a:lnTo>
                  <a:lnTo>
                    <a:pt x="68" y="117"/>
                  </a:lnTo>
                  <a:lnTo>
                    <a:pt x="71" y="129"/>
                  </a:lnTo>
                  <a:lnTo>
                    <a:pt x="81" y="129"/>
                  </a:lnTo>
                  <a:lnTo>
                    <a:pt x="79" y="132"/>
                  </a:lnTo>
                  <a:lnTo>
                    <a:pt x="68" y="132"/>
                  </a:lnTo>
                  <a:lnTo>
                    <a:pt x="63" y="122"/>
                  </a:lnTo>
                  <a:lnTo>
                    <a:pt x="59" y="126"/>
                  </a:lnTo>
                  <a:lnTo>
                    <a:pt x="68" y="136"/>
                  </a:lnTo>
                  <a:lnTo>
                    <a:pt x="76" y="138"/>
                  </a:lnTo>
                  <a:lnTo>
                    <a:pt x="68" y="144"/>
                  </a:lnTo>
                  <a:lnTo>
                    <a:pt x="46" y="139"/>
                  </a:lnTo>
                  <a:lnTo>
                    <a:pt x="46" y="127"/>
                  </a:lnTo>
                  <a:lnTo>
                    <a:pt x="27" y="132"/>
                  </a:lnTo>
                  <a:lnTo>
                    <a:pt x="27" y="134"/>
                  </a:lnTo>
                  <a:lnTo>
                    <a:pt x="27" y="138"/>
                  </a:lnTo>
                  <a:lnTo>
                    <a:pt x="27" y="139"/>
                  </a:lnTo>
                  <a:lnTo>
                    <a:pt x="27" y="141"/>
                  </a:lnTo>
                  <a:lnTo>
                    <a:pt x="25" y="141"/>
                  </a:lnTo>
                  <a:lnTo>
                    <a:pt x="22" y="139"/>
                  </a:lnTo>
                  <a:lnTo>
                    <a:pt x="19" y="136"/>
                  </a:lnTo>
                  <a:lnTo>
                    <a:pt x="15" y="138"/>
                  </a:lnTo>
                  <a:lnTo>
                    <a:pt x="12" y="138"/>
                  </a:lnTo>
                  <a:lnTo>
                    <a:pt x="8" y="139"/>
                  </a:lnTo>
                  <a:lnTo>
                    <a:pt x="5" y="143"/>
                  </a:lnTo>
                  <a:lnTo>
                    <a:pt x="2" y="144"/>
                  </a:lnTo>
                  <a:lnTo>
                    <a:pt x="0" y="148"/>
                  </a:lnTo>
                  <a:lnTo>
                    <a:pt x="0" y="151"/>
                  </a:lnTo>
                  <a:lnTo>
                    <a:pt x="0" y="153"/>
                  </a:lnTo>
                  <a:lnTo>
                    <a:pt x="0" y="154"/>
                  </a:lnTo>
                  <a:lnTo>
                    <a:pt x="2" y="156"/>
                  </a:lnTo>
                  <a:lnTo>
                    <a:pt x="3" y="160"/>
                  </a:lnTo>
                  <a:lnTo>
                    <a:pt x="5" y="161"/>
                  </a:lnTo>
                  <a:lnTo>
                    <a:pt x="7" y="165"/>
                  </a:lnTo>
                  <a:lnTo>
                    <a:pt x="8" y="165"/>
                  </a:lnTo>
                  <a:lnTo>
                    <a:pt x="8" y="166"/>
                  </a:lnTo>
                  <a:lnTo>
                    <a:pt x="13" y="171"/>
                  </a:lnTo>
                  <a:lnTo>
                    <a:pt x="13" y="173"/>
                  </a:lnTo>
                  <a:lnTo>
                    <a:pt x="13" y="175"/>
                  </a:lnTo>
                  <a:lnTo>
                    <a:pt x="15" y="178"/>
                  </a:lnTo>
                  <a:lnTo>
                    <a:pt x="17" y="180"/>
                  </a:lnTo>
                  <a:lnTo>
                    <a:pt x="22" y="182"/>
                  </a:lnTo>
                  <a:lnTo>
                    <a:pt x="29" y="183"/>
                  </a:lnTo>
                  <a:lnTo>
                    <a:pt x="39" y="183"/>
                  </a:lnTo>
                  <a:lnTo>
                    <a:pt x="41" y="183"/>
                  </a:lnTo>
                  <a:lnTo>
                    <a:pt x="44" y="185"/>
                  </a:lnTo>
                  <a:lnTo>
                    <a:pt x="47" y="187"/>
                  </a:lnTo>
                  <a:lnTo>
                    <a:pt x="49" y="187"/>
                  </a:lnTo>
                  <a:lnTo>
                    <a:pt x="59" y="187"/>
                  </a:lnTo>
                  <a:lnTo>
                    <a:pt x="71" y="176"/>
                  </a:lnTo>
                  <a:lnTo>
                    <a:pt x="74" y="176"/>
                  </a:lnTo>
                  <a:lnTo>
                    <a:pt x="78" y="175"/>
                  </a:lnTo>
                  <a:lnTo>
                    <a:pt x="81" y="175"/>
                  </a:lnTo>
                  <a:lnTo>
                    <a:pt x="83" y="176"/>
                  </a:lnTo>
                  <a:lnTo>
                    <a:pt x="83" y="178"/>
                  </a:lnTo>
                  <a:lnTo>
                    <a:pt x="81" y="182"/>
                  </a:lnTo>
                  <a:lnTo>
                    <a:pt x="74" y="185"/>
                  </a:lnTo>
                  <a:lnTo>
                    <a:pt x="74" y="187"/>
                  </a:lnTo>
                  <a:lnTo>
                    <a:pt x="76" y="190"/>
                  </a:lnTo>
                  <a:lnTo>
                    <a:pt x="78" y="195"/>
                  </a:lnTo>
                  <a:lnTo>
                    <a:pt x="79" y="200"/>
                  </a:lnTo>
                  <a:lnTo>
                    <a:pt x="79" y="205"/>
                  </a:lnTo>
                  <a:lnTo>
                    <a:pt x="78" y="209"/>
                  </a:lnTo>
                  <a:lnTo>
                    <a:pt x="71" y="212"/>
                  </a:lnTo>
                  <a:lnTo>
                    <a:pt x="63" y="212"/>
                  </a:lnTo>
                  <a:lnTo>
                    <a:pt x="61" y="214"/>
                  </a:lnTo>
                  <a:lnTo>
                    <a:pt x="59" y="214"/>
                  </a:lnTo>
                  <a:lnTo>
                    <a:pt x="57" y="217"/>
                  </a:lnTo>
                  <a:lnTo>
                    <a:pt x="56" y="219"/>
                  </a:lnTo>
                  <a:lnTo>
                    <a:pt x="54" y="220"/>
                  </a:lnTo>
                  <a:lnTo>
                    <a:pt x="52" y="224"/>
                  </a:lnTo>
                  <a:lnTo>
                    <a:pt x="51" y="226"/>
                  </a:lnTo>
                  <a:lnTo>
                    <a:pt x="51" y="224"/>
                  </a:lnTo>
                  <a:lnTo>
                    <a:pt x="47" y="222"/>
                  </a:lnTo>
                  <a:lnTo>
                    <a:pt x="44" y="220"/>
                  </a:lnTo>
                  <a:lnTo>
                    <a:pt x="41" y="220"/>
                  </a:lnTo>
                  <a:lnTo>
                    <a:pt x="35" y="220"/>
                  </a:lnTo>
                  <a:lnTo>
                    <a:pt x="34" y="220"/>
                  </a:lnTo>
                  <a:lnTo>
                    <a:pt x="30" y="224"/>
                  </a:lnTo>
                  <a:lnTo>
                    <a:pt x="30" y="231"/>
                  </a:lnTo>
                  <a:lnTo>
                    <a:pt x="30" y="232"/>
                  </a:lnTo>
                  <a:lnTo>
                    <a:pt x="30" y="234"/>
                  </a:lnTo>
                  <a:lnTo>
                    <a:pt x="30" y="236"/>
                  </a:lnTo>
                  <a:lnTo>
                    <a:pt x="29" y="237"/>
                  </a:lnTo>
                  <a:lnTo>
                    <a:pt x="29" y="239"/>
                  </a:lnTo>
                  <a:lnTo>
                    <a:pt x="27" y="242"/>
                  </a:lnTo>
                  <a:lnTo>
                    <a:pt x="25" y="242"/>
                  </a:lnTo>
                  <a:lnTo>
                    <a:pt x="22" y="242"/>
                  </a:lnTo>
                  <a:lnTo>
                    <a:pt x="22" y="244"/>
                  </a:lnTo>
                  <a:lnTo>
                    <a:pt x="20" y="244"/>
                  </a:lnTo>
                  <a:lnTo>
                    <a:pt x="20" y="248"/>
                  </a:lnTo>
                  <a:lnTo>
                    <a:pt x="19" y="249"/>
                  </a:lnTo>
                  <a:lnTo>
                    <a:pt x="17" y="251"/>
                  </a:lnTo>
                  <a:lnTo>
                    <a:pt x="17" y="254"/>
                  </a:lnTo>
                  <a:lnTo>
                    <a:pt x="17" y="256"/>
                  </a:lnTo>
                  <a:lnTo>
                    <a:pt x="15" y="256"/>
                  </a:lnTo>
                  <a:lnTo>
                    <a:pt x="13" y="258"/>
                  </a:lnTo>
                  <a:lnTo>
                    <a:pt x="12" y="261"/>
                  </a:lnTo>
                  <a:lnTo>
                    <a:pt x="10" y="263"/>
                  </a:lnTo>
                  <a:lnTo>
                    <a:pt x="8" y="266"/>
                  </a:lnTo>
                  <a:lnTo>
                    <a:pt x="10" y="266"/>
                  </a:lnTo>
                  <a:lnTo>
                    <a:pt x="12" y="266"/>
                  </a:lnTo>
                  <a:lnTo>
                    <a:pt x="19" y="264"/>
                  </a:lnTo>
                  <a:lnTo>
                    <a:pt x="19" y="268"/>
                  </a:lnTo>
                  <a:lnTo>
                    <a:pt x="17" y="271"/>
                  </a:lnTo>
                  <a:lnTo>
                    <a:pt x="17" y="273"/>
                  </a:lnTo>
                  <a:lnTo>
                    <a:pt x="19" y="275"/>
                  </a:lnTo>
                  <a:lnTo>
                    <a:pt x="20" y="278"/>
                  </a:lnTo>
                  <a:lnTo>
                    <a:pt x="24" y="280"/>
                  </a:lnTo>
                  <a:lnTo>
                    <a:pt x="27" y="283"/>
                  </a:lnTo>
                  <a:lnTo>
                    <a:pt x="30" y="286"/>
                  </a:lnTo>
                  <a:lnTo>
                    <a:pt x="35" y="288"/>
                  </a:lnTo>
                  <a:lnTo>
                    <a:pt x="41" y="288"/>
                  </a:lnTo>
                  <a:lnTo>
                    <a:pt x="39" y="290"/>
                  </a:lnTo>
                  <a:lnTo>
                    <a:pt x="37" y="292"/>
                  </a:lnTo>
                  <a:lnTo>
                    <a:pt x="34" y="295"/>
                  </a:lnTo>
                  <a:lnTo>
                    <a:pt x="30" y="300"/>
                  </a:lnTo>
                  <a:lnTo>
                    <a:pt x="29" y="303"/>
                  </a:lnTo>
                  <a:lnTo>
                    <a:pt x="27" y="307"/>
                  </a:lnTo>
                  <a:lnTo>
                    <a:pt x="29" y="308"/>
                  </a:lnTo>
                  <a:lnTo>
                    <a:pt x="32" y="310"/>
                  </a:lnTo>
                  <a:lnTo>
                    <a:pt x="34" y="310"/>
                  </a:lnTo>
                  <a:lnTo>
                    <a:pt x="35" y="314"/>
                  </a:lnTo>
                  <a:lnTo>
                    <a:pt x="37" y="317"/>
                  </a:lnTo>
                  <a:lnTo>
                    <a:pt x="41" y="319"/>
                  </a:lnTo>
                  <a:lnTo>
                    <a:pt x="44" y="320"/>
                  </a:lnTo>
                  <a:lnTo>
                    <a:pt x="47" y="319"/>
                  </a:lnTo>
                  <a:lnTo>
                    <a:pt x="52" y="314"/>
                  </a:lnTo>
                  <a:lnTo>
                    <a:pt x="56" y="305"/>
                  </a:lnTo>
                  <a:lnTo>
                    <a:pt x="57" y="303"/>
                  </a:lnTo>
                  <a:lnTo>
                    <a:pt x="59" y="300"/>
                  </a:lnTo>
                  <a:lnTo>
                    <a:pt x="59" y="298"/>
                  </a:lnTo>
                  <a:lnTo>
                    <a:pt x="59" y="300"/>
                  </a:lnTo>
                  <a:lnTo>
                    <a:pt x="59" y="302"/>
                  </a:lnTo>
                  <a:lnTo>
                    <a:pt x="59" y="305"/>
                  </a:lnTo>
                  <a:lnTo>
                    <a:pt x="59" y="308"/>
                  </a:lnTo>
                  <a:lnTo>
                    <a:pt x="61" y="312"/>
                  </a:lnTo>
                  <a:lnTo>
                    <a:pt x="63" y="315"/>
                  </a:lnTo>
                  <a:lnTo>
                    <a:pt x="64" y="319"/>
                  </a:lnTo>
                  <a:lnTo>
                    <a:pt x="68" y="322"/>
                  </a:lnTo>
                  <a:lnTo>
                    <a:pt x="69" y="322"/>
                  </a:lnTo>
                  <a:lnTo>
                    <a:pt x="69" y="324"/>
                  </a:lnTo>
                  <a:lnTo>
                    <a:pt x="69" y="327"/>
                  </a:lnTo>
                  <a:lnTo>
                    <a:pt x="68" y="329"/>
                  </a:lnTo>
                  <a:lnTo>
                    <a:pt x="68" y="332"/>
                  </a:lnTo>
                  <a:lnTo>
                    <a:pt x="66" y="334"/>
                  </a:lnTo>
                  <a:lnTo>
                    <a:pt x="66" y="336"/>
                  </a:lnTo>
                  <a:lnTo>
                    <a:pt x="64" y="346"/>
                  </a:lnTo>
                  <a:lnTo>
                    <a:pt x="64" y="347"/>
                  </a:lnTo>
                  <a:lnTo>
                    <a:pt x="66" y="351"/>
                  </a:lnTo>
                  <a:lnTo>
                    <a:pt x="66" y="352"/>
                  </a:lnTo>
                  <a:lnTo>
                    <a:pt x="68" y="352"/>
                  </a:lnTo>
                  <a:lnTo>
                    <a:pt x="69" y="352"/>
                  </a:lnTo>
                  <a:lnTo>
                    <a:pt x="73" y="349"/>
                  </a:lnTo>
                  <a:lnTo>
                    <a:pt x="78" y="341"/>
                  </a:lnTo>
                  <a:lnTo>
                    <a:pt x="79" y="341"/>
                  </a:lnTo>
                  <a:lnTo>
                    <a:pt x="79" y="339"/>
                  </a:lnTo>
                  <a:lnTo>
                    <a:pt x="79" y="336"/>
                  </a:lnTo>
                  <a:lnTo>
                    <a:pt x="81" y="334"/>
                  </a:lnTo>
                  <a:lnTo>
                    <a:pt x="83" y="336"/>
                  </a:lnTo>
                  <a:lnTo>
                    <a:pt x="86" y="337"/>
                  </a:lnTo>
                  <a:lnTo>
                    <a:pt x="90" y="341"/>
                  </a:lnTo>
                  <a:lnTo>
                    <a:pt x="91" y="341"/>
                  </a:lnTo>
                  <a:lnTo>
                    <a:pt x="91" y="339"/>
                  </a:lnTo>
                  <a:lnTo>
                    <a:pt x="91" y="337"/>
                  </a:lnTo>
                  <a:lnTo>
                    <a:pt x="93" y="336"/>
                  </a:lnTo>
                  <a:lnTo>
                    <a:pt x="93" y="334"/>
                  </a:lnTo>
                  <a:lnTo>
                    <a:pt x="95" y="336"/>
                  </a:lnTo>
                  <a:lnTo>
                    <a:pt x="96" y="337"/>
                  </a:lnTo>
                  <a:lnTo>
                    <a:pt x="98" y="344"/>
                  </a:lnTo>
                  <a:lnTo>
                    <a:pt x="100" y="346"/>
                  </a:lnTo>
                  <a:lnTo>
                    <a:pt x="100" y="347"/>
                  </a:lnTo>
                  <a:lnTo>
                    <a:pt x="101" y="351"/>
                  </a:lnTo>
                  <a:lnTo>
                    <a:pt x="103" y="352"/>
                  </a:lnTo>
                  <a:lnTo>
                    <a:pt x="105" y="354"/>
                  </a:lnTo>
                  <a:lnTo>
                    <a:pt x="107" y="352"/>
                  </a:lnTo>
                  <a:lnTo>
                    <a:pt x="108" y="351"/>
                  </a:lnTo>
                  <a:lnTo>
                    <a:pt x="108" y="344"/>
                  </a:lnTo>
                  <a:lnTo>
                    <a:pt x="110" y="344"/>
                  </a:lnTo>
                  <a:lnTo>
                    <a:pt x="113" y="346"/>
                  </a:lnTo>
                  <a:lnTo>
                    <a:pt x="117" y="346"/>
                  </a:lnTo>
                  <a:lnTo>
                    <a:pt x="122" y="346"/>
                  </a:lnTo>
                  <a:lnTo>
                    <a:pt x="127" y="342"/>
                  </a:lnTo>
                  <a:lnTo>
                    <a:pt x="132" y="337"/>
                  </a:lnTo>
                  <a:lnTo>
                    <a:pt x="139" y="329"/>
                  </a:lnTo>
                  <a:lnTo>
                    <a:pt x="137" y="332"/>
                  </a:lnTo>
                  <a:lnTo>
                    <a:pt x="135" y="336"/>
                  </a:lnTo>
                  <a:lnTo>
                    <a:pt x="134" y="341"/>
                  </a:lnTo>
                  <a:lnTo>
                    <a:pt x="130" y="344"/>
                  </a:lnTo>
                  <a:lnTo>
                    <a:pt x="130" y="347"/>
                  </a:lnTo>
                  <a:lnTo>
                    <a:pt x="129" y="351"/>
                  </a:lnTo>
                  <a:lnTo>
                    <a:pt x="127" y="352"/>
                  </a:lnTo>
                  <a:lnTo>
                    <a:pt x="127" y="358"/>
                  </a:lnTo>
                  <a:lnTo>
                    <a:pt x="125" y="364"/>
                  </a:lnTo>
                  <a:lnTo>
                    <a:pt x="125" y="371"/>
                  </a:lnTo>
                  <a:lnTo>
                    <a:pt x="122" y="378"/>
                  </a:lnTo>
                  <a:lnTo>
                    <a:pt x="120" y="383"/>
                  </a:lnTo>
                  <a:lnTo>
                    <a:pt x="117" y="388"/>
                  </a:lnTo>
                  <a:lnTo>
                    <a:pt x="112" y="390"/>
                  </a:lnTo>
                  <a:lnTo>
                    <a:pt x="112" y="391"/>
                  </a:lnTo>
                  <a:lnTo>
                    <a:pt x="113" y="391"/>
                  </a:lnTo>
                  <a:lnTo>
                    <a:pt x="113" y="393"/>
                  </a:lnTo>
                  <a:lnTo>
                    <a:pt x="112" y="396"/>
                  </a:lnTo>
                  <a:lnTo>
                    <a:pt x="110" y="398"/>
                  </a:lnTo>
                  <a:lnTo>
                    <a:pt x="107" y="402"/>
                  </a:lnTo>
                  <a:lnTo>
                    <a:pt x="100" y="405"/>
                  </a:lnTo>
                  <a:lnTo>
                    <a:pt x="96" y="407"/>
                  </a:lnTo>
                  <a:lnTo>
                    <a:pt x="91" y="408"/>
                  </a:lnTo>
                  <a:lnTo>
                    <a:pt x="88" y="412"/>
                  </a:lnTo>
                  <a:lnTo>
                    <a:pt x="85" y="413"/>
                  </a:lnTo>
                  <a:lnTo>
                    <a:pt x="83" y="418"/>
                  </a:lnTo>
                  <a:lnTo>
                    <a:pt x="83" y="422"/>
                  </a:lnTo>
                  <a:lnTo>
                    <a:pt x="85" y="425"/>
                  </a:lnTo>
                  <a:lnTo>
                    <a:pt x="85" y="427"/>
                  </a:lnTo>
                  <a:lnTo>
                    <a:pt x="85" y="429"/>
                  </a:lnTo>
                  <a:lnTo>
                    <a:pt x="83" y="430"/>
                  </a:lnTo>
                  <a:lnTo>
                    <a:pt x="81" y="430"/>
                  </a:lnTo>
                  <a:lnTo>
                    <a:pt x="79" y="432"/>
                  </a:lnTo>
                  <a:lnTo>
                    <a:pt x="78" y="430"/>
                  </a:lnTo>
                  <a:lnTo>
                    <a:pt x="76" y="429"/>
                  </a:lnTo>
                  <a:lnTo>
                    <a:pt x="76" y="424"/>
                  </a:lnTo>
                  <a:lnTo>
                    <a:pt x="74" y="424"/>
                  </a:lnTo>
                  <a:lnTo>
                    <a:pt x="71" y="424"/>
                  </a:lnTo>
                  <a:lnTo>
                    <a:pt x="69" y="424"/>
                  </a:lnTo>
                  <a:lnTo>
                    <a:pt x="68" y="425"/>
                  </a:lnTo>
                  <a:lnTo>
                    <a:pt x="64" y="425"/>
                  </a:lnTo>
                  <a:lnTo>
                    <a:pt x="63" y="425"/>
                  </a:lnTo>
                  <a:lnTo>
                    <a:pt x="46" y="442"/>
                  </a:lnTo>
                  <a:lnTo>
                    <a:pt x="44" y="442"/>
                  </a:lnTo>
                  <a:lnTo>
                    <a:pt x="44" y="444"/>
                  </a:lnTo>
                  <a:lnTo>
                    <a:pt x="42" y="447"/>
                  </a:lnTo>
                  <a:lnTo>
                    <a:pt x="41" y="449"/>
                  </a:lnTo>
                  <a:lnTo>
                    <a:pt x="41" y="452"/>
                  </a:lnTo>
                  <a:lnTo>
                    <a:pt x="42" y="452"/>
                  </a:lnTo>
                  <a:lnTo>
                    <a:pt x="44" y="451"/>
                  </a:lnTo>
                  <a:lnTo>
                    <a:pt x="51" y="447"/>
                  </a:lnTo>
                  <a:lnTo>
                    <a:pt x="52" y="446"/>
                  </a:lnTo>
                  <a:lnTo>
                    <a:pt x="56" y="444"/>
                  </a:lnTo>
                  <a:lnTo>
                    <a:pt x="57" y="440"/>
                  </a:lnTo>
                  <a:lnTo>
                    <a:pt x="61" y="439"/>
                  </a:lnTo>
                  <a:lnTo>
                    <a:pt x="64" y="435"/>
                  </a:lnTo>
                  <a:lnTo>
                    <a:pt x="66" y="434"/>
                  </a:lnTo>
                  <a:lnTo>
                    <a:pt x="68" y="432"/>
                  </a:lnTo>
                  <a:lnTo>
                    <a:pt x="68" y="434"/>
                  </a:lnTo>
                  <a:lnTo>
                    <a:pt x="68" y="437"/>
                  </a:lnTo>
                  <a:lnTo>
                    <a:pt x="68" y="439"/>
                  </a:lnTo>
                  <a:lnTo>
                    <a:pt x="69" y="440"/>
                  </a:lnTo>
                  <a:lnTo>
                    <a:pt x="73" y="440"/>
                  </a:lnTo>
                  <a:lnTo>
                    <a:pt x="78" y="439"/>
                  </a:lnTo>
                  <a:lnTo>
                    <a:pt x="86" y="434"/>
                  </a:lnTo>
                  <a:lnTo>
                    <a:pt x="88" y="430"/>
                  </a:lnTo>
                  <a:lnTo>
                    <a:pt x="90" y="429"/>
                  </a:lnTo>
                  <a:lnTo>
                    <a:pt x="91" y="429"/>
                  </a:lnTo>
                  <a:lnTo>
                    <a:pt x="95" y="434"/>
                  </a:lnTo>
                  <a:lnTo>
                    <a:pt x="96" y="434"/>
                  </a:lnTo>
                  <a:lnTo>
                    <a:pt x="96" y="432"/>
                  </a:lnTo>
                  <a:lnTo>
                    <a:pt x="96" y="430"/>
                  </a:lnTo>
                  <a:lnTo>
                    <a:pt x="98" y="427"/>
                  </a:lnTo>
                  <a:lnTo>
                    <a:pt x="101" y="424"/>
                  </a:lnTo>
                  <a:lnTo>
                    <a:pt x="105" y="422"/>
                  </a:lnTo>
                  <a:lnTo>
                    <a:pt x="110" y="420"/>
                  </a:lnTo>
                  <a:lnTo>
                    <a:pt x="117" y="420"/>
                  </a:lnTo>
                  <a:lnTo>
                    <a:pt x="117" y="418"/>
                  </a:lnTo>
                  <a:lnTo>
                    <a:pt x="115" y="418"/>
                  </a:lnTo>
                  <a:lnTo>
                    <a:pt x="113" y="415"/>
                  </a:lnTo>
                  <a:lnTo>
                    <a:pt x="113" y="413"/>
                  </a:lnTo>
                  <a:lnTo>
                    <a:pt x="115" y="408"/>
                  </a:lnTo>
                  <a:lnTo>
                    <a:pt x="120" y="405"/>
                  </a:lnTo>
                  <a:lnTo>
                    <a:pt x="127" y="398"/>
                  </a:lnTo>
                  <a:lnTo>
                    <a:pt x="139" y="391"/>
                  </a:lnTo>
                  <a:lnTo>
                    <a:pt x="140" y="391"/>
                  </a:lnTo>
                  <a:lnTo>
                    <a:pt x="139" y="390"/>
                  </a:lnTo>
                  <a:lnTo>
                    <a:pt x="139" y="388"/>
                  </a:lnTo>
                  <a:lnTo>
                    <a:pt x="140" y="385"/>
                  </a:lnTo>
                  <a:lnTo>
                    <a:pt x="144" y="381"/>
                  </a:lnTo>
                  <a:lnTo>
                    <a:pt x="151" y="374"/>
                  </a:lnTo>
                  <a:lnTo>
                    <a:pt x="161" y="366"/>
                  </a:lnTo>
                  <a:lnTo>
                    <a:pt x="174" y="354"/>
                  </a:lnTo>
                  <a:lnTo>
                    <a:pt x="176" y="352"/>
                  </a:lnTo>
                  <a:lnTo>
                    <a:pt x="178" y="347"/>
                  </a:lnTo>
                  <a:lnTo>
                    <a:pt x="178" y="344"/>
                  </a:lnTo>
                  <a:lnTo>
                    <a:pt x="179" y="342"/>
                  </a:lnTo>
                  <a:lnTo>
                    <a:pt x="181" y="341"/>
                  </a:lnTo>
                  <a:lnTo>
                    <a:pt x="183" y="339"/>
                  </a:lnTo>
                  <a:lnTo>
                    <a:pt x="183" y="337"/>
                  </a:lnTo>
                  <a:lnTo>
                    <a:pt x="184" y="336"/>
                  </a:lnTo>
                  <a:lnTo>
                    <a:pt x="183" y="332"/>
                  </a:lnTo>
                  <a:lnTo>
                    <a:pt x="181" y="330"/>
                  </a:lnTo>
                  <a:lnTo>
                    <a:pt x="174" y="330"/>
                  </a:lnTo>
                  <a:lnTo>
                    <a:pt x="173" y="330"/>
                  </a:lnTo>
                  <a:lnTo>
                    <a:pt x="173" y="329"/>
                  </a:lnTo>
                  <a:lnTo>
                    <a:pt x="173" y="327"/>
                  </a:lnTo>
                  <a:lnTo>
                    <a:pt x="174" y="322"/>
                  </a:lnTo>
                  <a:lnTo>
                    <a:pt x="178" y="317"/>
                  </a:lnTo>
                  <a:lnTo>
                    <a:pt x="183" y="310"/>
                  </a:lnTo>
                  <a:lnTo>
                    <a:pt x="191" y="302"/>
                  </a:lnTo>
                  <a:lnTo>
                    <a:pt x="193" y="298"/>
                  </a:lnTo>
                  <a:lnTo>
                    <a:pt x="195" y="293"/>
                  </a:lnTo>
                  <a:lnTo>
                    <a:pt x="196" y="285"/>
                  </a:lnTo>
                  <a:lnTo>
                    <a:pt x="200" y="276"/>
                  </a:lnTo>
                  <a:lnTo>
                    <a:pt x="205" y="268"/>
                  </a:lnTo>
                  <a:lnTo>
                    <a:pt x="211" y="264"/>
                  </a:lnTo>
                  <a:lnTo>
                    <a:pt x="220" y="264"/>
                  </a:lnTo>
                  <a:lnTo>
                    <a:pt x="230" y="271"/>
                  </a:lnTo>
                  <a:lnTo>
                    <a:pt x="228" y="271"/>
                  </a:lnTo>
                  <a:lnTo>
                    <a:pt x="225" y="271"/>
                  </a:lnTo>
                  <a:lnTo>
                    <a:pt x="220" y="273"/>
                  </a:lnTo>
                  <a:lnTo>
                    <a:pt x="213" y="273"/>
                  </a:lnTo>
                  <a:lnTo>
                    <a:pt x="210" y="276"/>
                  </a:lnTo>
                  <a:lnTo>
                    <a:pt x="206" y="281"/>
                  </a:lnTo>
                  <a:lnTo>
                    <a:pt x="206" y="288"/>
                  </a:lnTo>
                  <a:lnTo>
                    <a:pt x="210" y="297"/>
                  </a:lnTo>
                  <a:lnTo>
                    <a:pt x="210" y="298"/>
                  </a:lnTo>
                  <a:lnTo>
                    <a:pt x="208" y="302"/>
                  </a:lnTo>
                  <a:lnTo>
                    <a:pt x="205" y="305"/>
                  </a:lnTo>
                  <a:lnTo>
                    <a:pt x="203" y="308"/>
                  </a:lnTo>
                  <a:lnTo>
                    <a:pt x="203" y="310"/>
                  </a:lnTo>
                  <a:lnTo>
                    <a:pt x="205" y="312"/>
                  </a:lnTo>
                  <a:lnTo>
                    <a:pt x="208" y="310"/>
                  </a:lnTo>
                  <a:lnTo>
                    <a:pt x="215" y="307"/>
                  </a:lnTo>
                  <a:lnTo>
                    <a:pt x="213" y="308"/>
                  </a:lnTo>
                  <a:lnTo>
                    <a:pt x="211" y="312"/>
                  </a:lnTo>
                  <a:lnTo>
                    <a:pt x="210" y="317"/>
                  </a:lnTo>
                  <a:lnTo>
                    <a:pt x="208" y="320"/>
                  </a:lnTo>
                  <a:lnTo>
                    <a:pt x="208" y="324"/>
                  </a:lnTo>
                  <a:lnTo>
                    <a:pt x="210" y="322"/>
                  </a:lnTo>
                  <a:lnTo>
                    <a:pt x="217" y="319"/>
                  </a:lnTo>
                  <a:lnTo>
                    <a:pt x="227" y="308"/>
                  </a:lnTo>
                  <a:lnTo>
                    <a:pt x="227" y="307"/>
                  </a:lnTo>
                  <a:lnTo>
                    <a:pt x="230" y="305"/>
                  </a:lnTo>
                  <a:lnTo>
                    <a:pt x="232" y="303"/>
                  </a:lnTo>
                  <a:lnTo>
                    <a:pt x="233" y="302"/>
                  </a:lnTo>
                  <a:lnTo>
                    <a:pt x="237" y="300"/>
                  </a:lnTo>
                  <a:lnTo>
                    <a:pt x="239" y="298"/>
                  </a:lnTo>
                  <a:lnTo>
                    <a:pt x="240" y="297"/>
                  </a:lnTo>
                  <a:lnTo>
                    <a:pt x="242" y="297"/>
                  </a:lnTo>
                  <a:lnTo>
                    <a:pt x="244" y="297"/>
                  </a:lnTo>
                  <a:lnTo>
                    <a:pt x="245" y="295"/>
                  </a:lnTo>
                  <a:lnTo>
                    <a:pt x="247" y="293"/>
                  </a:lnTo>
                  <a:lnTo>
                    <a:pt x="249" y="290"/>
                  </a:lnTo>
                  <a:lnTo>
                    <a:pt x="247" y="286"/>
                  </a:lnTo>
                  <a:lnTo>
                    <a:pt x="245" y="281"/>
                  </a:lnTo>
                  <a:lnTo>
                    <a:pt x="245" y="280"/>
                  </a:lnTo>
                  <a:lnTo>
                    <a:pt x="244" y="276"/>
                  </a:lnTo>
                  <a:lnTo>
                    <a:pt x="242" y="273"/>
                  </a:lnTo>
                  <a:lnTo>
                    <a:pt x="240" y="271"/>
                  </a:lnTo>
                  <a:lnTo>
                    <a:pt x="250" y="264"/>
                  </a:lnTo>
                  <a:lnTo>
                    <a:pt x="255" y="268"/>
                  </a:lnTo>
                  <a:lnTo>
                    <a:pt x="266" y="263"/>
                  </a:lnTo>
                  <a:lnTo>
                    <a:pt x="281" y="271"/>
                  </a:lnTo>
                  <a:lnTo>
                    <a:pt x="286" y="278"/>
                  </a:lnTo>
                  <a:lnTo>
                    <a:pt x="293" y="270"/>
                  </a:lnTo>
                  <a:lnTo>
                    <a:pt x="303" y="286"/>
                  </a:lnTo>
                  <a:lnTo>
                    <a:pt x="305" y="285"/>
                  </a:lnTo>
                  <a:lnTo>
                    <a:pt x="310" y="281"/>
                  </a:lnTo>
                  <a:lnTo>
                    <a:pt x="315" y="278"/>
                  </a:lnTo>
                  <a:lnTo>
                    <a:pt x="323" y="276"/>
                  </a:lnTo>
                  <a:lnTo>
                    <a:pt x="333" y="275"/>
                  </a:lnTo>
                  <a:lnTo>
                    <a:pt x="343" y="275"/>
                  </a:lnTo>
                  <a:lnTo>
                    <a:pt x="357" y="276"/>
                  </a:lnTo>
                  <a:lnTo>
                    <a:pt x="359" y="276"/>
                  </a:lnTo>
                  <a:lnTo>
                    <a:pt x="360" y="275"/>
                  </a:lnTo>
                  <a:lnTo>
                    <a:pt x="362" y="273"/>
                  </a:lnTo>
                  <a:lnTo>
                    <a:pt x="364" y="271"/>
                  </a:lnTo>
                  <a:lnTo>
                    <a:pt x="365" y="271"/>
                  </a:lnTo>
                  <a:lnTo>
                    <a:pt x="369" y="271"/>
                  </a:lnTo>
                  <a:lnTo>
                    <a:pt x="371" y="275"/>
                  </a:lnTo>
                  <a:lnTo>
                    <a:pt x="371" y="278"/>
                  </a:lnTo>
                  <a:lnTo>
                    <a:pt x="371" y="280"/>
                  </a:lnTo>
                  <a:lnTo>
                    <a:pt x="374" y="280"/>
                  </a:lnTo>
                  <a:lnTo>
                    <a:pt x="377" y="281"/>
                  </a:lnTo>
                  <a:lnTo>
                    <a:pt x="381" y="281"/>
                  </a:lnTo>
                  <a:lnTo>
                    <a:pt x="384" y="281"/>
                  </a:lnTo>
                  <a:lnTo>
                    <a:pt x="387" y="283"/>
                  </a:lnTo>
                  <a:lnTo>
                    <a:pt x="389" y="283"/>
                  </a:lnTo>
                  <a:lnTo>
                    <a:pt x="391" y="283"/>
                  </a:lnTo>
                  <a:lnTo>
                    <a:pt x="411" y="295"/>
                  </a:lnTo>
                  <a:lnTo>
                    <a:pt x="413" y="295"/>
                  </a:lnTo>
                  <a:lnTo>
                    <a:pt x="415" y="295"/>
                  </a:lnTo>
                  <a:lnTo>
                    <a:pt x="418" y="295"/>
                  </a:lnTo>
                  <a:lnTo>
                    <a:pt x="421" y="295"/>
                  </a:lnTo>
                  <a:lnTo>
                    <a:pt x="425" y="295"/>
                  </a:lnTo>
                  <a:lnTo>
                    <a:pt x="425" y="292"/>
                  </a:lnTo>
                  <a:lnTo>
                    <a:pt x="423" y="288"/>
                  </a:lnTo>
                  <a:lnTo>
                    <a:pt x="416" y="280"/>
                  </a:lnTo>
                  <a:lnTo>
                    <a:pt x="418" y="280"/>
                  </a:lnTo>
                  <a:lnTo>
                    <a:pt x="420" y="278"/>
                  </a:lnTo>
                  <a:lnTo>
                    <a:pt x="423" y="276"/>
                  </a:lnTo>
                  <a:lnTo>
                    <a:pt x="425" y="278"/>
                  </a:lnTo>
                  <a:lnTo>
                    <a:pt x="428" y="280"/>
                  </a:lnTo>
                  <a:lnTo>
                    <a:pt x="431" y="283"/>
                  </a:lnTo>
                  <a:lnTo>
                    <a:pt x="435" y="286"/>
                  </a:lnTo>
                  <a:lnTo>
                    <a:pt x="438" y="288"/>
                  </a:lnTo>
                  <a:lnTo>
                    <a:pt x="438" y="286"/>
                  </a:lnTo>
                  <a:lnTo>
                    <a:pt x="435" y="281"/>
                  </a:lnTo>
                  <a:lnTo>
                    <a:pt x="430" y="271"/>
                  </a:lnTo>
                  <a:lnTo>
                    <a:pt x="428" y="270"/>
                  </a:lnTo>
                  <a:lnTo>
                    <a:pt x="430" y="266"/>
                  </a:lnTo>
                  <a:lnTo>
                    <a:pt x="430" y="264"/>
                  </a:lnTo>
                  <a:lnTo>
                    <a:pt x="431" y="264"/>
                  </a:lnTo>
                  <a:lnTo>
                    <a:pt x="445" y="283"/>
                  </a:lnTo>
                  <a:lnTo>
                    <a:pt x="455" y="280"/>
                  </a:lnTo>
                  <a:lnTo>
                    <a:pt x="455" y="281"/>
                  </a:lnTo>
                  <a:lnTo>
                    <a:pt x="457" y="281"/>
                  </a:lnTo>
                  <a:lnTo>
                    <a:pt x="460" y="283"/>
                  </a:lnTo>
                  <a:lnTo>
                    <a:pt x="462" y="286"/>
                  </a:lnTo>
                  <a:lnTo>
                    <a:pt x="465" y="290"/>
                  </a:lnTo>
                  <a:lnTo>
                    <a:pt x="469" y="295"/>
                  </a:lnTo>
                  <a:lnTo>
                    <a:pt x="472" y="300"/>
                  </a:lnTo>
                  <a:lnTo>
                    <a:pt x="475" y="305"/>
                  </a:lnTo>
                  <a:lnTo>
                    <a:pt x="479" y="312"/>
                  </a:lnTo>
                  <a:lnTo>
                    <a:pt x="482" y="314"/>
                  </a:lnTo>
                  <a:lnTo>
                    <a:pt x="484" y="314"/>
                  </a:lnTo>
                  <a:lnTo>
                    <a:pt x="486" y="312"/>
                  </a:lnTo>
                  <a:lnTo>
                    <a:pt x="487" y="310"/>
                  </a:lnTo>
                  <a:lnTo>
                    <a:pt x="487" y="308"/>
                  </a:lnTo>
                  <a:lnTo>
                    <a:pt x="487" y="307"/>
                  </a:lnTo>
                  <a:lnTo>
                    <a:pt x="509" y="322"/>
                  </a:lnTo>
                  <a:lnTo>
                    <a:pt x="508" y="325"/>
                  </a:lnTo>
                  <a:lnTo>
                    <a:pt x="508" y="327"/>
                  </a:lnTo>
                  <a:lnTo>
                    <a:pt x="508" y="330"/>
                  </a:lnTo>
                  <a:lnTo>
                    <a:pt x="508" y="332"/>
                  </a:lnTo>
                  <a:lnTo>
                    <a:pt x="509" y="332"/>
                  </a:lnTo>
                  <a:lnTo>
                    <a:pt x="514" y="329"/>
                  </a:lnTo>
                  <a:lnTo>
                    <a:pt x="519" y="324"/>
                  </a:lnTo>
                  <a:lnTo>
                    <a:pt x="521" y="322"/>
                  </a:lnTo>
                  <a:lnTo>
                    <a:pt x="523" y="322"/>
                  </a:lnTo>
                  <a:lnTo>
                    <a:pt x="525" y="324"/>
                  </a:lnTo>
                  <a:lnTo>
                    <a:pt x="528" y="325"/>
                  </a:lnTo>
                  <a:lnTo>
                    <a:pt x="531" y="330"/>
                  </a:lnTo>
                  <a:lnTo>
                    <a:pt x="535" y="339"/>
                  </a:lnTo>
                  <a:lnTo>
                    <a:pt x="536" y="341"/>
                  </a:lnTo>
                  <a:lnTo>
                    <a:pt x="538" y="344"/>
                  </a:lnTo>
                  <a:lnTo>
                    <a:pt x="540" y="347"/>
                  </a:lnTo>
                  <a:lnTo>
                    <a:pt x="541" y="349"/>
                  </a:lnTo>
                  <a:close/>
                </a:path>
              </a:pathLst>
            </a:custGeom>
            <a:solidFill>
              <a:srgbClr val="C0C0C0"/>
            </a:solidFill>
            <a:ln w="9525">
              <a:solidFill>
                <a:schemeClr val="tx1"/>
              </a:solidFill>
              <a:round/>
              <a:headEnd/>
              <a:tailEnd/>
            </a:ln>
          </p:spPr>
          <p:txBody>
            <a:bodyPr/>
            <a:lstStyle/>
            <a:p>
              <a:endParaRPr lang="en-US"/>
            </a:p>
          </p:txBody>
        </p:sp>
        <p:sp>
          <p:nvSpPr>
            <p:cNvPr id="58479" name="Freeform 76"/>
            <p:cNvSpPr>
              <a:spLocks/>
            </p:cNvSpPr>
            <p:nvPr/>
          </p:nvSpPr>
          <p:spPr bwMode="auto">
            <a:xfrm>
              <a:off x="659" y="3034"/>
              <a:ext cx="545" cy="452"/>
            </a:xfrm>
            <a:custGeom>
              <a:avLst/>
              <a:gdLst>
                <a:gd name="T0" fmla="*/ 545 w 545"/>
                <a:gd name="T1" fmla="*/ 332 h 452"/>
                <a:gd name="T2" fmla="*/ 516 w 545"/>
                <a:gd name="T3" fmla="*/ 312 h 452"/>
                <a:gd name="T4" fmla="*/ 381 w 545"/>
                <a:gd name="T5" fmla="*/ 266 h 452"/>
                <a:gd name="T6" fmla="*/ 350 w 545"/>
                <a:gd name="T7" fmla="*/ 264 h 452"/>
                <a:gd name="T8" fmla="*/ 237 w 545"/>
                <a:gd name="T9" fmla="*/ 14 h 452"/>
                <a:gd name="T10" fmla="*/ 195 w 545"/>
                <a:gd name="T11" fmla="*/ 16 h 452"/>
                <a:gd name="T12" fmla="*/ 179 w 545"/>
                <a:gd name="T13" fmla="*/ 16 h 452"/>
                <a:gd name="T14" fmla="*/ 152 w 545"/>
                <a:gd name="T15" fmla="*/ 9 h 452"/>
                <a:gd name="T16" fmla="*/ 110 w 545"/>
                <a:gd name="T17" fmla="*/ 9 h 452"/>
                <a:gd name="T18" fmla="*/ 91 w 545"/>
                <a:gd name="T19" fmla="*/ 17 h 452"/>
                <a:gd name="T20" fmla="*/ 69 w 545"/>
                <a:gd name="T21" fmla="*/ 33 h 452"/>
                <a:gd name="T22" fmla="*/ 22 w 545"/>
                <a:gd name="T23" fmla="*/ 78 h 452"/>
                <a:gd name="T24" fmla="*/ 54 w 545"/>
                <a:gd name="T25" fmla="*/ 116 h 452"/>
                <a:gd name="T26" fmla="*/ 68 w 545"/>
                <a:gd name="T27" fmla="*/ 132 h 452"/>
                <a:gd name="T28" fmla="*/ 27 w 545"/>
                <a:gd name="T29" fmla="*/ 132 h 452"/>
                <a:gd name="T30" fmla="*/ 15 w 545"/>
                <a:gd name="T31" fmla="*/ 138 h 452"/>
                <a:gd name="T32" fmla="*/ 3 w 545"/>
                <a:gd name="T33" fmla="*/ 160 h 452"/>
                <a:gd name="T34" fmla="*/ 17 w 545"/>
                <a:gd name="T35" fmla="*/ 180 h 452"/>
                <a:gd name="T36" fmla="*/ 71 w 545"/>
                <a:gd name="T37" fmla="*/ 176 h 452"/>
                <a:gd name="T38" fmla="*/ 76 w 545"/>
                <a:gd name="T39" fmla="*/ 190 h 452"/>
                <a:gd name="T40" fmla="*/ 56 w 545"/>
                <a:gd name="T41" fmla="*/ 219 h 452"/>
                <a:gd name="T42" fmla="*/ 34 w 545"/>
                <a:gd name="T43" fmla="*/ 220 h 452"/>
                <a:gd name="T44" fmla="*/ 22 w 545"/>
                <a:gd name="T45" fmla="*/ 242 h 452"/>
                <a:gd name="T46" fmla="*/ 15 w 545"/>
                <a:gd name="T47" fmla="*/ 256 h 452"/>
                <a:gd name="T48" fmla="*/ 17 w 545"/>
                <a:gd name="T49" fmla="*/ 271 h 452"/>
                <a:gd name="T50" fmla="*/ 41 w 545"/>
                <a:gd name="T51" fmla="*/ 288 h 452"/>
                <a:gd name="T52" fmla="*/ 35 w 545"/>
                <a:gd name="T53" fmla="*/ 314 h 452"/>
                <a:gd name="T54" fmla="*/ 59 w 545"/>
                <a:gd name="T55" fmla="*/ 298 h 452"/>
                <a:gd name="T56" fmla="*/ 69 w 545"/>
                <a:gd name="T57" fmla="*/ 322 h 452"/>
                <a:gd name="T58" fmla="*/ 64 w 545"/>
                <a:gd name="T59" fmla="*/ 347 h 452"/>
                <a:gd name="T60" fmla="*/ 79 w 545"/>
                <a:gd name="T61" fmla="*/ 336 h 452"/>
                <a:gd name="T62" fmla="*/ 95 w 545"/>
                <a:gd name="T63" fmla="*/ 336 h 452"/>
                <a:gd name="T64" fmla="*/ 108 w 545"/>
                <a:gd name="T65" fmla="*/ 344 h 452"/>
                <a:gd name="T66" fmla="*/ 139 w 545"/>
                <a:gd name="T67" fmla="*/ 329 h 452"/>
                <a:gd name="T68" fmla="*/ 125 w 545"/>
                <a:gd name="T69" fmla="*/ 364 h 452"/>
                <a:gd name="T70" fmla="*/ 112 w 545"/>
                <a:gd name="T71" fmla="*/ 396 h 452"/>
                <a:gd name="T72" fmla="*/ 83 w 545"/>
                <a:gd name="T73" fmla="*/ 422 h 452"/>
                <a:gd name="T74" fmla="*/ 76 w 545"/>
                <a:gd name="T75" fmla="*/ 424 h 452"/>
                <a:gd name="T76" fmla="*/ 44 w 545"/>
                <a:gd name="T77" fmla="*/ 442 h 452"/>
                <a:gd name="T78" fmla="*/ 57 w 545"/>
                <a:gd name="T79" fmla="*/ 440 h 452"/>
                <a:gd name="T80" fmla="*/ 69 w 545"/>
                <a:gd name="T81" fmla="*/ 440 h 452"/>
                <a:gd name="T82" fmla="*/ 96 w 545"/>
                <a:gd name="T83" fmla="*/ 432 h 452"/>
                <a:gd name="T84" fmla="*/ 113 w 545"/>
                <a:gd name="T85" fmla="*/ 413 h 452"/>
                <a:gd name="T86" fmla="*/ 151 w 545"/>
                <a:gd name="T87" fmla="*/ 374 h 452"/>
                <a:gd name="T88" fmla="*/ 183 w 545"/>
                <a:gd name="T89" fmla="*/ 339 h 452"/>
                <a:gd name="T90" fmla="*/ 174 w 545"/>
                <a:gd name="T91" fmla="*/ 322 h 452"/>
                <a:gd name="T92" fmla="*/ 220 w 545"/>
                <a:gd name="T93" fmla="*/ 264 h 452"/>
                <a:gd name="T94" fmla="*/ 210 w 545"/>
                <a:gd name="T95" fmla="*/ 297 h 452"/>
                <a:gd name="T96" fmla="*/ 211 w 545"/>
                <a:gd name="T97" fmla="*/ 312 h 452"/>
                <a:gd name="T98" fmla="*/ 233 w 545"/>
                <a:gd name="T99" fmla="*/ 302 h 452"/>
                <a:gd name="T100" fmla="*/ 249 w 545"/>
                <a:gd name="T101" fmla="*/ 290 h 452"/>
                <a:gd name="T102" fmla="*/ 281 w 545"/>
                <a:gd name="T103" fmla="*/ 271 h 452"/>
                <a:gd name="T104" fmla="*/ 343 w 545"/>
                <a:gd name="T105" fmla="*/ 275 h 452"/>
                <a:gd name="T106" fmla="*/ 371 w 545"/>
                <a:gd name="T107" fmla="*/ 278 h 452"/>
                <a:gd name="T108" fmla="*/ 413 w 545"/>
                <a:gd name="T109" fmla="*/ 295 h 452"/>
                <a:gd name="T110" fmla="*/ 423 w 545"/>
                <a:gd name="T111" fmla="*/ 276 h 452"/>
                <a:gd name="T112" fmla="*/ 430 w 545"/>
                <a:gd name="T113" fmla="*/ 271 h 452"/>
                <a:gd name="T114" fmla="*/ 462 w 545"/>
                <a:gd name="T115" fmla="*/ 286 h 452"/>
                <a:gd name="T116" fmla="*/ 487 w 545"/>
                <a:gd name="T117" fmla="*/ 310 h 452"/>
                <a:gd name="T118" fmla="*/ 514 w 545"/>
                <a:gd name="T119" fmla="*/ 329 h 452"/>
                <a:gd name="T120" fmla="*/ 535 w 545"/>
                <a:gd name="T121" fmla="*/ 339 h 4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45"/>
                <a:gd name="T184" fmla="*/ 0 h 452"/>
                <a:gd name="T185" fmla="*/ 545 w 545"/>
                <a:gd name="T186" fmla="*/ 452 h 4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45" h="452">
                  <a:moveTo>
                    <a:pt x="541" y="349"/>
                  </a:moveTo>
                  <a:lnTo>
                    <a:pt x="541" y="349"/>
                  </a:lnTo>
                  <a:lnTo>
                    <a:pt x="541" y="347"/>
                  </a:lnTo>
                  <a:lnTo>
                    <a:pt x="543" y="346"/>
                  </a:lnTo>
                  <a:lnTo>
                    <a:pt x="543" y="344"/>
                  </a:lnTo>
                  <a:lnTo>
                    <a:pt x="545" y="341"/>
                  </a:lnTo>
                  <a:lnTo>
                    <a:pt x="545" y="339"/>
                  </a:lnTo>
                  <a:lnTo>
                    <a:pt x="545" y="336"/>
                  </a:lnTo>
                  <a:lnTo>
                    <a:pt x="545" y="332"/>
                  </a:lnTo>
                  <a:lnTo>
                    <a:pt x="543" y="329"/>
                  </a:lnTo>
                  <a:lnTo>
                    <a:pt x="541" y="325"/>
                  </a:lnTo>
                  <a:lnTo>
                    <a:pt x="538" y="320"/>
                  </a:lnTo>
                  <a:lnTo>
                    <a:pt x="535" y="317"/>
                  </a:lnTo>
                  <a:lnTo>
                    <a:pt x="533" y="315"/>
                  </a:lnTo>
                  <a:lnTo>
                    <a:pt x="530" y="315"/>
                  </a:lnTo>
                  <a:lnTo>
                    <a:pt x="526" y="314"/>
                  </a:lnTo>
                  <a:lnTo>
                    <a:pt x="523" y="314"/>
                  </a:lnTo>
                  <a:lnTo>
                    <a:pt x="519" y="314"/>
                  </a:lnTo>
                  <a:lnTo>
                    <a:pt x="516" y="312"/>
                  </a:lnTo>
                  <a:lnTo>
                    <a:pt x="514" y="312"/>
                  </a:lnTo>
                  <a:lnTo>
                    <a:pt x="506" y="310"/>
                  </a:lnTo>
                  <a:lnTo>
                    <a:pt x="452" y="271"/>
                  </a:lnTo>
                  <a:lnTo>
                    <a:pt x="435" y="259"/>
                  </a:lnTo>
                  <a:lnTo>
                    <a:pt x="421" y="251"/>
                  </a:lnTo>
                  <a:lnTo>
                    <a:pt x="413" y="263"/>
                  </a:lnTo>
                  <a:lnTo>
                    <a:pt x="413" y="271"/>
                  </a:lnTo>
                  <a:lnTo>
                    <a:pt x="403" y="280"/>
                  </a:lnTo>
                  <a:lnTo>
                    <a:pt x="381" y="266"/>
                  </a:lnTo>
                  <a:lnTo>
                    <a:pt x="379" y="264"/>
                  </a:lnTo>
                  <a:lnTo>
                    <a:pt x="377" y="261"/>
                  </a:lnTo>
                  <a:lnTo>
                    <a:pt x="374" y="259"/>
                  </a:lnTo>
                  <a:lnTo>
                    <a:pt x="369" y="258"/>
                  </a:lnTo>
                  <a:lnTo>
                    <a:pt x="365" y="258"/>
                  </a:lnTo>
                  <a:lnTo>
                    <a:pt x="360" y="259"/>
                  </a:lnTo>
                  <a:lnTo>
                    <a:pt x="355" y="263"/>
                  </a:lnTo>
                  <a:lnTo>
                    <a:pt x="354" y="264"/>
                  </a:lnTo>
                  <a:lnTo>
                    <a:pt x="350" y="264"/>
                  </a:lnTo>
                  <a:lnTo>
                    <a:pt x="347" y="266"/>
                  </a:lnTo>
                  <a:lnTo>
                    <a:pt x="345" y="266"/>
                  </a:lnTo>
                  <a:lnTo>
                    <a:pt x="271" y="17"/>
                  </a:lnTo>
                  <a:lnTo>
                    <a:pt x="269" y="17"/>
                  </a:lnTo>
                  <a:lnTo>
                    <a:pt x="266" y="16"/>
                  </a:lnTo>
                  <a:lnTo>
                    <a:pt x="261" y="14"/>
                  </a:lnTo>
                  <a:lnTo>
                    <a:pt x="255" y="12"/>
                  </a:lnTo>
                  <a:lnTo>
                    <a:pt x="249" y="11"/>
                  </a:lnTo>
                  <a:lnTo>
                    <a:pt x="244" y="12"/>
                  </a:lnTo>
                  <a:lnTo>
                    <a:pt x="237" y="14"/>
                  </a:lnTo>
                  <a:lnTo>
                    <a:pt x="232" y="17"/>
                  </a:lnTo>
                  <a:lnTo>
                    <a:pt x="230" y="17"/>
                  </a:lnTo>
                  <a:lnTo>
                    <a:pt x="225" y="17"/>
                  </a:lnTo>
                  <a:lnTo>
                    <a:pt x="218" y="17"/>
                  </a:lnTo>
                  <a:lnTo>
                    <a:pt x="211" y="17"/>
                  </a:lnTo>
                  <a:lnTo>
                    <a:pt x="205" y="17"/>
                  </a:lnTo>
                  <a:lnTo>
                    <a:pt x="200" y="17"/>
                  </a:lnTo>
                  <a:lnTo>
                    <a:pt x="195" y="16"/>
                  </a:lnTo>
                  <a:lnTo>
                    <a:pt x="193" y="16"/>
                  </a:lnTo>
                  <a:lnTo>
                    <a:pt x="191" y="16"/>
                  </a:lnTo>
                  <a:lnTo>
                    <a:pt x="189" y="16"/>
                  </a:lnTo>
                  <a:lnTo>
                    <a:pt x="188" y="16"/>
                  </a:lnTo>
                  <a:lnTo>
                    <a:pt x="184" y="16"/>
                  </a:lnTo>
                  <a:lnTo>
                    <a:pt x="183" y="16"/>
                  </a:lnTo>
                  <a:lnTo>
                    <a:pt x="181" y="16"/>
                  </a:lnTo>
                  <a:lnTo>
                    <a:pt x="179" y="16"/>
                  </a:lnTo>
                  <a:lnTo>
                    <a:pt x="176" y="17"/>
                  </a:lnTo>
                  <a:lnTo>
                    <a:pt x="173" y="17"/>
                  </a:lnTo>
                  <a:lnTo>
                    <a:pt x="169" y="17"/>
                  </a:lnTo>
                  <a:lnTo>
                    <a:pt x="166" y="16"/>
                  </a:lnTo>
                  <a:lnTo>
                    <a:pt x="162" y="12"/>
                  </a:lnTo>
                  <a:lnTo>
                    <a:pt x="157" y="7"/>
                  </a:lnTo>
                  <a:lnTo>
                    <a:pt x="156" y="7"/>
                  </a:lnTo>
                  <a:lnTo>
                    <a:pt x="154" y="9"/>
                  </a:lnTo>
                  <a:lnTo>
                    <a:pt x="152" y="9"/>
                  </a:lnTo>
                  <a:lnTo>
                    <a:pt x="149" y="9"/>
                  </a:lnTo>
                  <a:lnTo>
                    <a:pt x="147" y="9"/>
                  </a:lnTo>
                  <a:lnTo>
                    <a:pt x="145" y="11"/>
                  </a:lnTo>
                  <a:lnTo>
                    <a:pt x="137" y="2"/>
                  </a:lnTo>
                  <a:lnTo>
                    <a:pt x="130" y="7"/>
                  </a:lnTo>
                  <a:lnTo>
                    <a:pt x="129" y="0"/>
                  </a:lnTo>
                  <a:lnTo>
                    <a:pt x="117" y="0"/>
                  </a:lnTo>
                  <a:lnTo>
                    <a:pt x="110" y="9"/>
                  </a:lnTo>
                  <a:lnTo>
                    <a:pt x="108" y="11"/>
                  </a:lnTo>
                  <a:lnTo>
                    <a:pt x="108" y="12"/>
                  </a:lnTo>
                  <a:lnTo>
                    <a:pt x="107" y="12"/>
                  </a:lnTo>
                  <a:lnTo>
                    <a:pt x="103" y="14"/>
                  </a:lnTo>
                  <a:lnTo>
                    <a:pt x="100" y="14"/>
                  </a:lnTo>
                  <a:lnTo>
                    <a:pt x="95" y="14"/>
                  </a:lnTo>
                  <a:lnTo>
                    <a:pt x="93" y="16"/>
                  </a:lnTo>
                  <a:lnTo>
                    <a:pt x="91" y="17"/>
                  </a:lnTo>
                  <a:lnTo>
                    <a:pt x="90" y="19"/>
                  </a:lnTo>
                  <a:lnTo>
                    <a:pt x="86" y="22"/>
                  </a:lnTo>
                  <a:lnTo>
                    <a:pt x="85" y="24"/>
                  </a:lnTo>
                  <a:lnTo>
                    <a:pt x="83" y="26"/>
                  </a:lnTo>
                  <a:lnTo>
                    <a:pt x="81" y="26"/>
                  </a:lnTo>
                  <a:lnTo>
                    <a:pt x="78" y="26"/>
                  </a:lnTo>
                  <a:lnTo>
                    <a:pt x="74" y="29"/>
                  </a:lnTo>
                  <a:lnTo>
                    <a:pt x="69" y="33"/>
                  </a:lnTo>
                  <a:lnTo>
                    <a:pt x="64" y="38"/>
                  </a:lnTo>
                  <a:lnTo>
                    <a:pt x="59" y="46"/>
                  </a:lnTo>
                  <a:lnTo>
                    <a:pt x="54" y="56"/>
                  </a:lnTo>
                  <a:lnTo>
                    <a:pt x="52" y="58"/>
                  </a:lnTo>
                  <a:lnTo>
                    <a:pt x="51" y="61"/>
                  </a:lnTo>
                  <a:lnTo>
                    <a:pt x="47" y="63"/>
                  </a:lnTo>
                  <a:lnTo>
                    <a:pt x="47" y="65"/>
                  </a:lnTo>
                  <a:lnTo>
                    <a:pt x="30" y="65"/>
                  </a:lnTo>
                  <a:lnTo>
                    <a:pt x="22" y="78"/>
                  </a:lnTo>
                  <a:lnTo>
                    <a:pt x="22" y="80"/>
                  </a:lnTo>
                  <a:lnTo>
                    <a:pt x="25" y="82"/>
                  </a:lnTo>
                  <a:lnTo>
                    <a:pt x="30" y="83"/>
                  </a:lnTo>
                  <a:lnTo>
                    <a:pt x="35" y="87"/>
                  </a:lnTo>
                  <a:lnTo>
                    <a:pt x="42" y="92"/>
                  </a:lnTo>
                  <a:lnTo>
                    <a:pt x="46" y="97"/>
                  </a:lnTo>
                  <a:lnTo>
                    <a:pt x="49" y="105"/>
                  </a:lnTo>
                  <a:lnTo>
                    <a:pt x="51" y="114"/>
                  </a:lnTo>
                  <a:lnTo>
                    <a:pt x="54" y="116"/>
                  </a:lnTo>
                  <a:lnTo>
                    <a:pt x="56" y="116"/>
                  </a:lnTo>
                  <a:lnTo>
                    <a:pt x="59" y="116"/>
                  </a:lnTo>
                  <a:lnTo>
                    <a:pt x="63" y="116"/>
                  </a:lnTo>
                  <a:lnTo>
                    <a:pt x="66" y="116"/>
                  </a:lnTo>
                  <a:lnTo>
                    <a:pt x="68" y="117"/>
                  </a:lnTo>
                  <a:lnTo>
                    <a:pt x="71" y="129"/>
                  </a:lnTo>
                  <a:lnTo>
                    <a:pt x="81" y="129"/>
                  </a:lnTo>
                  <a:lnTo>
                    <a:pt x="79" y="132"/>
                  </a:lnTo>
                  <a:lnTo>
                    <a:pt x="68" y="132"/>
                  </a:lnTo>
                  <a:lnTo>
                    <a:pt x="63" y="122"/>
                  </a:lnTo>
                  <a:lnTo>
                    <a:pt x="59" y="126"/>
                  </a:lnTo>
                  <a:lnTo>
                    <a:pt x="68" y="136"/>
                  </a:lnTo>
                  <a:lnTo>
                    <a:pt x="76" y="138"/>
                  </a:lnTo>
                  <a:lnTo>
                    <a:pt x="68" y="144"/>
                  </a:lnTo>
                  <a:lnTo>
                    <a:pt x="46" y="139"/>
                  </a:lnTo>
                  <a:lnTo>
                    <a:pt x="46" y="127"/>
                  </a:lnTo>
                  <a:lnTo>
                    <a:pt x="27" y="132"/>
                  </a:lnTo>
                  <a:lnTo>
                    <a:pt x="27" y="134"/>
                  </a:lnTo>
                  <a:lnTo>
                    <a:pt x="27" y="138"/>
                  </a:lnTo>
                  <a:lnTo>
                    <a:pt x="27" y="139"/>
                  </a:lnTo>
                  <a:lnTo>
                    <a:pt x="27" y="141"/>
                  </a:lnTo>
                  <a:lnTo>
                    <a:pt x="25" y="141"/>
                  </a:lnTo>
                  <a:lnTo>
                    <a:pt x="22" y="139"/>
                  </a:lnTo>
                  <a:lnTo>
                    <a:pt x="19" y="136"/>
                  </a:lnTo>
                  <a:lnTo>
                    <a:pt x="15" y="138"/>
                  </a:lnTo>
                  <a:lnTo>
                    <a:pt x="12" y="138"/>
                  </a:lnTo>
                  <a:lnTo>
                    <a:pt x="8" y="139"/>
                  </a:lnTo>
                  <a:lnTo>
                    <a:pt x="5" y="143"/>
                  </a:lnTo>
                  <a:lnTo>
                    <a:pt x="2" y="144"/>
                  </a:lnTo>
                  <a:lnTo>
                    <a:pt x="0" y="148"/>
                  </a:lnTo>
                  <a:lnTo>
                    <a:pt x="0" y="151"/>
                  </a:lnTo>
                  <a:lnTo>
                    <a:pt x="0" y="153"/>
                  </a:lnTo>
                  <a:lnTo>
                    <a:pt x="0" y="154"/>
                  </a:lnTo>
                  <a:lnTo>
                    <a:pt x="2" y="156"/>
                  </a:lnTo>
                  <a:lnTo>
                    <a:pt x="3" y="160"/>
                  </a:lnTo>
                  <a:lnTo>
                    <a:pt x="5" y="161"/>
                  </a:lnTo>
                  <a:lnTo>
                    <a:pt x="7" y="165"/>
                  </a:lnTo>
                  <a:lnTo>
                    <a:pt x="8" y="165"/>
                  </a:lnTo>
                  <a:lnTo>
                    <a:pt x="8" y="166"/>
                  </a:lnTo>
                  <a:lnTo>
                    <a:pt x="13" y="171"/>
                  </a:lnTo>
                  <a:lnTo>
                    <a:pt x="13" y="173"/>
                  </a:lnTo>
                  <a:lnTo>
                    <a:pt x="13" y="175"/>
                  </a:lnTo>
                  <a:lnTo>
                    <a:pt x="15" y="178"/>
                  </a:lnTo>
                  <a:lnTo>
                    <a:pt x="17" y="180"/>
                  </a:lnTo>
                  <a:lnTo>
                    <a:pt x="22" y="182"/>
                  </a:lnTo>
                  <a:lnTo>
                    <a:pt x="29" y="183"/>
                  </a:lnTo>
                  <a:lnTo>
                    <a:pt x="39" y="183"/>
                  </a:lnTo>
                  <a:lnTo>
                    <a:pt x="41" y="183"/>
                  </a:lnTo>
                  <a:lnTo>
                    <a:pt x="44" y="185"/>
                  </a:lnTo>
                  <a:lnTo>
                    <a:pt x="47" y="187"/>
                  </a:lnTo>
                  <a:lnTo>
                    <a:pt x="49" y="187"/>
                  </a:lnTo>
                  <a:lnTo>
                    <a:pt x="59" y="187"/>
                  </a:lnTo>
                  <a:lnTo>
                    <a:pt x="71" y="176"/>
                  </a:lnTo>
                  <a:lnTo>
                    <a:pt x="74" y="176"/>
                  </a:lnTo>
                  <a:lnTo>
                    <a:pt x="78" y="175"/>
                  </a:lnTo>
                  <a:lnTo>
                    <a:pt x="81" y="175"/>
                  </a:lnTo>
                  <a:lnTo>
                    <a:pt x="83" y="176"/>
                  </a:lnTo>
                  <a:lnTo>
                    <a:pt x="83" y="178"/>
                  </a:lnTo>
                  <a:lnTo>
                    <a:pt x="81" y="182"/>
                  </a:lnTo>
                  <a:lnTo>
                    <a:pt x="74" y="185"/>
                  </a:lnTo>
                  <a:lnTo>
                    <a:pt x="74" y="187"/>
                  </a:lnTo>
                  <a:lnTo>
                    <a:pt x="76" y="190"/>
                  </a:lnTo>
                  <a:lnTo>
                    <a:pt x="78" y="195"/>
                  </a:lnTo>
                  <a:lnTo>
                    <a:pt x="79" y="200"/>
                  </a:lnTo>
                  <a:lnTo>
                    <a:pt x="79" y="205"/>
                  </a:lnTo>
                  <a:lnTo>
                    <a:pt x="78" y="209"/>
                  </a:lnTo>
                  <a:lnTo>
                    <a:pt x="71" y="212"/>
                  </a:lnTo>
                  <a:lnTo>
                    <a:pt x="63" y="212"/>
                  </a:lnTo>
                  <a:lnTo>
                    <a:pt x="61" y="214"/>
                  </a:lnTo>
                  <a:lnTo>
                    <a:pt x="59" y="214"/>
                  </a:lnTo>
                  <a:lnTo>
                    <a:pt x="57" y="217"/>
                  </a:lnTo>
                  <a:lnTo>
                    <a:pt x="56" y="219"/>
                  </a:lnTo>
                  <a:lnTo>
                    <a:pt x="54" y="220"/>
                  </a:lnTo>
                  <a:lnTo>
                    <a:pt x="52" y="224"/>
                  </a:lnTo>
                  <a:lnTo>
                    <a:pt x="51" y="226"/>
                  </a:lnTo>
                  <a:lnTo>
                    <a:pt x="51" y="224"/>
                  </a:lnTo>
                  <a:lnTo>
                    <a:pt x="47" y="222"/>
                  </a:lnTo>
                  <a:lnTo>
                    <a:pt x="44" y="220"/>
                  </a:lnTo>
                  <a:lnTo>
                    <a:pt x="41" y="220"/>
                  </a:lnTo>
                  <a:lnTo>
                    <a:pt x="35" y="220"/>
                  </a:lnTo>
                  <a:lnTo>
                    <a:pt x="34" y="220"/>
                  </a:lnTo>
                  <a:lnTo>
                    <a:pt x="30" y="224"/>
                  </a:lnTo>
                  <a:lnTo>
                    <a:pt x="30" y="231"/>
                  </a:lnTo>
                  <a:lnTo>
                    <a:pt x="30" y="232"/>
                  </a:lnTo>
                  <a:lnTo>
                    <a:pt x="30" y="234"/>
                  </a:lnTo>
                  <a:lnTo>
                    <a:pt x="30" y="236"/>
                  </a:lnTo>
                  <a:lnTo>
                    <a:pt x="29" y="237"/>
                  </a:lnTo>
                  <a:lnTo>
                    <a:pt x="29" y="239"/>
                  </a:lnTo>
                  <a:lnTo>
                    <a:pt x="27" y="242"/>
                  </a:lnTo>
                  <a:lnTo>
                    <a:pt x="25" y="242"/>
                  </a:lnTo>
                  <a:lnTo>
                    <a:pt x="22" y="242"/>
                  </a:lnTo>
                  <a:lnTo>
                    <a:pt x="22" y="244"/>
                  </a:lnTo>
                  <a:lnTo>
                    <a:pt x="20" y="244"/>
                  </a:lnTo>
                  <a:lnTo>
                    <a:pt x="20" y="248"/>
                  </a:lnTo>
                  <a:lnTo>
                    <a:pt x="19" y="249"/>
                  </a:lnTo>
                  <a:lnTo>
                    <a:pt x="17" y="251"/>
                  </a:lnTo>
                  <a:lnTo>
                    <a:pt x="17" y="254"/>
                  </a:lnTo>
                  <a:lnTo>
                    <a:pt x="17" y="256"/>
                  </a:lnTo>
                  <a:lnTo>
                    <a:pt x="15" y="256"/>
                  </a:lnTo>
                  <a:lnTo>
                    <a:pt x="13" y="258"/>
                  </a:lnTo>
                  <a:lnTo>
                    <a:pt x="12" y="261"/>
                  </a:lnTo>
                  <a:lnTo>
                    <a:pt x="10" y="263"/>
                  </a:lnTo>
                  <a:lnTo>
                    <a:pt x="8" y="266"/>
                  </a:lnTo>
                  <a:lnTo>
                    <a:pt x="10" y="266"/>
                  </a:lnTo>
                  <a:lnTo>
                    <a:pt x="12" y="266"/>
                  </a:lnTo>
                  <a:lnTo>
                    <a:pt x="19" y="264"/>
                  </a:lnTo>
                  <a:lnTo>
                    <a:pt x="19" y="268"/>
                  </a:lnTo>
                  <a:lnTo>
                    <a:pt x="17" y="271"/>
                  </a:lnTo>
                  <a:lnTo>
                    <a:pt x="17" y="273"/>
                  </a:lnTo>
                  <a:lnTo>
                    <a:pt x="19" y="275"/>
                  </a:lnTo>
                  <a:lnTo>
                    <a:pt x="20" y="278"/>
                  </a:lnTo>
                  <a:lnTo>
                    <a:pt x="24" y="280"/>
                  </a:lnTo>
                  <a:lnTo>
                    <a:pt x="27" y="283"/>
                  </a:lnTo>
                  <a:lnTo>
                    <a:pt x="30" y="286"/>
                  </a:lnTo>
                  <a:lnTo>
                    <a:pt x="35" y="288"/>
                  </a:lnTo>
                  <a:lnTo>
                    <a:pt x="41" y="288"/>
                  </a:lnTo>
                  <a:lnTo>
                    <a:pt x="39" y="290"/>
                  </a:lnTo>
                  <a:lnTo>
                    <a:pt x="37" y="292"/>
                  </a:lnTo>
                  <a:lnTo>
                    <a:pt x="34" y="295"/>
                  </a:lnTo>
                  <a:lnTo>
                    <a:pt x="30" y="300"/>
                  </a:lnTo>
                  <a:lnTo>
                    <a:pt x="29" y="303"/>
                  </a:lnTo>
                  <a:lnTo>
                    <a:pt x="27" y="307"/>
                  </a:lnTo>
                  <a:lnTo>
                    <a:pt x="29" y="308"/>
                  </a:lnTo>
                  <a:lnTo>
                    <a:pt x="32" y="310"/>
                  </a:lnTo>
                  <a:lnTo>
                    <a:pt x="34" y="310"/>
                  </a:lnTo>
                  <a:lnTo>
                    <a:pt x="35" y="314"/>
                  </a:lnTo>
                  <a:lnTo>
                    <a:pt x="37" y="317"/>
                  </a:lnTo>
                  <a:lnTo>
                    <a:pt x="41" y="319"/>
                  </a:lnTo>
                  <a:lnTo>
                    <a:pt x="44" y="320"/>
                  </a:lnTo>
                  <a:lnTo>
                    <a:pt x="47" y="319"/>
                  </a:lnTo>
                  <a:lnTo>
                    <a:pt x="52" y="314"/>
                  </a:lnTo>
                  <a:lnTo>
                    <a:pt x="56" y="305"/>
                  </a:lnTo>
                  <a:lnTo>
                    <a:pt x="57" y="303"/>
                  </a:lnTo>
                  <a:lnTo>
                    <a:pt x="59" y="300"/>
                  </a:lnTo>
                  <a:lnTo>
                    <a:pt x="59" y="298"/>
                  </a:lnTo>
                  <a:lnTo>
                    <a:pt x="59" y="300"/>
                  </a:lnTo>
                  <a:lnTo>
                    <a:pt x="59" y="302"/>
                  </a:lnTo>
                  <a:lnTo>
                    <a:pt x="59" y="305"/>
                  </a:lnTo>
                  <a:lnTo>
                    <a:pt x="59" y="308"/>
                  </a:lnTo>
                  <a:lnTo>
                    <a:pt x="61" y="312"/>
                  </a:lnTo>
                  <a:lnTo>
                    <a:pt x="63" y="315"/>
                  </a:lnTo>
                  <a:lnTo>
                    <a:pt x="64" y="319"/>
                  </a:lnTo>
                  <a:lnTo>
                    <a:pt x="68" y="322"/>
                  </a:lnTo>
                  <a:lnTo>
                    <a:pt x="69" y="322"/>
                  </a:lnTo>
                  <a:lnTo>
                    <a:pt x="69" y="324"/>
                  </a:lnTo>
                  <a:lnTo>
                    <a:pt x="69" y="327"/>
                  </a:lnTo>
                  <a:lnTo>
                    <a:pt x="68" y="329"/>
                  </a:lnTo>
                  <a:lnTo>
                    <a:pt x="68" y="332"/>
                  </a:lnTo>
                  <a:lnTo>
                    <a:pt x="66" y="334"/>
                  </a:lnTo>
                  <a:lnTo>
                    <a:pt x="66" y="336"/>
                  </a:lnTo>
                  <a:lnTo>
                    <a:pt x="64" y="346"/>
                  </a:lnTo>
                  <a:lnTo>
                    <a:pt x="64" y="347"/>
                  </a:lnTo>
                  <a:lnTo>
                    <a:pt x="66" y="351"/>
                  </a:lnTo>
                  <a:lnTo>
                    <a:pt x="66" y="352"/>
                  </a:lnTo>
                  <a:lnTo>
                    <a:pt x="68" y="352"/>
                  </a:lnTo>
                  <a:lnTo>
                    <a:pt x="69" y="352"/>
                  </a:lnTo>
                  <a:lnTo>
                    <a:pt x="73" y="349"/>
                  </a:lnTo>
                  <a:lnTo>
                    <a:pt x="78" y="341"/>
                  </a:lnTo>
                  <a:lnTo>
                    <a:pt x="79" y="341"/>
                  </a:lnTo>
                  <a:lnTo>
                    <a:pt x="79" y="339"/>
                  </a:lnTo>
                  <a:lnTo>
                    <a:pt x="79" y="336"/>
                  </a:lnTo>
                  <a:lnTo>
                    <a:pt x="81" y="334"/>
                  </a:lnTo>
                  <a:lnTo>
                    <a:pt x="83" y="336"/>
                  </a:lnTo>
                  <a:lnTo>
                    <a:pt x="86" y="337"/>
                  </a:lnTo>
                  <a:lnTo>
                    <a:pt x="90" y="341"/>
                  </a:lnTo>
                  <a:lnTo>
                    <a:pt x="91" y="341"/>
                  </a:lnTo>
                  <a:lnTo>
                    <a:pt x="91" y="339"/>
                  </a:lnTo>
                  <a:lnTo>
                    <a:pt x="91" y="337"/>
                  </a:lnTo>
                  <a:lnTo>
                    <a:pt x="93" y="336"/>
                  </a:lnTo>
                  <a:lnTo>
                    <a:pt x="93" y="334"/>
                  </a:lnTo>
                  <a:lnTo>
                    <a:pt x="95" y="336"/>
                  </a:lnTo>
                  <a:lnTo>
                    <a:pt x="96" y="337"/>
                  </a:lnTo>
                  <a:lnTo>
                    <a:pt x="98" y="344"/>
                  </a:lnTo>
                  <a:lnTo>
                    <a:pt x="100" y="346"/>
                  </a:lnTo>
                  <a:lnTo>
                    <a:pt x="100" y="347"/>
                  </a:lnTo>
                  <a:lnTo>
                    <a:pt x="101" y="351"/>
                  </a:lnTo>
                  <a:lnTo>
                    <a:pt x="103" y="352"/>
                  </a:lnTo>
                  <a:lnTo>
                    <a:pt x="105" y="354"/>
                  </a:lnTo>
                  <a:lnTo>
                    <a:pt x="107" y="352"/>
                  </a:lnTo>
                  <a:lnTo>
                    <a:pt x="108" y="351"/>
                  </a:lnTo>
                  <a:lnTo>
                    <a:pt x="108" y="344"/>
                  </a:lnTo>
                  <a:lnTo>
                    <a:pt x="110" y="344"/>
                  </a:lnTo>
                  <a:lnTo>
                    <a:pt x="113" y="346"/>
                  </a:lnTo>
                  <a:lnTo>
                    <a:pt x="117" y="346"/>
                  </a:lnTo>
                  <a:lnTo>
                    <a:pt x="122" y="346"/>
                  </a:lnTo>
                  <a:lnTo>
                    <a:pt x="127" y="342"/>
                  </a:lnTo>
                  <a:lnTo>
                    <a:pt x="132" y="337"/>
                  </a:lnTo>
                  <a:lnTo>
                    <a:pt x="139" y="329"/>
                  </a:lnTo>
                  <a:lnTo>
                    <a:pt x="137" y="332"/>
                  </a:lnTo>
                  <a:lnTo>
                    <a:pt x="135" y="336"/>
                  </a:lnTo>
                  <a:lnTo>
                    <a:pt x="134" y="341"/>
                  </a:lnTo>
                  <a:lnTo>
                    <a:pt x="130" y="344"/>
                  </a:lnTo>
                  <a:lnTo>
                    <a:pt x="130" y="347"/>
                  </a:lnTo>
                  <a:lnTo>
                    <a:pt x="129" y="351"/>
                  </a:lnTo>
                  <a:lnTo>
                    <a:pt x="127" y="352"/>
                  </a:lnTo>
                  <a:lnTo>
                    <a:pt x="127" y="358"/>
                  </a:lnTo>
                  <a:lnTo>
                    <a:pt x="125" y="364"/>
                  </a:lnTo>
                  <a:lnTo>
                    <a:pt x="125" y="371"/>
                  </a:lnTo>
                  <a:lnTo>
                    <a:pt x="122" y="378"/>
                  </a:lnTo>
                  <a:lnTo>
                    <a:pt x="120" y="383"/>
                  </a:lnTo>
                  <a:lnTo>
                    <a:pt x="117" y="388"/>
                  </a:lnTo>
                  <a:lnTo>
                    <a:pt x="112" y="390"/>
                  </a:lnTo>
                  <a:lnTo>
                    <a:pt x="112" y="391"/>
                  </a:lnTo>
                  <a:lnTo>
                    <a:pt x="113" y="391"/>
                  </a:lnTo>
                  <a:lnTo>
                    <a:pt x="113" y="393"/>
                  </a:lnTo>
                  <a:lnTo>
                    <a:pt x="112" y="396"/>
                  </a:lnTo>
                  <a:lnTo>
                    <a:pt x="110" y="398"/>
                  </a:lnTo>
                  <a:lnTo>
                    <a:pt x="107" y="402"/>
                  </a:lnTo>
                  <a:lnTo>
                    <a:pt x="100" y="405"/>
                  </a:lnTo>
                  <a:lnTo>
                    <a:pt x="96" y="407"/>
                  </a:lnTo>
                  <a:lnTo>
                    <a:pt x="91" y="408"/>
                  </a:lnTo>
                  <a:lnTo>
                    <a:pt x="88" y="412"/>
                  </a:lnTo>
                  <a:lnTo>
                    <a:pt x="85" y="413"/>
                  </a:lnTo>
                  <a:lnTo>
                    <a:pt x="83" y="418"/>
                  </a:lnTo>
                  <a:lnTo>
                    <a:pt x="83" y="422"/>
                  </a:lnTo>
                  <a:lnTo>
                    <a:pt x="85" y="425"/>
                  </a:lnTo>
                  <a:lnTo>
                    <a:pt x="85" y="427"/>
                  </a:lnTo>
                  <a:lnTo>
                    <a:pt x="85" y="429"/>
                  </a:lnTo>
                  <a:lnTo>
                    <a:pt x="83" y="430"/>
                  </a:lnTo>
                  <a:lnTo>
                    <a:pt x="81" y="430"/>
                  </a:lnTo>
                  <a:lnTo>
                    <a:pt x="79" y="432"/>
                  </a:lnTo>
                  <a:lnTo>
                    <a:pt x="78" y="430"/>
                  </a:lnTo>
                  <a:lnTo>
                    <a:pt x="76" y="429"/>
                  </a:lnTo>
                  <a:lnTo>
                    <a:pt x="76" y="424"/>
                  </a:lnTo>
                  <a:lnTo>
                    <a:pt x="74" y="424"/>
                  </a:lnTo>
                  <a:lnTo>
                    <a:pt x="71" y="424"/>
                  </a:lnTo>
                  <a:lnTo>
                    <a:pt x="69" y="424"/>
                  </a:lnTo>
                  <a:lnTo>
                    <a:pt x="68" y="425"/>
                  </a:lnTo>
                  <a:lnTo>
                    <a:pt x="64" y="425"/>
                  </a:lnTo>
                  <a:lnTo>
                    <a:pt x="63" y="425"/>
                  </a:lnTo>
                  <a:lnTo>
                    <a:pt x="46" y="442"/>
                  </a:lnTo>
                  <a:lnTo>
                    <a:pt x="44" y="442"/>
                  </a:lnTo>
                  <a:lnTo>
                    <a:pt x="44" y="444"/>
                  </a:lnTo>
                  <a:lnTo>
                    <a:pt x="42" y="447"/>
                  </a:lnTo>
                  <a:lnTo>
                    <a:pt x="41" y="449"/>
                  </a:lnTo>
                  <a:lnTo>
                    <a:pt x="41" y="452"/>
                  </a:lnTo>
                  <a:lnTo>
                    <a:pt x="42" y="452"/>
                  </a:lnTo>
                  <a:lnTo>
                    <a:pt x="44" y="451"/>
                  </a:lnTo>
                  <a:lnTo>
                    <a:pt x="51" y="447"/>
                  </a:lnTo>
                  <a:lnTo>
                    <a:pt x="52" y="446"/>
                  </a:lnTo>
                  <a:lnTo>
                    <a:pt x="56" y="444"/>
                  </a:lnTo>
                  <a:lnTo>
                    <a:pt x="57" y="440"/>
                  </a:lnTo>
                  <a:lnTo>
                    <a:pt x="61" y="439"/>
                  </a:lnTo>
                  <a:lnTo>
                    <a:pt x="64" y="435"/>
                  </a:lnTo>
                  <a:lnTo>
                    <a:pt x="66" y="434"/>
                  </a:lnTo>
                  <a:lnTo>
                    <a:pt x="68" y="432"/>
                  </a:lnTo>
                  <a:lnTo>
                    <a:pt x="68" y="434"/>
                  </a:lnTo>
                  <a:lnTo>
                    <a:pt x="68" y="437"/>
                  </a:lnTo>
                  <a:lnTo>
                    <a:pt x="68" y="439"/>
                  </a:lnTo>
                  <a:lnTo>
                    <a:pt x="69" y="440"/>
                  </a:lnTo>
                  <a:lnTo>
                    <a:pt x="73" y="440"/>
                  </a:lnTo>
                  <a:lnTo>
                    <a:pt x="78" y="439"/>
                  </a:lnTo>
                  <a:lnTo>
                    <a:pt x="86" y="434"/>
                  </a:lnTo>
                  <a:lnTo>
                    <a:pt x="88" y="430"/>
                  </a:lnTo>
                  <a:lnTo>
                    <a:pt x="90" y="429"/>
                  </a:lnTo>
                  <a:lnTo>
                    <a:pt x="91" y="429"/>
                  </a:lnTo>
                  <a:lnTo>
                    <a:pt x="95" y="434"/>
                  </a:lnTo>
                  <a:lnTo>
                    <a:pt x="96" y="434"/>
                  </a:lnTo>
                  <a:lnTo>
                    <a:pt x="96" y="432"/>
                  </a:lnTo>
                  <a:lnTo>
                    <a:pt x="96" y="430"/>
                  </a:lnTo>
                  <a:lnTo>
                    <a:pt x="98" y="427"/>
                  </a:lnTo>
                  <a:lnTo>
                    <a:pt x="101" y="424"/>
                  </a:lnTo>
                  <a:lnTo>
                    <a:pt x="105" y="422"/>
                  </a:lnTo>
                  <a:lnTo>
                    <a:pt x="110" y="420"/>
                  </a:lnTo>
                  <a:lnTo>
                    <a:pt x="117" y="420"/>
                  </a:lnTo>
                  <a:lnTo>
                    <a:pt x="117" y="418"/>
                  </a:lnTo>
                  <a:lnTo>
                    <a:pt x="115" y="418"/>
                  </a:lnTo>
                  <a:lnTo>
                    <a:pt x="113" y="415"/>
                  </a:lnTo>
                  <a:lnTo>
                    <a:pt x="113" y="413"/>
                  </a:lnTo>
                  <a:lnTo>
                    <a:pt x="115" y="408"/>
                  </a:lnTo>
                  <a:lnTo>
                    <a:pt x="120" y="405"/>
                  </a:lnTo>
                  <a:lnTo>
                    <a:pt x="127" y="398"/>
                  </a:lnTo>
                  <a:lnTo>
                    <a:pt x="139" y="391"/>
                  </a:lnTo>
                  <a:lnTo>
                    <a:pt x="140" y="391"/>
                  </a:lnTo>
                  <a:lnTo>
                    <a:pt x="139" y="390"/>
                  </a:lnTo>
                  <a:lnTo>
                    <a:pt x="139" y="388"/>
                  </a:lnTo>
                  <a:lnTo>
                    <a:pt x="140" y="385"/>
                  </a:lnTo>
                  <a:lnTo>
                    <a:pt x="144" y="381"/>
                  </a:lnTo>
                  <a:lnTo>
                    <a:pt x="151" y="374"/>
                  </a:lnTo>
                  <a:lnTo>
                    <a:pt x="161" y="366"/>
                  </a:lnTo>
                  <a:lnTo>
                    <a:pt x="174" y="354"/>
                  </a:lnTo>
                  <a:lnTo>
                    <a:pt x="176" y="352"/>
                  </a:lnTo>
                  <a:lnTo>
                    <a:pt x="178" y="347"/>
                  </a:lnTo>
                  <a:lnTo>
                    <a:pt x="178" y="344"/>
                  </a:lnTo>
                  <a:lnTo>
                    <a:pt x="179" y="342"/>
                  </a:lnTo>
                  <a:lnTo>
                    <a:pt x="181" y="341"/>
                  </a:lnTo>
                  <a:lnTo>
                    <a:pt x="183" y="339"/>
                  </a:lnTo>
                  <a:lnTo>
                    <a:pt x="183" y="337"/>
                  </a:lnTo>
                  <a:lnTo>
                    <a:pt x="184" y="336"/>
                  </a:lnTo>
                  <a:lnTo>
                    <a:pt x="183" y="332"/>
                  </a:lnTo>
                  <a:lnTo>
                    <a:pt x="181" y="330"/>
                  </a:lnTo>
                  <a:lnTo>
                    <a:pt x="174" y="330"/>
                  </a:lnTo>
                  <a:lnTo>
                    <a:pt x="173" y="330"/>
                  </a:lnTo>
                  <a:lnTo>
                    <a:pt x="173" y="329"/>
                  </a:lnTo>
                  <a:lnTo>
                    <a:pt x="173" y="327"/>
                  </a:lnTo>
                  <a:lnTo>
                    <a:pt x="174" y="322"/>
                  </a:lnTo>
                  <a:lnTo>
                    <a:pt x="178" y="317"/>
                  </a:lnTo>
                  <a:lnTo>
                    <a:pt x="183" y="310"/>
                  </a:lnTo>
                  <a:lnTo>
                    <a:pt x="191" y="302"/>
                  </a:lnTo>
                  <a:lnTo>
                    <a:pt x="193" y="298"/>
                  </a:lnTo>
                  <a:lnTo>
                    <a:pt x="195" y="293"/>
                  </a:lnTo>
                  <a:lnTo>
                    <a:pt x="196" y="285"/>
                  </a:lnTo>
                  <a:lnTo>
                    <a:pt x="200" y="276"/>
                  </a:lnTo>
                  <a:lnTo>
                    <a:pt x="205" y="268"/>
                  </a:lnTo>
                  <a:lnTo>
                    <a:pt x="211" y="264"/>
                  </a:lnTo>
                  <a:lnTo>
                    <a:pt x="220" y="264"/>
                  </a:lnTo>
                  <a:lnTo>
                    <a:pt x="230" y="271"/>
                  </a:lnTo>
                  <a:lnTo>
                    <a:pt x="228" y="271"/>
                  </a:lnTo>
                  <a:lnTo>
                    <a:pt x="225" y="271"/>
                  </a:lnTo>
                  <a:lnTo>
                    <a:pt x="220" y="273"/>
                  </a:lnTo>
                  <a:lnTo>
                    <a:pt x="213" y="273"/>
                  </a:lnTo>
                  <a:lnTo>
                    <a:pt x="210" y="276"/>
                  </a:lnTo>
                  <a:lnTo>
                    <a:pt x="206" y="281"/>
                  </a:lnTo>
                  <a:lnTo>
                    <a:pt x="206" y="288"/>
                  </a:lnTo>
                  <a:lnTo>
                    <a:pt x="210" y="297"/>
                  </a:lnTo>
                  <a:lnTo>
                    <a:pt x="210" y="298"/>
                  </a:lnTo>
                  <a:lnTo>
                    <a:pt x="208" y="302"/>
                  </a:lnTo>
                  <a:lnTo>
                    <a:pt x="205" y="305"/>
                  </a:lnTo>
                  <a:lnTo>
                    <a:pt x="203" y="308"/>
                  </a:lnTo>
                  <a:lnTo>
                    <a:pt x="203" y="310"/>
                  </a:lnTo>
                  <a:lnTo>
                    <a:pt x="205" y="312"/>
                  </a:lnTo>
                  <a:lnTo>
                    <a:pt x="208" y="310"/>
                  </a:lnTo>
                  <a:lnTo>
                    <a:pt x="215" y="307"/>
                  </a:lnTo>
                  <a:lnTo>
                    <a:pt x="213" y="308"/>
                  </a:lnTo>
                  <a:lnTo>
                    <a:pt x="211" y="312"/>
                  </a:lnTo>
                  <a:lnTo>
                    <a:pt x="210" y="317"/>
                  </a:lnTo>
                  <a:lnTo>
                    <a:pt x="208" y="320"/>
                  </a:lnTo>
                  <a:lnTo>
                    <a:pt x="208" y="324"/>
                  </a:lnTo>
                  <a:lnTo>
                    <a:pt x="210" y="322"/>
                  </a:lnTo>
                  <a:lnTo>
                    <a:pt x="217" y="319"/>
                  </a:lnTo>
                  <a:lnTo>
                    <a:pt x="227" y="308"/>
                  </a:lnTo>
                  <a:lnTo>
                    <a:pt x="227" y="307"/>
                  </a:lnTo>
                  <a:lnTo>
                    <a:pt x="230" y="305"/>
                  </a:lnTo>
                  <a:lnTo>
                    <a:pt x="232" y="303"/>
                  </a:lnTo>
                  <a:lnTo>
                    <a:pt x="233" y="302"/>
                  </a:lnTo>
                  <a:lnTo>
                    <a:pt x="237" y="300"/>
                  </a:lnTo>
                  <a:lnTo>
                    <a:pt x="239" y="298"/>
                  </a:lnTo>
                  <a:lnTo>
                    <a:pt x="240" y="297"/>
                  </a:lnTo>
                  <a:lnTo>
                    <a:pt x="242" y="297"/>
                  </a:lnTo>
                  <a:lnTo>
                    <a:pt x="244" y="297"/>
                  </a:lnTo>
                  <a:lnTo>
                    <a:pt x="245" y="295"/>
                  </a:lnTo>
                  <a:lnTo>
                    <a:pt x="247" y="293"/>
                  </a:lnTo>
                  <a:lnTo>
                    <a:pt x="249" y="290"/>
                  </a:lnTo>
                  <a:lnTo>
                    <a:pt x="247" y="286"/>
                  </a:lnTo>
                  <a:lnTo>
                    <a:pt x="245" y="281"/>
                  </a:lnTo>
                  <a:lnTo>
                    <a:pt x="245" y="280"/>
                  </a:lnTo>
                  <a:lnTo>
                    <a:pt x="244" y="276"/>
                  </a:lnTo>
                  <a:lnTo>
                    <a:pt x="242" y="273"/>
                  </a:lnTo>
                  <a:lnTo>
                    <a:pt x="240" y="271"/>
                  </a:lnTo>
                  <a:lnTo>
                    <a:pt x="250" y="264"/>
                  </a:lnTo>
                  <a:lnTo>
                    <a:pt x="255" y="268"/>
                  </a:lnTo>
                  <a:lnTo>
                    <a:pt x="266" y="263"/>
                  </a:lnTo>
                  <a:lnTo>
                    <a:pt x="281" y="271"/>
                  </a:lnTo>
                  <a:lnTo>
                    <a:pt x="286" y="278"/>
                  </a:lnTo>
                  <a:lnTo>
                    <a:pt x="293" y="270"/>
                  </a:lnTo>
                  <a:lnTo>
                    <a:pt x="303" y="286"/>
                  </a:lnTo>
                  <a:lnTo>
                    <a:pt x="305" y="285"/>
                  </a:lnTo>
                  <a:lnTo>
                    <a:pt x="310" y="281"/>
                  </a:lnTo>
                  <a:lnTo>
                    <a:pt x="315" y="278"/>
                  </a:lnTo>
                  <a:lnTo>
                    <a:pt x="323" y="276"/>
                  </a:lnTo>
                  <a:lnTo>
                    <a:pt x="333" y="275"/>
                  </a:lnTo>
                  <a:lnTo>
                    <a:pt x="343" y="275"/>
                  </a:lnTo>
                  <a:lnTo>
                    <a:pt x="357" y="276"/>
                  </a:lnTo>
                  <a:lnTo>
                    <a:pt x="359" y="276"/>
                  </a:lnTo>
                  <a:lnTo>
                    <a:pt x="360" y="275"/>
                  </a:lnTo>
                  <a:lnTo>
                    <a:pt x="362" y="273"/>
                  </a:lnTo>
                  <a:lnTo>
                    <a:pt x="364" y="271"/>
                  </a:lnTo>
                  <a:lnTo>
                    <a:pt x="365" y="271"/>
                  </a:lnTo>
                  <a:lnTo>
                    <a:pt x="369" y="271"/>
                  </a:lnTo>
                  <a:lnTo>
                    <a:pt x="371" y="275"/>
                  </a:lnTo>
                  <a:lnTo>
                    <a:pt x="371" y="278"/>
                  </a:lnTo>
                  <a:lnTo>
                    <a:pt x="371" y="280"/>
                  </a:lnTo>
                  <a:lnTo>
                    <a:pt x="374" y="280"/>
                  </a:lnTo>
                  <a:lnTo>
                    <a:pt x="377" y="281"/>
                  </a:lnTo>
                  <a:lnTo>
                    <a:pt x="381" y="281"/>
                  </a:lnTo>
                  <a:lnTo>
                    <a:pt x="384" y="281"/>
                  </a:lnTo>
                  <a:lnTo>
                    <a:pt x="387" y="283"/>
                  </a:lnTo>
                  <a:lnTo>
                    <a:pt x="389" y="283"/>
                  </a:lnTo>
                  <a:lnTo>
                    <a:pt x="391" y="283"/>
                  </a:lnTo>
                  <a:lnTo>
                    <a:pt x="411" y="295"/>
                  </a:lnTo>
                  <a:lnTo>
                    <a:pt x="413" y="295"/>
                  </a:lnTo>
                  <a:lnTo>
                    <a:pt x="415" y="295"/>
                  </a:lnTo>
                  <a:lnTo>
                    <a:pt x="418" y="295"/>
                  </a:lnTo>
                  <a:lnTo>
                    <a:pt x="421" y="295"/>
                  </a:lnTo>
                  <a:lnTo>
                    <a:pt x="425" y="295"/>
                  </a:lnTo>
                  <a:lnTo>
                    <a:pt x="425" y="292"/>
                  </a:lnTo>
                  <a:lnTo>
                    <a:pt x="423" y="288"/>
                  </a:lnTo>
                  <a:lnTo>
                    <a:pt x="416" y="280"/>
                  </a:lnTo>
                  <a:lnTo>
                    <a:pt x="418" y="280"/>
                  </a:lnTo>
                  <a:lnTo>
                    <a:pt x="420" y="278"/>
                  </a:lnTo>
                  <a:lnTo>
                    <a:pt x="423" y="276"/>
                  </a:lnTo>
                  <a:lnTo>
                    <a:pt x="425" y="278"/>
                  </a:lnTo>
                  <a:lnTo>
                    <a:pt x="428" y="280"/>
                  </a:lnTo>
                  <a:lnTo>
                    <a:pt x="431" y="283"/>
                  </a:lnTo>
                  <a:lnTo>
                    <a:pt x="435" y="286"/>
                  </a:lnTo>
                  <a:lnTo>
                    <a:pt x="438" y="288"/>
                  </a:lnTo>
                  <a:lnTo>
                    <a:pt x="438" y="286"/>
                  </a:lnTo>
                  <a:lnTo>
                    <a:pt x="435" y="281"/>
                  </a:lnTo>
                  <a:lnTo>
                    <a:pt x="430" y="271"/>
                  </a:lnTo>
                  <a:lnTo>
                    <a:pt x="428" y="270"/>
                  </a:lnTo>
                  <a:lnTo>
                    <a:pt x="430" y="266"/>
                  </a:lnTo>
                  <a:lnTo>
                    <a:pt x="430" y="264"/>
                  </a:lnTo>
                  <a:lnTo>
                    <a:pt x="431" y="264"/>
                  </a:lnTo>
                  <a:lnTo>
                    <a:pt x="445" y="283"/>
                  </a:lnTo>
                  <a:lnTo>
                    <a:pt x="455" y="280"/>
                  </a:lnTo>
                  <a:lnTo>
                    <a:pt x="455" y="281"/>
                  </a:lnTo>
                  <a:lnTo>
                    <a:pt x="457" y="281"/>
                  </a:lnTo>
                  <a:lnTo>
                    <a:pt x="460" y="283"/>
                  </a:lnTo>
                  <a:lnTo>
                    <a:pt x="462" y="286"/>
                  </a:lnTo>
                  <a:lnTo>
                    <a:pt x="465" y="290"/>
                  </a:lnTo>
                  <a:lnTo>
                    <a:pt x="469" y="295"/>
                  </a:lnTo>
                  <a:lnTo>
                    <a:pt x="472" y="300"/>
                  </a:lnTo>
                  <a:lnTo>
                    <a:pt x="475" y="305"/>
                  </a:lnTo>
                  <a:lnTo>
                    <a:pt x="479" y="312"/>
                  </a:lnTo>
                  <a:lnTo>
                    <a:pt x="482" y="314"/>
                  </a:lnTo>
                  <a:lnTo>
                    <a:pt x="484" y="314"/>
                  </a:lnTo>
                  <a:lnTo>
                    <a:pt x="486" y="312"/>
                  </a:lnTo>
                  <a:lnTo>
                    <a:pt x="487" y="310"/>
                  </a:lnTo>
                  <a:lnTo>
                    <a:pt x="487" y="308"/>
                  </a:lnTo>
                  <a:lnTo>
                    <a:pt x="487" y="307"/>
                  </a:lnTo>
                  <a:lnTo>
                    <a:pt x="509" y="322"/>
                  </a:lnTo>
                  <a:lnTo>
                    <a:pt x="508" y="325"/>
                  </a:lnTo>
                  <a:lnTo>
                    <a:pt x="508" y="327"/>
                  </a:lnTo>
                  <a:lnTo>
                    <a:pt x="508" y="330"/>
                  </a:lnTo>
                  <a:lnTo>
                    <a:pt x="508" y="332"/>
                  </a:lnTo>
                  <a:lnTo>
                    <a:pt x="509" y="332"/>
                  </a:lnTo>
                  <a:lnTo>
                    <a:pt x="514" y="329"/>
                  </a:lnTo>
                  <a:lnTo>
                    <a:pt x="519" y="324"/>
                  </a:lnTo>
                  <a:lnTo>
                    <a:pt x="521" y="322"/>
                  </a:lnTo>
                  <a:lnTo>
                    <a:pt x="523" y="322"/>
                  </a:lnTo>
                  <a:lnTo>
                    <a:pt x="525" y="324"/>
                  </a:lnTo>
                  <a:lnTo>
                    <a:pt x="528" y="325"/>
                  </a:lnTo>
                  <a:lnTo>
                    <a:pt x="531" y="330"/>
                  </a:lnTo>
                  <a:lnTo>
                    <a:pt x="535" y="339"/>
                  </a:lnTo>
                  <a:lnTo>
                    <a:pt x="536" y="341"/>
                  </a:lnTo>
                  <a:lnTo>
                    <a:pt x="538" y="344"/>
                  </a:lnTo>
                  <a:lnTo>
                    <a:pt x="540" y="347"/>
                  </a:lnTo>
                  <a:lnTo>
                    <a:pt x="541" y="349"/>
                  </a:lnTo>
                </a:path>
              </a:pathLst>
            </a:custGeom>
            <a:solidFill>
              <a:srgbClr val="C0C0C0"/>
            </a:solidFill>
            <a:ln w="3175">
              <a:solidFill>
                <a:schemeClr val="tx1"/>
              </a:solidFill>
              <a:prstDash val="solid"/>
              <a:round/>
              <a:headEnd/>
              <a:tailEnd/>
            </a:ln>
          </p:spPr>
          <p:txBody>
            <a:bodyPr/>
            <a:lstStyle/>
            <a:p>
              <a:endParaRPr lang="en-US"/>
            </a:p>
          </p:txBody>
        </p:sp>
        <p:sp>
          <p:nvSpPr>
            <p:cNvPr id="58480" name="Freeform 77"/>
            <p:cNvSpPr>
              <a:spLocks/>
            </p:cNvSpPr>
            <p:nvPr/>
          </p:nvSpPr>
          <p:spPr bwMode="auto">
            <a:xfrm>
              <a:off x="1085" y="3327"/>
              <a:ext cx="27" cy="22"/>
            </a:xfrm>
            <a:custGeom>
              <a:avLst/>
              <a:gdLst>
                <a:gd name="T0" fmla="*/ 0 w 27"/>
                <a:gd name="T1" fmla="*/ 10 h 22"/>
                <a:gd name="T2" fmla="*/ 0 w 27"/>
                <a:gd name="T3" fmla="*/ 7 h 22"/>
                <a:gd name="T4" fmla="*/ 2 w 27"/>
                <a:gd name="T5" fmla="*/ 4 h 22"/>
                <a:gd name="T6" fmla="*/ 14 w 27"/>
                <a:gd name="T7" fmla="*/ 0 h 22"/>
                <a:gd name="T8" fmla="*/ 27 w 27"/>
                <a:gd name="T9" fmla="*/ 14 h 22"/>
                <a:gd name="T10" fmla="*/ 22 w 27"/>
                <a:gd name="T11" fmla="*/ 15 h 22"/>
                <a:gd name="T12" fmla="*/ 22 w 27"/>
                <a:gd name="T13" fmla="*/ 15 h 22"/>
                <a:gd name="T14" fmla="*/ 17 w 27"/>
                <a:gd name="T15" fmla="*/ 10 h 22"/>
                <a:gd name="T16" fmla="*/ 12 w 27"/>
                <a:gd name="T17" fmla="*/ 14 h 22"/>
                <a:gd name="T18" fmla="*/ 17 w 27"/>
                <a:gd name="T19" fmla="*/ 19 h 22"/>
                <a:gd name="T20" fmla="*/ 14 w 27"/>
                <a:gd name="T21" fmla="*/ 22 h 22"/>
                <a:gd name="T22" fmla="*/ 0 w 27"/>
                <a:gd name="T23" fmla="*/ 1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2"/>
                <a:gd name="T38" fmla="*/ 27 w 2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2">
                  <a:moveTo>
                    <a:pt x="0" y="10"/>
                  </a:moveTo>
                  <a:lnTo>
                    <a:pt x="0" y="7"/>
                  </a:lnTo>
                  <a:lnTo>
                    <a:pt x="2" y="4"/>
                  </a:lnTo>
                  <a:lnTo>
                    <a:pt x="14" y="0"/>
                  </a:lnTo>
                  <a:lnTo>
                    <a:pt x="27" y="14"/>
                  </a:lnTo>
                  <a:lnTo>
                    <a:pt x="22" y="15"/>
                  </a:lnTo>
                  <a:lnTo>
                    <a:pt x="17" y="10"/>
                  </a:lnTo>
                  <a:lnTo>
                    <a:pt x="12" y="14"/>
                  </a:lnTo>
                  <a:lnTo>
                    <a:pt x="17" y="19"/>
                  </a:lnTo>
                  <a:lnTo>
                    <a:pt x="14" y="22"/>
                  </a:lnTo>
                  <a:lnTo>
                    <a:pt x="0" y="10"/>
                  </a:lnTo>
                  <a:close/>
                </a:path>
              </a:pathLst>
            </a:custGeom>
            <a:solidFill>
              <a:srgbClr val="C0C0C0"/>
            </a:solidFill>
            <a:ln w="9525">
              <a:solidFill>
                <a:schemeClr val="tx1"/>
              </a:solidFill>
              <a:round/>
              <a:headEnd/>
              <a:tailEnd/>
            </a:ln>
          </p:spPr>
          <p:txBody>
            <a:bodyPr/>
            <a:lstStyle/>
            <a:p>
              <a:endParaRPr lang="en-US"/>
            </a:p>
          </p:txBody>
        </p:sp>
        <p:sp>
          <p:nvSpPr>
            <p:cNvPr id="58481" name="Freeform 78"/>
            <p:cNvSpPr>
              <a:spLocks/>
            </p:cNvSpPr>
            <p:nvPr/>
          </p:nvSpPr>
          <p:spPr bwMode="auto">
            <a:xfrm>
              <a:off x="1085" y="3327"/>
              <a:ext cx="27" cy="22"/>
            </a:xfrm>
            <a:custGeom>
              <a:avLst/>
              <a:gdLst>
                <a:gd name="T0" fmla="*/ 0 w 27"/>
                <a:gd name="T1" fmla="*/ 10 h 22"/>
                <a:gd name="T2" fmla="*/ 0 w 27"/>
                <a:gd name="T3" fmla="*/ 7 h 22"/>
                <a:gd name="T4" fmla="*/ 2 w 27"/>
                <a:gd name="T5" fmla="*/ 4 h 22"/>
                <a:gd name="T6" fmla="*/ 14 w 27"/>
                <a:gd name="T7" fmla="*/ 0 h 22"/>
                <a:gd name="T8" fmla="*/ 27 w 27"/>
                <a:gd name="T9" fmla="*/ 14 h 22"/>
                <a:gd name="T10" fmla="*/ 22 w 27"/>
                <a:gd name="T11" fmla="*/ 15 h 22"/>
                <a:gd name="T12" fmla="*/ 22 w 27"/>
                <a:gd name="T13" fmla="*/ 15 h 22"/>
                <a:gd name="T14" fmla="*/ 17 w 27"/>
                <a:gd name="T15" fmla="*/ 10 h 22"/>
                <a:gd name="T16" fmla="*/ 12 w 27"/>
                <a:gd name="T17" fmla="*/ 14 h 22"/>
                <a:gd name="T18" fmla="*/ 17 w 27"/>
                <a:gd name="T19" fmla="*/ 19 h 22"/>
                <a:gd name="T20" fmla="*/ 14 w 27"/>
                <a:gd name="T21" fmla="*/ 22 h 22"/>
                <a:gd name="T22" fmla="*/ 0 w 27"/>
                <a:gd name="T23" fmla="*/ 1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2"/>
                <a:gd name="T38" fmla="*/ 27 w 2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2">
                  <a:moveTo>
                    <a:pt x="0" y="10"/>
                  </a:moveTo>
                  <a:lnTo>
                    <a:pt x="0" y="7"/>
                  </a:lnTo>
                  <a:lnTo>
                    <a:pt x="2" y="4"/>
                  </a:lnTo>
                  <a:lnTo>
                    <a:pt x="14" y="0"/>
                  </a:lnTo>
                  <a:lnTo>
                    <a:pt x="27" y="14"/>
                  </a:lnTo>
                  <a:lnTo>
                    <a:pt x="22" y="15"/>
                  </a:lnTo>
                  <a:lnTo>
                    <a:pt x="17" y="10"/>
                  </a:lnTo>
                  <a:lnTo>
                    <a:pt x="12" y="14"/>
                  </a:lnTo>
                  <a:lnTo>
                    <a:pt x="17" y="19"/>
                  </a:lnTo>
                  <a:lnTo>
                    <a:pt x="14" y="22"/>
                  </a:lnTo>
                  <a:lnTo>
                    <a:pt x="0" y="10"/>
                  </a:lnTo>
                </a:path>
              </a:pathLst>
            </a:custGeom>
            <a:solidFill>
              <a:srgbClr val="C0C0C0"/>
            </a:solidFill>
            <a:ln w="3175">
              <a:solidFill>
                <a:schemeClr val="tx1"/>
              </a:solidFill>
              <a:prstDash val="solid"/>
              <a:round/>
              <a:headEnd/>
              <a:tailEnd/>
            </a:ln>
          </p:spPr>
          <p:txBody>
            <a:bodyPr/>
            <a:lstStyle/>
            <a:p>
              <a:endParaRPr lang="en-US"/>
            </a:p>
          </p:txBody>
        </p:sp>
        <p:sp>
          <p:nvSpPr>
            <p:cNvPr id="58482" name="Freeform 79"/>
            <p:cNvSpPr>
              <a:spLocks/>
            </p:cNvSpPr>
            <p:nvPr/>
          </p:nvSpPr>
          <p:spPr bwMode="auto">
            <a:xfrm>
              <a:off x="1107" y="3348"/>
              <a:ext cx="21" cy="23"/>
            </a:xfrm>
            <a:custGeom>
              <a:avLst/>
              <a:gdLst>
                <a:gd name="T0" fmla="*/ 5 w 21"/>
                <a:gd name="T1" fmla="*/ 0 h 23"/>
                <a:gd name="T2" fmla="*/ 0 w 21"/>
                <a:gd name="T3" fmla="*/ 3 h 23"/>
                <a:gd name="T4" fmla="*/ 11 w 21"/>
                <a:gd name="T5" fmla="*/ 16 h 23"/>
                <a:gd name="T6" fmla="*/ 21 w 21"/>
                <a:gd name="T7" fmla="*/ 23 h 23"/>
                <a:gd name="T8" fmla="*/ 14 w 21"/>
                <a:gd name="T9" fmla="*/ 6 h 23"/>
                <a:gd name="T10" fmla="*/ 5 w 21"/>
                <a:gd name="T11" fmla="*/ 0 h 23"/>
                <a:gd name="T12" fmla="*/ 0 60000 65536"/>
                <a:gd name="T13" fmla="*/ 0 60000 65536"/>
                <a:gd name="T14" fmla="*/ 0 60000 65536"/>
                <a:gd name="T15" fmla="*/ 0 60000 65536"/>
                <a:gd name="T16" fmla="*/ 0 60000 65536"/>
                <a:gd name="T17" fmla="*/ 0 60000 65536"/>
                <a:gd name="T18" fmla="*/ 0 w 21"/>
                <a:gd name="T19" fmla="*/ 0 h 23"/>
                <a:gd name="T20" fmla="*/ 21 w 21"/>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1" h="23">
                  <a:moveTo>
                    <a:pt x="5" y="0"/>
                  </a:moveTo>
                  <a:lnTo>
                    <a:pt x="0" y="3"/>
                  </a:lnTo>
                  <a:lnTo>
                    <a:pt x="11" y="16"/>
                  </a:lnTo>
                  <a:lnTo>
                    <a:pt x="21" y="23"/>
                  </a:lnTo>
                  <a:lnTo>
                    <a:pt x="14" y="6"/>
                  </a:lnTo>
                  <a:lnTo>
                    <a:pt x="5" y="0"/>
                  </a:lnTo>
                  <a:close/>
                </a:path>
              </a:pathLst>
            </a:custGeom>
            <a:solidFill>
              <a:srgbClr val="C0C0C0"/>
            </a:solidFill>
            <a:ln w="9525">
              <a:solidFill>
                <a:schemeClr val="tx1"/>
              </a:solidFill>
              <a:round/>
              <a:headEnd/>
              <a:tailEnd/>
            </a:ln>
          </p:spPr>
          <p:txBody>
            <a:bodyPr/>
            <a:lstStyle/>
            <a:p>
              <a:endParaRPr lang="en-US"/>
            </a:p>
          </p:txBody>
        </p:sp>
        <p:sp>
          <p:nvSpPr>
            <p:cNvPr id="58483" name="Freeform 80"/>
            <p:cNvSpPr>
              <a:spLocks/>
            </p:cNvSpPr>
            <p:nvPr/>
          </p:nvSpPr>
          <p:spPr bwMode="auto">
            <a:xfrm>
              <a:off x="1107" y="3348"/>
              <a:ext cx="21" cy="23"/>
            </a:xfrm>
            <a:custGeom>
              <a:avLst/>
              <a:gdLst>
                <a:gd name="T0" fmla="*/ 5 w 21"/>
                <a:gd name="T1" fmla="*/ 0 h 23"/>
                <a:gd name="T2" fmla="*/ 0 w 21"/>
                <a:gd name="T3" fmla="*/ 3 h 23"/>
                <a:gd name="T4" fmla="*/ 11 w 21"/>
                <a:gd name="T5" fmla="*/ 16 h 23"/>
                <a:gd name="T6" fmla="*/ 21 w 21"/>
                <a:gd name="T7" fmla="*/ 23 h 23"/>
                <a:gd name="T8" fmla="*/ 14 w 21"/>
                <a:gd name="T9" fmla="*/ 6 h 23"/>
                <a:gd name="T10" fmla="*/ 5 w 21"/>
                <a:gd name="T11" fmla="*/ 0 h 23"/>
                <a:gd name="T12" fmla="*/ 0 60000 65536"/>
                <a:gd name="T13" fmla="*/ 0 60000 65536"/>
                <a:gd name="T14" fmla="*/ 0 60000 65536"/>
                <a:gd name="T15" fmla="*/ 0 60000 65536"/>
                <a:gd name="T16" fmla="*/ 0 60000 65536"/>
                <a:gd name="T17" fmla="*/ 0 60000 65536"/>
                <a:gd name="T18" fmla="*/ 0 w 21"/>
                <a:gd name="T19" fmla="*/ 0 h 23"/>
                <a:gd name="T20" fmla="*/ 21 w 21"/>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1" h="23">
                  <a:moveTo>
                    <a:pt x="5" y="0"/>
                  </a:moveTo>
                  <a:lnTo>
                    <a:pt x="0" y="3"/>
                  </a:lnTo>
                  <a:lnTo>
                    <a:pt x="11" y="16"/>
                  </a:lnTo>
                  <a:lnTo>
                    <a:pt x="21" y="23"/>
                  </a:lnTo>
                  <a:lnTo>
                    <a:pt x="14" y="6"/>
                  </a:lnTo>
                  <a:lnTo>
                    <a:pt x="5" y="0"/>
                  </a:lnTo>
                </a:path>
              </a:pathLst>
            </a:custGeom>
            <a:solidFill>
              <a:srgbClr val="C0C0C0"/>
            </a:solidFill>
            <a:ln w="3175">
              <a:solidFill>
                <a:schemeClr val="tx1"/>
              </a:solidFill>
              <a:prstDash val="solid"/>
              <a:round/>
              <a:headEnd/>
              <a:tailEnd/>
            </a:ln>
          </p:spPr>
          <p:txBody>
            <a:bodyPr/>
            <a:lstStyle/>
            <a:p>
              <a:endParaRPr lang="en-US"/>
            </a:p>
          </p:txBody>
        </p:sp>
        <p:sp>
          <p:nvSpPr>
            <p:cNvPr id="58484" name="Freeform 81"/>
            <p:cNvSpPr>
              <a:spLocks/>
            </p:cNvSpPr>
            <p:nvPr/>
          </p:nvSpPr>
          <p:spPr bwMode="auto">
            <a:xfrm>
              <a:off x="1107" y="3322"/>
              <a:ext cx="19" cy="24"/>
            </a:xfrm>
            <a:custGeom>
              <a:avLst/>
              <a:gdLst>
                <a:gd name="T0" fmla="*/ 4 w 19"/>
                <a:gd name="T1" fmla="*/ 0 h 24"/>
                <a:gd name="T2" fmla="*/ 19 w 19"/>
                <a:gd name="T3" fmla="*/ 15 h 24"/>
                <a:gd name="T4" fmla="*/ 17 w 19"/>
                <a:gd name="T5" fmla="*/ 24 h 24"/>
                <a:gd name="T6" fmla="*/ 11 w 19"/>
                <a:gd name="T7" fmla="*/ 22 h 24"/>
                <a:gd name="T8" fmla="*/ 11 w 19"/>
                <a:gd name="T9" fmla="*/ 15 h 24"/>
                <a:gd name="T10" fmla="*/ 0 w 19"/>
                <a:gd name="T11" fmla="*/ 2 h 24"/>
                <a:gd name="T12" fmla="*/ 4 w 19"/>
                <a:gd name="T13" fmla="*/ 0 h 24"/>
                <a:gd name="T14" fmla="*/ 0 60000 65536"/>
                <a:gd name="T15" fmla="*/ 0 60000 65536"/>
                <a:gd name="T16" fmla="*/ 0 60000 65536"/>
                <a:gd name="T17" fmla="*/ 0 60000 65536"/>
                <a:gd name="T18" fmla="*/ 0 60000 65536"/>
                <a:gd name="T19" fmla="*/ 0 60000 65536"/>
                <a:gd name="T20" fmla="*/ 0 60000 65536"/>
                <a:gd name="T21" fmla="*/ 0 w 19"/>
                <a:gd name="T22" fmla="*/ 0 h 24"/>
                <a:gd name="T23" fmla="*/ 19 w 1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4">
                  <a:moveTo>
                    <a:pt x="4" y="0"/>
                  </a:moveTo>
                  <a:lnTo>
                    <a:pt x="19" y="15"/>
                  </a:lnTo>
                  <a:lnTo>
                    <a:pt x="17" y="24"/>
                  </a:lnTo>
                  <a:lnTo>
                    <a:pt x="11" y="22"/>
                  </a:lnTo>
                  <a:lnTo>
                    <a:pt x="11" y="15"/>
                  </a:lnTo>
                  <a:lnTo>
                    <a:pt x="0" y="2"/>
                  </a:lnTo>
                  <a:lnTo>
                    <a:pt x="4" y="0"/>
                  </a:lnTo>
                  <a:close/>
                </a:path>
              </a:pathLst>
            </a:custGeom>
            <a:solidFill>
              <a:srgbClr val="C0C0C0"/>
            </a:solidFill>
            <a:ln w="9525">
              <a:solidFill>
                <a:schemeClr val="tx1"/>
              </a:solidFill>
              <a:round/>
              <a:headEnd/>
              <a:tailEnd/>
            </a:ln>
          </p:spPr>
          <p:txBody>
            <a:bodyPr/>
            <a:lstStyle/>
            <a:p>
              <a:endParaRPr lang="en-US"/>
            </a:p>
          </p:txBody>
        </p:sp>
        <p:sp>
          <p:nvSpPr>
            <p:cNvPr id="58485" name="Freeform 82"/>
            <p:cNvSpPr>
              <a:spLocks/>
            </p:cNvSpPr>
            <p:nvPr/>
          </p:nvSpPr>
          <p:spPr bwMode="auto">
            <a:xfrm>
              <a:off x="1107" y="3322"/>
              <a:ext cx="19" cy="24"/>
            </a:xfrm>
            <a:custGeom>
              <a:avLst/>
              <a:gdLst>
                <a:gd name="T0" fmla="*/ 4 w 19"/>
                <a:gd name="T1" fmla="*/ 0 h 24"/>
                <a:gd name="T2" fmla="*/ 19 w 19"/>
                <a:gd name="T3" fmla="*/ 15 h 24"/>
                <a:gd name="T4" fmla="*/ 17 w 19"/>
                <a:gd name="T5" fmla="*/ 24 h 24"/>
                <a:gd name="T6" fmla="*/ 11 w 19"/>
                <a:gd name="T7" fmla="*/ 22 h 24"/>
                <a:gd name="T8" fmla="*/ 11 w 19"/>
                <a:gd name="T9" fmla="*/ 15 h 24"/>
                <a:gd name="T10" fmla="*/ 0 w 19"/>
                <a:gd name="T11" fmla="*/ 2 h 24"/>
                <a:gd name="T12" fmla="*/ 4 w 19"/>
                <a:gd name="T13" fmla="*/ 0 h 24"/>
                <a:gd name="T14" fmla="*/ 0 60000 65536"/>
                <a:gd name="T15" fmla="*/ 0 60000 65536"/>
                <a:gd name="T16" fmla="*/ 0 60000 65536"/>
                <a:gd name="T17" fmla="*/ 0 60000 65536"/>
                <a:gd name="T18" fmla="*/ 0 60000 65536"/>
                <a:gd name="T19" fmla="*/ 0 60000 65536"/>
                <a:gd name="T20" fmla="*/ 0 60000 65536"/>
                <a:gd name="T21" fmla="*/ 0 w 19"/>
                <a:gd name="T22" fmla="*/ 0 h 24"/>
                <a:gd name="T23" fmla="*/ 19 w 1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4">
                  <a:moveTo>
                    <a:pt x="4" y="0"/>
                  </a:moveTo>
                  <a:lnTo>
                    <a:pt x="19" y="15"/>
                  </a:lnTo>
                  <a:lnTo>
                    <a:pt x="17" y="24"/>
                  </a:lnTo>
                  <a:lnTo>
                    <a:pt x="11" y="22"/>
                  </a:lnTo>
                  <a:lnTo>
                    <a:pt x="11" y="15"/>
                  </a:lnTo>
                  <a:lnTo>
                    <a:pt x="0" y="2"/>
                  </a:lnTo>
                  <a:lnTo>
                    <a:pt x="4" y="0"/>
                  </a:lnTo>
                </a:path>
              </a:pathLst>
            </a:custGeom>
            <a:solidFill>
              <a:srgbClr val="C0C0C0"/>
            </a:solidFill>
            <a:ln w="3175">
              <a:solidFill>
                <a:schemeClr val="tx1"/>
              </a:solidFill>
              <a:prstDash val="solid"/>
              <a:round/>
              <a:headEnd/>
              <a:tailEnd/>
            </a:ln>
          </p:spPr>
          <p:txBody>
            <a:bodyPr/>
            <a:lstStyle/>
            <a:p>
              <a:endParaRPr lang="en-US"/>
            </a:p>
          </p:txBody>
        </p:sp>
        <p:sp>
          <p:nvSpPr>
            <p:cNvPr id="58486" name="Freeform 83"/>
            <p:cNvSpPr>
              <a:spLocks/>
            </p:cNvSpPr>
            <p:nvPr/>
          </p:nvSpPr>
          <p:spPr bwMode="auto">
            <a:xfrm>
              <a:off x="1153" y="3370"/>
              <a:ext cx="27" cy="25"/>
            </a:xfrm>
            <a:custGeom>
              <a:avLst/>
              <a:gdLst>
                <a:gd name="T0" fmla="*/ 2 w 27"/>
                <a:gd name="T1" fmla="*/ 0 h 25"/>
                <a:gd name="T2" fmla="*/ 10 w 27"/>
                <a:gd name="T3" fmla="*/ 1 h 25"/>
                <a:gd name="T4" fmla="*/ 27 w 27"/>
                <a:gd name="T5" fmla="*/ 20 h 25"/>
                <a:gd name="T6" fmla="*/ 24 w 27"/>
                <a:gd name="T7" fmla="*/ 25 h 25"/>
                <a:gd name="T8" fmla="*/ 14 w 27"/>
                <a:gd name="T9" fmla="*/ 16 h 25"/>
                <a:gd name="T10" fmla="*/ 7 w 27"/>
                <a:gd name="T11" fmla="*/ 15 h 25"/>
                <a:gd name="T12" fmla="*/ 0 w 27"/>
                <a:gd name="T13" fmla="*/ 6 h 25"/>
                <a:gd name="T14" fmla="*/ 2 w 27"/>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25"/>
                <a:gd name="T26" fmla="*/ 27 w 2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25">
                  <a:moveTo>
                    <a:pt x="2" y="0"/>
                  </a:moveTo>
                  <a:lnTo>
                    <a:pt x="10" y="1"/>
                  </a:lnTo>
                  <a:lnTo>
                    <a:pt x="27" y="20"/>
                  </a:lnTo>
                  <a:lnTo>
                    <a:pt x="24" y="25"/>
                  </a:lnTo>
                  <a:lnTo>
                    <a:pt x="14" y="16"/>
                  </a:lnTo>
                  <a:lnTo>
                    <a:pt x="7" y="15"/>
                  </a:lnTo>
                  <a:lnTo>
                    <a:pt x="0" y="6"/>
                  </a:lnTo>
                  <a:lnTo>
                    <a:pt x="2" y="0"/>
                  </a:lnTo>
                  <a:close/>
                </a:path>
              </a:pathLst>
            </a:custGeom>
            <a:solidFill>
              <a:srgbClr val="C0C0C0"/>
            </a:solidFill>
            <a:ln w="9525">
              <a:solidFill>
                <a:schemeClr val="tx1"/>
              </a:solidFill>
              <a:round/>
              <a:headEnd/>
              <a:tailEnd/>
            </a:ln>
          </p:spPr>
          <p:txBody>
            <a:bodyPr/>
            <a:lstStyle/>
            <a:p>
              <a:endParaRPr lang="en-US"/>
            </a:p>
          </p:txBody>
        </p:sp>
        <p:sp>
          <p:nvSpPr>
            <p:cNvPr id="58487" name="Freeform 84"/>
            <p:cNvSpPr>
              <a:spLocks/>
            </p:cNvSpPr>
            <p:nvPr/>
          </p:nvSpPr>
          <p:spPr bwMode="auto">
            <a:xfrm>
              <a:off x="1153" y="3370"/>
              <a:ext cx="27" cy="25"/>
            </a:xfrm>
            <a:custGeom>
              <a:avLst/>
              <a:gdLst>
                <a:gd name="T0" fmla="*/ 2 w 27"/>
                <a:gd name="T1" fmla="*/ 0 h 25"/>
                <a:gd name="T2" fmla="*/ 10 w 27"/>
                <a:gd name="T3" fmla="*/ 1 h 25"/>
                <a:gd name="T4" fmla="*/ 27 w 27"/>
                <a:gd name="T5" fmla="*/ 20 h 25"/>
                <a:gd name="T6" fmla="*/ 24 w 27"/>
                <a:gd name="T7" fmla="*/ 25 h 25"/>
                <a:gd name="T8" fmla="*/ 14 w 27"/>
                <a:gd name="T9" fmla="*/ 16 h 25"/>
                <a:gd name="T10" fmla="*/ 7 w 27"/>
                <a:gd name="T11" fmla="*/ 15 h 25"/>
                <a:gd name="T12" fmla="*/ 0 w 27"/>
                <a:gd name="T13" fmla="*/ 6 h 25"/>
                <a:gd name="T14" fmla="*/ 2 w 27"/>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25"/>
                <a:gd name="T26" fmla="*/ 27 w 2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25">
                  <a:moveTo>
                    <a:pt x="2" y="0"/>
                  </a:moveTo>
                  <a:lnTo>
                    <a:pt x="10" y="1"/>
                  </a:lnTo>
                  <a:lnTo>
                    <a:pt x="27" y="20"/>
                  </a:lnTo>
                  <a:lnTo>
                    <a:pt x="24" y="25"/>
                  </a:lnTo>
                  <a:lnTo>
                    <a:pt x="14" y="16"/>
                  </a:lnTo>
                  <a:lnTo>
                    <a:pt x="7" y="15"/>
                  </a:lnTo>
                  <a:lnTo>
                    <a:pt x="0" y="6"/>
                  </a:lnTo>
                  <a:lnTo>
                    <a:pt x="2" y="0"/>
                  </a:lnTo>
                </a:path>
              </a:pathLst>
            </a:custGeom>
            <a:solidFill>
              <a:srgbClr val="C0C0C0"/>
            </a:solidFill>
            <a:ln w="3175">
              <a:solidFill>
                <a:schemeClr val="tx1"/>
              </a:solidFill>
              <a:prstDash val="solid"/>
              <a:round/>
              <a:headEnd/>
              <a:tailEnd/>
            </a:ln>
          </p:spPr>
          <p:txBody>
            <a:bodyPr/>
            <a:lstStyle/>
            <a:p>
              <a:endParaRPr lang="en-US"/>
            </a:p>
          </p:txBody>
        </p:sp>
        <p:sp>
          <p:nvSpPr>
            <p:cNvPr id="58488" name="Freeform 85"/>
            <p:cNvSpPr>
              <a:spLocks/>
            </p:cNvSpPr>
            <p:nvPr/>
          </p:nvSpPr>
          <p:spPr bwMode="auto">
            <a:xfrm>
              <a:off x="1175" y="3412"/>
              <a:ext cx="25" cy="20"/>
            </a:xfrm>
            <a:custGeom>
              <a:avLst/>
              <a:gdLst>
                <a:gd name="T0" fmla="*/ 0 w 25"/>
                <a:gd name="T1" fmla="*/ 2 h 20"/>
                <a:gd name="T2" fmla="*/ 12 w 25"/>
                <a:gd name="T3" fmla="*/ 2 h 20"/>
                <a:gd name="T4" fmla="*/ 12 w 25"/>
                <a:gd name="T5" fmla="*/ 12 h 20"/>
                <a:gd name="T6" fmla="*/ 19 w 25"/>
                <a:gd name="T7" fmla="*/ 10 h 20"/>
                <a:gd name="T8" fmla="*/ 17 w 25"/>
                <a:gd name="T9" fmla="*/ 0 h 20"/>
                <a:gd name="T10" fmla="*/ 19 w 25"/>
                <a:gd name="T11" fmla="*/ 0 h 20"/>
                <a:gd name="T12" fmla="*/ 20 w 25"/>
                <a:gd name="T13" fmla="*/ 2 h 20"/>
                <a:gd name="T14" fmla="*/ 22 w 25"/>
                <a:gd name="T15" fmla="*/ 3 h 20"/>
                <a:gd name="T16" fmla="*/ 24 w 25"/>
                <a:gd name="T17" fmla="*/ 5 h 20"/>
                <a:gd name="T18" fmla="*/ 25 w 25"/>
                <a:gd name="T19" fmla="*/ 8 h 20"/>
                <a:gd name="T20" fmla="*/ 25 w 25"/>
                <a:gd name="T21" fmla="*/ 12 h 20"/>
                <a:gd name="T22" fmla="*/ 24 w 25"/>
                <a:gd name="T23" fmla="*/ 15 h 20"/>
                <a:gd name="T24" fmla="*/ 22 w 25"/>
                <a:gd name="T25" fmla="*/ 20 h 20"/>
                <a:gd name="T26" fmla="*/ 20 w 25"/>
                <a:gd name="T27" fmla="*/ 20 h 20"/>
                <a:gd name="T28" fmla="*/ 19 w 25"/>
                <a:gd name="T29" fmla="*/ 20 h 20"/>
                <a:gd name="T30" fmla="*/ 17 w 25"/>
                <a:gd name="T31" fmla="*/ 20 h 20"/>
                <a:gd name="T32" fmla="*/ 14 w 25"/>
                <a:gd name="T33" fmla="*/ 18 h 20"/>
                <a:gd name="T34" fmla="*/ 12 w 25"/>
                <a:gd name="T35" fmla="*/ 18 h 20"/>
                <a:gd name="T36" fmla="*/ 10 w 25"/>
                <a:gd name="T37" fmla="*/ 18 h 20"/>
                <a:gd name="T38" fmla="*/ 9 w 25"/>
                <a:gd name="T39" fmla="*/ 18 h 20"/>
                <a:gd name="T40" fmla="*/ 9 w 25"/>
                <a:gd name="T41" fmla="*/ 18 h 20"/>
                <a:gd name="T42" fmla="*/ 2 w 25"/>
                <a:gd name="T43" fmla="*/ 10 h 20"/>
                <a:gd name="T44" fmla="*/ 0 w 25"/>
                <a:gd name="T45" fmla="*/ 2 h 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
                <a:gd name="T70" fmla="*/ 0 h 20"/>
                <a:gd name="T71" fmla="*/ 25 w 25"/>
                <a:gd name="T72" fmla="*/ 20 h 2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 h="20">
                  <a:moveTo>
                    <a:pt x="0" y="2"/>
                  </a:moveTo>
                  <a:lnTo>
                    <a:pt x="12" y="2"/>
                  </a:lnTo>
                  <a:lnTo>
                    <a:pt x="12" y="12"/>
                  </a:lnTo>
                  <a:lnTo>
                    <a:pt x="19" y="10"/>
                  </a:lnTo>
                  <a:lnTo>
                    <a:pt x="17" y="0"/>
                  </a:lnTo>
                  <a:lnTo>
                    <a:pt x="19" y="0"/>
                  </a:lnTo>
                  <a:lnTo>
                    <a:pt x="20" y="2"/>
                  </a:lnTo>
                  <a:lnTo>
                    <a:pt x="22" y="3"/>
                  </a:lnTo>
                  <a:lnTo>
                    <a:pt x="24" y="5"/>
                  </a:lnTo>
                  <a:lnTo>
                    <a:pt x="25" y="8"/>
                  </a:lnTo>
                  <a:lnTo>
                    <a:pt x="25" y="12"/>
                  </a:lnTo>
                  <a:lnTo>
                    <a:pt x="24" y="15"/>
                  </a:lnTo>
                  <a:lnTo>
                    <a:pt x="22" y="20"/>
                  </a:lnTo>
                  <a:lnTo>
                    <a:pt x="20" y="20"/>
                  </a:lnTo>
                  <a:lnTo>
                    <a:pt x="19" y="20"/>
                  </a:lnTo>
                  <a:lnTo>
                    <a:pt x="17" y="20"/>
                  </a:lnTo>
                  <a:lnTo>
                    <a:pt x="14" y="18"/>
                  </a:lnTo>
                  <a:lnTo>
                    <a:pt x="12" y="18"/>
                  </a:lnTo>
                  <a:lnTo>
                    <a:pt x="10" y="18"/>
                  </a:lnTo>
                  <a:lnTo>
                    <a:pt x="9" y="18"/>
                  </a:lnTo>
                  <a:lnTo>
                    <a:pt x="2" y="10"/>
                  </a:lnTo>
                  <a:lnTo>
                    <a:pt x="0" y="2"/>
                  </a:lnTo>
                  <a:close/>
                </a:path>
              </a:pathLst>
            </a:custGeom>
            <a:solidFill>
              <a:srgbClr val="C0C0C0"/>
            </a:solidFill>
            <a:ln w="9525">
              <a:solidFill>
                <a:schemeClr val="tx1"/>
              </a:solidFill>
              <a:round/>
              <a:headEnd/>
              <a:tailEnd/>
            </a:ln>
          </p:spPr>
          <p:txBody>
            <a:bodyPr/>
            <a:lstStyle/>
            <a:p>
              <a:endParaRPr lang="en-US"/>
            </a:p>
          </p:txBody>
        </p:sp>
        <p:sp>
          <p:nvSpPr>
            <p:cNvPr id="58489" name="Freeform 86"/>
            <p:cNvSpPr>
              <a:spLocks/>
            </p:cNvSpPr>
            <p:nvPr/>
          </p:nvSpPr>
          <p:spPr bwMode="auto">
            <a:xfrm>
              <a:off x="1175" y="3412"/>
              <a:ext cx="25" cy="20"/>
            </a:xfrm>
            <a:custGeom>
              <a:avLst/>
              <a:gdLst>
                <a:gd name="T0" fmla="*/ 0 w 25"/>
                <a:gd name="T1" fmla="*/ 2 h 20"/>
                <a:gd name="T2" fmla="*/ 12 w 25"/>
                <a:gd name="T3" fmla="*/ 2 h 20"/>
                <a:gd name="T4" fmla="*/ 12 w 25"/>
                <a:gd name="T5" fmla="*/ 12 h 20"/>
                <a:gd name="T6" fmla="*/ 19 w 25"/>
                <a:gd name="T7" fmla="*/ 10 h 20"/>
                <a:gd name="T8" fmla="*/ 17 w 25"/>
                <a:gd name="T9" fmla="*/ 0 h 20"/>
                <a:gd name="T10" fmla="*/ 17 w 25"/>
                <a:gd name="T11" fmla="*/ 0 h 20"/>
                <a:gd name="T12" fmla="*/ 19 w 25"/>
                <a:gd name="T13" fmla="*/ 0 h 20"/>
                <a:gd name="T14" fmla="*/ 20 w 25"/>
                <a:gd name="T15" fmla="*/ 2 h 20"/>
                <a:gd name="T16" fmla="*/ 22 w 25"/>
                <a:gd name="T17" fmla="*/ 3 h 20"/>
                <a:gd name="T18" fmla="*/ 24 w 25"/>
                <a:gd name="T19" fmla="*/ 5 h 20"/>
                <a:gd name="T20" fmla="*/ 25 w 25"/>
                <a:gd name="T21" fmla="*/ 8 h 20"/>
                <a:gd name="T22" fmla="*/ 25 w 25"/>
                <a:gd name="T23" fmla="*/ 12 h 20"/>
                <a:gd name="T24" fmla="*/ 24 w 25"/>
                <a:gd name="T25" fmla="*/ 15 h 20"/>
                <a:gd name="T26" fmla="*/ 22 w 25"/>
                <a:gd name="T27" fmla="*/ 20 h 20"/>
                <a:gd name="T28" fmla="*/ 22 w 25"/>
                <a:gd name="T29" fmla="*/ 20 h 20"/>
                <a:gd name="T30" fmla="*/ 20 w 25"/>
                <a:gd name="T31" fmla="*/ 20 h 20"/>
                <a:gd name="T32" fmla="*/ 19 w 25"/>
                <a:gd name="T33" fmla="*/ 20 h 20"/>
                <a:gd name="T34" fmla="*/ 17 w 25"/>
                <a:gd name="T35" fmla="*/ 20 h 20"/>
                <a:gd name="T36" fmla="*/ 14 w 25"/>
                <a:gd name="T37" fmla="*/ 18 h 20"/>
                <a:gd name="T38" fmla="*/ 12 w 25"/>
                <a:gd name="T39" fmla="*/ 18 h 20"/>
                <a:gd name="T40" fmla="*/ 10 w 25"/>
                <a:gd name="T41" fmla="*/ 18 h 20"/>
                <a:gd name="T42" fmla="*/ 9 w 25"/>
                <a:gd name="T43" fmla="*/ 18 h 20"/>
                <a:gd name="T44" fmla="*/ 9 w 25"/>
                <a:gd name="T45" fmla="*/ 18 h 20"/>
                <a:gd name="T46" fmla="*/ 2 w 25"/>
                <a:gd name="T47" fmla="*/ 10 h 20"/>
                <a:gd name="T48" fmla="*/ 0 w 25"/>
                <a:gd name="T49" fmla="*/ 2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20"/>
                <a:gd name="T77" fmla="*/ 25 w 25"/>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20">
                  <a:moveTo>
                    <a:pt x="0" y="2"/>
                  </a:moveTo>
                  <a:lnTo>
                    <a:pt x="12" y="2"/>
                  </a:lnTo>
                  <a:lnTo>
                    <a:pt x="12" y="12"/>
                  </a:lnTo>
                  <a:lnTo>
                    <a:pt x="19" y="10"/>
                  </a:lnTo>
                  <a:lnTo>
                    <a:pt x="17" y="0"/>
                  </a:lnTo>
                  <a:lnTo>
                    <a:pt x="19" y="0"/>
                  </a:lnTo>
                  <a:lnTo>
                    <a:pt x="20" y="2"/>
                  </a:lnTo>
                  <a:lnTo>
                    <a:pt x="22" y="3"/>
                  </a:lnTo>
                  <a:lnTo>
                    <a:pt x="24" y="5"/>
                  </a:lnTo>
                  <a:lnTo>
                    <a:pt x="25" y="8"/>
                  </a:lnTo>
                  <a:lnTo>
                    <a:pt x="25" y="12"/>
                  </a:lnTo>
                  <a:lnTo>
                    <a:pt x="24" y="15"/>
                  </a:lnTo>
                  <a:lnTo>
                    <a:pt x="22" y="20"/>
                  </a:lnTo>
                  <a:lnTo>
                    <a:pt x="20" y="20"/>
                  </a:lnTo>
                  <a:lnTo>
                    <a:pt x="19" y="20"/>
                  </a:lnTo>
                  <a:lnTo>
                    <a:pt x="17" y="20"/>
                  </a:lnTo>
                  <a:lnTo>
                    <a:pt x="14" y="18"/>
                  </a:lnTo>
                  <a:lnTo>
                    <a:pt x="12" y="18"/>
                  </a:lnTo>
                  <a:lnTo>
                    <a:pt x="10" y="18"/>
                  </a:lnTo>
                  <a:lnTo>
                    <a:pt x="9" y="18"/>
                  </a:lnTo>
                  <a:lnTo>
                    <a:pt x="2" y="10"/>
                  </a:lnTo>
                  <a:lnTo>
                    <a:pt x="0" y="2"/>
                  </a:lnTo>
                </a:path>
              </a:pathLst>
            </a:custGeom>
            <a:solidFill>
              <a:srgbClr val="C0C0C0"/>
            </a:solidFill>
            <a:ln w="3175">
              <a:solidFill>
                <a:schemeClr val="tx1"/>
              </a:solidFill>
              <a:prstDash val="solid"/>
              <a:round/>
              <a:headEnd/>
              <a:tailEnd/>
            </a:ln>
          </p:spPr>
          <p:txBody>
            <a:bodyPr/>
            <a:lstStyle/>
            <a:p>
              <a:endParaRPr lang="en-US"/>
            </a:p>
          </p:txBody>
        </p:sp>
        <p:sp>
          <p:nvSpPr>
            <p:cNvPr id="58490" name="Freeform 87"/>
            <p:cNvSpPr>
              <a:spLocks/>
            </p:cNvSpPr>
            <p:nvPr/>
          </p:nvSpPr>
          <p:spPr bwMode="auto">
            <a:xfrm>
              <a:off x="1126" y="3351"/>
              <a:ext cx="8" cy="10"/>
            </a:xfrm>
            <a:custGeom>
              <a:avLst/>
              <a:gdLst>
                <a:gd name="T0" fmla="*/ 0 w 8"/>
                <a:gd name="T1" fmla="*/ 5 h 10"/>
                <a:gd name="T2" fmla="*/ 0 w 8"/>
                <a:gd name="T3" fmla="*/ 3 h 10"/>
                <a:gd name="T4" fmla="*/ 0 w 8"/>
                <a:gd name="T5" fmla="*/ 2 h 10"/>
                <a:gd name="T6" fmla="*/ 2 w 8"/>
                <a:gd name="T7" fmla="*/ 0 h 10"/>
                <a:gd name="T8" fmla="*/ 3 w 8"/>
                <a:gd name="T9" fmla="*/ 0 h 10"/>
                <a:gd name="T10" fmla="*/ 5 w 8"/>
                <a:gd name="T11" fmla="*/ 0 h 10"/>
                <a:gd name="T12" fmla="*/ 7 w 8"/>
                <a:gd name="T13" fmla="*/ 2 h 10"/>
                <a:gd name="T14" fmla="*/ 7 w 8"/>
                <a:gd name="T15" fmla="*/ 3 h 10"/>
                <a:gd name="T16" fmla="*/ 8 w 8"/>
                <a:gd name="T17" fmla="*/ 5 h 10"/>
                <a:gd name="T18" fmla="*/ 7 w 8"/>
                <a:gd name="T19" fmla="*/ 7 h 10"/>
                <a:gd name="T20" fmla="*/ 7 w 8"/>
                <a:gd name="T21" fmla="*/ 8 h 10"/>
                <a:gd name="T22" fmla="*/ 5 w 8"/>
                <a:gd name="T23" fmla="*/ 10 h 10"/>
                <a:gd name="T24" fmla="*/ 3 w 8"/>
                <a:gd name="T25" fmla="*/ 10 h 10"/>
                <a:gd name="T26" fmla="*/ 2 w 8"/>
                <a:gd name="T27" fmla="*/ 10 h 10"/>
                <a:gd name="T28" fmla="*/ 0 w 8"/>
                <a:gd name="T29" fmla="*/ 8 h 10"/>
                <a:gd name="T30" fmla="*/ 0 w 8"/>
                <a:gd name="T31" fmla="*/ 7 h 10"/>
                <a:gd name="T32" fmla="*/ 0 w 8"/>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0" y="3"/>
                  </a:lnTo>
                  <a:lnTo>
                    <a:pt x="0" y="2"/>
                  </a:lnTo>
                  <a:lnTo>
                    <a:pt x="2" y="0"/>
                  </a:lnTo>
                  <a:lnTo>
                    <a:pt x="3" y="0"/>
                  </a:lnTo>
                  <a:lnTo>
                    <a:pt x="5" y="0"/>
                  </a:lnTo>
                  <a:lnTo>
                    <a:pt x="7" y="2"/>
                  </a:lnTo>
                  <a:lnTo>
                    <a:pt x="7" y="3"/>
                  </a:lnTo>
                  <a:lnTo>
                    <a:pt x="8" y="5"/>
                  </a:lnTo>
                  <a:lnTo>
                    <a:pt x="7" y="7"/>
                  </a:lnTo>
                  <a:lnTo>
                    <a:pt x="7" y="8"/>
                  </a:lnTo>
                  <a:lnTo>
                    <a:pt x="5" y="10"/>
                  </a:lnTo>
                  <a:lnTo>
                    <a:pt x="3" y="10"/>
                  </a:lnTo>
                  <a:lnTo>
                    <a:pt x="2" y="10"/>
                  </a:lnTo>
                  <a:lnTo>
                    <a:pt x="0" y="8"/>
                  </a:lnTo>
                  <a:lnTo>
                    <a:pt x="0" y="7"/>
                  </a:lnTo>
                  <a:lnTo>
                    <a:pt x="0" y="5"/>
                  </a:lnTo>
                  <a:close/>
                </a:path>
              </a:pathLst>
            </a:custGeom>
            <a:solidFill>
              <a:srgbClr val="C0C0C0"/>
            </a:solidFill>
            <a:ln w="9525">
              <a:solidFill>
                <a:schemeClr val="tx1"/>
              </a:solidFill>
              <a:round/>
              <a:headEnd/>
              <a:tailEnd/>
            </a:ln>
          </p:spPr>
          <p:txBody>
            <a:bodyPr/>
            <a:lstStyle/>
            <a:p>
              <a:endParaRPr lang="en-US"/>
            </a:p>
          </p:txBody>
        </p:sp>
        <p:sp>
          <p:nvSpPr>
            <p:cNvPr id="58491" name="Freeform 88"/>
            <p:cNvSpPr>
              <a:spLocks/>
            </p:cNvSpPr>
            <p:nvPr/>
          </p:nvSpPr>
          <p:spPr bwMode="auto">
            <a:xfrm>
              <a:off x="1126" y="3351"/>
              <a:ext cx="8" cy="10"/>
            </a:xfrm>
            <a:custGeom>
              <a:avLst/>
              <a:gdLst>
                <a:gd name="T0" fmla="*/ 0 w 8"/>
                <a:gd name="T1" fmla="*/ 5 h 10"/>
                <a:gd name="T2" fmla="*/ 0 w 8"/>
                <a:gd name="T3" fmla="*/ 5 h 10"/>
                <a:gd name="T4" fmla="*/ 0 w 8"/>
                <a:gd name="T5" fmla="*/ 3 h 10"/>
                <a:gd name="T6" fmla="*/ 0 w 8"/>
                <a:gd name="T7" fmla="*/ 2 h 10"/>
                <a:gd name="T8" fmla="*/ 2 w 8"/>
                <a:gd name="T9" fmla="*/ 0 h 10"/>
                <a:gd name="T10" fmla="*/ 3 w 8"/>
                <a:gd name="T11" fmla="*/ 0 h 10"/>
                <a:gd name="T12" fmla="*/ 3 w 8"/>
                <a:gd name="T13" fmla="*/ 0 h 10"/>
                <a:gd name="T14" fmla="*/ 5 w 8"/>
                <a:gd name="T15" fmla="*/ 0 h 10"/>
                <a:gd name="T16" fmla="*/ 7 w 8"/>
                <a:gd name="T17" fmla="*/ 2 h 10"/>
                <a:gd name="T18" fmla="*/ 7 w 8"/>
                <a:gd name="T19" fmla="*/ 3 h 10"/>
                <a:gd name="T20" fmla="*/ 8 w 8"/>
                <a:gd name="T21" fmla="*/ 5 h 10"/>
                <a:gd name="T22" fmla="*/ 8 w 8"/>
                <a:gd name="T23" fmla="*/ 5 h 10"/>
                <a:gd name="T24" fmla="*/ 7 w 8"/>
                <a:gd name="T25" fmla="*/ 7 h 10"/>
                <a:gd name="T26" fmla="*/ 7 w 8"/>
                <a:gd name="T27" fmla="*/ 8 h 10"/>
                <a:gd name="T28" fmla="*/ 5 w 8"/>
                <a:gd name="T29" fmla="*/ 10 h 10"/>
                <a:gd name="T30" fmla="*/ 3 w 8"/>
                <a:gd name="T31" fmla="*/ 10 h 10"/>
                <a:gd name="T32" fmla="*/ 3 w 8"/>
                <a:gd name="T33" fmla="*/ 10 h 10"/>
                <a:gd name="T34" fmla="*/ 2 w 8"/>
                <a:gd name="T35" fmla="*/ 10 h 10"/>
                <a:gd name="T36" fmla="*/ 0 w 8"/>
                <a:gd name="T37" fmla="*/ 8 h 10"/>
                <a:gd name="T38" fmla="*/ 0 w 8"/>
                <a:gd name="T39" fmla="*/ 7 h 10"/>
                <a:gd name="T40" fmla="*/ 0 w 8"/>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0" y="3"/>
                  </a:lnTo>
                  <a:lnTo>
                    <a:pt x="0" y="2"/>
                  </a:lnTo>
                  <a:lnTo>
                    <a:pt x="2" y="0"/>
                  </a:lnTo>
                  <a:lnTo>
                    <a:pt x="3" y="0"/>
                  </a:lnTo>
                  <a:lnTo>
                    <a:pt x="5" y="0"/>
                  </a:lnTo>
                  <a:lnTo>
                    <a:pt x="7" y="2"/>
                  </a:lnTo>
                  <a:lnTo>
                    <a:pt x="7" y="3"/>
                  </a:lnTo>
                  <a:lnTo>
                    <a:pt x="8" y="5"/>
                  </a:lnTo>
                  <a:lnTo>
                    <a:pt x="7" y="7"/>
                  </a:lnTo>
                  <a:lnTo>
                    <a:pt x="7" y="8"/>
                  </a:lnTo>
                  <a:lnTo>
                    <a:pt x="5" y="10"/>
                  </a:lnTo>
                  <a:lnTo>
                    <a:pt x="3" y="10"/>
                  </a:lnTo>
                  <a:lnTo>
                    <a:pt x="2" y="10"/>
                  </a:lnTo>
                  <a:lnTo>
                    <a:pt x="0" y="8"/>
                  </a:lnTo>
                  <a:lnTo>
                    <a:pt x="0" y="7"/>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8492" name="Freeform 89"/>
            <p:cNvSpPr>
              <a:spLocks/>
            </p:cNvSpPr>
            <p:nvPr/>
          </p:nvSpPr>
          <p:spPr bwMode="auto">
            <a:xfrm>
              <a:off x="1138" y="3351"/>
              <a:ext cx="10" cy="10"/>
            </a:xfrm>
            <a:custGeom>
              <a:avLst/>
              <a:gdLst>
                <a:gd name="T0" fmla="*/ 0 w 10"/>
                <a:gd name="T1" fmla="*/ 5 h 10"/>
                <a:gd name="T2" fmla="*/ 0 w 10"/>
                <a:gd name="T3" fmla="*/ 2 h 10"/>
                <a:gd name="T4" fmla="*/ 2 w 10"/>
                <a:gd name="T5" fmla="*/ 0 h 10"/>
                <a:gd name="T6" fmla="*/ 3 w 10"/>
                <a:gd name="T7" fmla="*/ 0 h 10"/>
                <a:gd name="T8" fmla="*/ 5 w 10"/>
                <a:gd name="T9" fmla="*/ 0 h 10"/>
                <a:gd name="T10" fmla="*/ 7 w 10"/>
                <a:gd name="T11" fmla="*/ 0 h 10"/>
                <a:gd name="T12" fmla="*/ 8 w 10"/>
                <a:gd name="T13" fmla="*/ 0 h 10"/>
                <a:gd name="T14" fmla="*/ 8 w 10"/>
                <a:gd name="T15" fmla="*/ 2 h 10"/>
                <a:gd name="T16" fmla="*/ 10 w 10"/>
                <a:gd name="T17" fmla="*/ 5 h 10"/>
                <a:gd name="T18" fmla="*/ 8 w 10"/>
                <a:gd name="T19" fmla="*/ 7 h 10"/>
                <a:gd name="T20" fmla="*/ 8 w 10"/>
                <a:gd name="T21" fmla="*/ 8 h 10"/>
                <a:gd name="T22" fmla="*/ 7 w 10"/>
                <a:gd name="T23" fmla="*/ 10 h 10"/>
                <a:gd name="T24" fmla="*/ 5 w 10"/>
                <a:gd name="T25" fmla="*/ 10 h 10"/>
                <a:gd name="T26" fmla="*/ 3 w 10"/>
                <a:gd name="T27" fmla="*/ 10 h 10"/>
                <a:gd name="T28" fmla="*/ 2 w 10"/>
                <a:gd name="T29" fmla="*/ 8 h 10"/>
                <a:gd name="T30" fmla="*/ 0 w 10"/>
                <a:gd name="T31" fmla="*/ 7 h 10"/>
                <a:gd name="T32" fmla="*/ 0 w 10"/>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10"/>
                <a:gd name="T53" fmla="*/ 10 w 10"/>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10">
                  <a:moveTo>
                    <a:pt x="0" y="5"/>
                  </a:moveTo>
                  <a:lnTo>
                    <a:pt x="0" y="2"/>
                  </a:lnTo>
                  <a:lnTo>
                    <a:pt x="2" y="0"/>
                  </a:lnTo>
                  <a:lnTo>
                    <a:pt x="3" y="0"/>
                  </a:lnTo>
                  <a:lnTo>
                    <a:pt x="5" y="0"/>
                  </a:lnTo>
                  <a:lnTo>
                    <a:pt x="7" y="0"/>
                  </a:lnTo>
                  <a:lnTo>
                    <a:pt x="8" y="0"/>
                  </a:lnTo>
                  <a:lnTo>
                    <a:pt x="8" y="2"/>
                  </a:lnTo>
                  <a:lnTo>
                    <a:pt x="10" y="5"/>
                  </a:lnTo>
                  <a:lnTo>
                    <a:pt x="8" y="7"/>
                  </a:lnTo>
                  <a:lnTo>
                    <a:pt x="8" y="8"/>
                  </a:lnTo>
                  <a:lnTo>
                    <a:pt x="7" y="10"/>
                  </a:lnTo>
                  <a:lnTo>
                    <a:pt x="5" y="10"/>
                  </a:lnTo>
                  <a:lnTo>
                    <a:pt x="3" y="10"/>
                  </a:lnTo>
                  <a:lnTo>
                    <a:pt x="2" y="8"/>
                  </a:lnTo>
                  <a:lnTo>
                    <a:pt x="0" y="7"/>
                  </a:lnTo>
                  <a:lnTo>
                    <a:pt x="0" y="5"/>
                  </a:lnTo>
                  <a:close/>
                </a:path>
              </a:pathLst>
            </a:custGeom>
            <a:solidFill>
              <a:srgbClr val="C0C0C0"/>
            </a:solidFill>
            <a:ln w="9525">
              <a:solidFill>
                <a:schemeClr val="tx1"/>
              </a:solidFill>
              <a:round/>
              <a:headEnd/>
              <a:tailEnd/>
            </a:ln>
          </p:spPr>
          <p:txBody>
            <a:bodyPr/>
            <a:lstStyle/>
            <a:p>
              <a:endParaRPr lang="en-US"/>
            </a:p>
          </p:txBody>
        </p:sp>
        <p:sp>
          <p:nvSpPr>
            <p:cNvPr id="58493" name="Freeform 90"/>
            <p:cNvSpPr>
              <a:spLocks/>
            </p:cNvSpPr>
            <p:nvPr/>
          </p:nvSpPr>
          <p:spPr bwMode="auto">
            <a:xfrm>
              <a:off x="1138" y="3351"/>
              <a:ext cx="10" cy="10"/>
            </a:xfrm>
            <a:custGeom>
              <a:avLst/>
              <a:gdLst>
                <a:gd name="T0" fmla="*/ 0 w 10"/>
                <a:gd name="T1" fmla="*/ 5 h 10"/>
                <a:gd name="T2" fmla="*/ 0 w 10"/>
                <a:gd name="T3" fmla="*/ 5 h 10"/>
                <a:gd name="T4" fmla="*/ 0 w 10"/>
                <a:gd name="T5" fmla="*/ 2 h 10"/>
                <a:gd name="T6" fmla="*/ 2 w 10"/>
                <a:gd name="T7" fmla="*/ 0 h 10"/>
                <a:gd name="T8" fmla="*/ 3 w 10"/>
                <a:gd name="T9" fmla="*/ 0 h 10"/>
                <a:gd name="T10" fmla="*/ 5 w 10"/>
                <a:gd name="T11" fmla="*/ 0 h 10"/>
                <a:gd name="T12" fmla="*/ 5 w 10"/>
                <a:gd name="T13" fmla="*/ 0 h 10"/>
                <a:gd name="T14" fmla="*/ 7 w 10"/>
                <a:gd name="T15" fmla="*/ 0 h 10"/>
                <a:gd name="T16" fmla="*/ 8 w 10"/>
                <a:gd name="T17" fmla="*/ 0 h 10"/>
                <a:gd name="T18" fmla="*/ 8 w 10"/>
                <a:gd name="T19" fmla="*/ 2 h 10"/>
                <a:gd name="T20" fmla="*/ 10 w 10"/>
                <a:gd name="T21" fmla="*/ 5 h 10"/>
                <a:gd name="T22" fmla="*/ 10 w 10"/>
                <a:gd name="T23" fmla="*/ 5 h 10"/>
                <a:gd name="T24" fmla="*/ 8 w 10"/>
                <a:gd name="T25" fmla="*/ 7 h 10"/>
                <a:gd name="T26" fmla="*/ 8 w 10"/>
                <a:gd name="T27" fmla="*/ 8 h 10"/>
                <a:gd name="T28" fmla="*/ 7 w 10"/>
                <a:gd name="T29" fmla="*/ 10 h 10"/>
                <a:gd name="T30" fmla="*/ 5 w 10"/>
                <a:gd name="T31" fmla="*/ 10 h 10"/>
                <a:gd name="T32" fmla="*/ 5 w 10"/>
                <a:gd name="T33" fmla="*/ 10 h 10"/>
                <a:gd name="T34" fmla="*/ 3 w 10"/>
                <a:gd name="T35" fmla="*/ 10 h 10"/>
                <a:gd name="T36" fmla="*/ 2 w 10"/>
                <a:gd name="T37" fmla="*/ 8 h 10"/>
                <a:gd name="T38" fmla="*/ 0 w 10"/>
                <a:gd name="T39" fmla="*/ 7 h 10"/>
                <a:gd name="T40" fmla="*/ 0 w 10"/>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10"/>
                <a:gd name="T65" fmla="*/ 10 w 10"/>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10">
                  <a:moveTo>
                    <a:pt x="0" y="5"/>
                  </a:moveTo>
                  <a:lnTo>
                    <a:pt x="0" y="5"/>
                  </a:lnTo>
                  <a:lnTo>
                    <a:pt x="0" y="2"/>
                  </a:lnTo>
                  <a:lnTo>
                    <a:pt x="2" y="0"/>
                  </a:lnTo>
                  <a:lnTo>
                    <a:pt x="3" y="0"/>
                  </a:lnTo>
                  <a:lnTo>
                    <a:pt x="5" y="0"/>
                  </a:lnTo>
                  <a:lnTo>
                    <a:pt x="7" y="0"/>
                  </a:lnTo>
                  <a:lnTo>
                    <a:pt x="8" y="0"/>
                  </a:lnTo>
                  <a:lnTo>
                    <a:pt x="8" y="2"/>
                  </a:lnTo>
                  <a:lnTo>
                    <a:pt x="10" y="5"/>
                  </a:lnTo>
                  <a:lnTo>
                    <a:pt x="8" y="7"/>
                  </a:lnTo>
                  <a:lnTo>
                    <a:pt x="8" y="8"/>
                  </a:lnTo>
                  <a:lnTo>
                    <a:pt x="7" y="10"/>
                  </a:lnTo>
                  <a:lnTo>
                    <a:pt x="5" y="10"/>
                  </a:lnTo>
                  <a:lnTo>
                    <a:pt x="3" y="10"/>
                  </a:lnTo>
                  <a:lnTo>
                    <a:pt x="2" y="8"/>
                  </a:lnTo>
                  <a:lnTo>
                    <a:pt x="0" y="7"/>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8494" name="Freeform 91"/>
            <p:cNvSpPr>
              <a:spLocks/>
            </p:cNvSpPr>
            <p:nvPr/>
          </p:nvSpPr>
          <p:spPr bwMode="auto">
            <a:xfrm>
              <a:off x="828" y="3395"/>
              <a:ext cx="36" cy="29"/>
            </a:xfrm>
            <a:custGeom>
              <a:avLst/>
              <a:gdLst>
                <a:gd name="T0" fmla="*/ 32 w 36"/>
                <a:gd name="T1" fmla="*/ 0 h 29"/>
                <a:gd name="T2" fmla="*/ 22 w 36"/>
                <a:gd name="T3" fmla="*/ 2 h 29"/>
                <a:gd name="T4" fmla="*/ 15 w 36"/>
                <a:gd name="T5" fmla="*/ 5 h 29"/>
                <a:gd name="T6" fmla="*/ 17 w 36"/>
                <a:gd name="T7" fmla="*/ 12 h 29"/>
                <a:gd name="T8" fmla="*/ 12 w 36"/>
                <a:gd name="T9" fmla="*/ 17 h 29"/>
                <a:gd name="T10" fmla="*/ 5 w 36"/>
                <a:gd name="T11" fmla="*/ 8 h 29"/>
                <a:gd name="T12" fmla="*/ 0 w 36"/>
                <a:gd name="T13" fmla="*/ 19 h 29"/>
                <a:gd name="T14" fmla="*/ 5 w 36"/>
                <a:gd name="T15" fmla="*/ 29 h 29"/>
                <a:gd name="T16" fmla="*/ 19 w 36"/>
                <a:gd name="T17" fmla="*/ 22 h 29"/>
                <a:gd name="T18" fmla="*/ 27 w 36"/>
                <a:gd name="T19" fmla="*/ 12 h 29"/>
                <a:gd name="T20" fmla="*/ 36 w 36"/>
                <a:gd name="T21" fmla="*/ 12 h 29"/>
                <a:gd name="T22" fmla="*/ 34 w 36"/>
                <a:gd name="T23" fmla="*/ 5 h 29"/>
                <a:gd name="T24" fmla="*/ 32 w 36"/>
                <a:gd name="T25" fmla="*/ 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29"/>
                <a:gd name="T41" fmla="*/ 36 w 36"/>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29">
                  <a:moveTo>
                    <a:pt x="32" y="0"/>
                  </a:moveTo>
                  <a:lnTo>
                    <a:pt x="22" y="2"/>
                  </a:lnTo>
                  <a:lnTo>
                    <a:pt x="15" y="5"/>
                  </a:lnTo>
                  <a:lnTo>
                    <a:pt x="17" y="12"/>
                  </a:lnTo>
                  <a:lnTo>
                    <a:pt x="12" y="17"/>
                  </a:lnTo>
                  <a:lnTo>
                    <a:pt x="5" y="8"/>
                  </a:lnTo>
                  <a:lnTo>
                    <a:pt x="0" y="19"/>
                  </a:lnTo>
                  <a:lnTo>
                    <a:pt x="5" y="29"/>
                  </a:lnTo>
                  <a:lnTo>
                    <a:pt x="19" y="22"/>
                  </a:lnTo>
                  <a:lnTo>
                    <a:pt x="27" y="12"/>
                  </a:lnTo>
                  <a:lnTo>
                    <a:pt x="36" y="12"/>
                  </a:lnTo>
                  <a:lnTo>
                    <a:pt x="34" y="5"/>
                  </a:lnTo>
                  <a:lnTo>
                    <a:pt x="32" y="0"/>
                  </a:lnTo>
                  <a:close/>
                </a:path>
              </a:pathLst>
            </a:custGeom>
            <a:solidFill>
              <a:srgbClr val="C0C0C0"/>
            </a:solidFill>
            <a:ln w="9525">
              <a:solidFill>
                <a:schemeClr val="tx1"/>
              </a:solidFill>
              <a:round/>
              <a:headEnd/>
              <a:tailEnd/>
            </a:ln>
          </p:spPr>
          <p:txBody>
            <a:bodyPr/>
            <a:lstStyle/>
            <a:p>
              <a:endParaRPr lang="en-US"/>
            </a:p>
          </p:txBody>
        </p:sp>
        <p:sp>
          <p:nvSpPr>
            <p:cNvPr id="58495" name="Freeform 92"/>
            <p:cNvSpPr>
              <a:spLocks/>
            </p:cNvSpPr>
            <p:nvPr/>
          </p:nvSpPr>
          <p:spPr bwMode="auto">
            <a:xfrm>
              <a:off x="828" y="3395"/>
              <a:ext cx="36" cy="29"/>
            </a:xfrm>
            <a:custGeom>
              <a:avLst/>
              <a:gdLst>
                <a:gd name="T0" fmla="*/ 32 w 36"/>
                <a:gd name="T1" fmla="*/ 0 h 29"/>
                <a:gd name="T2" fmla="*/ 22 w 36"/>
                <a:gd name="T3" fmla="*/ 2 h 29"/>
                <a:gd name="T4" fmla="*/ 15 w 36"/>
                <a:gd name="T5" fmla="*/ 5 h 29"/>
                <a:gd name="T6" fmla="*/ 17 w 36"/>
                <a:gd name="T7" fmla="*/ 12 h 29"/>
                <a:gd name="T8" fmla="*/ 12 w 36"/>
                <a:gd name="T9" fmla="*/ 17 h 29"/>
                <a:gd name="T10" fmla="*/ 5 w 36"/>
                <a:gd name="T11" fmla="*/ 8 h 29"/>
                <a:gd name="T12" fmla="*/ 0 w 36"/>
                <a:gd name="T13" fmla="*/ 19 h 29"/>
                <a:gd name="T14" fmla="*/ 5 w 36"/>
                <a:gd name="T15" fmla="*/ 29 h 29"/>
                <a:gd name="T16" fmla="*/ 19 w 36"/>
                <a:gd name="T17" fmla="*/ 22 h 29"/>
                <a:gd name="T18" fmla="*/ 27 w 36"/>
                <a:gd name="T19" fmla="*/ 12 h 29"/>
                <a:gd name="T20" fmla="*/ 36 w 36"/>
                <a:gd name="T21" fmla="*/ 12 h 29"/>
                <a:gd name="T22" fmla="*/ 34 w 36"/>
                <a:gd name="T23" fmla="*/ 5 h 29"/>
                <a:gd name="T24" fmla="*/ 32 w 36"/>
                <a:gd name="T25" fmla="*/ 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29"/>
                <a:gd name="T41" fmla="*/ 36 w 36"/>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29">
                  <a:moveTo>
                    <a:pt x="32" y="0"/>
                  </a:moveTo>
                  <a:lnTo>
                    <a:pt x="22" y="2"/>
                  </a:lnTo>
                  <a:lnTo>
                    <a:pt x="15" y="5"/>
                  </a:lnTo>
                  <a:lnTo>
                    <a:pt x="17" y="12"/>
                  </a:lnTo>
                  <a:lnTo>
                    <a:pt x="12" y="17"/>
                  </a:lnTo>
                  <a:lnTo>
                    <a:pt x="5" y="8"/>
                  </a:lnTo>
                  <a:lnTo>
                    <a:pt x="0" y="19"/>
                  </a:lnTo>
                  <a:lnTo>
                    <a:pt x="5" y="29"/>
                  </a:lnTo>
                  <a:lnTo>
                    <a:pt x="19" y="22"/>
                  </a:lnTo>
                  <a:lnTo>
                    <a:pt x="27" y="12"/>
                  </a:lnTo>
                  <a:lnTo>
                    <a:pt x="36" y="12"/>
                  </a:lnTo>
                  <a:lnTo>
                    <a:pt x="34" y="5"/>
                  </a:lnTo>
                  <a:lnTo>
                    <a:pt x="32" y="0"/>
                  </a:lnTo>
                </a:path>
              </a:pathLst>
            </a:custGeom>
            <a:solidFill>
              <a:srgbClr val="C0C0C0"/>
            </a:solidFill>
            <a:ln w="3175">
              <a:solidFill>
                <a:schemeClr val="tx1"/>
              </a:solidFill>
              <a:prstDash val="solid"/>
              <a:round/>
              <a:headEnd/>
              <a:tailEnd/>
            </a:ln>
          </p:spPr>
          <p:txBody>
            <a:bodyPr/>
            <a:lstStyle/>
            <a:p>
              <a:endParaRPr lang="en-US"/>
            </a:p>
          </p:txBody>
        </p:sp>
        <p:sp>
          <p:nvSpPr>
            <p:cNvPr id="58496" name="Freeform 93"/>
            <p:cNvSpPr>
              <a:spLocks/>
            </p:cNvSpPr>
            <p:nvPr/>
          </p:nvSpPr>
          <p:spPr bwMode="auto">
            <a:xfrm>
              <a:off x="627" y="3507"/>
              <a:ext cx="20" cy="15"/>
            </a:xfrm>
            <a:custGeom>
              <a:avLst/>
              <a:gdLst>
                <a:gd name="T0" fmla="*/ 8 w 20"/>
                <a:gd name="T1" fmla="*/ 3 h 15"/>
                <a:gd name="T2" fmla="*/ 15 w 20"/>
                <a:gd name="T3" fmla="*/ 0 h 15"/>
                <a:gd name="T4" fmla="*/ 20 w 20"/>
                <a:gd name="T5" fmla="*/ 8 h 15"/>
                <a:gd name="T6" fmla="*/ 7 w 20"/>
                <a:gd name="T7" fmla="*/ 15 h 15"/>
                <a:gd name="T8" fmla="*/ 0 w 20"/>
                <a:gd name="T9" fmla="*/ 15 h 15"/>
                <a:gd name="T10" fmla="*/ 5 w 20"/>
                <a:gd name="T11" fmla="*/ 10 h 15"/>
                <a:gd name="T12" fmla="*/ 13 w 20"/>
                <a:gd name="T13" fmla="*/ 8 h 15"/>
                <a:gd name="T14" fmla="*/ 8 w 20"/>
                <a:gd name="T15" fmla="*/ 3 h 15"/>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5"/>
                <a:gd name="T26" fmla="*/ 20 w 20"/>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5">
                  <a:moveTo>
                    <a:pt x="8" y="3"/>
                  </a:moveTo>
                  <a:lnTo>
                    <a:pt x="15" y="0"/>
                  </a:lnTo>
                  <a:lnTo>
                    <a:pt x="20" y="8"/>
                  </a:lnTo>
                  <a:lnTo>
                    <a:pt x="7" y="15"/>
                  </a:lnTo>
                  <a:lnTo>
                    <a:pt x="0" y="15"/>
                  </a:lnTo>
                  <a:lnTo>
                    <a:pt x="5" y="10"/>
                  </a:lnTo>
                  <a:lnTo>
                    <a:pt x="13" y="8"/>
                  </a:lnTo>
                  <a:lnTo>
                    <a:pt x="8" y="3"/>
                  </a:lnTo>
                  <a:close/>
                </a:path>
              </a:pathLst>
            </a:custGeom>
            <a:solidFill>
              <a:srgbClr val="C0C0C0"/>
            </a:solidFill>
            <a:ln w="9525">
              <a:solidFill>
                <a:schemeClr val="tx1"/>
              </a:solidFill>
              <a:round/>
              <a:headEnd/>
              <a:tailEnd/>
            </a:ln>
          </p:spPr>
          <p:txBody>
            <a:bodyPr/>
            <a:lstStyle/>
            <a:p>
              <a:endParaRPr lang="en-US"/>
            </a:p>
          </p:txBody>
        </p:sp>
        <p:sp>
          <p:nvSpPr>
            <p:cNvPr id="58497" name="Freeform 94"/>
            <p:cNvSpPr>
              <a:spLocks/>
            </p:cNvSpPr>
            <p:nvPr/>
          </p:nvSpPr>
          <p:spPr bwMode="auto">
            <a:xfrm>
              <a:off x="627" y="3507"/>
              <a:ext cx="20" cy="15"/>
            </a:xfrm>
            <a:custGeom>
              <a:avLst/>
              <a:gdLst>
                <a:gd name="T0" fmla="*/ 8 w 20"/>
                <a:gd name="T1" fmla="*/ 3 h 15"/>
                <a:gd name="T2" fmla="*/ 15 w 20"/>
                <a:gd name="T3" fmla="*/ 0 h 15"/>
                <a:gd name="T4" fmla="*/ 20 w 20"/>
                <a:gd name="T5" fmla="*/ 8 h 15"/>
                <a:gd name="T6" fmla="*/ 7 w 20"/>
                <a:gd name="T7" fmla="*/ 15 h 15"/>
                <a:gd name="T8" fmla="*/ 0 w 20"/>
                <a:gd name="T9" fmla="*/ 15 h 15"/>
                <a:gd name="T10" fmla="*/ 5 w 20"/>
                <a:gd name="T11" fmla="*/ 10 h 15"/>
                <a:gd name="T12" fmla="*/ 13 w 20"/>
                <a:gd name="T13" fmla="*/ 8 h 15"/>
                <a:gd name="T14" fmla="*/ 8 w 20"/>
                <a:gd name="T15" fmla="*/ 3 h 15"/>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5"/>
                <a:gd name="T26" fmla="*/ 20 w 20"/>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5">
                  <a:moveTo>
                    <a:pt x="8" y="3"/>
                  </a:moveTo>
                  <a:lnTo>
                    <a:pt x="15" y="0"/>
                  </a:lnTo>
                  <a:lnTo>
                    <a:pt x="20" y="8"/>
                  </a:lnTo>
                  <a:lnTo>
                    <a:pt x="7" y="15"/>
                  </a:lnTo>
                  <a:lnTo>
                    <a:pt x="0" y="15"/>
                  </a:lnTo>
                  <a:lnTo>
                    <a:pt x="5" y="10"/>
                  </a:lnTo>
                  <a:lnTo>
                    <a:pt x="13" y="8"/>
                  </a:lnTo>
                  <a:lnTo>
                    <a:pt x="8" y="3"/>
                  </a:lnTo>
                </a:path>
              </a:pathLst>
            </a:custGeom>
            <a:solidFill>
              <a:srgbClr val="C0C0C0"/>
            </a:solidFill>
            <a:ln w="3175">
              <a:solidFill>
                <a:schemeClr val="tx1"/>
              </a:solidFill>
              <a:prstDash val="solid"/>
              <a:round/>
              <a:headEnd/>
              <a:tailEnd/>
            </a:ln>
          </p:spPr>
          <p:txBody>
            <a:bodyPr/>
            <a:lstStyle/>
            <a:p>
              <a:endParaRPr lang="en-US"/>
            </a:p>
          </p:txBody>
        </p:sp>
        <p:sp>
          <p:nvSpPr>
            <p:cNvPr id="58498" name="Freeform 95"/>
            <p:cNvSpPr>
              <a:spLocks/>
            </p:cNvSpPr>
            <p:nvPr/>
          </p:nvSpPr>
          <p:spPr bwMode="auto">
            <a:xfrm>
              <a:off x="600" y="3513"/>
              <a:ext cx="23" cy="19"/>
            </a:xfrm>
            <a:custGeom>
              <a:avLst/>
              <a:gdLst>
                <a:gd name="T0" fmla="*/ 0 w 23"/>
                <a:gd name="T1" fmla="*/ 19 h 19"/>
                <a:gd name="T2" fmla="*/ 0 w 23"/>
                <a:gd name="T3" fmla="*/ 17 h 19"/>
                <a:gd name="T4" fmla="*/ 0 w 23"/>
                <a:gd name="T5" fmla="*/ 17 h 19"/>
                <a:gd name="T6" fmla="*/ 1 w 23"/>
                <a:gd name="T7" fmla="*/ 16 h 19"/>
                <a:gd name="T8" fmla="*/ 1 w 23"/>
                <a:gd name="T9" fmla="*/ 14 h 19"/>
                <a:gd name="T10" fmla="*/ 3 w 23"/>
                <a:gd name="T11" fmla="*/ 12 h 19"/>
                <a:gd name="T12" fmla="*/ 5 w 23"/>
                <a:gd name="T13" fmla="*/ 11 h 19"/>
                <a:gd name="T14" fmla="*/ 6 w 23"/>
                <a:gd name="T15" fmla="*/ 9 h 19"/>
                <a:gd name="T16" fmla="*/ 8 w 23"/>
                <a:gd name="T17" fmla="*/ 5 h 19"/>
                <a:gd name="T18" fmla="*/ 12 w 23"/>
                <a:gd name="T19" fmla="*/ 4 h 19"/>
                <a:gd name="T20" fmla="*/ 13 w 23"/>
                <a:gd name="T21" fmla="*/ 4 h 19"/>
                <a:gd name="T22" fmla="*/ 15 w 23"/>
                <a:gd name="T23" fmla="*/ 2 h 19"/>
                <a:gd name="T24" fmla="*/ 18 w 23"/>
                <a:gd name="T25" fmla="*/ 0 h 19"/>
                <a:gd name="T26" fmla="*/ 18 w 23"/>
                <a:gd name="T27" fmla="*/ 0 h 19"/>
                <a:gd name="T28" fmla="*/ 20 w 23"/>
                <a:gd name="T29" fmla="*/ 0 h 19"/>
                <a:gd name="T30" fmla="*/ 22 w 23"/>
                <a:gd name="T31" fmla="*/ 0 h 19"/>
                <a:gd name="T32" fmla="*/ 22 w 23"/>
                <a:gd name="T33" fmla="*/ 0 h 19"/>
                <a:gd name="T34" fmla="*/ 23 w 23"/>
                <a:gd name="T35" fmla="*/ 2 h 19"/>
                <a:gd name="T36" fmla="*/ 22 w 23"/>
                <a:gd name="T37" fmla="*/ 4 h 19"/>
                <a:gd name="T38" fmla="*/ 22 w 23"/>
                <a:gd name="T39" fmla="*/ 4 h 19"/>
                <a:gd name="T40" fmla="*/ 20 w 23"/>
                <a:gd name="T41" fmla="*/ 5 h 19"/>
                <a:gd name="T42" fmla="*/ 20 w 23"/>
                <a:gd name="T43" fmla="*/ 7 h 19"/>
                <a:gd name="T44" fmla="*/ 18 w 23"/>
                <a:gd name="T45" fmla="*/ 9 h 19"/>
                <a:gd name="T46" fmla="*/ 17 w 23"/>
                <a:gd name="T47" fmla="*/ 11 h 19"/>
                <a:gd name="T48" fmla="*/ 13 w 23"/>
                <a:gd name="T49" fmla="*/ 12 h 19"/>
                <a:gd name="T50" fmla="*/ 12 w 23"/>
                <a:gd name="T51" fmla="*/ 14 h 19"/>
                <a:gd name="T52" fmla="*/ 10 w 23"/>
                <a:gd name="T53" fmla="*/ 16 h 19"/>
                <a:gd name="T54" fmla="*/ 6 w 23"/>
                <a:gd name="T55" fmla="*/ 17 h 19"/>
                <a:gd name="T56" fmla="*/ 5 w 23"/>
                <a:gd name="T57" fmla="*/ 17 h 19"/>
                <a:gd name="T58" fmla="*/ 3 w 23"/>
                <a:gd name="T59" fmla="*/ 19 h 19"/>
                <a:gd name="T60" fmla="*/ 1 w 23"/>
                <a:gd name="T61" fmla="*/ 19 h 19"/>
                <a:gd name="T62" fmla="*/ 1 w 23"/>
                <a:gd name="T63" fmla="*/ 19 h 19"/>
                <a:gd name="T64" fmla="*/ 0 w 23"/>
                <a:gd name="T65" fmla="*/ 19 h 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
                <a:gd name="T100" fmla="*/ 0 h 19"/>
                <a:gd name="T101" fmla="*/ 23 w 23"/>
                <a:gd name="T102" fmla="*/ 19 h 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 h="19">
                  <a:moveTo>
                    <a:pt x="0" y="19"/>
                  </a:moveTo>
                  <a:lnTo>
                    <a:pt x="0" y="17"/>
                  </a:lnTo>
                  <a:lnTo>
                    <a:pt x="1" y="16"/>
                  </a:lnTo>
                  <a:lnTo>
                    <a:pt x="1" y="14"/>
                  </a:lnTo>
                  <a:lnTo>
                    <a:pt x="3" y="12"/>
                  </a:lnTo>
                  <a:lnTo>
                    <a:pt x="5" y="11"/>
                  </a:lnTo>
                  <a:lnTo>
                    <a:pt x="6" y="9"/>
                  </a:lnTo>
                  <a:lnTo>
                    <a:pt x="8" y="5"/>
                  </a:lnTo>
                  <a:lnTo>
                    <a:pt x="12" y="4"/>
                  </a:lnTo>
                  <a:lnTo>
                    <a:pt x="13" y="4"/>
                  </a:lnTo>
                  <a:lnTo>
                    <a:pt x="15" y="2"/>
                  </a:lnTo>
                  <a:lnTo>
                    <a:pt x="18" y="0"/>
                  </a:lnTo>
                  <a:lnTo>
                    <a:pt x="20" y="0"/>
                  </a:lnTo>
                  <a:lnTo>
                    <a:pt x="22" y="0"/>
                  </a:lnTo>
                  <a:lnTo>
                    <a:pt x="23" y="2"/>
                  </a:lnTo>
                  <a:lnTo>
                    <a:pt x="22" y="4"/>
                  </a:lnTo>
                  <a:lnTo>
                    <a:pt x="20" y="5"/>
                  </a:lnTo>
                  <a:lnTo>
                    <a:pt x="20" y="7"/>
                  </a:lnTo>
                  <a:lnTo>
                    <a:pt x="18" y="9"/>
                  </a:lnTo>
                  <a:lnTo>
                    <a:pt x="17" y="11"/>
                  </a:lnTo>
                  <a:lnTo>
                    <a:pt x="13" y="12"/>
                  </a:lnTo>
                  <a:lnTo>
                    <a:pt x="12" y="14"/>
                  </a:lnTo>
                  <a:lnTo>
                    <a:pt x="10" y="16"/>
                  </a:lnTo>
                  <a:lnTo>
                    <a:pt x="6" y="17"/>
                  </a:lnTo>
                  <a:lnTo>
                    <a:pt x="5" y="17"/>
                  </a:lnTo>
                  <a:lnTo>
                    <a:pt x="3" y="19"/>
                  </a:lnTo>
                  <a:lnTo>
                    <a:pt x="1" y="19"/>
                  </a:lnTo>
                  <a:lnTo>
                    <a:pt x="0" y="19"/>
                  </a:lnTo>
                  <a:close/>
                </a:path>
              </a:pathLst>
            </a:custGeom>
            <a:solidFill>
              <a:srgbClr val="C0C0C0"/>
            </a:solidFill>
            <a:ln w="9525">
              <a:solidFill>
                <a:schemeClr val="tx1"/>
              </a:solidFill>
              <a:round/>
              <a:headEnd/>
              <a:tailEnd/>
            </a:ln>
          </p:spPr>
          <p:txBody>
            <a:bodyPr/>
            <a:lstStyle/>
            <a:p>
              <a:endParaRPr lang="en-US"/>
            </a:p>
          </p:txBody>
        </p:sp>
        <p:sp>
          <p:nvSpPr>
            <p:cNvPr id="58499" name="Freeform 96"/>
            <p:cNvSpPr>
              <a:spLocks/>
            </p:cNvSpPr>
            <p:nvPr/>
          </p:nvSpPr>
          <p:spPr bwMode="auto">
            <a:xfrm>
              <a:off x="600" y="3513"/>
              <a:ext cx="23" cy="19"/>
            </a:xfrm>
            <a:custGeom>
              <a:avLst/>
              <a:gdLst>
                <a:gd name="T0" fmla="*/ 0 w 23"/>
                <a:gd name="T1" fmla="*/ 19 h 19"/>
                <a:gd name="T2" fmla="*/ 0 w 23"/>
                <a:gd name="T3" fmla="*/ 19 h 19"/>
                <a:gd name="T4" fmla="*/ 0 w 23"/>
                <a:gd name="T5" fmla="*/ 17 h 19"/>
                <a:gd name="T6" fmla="*/ 0 w 23"/>
                <a:gd name="T7" fmla="*/ 17 h 19"/>
                <a:gd name="T8" fmla="*/ 1 w 23"/>
                <a:gd name="T9" fmla="*/ 16 h 19"/>
                <a:gd name="T10" fmla="*/ 1 w 23"/>
                <a:gd name="T11" fmla="*/ 14 h 19"/>
                <a:gd name="T12" fmla="*/ 3 w 23"/>
                <a:gd name="T13" fmla="*/ 12 h 19"/>
                <a:gd name="T14" fmla="*/ 5 w 23"/>
                <a:gd name="T15" fmla="*/ 11 h 19"/>
                <a:gd name="T16" fmla="*/ 6 w 23"/>
                <a:gd name="T17" fmla="*/ 9 h 19"/>
                <a:gd name="T18" fmla="*/ 8 w 23"/>
                <a:gd name="T19" fmla="*/ 5 h 19"/>
                <a:gd name="T20" fmla="*/ 8 w 23"/>
                <a:gd name="T21" fmla="*/ 5 h 19"/>
                <a:gd name="T22" fmla="*/ 12 w 23"/>
                <a:gd name="T23" fmla="*/ 4 h 19"/>
                <a:gd name="T24" fmla="*/ 13 w 23"/>
                <a:gd name="T25" fmla="*/ 4 h 19"/>
                <a:gd name="T26" fmla="*/ 15 w 23"/>
                <a:gd name="T27" fmla="*/ 2 h 19"/>
                <a:gd name="T28" fmla="*/ 18 w 23"/>
                <a:gd name="T29" fmla="*/ 0 h 19"/>
                <a:gd name="T30" fmla="*/ 18 w 23"/>
                <a:gd name="T31" fmla="*/ 0 h 19"/>
                <a:gd name="T32" fmla="*/ 20 w 23"/>
                <a:gd name="T33" fmla="*/ 0 h 19"/>
                <a:gd name="T34" fmla="*/ 22 w 23"/>
                <a:gd name="T35" fmla="*/ 0 h 19"/>
                <a:gd name="T36" fmla="*/ 22 w 23"/>
                <a:gd name="T37" fmla="*/ 0 h 19"/>
                <a:gd name="T38" fmla="*/ 22 w 23"/>
                <a:gd name="T39" fmla="*/ 0 h 19"/>
                <a:gd name="T40" fmla="*/ 23 w 23"/>
                <a:gd name="T41" fmla="*/ 2 h 19"/>
                <a:gd name="T42" fmla="*/ 22 w 23"/>
                <a:gd name="T43" fmla="*/ 4 h 19"/>
                <a:gd name="T44" fmla="*/ 22 w 23"/>
                <a:gd name="T45" fmla="*/ 4 h 19"/>
                <a:gd name="T46" fmla="*/ 20 w 23"/>
                <a:gd name="T47" fmla="*/ 5 h 19"/>
                <a:gd name="T48" fmla="*/ 20 w 23"/>
                <a:gd name="T49" fmla="*/ 7 h 19"/>
                <a:gd name="T50" fmla="*/ 18 w 23"/>
                <a:gd name="T51" fmla="*/ 9 h 19"/>
                <a:gd name="T52" fmla="*/ 17 w 23"/>
                <a:gd name="T53" fmla="*/ 11 h 19"/>
                <a:gd name="T54" fmla="*/ 13 w 23"/>
                <a:gd name="T55" fmla="*/ 12 h 19"/>
                <a:gd name="T56" fmla="*/ 13 w 23"/>
                <a:gd name="T57" fmla="*/ 12 h 19"/>
                <a:gd name="T58" fmla="*/ 12 w 23"/>
                <a:gd name="T59" fmla="*/ 14 h 19"/>
                <a:gd name="T60" fmla="*/ 10 w 23"/>
                <a:gd name="T61" fmla="*/ 16 h 19"/>
                <a:gd name="T62" fmla="*/ 6 w 23"/>
                <a:gd name="T63" fmla="*/ 17 h 19"/>
                <a:gd name="T64" fmla="*/ 5 w 23"/>
                <a:gd name="T65" fmla="*/ 17 h 19"/>
                <a:gd name="T66" fmla="*/ 3 w 23"/>
                <a:gd name="T67" fmla="*/ 19 h 19"/>
                <a:gd name="T68" fmla="*/ 1 w 23"/>
                <a:gd name="T69" fmla="*/ 19 h 19"/>
                <a:gd name="T70" fmla="*/ 1 w 23"/>
                <a:gd name="T71" fmla="*/ 19 h 19"/>
                <a:gd name="T72" fmla="*/ 0 w 23"/>
                <a:gd name="T73" fmla="*/ 19 h 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
                <a:gd name="T112" fmla="*/ 0 h 19"/>
                <a:gd name="T113" fmla="*/ 23 w 23"/>
                <a:gd name="T114" fmla="*/ 19 h 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 h="19">
                  <a:moveTo>
                    <a:pt x="0" y="19"/>
                  </a:moveTo>
                  <a:lnTo>
                    <a:pt x="0" y="19"/>
                  </a:lnTo>
                  <a:lnTo>
                    <a:pt x="0" y="17"/>
                  </a:lnTo>
                  <a:lnTo>
                    <a:pt x="1" y="16"/>
                  </a:lnTo>
                  <a:lnTo>
                    <a:pt x="1" y="14"/>
                  </a:lnTo>
                  <a:lnTo>
                    <a:pt x="3" y="12"/>
                  </a:lnTo>
                  <a:lnTo>
                    <a:pt x="5" y="11"/>
                  </a:lnTo>
                  <a:lnTo>
                    <a:pt x="6" y="9"/>
                  </a:lnTo>
                  <a:lnTo>
                    <a:pt x="8" y="5"/>
                  </a:lnTo>
                  <a:lnTo>
                    <a:pt x="12" y="4"/>
                  </a:lnTo>
                  <a:lnTo>
                    <a:pt x="13" y="4"/>
                  </a:lnTo>
                  <a:lnTo>
                    <a:pt x="15" y="2"/>
                  </a:lnTo>
                  <a:lnTo>
                    <a:pt x="18" y="0"/>
                  </a:lnTo>
                  <a:lnTo>
                    <a:pt x="20" y="0"/>
                  </a:lnTo>
                  <a:lnTo>
                    <a:pt x="22" y="0"/>
                  </a:lnTo>
                  <a:lnTo>
                    <a:pt x="23" y="2"/>
                  </a:lnTo>
                  <a:lnTo>
                    <a:pt x="22" y="4"/>
                  </a:lnTo>
                  <a:lnTo>
                    <a:pt x="20" y="5"/>
                  </a:lnTo>
                  <a:lnTo>
                    <a:pt x="20" y="7"/>
                  </a:lnTo>
                  <a:lnTo>
                    <a:pt x="18" y="9"/>
                  </a:lnTo>
                  <a:lnTo>
                    <a:pt x="17" y="11"/>
                  </a:lnTo>
                  <a:lnTo>
                    <a:pt x="13" y="12"/>
                  </a:lnTo>
                  <a:lnTo>
                    <a:pt x="12" y="14"/>
                  </a:lnTo>
                  <a:lnTo>
                    <a:pt x="10" y="16"/>
                  </a:lnTo>
                  <a:lnTo>
                    <a:pt x="6" y="17"/>
                  </a:lnTo>
                  <a:lnTo>
                    <a:pt x="5" y="17"/>
                  </a:lnTo>
                  <a:lnTo>
                    <a:pt x="3" y="19"/>
                  </a:lnTo>
                  <a:lnTo>
                    <a:pt x="1" y="19"/>
                  </a:lnTo>
                  <a:lnTo>
                    <a:pt x="0" y="19"/>
                  </a:lnTo>
                </a:path>
              </a:pathLst>
            </a:custGeom>
            <a:solidFill>
              <a:srgbClr val="C0C0C0"/>
            </a:solidFill>
            <a:ln w="3175">
              <a:solidFill>
                <a:schemeClr val="tx1"/>
              </a:solidFill>
              <a:prstDash val="solid"/>
              <a:round/>
              <a:headEnd/>
              <a:tailEnd/>
            </a:ln>
          </p:spPr>
          <p:txBody>
            <a:bodyPr/>
            <a:lstStyle/>
            <a:p>
              <a:endParaRPr lang="en-US"/>
            </a:p>
          </p:txBody>
        </p:sp>
        <p:sp>
          <p:nvSpPr>
            <p:cNvPr id="58500" name="Freeform 97"/>
            <p:cNvSpPr>
              <a:spLocks/>
            </p:cNvSpPr>
            <p:nvPr/>
          </p:nvSpPr>
          <p:spPr bwMode="auto">
            <a:xfrm>
              <a:off x="674" y="3486"/>
              <a:ext cx="12" cy="12"/>
            </a:xfrm>
            <a:custGeom>
              <a:avLst/>
              <a:gdLst>
                <a:gd name="T0" fmla="*/ 0 w 12"/>
                <a:gd name="T1" fmla="*/ 5 h 12"/>
                <a:gd name="T2" fmla="*/ 0 w 12"/>
                <a:gd name="T3" fmla="*/ 4 h 12"/>
                <a:gd name="T4" fmla="*/ 2 w 12"/>
                <a:gd name="T5" fmla="*/ 2 h 12"/>
                <a:gd name="T6" fmla="*/ 4 w 12"/>
                <a:gd name="T7" fmla="*/ 0 h 12"/>
                <a:gd name="T8" fmla="*/ 7 w 12"/>
                <a:gd name="T9" fmla="*/ 0 h 12"/>
                <a:gd name="T10" fmla="*/ 9 w 12"/>
                <a:gd name="T11" fmla="*/ 0 h 12"/>
                <a:gd name="T12" fmla="*/ 10 w 12"/>
                <a:gd name="T13" fmla="*/ 2 h 12"/>
                <a:gd name="T14" fmla="*/ 12 w 12"/>
                <a:gd name="T15" fmla="*/ 4 h 12"/>
                <a:gd name="T16" fmla="*/ 12 w 12"/>
                <a:gd name="T17" fmla="*/ 5 h 12"/>
                <a:gd name="T18" fmla="*/ 12 w 12"/>
                <a:gd name="T19" fmla="*/ 9 h 12"/>
                <a:gd name="T20" fmla="*/ 10 w 12"/>
                <a:gd name="T21" fmla="*/ 10 h 12"/>
                <a:gd name="T22" fmla="*/ 9 w 12"/>
                <a:gd name="T23" fmla="*/ 10 h 12"/>
                <a:gd name="T24" fmla="*/ 7 w 12"/>
                <a:gd name="T25" fmla="*/ 12 h 12"/>
                <a:gd name="T26" fmla="*/ 4 w 12"/>
                <a:gd name="T27" fmla="*/ 10 h 12"/>
                <a:gd name="T28" fmla="*/ 2 w 12"/>
                <a:gd name="T29" fmla="*/ 10 h 12"/>
                <a:gd name="T30" fmla="*/ 0 w 12"/>
                <a:gd name="T31" fmla="*/ 9 h 12"/>
                <a:gd name="T32" fmla="*/ 0 w 12"/>
                <a:gd name="T33" fmla="*/ 5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0" y="5"/>
                  </a:moveTo>
                  <a:lnTo>
                    <a:pt x="0" y="4"/>
                  </a:lnTo>
                  <a:lnTo>
                    <a:pt x="2" y="2"/>
                  </a:lnTo>
                  <a:lnTo>
                    <a:pt x="4" y="0"/>
                  </a:lnTo>
                  <a:lnTo>
                    <a:pt x="7" y="0"/>
                  </a:lnTo>
                  <a:lnTo>
                    <a:pt x="9" y="0"/>
                  </a:lnTo>
                  <a:lnTo>
                    <a:pt x="10" y="2"/>
                  </a:lnTo>
                  <a:lnTo>
                    <a:pt x="12" y="4"/>
                  </a:lnTo>
                  <a:lnTo>
                    <a:pt x="12" y="5"/>
                  </a:lnTo>
                  <a:lnTo>
                    <a:pt x="12" y="9"/>
                  </a:lnTo>
                  <a:lnTo>
                    <a:pt x="10" y="10"/>
                  </a:lnTo>
                  <a:lnTo>
                    <a:pt x="9" y="10"/>
                  </a:lnTo>
                  <a:lnTo>
                    <a:pt x="7" y="12"/>
                  </a:lnTo>
                  <a:lnTo>
                    <a:pt x="4" y="10"/>
                  </a:lnTo>
                  <a:lnTo>
                    <a:pt x="2" y="10"/>
                  </a:lnTo>
                  <a:lnTo>
                    <a:pt x="0" y="9"/>
                  </a:lnTo>
                  <a:lnTo>
                    <a:pt x="0" y="5"/>
                  </a:lnTo>
                  <a:close/>
                </a:path>
              </a:pathLst>
            </a:custGeom>
            <a:solidFill>
              <a:srgbClr val="C0C0C0"/>
            </a:solidFill>
            <a:ln w="9525">
              <a:solidFill>
                <a:schemeClr val="tx1"/>
              </a:solidFill>
              <a:round/>
              <a:headEnd/>
              <a:tailEnd/>
            </a:ln>
          </p:spPr>
          <p:txBody>
            <a:bodyPr/>
            <a:lstStyle/>
            <a:p>
              <a:endParaRPr lang="en-US"/>
            </a:p>
          </p:txBody>
        </p:sp>
        <p:sp>
          <p:nvSpPr>
            <p:cNvPr id="58501" name="Freeform 98"/>
            <p:cNvSpPr>
              <a:spLocks/>
            </p:cNvSpPr>
            <p:nvPr/>
          </p:nvSpPr>
          <p:spPr bwMode="auto">
            <a:xfrm>
              <a:off x="674" y="3486"/>
              <a:ext cx="12" cy="12"/>
            </a:xfrm>
            <a:custGeom>
              <a:avLst/>
              <a:gdLst>
                <a:gd name="T0" fmla="*/ 0 w 12"/>
                <a:gd name="T1" fmla="*/ 5 h 12"/>
                <a:gd name="T2" fmla="*/ 0 w 12"/>
                <a:gd name="T3" fmla="*/ 5 h 12"/>
                <a:gd name="T4" fmla="*/ 0 w 12"/>
                <a:gd name="T5" fmla="*/ 4 h 12"/>
                <a:gd name="T6" fmla="*/ 2 w 12"/>
                <a:gd name="T7" fmla="*/ 2 h 12"/>
                <a:gd name="T8" fmla="*/ 4 w 12"/>
                <a:gd name="T9" fmla="*/ 0 h 12"/>
                <a:gd name="T10" fmla="*/ 7 w 12"/>
                <a:gd name="T11" fmla="*/ 0 h 12"/>
                <a:gd name="T12" fmla="*/ 7 w 12"/>
                <a:gd name="T13" fmla="*/ 0 h 12"/>
                <a:gd name="T14" fmla="*/ 9 w 12"/>
                <a:gd name="T15" fmla="*/ 0 h 12"/>
                <a:gd name="T16" fmla="*/ 10 w 12"/>
                <a:gd name="T17" fmla="*/ 2 h 12"/>
                <a:gd name="T18" fmla="*/ 12 w 12"/>
                <a:gd name="T19" fmla="*/ 4 h 12"/>
                <a:gd name="T20" fmla="*/ 12 w 12"/>
                <a:gd name="T21" fmla="*/ 5 h 12"/>
                <a:gd name="T22" fmla="*/ 12 w 12"/>
                <a:gd name="T23" fmla="*/ 5 h 12"/>
                <a:gd name="T24" fmla="*/ 12 w 12"/>
                <a:gd name="T25" fmla="*/ 9 h 12"/>
                <a:gd name="T26" fmla="*/ 10 w 12"/>
                <a:gd name="T27" fmla="*/ 10 h 12"/>
                <a:gd name="T28" fmla="*/ 9 w 12"/>
                <a:gd name="T29" fmla="*/ 10 h 12"/>
                <a:gd name="T30" fmla="*/ 7 w 12"/>
                <a:gd name="T31" fmla="*/ 12 h 12"/>
                <a:gd name="T32" fmla="*/ 7 w 12"/>
                <a:gd name="T33" fmla="*/ 12 h 12"/>
                <a:gd name="T34" fmla="*/ 4 w 12"/>
                <a:gd name="T35" fmla="*/ 10 h 12"/>
                <a:gd name="T36" fmla="*/ 2 w 12"/>
                <a:gd name="T37" fmla="*/ 10 h 12"/>
                <a:gd name="T38" fmla="*/ 0 w 12"/>
                <a:gd name="T39" fmla="*/ 9 h 12"/>
                <a:gd name="T40" fmla="*/ 0 w 12"/>
                <a:gd name="T41" fmla="*/ 5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2"/>
                <a:gd name="T65" fmla="*/ 12 w 12"/>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2">
                  <a:moveTo>
                    <a:pt x="0" y="5"/>
                  </a:moveTo>
                  <a:lnTo>
                    <a:pt x="0" y="5"/>
                  </a:lnTo>
                  <a:lnTo>
                    <a:pt x="0" y="4"/>
                  </a:lnTo>
                  <a:lnTo>
                    <a:pt x="2" y="2"/>
                  </a:lnTo>
                  <a:lnTo>
                    <a:pt x="4" y="0"/>
                  </a:lnTo>
                  <a:lnTo>
                    <a:pt x="7" y="0"/>
                  </a:lnTo>
                  <a:lnTo>
                    <a:pt x="9" y="0"/>
                  </a:lnTo>
                  <a:lnTo>
                    <a:pt x="10" y="2"/>
                  </a:lnTo>
                  <a:lnTo>
                    <a:pt x="12" y="4"/>
                  </a:lnTo>
                  <a:lnTo>
                    <a:pt x="12" y="5"/>
                  </a:lnTo>
                  <a:lnTo>
                    <a:pt x="12" y="9"/>
                  </a:lnTo>
                  <a:lnTo>
                    <a:pt x="10" y="10"/>
                  </a:lnTo>
                  <a:lnTo>
                    <a:pt x="9" y="10"/>
                  </a:lnTo>
                  <a:lnTo>
                    <a:pt x="7" y="12"/>
                  </a:lnTo>
                  <a:lnTo>
                    <a:pt x="4" y="10"/>
                  </a:lnTo>
                  <a:lnTo>
                    <a:pt x="2" y="10"/>
                  </a:lnTo>
                  <a:lnTo>
                    <a:pt x="0" y="9"/>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8502" name="Freeform 99"/>
            <p:cNvSpPr>
              <a:spLocks/>
            </p:cNvSpPr>
            <p:nvPr/>
          </p:nvSpPr>
          <p:spPr bwMode="auto">
            <a:xfrm>
              <a:off x="463" y="3535"/>
              <a:ext cx="10" cy="9"/>
            </a:xfrm>
            <a:custGeom>
              <a:avLst/>
              <a:gdLst>
                <a:gd name="T0" fmla="*/ 0 w 10"/>
                <a:gd name="T1" fmla="*/ 5 h 9"/>
                <a:gd name="T2" fmla="*/ 0 w 10"/>
                <a:gd name="T3" fmla="*/ 4 h 9"/>
                <a:gd name="T4" fmla="*/ 1 w 10"/>
                <a:gd name="T5" fmla="*/ 2 h 9"/>
                <a:gd name="T6" fmla="*/ 3 w 10"/>
                <a:gd name="T7" fmla="*/ 0 h 9"/>
                <a:gd name="T8" fmla="*/ 5 w 10"/>
                <a:gd name="T9" fmla="*/ 0 h 9"/>
                <a:gd name="T10" fmla="*/ 6 w 10"/>
                <a:gd name="T11" fmla="*/ 0 h 9"/>
                <a:gd name="T12" fmla="*/ 8 w 10"/>
                <a:gd name="T13" fmla="*/ 2 h 9"/>
                <a:gd name="T14" fmla="*/ 10 w 10"/>
                <a:gd name="T15" fmla="*/ 4 h 9"/>
                <a:gd name="T16" fmla="*/ 10 w 10"/>
                <a:gd name="T17" fmla="*/ 5 h 9"/>
                <a:gd name="T18" fmla="*/ 10 w 10"/>
                <a:gd name="T19" fmla="*/ 7 h 9"/>
                <a:gd name="T20" fmla="*/ 8 w 10"/>
                <a:gd name="T21" fmla="*/ 9 h 9"/>
                <a:gd name="T22" fmla="*/ 6 w 10"/>
                <a:gd name="T23" fmla="*/ 9 h 9"/>
                <a:gd name="T24" fmla="*/ 5 w 10"/>
                <a:gd name="T25" fmla="*/ 9 h 9"/>
                <a:gd name="T26" fmla="*/ 3 w 10"/>
                <a:gd name="T27" fmla="*/ 9 h 9"/>
                <a:gd name="T28" fmla="*/ 1 w 10"/>
                <a:gd name="T29" fmla="*/ 9 h 9"/>
                <a:gd name="T30" fmla="*/ 0 w 10"/>
                <a:gd name="T31" fmla="*/ 7 h 9"/>
                <a:gd name="T32" fmla="*/ 0 w 10"/>
                <a:gd name="T33" fmla="*/ 5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9"/>
                <a:gd name="T53" fmla="*/ 10 w 10"/>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9">
                  <a:moveTo>
                    <a:pt x="0" y="5"/>
                  </a:moveTo>
                  <a:lnTo>
                    <a:pt x="0" y="4"/>
                  </a:lnTo>
                  <a:lnTo>
                    <a:pt x="1" y="2"/>
                  </a:lnTo>
                  <a:lnTo>
                    <a:pt x="3" y="0"/>
                  </a:lnTo>
                  <a:lnTo>
                    <a:pt x="5" y="0"/>
                  </a:lnTo>
                  <a:lnTo>
                    <a:pt x="6" y="0"/>
                  </a:lnTo>
                  <a:lnTo>
                    <a:pt x="8" y="2"/>
                  </a:lnTo>
                  <a:lnTo>
                    <a:pt x="10" y="4"/>
                  </a:lnTo>
                  <a:lnTo>
                    <a:pt x="10" y="5"/>
                  </a:lnTo>
                  <a:lnTo>
                    <a:pt x="10" y="7"/>
                  </a:lnTo>
                  <a:lnTo>
                    <a:pt x="8" y="9"/>
                  </a:lnTo>
                  <a:lnTo>
                    <a:pt x="6" y="9"/>
                  </a:lnTo>
                  <a:lnTo>
                    <a:pt x="5" y="9"/>
                  </a:lnTo>
                  <a:lnTo>
                    <a:pt x="3" y="9"/>
                  </a:lnTo>
                  <a:lnTo>
                    <a:pt x="1" y="9"/>
                  </a:lnTo>
                  <a:lnTo>
                    <a:pt x="0" y="7"/>
                  </a:lnTo>
                  <a:lnTo>
                    <a:pt x="0" y="5"/>
                  </a:lnTo>
                  <a:close/>
                </a:path>
              </a:pathLst>
            </a:custGeom>
            <a:solidFill>
              <a:srgbClr val="C0C0C0"/>
            </a:solidFill>
            <a:ln w="9525">
              <a:solidFill>
                <a:schemeClr val="tx1"/>
              </a:solidFill>
              <a:round/>
              <a:headEnd/>
              <a:tailEnd/>
            </a:ln>
          </p:spPr>
          <p:txBody>
            <a:bodyPr/>
            <a:lstStyle/>
            <a:p>
              <a:endParaRPr lang="en-US"/>
            </a:p>
          </p:txBody>
        </p:sp>
        <p:sp>
          <p:nvSpPr>
            <p:cNvPr id="58503" name="Freeform 100"/>
            <p:cNvSpPr>
              <a:spLocks/>
            </p:cNvSpPr>
            <p:nvPr/>
          </p:nvSpPr>
          <p:spPr bwMode="auto">
            <a:xfrm>
              <a:off x="463" y="3535"/>
              <a:ext cx="10" cy="9"/>
            </a:xfrm>
            <a:custGeom>
              <a:avLst/>
              <a:gdLst>
                <a:gd name="T0" fmla="*/ 0 w 10"/>
                <a:gd name="T1" fmla="*/ 5 h 9"/>
                <a:gd name="T2" fmla="*/ 0 w 10"/>
                <a:gd name="T3" fmla="*/ 5 h 9"/>
                <a:gd name="T4" fmla="*/ 0 w 10"/>
                <a:gd name="T5" fmla="*/ 4 h 9"/>
                <a:gd name="T6" fmla="*/ 1 w 10"/>
                <a:gd name="T7" fmla="*/ 2 h 9"/>
                <a:gd name="T8" fmla="*/ 3 w 10"/>
                <a:gd name="T9" fmla="*/ 0 h 9"/>
                <a:gd name="T10" fmla="*/ 5 w 10"/>
                <a:gd name="T11" fmla="*/ 0 h 9"/>
                <a:gd name="T12" fmla="*/ 5 w 10"/>
                <a:gd name="T13" fmla="*/ 0 h 9"/>
                <a:gd name="T14" fmla="*/ 6 w 10"/>
                <a:gd name="T15" fmla="*/ 0 h 9"/>
                <a:gd name="T16" fmla="*/ 8 w 10"/>
                <a:gd name="T17" fmla="*/ 2 h 9"/>
                <a:gd name="T18" fmla="*/ 10 w 10"/>
                <a:gd name="T19" fmla="*/ 4 h 9"/>
                <a:gd name="T20" fmla="*/ 10 w 10"/>
                <a:gd name="T21" fmla="*/ 5 h 9"/>
                <a:gd name="T22" fmla="*/ 10 w 10"/>
                <a:gd name="T23" fmla="*/ 5 h 9"/>
                <a:gd name="T24" fmla="*/ 10 w 10"/>
                <a:gd name="T25" fmla="*/ 7 h 9"/>
                <a:gd name="T26" fmla="*/ 8 w 10"/>
                <a:gd name="T27" fmla="*/ 9 h 9"/>
                <a:gd name="T28" fmla="*/ 6 w 10"/>
                <a:gd name="T29" fmla="*/ 9 h 9"/>
                <a:gd name="T30" fmla="*/ 5 w 10"/>
                <a:gd name="T31" fmla="*/ 9 h 9"/>
                <a:gd name="T32" fmla="*/ 5 w 10"/>
                <a:gd name="T33" fmla="*/ 9 h 9"/>
                <a:gd name="T34" fmla="*/ 3 w 10"/>
                <a:gd name="T35" fmla="*/ 9 h 9"/>
                <a:gd name="T36" fmla="*/ 1 w 10"/>
                <a:gd name="T37" fmla="*/ 9 h 9"/>
                <a:gd name="T38" fmla="*/ 0 w 10"/>
                <a:gd name="T39" fmla="*/ 7 h 9"/>
                <a:gd name="T40" fmla="*/ 0 w 10"/>
                <a:gd name="T41" fmla="*/ 5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9"/>
                <a:gd name="T65" fmla="*/ 10 w 10"/>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9">
                  <a:moveTo>
                    <a:pt x="0" y="5"/>
                  </a:moveTo>
                  <a:lnTo>
                    <a:pt x="0" y="5"/>
                  </a:lnTo>
                  <a:lnTo>
                    <a:pt x="0" y="4"/>
                  </a:lnTo>
                  <a:lnTo>
                    <a:pt x="1" y="2"/>
                  </a:lnTo>
                  <a:lnTo>
                    <a:pt x="3" y="0"/>
                  </a:lnTo>
                  <a:lnTo>
                    <a:pt x="5" y="0"/>
                  </a:lnTo>
                  <a:lnTo>
                    <a:pt x="6" y="0"/>
                  </a:lnTo>
                  <a:lnTo>
                    <a:pt x="8" y="2"/>
                  </a:lnTo>
                  <a:lnTo>
                    <a:pt x="10" y="4"/>
                  </a:lnTo>
                  <a:lnTo>
                    <a:pt x="10" y="5"/>
                  </a:lnTo>
                  <a:lnTo>
                    <a:pt x="10" y="7"/>
                  </a:lnTo>
                  <a:lnTo>
                    <a:pt x="8" y="9"/>
                  </a:lnTo>
                  <a:lnTo>
                    <a:pt x="6" y="9"/>
                  </a:lnTo>
                  <a:lnTo>
                    <a:pt x="5" y="9"/>
                  </a:lnTo>
                  <a:lnTo>
                    <a:pt x="3" y="9"/>
                  </a:lnTo>
                  <a:lnTo>
                    <a:pt x="1" y="9"/>
                  </a:lnTo>
                  <a:lnTo>
                    <a:pt x="0" y="7"/>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8504" name="Freeform 101"/>
            <p:cNvSpPr>
              <a:spLocks/>
            </p:cNvSpPr>
            <p:nvPr/>
          </p:nvSpPr>
          <p:spPr bwMode="auto">
            <a:xfrm>
              <a:off x="515" y="3537"/>
              <a:ext cx="15" cy="9"/>
            </a:xfrm>
            <a:custGeom>
              <a:avLst/>
              <a:gdLst>
                <a:gd name="T0" fmla="*/ 0 w 15"/>
                <a:gd name="T1" fmla="*/ 5 h 9"/>
                <a:gd name="T2" fmla="*/ 0 w 15"/>
                <a:gd name="T3" fmla="*/ 3 h 9"/>
                <a:gd name="T4" fmla="*/ 2 w 15"/>
                <a:gd name="T5" fmla="*/ 2 h 9"/>
                <a:gd name="T6" fmla="*/ 5 w 15"/>
                <a:gd name="T7" fmla="*/ 0 h 9"/>
                <a:gd name="T8" fmla="*/ 7 w 15"/>
                <a:gd name="T9" fmla="*/ 0 h 9"/>
                <a:gd name="T10" fmla="*/ 10 w 15"/>
                <a:gd name="T11" fmla="*/ 0 h 9"/>
                <a:gd name="T12" fmla="*/ 12 w 15"/>
                <a:gd name="T13" fmla="*/ 2 h 9"/>
                <a:gd name="T14" fmla="*/ 14 w 15"/>
                <a:gd name="T15" fmla="*/ 3 h 9"/>
                <a:gd name="T16" fmla="*/ 15 w 15"/>
                <a:gd name="T17" fmla="*/ 5 h 9"/>
                <a:gd name="T18" fmla="*/ 14 w 15"/>
                <a:gd name="T19" fmla="*/ 7 h 9"/>
                <a:gd name="T20" fmla="*/ 12 w 15"/>
                <a:gd name="T21" fmla="*/ 7 h 9"/>
                <a:gd name="T22" fmla="*/ 10 w 15"/>
                <a:gd name="T23" fmla="*/ 9 h 9"/>
                <a:gd name="T24" fmla="*/ 7 w 15"/>
                <a:gd name="T25" fmla="*/ 9 h 9"/>
                <a:gd name="T26" fmla="*/ 5 w 15"/>
                <a:gd name="T27" fmla="*/ 9 h 9"/>
                <a:gd name="T28" fmla="*/ 2 w 15"/>
                <a:gd name="T29" fmla="*/ 7 h 9"/>
                <a:gd name="T30" fmla="*/ 0 w 15"/>
                <a:gd name="T31" fmla="*/ 7 h 9"/>
                <a:gd name="T32" fmla="*/ 0 w 15"/>
                <a:gd name="T33" fmla="*/ 5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9"/>
                <a:gd name="T53" fmla="*/ 15 w 15"/>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9">
                  <a:moveTo>
                    <a:pt x="0" y="5"/>
                  </a:moveTo>
                  <a:lnTo>
                    <a:pt x="0" y="3"/>
                  </a:lnTo>
                  <a:lnTo>
                    <a:pt x="2" y="2"/>
                  </a:lnTo>
                  <a:lnTo>
                    <a:pt x="5" y="0"/>
                  </a:lnTo>
                  <a:lnTo>
                    <a:pt x="7" y="0"/>
                  </a:lnTo>
                  <a:lnTo>
                    <a:pt x="10" y="0"/>
                  </a:lnTo>
                  <a:lnTo>
                    <a:pt x="12" y="2"/>
                  </a:lnTo>
                  <a:lnTo>
                    <a:pt x="14" y="3"/>
                  </a:lnTo>
                  <a:lnTo>
                    <a:pt x="15" y="5"/>
                  </a:lnTo>
                  <a:lnTo>
                    <a:pt x="14" y="7"/>
                  </a:lnTo>
                  <a:lnTo>
                    <a:pt x="12" y="7"/>
                  </a:lnTo>
                  <a:lnTo>
                    <a:pt x="10" y="9"/>
                  </a:lnTo>
                  <a:lnTo>
                    <a:pt x="7" y="9"/>
                  </a:lnTo>
                  <a:lnTo>
                    <a:pt x="5" y="9"/>
                  </a:lnTo>
                  <a:lnTo>
                    <a:pt x="2" y="7"/>
                  </a:lnTo>
                  <a:lnTo>
                    <a:pt x="0" y="7"/>
                  </a:lnTo>
                  <a:lnTo>
                    <a:pt x="0" y="5"/>
                  </a:lnTo>
                  <a:close/>
                </a:path>
              </a:pathLst>
            </a:custGeom>
            <a:solidFill>
              <a:srgbClr val="C0C0C0"/>
            </a:solidFill>
            <a:ln w="9525">
              <a:solidFill>
                <a:schemeClr val="tx1"/>
              </a:solidFill>
              <a:round/>
              <a:headEnd/>
              <a:tailEnd/>
            </a:ln>
          </p:spPr>
          <p:txBody>
            <a:bodyPr/>
            <a:lstStyle/>
            <a:p>
              <a:endParaRPr lang="en-US"/>
            </a:p>
          </p:txBody>
        </p:sp>
        <p:sp>
          <p:nvSpPr>
            <p:cNvPr id="58505" name="Freeform 102"/>
            <p:cNvSpPr>
              <a:spLocks/>
            </p:cNvSpPr>
            <p:nvPr/>
          </p:nvSpPr>
          <p:spPr bwMode="auto">
            <a:xfrm>
              <a:off x="515" y="3537"/>
              <a:ext cx="15" cy="9"/>
            </a:xfrm>
            <a:custGeom>
              <a:avLst/>
              <a:gdLst>
                <a:gd name="T0" fmla="*/ 0 w 15"/>
                <a:gd name="T1" fmla="*/ 5 h 9"/>
                <a:gd name="T2" fmla="*/ 0 w 15"/>
                <a:gd name="T3" fmla="*/ 5 h 9"/>
                <a:gd name="T4" fmla="*/ 0 w 15"/>
                <a:gd name="T5" fmla="*/ 3 h 9"/>
                <a:gd name="T6" fmla="*/ 2 w 15"/>
                <a:gd name="T7" fmla="*/ 2 h 9"/>
                <a:gd name="T8" fmla="*/ 5 w 15"/>
                <a:gd name="T9" fmla="*/ 0 h 9"/>
                <a:gd name="T10" fmla="*/ 7 w 15"/>
                <a:gd name="T11" fmla="*/ 0 h 9"/>
                <a:gd name="T12" fmla="*/ 7 w 15"/>
                <a:gd name="T13" fmla="*/ 0 h 9"/>
                <a:gd name="T14" fmla="*/ 10 w 15"/>
                <a:gd name="T15" fmla="*/ 0 h 9"/>
                <a:gd name="T16" fmla="*/ 12 w 15"/>
                <a:gd name="T17" fmla="*/ 2 h 9"/>
                <a:gd name="T18" fmla="*/ 14 w 15"/>
                <a:gd name="T19" fmla="*/ 3 h 9"/>
                <a:gd name="T20" fmla="*/ 15 w 15"/>
                <a:gd name="T21" fmla="*/ 5 h 9"/>
                <a:gd name="T22" fmla="*/ 15 w 15"/>
                <a:gd name="T23" fmla="*/ 5 h 9"/>
                <a:gd name="T24" fmla="*/ 14 w 15"/>
                <a:gd name="T25" fmla="*/ 7 h 9"/>
                <a:gd name="T26" fmla="*/ 12 w 15"/>
                <a:gd name="T27" fmla="*/ 7 h 9"/>
                <a:gd name="T28" fmla="*/ 10 w 15"/>
                <a:gd name="T29" fmla="*/ 9 h 9"/>
                <a:gd name="T30" fmla="*/ 7 w 15"/>
                <a:gd name="T31" fmla="*/ 9 h 9"/>
                <a:gd name="T32" fmla="*/ 7 w 15"/>
                <a:gd name="T33" fmla="*/ 9 h 9"/>
                <a:gd name="T34" fmla="*/ 5 w 15"/>
                <a:gd name="T35" fmla="*/ 9 h 9"/>
                <a:gd name="T36" fmla="*/ 2 w 15"/>
                <a:gd name="T37" fmla="*/ 7 h 9"/>
                <a:gd name="T38" fmla="*/ 0 w 15"/>
                <a:gd name="T39" fmla="*/ 7 h 9"/>
                <a:gd name="T40" fmla="*/ 0 w 15"/>
                <a:gd name="T41" fmla="*/ 5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
                <a:gd name="T64" fmla="*/ 0 h 9"/>
                <a:gd name="T65" fmla="*/ 15 w 15"/>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 h="9">
                  <a:moveTo>
                    <a:pt x="0" y="5"/>
                  </a:moveTo>
                  <a:lnTo>
                    <a:pt x="0" y="5"/>
                  </a:lnTo>
                  <a:lnTo>
                    <a:pt x="0" y="3"/>
                  </a:lnTo>
                  <a:lnTo>
                    <a:pt x="2" y="2"/>
                  </a:lnTo>
                  <a:lnTo>
                    <a:pt x="5" y="0"/>
                  </a:lnTo>
                  <a:lnTo>
                    <a:pt x="7" y="0"/>
                  </a:lnTo>
                  <a:lnTo>
                    <a:pt x="10" y="0"/>
                  </a:lnTo>
                  <a:lnTo>
                    <a:pt x="12" y="2"/>
                  </a:lnTo>
                  <a:lnTo>
                    <a:pt x="14" y="3"/>
                  </a:lnTo>
                  <a:lnTo>
                    <a:pt x="15" y="5"/>
                  </a:lnTo>
                  <a:lnTo>
                    <a:pt x="14" y="7"/>
                  </a:lnTo>
                  <a:lnTo>
                    <a:pt x="12" y="7"/>
                  </a:lnTo>
                  <a:lnTo>
                    <a:pt x="10" y="9"/>
                  </a:lnTo>
                  <a:lnTo>
                    <a:pt x="7" y="9"/>
                  </a:lnTo>
                  <a:lnTo>
                    <a:pt x="5" y="9"/>
                  </a:lnTo>
                  <a:lnTo>
                    <a:pt x="2" y="7"/>
                  </a:lnTo>
                  <a:lnTo>
                    <a:pt x="0" y="7"/>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8506" name="Freeform 103"/>
            <p:cNvSpPr>
              <a:spLocks/>
            </p:cNvSpPr>
            <p:nvPr/>
          </p:nvSpPr>
          <p:spPr bwMode="auto">
            <a:xfrm>
              <a:off x="439" y="3529"/>
              <a:ext cx="8" cy="10"/>
            </a:xfrm>
            <a:custGeom>
              <a:avLst/>
              <a:gdLst>
                <a:gd name="T0" fmla="*/ 0 w 8"/>
                <a:gd name="T1" fmla="*/ 5 h 10"/>
                <a:gd name="T2" fmla="*/ 0 w 8"/>
                <a:gd name="T3" fmla="*/ 1 h 10"/>
                <a:gd name="T4" fmla="*/ 2 w 8"/>
                <a:gd name="T5" fmla="*/ 1 h 10"/>
                <a:gd name="T6" fmla="*/ 2 w 8"/>
                <a:gd name="T7" fmla="*/ 0 h 10"/>
                <a:gd name="T8" fmla="*/ 3 w 8"/>
                <a:gd name="T9" fmla="*/ 0 h 10"/>
                <a:gd name="T10" fmla="*/ 5 w 8"/>
                <a:gd name="T11" fmla="*/ 0 h 10"/>
                <a:gd name="T12" fmla="*/ 7 w 8"/>
                <a:gd name="T13" fmla="*/ 1 h 10"/>
                <a:gd name="T14" fmla="*/ 8 w 8"/>
                <a:gd name="T15" fmla="*/ 1 h 10"/>
                <a:gd name="T16" fmla="*/ 8 w 8"/>
                <a:gd name="T17" fmla="*/ 5 h 10"/>
                <a:gd name="T18" fmla="*/ 8 w 8"/>
                <a:gd name="T19" fmla="*/ 6 h 10"/>
                <a:gd name="T20" fmla="*/ 7 w 8"/>
                <a:gd name="T21" fmla="*/ 8 h 10"/>
                <a:gd name="T22" fmla="*/ 5 w 8"/>
                <a:gd name="T23" fmla="*/ 10 h 10"/>
                <a:gd name="T24" fmla="*/ 3 w 8"/>
                <a:gd name="T25" fmla="*/ 10 h 10"/>
                <a:gd name="T26" fmla="*/ 2 w 8"/>
                <a:gd name="T27" fmla="*/ 10 h 10"/>
                <a:gd name="T28" fmla="*/ 2 w 8"/>
                <a:gd name="T29" fmla="*/ 8 h 10"/>
                <a:gd name="T30" fmla="*/ 0 w 8"/>
                <a:gd name="T31" fmla="*/ 6 h 10"/>
                <a:gd name="T32" fmla="*/ 0 w 8"/>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0" y="5"/>
                  </a:moveTo>
                  <a:lnTo>
                    <a:pt x="0" y="1"/>
                  </a:lnTo>
                  <a:lnTo>
                    <a:pt x="2" y="1"/>
                  </a:lnTo>
                  <a:lnTo>
                    <a:pt x="2" y="0"/>
                  </a:lnTo>
                  <a:lnTo>
                    <a:pt x="3" y="0"/>
                  </a:lnTo>
                  <a:lnTo>
                    <a:pt x="5" y="0"/>
                  </a:lnTo>
                  <a:lnTo>
                    <a:pt x="7" y="1"/>
                  </a:lnTo>
                  <a:lnTo>
                    <a:pt x="8" y="1"/>
                  </a:lnTo>
                  <a:lnTo>
                    <a:pt x="8" y="5"/>
                  </a:lnTo>
                  <a:lnTo>
                    <a:pt x="8" y="6"/>
                  </a:lnTo>
                  <a:lnTo>
                    <a:pt x="7" y="8"/>
                  </a:lnTo>
                  <a:lnTo>
                    <a:pt x="5" y="10"/>
                  </a:lnTo>
                  <a:lnTo>
                    <a:pt x="3" y="10"/>
                  </a:lnTo>
                  <a:lnTo>
                    <a:pt x="2" y="10"/>
                  </a:lnTo>
                  <a:lnTo>
                    <a:pt x="2" y="8"/>
                  </a:lnTo>
                  <a:lnTo>
                    <a:pt x="0" y="6"/>
                  </a:lnTo>
                  <a:lnTo>
                    <a:pt x="0" y="5"/>
                  </a:lnTo>
                  <a:close/>
                </a:path>
              </a:pathLst>
            </a:custGeom>
            <a:solidFill>
              <a:srgbClr val="C0C0C0"/>
            </a:solidFill>
            <a:ln w="9525">
              <a:solidFill>
                <a:schemeClr val="tx1"/>
              </a:solidFill>
              <a:round/>
              <a:headEnd/>
              <a:tailEnd/>
            </a:ln>
          </p:spPr>
          <p:txBody>
            <a:bodyPr/>
            <a:lstStyle/>
            <a:p>
              <a:endParaRPr lang="en-US"/>
            </a:p>
          </p:txBody>
        </p:sp>
        <p:sp>
          <p:nvSpPr>
            <p:cNvPr id="58507" name="Freeform 104"/>
            <p:cNvSpPr>
              <a:spLocks/>
            </p:cNvSpPr>
            <p:nvPr/>
          </p:nvSpPr>
          <p:spPr bwMode="auto">
            <a:xfrm>
              <a:off x="439" y="3529"/>
              <a:ext cx="8" cy="10"/>
            </a:xfrm>
            <a:custGeom>
              <a:avLst/>
              <a:gdLst>
                <a:gd name="T0" fmla="*/ 0 w 8"/>
                <a:gd name="T1" fmla="*/ 5 h 10"/>
                <a:gd name="T2" fmla="*/ 0 w 8"/>
                <a:gd name="T3" fmla="*/ 5 h 10"/>
                <a:gd name="T4" fmla="*/ 0 w 8"/>
                <a:gd name="T5" fmla="*/ 1 h 10"/>
                <a:gd name="T6" fmla="*/ 2 w 8"/>
                <a:gd name="T7" fmla="*/ 1 h 10"/>
                <a:gd name="T8" fmla="*/ 2 w 8"/>
                <a:gd name="T9" fmla="*/ 0 h 10"/>
                <a:gd name="T10" fmla="*/ 3 w 8"/>
                <a:gd name="T11" fmla="*/ 0 h 10"/>
                <a:gd name="T12" fmla="*/ 3 w 8"/>
                <a:gd name="T13" fmla="*/ 0 h 10"/>
                <a:gd name="T14" fmla="*/ 5 w 8"/>
                <a:gd name="T15" fmla="*/ 0 h 10"/>
                <a:gd name="T16" fmla="*/ 7 w 8"/>
                <a:gd name="T17" fmla="*/ 1 h 10"/>
                <a:gd name="T18" fmla="*/ 8 w 8"/>
                <a:gd name="T19" fmla="*/ 1 h 10"/>
                <a:gd name="T20" fmla="*/ 8 w 8"/>
                <a:gd name="T21" fmla="*/ 5 h 10"/>
                <a:gd name="T22" fmla="*/ 8 w 8"/>
                <a:gd name="T23" fmla="*/ 5 h 10"/>
                <a:gd name="T24" fmla="*/ 8 w 8"/>
                <a:gd name="T25" fmla="*/ 6 h 10"/>
                <a:gd name="T26" fmla="*/ 7 w 8"/>
                <a:gd name="T27" fmla="*/ 8 h 10"/>
                <a:gd name="T28" fmla="*/ 5 w 8"/>
                <a:gd name="T29" fmla="*/ 10 h 10"/>
                <a:gd name="T30" fmla="*/ 3 w 8"/>
                <a:gd name="T31" fmla="*/ 10 h 10"/>
                <a:gd name="T32" fmla="*/ 3 w 8"/>
                <a:gd name="T33" fmla="*/ 10 h 10"/>
                <a:gd name="T34" fmla="*/ 2 w 8"/>
                <a:gd name="T35" fmla="*/ 10 h 10"/>
                <a:gd name="T36" fmla="*/ 2 w 8"/>
                <a:gd name="T37" fmla="*/ 8 h 10"/>
                <a:gd name="T38" fmla="*/ 0 w 8"/>
                <a:gd name="T39" fmla="*/ 6 h 10"/>
                <a:gd name="T40" fmla="*/ 0 w 8"/>
                <a:gd name="T41" fmla="*/ 5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10"/>
                <a:gd name="T65" fmla="*/ 8 w 8"/>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10">
                  <a:moveTo>
                    <a:pt x="0" y="5"/>
                  </a:moveTo>
                  <a:lnTo>
                    <a:pt x="0" y="5"/>
                  </a:lnTo>
                  <a:lnTo>
                    <a:pt x="0" y="1"/>
                  </a:lnTo>
                  <a:lnTo>
                    <a:pt x="2" y="1"/>
                  </a:lnTo>
                  <a:lnTo>
                    <a:pt x="2" y="0"/>
                  </a:lnTo>
                  <a:lnTo>
                    <a:pt x="3" y="0"/>
                  </a:lnTo>
                  <a:lnTo>
                    <a:pt x="5" y="0"/>
                  </a:lnTo>
                  <a:lnTo>
                    <a:pt x="7" y="1"/>
                  </a:lnTo>
                  <a:lnTo>
                    <a:pt x="8" y="1"/>
                  </a:lnTo>
                  <a:lnTo>
                    <a:pt x="8" y="5"/>
                  </a:lnTo>
                  <a:lnTo>
                    <a:pt x="8" y="6"/>
                  </a:lnTo>
                  <a:lnTo>
                    <a:pt x="7" y="8"/>
                  </a:lnTo>
                  <a:lnTo>
                    <a:pt x="5" y="10"/>
                  </a:lnTo>
                  <a:lnTo>
                    <a:pt x="3" y="10"/>
                  </a:lnTo>
                  <a:lnTo>
                    <a:pt x="2" y="10"/>
                  </a:lnTo>
                  <a:lnTo>
                    <a:pt x="2" y="8"/>
                  </a:lnTo>
                  <a:lnTo>
                    <a:pt x="0" y="6"/>
                  </a:lnTo>
                  <a:lnTo>
                    <a:pt x="0" y="5"/>
                  </a:lnTo>
                </a:path>
              </a:pathLst>
            </a:custGeom>
            <a:solidFill>
              <a:srgbClr val="C0C0C0"/>
            </a:solidFill>
            <a:ln w="3175">
              <a:solidFill>
                <a:schemeClr val="tx1"/>
              </a:solidFill>
              <a:prstDash val="solid"/>
              <a:round/>
              <a:headEnd/>
              <a:tailEnd/>
            </a:ln>
          </p:spPr>
          <p:txBody>
            <a:bodyPr/>
            <a:lstStyle/>
            <a:p>
              <a:endParaRPr lang="en-US"/>
            </a:p>
          </p:txBody>
        </p:sp>
        <p:sp>
          <p:nvSpPr>
            <p:cNvPr id="58508" name="Freeform 105"/>
            <p:cNvSpPr>
              <a:spLocks/>
            </p:cNvSpPr>
            <p:nvPr/>
          </p:nvSpPr>
          <p:spPr bwMode="auto">
            <a:xfrm>
              <a:off x="738" y="3474"/>
              <a:ext cx="7" cy="11"/>
            </a:xfrm>
            <a:custGeom>
              <a:avLst/>
              <a:gdLst>
                <a:gd name="T0" fmla="*/ 0 w 7"/>
                <a:gd name="T1" fmla="*/ 6 h 11"/>
                <a:gd name="T2" fmla="*/ 0 w 7"/>
                <a:gd name="T3" fmla="*/ 4 h 11"/>
                <a:gd name="T4" fmla="*/ 2 w 7"/>
                <a:gd name="T5" fmla="*/ 2 h 11"/>
                <a:gd name="T6" fmla="*/ 2 w 7"/>
                <a:gd name="T7" fmla="*/ 0 h 11"/>
                <a:gd name="T8" fmla="*/ 4 w 7"/>
                <a:gd name="T9" fmla="*/ 0 h 11"/>
                <a:gd name="T10" fmla="*/ 6 w 7"/>
                <a:gd name="T11" fmla="*/ 0 h 11"/>
                <a:gd name="T12" fmla="*/ 7 w 7"/>
                <a:gd name="T13" fmla="*/ 2 h 11"/>
                <a:gd name="T14" fmla="*/ 7 w 7"/>
                <a:gd name="T15" fmla="*/ 4 h 11"/>
                <a:gd name="T16" fmla="*/ 7 w 7"/>
                <a:gd name="T17" fmla="*/ 6 h 11"/>
                <a:gd name="T18" fmla="*/ 7 w 7"/>
                <a:gd name="T19" fmla="*/ 7 h 11"/>
                <a:gd name="T20" fmla="*/ 7 w 7"/>
                <a:gd name="T21" fmla="*/ 9 h 11"/>
                <a:gd name="T22" fmla="*/ 6 w 7"/>
                <a:gd name="T23" fmla="*/ 9 h 11"/>
                <a:gd name="T24" fmla="*/ 4 w 7"/>
                <a:gd name="T25" fmla="*/ 11 h 11"/>
                <a:gd name="T26" fmla="*/ 2 w 7"/>
                <a:gd name="T27" fmla="*/ 9 h 11"/>
                <a:gd name="T28" fmla="*/ 2 w 7"/>
                <a:gd name="T29" fmla="*/ 9 h 11"/>
                <a:gd name="T30" fmla="*/ 0 w 7"/>
                <a:gd name="T31" fmla="*/ 7 h 11"/>
                <a:gd name="T32" fmla="*/ 0 w 7"/>
                <a:gd name="T33" fmla="*/ 6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1"/>
                <a:gd name="T53" fmla="*/ 7 w 7"/>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1">
                  <a:moveTo>
                    <a:pt x="0" y="6"/>
                  </a:moveTo>
                  <a:lnTo>
                    <a:pt x="0" y="4"/>
                  </a:lnTo>
                  <a:lnTo>
                    <a:pt x="2" y="2"/>
                  </a:lnTo>
                  <a:lnTo>
                    <a:pt x="2" y="0"/>
                  </a:lnTo>
                  <a:lnTo>
                    <a:pt x="4" y="0"/>
                  </a:lnTo>
                  <a:lnTo>
                    <a:pt x="6" y="0"/>
                  </a:lnTo>
                  <a:lnTo>
                    <a:pt x="7" y="2"/>
                  </a:lnTo>
                  <a:lnTo>
                    <a:pt x="7" y="4"/>
                  </a:lnTo>
                  <a:lnTo>
                    <a:pt x="7" y="6"/>
                  </a:lnTo>
                  <a:lnTo>
                    <a:pt x="7" y="7"/>
                  </a:lnTo>
                  <a:lnTo>
                    <a:pt x="7" y="9"/>
                  </a:lnTo>
                  <a:lnTo>
                    <a:pt x="6" y="9"/>
                  </a:lnTo>
                  <a:lnTo>
                    <a:pt x="4" y="11"/>
                  </a:lnTo>
                  <a:lnTo>
                    <a:pt x="2" y="9"/>
                  </a:lnTo>
                  <a:lnTo>
                    <a:pt x="0" y="7"/>
                  </a:lnTo>
                  <a:lnTo>
                    <a:pt x="0" y="6"/>
                  </a:lnTo>
                  <a:close/>
                </a:path>
              </a:pathLst>
            </a:custGeom>
            <a:solidFill>
              <a:srgbClr val="C0C0C0"/>
            </a:solidFill>
            <a:ln w="9525">
              <a:solidFill>
                <a:schemeClr val="tx1"/>
              </a:solidFill>
              <a:round/>
              <a:headEnd/>
              <a:tailEnd/>
            </a:ln>
          </p:spPr>
          <p:txBody>
            <a:bodyPr/>
            <a:lstStyle/>
            <a:p>
              <a:endParaRPr lang="en-US"/>
            </a:p>
          </p:txBody>
        </p:sp>
        <p:sp>
          <p:nvSpPr>
            <p:cNvPr id="58509" name="Freeform 106"/>
            <p:cNvSpPr>
              <a:spLocks/>
            </p:cNvSpPr>
            <p:nvPr/>
          </p:nvSpPr>
          <p:spPr bwMode="auto">
            <a:xfrm>
              <a:off x="738" y="3474"/>
              <a:ext cx="7" cy="11"/>
            </a:xfrm>
            <a:custGeom>
              <a:avLst/>
              <a:gdLst>
                <a:gd name="T0" fmla="*/ 0 w 7"/>
                <a:gd name="T1" fmla="*/ 6 h 11"/>
                <a:gd name="T2" fmla="*/ 0 w 7"/>
                <a:gd name="T3" fmla="*/ 6 h 11"/>
                <a:gd name="T4" fmla="*/ 0 w 7"/>
                <a:gd name="T5" fmla="*/ 4 h 11"/>
                <a:gd name="T6" fmla="*/ 2 w 7"/>
                <a:gd name="T7" fmla="*/ 2 h 11"/>
                <a:gd name="T8" fmla="*/ 2 w 7"/>
                <a:gd name="T9" fmla="*/ 0 h 11"/>
                <a:gd name="T10" fmla="*/ 4 w 7"/>
                <a:gd name="T11" fmla="*/ 0 h 11"/>
                <a:gd name="T12" fmla="*/ 4 w 7"/>
                <a:gd name="T13" fmla="*/ 0 h 11"/>
                <a:gd name="T14" fmla="*/ 6 w 7"/>
                <a:gd name="T15" fmla="*/ 0 h 11"/>
                <a:gd name="T16" fmla="*/ 7 w 7"/>
                <a:gd name="T17" fmla="*/ 2 h 11"/>
                <a:gd name="T18" fmla="*/ 7 w 7"/>
                <a:gd name="T19" fmla="*/ 4 h 11"/>
                <a:gd name="T20" fmla="*/ 7 w 7"/>
                <a:gd name="T21" fmla="*/ 6 h 11"/>
                <a:gd name="T22" fmla="*/ 7 w 7"/>
                <a:gd name="T23" fmla="*/ 6 h 11"/>
                <a:gd name="T24" fmla="*/ 7 w 7"/>
                <a:gd name="T25" fmla="*/ 7 h 11"/>
                <a:gd name="T26" fmla="*/ 7 w 7"/>
                <a:gd name="T27" fmla="*/ 9 h 11"/>
                <a:gd name="T28" fmla="*/ 6 w 7"/>
                <a:gd name="T29" fmla="*/ 9 h 11"/>
                <a:gd name="T30" fmla="*/ 4 w 7"/>
                <a:gd name="T31" fmla="*/ 11 h 11"/>
                <a:gd name="T32" fmla="*/ 4 w 7"/>
                <a:gd name="T33" fmla="*/ 11 h 11"/>
                <a:gd name="T34" fmla="*/ 2 w 7"/>
                <a:gd name="T35" fmla="*/ 9 h 11"/>
                <a:gd name="T36" fmla="*/ 2 w 7"/>
                <a:gd name="T37" fmla="*/ 9 h 11"/>
                <a:gd name="T38" fmla="*/ 0 w 7"/>
                <a:gd name="T39" fmla="*/ 7 h 11"/>
                <a:gd name="T40" fmla="*/ 0 w 7"/>
                <a:gd name="T41" fmla="*/ 6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
                <a:gd name="T64" fmla="*/ 0 h 11"/>
                <a:gd name="T65" fmla="*/ 7 w 7"/>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 h="11">
                  <a:moveTo>
                    <a:pt x="0" y="6"/>
                  </a:moveTo>
                  <a:lnTo>
                    <a:pt x="0" y="6"/>
                  </a:lnTo>
                  <a:lnTo>
                    <a:pt x="0" y="4"/>
                  </a:lnTo>
                  <a:lnTo>
                    <a:pt x="2" y="2"/>
                  </a:lnTo>
                  <a:lnTo>
                    <a:pt x="2" y="0"/>
                  </a:lnTo>
                  <a:lnTo>
                    <a:pt x="4" y="0"/>
                  </a:lnTo>
                  <a:lnTo>
                    <a:pt x="6" y="0"/>
                  </a:lnTo>
                  <a:lnTo>
                    <a:pt x="7" y="2"/>
                  </a:lnTo>
                  <a:lnTo>
                    <a:pt x="7" y="4"/>
                  </a:lnTo>
                  <a:lnTo>
                    <a:pt x="7" y="6"/>
                  </a:lnTo>
                  <a:lnTo>
                    <a:pt x="7" y="7"/>
                  </a:lnTo>
                  <a:lnTo>
                    <a:pt x="7" y="9"/>
                  </a:lnTo>
                  <a:lnTo>
                    <a:pt x="6" y="9"/>
                  </a:lnTo>
                  <a:lnTo>
                    <a:pt x="4" y="11"/>
                  </a:lnTo>
                  <a:lnTo>
                    <a:pt x="2" y="9"/>
                  </a:lnTo>
                  <a:lnTo>
                    <a:pt x="0" y="7"/>
                  </a:lnTo>
                  <a:lnTo>
                    <a:pt x="0" y="6"/>
                  </a:lnTo>
                </a:path>
              </a:pathLst>
            </a:custGeom>
            <a:solidFill>
              <a:srgbClr val="C0C0C0"/>
            </a:solidFill>
            <a:ln w="3175">
              <a:solidFill>
                <a:schemeClr val="tx1"/>
              </a:solidFill>
              <a:prstDash val="solid"/>
              <a:round/>
              <a:headEnd/>
              <a:tailEnd/>
            </a:ln>
          </p:spPr>
          <p:txBody>
            <a:bodyPr/>
            <a:lstStyle/>
            <a:p>
              <a:endParaRPr lang="en-US"/>
            </a:p>
          </p:txBody>
        </p:sp>
        <p:sp>
          <p:nvSpPr>
            <p:cNvPr id="58510" name="Freeform 107"/>
            <p:cNvSpPr>
              <a:spLocks/>
            </p:cNvSpPr>
            <p:nvPr/>
          </p:nvSpPr>
          <p:spPr bwMode="auto">
            <a:xfrm>
              <a:off x="650" y="3331"/>
              <a:ext cx="21" cy="15"/>
            </a:xfrm>
            <a:custGeom>
              <a:avLst/>
              <a:gdLst>
                <a:gd name="T0" fmla="*/ 2 w 21"/>
                <a:gd name="T1" fmla="*/ 1 h 15"/>
                <a:gd name="T2" fmla="*/ 19 w 21"/>
                <a:gd name="T3" fmla="*/ 0 h 15"/>
                <a:gd name="T4" fmla="*/ 19 w 21"/>
                <a:gd name="T5" fmla="*/ 1 h 15"/>
                <a:gd name="T6" fmla="*/ 19 w 21"/>
                <a:gd name="T7" fmla="*/ 3 h 15"/>
                <a:gd name="T8" fmla="*/ 21 w 21"/>
                <a:gd name="T9" fmla="*/ 5 h 15"/>
                <a:gd name="T10" fmla="*/ 21 w 21"/>
                <a:gd name="T11" fmla="*/ 8 h 15"/>
                <a:gd name="T12" fmla="*/ 21 w 21"/>
                <a:gd name="T13" fmla="*/ 10 h 15"/>
                <a:gd name="T14" fmla="*/ 21 w 21"/>
                <a:gd name="T15" fmla="*/ 13 h 15"/>
                <a:gd name="T16" fmla="*/ 17 w 21"/>
                <a:gd name="T17" fmla="*/ 15 h 15"/>
                <a:gd name="T18" fmla="*/ 12 w 21"/>
                <a:gd name="T19" fmla="*/ 15 h 15"/>
                <a:gd name="T20" fmla="*/ 12 w 21"/>
                <a:gd name="T21" fmla="*/ 15 h 15"/>
                <a:gd name="T22" fmla="*/ 11 w 21"/>
                <a:gd name="T23" fmla="*/ 13 h 15"/>
                <a:gd name="T24" fmla="*/ 7 w 21"/>
                <a:gd name="T25" fmla="*/ 11 h 15"/>
                <a:gd name="T26" fmla="*/ 6 w 21"/>
                <a:gd name="T27" fmla="*/ 10 h 15"/>
                <a:gd name="T28" fmla="*/ 4 w 21"/>
                <a:gd name="T29" fmla="*/ 8 h 15"/>
                <a:gd name="T30" fmla="*/ 2 w 21"/>
                <a:gd name="T31" fmla="*/ 6 h 15"/>
                <a:gd name="T32" fmla="*/ 0 w 21"/>
                <a:gd name="T33" fmla="*/ 6 h 15"/>
                <a:gd name="T34" fmla="*/ 0 w 21"/>
                <a:gd name="T35" fmla="*/ 6 h 15"/>
                <a:gd name="T36" fmla="*/ 2 w 21"/>
                <a:gd name="T37" fmla="*/ 1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15"/>
                <a:gd name="T59" fmla="*/ 21 w 21"/>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15">
                  <a:moveTo>
                    <a:pt x="2" y="1"/>
                  </a:moveTo>
                  <a:lnTo>
                    <a:pt x="19" y="0"/>
                  </a:lnTo>
                  <a:lnTo>
                    <a:pt x="19" y="1"/>
                  </a:lnTo>
                  <a:lnTo>
                    <a:pt x="19" y="3"/>
                  </a:lnTo>
                  <a:lnTo>
                    <a:pt x="21" y="5"/>
                  </a:lnTo>
                  <a:lnTo>
                    <a:pt x="21" y="8"/>
                  </a:lnTo>
                  <a:lnTo>
                    <a:pt x="21" y="10"/>
                  </a:lnTo>
                  <a:lnTo>
                    <a:pt x="21" y="13"/>
                  </a:lnTo>
                  <a:lnTo>
                    <a:pt x="17" y="15"/>
                  </a:lnTo>
                  <a:lnTo>
                    <a:pt x="12" y="15"/>
                  </a:lnTo>
                  <a:lnTo>
                    <a:pt x="11" y="13"/>
                  </a:lnTo>
                  <a:lnTo>
                    <a:pt x="7" y="11"/>
                  </a:lnTo>
                  <a:lnTo>
                    <a:pt x="6" y="10"/>
                  </a:lnTo>
                  <a:lnTo>
                    <a:pt x="4" y="8"/>
                  </a:lnTo>
                  <a:lnTo>
                    <a:pt x="2" y="6"/>
                  </a:lnTo>
                  <a:lnTo>
                    <a:pt x="0" y="6"/>
                  </a:lnTo>
                  <a:lnTo>
                    <a:pt x="2" y="1"/>
                  </a:lnTo>
                  <a:close/>
                </a:path>
              </a:pathLst>
            </a:custGeom>
            <a:solidFill>
              <a:srgbClr val="C0C0C0"/>
            </a:solidFill>
            <a:ln w="9525">
              <a:solidFill>
                <a:schemeClr val="tx1"/>
              </a:solidFill>
              <a:round/>
              <a:headEnd/>
              <a:tailEnd/>
            </a:ln>
          </p:spPr>
          <p:txBody>
            <a:bodyPr/>
            <a:lstStyle/>
            <a:p>
              <a:endParaRPr lang="en-US"/>
            </a:p>
          </p:txBody>
        </p:sp>
        <p:sp>
          <p:nvSpPr>
            <p:cNvPr id="58511" name="Freeform 108"/>
            <p:cNvSpPr>
              <a:spLocks/>
            </p:cNvSpPr>
            <p:nvPr/>
          </p:nvSpPr>
          <p:spPr bwMode="auto">
            <a:xfrm>
              <a:off x="650" y="3331"/>
              <a:ext cx="21" cy="15"/>
            </a:xfrm>
            <a:custGeom>
              <a:avLst/>
              <a:gdLst>
                <a:gd name="T0" fmla="*/ 2 w 21"/>
                <a:gd name="T1" fmla="*/ 1 h 15"/>
                <a:gd name="T2" fmla="*/ 19 w 21"/>
                <a:gd name="T3" fmla="*/ 0 h 15"/>
                <a:gd name="T4" fmla="*/ 19 w 21"/>
                <a:gd name="T5" fmla="*/ 0 h 15"/>
                <a:gd name="T6" fmla="*/ 19 w 21"/>
                <a:gd name="T7" fmla="*/ 1 h 15"/>
                <a:gd name="T8" fmla="*/ 19 w 21"/>
                <a:gd name="T9" fmla="*/ 3 h 15"/>
                <a:gd name="T10" fmla="*/ 21 w 21"/>
                <a:gd name="T11" fmla="*/ 5 h 15"/>
                <a:gd name="T12" fmla="*/ 21 w 21"/>
                <a:gd name="T13" fmla="*/ 8 h 15"/>
                <a:gd name="T14" fmla="*/ 21 w 21"/>
                <a:gd name="T15" fmla="*/ 10 h 15"/>
                <a:gd name="T16" fmla="*/ 21 w 21"/>
                <a:gd name="T17" fmla="*/ 13 h 15"/>
                <a:gd name="T18" fmla="*/ 17 w 21"/>
                <a:gd name="T19" fmla="*/ 15 h 15"/>
                <a:gd name="T20" fmla="*/ 12 w 21"/>
                <a:gd name="T21" fmla="*/ 15 h 15"/>
                <a:gd name="T22" fmla="*/ 12 w 21"/>
                <a:gd name="T23" fmla="*/ 15 h 15"/>
                <a:gd name="T24" fmla="*/ 12 w 21"/>
                <a:gd name="T25" fmla="*/ 15 h 15"/>
                <a:gd name="T26" fmla="*/ 11 w 21"/>
                <a:gd name="T27" fmla="*/ 13 h 15"/>
                <a:gd name="T28" fmla="*/ 7 w 21"/>
                <a:gd name="T29" fmla="*/ 11 h 15"/>
                <a:gd name="T30" fmla="*/ 6 w 21"/>
                <a:gd name="T31" fmla="*/ 10 h 15"/>
                <a:gd name="T32" fmla="*/ 4 w 21"/>
                <a:gd name="T33" fmla="*/ 8 h 15"/>
                <a:gd name="T34" fmla="*/ 2 w 21"/>
                <a:gd name="T35" fmla="*/ 6 h 15"/>
                <a:gd name="T36" fmla="*/ 0 w 21"/>
                <a:gd name="T37" fmla="*/ 6 h 15"/>
                <a:gd name="T38" fmla="*/ 0 w 21"/>
                <a:gd name="T39" fmla="*/ 6 h 15"/>
                <a:gd name="T40" fmla="*/ 2 w 21"/>
                <a:gd name="T41" fmla="*/ 1 h 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
                <a:gd name="T64" fmla="*/ 0 h 15"/>
                <a:gd name="T65" fmla="*/ 21 w 21"/>
                <a:gd name="T66" fmla="*/ 15 h 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 h="15">
                  <a:moveTo>
                    <a:pt x="2" y="1"/>
                  </a:moveTo>
                  <a:lnTo>
                    <a:pt x="19" y="0"/>
                  </a:lnTo>
                  <a:lnTo>
                    <a:pt x="19" y="1"/>
                  </a:lnTo>
                  <a:lnTo>
                    <a:pt x="19" y="3"/>
                  </a:lnTo>
                  <a:lnTo>
                    <a:pt x="21" y="5"/>
                  </a:lnTo>
                  <a:lnTo>
                    <a:pt x="21" y="8"/>
                  </a:lnTo>
                  <a:lnTo>
                    <a:pt x="21" y="10"/>
                  </a:lnTo>
                  <a:lnTo>
                    <a:pt x="21" y="13"/>
                  </a:lnTo>
                  <a:lnTo>
                    <a:pt x="17" y="15"/>
                  </a:lnTo>
                  <a:lnTo>
                    <a:pt x="12" y="15"/>
                  </a:lnTo>
                  <a:lnTo>
                    <a:pt x="11" y="13"/>
                  </a:lnTo>
                  <a:lnTo>
                    <a:pt x="7" y="11"/>
                  </a:lnTo>
                  <a:lnTo>
                    <a:pt x="6" y="10"/>
                  </a:lnTo>
                  <a:lnTo>
                    <a:pt x="4" y="8"/>
                  </a:lnTo>
                  <a:lnTo>
                    <a:pt x="2" y="6"/>
                  </a:lnTo>
                  <a:lnTo>
                    <a:pt x="0" y="6"/>
                  </a:lnTo>
                  <a:lnTo>
                    <a:pt x="2" y="1"/>
                  </a:lnTo>
                </a:path>
              </a:pathLst>
            </a:custGeom>
            <a:solidFill>
              <a:srgbClr val="C0C0C0"/>
            </a:solidFill>
            <a:ln w="3175">
              <a:solidFill>
                <a:schemeClr val="tx1"/>
              </a:solidFill>
              <a:prstDash val="solid"/>
              <a:round/>
              <a:headEnd/>
              <a:tailEnd/>
            </a:ln>
          </p:spPr>
          <p:txBody>
            <a:bodyPr/>
            <a:lstStyle/>
            <a:p>
              <a:endParaRPr lang="en-US"/>
            </a:p>
          </p:txBody>
        </p:sp>
        <p:sp>
          <p:nvSpPr>
            <p:cNvPr id="58512" name="Freeform 109"/>
            <p:cNvSpPr>
              <a:spLocks/>
            </p:cNvSpPr>
            <p:nvPr/>
          </p:nvSpPr>
          <p:spPr bwMode="auto">
            <a:xfrm>
              <a:off x="495" y="3530"/>
              <a:ext cx="18" cy="9"/>
            </a:xfrm>
            <a:custGeom>
              <a:avLst/>
              <a:gdLst>
                <a:gd name="T0" fmla="*/ 12 w 18"/>
                <a:gd name="T1" fmla="*/ 2 h 9"/>
                <a:gd name="T2" fmla="*/ 0 w 18"/>
                <a:gd name="T3" fmla="*/ 5 h 9"/>
                <a:gd name="T4" fmla="*/ 13 w 18"/>
                <a:gd name="T5" fmla="*/ 9 h 9"/>
                <a:gd name="T6" fmla="*/ 18 w 18"/>
                <a:gd name="T7" fmla="*/ 0 h 9"/>
                <a:gd name="T8" fmla="*/ 12 w 18"/>
                <a:gd name="T9" fmla="*/ 2 h 9"/>
                <a:gd name="T10" fmla="*/ 0 60000 65536"/>
                <a:gd name="T11" fmla="*/ 0 60000 65536"/>
                <a:gd name="T12" fmla="*/ 0 60000 65536"/>
                <a:gd name="T13" fmla="*/ 0 60000 65536"/>
                <a:gd name="T14" fmla="*/ 0 60000 65536"/>
                <a:gd name="T15" fmla="*/ 0 w 18"/>
                <a:gd name="T16" fmla="*/ 0 h 9"/>
                <a:gd name="T17" fmla="*/ 18 w 18"/>
                <a:gd name="T18" fmla="*/ 9 h 9"/>
              </a:gdLst>
              <a:ahLst/>
              <a:cxnLst>
                <a:cxn ang="T10">
                  <a:pos x="T0" y="T1"/>
                </a:cxn>
                <a:cxn ang="T11">
                  <a:pos x="T2" y="T3"/>
                </a:cxn>
                <a:cxn ang="T12">
                  <a:pos x="T4" y="T5"/>
                </a:cxn>
                <a:cxn ang="T13">
                  <a:pos x="T6" y="T7"/>
                </a:cxn>
                <a:cxn ang="T14">
                  <a:pos x="T8" y="T9"/>
                </a:cxn>
              </a:cxnLst>
              <a:rect l="T15" t="T16" r="T17" b="T18"/>
              <a:pathLst>
                <a:path w="18" h="9">
                  <a:moveTo>
                    <a:pt x="12" y="2"/>
                  </a:moveTo>
                  <a:lnTo>
                    <a:pt x="0" y="5"/>
                  </a:lnTo>
                  <a:lnTo>
                    <a:pt x="13" y="9"/>
                  </a:lnTo>
                  <a:lnTo>
                    <a:pt x="18" y="0"/>
                  </a:lnTo>
                  <a:lnTo>
                    <a:pt x="12" y="2"/>
                  </a:lnTo>
                  <a:close/>
                </a:path>
              </a:pathLst>
            </a:custGeom>
            <a:solidFill>
              <a:srgbClr val="C0C0C0"/>
            </a:solidFill>
            <a:ln w="9525">
              <a:solidFill>
                <a:schemeClr val="tx1"/>
              </a:solidFill>
              <a:round/>
              <a:headEnd/>
              <a:tailEnd/>
            </a:ln>
          </p:spPr>
          <p:txBody>
            <a:bodyPr/>
            <a:lstStyle/>
            <a:p>
              <a:endParaRPr lang="en-US"/>
            </a:p>
          </p:txBody>
        </p:sp>
        <p:sp>
          <p:nvSpPr>
            <p:cNvPr id="58513" name="Freeform 110"/>
            <p:cNvSpPr>
              <a:spLocks/>
            </p:cNvSpPr>
            <p:nvPr/>
          </p:nvSpPr>
          <p:spPr bwMode="auto">
            <a:xfrm>
              <a:off x="495" y="3530"/>
              <a:ext cx="18" cy="9"/>
            </a:xfrm>
            <a:custGeom>
              <a:avLst/>
              <a:gdLst>
                <a:gd name="T0" fmla="*/ 12 w 18"/>
                <a:gd name="T1" fmla="*/ 2 h 9"/>
                <a:gd name="T2" fmla="*/ 0 w 18"/>
                <a:gd name="T3" fmla="*/ 5 h 9"/>
                <a:gd name="T4" fmla="*/ 13 w 18"/>
                <a:gd name="T5" fmla="*/ 9 h 9"/>
                <a:gd name="T6" fmla="*/ 18 w 18"/>
                <a:gd name="T7" fmla="*/ 0 h 9"/>
                <a:gd name="T8" fmla="*/ 12 w 18"/>
                <a:gd name="T9" fmla="*/ 2 h 9"/>
                <a:gd name="T10" fmla="*/ 0 60000 65536"/>
                <a:gd name="T11" fmla="*/ 0 60000 65536"/>
                <a:gd name="T12" fmla="*/ 0 60000 65536"/>
                <a:gd name="T13" fmla="*/ 0 60000 65536"/>
                <a:gd name="T14" fmla="*/ 0 60000 65536"/>
                <a:gd name="T15" fmla="*/ 0 w 18"/>
                <a:gd name="T16" fmla="*/ 0 h 9"/>
                <a:gd name="T17" fmla="*/ 18 w 18"/>
                <a:gd name="T18" fmla="*/ 9 h 9"/>
              </a:gdLst>
              <a:ahLst/>
              <a:cxnLst>
                <a:cxn ang="T10">
                  <a:pos x="T0" y="T1"/>
                </a:cxn>
                <a:cxn ang="T11">
                  <a:pos x="T2" y="T3"/>
                </a:cxn>
                <a:cxn ang="T12">
                  <a:pos x="T4" y="T5"/>
                </a:cxn>
                <a:cxn ang="T13">
                  <a:pos x="T6" y="T7"/>
                </a:cxn>
                <a:cxn ang="T14">
                  <a:pos x="T8" y="T9"/>
                </a:cxn>
              </a:cxnLst>
              <a:rect l="T15" t="T16" r="T17" b="T18"/>
              <a:pathLst>
                <a:path w="18" h="9">
                  <a:moveTo>
                    <a:pt x="12" y="2"/>
                  </a:moveTo>
                  <a:lnTo>
                    <a:pt x="0" y="5"/>
                  </a:lnTo>
                  <a:lnTo>
                    <a:pt x="13" y="9"/>
                  </a:lnTo>
                  <a:lnTo>
                    <a:pt x="18" y="0"/>
                  </a:lnTo>
                  <a:lnTo>
                    <a:pt x="12" y="2"/>
                  </a:lnTo>
                </a:path>
              </a:pathLst>
            </a:custGeom>
            <a:solidFill>
              <a:srgbClr val="C0C0C0"/>
            </a:solidFill>
            <a:ln w="3175">
              <a:solidFill>
                <a:schemeClr val="tx1"/>
              </a:solidFill>
              <a:prstDash val="solid"/>
              <a:round/>
              <a:headEnd/>
              <a:tailEnd/>
            </a:ln>
          </p:spPr>
          <p:txBody>
            <a:bodyPr/>
            <a:lstStyle/>
            <a:p>
              <a:endParaRPr lang="en-US"/>
            </a:p>
          </p:txBody>
        </p:sp>
        <p:sp>
          <p:nvSpPr>
            <p:cNvPr id="58514" name="Freeform 111"/>
            <p:cNvSpPr>
              <a:spLocks/>
            </p:cNvSpPr>
            <p:nvPr/>
          </p:nvSpPr>
          <p:spPr bwMode="auto">
            <a:xfrm>
              <a:off x="606" y="3229"/>
              <a:ext cx="34" cy="25"/>
            </a:xfrm>
            <a:custGeom>
              <a:avLst/>
              <a:gdLst>
                <a:gd name="T0" fmla="*/ 4 w 34"/>
                <a:gd name="T1" fmla="*/ 0 h 25"/>
                <a:gd name="T2" fmla="*/ 4 w 34"/>
                <a:gd name="T3" fmla="*/ 0 h 25"/>
                <a:gd name="T4" fmla="*/ 4 w 34"/>
                <a:gd name="T5" fmla="*/ 2 h 25"/>
                <a:gd name="T6" fmla="*/ 6 w 34"/>
                <a:gd name="T7" fmla="*/ 3 h 25"/>
                <a:gd name="T8" fmla="*/ 9 w 34"/>
                <a:gd name="T9" fmla="*/ 5 h 25"/>
                <a:gd name="T10" fmla="*/ 11 w 34"/>
                <a:gd name="T11" fmla="*/ 7 h 25"/>
                <a:gd name="T12" fmla="*/ 14 w 34"/>
                <a:gd name="T13" fmla="*/ 7 h 25"/>
                <a:gd name="T14" fmla="*/ 17 w 34"/>
                <a:gd name="T15" fmla="*/ 5 h 25"/>
                <a:gd name="T16" fmla="*/ 21 w 34"/>
                <a:gd name="T17" fmla="*/ 3 h 25"/>
                <a:gd name="T18" fmla="*/ 21 w 34"/>
                <a:gd name="T19" fmla="*/ 3 h 25"/>
                <a:gd name="T20" fmla="*/ 21 w 34"/>
                <a:gd name="T21" fmla="*/ 5 h 25"/>
                <a:gd name="T22" fmla="*/ 22 w 34"/>
                <a:gd name="T23" fmla="*/ 7 h 25"/>
                <a:gd name="T24" fmla="*/ 22 w 34"/>
                <a:gd name="T25" fmla="*/ 10 h 25"/>
                <a:gd name="T26" fmla="*/ 26 w 34"/>
                <a:gd name="T27" fmla="*/ 14 h 25"/>
                <a:gd name="T28" fmla="*/ 28 w 34"/>
                <a:gd name="T29" fmla="*/ 15 h 25"/>
                <a:gd name="T30" fmla="*/ 31 w 34"/>
                <a:gd name="T31" fmla="*/ 17 h 25"/>
                <a:gd name="T32" fmla="*/ 34 w 34"/>
                <a:gd name="T33" fmla="*/ 17 h 25"/>
                <a:gd name="T34" fmla="*/ 34 w 34"/>
                <a:gd name="T35" fmla="*/ 19 h 25"/>
                <a:gd name="T36" fmla="*/ 33 w 34"/>
                <a:gd name="T37" fmla="*/ 19 h 25"/>
                <a:gd name="T38" fmla="*/ 31 w 34"/>
                <a:gd name="T39" fmla="*/ 20 h 25"/>
                <a:gd name="T40" fmla="*/ 28 w 34"/>
                <a:gd name="T41" fmla="*/ 22 h 25"/>
                <a:gd name="T42" fmla="*/ 26 w 34"/>
                <a:gd name="T43" fmla="*/ 24 h 25"/>
                <a:gd name="T44" fmla="*/ 24 w 34"/>
                <a:gd name="T45" fmla="*/ 25 h 25"/>
                <a:gd name="T46" fmla="*/ 22 w 34"/>
                <a:gd name="T47" fmla="*/ 25 h 25"/>
                <a:gd name="T48" fmla="*/ 22 w 34"/>
                <a:gd name="T49" fmla="*/ 25 h 25"/>
                <a:gd name="T50" fmla="*/ 22 w 34"/>
                <a:gd name="T51" fmla="*/ 25 h 25"/>
                <a:gd name="T52" fmla="*/ 22 w 34"/>
                <a:gd name="T53" fmla="*/ 24 h 25"/>
                <a:gd name="T54" fmla="*/ 21 w 34"/>
                <a:gd name="T55" fmla="*/ 20 h 25"/>
                <a:gd name="T56" fmla="*/ 19 w 34"/>
                <a:gd name="T57" fmla="*/ 19 h 25"/>
                <a:gd name="T58" fmla="*/ 17 w 34"/>
                <a:gd name="T59" fmla="*/ 15 h 25"/>
                <a:gd name="T60" fmla="*/ 12 w 34"/>
                <a:gd name="T61" fmla="*/ 14 h 25"/>
                <a:gd name="T62" fmla="*/ 7 w 34"/>
                <a:gd name="T63" fmla="*/ 10 h 25"/>
                <a:gd name="T64" fmla="*/ 0 w 34"/>
                <a:gd name="T65" fmla="*/ 10 h 25"/>
                <a:gd name="T66" fmla="*/ 0 w 34"/>
                <a:gd name="T67" fmla="*/ 9 h 25"/>
                <a:gd name="T68" fmla="*/ 0 w 34"/>
                <a:gd name="T69" fmla="*/ 5 h 25"/>
                <a:gd name="T70" fmla="*/ 2 w 34"/>
                <a:gd name="T71" fmla="*/ 2 h 25"/>
                <a:gd name="T72" fmla="*/ 4 w 34"/>
                <a:gd name="T73" fmla="*/ 0 h 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
                <a:gd name="T112" fmla="*/ 0 h 25"/>
                <a:gd name="T113" fmla="*/ 34 w 34"/>
                <a:gd name="T114" fmla="*/ 25 h 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 h="25">
                  <a:moveTo>
                    <a:pt x="4" y="0"/>
                  </a:moveTo>
                  <a:lnTo>
                    <a:pt x="4" y="0"/>
                  </a:lnTo>
                  <a:lnTo>
                    <a:pt x="4" y="2"/>
                  </a:lnTo>
                  <a:lnTo>
                    <a:pt x="6" y="3"/>
                  </a:lnTo>
                  <a:lnTo>
                    <a:pt x="9" y="5"/>
                  </a:lnTo>
                  <a:lnTo>
                    <a:pt x="11" y="7"/>
                  </a:lnTo>
                  <a:lnTo>
                    <a:pt x="14" y="7"/>
                  </a:lnTo>
                  <a:lnTo>
                    <a:pt x="17" y="5"/>
                  </a:lnTo>
                  <a:lnTo>
                    <a:pt x="21" y="3"/>
                  </a:lnTo>
                  <a:lnTo>
                    <a:pt x="21" y="5"/>
                  </a:lnTo>
                  <a:lnTo>
                    <a:pt x="22" y="7"/>
                  </a:lnTo>
                  <a:lnTo>
                    <a:pt x="22" y="10"/>
                  </a:lnTo>
                  <a:lnTo>
                    <a:pt x="26" y="14"/>
                  </a:lnTo>
                  <a:lnTo>
                    <a:pt x="28" y="15"/>
                  </a:lnTo>
                  <a:lnTo>
                    <a:pt x="31" y="17"/>
                  </a:lnTo>
                  <a:lnTo>
                    <a:pt x="34" y="17"/>
                  </a:lnTo>
                  <a:lnTo>
                    <a:pt x="34" y="19"/>
                  </a:lnTo>
                  <a:lnTo>
                    <a:pt x="33" y="19"/>
                  </a:lnTo>
                  <a:lnTo>
                    <a:pt x="31" y="20"/>
                  </a:lnTo>
                  <a:lnTo>
                    <a:pt x="28" y="22"/>
                  </a:lnTo>
                  <a:lnTo>
                    <a:pt x="26" y="24"/>
                  </a:lnTo>
                  <a:lnTo>
                    <a:pt x="24" y="25"/>
                  </a:lnTo>
                  <a:lnTo>
                    <a:pt x="22" y="25"/>
                  </a:lnTo>
                  <a:lnTo>
                    <a:pt x="22" y="24"/>
                  </a:lnTo>
                  <a:lnTo>
                    <a:pt x="21" y="20"/>
                  </a:lnTo>
                  <a:lnTo>
                    <a:pt x="19" y="19"/>
                  </a:lnTo>
                  <a:lnTo>
                    <a:pt x="17" y="15"/>
                  </a:lnTo>
                  <a:lnTo>
                    <a:pt x="12" y="14"/>
                  </a:lnTo>
                  <a:lnTo>
                    <a:pt x="7" y="10"/>
                  </a:lnTo>
                  <a:lnTo>
                    <a:pt x="0" y="10"/>
                  </a:lnTo>
                  <a:lnTo>
                    <a:pt x="0" y="9"/>
                  </a:lnTo>
                  <a:lnTo>
                    <a:pt x="0" y="5"/>
                  </a:lnTo>
                  <a:lnTo>
                    <a:pt x="2" y="2"/>
                  </a:lnTo>
                  <a:lnTo>
                    <a:pt x="4" y="0"/>
                  </a:lnTo>
                  <a:close/>
                </a:path>
              </a:pathLst>
            </a:custGeom>
            <a:solidFill>
              <a:srgbClr val="C0C0C0"/>
            </a:solidFill>
            <a:ln w="9525">
              <a:solidFill>
                <a:schemeClr val="tx1"/>
              </a:solidFill>
              <a:round/>
              <a:headEnd/>
              <a:tailEnd/>
            </a:ln>
          </p:spPr>
          <p:txBody>
            <a:bodyPr/>
            <a:lstStyle/>
            <a:p>
              <a:endParaRPr lang="en-US"/>
            </a:p>
          </p:txBody>
        </p:sp>
        <p:sp>
          <p:nvSpPr>
            <p:cNvPr id="58515" name="Freeform 112"/>
            <p:cNvSpPr>
              <a:spLocks/>
            </p:cNvSpPr>
            <p:nvPr/>
          </p:nvSpPr>
          <p:spPr bwMode="auto">
            <a:xfrm>
              <a:off x="606" y="3229"/>
              <a:ext cx="34" cy="25"/>
            </a:xfrm>
            <a:custGeom>
              <a:avLst/>
              <a:gdLst>
                <a:gd name="T0" fmla="*/ 4 w 34"/>
                <a:gd name="T1" fmla="*/ 0 h 25"/>
                <a:gd name="T2" fmla="*/ 4 w 34"/>
                <a:gd name="T3" fmla="*/ 0 h 25"/>
                <a:gd name="T4" fmla="*/ 4 w 34"/>
                <a:gd name="T5" fmla="*/ 0 h 25"/>
                <a:gd name="T6" fmla="*/ 4 w 34"/>
                <a:gd name="T7" fmla="*/ 2 h 25"/>
                <a:gd name="T8" fmla="*/ 6 w 34"/>
                <a:gd name="T9" fmla="*/ 3 h 25"/>
                <a:gd name="T10" fmla="*/ 9 w 34"/>
                <a:gd name="T11" fmla="*/ 5 h 25"/>
                <a:gd name="T12" fmla="*/ 11 w 34"/>
                <a:gd name="T13" fmla="*/ 7 h 25"/>
                <a:gd name="T14" fmla="*/ 14 w 34"/>
                <a:gd name="T15" fmla="*/ 7 h 25"/>
                <a:gd name="T16" fmla="*/ 17 w 34"/>
                <a:gd name="T17" fmla="*/ 5 h 25"/>
                <a:gd name="T18" fmla="*/ 21 w 34"/>
                <a:gd name="T19" fmla="*/ 3 h 25"/>
                <a:gd name="T20" fmla="*/ 21 w 34"/>
                <a:gd name="T21" fmla="*/ 3 h 25"/>
                <a:gd name="T22" fmla="*/ 21 w 34"/>
                <a:gd name="T23" fmla="*/ 3 h 25"/>
                <a:gd name="T24" fmla="*/ 21 w 34"/>
                <a:gd name="T25" fmla="*/ 5 h 25"/>
                <a:gd name="T26" fmla="*/ 22 w 34"/>
                <a:gd name="T27" fmla="*/ 7 h 25"/>
                <a:gd name="T28" fmla="*/ 22 w 34"/>
                <a:gd name="T29" fmla="*/ 10 h 25"/>
                <a:gd name="T30" fmla="*/ 26 w 34"/>
                <a:gd name="T31" fmla="*/ 14 h 25"/>
                <a:gd name="T32" fmla="*/ 28 w 34"/>
                <a:gd name="T33" fmla="*/ 15 h 25"/>
                <a:gd name="T34" fmla="*/ 31 w 34"/>
                <a:gd name="T35" fmla="*/ 17 h 25"/>
                <a:gd name="T36" fmla="*/ 34 w 34"/>
                <a:gd name="T37" fmla="*/ 17 h 25"/>
                <a:gd name="T38" fmla="*/ 34 w 34"/>
                <a:gd name="T39" fmla="*/ 17 h 25"/>
                <a:gd name="T40" fmla="*/ 34 w 34"/>
                <a:gd name="T41" fmla="*/ 19 h 25"/>
                <a:gd name="T42" fmla="*/ 33 w 34"/>
                <a:gd name="T43" fmla="*/ 19 h 25"/>
                <a:gd name="T44" fmla="*/ 31 w 34"/>
                <a:gd name="T45" fmla="*/ 20 h 25"/>
                <a:gd name="T46" fmla="*/ 28 w 34"/>
                <a:gd name="T47" fmla="*/ 22 h 25"/>
                <a:gd name="T48" fmla="*/ 26 w 34"/>
                <a:gd name="T49" fmla="*/ 24 h 25"/>
                <a:gd name="T50" fmla="*/ 24 w 34"/>
                <a:gd name="T51" fmla="*/ 25 h 25"/>
                <a:gd name="T52" fmla="*/ 22 w 34"/>
                <a:gd name="T53" fmla="*/ 25 h 25"/>
                <a:gd name="T54" fmla="*/ 22 w 34"/>
                <a:gd name="T55" fmla="*/ 25 h 25"/>
                <a:gd name="T56" fmla="*/ 22 w 34"/>
                <a:gd name="T57" fmla="*/ 25 h 25"/>
                <a:gd name="T58" fmla="*/ 22 w 34"/>
                <a:gd name="T59" fmla="*/ 25 h 25"/>
                <a:gd name="T60" fmla="*/ 22 w 34"/>
                <a:gd name="T61" fmla="*/ 24 h 25"/>
                <a:gd name="T62" fmla="*/ 21 w 34"/>
                <a:gd name="T63" fmla="*/ 20 h 25"/>
                <a:gd name="T64" fmla="*/ 19 w 34"/>
                <a:gd name="T65" fmla="*/ 19 h 25"/>
                <a:gd name="T66" fmla="*/ 17 w 34"/>
                <a:gd name="T67" fmla="*/ 15 h 25"/>
                <a:gd name="T68" fmla="*/ 12 w 34"/>
                <a:gd name="T69" fmla="*/ 14 h 25"/>
                <a:gd name="T70" fmla="*/ 7 w 34"/>
                <a:gd name="T71" fmla="*/ 10 h 25"/>
                <a:gd name="T72" fmla="*/ 0 w 34"/>
                <a:gd name="T73" fmla="*/ 10 h 25"/>
                <a:gd name="T74" fmla="*/ 0 w 34"/>
                <a:gd name="T75" fmla="*/ 10 h 25"/>
                <a:gd name="T76" fmla="*/ 0 w 34"/>
                <a:gd name="T77" fmla="*/ 9 h 25"/>
                <a:gd name="T78" fmla="*/ 0 w 34"/>
                <a:gd name="T79" fmla="*/ 5 h 25"/>
                <a:gd name="T80" fmla="*/ 2 w 34"/>
                <a:gd name="T81" fmla="*/ 2 h 25"/>
                <a:gd name="T82" fmla="*/ 4 w 34"/>
                <a:gd name="T83" fmla="*/ 0 h 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4"/>
                <a:gd name="T127" fmla="*/ 0 h 25"/>
                <a:gd name="T128" fmla="*/ 34 w 34"/>
                <a:gd name="T129" fmla="*/ 25 h 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4" h="25">
                  <a:moveTo>
                    <a:pt x="4" y="0"/>
                  </a:moveTo>
                  <a:lnTo>
                    <a:pt x="4" y="0"/>
                  </a:lnTo>
                  <a:lnTo>
                    <a:pt x="4" y="2"/>
                  </a:lnTo>
                  <a:lnTo>
                    <a:pt x="6" y="3"/>
                  </a:lnTo>
                  <a:lnTo>
                    <a:pt x="9" y="5"/>
                  </a:lnTo>
                  <a:lnTo>
                    <a:pt x="11" y="7"/>
                  </a:lnTo>
                  <a:lnTo>
                    <a:pt x="14" y="7"/>
                  </a:lnTo>
                  <a:lnTo>
                    <a:pt x="17" y="5"/>
                  </a:lnTo>
                  <a:lnTo>
                    <a:pt x="21" y="3"/>
                  </a:lnTo>
                  <a:lnTo>
                    <a:pt x="21" y="5"/>
                  </a:lnTo>
                  <a:lnTo>
                    <a:pt x="22" y="7"/>
                  </a:lnTo>
                  <a:lnTo>
                    <a:pt x="22" y="10"/>
                  </a:lnTo>
                  <a:lnTo>
                    <a:pt x="26" y="14"/>
                  </a:lnTo>
                  <a:lnTo>
                    <a:pt x="28" y="15"/>
                  </a:lnTo>
                  <a:lnTo>
                    <a:pt x="31" y="17"/>
                  </a:lnTo>
                  <a:lnTo>
                    <a:pt x="34" y="17"/>
                  </a:lnTo>
                  <a:lnTo>
                    <a:pt x="34" y="19"/>
                  </a:lnTo>
                  <a:lnTo>
                    <a:pt x="33" y="19"/>
                  </a:lnTo>
                  <a:lnTo>
                    <a:pt x="31" y="20"/>
                  </a:lnTo>
                  <a:lnTo>
                    <a:pt x="28" y="22"/>
                  </a:lnTo>
                  <a:lnTo>
                    <a:pt x="26" y="24"/>
                  </a:lnTo>
                  <a:lnTo>
                    <a:pt x="24" y="25"/>
                  </a:lnTo>
                  <a:lnTo>
                    <a:pt x="22" y="25"/>
                  </a:lnTo>
                  <a:lnTo>
                    <a:pt x="22" y="24"/>
                  </a:lnTo>
                  <a:lnTo>
                    <a:pt x="21" y="20"/>
                  </a:lnTo>
                  <a:lnTo>
                    <a:pt x="19" y="19"/>
                  </a:lnTo>
                  <a:lnTo>
                    <a:pt x="17" y="15"/>
                  </a:lnTo>
                  <a:lnTo>
                    <a:pt x="12" y="14"/>
                  </a:lnTo>
                  <a:lnTo>
                    <a:pt x="7" y="10"/>
                  </a:lnTo>
                  <a:lnTo>
                    <a:pt x="0" y="10"/>
                  </a:lnTo>
                  <a:lnTo>
                    <a:pt x="0" y="9"/>
                  </a:lnTo>
                  <a:lnTo>
                    <a:pt x="0" y="5"/>
                  </a:lnTo>
                  <a:lnTo>
                    <a:pt x="2" y="2"/>
                  </a:lnTo>
                  <a:lnTo>
                    <a:pt x="4" y="0"/>
                  </a:lnTo>
                </a:path>
              </a:pathLst>
            </a:custGeom>
            <a:solidFill>
              <a:srgbClr val="C0C0C0"/>
            </a:solidFill>
            <a:ln w="3175">
              <a:solidFill>
                <a:schemeClr val="tx1"/>
              </a:solidFill>
              <a:prstDash val="solid"/>
              <a:round/>
              <a:headEnd/>
              <a:tailEnd/>
            </a:ln>
          </p:spPr>
          <p:txBody>
            <a:bodyPr/>
            <a:lstStyle/>
            <a:p>
              <a:endParaRPr lang="en-US"/>
            </a:p>
          </p:txBody>
        </p:sp>
      </p:grpSp>
      <p:sp>
        <p:nvSpPr>
          <p:cNvPr id="58401" name="Freeform 113"/>
          <p:cNvSpPr>
            <a:spLocks/>
          </p:cNvSpPr>
          <p:nvPr/>
        </p:nvSpPr>
        <p:spPr bwMode="auto">
          <a:xfrm>
            <a:off x="331788" y="1889125"/>
            <a:ext cx="1373187" cy="1031875"/>
          </a:xfrm>
          <a:custGeom>
            <a:avLst/>
            <a:gdLst>
              <a:gd name="T0" fmla="*/ 220 w 791"/>
              <a:gd name="T1" fmla="*/ 14 h 669"/>
              <a:gd name="T2" fmla="*/ 202 w 791"/>
              <a:gd name="T3" fmla="*/ 12 h 669"/>
              <a:gd name="T4" fmla="*/ 181 w 791"/>
              <a:gd name="T5" fmla="*/ 0 h 669"/>
              <a:gd name="T6" fmla="*/ 173 w 791"/>
              <a:gd name="T7" fmla="*/ 43 h 669"/>
              <a:gd name="T8" fmla="*/ 134 w 791"/>
              <a:gd name="T9" fmla="*/ 147 h 669"/>
              <a:gd name="T10" fmla="*/ 104 w 791"/>
              <a:gd name="T11" fmla="*/ 220 h 669"/>
              <a:gd name="T12" fmla="*/ 83 w 791"/>
              <a:gd name="T13" fmla="*/ 268 h 669"/>
              <a:gd name="T14" fmla="*/ 56 w 791"/>
              <a:gd name="T15" fmla="*/ 315 h 669"/>
              <a:gd name="T16" fmla="*/ 41 w 791"/>
              <a:gd name="T17" fmla="*/ 337 h 669"/>
              <a:gd name="T18" fmla="*/ 38 w 791"/>
              <a:gd name="T19" fmla="*/ 345 h 669"/>
              <a:gd name="T20" fmla="*/ 14 w 791"/>
              <a:gd name="T21" fmla="*/ 386 h 669"/>
              <a:gd name="T22" fmla="*/ 12 w 791"/>
              <a:gd name="T23" fmla="*/ 411 h 669"/>
              <a:gd name="T24" fmla="*/ 12 w 791"/>
              <a:gd name="T25" fmla="*/ 428 h 669"/>
              <a:gd name="T26" fmla="*/ 2 w 791"/>
              <a:gd name="T27" fmla="*/ 452 h 669"/>
              <a:gd name="T28" fmla="*/ 0 w 791"/>
              <a:gd name="T29" fmla="*/ 474 h 669"/>
              <a:gd name="T30" fmla="*/ 2 w 791"/>
              <a:gd name="T31" fmla="*/ 488 h 669"/>
              <a:gd name="T32" fmla="*/ 4 w 791"/>
              <a:gd name="T33" fmla="*/ 494 h 669"/>
              <a:gd name="T34" fmla="*/ 10 w 791"/>
              <a:gd name="T35" fmla="*/ 503 h 669"/>
              <a:gd name="T36" fmla="*/ 39 w 791"/>
              <a:gd name="T37" fmla="*/ 511 h 669"/>
              <a:gd name="T38" fmla="*/ 87 w 791"/>
              <a:gd name="T39" fmla="*/ 525 h 669"/>
              <a:gd name="T40" fmla="*/ 146 w 791"/>
              <a:gd name="T41" fmla="*/ 542 h 669"/>
              <a:gd name="T42" fmla="*/ 214 w 791"/>
              <a:gd name="T43" fmla="*/ 560 h 669"/>
              <a:gd name="T44" fmla="*/ 288 w 791"/>
              <a:gd name="T45" fmla="*/ 579 h 669"/>
              <a:gd name="T46" fmla="*/ 366 w 791"/>
              <a:gd name="T47" fmla="*/ 599 h 669"/>
              <a:gd name="T48" fmla="*/ 432 w 791"/>
              <a:gd name="T49" fmla="*/ 616 h 669"/>
              <a:gd name="T50" fmla="*/ 491 w 791"/>
              <a:gd name="T51" fmla="*/ 631 h 669"/>
              <a:gd name="T52" fmla="*/ 545 w 791"/>
              <a:gd name="T53" fmla="*/ 645 h 669"/>
              <a:gd name="T54" fmla="*/ 589 w 791"/>
              <a:gd name="T55" fmla="*/ 655 h 669"/>
              <a:gd name="T56" fmla="*/ 623 w 791"/>
              <a:gd name="T57" fmla="*/ 664 h 669"/>
              <a:gd name="T58" fmla="*/ 640 w 791"/>
              <a:gd name="T59" fmla="*/ 669 h 669"/>
              <a:gd name="T60" fmla="*/ 687 w 791"/>
              <a:gd name="T61" fmla="*/ 461 h 669"/>
              <a:gd name="T62" fmla="*/ 709 w 791"/>
              <a:gd name="T63" fmla="*/ 398 h 669"/>
              <a:gd name="T64" fmla="*/ 692 w 791"/>
              <a:gd name="T65" fmla="*/ 374 h 669"/>
              <a:gd name="T66" fmla="*/ 696 w 791"/>
              <a:gd name="T67" fmla="*/ 366 h 669"/>
              <a:gd name="T68" fmla="*/ 730 w 791"/>
              <a:gd name="T69" fmla="*/ 323 h 669"/>
              <a:gd name="T70" fmla="*/ 789 w 791"/>
              <a:gd name="T71" fmla="*/ 239 h 669"/>
              <a:gd name="T72" fmla="*/ 764 w 791"/>
              <a:gd name="T73" fmla="*/ 186 h 669"/>
              <a:gd name="T74" fmla="*/ 589 w 791"/>
              <a:gd name="T75" fmla="*/ 144 h 669"/>
              <a:gd name="T76" fmla="*/ 569 w 791"/>
              <a:gd name="T77" fmla="*/ 146 h 669"/>
              <a:gd name="T78" fmla="*/ 544 w 791"/>
              <a:gd name="T79" fmla="*/ 142 h 669"/>
              <a:gd name="T80" fmla="*/ 528 w 791"/>
              <a:gd name="T81" fmla="*/ 139 h 669"/>
              <a:gd name="T82" fmla="*/ 520 w 791"/>
              <a:gd name="T83" fmla="*/ 144 h 669"/>
              <a:gd name="T84" fmla="*/ 472 w 791"/>
              <a:gd name="T85" fmla="*/ 147 h 669"/>
              <a:gd name="T86" fmla="*/ 440 w 791"/>
              <a:gd name="T87" fmla="*/ 141 h 669"/>
              <a:gd name="T88" fmla="*/ 420 w 791"/>
              <a:gd name="T89" fmla="*/ 142 h 669"/>
              <a:gd name="T90" fmla="*/ 395 w 791"/>
              <a:gd name="T91" fmla="*/ 142 h 669"/>
              <a:gd name="T92" fmla="*/ 361 w 791"/>
              <a:gd name="T93" fmla="*/ 120 h 669"/>
              <a:gd name="T94" fmla="*/ 339 w 791"/>
              <a:gd name="T95" fmla="*/ 119 h 669"/>
              <a:gd name="T96" fmla="*/ 315 w 791"/>
              <a:gd name="T97" fmla="*/ 122 h 669"/>
              <a:gd name="T98" fmla="*/ 288 w 791"/>
              <a:gd name="T99" fmla="*/ 120 h 669"/>
              <a:gd name="T100" fmla="*/ 274 w 791"/>
              <a:gd name="T101" fmla="*/ 112 h 669"/>
              <a:gd name="T102" fmla="*/ 264 w 791"/>
              <a:gd name="T103" fmla="*/ 103 h 669"/>
              <a:gd name="T104" fmla="*/ 261 w 791"/>
              <a:gd name="T105" fmla="*/ 87 h 669"/>
              <a:gd name="T106" fmla="*/ 263 w 791"/>
              <a:gd name="T107" fmla="*/ 63 h 669"/>
              <a:gd name="T108" fmla="*/ 254 w 791"/>
              <a:gd name="T109" fmla="*/ 36 h 669"/>
              <a:gd name="T110" fmla="*/ 237 w 791"/>
              <a:gd name="T111" fmla="*/ 27 h 669"/>
              <a:gd name="T112" fmla="*/ 229 w 791"/>
              <a:gd name="T113" fmla="*/ 26 h 66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91"/>
              <a:gd name="T172" fmla="*/ 0 h 669"/>
              <a:gd name="T173" fmla="*/ 791 w 791"/>
              <a:gd name="T174" fmla="*/ 669 h 66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91" h="669">
                <a:moveTo>
                  <a:pt x="239" y="27"/>
                </a:moveTo>
                <a:lnTo>
                  <a:pt x="232" y="27"/>
                </a:lnTo>
                <a:lnTo>
                  <a:pt x="227" y="22"/>
                </a:lnTo>
                <a:lnTo>
                  <a:pt x="222" y="19"/>
                </a:lnTo>
                <a:lnTo>
                  <a:pt x="220" y="14"/>
                </a:lnTo>
                <a:lnTo>
                  <a:pt x="214" y="12"/>
                </a:lnTo>
                <a:lnTo>
                  <a:pt x="212" y="12"/>
                </a:lnTo>
                <a:lnTo>
                  <a:pt x="207" y="14"/>
                </a:lnTo>
                <a:lnTo>
                  <a:pt x="202" y="12"/>
                </a:lnTo>
                <a:lnTo>
                  <a:pt x="197" y="9"/>
                </a:lnTo>
                <a:lnTo>
                  <a:pt x="193" y="9"/>
                </a:lnTo>
                <a:lnTo>
                  <a:pt x="190" y="12"/>
                </a:lnTo>
                <a:lnTo>
                  <a:pt x="185" y="7"/>
                </a:lnTo>
                <a:lnTo>
                  <a:pt x="181" y="0"/>
                </a:lnTo>
                <a:lnTo>
                  <a:pt x="178" y="0"/>
                </a:lnTo>
                <a:lnTo>
                  <a:pt x="180" y="17"/>
                </a:lnTo>
                <a:lnTo>
                  <a:pt x="178" y="26"/>
                </a:lnTo>
                <a:lnTo>
                  <a:pt x="168" y="34"/>
                </a:lnTo>
                <a:lnTo>
                  <a:pt x="173" y="43"/>
                </a:lnTo>
                <a:lnTo>
                  <a:pt x="168" y="48"/>
                </a:lnTo>
                <a:lnTo>
                  <a:pt x="161" y="63"/>
                </a:lnTo>
                <a:lnTo>
                  <a:pt x="164" y="73"/>
                </a:lnTo>
                <a:lnTo>
                  <a:pt x="156" y="88"/>
                </a:lnTo>
                <a:lnTo>
                  <a:pt x="134" y="147"/>
                </a:lnTo>
                <a:lnTo>
                  <a:pt x="119" y="169"/>
                </a:lnTo>
                <a:lnTo>
                  <a:pt x="119" y="176"/>
                </a:lnTo>
                <a:lnTo>
                  <a:pt x="102" y="222"/>
                </a:lnTo>
                <a:lnTo>
                  <a:pt x="104" y="222"/>
                </a:lnTo>
                <a:lnTo>
                  <a:pt x="104" y="220"/>
                </a:lnTo>
                <a:lnTo>
                  <a:pt x="102" y="222"/>
                </a:lnTo>
                <a:lnTo>
                  <a:pt x="95" y="239"/>
                </a:lnTo>
                <a:lnTo>
                  <a:pt x="90" y="254"/>
                </a:lnTo>
                <a:lnTo>
                  <a:pt x="83" y="268"/>
                </a:lnTo>
                <a:lnTo>
                  <a:pt x="76" y="279"/>
                </a:lnTo>
                <a:lnTo>
                  <a:pt x="71" y="290"/>
                </a:lnTo>
                <a:lnTo>
                  <a:pt x="66" y="300"/>
                </a:lnTo>
                <a:lnTo>
                  <a:pt x="61" y="308"/>
                </a:lnTo>
                <a:lnTo>
                  <a:pt x="56" y="315"/>
                </a:lnTo>
                <a:lnTo>
                  <a:pt x="53" y="322"/>
                </a:lnTo>
                <a:lnTo>
                  <a:pt x="49" y="327"/>
                </a:lnTo>
                <a:lnTo>
                  <a:pt x="46" y="332"/>
                </a:lnTo>
                <a:lnTo>
                  <a:pt x="43" y="335"/>
                </a:lnTo>
                <a:lnTo>
                  <a:pt x="41" y="337"/>
                </a:lnTo>
                <a:lnTo>
                  <a:pt x="39" y="339"/>
                </a:lnTo>
                <a:lnTo>
                  <a:pt x="39" y="340"/>
                </a:lnTo>
                <a:lnTo>
                  <a:pt x="39" y="344"/>
                </a:lnTo>
                <a:lnTo>
                  <a:pt x="38" y="345"/>
                </a:lnTo>
                <a:lnTo>
                  <a:pt x="34" y="351"/>
                </a:lnTo>
                <a:lnTo>
                  <a:pt x="31" y="359"/>
                </a:lnTo>
                <a:lnTo>
                  <a:pt x="24" y="367"/>
                </a:lnTo>
                <a:lnTo>
                  <a:pt x="19" y="378"/>
                </a:lnTo>
                <a:lnTo>
                  <a:pt x="14" y="386"/>
                </a:lnTo>
                <a:lnTo>
                  <a:pt x="10" y="393"/>
                </a:lnTo>
                <a:lnTo>
                  <a:pt x="9" y="396"/>
                </a:lnTo>
                <a:lnTo>
                  <a:pt x="10" y="401"/>
                </a:lnTo>
                <a:lnTo>
                  <a:pt x="12" y="406"/>
                </a:lnTo>
                <a:lnTo>
                  <a:pt x="12" y="411"/>
                </a:lnTo>
                <a:lnTo>
                  <a:pt x="12" y="417"/>
                </a:lnTo>
                <a:lnTo>
                  <a:pt x="12" y="420"/>
                </a:lnTo>
                <a:lnTo>
                  <a:pt x="12" y="423"/>
                </a:lnTo>
                <a:lnTo>
                  <a:pt x="12" y="427"/>
                </a:lnTo>
                <a:lnTo>
                  <a:pt x="12" y="428"/>
                </a:lnTo>
                <a:lnTo>
                  <a:pt x="9" y="432"/>
                </a:lnTo>
                <a:lnTo>
                  <a:pt x="7" y="437"/>
                </a:lnTo>
                <a:lnTo>
                  <a:pt x="5" y="442"/>
                </a:lnTo>
                <a:lnTo>
                  <a:pt x="4" y="447"/>
                </a:lnTo>
                <a:lnTo>
                  <a:pt x="2" y="452"/>
                </a:lnTo>
                <a:lnTo>
                  <a:pt x="2" y="457"/>
                </a:lnTo>
                <a:lnTo>
                  <a:pt x="0" y="462"/>
                </a:lnTo>
                <a:lnTo>
                  <a:pt x="0" y="466"/>
                </a:lnTo>
                <a:lnTo>
                  <a:pt x="0" y="471"/>
                </a:lnTo>
                <a:lnTo>
                  <a:pt x="0" y="474"/>
                </a:lnTo>
                <a:lnTo>
                  <a:pt x="0" y="477"/>
                </a:lnTo>
                <a:lnTo>
                  <a:pt x="2" y="481"/>
                </a:lnTo>
                <a:lnTo>
                  <a:pt x="2" y="484"/>
                </a:lnTo>
                <a:lnTo>
                  <a:pt x="2" y="486"/>
                </a:lnTo>
                <a:lnTo>
                  <a:pt x="2" y="488"/>
                </a:lnTo>
                <a:lnTo>
                  <a:pt x="2" y="489"/>
                </a:lnTo>
                <a:lnTo>
                  <a:pt x="4" y="491"/>
                </a:lnTo>
                <a:lnTo>
                  <a:pt x="4" y="494"/>
                </a:lnTo>
                <a:lnTo>
                  <a:pt x="5" y="496"/>
                </a:lnTo>
                <a:lnTo>
                  <a:pt x="5" y="498"/>
                </a:lnTo>
                <a:lnTo>
                  <a:pt x="7" y="499"/>
                </a:lnTo>
                <a:lnTo>
                  <a:pt x="7" y="501"/>
                </a:lnTo>
                <a:lnTo>
                  <a:pt x="10" y="503"/>
                </a:lnTo>
                <a:lnTo>
                  <a:pt x="16" y="503"/>
                </a:lnTo>
                <a:lnTo>
                  <a:pt x="21" y="506"/>
                </a:lnTo>
                <a:lnTo>
                  <a:pt x="26" y="508"/>
                </a:lnTo>
                <a:lnTo>
                  <a:pt x="32" y="510"/>
                </a:lnTo>
                <a:lnTo>
                  <a:pt x="39" y="511"/>
                </a:lnTo>
                <a:lnTo>
                  <a:pt x="48" y="515"/>
                </a:lnTo>
                <a:lnTo>
                  <a:pt x="56" y="516"/>
                </a:lnTo>
                <a:lnTo>
                  <a:pt x="66" y="520"/>
                </a:lnTo>
                <a:lnTo>
                  <a:pt x="76" y="521"/>
                </a:lnTo>
                <a:lnTo>
                  <a:pt x="87" y="525"/>
                </a:lnTo>
                <a:lnTo>
                  <a:pt x="97" y="528"/>
                </a:lnTo>
                <a:lnTo>
                  <a:pt x="109" y="532"/>
                </a:lnTo>
                <a:lnTo>
                  <a:pt x="120" y="535"/>
                </a:lnTo>
                <a:lnTo>
                  <a:pt x="132" y="538"/>
                </a:lnTo>
                <a:lnTo>
                  <a:pt x="146" y="542"/>
                </a:lnTo>
                <a:lnTo>
                  <a:pt x="159" y="545"/>
                </a:lnTo>
                <a:lnTo>
                  <a:pt x="173" y="549"/>
                </a:lnTo>
                <a:lnTo>
                  <a:pt x="186" y="552"/>
                </a:lnTo>
                <a:lnTo>
                  <a:pt x="200" y="555"/>
                </a:lnTo>
                <a:lnTo>
                  <a:pt x="214" y="560"/>
                </a:lnTo>
                <a:lnTo>
                  <a:pt x="229" y="564"/>
                </a:lnTo>
                <a:lnTo>
                  <a:pt x="244" y="567"/>
                </a:lnTo>
                <a:lnTo>
                  <a:pt x="259" y="572"/>
                </a:lnTo>
                <a:lnTo>
                  <a:pt x="274" y="576"/>
                </a:lnTo>
                <a:lnTo>
                  <a:pt x="288" y="579"/>
                </a:lnTo>
                <a:lnTo>
                  <a:pt x="305" y="584"/>
                </a:lnTo>
                <a:lnTo>
                  <a:pt x="318" y="587"/>
                </a:lnTo>
                <a:lnTo>
                  <a:pt x="335" y="591"/>
                </a:lnTo>
                <a:lnTo>
                  <a:pt x="349" y="594"/>
                </a:lnTo>
                <a:lnTo>
                  <a:pt x="366" y="599"/>
                </a:lnTo>
                <a:lnTo>
                  <a:pt x="379" y="603"/>
                </a:lnTo>
                <a:lnTo>
                  <a:pt x="393" y="606"/>
                </a:lnTo>
                <a:lnTo>
                  <a:pt x="406" y="609"/>
                </a:lnTo>
                <a:lnTo>
                  <a:pt x="418" y="613"/>
                </a:lnTo>
                <a:lnTo>
                  <a:pt x="432" y="616"/>
                </a:lnTo>
                <a:lnTo>
                  <a:pt x="444" y="620"/>
                </a:lnTo>
                <a:lnTo>
                  <a:pt x="456" y="621"/>
                </a:lnTo>
                <a:lnTo>
                  <a:pt x="469" y="625"/>
                </a:lnTo>
                <a:lnTo>
                  <a:pt x="479" y="628"/>
                </a:lnTo>
                <a:lnTo>
                  <a:pt x="491" y="631"/>
                </a:lnTo>
                <a:lnTo>
                  <a:pt x="503" y="633"/>
                </a:lnTo>
                <a:lnTo>
                  <a:pt x="515" y="637"/>
                </a:lnTo>
                <a:lnTo>
                  <a:pt x="525" y="640"/>
                </a:lnTo>
                <a:lnTo>
                  <a:pt x="535" y="642"/>
                </a:lnTo>
                <a:lnTo>
                  <a:pt x="545" y="645"/>
                </a:lnTo>
                <a:lnTo>
                  <a:pt x="555" y="647"/>
                </a:lnTo>
                <a:lnTo>
                  <a:pt x="564" y="650"/>
                </a:lnTo>
                <a:lnTo>
                  <a:pt x="574" y="652"/>
                </a:lnTo>
                <a:lnTo>
                  <a:pt x="582" y="653"/>
                </a:lnTo>
                <a:lnTo>
                  <a:pt x="589" y="655"/>
                </a:lnTo>
                <a:lnTo>
                  <a:pt x="598" y="657"/>
                </a:lnTo>
                <a:lnTo>
                  <a:pt x="604" y="659"/>
                </a:lnTo>
                <a:lnTo>
                  <a:pt x="611" y="660"/>
                </a:lnTo>
                <a:lnTo>
                  <a:pt x="616" y="662"/>
                </a:lnTo>
                <a:lnTo>
                  <a:pt x="623" y="664"/>
                </a:lnTo>
                <a:lnTo>
                  <a:pt x="626" y="665"/>
                </a:lnTo>
                <a:lnTo>
                  <a:pt x="632" y="667"/>
                </a:lnTo>
                <a:lnTo>
                  <a:pt x="635" y="667"/>
                </a:lnTo>
                <a:lnTo>
                  <a:pt x="638" y="667"/>
                </a:lnTo>
                <a:lnTo>
                  <a:pt x="640" y="669"/>
                </a:lnTo>
                <a:lnTo>
                  <a:pt x="643" y="669"/>
                </a:lnTo>
                <a:lnTo>
                  <a:pt x="689" y="474"/>
                </a:lnTo>
                <a:lnTo>
                  <a:pt x="687" y="461"/>
                </a:lnTo>
                <a:lnTo>
                  <a:pt x="706" y="428"/>
                </a:lnTo>
                <a:lnTo>
                  <a:pt x="706" y="418"/>
                </a:lnTo>
                <a:lnTo>
                  <a:pt x="711" y="411"/>
                </a:lnTo>
                <a:lnTo>
                  <a:pt x="714" y="403"/>
                </a:lnTo>
                <a:lnTo>
                  <a:pt x="709" y="398"/>
                </a:lnTo>
                <a:lnTo>
                  <a:pt x="691" y="386"/>
                </a:lnTo>
                <a:lnTo>
                  <a:pt x="692" y="378"/>
                </a:lnTo>
                <a:lnTo>
                  <a:pt x="692" y="376"/>
                </a:lnTo>
                <a:lnTo>
                  <a:pt x="692" y="374"/>
                </a:lnTo>
                <a:lnTo>
                  <a:pt x="694" y="373"/>
                </a:lnTo>
                <a:lnTo>
                  <a:pt x="694" y="371"/>
                </a:lnTo>
                <a:lnTo>
                  <a:pt x="696" y="369"/>
                </a:lnTo>
                <a:lnTo>
                  <a:pt x="696" y="367"/>
                </a:lnTo>
                <a:lnTo>
                  <a:pt x="696" y="366"/>
                </a:lnTo>
                <a:lnTo>
                  <a:pt x="701" y="356"/>
                </a:lnTo>
                <a:lnTo>
                  <a:pt x="706" y="347"/>
                </a:lnTo>
                <a:lnTo>
                  <a:pt x="714" y="339"/>
                </a:lnTo>
                <a:lnTo>
                  <a:pt x="721" y="330"/>
                </a:lnTo>
                <a:lnTo>
                  <a:pt x="730" y="323"/>
                </a:lnTo>
                <a:lnTo>
                  <a:pt x="736" y="318"/>
                </a:lnTo>
                <a:lnTo>
                  <a:pt x="740" y="315"/>
                </a:lnTo>
                <a:lnTo>
                  <a:pt x="742" y="313"/>
                </a:lnTo>
                <a:lnTo>
                  <a:pt x="742" y="305"/>
                </a:lnTo>
                <a:lnTo>
                  <a:pt x="789" y="239"/>
                </a:lnTo>
                <a:lnTo>
                  <a:pt x="791" y="230"/>
                </a:lnTo>
                <a:lnTo>
                  <a:pt x="784" y="217"/>
                </a:lnTo>
                <a:lnTo>
                  <a:pt x="774" y="208"/>
                </a:lnTo>
                <a:lnTo>
                  <a:pt x="762" y="185"/>
                </a:lnTo>
                <a:lnTo>
                  <a:pt x="764" y="186"/>
                </a:lnTo>
                <a:lnTo>
                  <a:pt x="596" y="144"/>
                </a:lnTo>
                <a:lnTo>
                  <a:pt x="594" y="144"/>
                </a:lnTo>
                <a:lnTo>
                  <a:pt x="593" y="144"/>
                </a:lnTo>
                <a:lnTo>
                  <a:pt x="589" y="144"/>
                </a:lnTo>
                <a:lnTo>
                  <a:pt x="586" y="144"/>
                </a:lnTo>
                <a:lnTo>
                  <a:pt x="582" y="146"/>
                </a:lnTo>
                <a:lnTo>
                  <a:pt x="577" y="146"/>
                </a:lnTo>
                <a:lnTo>
                  <a:pt x="574" y="146"/>
                </a:lnTo>
                <a:lnTo>
                  <a:pt x="569" y="146"/>
                </a:lnTo>
                <a:lnTo>
                  <a:pt x="564" y="146"/>
                </a:lnTo>
                <a:lnTo>
                  <a:pt x="559" y="146"/>
                </a:lnTo>
                <a:lnTo>
                  <a:pt x="554" y="144"/>
                </a:lnTo>
                <a:lnTo>
                  <a:pt x="549" y="144"/>
                </a:lnTo>
                <a:lnTo>
                  <a:pt x="544" y="142"/>
                </a:lnTo>
                <a:lnTo>
                  <a:pt x="538" y="141"/>
                </a:lnTo>
                <a:lnTo>
                  <a:pt x="533" y="139"/>
                </a:lnTo>
                <a:lnTo>
                  <a:pt x="532" y="139"/>
                </a:lnTo>
                <a:lnTo>
                  <a:pt x="530" y="139"/>
                </a:lnTo>
                <a:lnTo>
                  <a:pt x="528" y="139"/>
                </a:lnTo>
                <a:lnTo>
                  <a:pt x="527" y="141"/>
                </a:lnTo>
                <a:lnTo>
                  <a:pt x="523" y="142"/>
                </a:lnTo>
                <a:lnTo>
                  <a:pt x="522" y="144"/>
                </a:lnTo>
                <a:lnTo>
                  <a:pt x="520" y="144"/>
                </a:lnTo>
                <a:lnTo>
                  <a:pt x="498" y="144"/>
                </a:lnTo>
                <a:lnTo>
                  <a:pt x="496" y="144"/>
                </a:lnTo>
                <a:lnTo>
                  <a:pt x="491" y="144"/>
                </a:lnTo>
                <a:lnTo>
                  <a:pt x="483" y="146"/>
                </a:lnTo>
                <a:lnTo>
                  <a:pt x="472" y="147"/>
                </a:lnTo>
                <a:lnTo>
                  <a:pt x="464" y="147"/>
                </a:lnTo>
                <a:lnTo>
                  <a:pt x="454" y="147"/>
                </a:lnTo>
                <a:lnTo>
                  <a:pt x="447" y="144"/>
                </a:lnTo>
                <a:lnTo>
                  <a:pt x="440" y="141"/>
                </a:lnTo>
                <a:lnTo>
                  <a:pt x="437" y="141"/>
                </a:lnTo>
                <a:lnTo>
                  <a:pt x="434" y="141"/>
                </a:lnTo>
                <a:lnTo>
                  <a:pt x="428" y="141"/>
                </a:lnTo>
                <a:lnTo>
                  <a:pt x="423" y="141"/>
                </a:lnTo>
                <a:lnTo>
                  <a:pt x="420" y="142"/>
                </a:lnTo>
                <a:lnTo>
                  <a:pt x="417" y="142"/>
                </a:lnTo>
                <a:lnTo>
                  <a:pt x="408" y="141"/>
                </a:lnTo>
                <a:lnTo>
                  <a:pt x="395" y="144"/>
                </a:lnTo>
                <a:lnTo>
                  <a:pt x="395" y="142"/>
                </a:lnTo>
                <a:lnTo>
                  <a:pt x="390" y="139"/>
                </a:lnTo>
                <a:lnTo>
                  <a:pt x="384" y="134"/>
                </a:lnTo>
                <a:lnTo>
                  <a:pt x="376" y="129"/>
                </a:lnTo>
                <a:lnTo>
                  <a:pt x="369" y="124"/>
                </a:lnTo>
                <a:lnTo>
                  <a:pt x="361" y="120"/>
                </a:lnTo>
                <a:lnTo>
                  <a:pt x="352" y="117"/>
                </a:lnTo>
                <a:lnTo>
                  <a:pt x="346" y="117"/>
                </a:lnTo>
                <a:lnTo>
                  <a:pt x="344" y="117"/>
                </a:lnTo>
                <a:lnTo>
                  <a:pt x="342" y="117"/>
                </a:lnTo>
                <a:lnTo>
                  <a:pt x="339" y="119"/>
                </a:lnTo>
                <a:lnTo>
                  <a:pt x="335" y="119"/>
                </a:lnTo>
                <a:lnTo>
                  <a:pt x="332" y="120"/>
                </a:lnTo>
                <a:lnTo>
                  <a:pt x="327" y="120"/>
                </a:lnTo>
                <a:lnTo>
                  <a:pt x="320" y="122"/>
                </a:lnTo>
                <a:lnTo>
                  <a:pt x="315" y="122"/>
                </a:lnTo>
                <a:lnTo>
                  <a:pt x="310" y="122"/>
                </a:lnTo>
                <a:lnTo>
                  <a:pt x="303" y="122"/>
                </a:lnTo>
                <a:lnTo>
                  <a:pt x="298" y="122"/>
                </a:lnTo>
                <a:lnTo>
                  <a:pt x="293" y="122"/>
                </a:lnTo>
                <a:lnTo>
                  <a:pt x="288" y="120"/>
                </a:lnTo>
                <a:lnTo>
                  <a:pt x="283" y="119"/>
                </a:lnTo>
                <a:lnTo>
                  <a:pt x="280" y="117"/>
                </a:lnTo>
                <a:lnTo>
                  <a:pt x="278" y="114"/>
                </a:lnTo>
                <a:lnTo>
                  <a:pt x="276" y="112"/>
                </a:lnTo>
                <a:lnTo>
                  <a:pt x="274" y="112"/>
                </a:lnTo>
                <a:lnTo>
                  <a:pt x="273" y="110"/>
                </a:lnTo>
                <a:lnTo>
                  <a:pt x="269" y="107"/>
                </a:lnTo>
                <a:lnTo>
                  <a:pt x="268" y="105"/>
                </a:lnTo>
                <a:lnTo>
                  <a:pt x="266" y="103"/>
                </a:lnTo>
                <a:lnTo>
                  <a:pt x="264" y="103"/>
                </a:lnTo>
                <a:lnTo>
                  <a:pt x="259" y="92"/>
                </a:lnTo>
                <a:lnTo>
                  <a:pt x="259" y="90"/>
                </a:lnTo>
                <a:lnTo>
                  <a:pt x="261" y="87"/>
                </a:lnTo>
                <a:lnTo>
                  <a:pt x="261" y="83"/>
                </a:lnTo>
                <a:lnTo>
                  <a:pt x="263" y="78"/>
                </a:lnTo>
                <a:lnTo>
                  <a:pt x="263" y="73"/>
                </a:lnTo>
                <a:lnTo>
                  <a:pt x="263" y="68"/>
                </a:lnTo>
                <a:lnTo>
                  <a:pt x="263" y="63"/>
                </a:lnTo>
                <a:lnTo>
                  <a:pt x="263" y="56"/>
                </a:lnTo>
                <a:lnTo>
                  <a:pt x="261" y="51"/>
                </a:lnTo>
                <a:lnTo>
                  <a:pt x="261" y="46"/>
                </a:lnTo>
                <a:lnTo>
                  <a:pt x="258" y="41"/>
                </a:lnTo>
                <a:lnTo>
                  <a:pt x="254" y="36"/>
                </a:lnTo>
                <a:lnTo>
                  <a:pt x="251" y="32"/>
                </a:lnTo>
                <a:lnTo>
                  <a:pt x="246" y="29"/>
                </a:lnTo>
                <a:lnTo>
                  <a:pt x="239" y="27"/>
                </a:lnTo>
                <a:lnTo>
                  <a:pt x="237" y="27"/>
                </a:lnTo>
                <a:lnTo>
                  <a:pt x="236" y="27"/>
                </a:lnTo>
                <a:lnTo>
                  <a:pt x="232" y="26"/>
                </a:lnTo>
                <a:lnTo>
                  <a:pt x="230" y="26"/>
                </a:lnTo>
                <a:lnTo>
                  <a:pt x="229" y="26"/>
                </a:lnTo>
                <a:lnTo>
                  <a:pt x="227" y="26"/>
                </a:lnTo>
                <a:lnTo>
                  <a:pt x="239" y="27"/>
                </a:lnTo>
                <a:close/>
              </a:path>
            </a:pathLst>
          </a:custGeom>
          <a:solidFill>
            <a:srgbClr val="339966"/>
          </a:solidFill>
          <a:ln w="9525">
            <a:solidFill>
              <a:schemeClr val="tx1"/>
            </a:solidFill>
            <a:round/>
            <a:headEnd/>
            <a:tailEnd/>
          </a:ln>
        </p:spPr>
        <p:txBody>
          <a:bodyPr/>
          <a:lstStyle/>
          <a:p>
            <a:endParaRPr lang="en-US"/>
          </a:p>
        </p:txBody>
      </p:sp>
      <p:sp>
        <p:nvSpPr>
          <p:cNvPr id="58402" name="Freeform 114"/>
          <p:cNvSpPr>
            <a:spLocks/>
          </p:cNvSpPr>
          <p:nvPr/>
        </p:nvSpPr>
        <p:spPr bwMode="auto">
          <a:xfrm>
            <a:off x="1447800" y="1608138"/>
            <a:ext cx="1019175" cy="1476375"/>
          </a:xfrm>
          <a:custGeom>
            <a:avLst/>
            <a:gdLst>
              <a:gd name="T0" fmla="*/ 261 w 586"/>
              <a:gd name="T1" fmla="*/ 195 h 958"/>
              <a:gd name="T2" fmla="*/ 269 w 586"/>
              <a:gd name="T3" fmla="*/ 222 h 958"/>
              <a:gd name="T4" fmla="*/ 269 w 586"/>
              <a:gd name="T5" fmla="*/ 231 h 958"/>
              <a:gd name="T6" fmla="*/ 280 w 586"/>
              <a:gd name="T7" fmla="*/ 237 h 958"/>
              <a:gd name="T8" fmla="*/ 295 w 586"/>
              <a:gd name="T9" fmla="*/ 261 h 958"/>
              <a:gd name="T10" fmla="*/ 305 w 586"/>
              <a:gd name="T11" fmla="*/ 292 h 958"/>
              <a:gd name="T12" fmla="*/ 315 w 586"/>
              <a:gd name="T13" fmla="*/ 305 h 958"/>
              <a:gd name="T14" fmla="*/ 335 w 586"/>
              <a:gd name="T15" fmla="*/ 330 h 958"/>
              <a:gd name="T16" fmla="*/ 342 w 586"/>
              <a:gd name="T17" fmla="*/ 366 h 958"/>
              <a:gd name="T18" fmla="*/ 327 w 586"/>
              <a:gd name="T19" fmla="*/ 400 h 958"/>
              <a:gd name="T20" fmla="*/ 327 w 586"/>
              <a:gd name="T21" fmla="*/ 425 h 958"/>
              <a:gd name="T22" fmla="*/ 313 w 586"/>
              <a:gd name="T23" fmla="*/ 444 h 958"/>
              <a:gd name="T24" fmla="*/ 310 w 586"/>
              <a:gd name="T25" fmla="*/ 462 h 958"/>
              <a:gd name="T26" fmla="*/ 364 w 586"/>
              <a:gd name="T27" fmla="*/ 454 h 958"/>
              <a:gd name="T28" fmla="*/ 369 w 586"/>
              <a:gd name="T29" fmla="*/ 452 h 958"/>
              <a:gd name="T30" fmla="*/ 373 w 586"/>
              <a:gd name="T31" fmla="*/ 498 h 958"/>
              <a:gd name="T32" fmla="*/ 381 w 586"/>
              <a:gd name="T33" fmla="*/ 525 h 958"/>
              <a:gd name="T34" fmla="*/ 390 w 586"/>
              <a:gd name="T35" fmla="*/ 547 h 958"/>
              <a:gd name="T36" fmla="*/ 385 w 586"/>
              <a:gd name="T37" fmla="*/ 559 h 958"/>
              <a:gd name="T38" fmla="*/ 398 w 586"/>
              <a:gd name="T39" fmla="*/ 572 h 958"/>
              <a:gd name="T40" fmla="*/ 415 w 586"/>
              <a:gd name="T41" fmla="*/ 596 h 958"/>
              <a:gd name="T42" fmla="*/ 418 w 586"/>
              <a:gd name="T43" fmla="*/ 627 h 958"/>
              <a:gd name="T44" fmla="*/ 429 w 586"/>
              <a:gd name="T45" fmla="*/ 637 h 958"/>
              <a:gd name="T46" fmla="*/ 435 w 586"/>
              <a:gd name="T47" fmla="*/ 623 h 958"/>
              <a:gd name="T48" fmla="*/ 454 w 586"/>
              <a:gd name="T49" fmla="*/ 625 h 958"/>
              <a:gd name="T50" fmla="*/ 473 w 586"/>
              <a:gd name="T51" fmla="*/ 630 h 958"/>
              <a:gd name="T52" fmla="*/ 481 w 586"/>
              <a:gd name="T53" fmla="*/ 620 h 958"/>
              <a:gd name="T54" fmla="*/ 491 w 586"/>
              <a:gd name="T55" fmla="*/ 623 h 958"/>
              <a:gd name="T56" fmla="*/ 518 w 586"/>
              <a:gd name="T57" fmla="*/ 625 h 958"/>
              <a:gd name="T58" fmla="*/ 569 w 586"/>
              <a:gd name="T59" fmla="*/ 611 h 958"/>
              <a:gd name="T60" fmla="*/ 269 w 586"/>
              <a:gd name="T61" fmla="*/ 909 h 958"/>
              <a:gd name="T62" fmla="*/ 259 w 586"/>
              <a:gd name="T63" fmla="*/ 908 h 958"/>
              <a:gd name="T64" fmla="*/ 229 w 586"/>
              <a:gd name="T65" fmla="*/ 901 h 958"/>
              <a:gd name="T66" fmla="*/ 185 w 586"/>
              <a:gd name="T67" fmla="*/ 891 h 958"/>
              <a:gd name="T68" fmla="*/ 132 w 586"/>
              <a:gd name="T69" fmla="*/ 880 h 958"/>
              <a:gd name="T70" fmla="*/ 77 w 586"/>
              <a:gd name="T71" fmla="*/ 867 h 958"/>
              <a:gd name="T72" fmla="*/ 21 w 586"/>
              <a:gd name="T73" fmla="*/ 855 h 958"/>
              <a:gd name="T74" fmla="*/ 63 w 586"/>
              <a:gd name="T75" fmla="*/ 611 h 958"/>
              <a:gd name="T76" fmla="*/ 48 w 586"/>
              <a:gd name="T77" fmla="*/ 569 h 958"/>
              <a:gd name="T78" fmla="*/ 51 w 586"/>
              <a:gd name="T79" fmla="*/ 556 h 958"/>
              <a:gd name="T80" fmla="*/ 58 w 586"/>
              <a:gd name="T81" fmla="*/ 539 h 958"/>
              <a:gd name="T82" fmla="*/ 93 w 586"/>
              <a:gd name="T83" fmla="*/ 501 h 958"/>
              <a:gd name="T84" fmla="*/ 148 w 586"/>
              <a:gd name="T85" fmla="*/ 413 h 958"/>
              <a:gd name="T86" fmla="*/ 122 w 586"/>
              <a:gd name="T87" fmla="*/ 344 h 958"/>
              <a:gd name="T88" fmla="*/ 122 w 586"/>
              <a:gd name="T89" fmla="*/ 300 h 958"/>
              <a:gd name="T90" fmla="*/ 131 w 586"/>
              <a:gd name="T91" fmla="*/ 266 h 958"/>
              <a:gd name="T92" fmla="*/ 144 w 586"/>
              <a:gd name="T93" fmla="*/ 207 h 958"/>
              <a:gd name="T94" fmla="*/ 159 w 586"/>
              <a:gd name="T95" fmla="*/ 138 h 958"/>
              <a:gd name="T96" fmla="*/ 173 w 586"/>
              <a:gd name="T97" fmla="*/ 70 h 958"/>
              <a:gd name="T98" fmla="*/ 185 w 586"/>
              <a:gd name="T99" fmla="*/ 19 h 958"/>
              <a:gd name="T100" fmla="*/ 188 w 586"/>
              <a:gd name="T101" fmla="*/ 0 h 9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86"/>
              <a:gd name="T154" fmla="*/ 0 h 958"/>
              <a:gd name="T155" fmla="*/ 586 w 586"/>
              <a:gd name="T156" fmla="*/ 958 h 9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86" h="958">
                <a:moveTo>
                  <a:pt x="266" y="17"/>
                </a:moveTo>
                <a:lnTo>
                  <a:pt x="241" y="139"/>
                </a:lnTo>
                <a:lnTo>
                  <a:pt x="249" y="158"/>
                </a:lnTo>
                <a:lnTo>
                  <a:pt x="261" y="185"/>
                </a:lnTo>
                <a:lnTo>
                  <a:pt x="261" y="195"/>
                </a:lnTo>
                <a:lnTo>
                  <a:pt x="254" y="200"/>
                </a:lnTo>
                <a:lnTo>
                  <a:pt x="263" y="207"/>
                </a:lnTo>
                <a:lnTo>
                  <a:pt x="256" y="212"/>
                </a:lnTo>
                <a:lnTo>
                  <a:pt x="256" y="219"/>
                </a:lnTo>
                <a:lnTo>
                  <a:pt x="269" y="222"/>
                </a:lnTo>
                <a:lnTo>
                  <a:pt x="269" y="224"/>
                </a:lnTo>
                <a:lnTo>
                  <a:pt x="269" y="226"/>
                </a:lnTo>
                <a:lnTo>
                  <a:pt x="269" y="227"/>
                </a:lnTo>
                <a:lnTo>
                  <a:pt x="269" y="229"/>
                </a:lnTo>
                <a:lnTo>
                  <a:pt x="269" y="231"/>
                </a:lnTo>
                <a:lnTo>
                  <a:pt x="269" y="232"/>
                </a:lnTo>
                <a:lnTo>
                  <a:pt x="271" y="234"/>
                </a:lnTo>
                <a:lnTo>
                  <a:pt x="276" y="236"/>
                </a:lnTo>
                <a:lnTo>
                  <a:pt x="280" y="237"/>
                </a:lnTo>
                <a:lnTo>
                  <a:pt x="283" y="241"/>
                </a:lnTo>
                <a:lnTo>
                  <a:pt x="286" y="244"/>
                </a:lnTo>
                <a:lnTo>
                  <a:pt x="290" y="249"/>
                </a:lnTo>
                <a:lnTo>
                  <a:pt x="293" y="256"/>
                </a:lnTo>
                <a:lnTo>
                  <a:pt x="295" y="261"/>
                </a:lnTo>
                <a:lnTo>
                  <a:pt x="298" y="268"/>
                </a:lnTo>
                <a:lnTo>
                  <a:pt x="300" y="275"/>
                </a:lnTo>
                <a:lnTo>
                  <a:pt x="302" y="280"/>
                </a:lnTo>
                <a:lnTo>
                  <a:pt x="303" y="286"/>
                </a:lnTo>
                <a:lnTo>
                  <a:pt x="305" y="292"/>
                </a:lnTo>
                <a:lnTo>
                  <a:pt x="305" y="295"/>
                </a:lnTo>
                <a:lnTo>
                  <a:pt x="307" y="298"/>
                </a:lnTo>
                <a:lnTo>
                  <a:pt x="307" y="300"/>
                </a:lnTo>
                <a:lnTo>
                  <a:pt x="307" y="302"/>
                </a:lnTo>
                <a:lnTo>
                  <a:pt x="315" y="305"/>
                </a:lnTo>
                <a:lnTo>
                  <a:pt x="315" y="317"/>
                </a:lnTo>
                <a:lnTo>
                  <a:pt x="327" y="317"/>
                </a:lnTo>
                <a:lnTo>
                  <a:pt x="329" y="330"/>
                </a:lnTo>
                <a:lnTo>
                  <a:pt x="335" y="330"/>
                </a:lnTo>
                <a:lnTo>
                  <a:pt x="354" y="330"/>
                </a:lnTo>
                <a:lnTo>
                  <a:pt x="354" y="332"/>
                </a:lnTo>
                <a:lnTo>
                  <a:pt x="342" y="354"/>
                </a:lnTo>
                <a:lnTo>
                  <a:pt x="342" y="366"/>
                </a:lnTo>
                <a:lnTo>
                  <a:pt x="334" y="376"/>
                </a:lnTo>
                <a:lnTo>
                  <a:pt x="335" y="376"/>
                </a:lnTo>
                <a:lnTo>
                  <a:pt x="335" y="385"/>
                </a:lnTo>
                <a:lnTo>
                  <a:pt x="329" y="390"/>
                </a:lnTo>
                <a:lnTo>
                  <a:pt x="327" y="400"/>
                </a:lnTo>
                <a:lnTo>
                  <a:pt x="330" y="418"/>
                </a:lnTo>
                <a:lnTo>
                  <a:pt x="330" y="420"/>
                </a:lnTo>
                <a:lnTo>
                  <a:pt x="329" y="422"/>
                </a:lnTo>
                <a:lnTo>
                  <a:pt x="327" y="425"/>
                </a:lnTo>
                <a:lnTo>
                  <a:pt x="320" y="427"/>
                </a:lnTo>
                <a:lnTo>
                  <a:pt x="317" y="430"/>
                </a:lnTo>
                <a:lnTo>
                  <a:pt x="315" y="434"/>
                </a:lnTo>
                <a:lnTo>
                  <a:pt x="313" y="439"/>
                </a:lnTo>
                <a:lnTo>
                  <a:pt x="313" y="444"/>
                </a:lnTo>
                <a:lnTo>
                  <a:pt x="315" y="447"/>
                </a:lnTo>
                <a:lnTo>
                  <a:pt x="315" y="451"/>
                </a:lnTo>
                <a:lnTo>
                  <a:pt x="315" y="452"/>
                </a:lnTo>
                <a:lnTo>
                  <a:pt x="310" y="454"/>
                </a:lnTo>
                <a:lnTo>
                  <a:pt x="310" y="462"/>
                </a:lnTo>
                <a:lnTo>
                  <a:pt x="319" y="466"/>
                </a:lnTo>
                <a:lnTo>
                  <a:pt x="327" y="474"/>
                </a:lnTo>
                <a:lnTo>
                  <a:pt x="342" y="469"/>
                </a:lnTo>
                <a:lnTo>
                  <a:pt x="357" y="456"/>
                </a:lnTo>
                <a:lnTo>
                  <a:pt x="364" y="454"/>
                </a:lnTo>
                <a:lnTo>
                  <a:pt x="366" y="452"/>
                </a:lnTo>
                <a:lnTo>
                  <a:pt x="366" y="451"/>
                </a:lnTo>
                <a:lnTo>
                  <a:pt x="368" y="451"/>
                </a:lnTo>
                <a:lnTo>
                  <a:pt x="369" y="452"/>
                </a:lnTo>
                <a:lnTo>
                  <a:pt x="371" y="456"/>
                </a:lnTo>
                <a:lnTo>
                  <a:pt x="373" y="464"/>
                </a:lnTo>
                <a:lnTo>
                  <a:pt x="373" y="474"/>
                </a:lnTo>
                <a:lnTo>
                  <a:pt x="373" y="488"/>
                </a:lnTo>
                <a:lnTo>
                  <a:pt x="373" y="498"/>
                </a:lnTo>
                <a:lnTo>
                  <a:pt x="374" y="506"/>
                </a:lnTo>
                <a:lnTo>
                  <a:pt x="376" y="513"/>
                </a:lnTo>
                <a:lnTo>
                  <a:pt x="378" y="520"/>
                </a:lnTo>
                <a:lnTo>
                  <a:pt x="379" y="523"/>
                </a:lnTo>
                <a:lnTo>
                  <a:pt x="381" y="525"/>
                </a:lnTo>
                <a:lnTo>
                  <a:pt x="383" y="527"/>
                </a:lnTo>
                <a:lnTo>
                  <a:pt x="386" y="535"/>
                </a:lnTo>
                <a:lnTo>
                  <a:pt x="388" y="540"/>
                </a:lnTo>
                <a:lnTo>
                  <a:pt x="390" y="545"/>
                </a:lnTo>
                <a:lnTo>
                  <a:pt x="390" y="547"/>
                </a:lnTo>
                <a:lnTo>
                  <a:pt x="388" y="550"/>
                </a:lnTo>
                <a:lnTo>
                  <a:pt x="388" y="552"/>
                </a:lnTo>
                <a:lnTo>
                  <a:pt x="386" y="554"/>
                </a:lnTo>
                <a:lnTo>
                  <a:pt x="385" y="559"/>
                </a:lnTo>
                <a:lnTo>
                  <a:pt x="386" y="562"/>
                </a:lnTo>
                <a:lnTo>
                  <a:pt x="388" y="566"/>
                </a:lnTo>
                <a:lnTo>
                  <a:pt x="391" y="569"/>
                </a:lnTo>
                <a:lnTo>
                  <a:pt x="395" y="571"/>
                </a:lnTo>
                <a:lnTo>
                  <a:pt x="398" y="572"/>
                </a:lnTo>
                <a:lnTo>
                  <a:pt x="400" y="572"/>
                </a:lnTo>
                <a:lnTo>
                  <a:pt x="401" y="572"/>
                </a:lnTo>
                <a:lnTo>
                  <a:pt x="413" y="591"/>
                </a:lnTo>
                <a:lnTo>
                  <a:pt x="413" y="593"/>
                </a:lnTo>
                <a:lnTo>
                  <a:pt x="415" y="596"/>
                </a:lnTo>
                <a:lnTo>
                  <a:pt x="415" y="603"/>
                </a:lnTo>
                <a:lnTo>
                  <a:pt x="415" y="610"/>
                </a:lnTo>
                <a:lnTo>
                  <a:pt x="417" y="616"/>
                </a:lnTo>
                <a:lnTo>
                  <a:pt x="417" y="622"/>
                </a:lnTo>
                <a:lnTo>
                  <a:pt x="418" y="627"/>
                </a:lnTo>
                <a:lnTo>
                  <a:pt x="418" y="628"/>
                </a:lnTo>
                <a:lnTo>
                  <a:pt x="422" y="633"/>
                </a:lnTo>
                <a:lnTo>
                  <a:pt x="425" y="637"/>
                </a:lnTo>
                <a:lnTo>
                  <a:pt x="427" y="637"/>
                </a:lnTo>
                <a:lnTo>
                  <a:pt x="429" y="637"/>
                </a:lnTo>
                <a:lnTo>
                  <a:pt x="430" y="633"/>
                </a:lnTo>
                <a:lnTo>
                  <a:pt x="432" y="632"/>
                </a:lnTo>
                <a:lnTo>
                  <a:pt x="432" y="630"/>
                </a:lnTo>
                <a:lnTo>
                  <a:pt x="432" y="628"/>
                </a:lnTo>
                <a:lnTo>
                  <a:pt x="435" y="623"/>
                </a:lnTo>
                <a:lnTo>
                  <a:pt x="440" y="622"/>
                </a:lnTo>
                <a:lnTo>
                  <a:pt x="444" y="622"/>
                </a:lnTo>
                <a:lnTo>
                  <a:pt x="447" y="622"/>
                </a:lnTo>
                <a:lnTo>
                  <a:pt x="452" y="623"/>
                </a:lnTo>
                <a:lnTo>
                  <a:pt x="454" y="625"/>
                </a:lnTo>
                <a:lnTo>
                  <a:pt x="457" y="627"/>
                </a:lnTo>
                <a:lnTo>
                  <a:pt x="459" y="628"/>
                </a:lnTo>
                <a:lnTo>
                  <a:pt x="464" y="632"/>
                </a:lnTo>
                <a:lnTo>
                  <a:pt x="469" y="632"/>
                </a:lnTo>
                <a:lnTo>
                  <a:pt x="473" y="630"/>
                </a:lnTo>
                <a:lnTo>
                  <a:pt x="476" y="628"/>
                </a:lnTo>
                <a:lnTo>
                  <a:pt x="478" y="625"/>
                </a:lnTo>
                <a:lnTo>
                  <a:pt x="479" y="623"/>
                </a:lnTo>
                <a:lnTo>
                  <a:pt x="479" y="620"/>
                </a:lnTo>
                <a:lnTo>
                  <a:pt x="481" y="620"/>
                </a:lnTo>
                <a:lnTo>
                  <a:pt x="484" y="618"/>
                </a:lnTo>
                <a:lnTo>
                  <a:pt x="486" y="618"/>
                </a:lnTo>
                <a:lnTo>
                  <a:pt x="488" y="620"/>
                </a:lnTo>
                <a:lnTo>
                  <a:pt x="489" y="622"/>
                </a:lnTo>
                <a:lnTo>
                  <a:pt x="491" y="623"/>
                </a:lnTo>
                <a:lnTo>
                  <a:pt x="491" y="625"/>
                </a:lnTo>
                <a:lnTo>
                  <a:pt x="493" y="627"/>
                </a:lnTo>
                <a:lnTo>
                  <a:pt x="493" y="628"/>
                </a:lnTo>
                <a:lnTo>
                  <a:pt x="498" y="628"/>
                </a:lnTo>
                <a:lnTo>
                  <a:pt x="518" y="625"/>
                </a:lnTo>
                <a:lnTo>
                  <a:pt x="525" y="630"/>
                </a:lnTo>
                <a:lnTo>
                  <a:pt x="537" y="630"/>
                </a:lnTo>
                <a:lnTo>
                  <a:pt x="552" y="628"/>
                </a:lnTo>
                <a:lnTo>
                  <a:pt x="559" y="611"/>
                </a:lnTo>
                <a:lnTo>
                  <a:pt x="569" y="611"/>
                </a:lnTo>
                <a:lnTo>
                  <a:pt x="576" y="632"/>
                </a:lnTo>
                <a:lnTo>
                  <a:pt x="586" y="647"/>
                </a:lnTo>
                <a:lnTo>
                  <a:pt x="540" y="958"/>
                </a:lnTo>
                <a:lnTo>
                  <a:pt x="269" y="909"/>
                </a:lnTo>
                <a:lnTo>
                  <a:pt x="268" y="909"/>
                </a:lnTo>
                <a:lnTo>
                  <a:pt x="266" y="909"/>
                </a:lnTo>
                <a:lnTo>
                  <a:pt x="263" y="908"/>
                </a:lnTo>
                <a:lnTo>
                  <a:pt x="259" y="908"/>
                </a:lnTo>
                <a:lnTo>
                  <a:pt x="254" y="906"/>
                </a:lnTo>
                <a:lnTo>
                  <a:pt x="249" y="904"/>
                </a:lnTo>
                <a:lnTo>
                  <a:pt x="242" y="904"/>
                </a:lnTo>
                <a:lnTo>
                  <a:pt x="236" y="902"/>
                </a:lnTo>
                <a:lnTo>
                  <a:pt x="229" y="901"/>
                </a:lnTo>
                <a:lnTo>
                  <a:pt x="220" y="899"/>
                </a:lnTo>
                <a:lnTo>
                  <a:pt x="212" y="897"/>
                </a:lnTo>
                <a:lnTo>
                  <a:pt x="203" y="896"/>
                </a:lnTo>
                <a:lnTo>
                  <a:pt x="193" y="894"/>
                </a:lnTo>
                <a:lnTo>
                  <a:pt x="185" y="891"/>
                </a:lnTo>
                <a:lnTo>
                  <a:pt x="175" y="889"/>
                </a:lnTo>
                <a:lnTo>
                  <a:pt x="165" y="887"/>
                </a:lnTo>
                <a:lnTo>
                  <a:pt x="154" y="884"/>
                </a:lnTo>
                <a:lnTo>
                  <a:pt x="143" y="882"/>
                </a:lnTo>
                <a:lnTo>
                  <a:pt x="132" y="880"/>
                </a:lnTo>
                <a:lnTo>
                  <a:pt x="121" y="877"/>
                </a:lnTo>
                <a:lnTo>
                  <a:pt x="110" y="875"/>
                </a:lnTo>
                <a:lnTo>
                  <a:pt x="99" y="872"/>
                </a:lnTo>
                <a:lnTo>
                  <a:pt x="87" y="870"/>
                </a:lnTo>
                <a:lnTo>
                  <a:pt x="77" y="867"/>
                </a:lnTo>
                <a:lnTo>
                  <a:pt x="65" y="865"/>
                </a:lnTo>
                <a:lnTo>
                  <a:pt x="53" y="862"/>
                </a:lnTo>
                <a:lnTo>
                  <a:pt x="43" y="860"/>
                </a:lnTo>
                <a:lnTo>
                  <a:pt x="33" y="858"/>
                </a:lnTo>
                <a:lnTo>
                  <a:pt x="21" y="855"/>
                </a:lnTo>
                <a:lnTo>
                  <a:pt x="11" y="853"/>
                </a:lnTo>
                <a:lnTo>
                  <a:pt x="0" y="852"/>
                </a:lnTo>
                <a:lnTo>
                  <a:pt x="46" y="657"/>
                </a:lnTo>
                <a:lnTo>
                  <a:pt x="44" y="644"/>
                </a:lnTo>
                <a:lnTo>
                  <a:pt x="63" y="611"/>
                </a:lnTo>
                <a:lnTo>
                  <a:pt x="63" y="601"/>
                </a:lnTo>
                <a:lnTo>
                  <a:pt x="68" y="594"/>
                </a:lnTo>
                <a:lnTo>
                  <a:pt x="71" y="586"/>
                </a:lnTo>
                <a:lnTo>
                  <a:pt x="66" y="581"/>
                </a:lnTo>
                <a:lnTo>
                  <a:pt x="48" y="569"/>
                </a:lnTo>
                <a:lnTo>
                  <a:pt x="49" y="561"/>
                </a:lnTo>
                <a:lnTo>
                  <a:pt x="49" y="559"/>
                </a:lnTo>
                <a:lnTo>
                  <a:pt x="49" y="557"/>
                </a:lnTo>
                <a:lnTo>
                  <a:pt x="51" y="556"/>
                </a:lnTo>
                <a:lnTo>
                  <a:pt x="51" y="554"/>
                </a:lnTo>
                <a:lnTo>
                  <a:pt x="53" y="552"/>
                </a:lnTo>
                <a:lnTo>
                  <a:pt x="53" y="550"/>
                </a:lnTo>
                <a:lnTo>
                  <a:pt x="53" y="549"/>
                </a:lnTo>
                <a:lnTo>
                  <a:pt x="58" y="539"/>
                </a:lnTo>
                <a:lnTo>
                  <a:pt x="63" y="530"/>
                </a:lnTo>
                <a:lnTo>
                  <a:pt x="71" y="522"/>
                </a:lnTo>
                <a:lnTo>
                  <a:pt x="78" y="513"/>
                </a:lnTo>
                <a:lnTo>
                  <a:pt x="87" y="506"/>
                </a:lnTo>
                <a:lnTo>
                  <a:pt x="93" y="501"/>
                </a:lnTo>
                <a:lnTo>
                  <a:pt x="97" y="498"/>
                </a:lnTo>
                <a:lnTo>
                  <a:pt x="99" y="496"/>
                </a:lnTo>
                <a:lnTo>
                  <a:pt x="99" y="488"/>
                </a:lnTo>
                <a:lnTo>
                  <a:pt x="146" y="422"/>
                </a:lnTo>
                <a:lnTo>
                  <a:pt x="148" y="413"/>
                </a:lnTo>
                <a:lnTo>
                  <a:pt x="141" y="400"/>
                </a:lnTo>
                <a:lnTo>
                  <a:pt x="131" y="391"/>
                </a:lnTo>
                <a:lnTo>
                  <a:pt x="119" y="368"/>
                </a:lnTo>
                <a:lnTo>
                  <a:pt x="119" y="358"/>
                </a:lnTo>
                <a:lnTo>
                  <a:pt x="122" y="344"/>
                </a:lnTo>
                <a:lnTo>
                  <a:pt x="122" y="332"/>
                </a:lnTo>
                <a:lnTo>
                  <a:pt x="117" y="320"/>
                </a:lnTo>
                <a:lnTo>
                  <a:pt x="122" y="303"/>
                </a:lnTo>
                <a:lnTo>
                  <a:pt x="122" y="302"/>
                </a:lnTo>
                <a:lnTo>
                  <a:pt x="122" y="300"/>
                </a:lnTo>
                <a:lnTo>
                  <a:pt x="124" y="297"/>
                </a:lnTo>
                <a:lnTo>
                  <a:pt x="126" y="290"/>
                </a:lnTo>
                <a:lnTo>
                  <a:pt x="127" y="283"/>
                </a:lnTo>
                <a:lnTo>
                  <a:pt x="129" y="275"/>
                </a:lnTo>
                <a:lnTo>
                  <a:pt x="131" y="266"/>
                </a:lnTo>
                <a:lnTo>
                  <a:pt x="132" y="256"/>
                </a:lnTo>
                <a:lnTo>
                  <a:pt x="136" y="244"/>
                </a:lnTo>
                <a:lnTo>
                  <a:pt x="137" y="232"/>
                </a:lnTo>
                <a:lnTo>
                  <a:pt x="141" y="220"/>
                </a:lnTo>
                <a:lnTo>
                  <a:pt x="144" y="207"/>
                </a:lnTo>
                <a:lnTo>
                  <a:pt x="146" y="193"/>
                </a:lnTo>
                <a:lnTo>
                  <a:pt x="149" y="180"/>
                </a:lnTo>
                <a:lnTo>
                  <a:pt x="153" y="166"/>
                </a:lnTo>
                <a:lnTo>
                  <a:pt x="156" y="151"/>
                </a:lnTo>
                <a:lnTo>
                  <a:pt x="159" y="138"/>
                </a:lnTo>
                <a:lnTo>
                  <a:pt x="161" y="122"/>
                </a:lnTo>
                <a:lnTo>
                  <a:pt x="165" y="109"/>
                </a:lnTo>
                <a:lnTo>
                  <a:pt x="168" y="95"/>
                </a:lnTo>
                <a:lnTo>
                  <a:pt x="171" y="82"/>
                </a:lnTo>
                <a:lnTo>
                  <a:pt x="173" y="70"/>
                </a:lnTo>
                <a:lnTo>
                  <a:pt x="176" y="58"/>
                </a:lnTo>
                <a:lnTo>
                  <a:pt x="178" y="48"/>
                </a:lnTo>
                <a:lnTo>
                  <a:pt x="181" y="38"/>
                </a:lnTo>
                <a:lnTo>
                  <a:pt x="183" y="28"/>
                </a:lnTo>
                <a:lnTo>
                  <a:pt x="185" y="19"/>
                </a:lnTo>
                <a:lnTo>
                  <a:pt x="187" y="12"/>
                </a:lnTo>
                <a:lnTo>
                  <a:pt x="188" y="7"/>
                </a:lnTo>
                <a:lnTo>
                  <a:pt x="188" y="4"/>
                </a:lnTo>
                <a:lnTo>
                  <a:pt x="188" y="0"/>
                </a:lnTo>
                <a:lnTo>
                  <a:pt x="266" y="17"/>
                </a:lnTo>
                <a:close/>
              </a:path>
            </a:pathLst>
          </a:custGeom>
          <a:solidFill>
            <a:srgbClr val="DDDDDD"/>
          </a:solidFill>
          <a:ln w="9525">
            <a:solidFill>
              <a:schemeClr val="tx1"/>
            </a:solidFill>
            <a:round/>
            <a:headEnd/>
            <a:tailEnd/>
          </a:ln>
        </p:spPr>
        <p:txBody>
          <a:bodyPr/>
          <a:lstStyle/>
          <a:p>
            <a:endParaRPr lang="en-US"/>
          </a:p>
        </p:txBody>
      </p:sp>
      <p:sp>
        <p:nvSpPr>
          <p:cNvPr id="58403" name="Freeform 115"/>
          <p:cNvSpPr>
            <a:spLocks/>
          </p:cNvSpPr>
          <p:nvPr/>
        </p:nvSpPr>
        <p:spPr bwMode="auto">
          <a:xfrm>
            <a:off x="1868488" y="1633538"/>
            <a:ext cx="1747837" cy="985837"/>
          </a:xfrm>
          <a:custGeom>
            <a:avLst/>
            <a:gdLst>
              <a:gd name="T0" fmla="*/ 428 w 1007"/>
              <a:gd name="T1" fmla="*/ 581 h 640"/>
              <a:gd name="T2" fmla="*/ 528 w 1007"/>
              <a:gd name="T3" fmla="*/ 594 h 640"/>
              <a:gd name="T4" fmla="*/ 631 w 1007"/>
              <a:gd name="T5" fmla="*/ 606 h 640"/>
              <a:gd name="T6" fmla="*/ 727 w 1007"/>
              <a:gd name="T7" fmla="*/ 618 h 640"/>
              <a:gd name="T8" fmla="*/ 817 w 1007"/>
              <a:gd name="T9" fmla="*/ 627 h 640"/>
              <a:gd name="T10" fmla="*/ 890 w 1007"/>
              <a:gd name="T11" fmla="*/ 633 h 640"/>
              <a:gd name="T12" fmla="*/ 941 w 1007"/>
              <a:gd name="T13" fmla="*/ 637 h 640"/>
              <a:gd name="T14" fmla="*/ 966 w 1007"/>
              <a:gd name="T15" fmla="*/ 640 h 640"/>
              <a:gd name="T16" fmla="*/ 941 w 1007"/>
              <a:gd name="T17" fmla="*/ 141 h 640"/>
              <a:gd name="T18" fmla="*/ 793 w 1007"/>
              <a:gd name="T19" fmla="*/ 127 h 640"/>
              <a:gd name="T20" fmla="*/ 633 w 1007"/>
              <a:gd name="T21" fmla="*/ 105 h 640"/>
              <a:gd name="T22" fmla="*/ 470 w 1007"/>
              <a:gd name="T23" fmla="*/ 82 h 640"/>
              <a:gd name="T24" fmla="*/ 318 w 1007"/>
              <a:gd name="T25" fmla="*/ 56 h 640"/>
              <a:gd name="T26" fmla="*/ 188 w 1007"/>
              <a:gd name="T27" fmla="*/ 31 h 640"/>
              <a:gd name="T28" fmla="*/ 88 w 1007"/>
              <a:gd name="T29" fmla="*/ 12 h 640"/>
              <a:gd name="T30" fmla="*/ 34 w 1007"/>
              <a:gd name="T31" fmla="*/ 2 h 640"/>
              <a:gd name="T32" fmla="*/ 0 w 1007"/>
              <a:gd name="T33" fmla="*/ 122 h 640"/>
              <a:gd name="T34" fmla="*/ 13 w 1007"/>
              <a:gd name="T35" fmla="*/ 183 h 640"/>
              <a:gd name="T36" fmla="*/ 28 w 1007"/>
              <a:gd name="T37" fmla="*/ 205 h 640"/>
              <a:gd name="T38" fmla="*/ 28 w 1007"/>
              <a:gd name="T39" fmla="*/ 212 h 640"/>
              <a:gd name="T40" fmla="*/ 30 w 1007"/>
              <a:gd name="T41" fmla="*/ 217 h 640"/>
              <a:gd name="T42" fmla="*/ 45 w 1007"/>
              <a:gd name="T43" fmla="*/ 227 h 640"/>
              <a:gd name="T44" fmla="*/ 57 w 1007"/>
              <a:gd name="T45" fmla="*/ 251 h 640"/>
              <a:gd name="T46" fmla="*/ 64 w 1007"/>
              <a:gd name="T47" fmla="*/ 275 h 640"/>
              <a:gd name="T48" fmla="*/ 66 w 1007"/>
              <a:gd name="T49" fmla="*/ 285 h 640"/>
              <a:gd name="T50" fmla="*/ 88 w 1007"/>
              <a:gd name="T51" fmla="*/ 313 h 640"/>
              <a:gd name="T52" fmla="*/ 113 w 1007"/>
              <a:gd name="T53" fmla="*/ 315 h 640"/>
              <a:gd name="T54" fmla="*/ 93 w 1007"/>
              <a:gd name="T55" fmla="*/ 359 h 640"/>
              <a:gd name="T56" fmla="*/ 86 w 1007"/>
              <a:gd name="T57" fmla="*/ 383 h 640"/>
              <a:gd name="T58" fmla="*/ 86 w 1007"/>
              <a:gd name="T59" fmla="*/ 408 h 640"/>
              <a:gd name="T60" fmla="*/ 74 w 1007"/>
              <a:gd name="T61" fmla="*/ 417 h 640"/>
              <a:gd name="T62" fmla="*/ 74 w 1007"/>
              <a:gd name="T63" fmla="*/ 434 h 640"/>
              <a:gd name="T64" fmla="*/ 78 w 1007"/>
              <a:gd name="T65" fmla="*/ 449 h 640"/>
              <a:gd name="T66" fmla="*/ 123 w 1007"/>
              <a:gd name="T67" fmla="*/ 437 h 640"/>
              <a:gd name="T68" fmla="*/ 127 w 1007"/>
              <a:gd name="T69" fmla="*/ 434 h 640"/>
              <a:gd name="T70" fmla="*/ 132 w 1007"/>
              <a:gd name="T71" fmla="*/ 457 h 640"/>
              <a:gd name="T72" fmla="*/ 135 w 1007"/>
              <a:gd name="T73" fmla="*/ 496 h 640"/>
              <a:gd name="T74" fmla="*/ 142 w 1007"/>
              <a:gd name="T75" fmla="*/ 510 h 640"/>
              <a:gd name="T76" fmla="*/ 149 w 1007"/>
              <a:gd name="T77" fmla="*/ 530 h 640"/>
              <a:gd name="T78" fmla="*/ 145 w 1007"/>
              <a:gd name="T79" fmla="*/ 537 h 640"/>
              <a:gd name="T80" fmla="*/ 150 w 1007"/>
              <a:gd name="T81" fmla="*/ 552 h 640"/>
              <a:gd name="T82" fmla="*/ 160 w 1007"/>
              <a:gd name="T83" fmla="*/ 555 h 640"/>
              <a:gd name="T84" fmla="*/ 174 w 1007"/>
              <a:gd name="T85" fmla="*/ 586 h 640"/>
              <a:gd name="T86" fmla="*/ 177 w 1007"/>
              <a:gd name="T87" fmla="*/ 610 h 640"/>
              <a:gd name="T88" fmla="*/ 186 w 1007"/>
              <a:gd name="T89" fmla="*/ 620 h 640"/>
              <a:gd name="T90" fmla="*/ 191 w 1007"/>
              <a:gd name="T91" fmla="*/ 613 h 640"/>
              <a:gd name="T92" fmla="*/ 203 w 1007"/>
              <a:gd name="T93" fmla="*/ 605 h 640"/>
              <a:gd name="T94" fmla="*/ 216 w 1007"/>
              <a:gd name="T95" fmla="*/ 610 h 640"/>
              <a:gd name="T96" fmla="*/ 232 w 1007"/>
              <a:gd name="T97" fmla="*/ 613 h 640"/>
              <a:gd name="T98" fmla="*/ 238 w 1007"/>
              <a:gd name="T99" fmla="*/ 603 h 640"/>
              <a:gd name="T100" fmla="*/ 247 w 1007"/>
              <a:gd name="T101" fmla="*/ 603 h 640"/>
              <a:gd name="T102" fmla="*/ 252 w 1007"/>
              <a:gd name="T103" fmla="*/ 610 h 640"/>
              <a:gd name="T104" fmla="*/ 284 w 1007"/>
              <a:gd name="T105" fmla="*/ 613 h 640"/>
              <a:gd name="T106" fmla="*/ 328 w 1007"/>
              <a:gd name="T107" fmla="*/ 594 h 64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07"/>
              <a:gd name="T163" fmla="*/ 0 h 640"/>
              <a:gd name="T164" fmla="*/ 1007 w 1007"/>
              <a:gd name="T165" fmla="*/ 640 h 64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07" h="640">
                <a:moveTo>
                  <a:pt x="358" y="569"/>
                </a:moveTo>
                <a:lnTo>
                  <a:pt x="380" y="572"/>
                </a:lnTo>
                <a:lnTo>
                  <a:pt x="404" y="576"/>
                </a:lnTo>
                <a:lnTo>
                  <a:pt x="428" y="581"/>
                </a:lnTo>
                <a:lnTo>
                  <a:pt x="453" y="584"/>
                </a:lnTo>
                <a:lnTo>
                  <a:pt x="477" y="588"/>
                </a:lnTo>
                <a:lnTo>
                  <a:pt x="502" y="591"/>
                </a:lnTo>
                <a:lnTo>
                  <a:pt x="528" y="594"/>
                </a:lnTo>
                <a:lnTo>
                  <a:pt x="553" y="598"/>
                </a:lnTo>
                <a:lnTo>
                  <a:pt x="578" y="601"/>
                </a:lnTo>
                <a:lnTo>
                  <a:pt x="605" y="603"/>
                </a:lnTo>
                <a:lnTo>
                  <a:pt x="631" y="606"/>
                </a:lnTo>
                <a:lnTo>
                  <a:pt x="655" y="610"/>
                </a:lnTo>
                <a:lnTo>
                  <a:pt x="680" y="613"/>
                </a:lnTo>
                <a:lnTo>
                  <a:pt x="704" y="615"/>
                </a:lnTo>
                <a:lnTo>
                  <a:pt x="727" y="618"/>
                </a:lnTo>
                <a:lnTo>
                  <a:pt x="751" y="620"/>
                </a:lnTo>
                <a:lnTo>
                  <a:pt x="775" y="621"/>
                </a:lnTo>
                <a:lnTo>
                  <a:pt x="797" y="625"/>
                </a:lnTo>
                <a:lnTo>
                  <a:pt x="817" y="627"/>
                </a:lnTo>
                <a:lnTo>
                  <a:pt x="837" y="628"/>
                </a:lnTo>
                <a:lnTo>
                  <a:pt x="856" y="630"/>
                </a:lnTo>
                <a:lnTo>
                  <a:pt x="873" y="632"/>
                </a:lnTo>
                <a:lnTo>
                  <a:pt x="890" y="633"/>
                </a:lnTo>
                <a:lnTo>
                  <a:pt x="905" y="635"/>
                </a:lnTo>
                <a:lnTo>
                  <a:pt x="919" y="635"/>
                </a:lnTo>
                <a:lnTo>
                  <a:pt x="930" y="637"/>
                </a:lnTo>
                <a:lnTo>
                  <a:pt x="941" y="637"/>
                </a:lnTo>
                <a:lnTo>
                  <a:pt x="949" y="638"/>
                </a:lnTo>
                <a:lnTo>
                  <a:pt x="957" y="638"/>
                </a:lnTo>
                <a:lnTo>
                  <a:pt x="963" y="638"/>
                </a:lnTo>
                <a:lnTo>
                  <a:pt x="966" y="640"/>
                </a:lnTo>
                <a:lnTo>
                  <a:pt x="1007" y="144"/>
                </a:lnTo>
                <a:lnTo>
                  <a:pt x="974" y="143"/>
                </a:lnTo>
                <a:lnTo>
                  <a:pt x="941" y="141"/>
                </a:lnTo>
                <a:lnTo>
                  <a:pt x="905" y="139"/>
                </a:lnTo>
                <a:lnTo>
                  <a:pt x="869" y="136"/>
                </a:lnTo>
                <a:lnTo>
                  <a:pt x="832" y="131"/>
                </a:lnTo>
                <a:lnTo>
                  <a:pt x="793" y="127"/>
                </a:lnTo>
                <a:lnTo>
                  <a:pt x="754" y="122"/>
                </a:lnTo>
                <a:lnTo>
                  <a:pt x="714" y="117"/>
                </a:lnTo>
                <a:lnTo>
                  <a:pt x="673" y="112"/>
                </a:lnTo>
                <a:lnTo>
                  <a:pt x="633" y="105"/>
                </a:lnTo>
                <a:lnTo>
                  <a:pt x="592" y="100"/>
                </a:lnTo>
                <a:lnTo>
                  <a:pt x="551" y="93"/>
                </a:lnTo>
                <a:lnTo>
                  <a:pt x="511" y="88"/>
                </a:lnTo>
                <a:lnTo>
                  <a:pt x="470" y="82"/>
                </a:lnTo>
                <a:lnTo>
                  <a:pt x="431" y="75"/>
                </a:lnTo>
                <a:lnTo>
                  <a:pt x="392" y="68"/>
                </a:lnTo>
                <a:lnTo>
                  <a:pt x="355" y="61"/>
                </a:lnTo>
                <a:lnTo>
                  <a:pt x="318" y="56"/>
                </a:lnTo>
                <a:lnTo>
                  <a:pt x="282" y="49"/>
                </a:lnTo>
                <a:lnTo>
                  <a:pt x="248" y="43"/>
                </a:lnTo>
                <a:lnTo>
                  <a:pt x="216" y="38"/>
                </a:lnTo>
                <a:lnTo>
                  <a:pt x="188" y="31"/>
                </a:lnTo>
                <a:lnTo>
                  <a:pt x="159" y="26"/>
                </a:lnTo>
                <a:lnTo>
                  <a:pt x="133" y="21"/>
                </a:lnTo>
                <a:lnTo>
                  <a:pt x="108" y="17"/>
                </a:lnTo>
                <a:lnTo>
                  <a:pt x="88" y="12"/>
                </a:lnTo>
                <a:lnTo>
                  <a:pt x="69" y="9"/>
                </a:lnTo>
                <a:lnTo>
                  <a:pt x="54" y="5"/>
                </a:lnTo>
                <a:lnTo>
                  <a:pt x="42" y="4"/>
                </a:lnTo>
                <a:lnTo>
                  <a:pt x="34" y="2"/>
                </a:lnTo>
                <a:lnTo>
                  <a:pt x="27" y="0"/>
                </a:lnTo>
                <a:lnTo>
                  <a:pt x="25" y="0"/>
                </a:lnTo>
                <a:lnTo>
                  <a:pt x="0" y="122"/>
                </a:lnTo>
                <a:lnTo>
                  <a:pt x="8" y="141"/>
                </a:lnTo>
                <a:lnTo>
                  <a:pt x="20" y="168"/>
                </a:lnTo>
                <a:lnTo>
                  <a:pt x="20" y="178"/>
                </a:lnTo>
                <a:lnTo>
                  <a:pt x="13" y="183"/>
                </a:lnTo>
                <a:lnTo>
                  <a:pt x="22" y="190"/>
                </a:lnTo>
                <a:lnTo>
                  <a:pt x="15" y="195"/>
                </a:lnTo>
                <a:lnTo>
                  <a:pt x="15" y="202"/>
                </a:lnTo>
                <a:lnTo>
                  <a:pt x="28" y="205"/>
                </a:lnTo>
                <a:lnTo>
                  <a:pt x="28" y="207"/>
                </a:lnTo>
                <a:lnTo>
                  <a:pt x="28" y="209"/>
                </a:lnTo>
                <a:lnTo>
                  <a:pt x="28" y="210"/>
                </a:lnTo>
                <a:lnTo>
                  <a:pt x="28" y="212"/>
                </a:lnTo>
                <a:lnTo>
                  <a:pt x="28" y="214"/>
                </a:lnTo>
                <a:lnTo>
                  <a:pt x="28" y="215"/>
                </a:lnTo>
                <a:lnTo>
                  <a:pt x="30" y="217"/>
                </a:lnTo>
                <a:lnTo>
                  <a:pt x="35" y="219"/>
                </a:lnTo>
                <a:lnTo>
                  <a:pt x="39" y="220"/>
                </a:lnTo>
                <a:lnTo>
                  <a:pt x="42" y="224"/>
                </a:lnTo>
                <a:lnTo>
                  <a:pt x="45" y="227"/>
                </a:lnTo>
                <a:lnTo>
                  <a:pt x="49" y="232"/>
                </a:lnTo>
                <a:lnTo>
                  <a:pt x="52" y="239"/>
                </a:lnTo>
                <a:lnTo>
                  <a:pt x="54" y="244"/>
                </a:lnTo>
                <a:lnTo>
                  <a:pt x="57" y="251"/>
                </a:lnTo>
                <a:lnTo>
                  <a:pt x="59" y="258"/>
                </a:lnTo>
                <a:lnTo>
                  <a:pt x="61" y="263"/>
                </a:lnTo>
                <a:lnTo>
                  <a:pt x="62" y="269"/>
                </a:lnTo>
                <a:lnTo>
                  <a:pt x="64" y="275"/>
                </a:lnTo>
                <a:lnTo>
                  <a:pt x="64" y="278"/>
                </a:lnTo>
                <a:lnTo>
                  <a:pt x="66" y="281"/>
                </a:lnTo>
                <a:lnTo>
                  <a:pt x="66" y="283"/>
                </a:lnTo>
                <a:lnTo>
                  <a:pt x="66" y="285"/>
                </a:lnTo>
                <a:lnTo>
                  <a:pt x="74" y="288"/>
                </a:lnTo>
                <a:lnTo>
                  <a:pt x="74" y="300"/>
                </a:lnTo>
                <a:lnTo>
                  <a:pt x="86" y="300"/>
                </a:lnTo>
                <a:lnTo>
                  <a:pt x="88" y="313"/>
                </a:lnTo>
                <a:lnTo>
                  <a:pt x="94" y="313"/>
                </a:lnTo>
                <a:lnTo>
                  <a:pt x="113" y="313"/>
                </a:lnTo>
                <a:lnTo>
                  <a:pt x="113" y="315"/>
                </a:lnTo>
                <a:lnTo>
                  <a:pt x="101" y="337"/>
                </a:lnTo>
                <a:lnTo>
                  <a:pt x="101" y="349"/>
                </a:lnTo>
                <a:lnTo>
                  <a:pt x="93" y="359"/>
                </a:lnTo>
                <a:lnTo>
                  <a:pt x="94" y="359"/>
                </a:lnTo>
                <a:lnTo>
                  <a:pt x="94" y="368"/>
                </a:lnTo>
                <a:lnTo>
                  <a:pt x="88" y="373"/>
                </a:lnTo>
                <a:lnTo>
                  <a:pt x="86" y="383"/>
                </a:lnTo>
                <a:lnTo>
                  <a:pt x="89" y="401"/>
                </a:lnTo>
                <a:lnTo>
                  <a:pt x="89" y="403"/>
                </a:lnTo>
                <a:lnTo>
                  <a:pt x="88" y="405"/>
                </a:lnTo>
                <a:lnTo>
                  <a:pt x="86" y="408"/>
                </a:lnTo>
                <a:lnTo>
                  <a:pt x="79" y="410"/>
                </a:lnTo>
                <a:lnTo>
                  <a:pt x="76" y="413"/>
                </a:lnTo>
                <a:lnTo>
                  <a:pt x="74" y="417"/>
                </a:lnTo>
                <a:lnTo>
                  <a:pt x="72" y="422"/>
                </a:lnTo>
                <a:lnTo>
                  <a:pt x="72" y="427"/>
                </a:lnTo>
                <a:lnTo>
                  <a:pt x="74" y="430"/>
                </a:lnTo>
                <a:lnTo>
                  <a:pt x="74" y="434"/>
                </a:lnTo>
                <a:lnTo>
                  <a:pt x="74" y="435"/>
                </a:lnTo>
                <a:lnTo>
                  <a:pt x="69" y="437"/>
                </a:lnTo>
                <a:lnTo>
                  <a:pt x="69" y="445"/>
                </a:lnTo>
                <a:lnTo>
                  <a:pt x="78" y="449"/>
                </a:lnTo>
                <a:lnTo>
                  <a:pt x="86" y="457"/>
                </a:lnTo>
                <a:lnTo>
                  <a:pt x="101" y="452"/>
                </a:lnTo>
                <a:lnTo>
                  <a:pt x="116" y="439"/>
                </a:lnTo>
                <a:lnTo>
                  <a:pt x="123" y="437"/>
                </a:lnTo>
                <a:lnTo>
                  <a:pt x="125" y="435"/>
                </a:lnTo>
                <a:lnTo>
                  <a:pt x="125" y="434"/>
                </a:lnTo>
                <a:lnTo>
                  <a:pt x="127" y="434"/>
                </a:lnTo>
                <a:lnTo>
                  <a:pt x="128" y="435"/>
                </a:lnTo>
                <a:lnTo>
                  <a:pt x="130" y="439"/>
                </a:lnTo>
                <a:lnTo>
                  <a:pt x="132" y="447"/>
                </a:lnTo>
                <a:lnTo>
                  <a:pt x="132" y="457"/>
                </a:lnTo>
                <a:lnTo>
                  <a:pt x="132" y="471"/>
                </a:lnTo>
                <a:lnTo>
                  <a:pt x="132" y="481"/>
                </a:lnTo>
                <a:lnTo>
                  <a:pt x="133" y="489"/>
                </a:lnTo>
                <a:lnTo>
                  <a:pt x="135" y="496"/>
                </a:lnTo>
                <a:lnTo>
                  <a:pt x="137" y="503"/>
                </a:lnTo>
                <a:lnTo>
                  <a:pt x="138" y="506"/>
                </a:lnTo>
                <a:lnTo>
                  <a:pt x="140" y="508"/>
                </a:lnTo>
                <a:lnTo>
                  <a:pt x="142" y="510"/>
                </a:lnTo>
                <a:lnTo>
                  <a:pt x="145" y="518"/>
                </a:lnTo>
                <a:lnTo>
                  <a:pt x="147" y="523"/>
                </a:lnTo>
                <a:lnTo>
                  <a:pt x="149" y="528"/>
                </a:lnTo>
                <a:lnTo>
                  <a:pt x="149" y="530"/>
                </a:lnTo>
                <a:lnTo>
                  <a:pt x="147" y="533"/>
                </a:lnTo>
                <a:lnTo>
                  <a:pt x="147" y="535"/>
                </a:lnTo>
                <a:lnTo>
                  <a:pt x="145" y="537"/>
                </a:lnTo>
                <a:lnTo>
                  <a:pt x="144" y="542"/>
                </a:lnTo>
                <a:lnTo>
                  <a:pt x="145" y="545"/>
                </a:lnTo>
                <a:lnTo>
                  <a:pt x="147" y="549"/>
                </a:lnTo>
                <a:lnTo>
                  <a:pt x="150" y="552"/>
                </a:lnTo>
                <a:lnTo>
                  <a:pt x="154" y="554"/>
                </a:lnTo>
                <a:lnTo>
                  <a:pt x="157" y="555"/>
                </a:lnTo>
                <a:lnTo>
                  <a:pt x="159" y="555"/>
                </a:lnTo>
                <a:lnTo>
                  <a:pt x="160" y="555"/>
                </a:lnTo>
                <a:lnTo>
                  <a:pt x="172" y="574"/>
                </a:lnTo>
                <a:lnTo>
                  <a:pt x="172" y="576"/>
                </a:lnTo>
                <a:lnTo>
                  <a:pt x="174" y="579"/>
                </a:lnTo>
                <a:lnTo>
                  <a:pt x="174" y="586"/>
                </a:lnTo>
                <a:lnTo>
                  <a:pt x="174" y="593"/>
                </a:lnTo>
                <a:lnTo>
                  <a:pt x="176" y="599"/>
                </a:lnTo>
                <a:lnTo>
                  <a:pt x="176" y="605"/>
                </a:lnTo>
                <a:lnTo>
                  <a:pt x="177" y="610"/>
                </a:lnTo>
                <a:lnTo>
                  <a:pt x="177" y="611"/>
                </a:lnTo>
                <a:lnTo>
                  <a:pt x="181" y="616"/>
                </a:lnTo>
                <a:lnTo>
                  <a:pt x="184" y="620"/>
                </a:lnTo>
                <a:lnTo>
                  <a:pt x="186" y="620"/>
                </a:lnTo>
                <a:lnTo>
                  <a:pt x="188" y="620"/>
                </a:lnTo>
                <a:lnTo>
                  <a:pt x="189" y="616"/>
                </a:lnTo>
                <a:lnTo>
                  <a:pt x="191" y="615"/>
                </a:lnTo>
                <a:lnTo>
                  <a:pt x="191" y="613"/>
                </a:lnTo>
                <a:lnTo>
                  <a:pt x="191" y="611"/>
                </a:lnTo>
                <a:lnTo>
                  <a:pt x="194" y="606"/>
                </a:lnTo>
                <a:lnTo>
                  <a:pt x="199" y="605"/>
                </a:lnTo>
                <a:lnTo>
                  <a:pt x="203" y="605"/>
                </a:lnTo>
                <a:lnTo>
                  <a:pt x="206" y="605"/>
                </a:lnTo>
                <a:lnTo>
                  <a:pt x="211" y="606"/>
                </a:lnTo>
                <a:lnTo>
                  <a:pt x="213" y="608"/>
                </a:lnTo>
                <a:lnTo>
                  <a:pt x="216" y="610"/>
                </a:lnTo>
                <a:lnTo>
                  <a:pt x="218" y="611"/>
                </a:lnTo>
                <a:lnTo>
                  <a:pt x="223" y="615"/>
                </a:lnTo>
                <a:lnTo>
                  <a:pt x="228" y="615"/>
                </a:lnTo>
                <a:lnTo>
                  <a:pt x="232" y="613"/>
                </a:lnTo>
                <a:lnTo>
                  <a:pt x="235" y="611"/>
                </a:lnTo>
                <a:lnTo>
                  <a:pt x="237" y="608"/>
                </a:lnTo>
                <a:lnTo>
                  <a:pt x="238" y="606"/>
                </a:lnTo>
                <a:lnTo>
                  <a:pt x="238" y="603"/>
                </a:lnTo>
                <a:lnTo>
                  <a:pt x="240" y="603"/>
                </a:lnTo>
                <a:lnTo>
                  <a:pt x="243" y="601"/>
                </a:lnTo>
                <a:lnTo>
                  <a:pt x="245" y="601"/>
                </a:lnTo>
                <a:lnTo>
                  <a:pt x="247" y="603"/>
                </a:lnTo>
                <a:lnTo>
                  <a:pt x="248" y="605"/>
                </a:lnTo>
                <a:lnTo>
                  <a:pt x="250" y="606"/>
                </a:lnTo>
                <a:lnTo>
                  <a:pt x="250" y="608"/>
                </a:lnTo>
                <a:lnTo>
                  <a:pt x="252" y="610"/>
                </a:lnTo>
                <a:lnTo>
                  <a:pt x="252" y="611"/>
                </a:lnTo>
                <a:lnTo>
                  <a:pt x="257" y="611"/>
                </a:lnTo>
                <a:lnTo>
                  <a:pt x="277" y="608"/>
                </a:lnTo>
                <a:lnTo>
                  <a:pt x="284" y="613"/>
                </a:lnTo>
                <a:lnTo>
                  <a:pt x="296" y="613"/>
                </a:lnTo>
                <a:lnTo>
                  <a:pt x="311" y="611"/>
                </a:lnTo>
                <a:lnTo>
                  <a:pt x="318" y="594"/>
                </a:lnTo>
                <a:lnTo>
                  <a:pt x="328" y="594"/>
                </a:lnTo>
                <a:lnTo>
                  <a:pt x="335" y="615"/>
                </a:lnTo>
                <a:lnTo>
                  <a:pt x="345" y="630"/>
                </a:lnTo>
                <a:lnTo>
                  <a:pt x="358" y="569"/>
                </a:lnTo>
                <a:close/>
              </a:path>
            </a:pathLst>
          </a:custGeom>
          <a:solidFill>
            <a:srgbClr val="DDDDDD"/>
          </a:solidFill>
          <a:ln w="9525">
            <a:solidFill>
              <a:schemeClr val="tx1"/>
            </a:solidFill>
            <a:round/>
            <a:headEnd/>
            <a:tailEnd/>
          </a:ln>
        </p:spPr>
        <p:txBody>
          <a:bodyPr/>
          <a:lstStyle/>
          <a:p>
            <a:endParaRPr lang="en-US"/>
          </a:p>
        </p:txBody>
      </p:sp>
      <p:sp>
        <p:nvSpPr>
          <p:cNvPr id="58404" name="Freeform 116"/>
          <p:cNvSpPr>
            <a:spLocks/>
          </p:cNvSpPr>
          <p:nvPr/>
        </p:nvSpPr>
        <p:spPr bwMode="auto">
          <a:xfrm>
            <a:off x="828675" y="2816225"/>
            <a:ext cx="1087438" cy="1495425"/>
          </a:xfrm>
          <a:custGeom>
            <a:avLst/>
            <a:gdLst>
              <a:gd name="T0" fmla="*/ 0 w 626"/>
              <a:gd name="T1" fmla="*/ 366 h 970"/>
              <a:gd name="T2" fmla="*/ 93 w 626"/>
              <a:gd name="T3" fmla="*/ 2 h 970"/>
              <a:gd name="T4" fmla="*/ 120 w 626"/>
              <a:gd name="T5" fmla="*/ 8 h 970"/>
              <a:gd name="T6" fmla="*/ 146 w 626"/>
              <a:gd name="T7" fmla="*/ 15 h 970"/>
              <a:gd name="T8" fmla="*/ 170 w 626"/>
              <a:gd name="T9" fmla="*/ 20 h 970"/>
              <a:gd name="T10" fmla="*/ 193 w 626"/>
              <a:gd name="T11" fmla="*/ 27 h 970"/>
              <a:gd name="T12" fmla="*/ 217 w 626"/>
              <a:gd name="T13" fmla="*/ 32 h 970"/>
              <a:gd name="T14" fmla="*/ 239 w 626"/>
              <a:gd name="T15" fmla="*/ 39 h 970"/>
              <a:gd name="T16" fmla="*/ 259 w 626"/>
              <a:gd name="T17" fmla="*/ 44 h 970"/>
              <a:gd name="T18" fmla="*/ 278 w 626"/>
              <a:gd name="T19" fmla="*/ 49 h 970"/>
              <a:gd name="T20" fmla="*/ 296 w 626"/>
              <a:gd name="T21" fmla="*/ 52 h 970"/>
              <a:gd name="T22" fmla="*/ 312 w 626"/>
              <a:gd name="T23" fmla="*/ 56 h 970"/>
              <a:gd name="T24" fmla="*/ 325 w 626"/>
              <a:gd name="T25" fmla="*/ 59 h 970"/>
              <a:gd name="T26" fmla="*/ 337 w 626"/>
              <a:gd name="T27" fmla="*/ 63 h 970"/>
              <a:gd name="T28" fmla="*/ 346 w 626"/>
              <a:gd name="T29" fmla="*/ 66 h 970"/>
              <a:gd name="T30" fmla="*/ 352 w 626"/>
              <a:gd name="T31" fmla="*/ 66 h 970"/>
              <a:gd name="T32" fmla="*/ 357 w 626"/>
              <a:gd name="T33" fmla="*/ 68 h 970"/>
              <a:gd name="T34" fmla="*/ 357 w 626"/>
              <a:gd name="T35" fmla="*/ 68 h 970"/>
              <a:gd name="T36" fmla="*/ 626 w 626"/>
              <a:gd name="T37" fmla="*/ 125 h 970"/>
              <a:gd name="T38" fmla="*/ 491 w 626"/>
              <a:gd name="T39" fmla="*/ 831 h 970"/>
              <a:gd name="T40" fmla="*/ 489 w 626"/>
              <a:gd name="T41" fmla="*/ 836 h 970"/>
              <a:gd name="T42" fmla="*/ 484 w 626"/>
              <a:gd name="T43" fmla="*/ 850 h 970"/>
              <a:gd name="T44" fmla="*/ 476 w 626"/>
              <a:gd name="T45" fmla="*/ 858 h 970"/>
              <a:gd name="T46" fmla="*/ 464 w 626"/>
              <a:gd name="T47" fmla="*/ 853 h 970"/>
              <a:gd name="T48" fmla="*/ 462 w 626"/>
              <a:gd name="T49" fmla="*/ 850 h 970"/>
              <a:gd name="T50" fmla="*/ 462 w 626"/>
              <a:gd name="T51" fmla="*/ 846 h 970"/>
              <a:gd name="T52" fmla="*/ 457 w 626"/>
              <a:gd name="T53" fmla="*/ 841 h 970"/>
              <a:gd name="T54" fmla="*/ 449 w 626"/>
              <a:gd name="T55" fmla="*/ 839 h 970"/>
              <a:gd name="T56" fmla="*/ 445 w 626"/>
              <a:gd name="T57" fmla="*/ 838 h 970"/>
              <a:gd name="T58" fmla="*/ 444 w 626"/>
              <a:gd name="T59" fmla="*/ 834 h 970"/>
              <a:gd name="T60" fmla="*/ 439 w 626"/>
              <a:gd name="T61" fmla="*/ 833 h 970"/>
              <a:gd name="T62" fmla="*/ 435 w 626"/>
              <a:gd name="T63" fmla="*/ 836 h 970"/>
              <a:gd name="T64" fmla="*/ 432 w 626"/>
              <a:gd name="T65" fmla="*/ 838 h 970"/>
              <a:gd name="T66" fmla="*/ 425 w 626"/>
              <a:gd name="T67" fmla="*/ 838 h 970"/>
              <a:gd name="T68" fmla="*/ 420 w 626"/>
              <a:gd name="T69" fmla="*/ 839 h 970"/>
              <a:gd name="T70" fmla="*/ 418 w 626"/>
              <a:gd name="T71" fmla="*/ 843 h 970"/>
              <a:gd name="T72" fmla="*/ 418 w 626"/>
              <a:gd name="T73" fmla="*/ 846 h 970"/>
              <a:gd name="T74" fmla="*/ 420 w 626"/>
              <a:gd name="T75" fmla="*/ 853 h 970"/>
              <a:gd name="T76" fmla="*/ 420 w 626"/>
              <a:gd name="T77" fmla="*/ 861 h 970"/>
              <a:gd name="T78" fmla="*/ 420 w 626"/>
              <a:gd name="T79" fmla="*/ 873 h 970"/>
              <a:gd name="T80" fmla="*/ 422 w 626"/>
              <a:gd name="T81" fmla="*/ 885 h 970"/>
              <a:gd name="T82" fmla="*/ 420 w 626"/>
              <a:gd name="T83" fmla="*/ 897 h 970"/>
              <a:gd name="T84" fmla="*/ 418 w 626"/>
              <a:gd name="T85" fmla="*/ 907 h 970"/>
              <a:gd name="T86" fmla="*/ 415 w 626"/>
              <a:gd name="T87" fmla="*/ 916 h 970"/>
              <a:gd name="T88" fmla="*/ 415 w 626"/>
              <a:gd name="T89" fmla="*/ 922 h 970"/>
              <a:gd name="T90" fmla="*/ 415 w 626"/>
              <a:gd name="T91" fmla="*/ 934 h 970"/>
              <a:gd name="T92" fmla="*/ 415 w 626"/>
              <a:gd name="T93" fmla="*/ 948 h 970"/>
              <a:gd name="T94" fmla="*/ 413 w 626"/>
              <a:gd name="T95" fmla="*/ 960 h 970"/>
              <a:gd name="T96" fmla="*/ 410 w 626"/>
              <a:gd name="T97" fmla="*/ 961 h 970"/>
              <a:gd name="T98" fmla="*/ 406 w 626"/>
              <a:gd name="T99" fmla="*/ 965 h 970"/>
              <a:gd name="T100" fmla="*/ 401 w 626"/>
              <a:gd name="T101" fmla="*/ 968 h 970"/>
              <a:gd name="T102" fmla="*/ 400 w 626"/>
              <a:gd name="T103" fmla="*/ 970 h 9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26"/>
              <a:gd name="T157" fmla="*/ 0 h 970"/>
              <a:gd name="T158" fmla="*/ 626 w 626"/>
              <a:gd name="T159" fmla="*/ 970 h 97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26" h="970">
                <a:moveTo>
                  <a:pt x="400" y="970"/>
                </a:moveTo>
                <a:lnTo>
                  <a:pt x="0" y="366"/>
                </a:lnTo>
                <a:lnTo>
                  <a:pt x="95" y="0"/>
                </a:lnTo>
                <a:lnTo>
                  <a:pt x="93" y="2"/>
                </a:lnTo>
                <a:lnTo>
                  <a:pt x="107" y="5"/>
                </a:lnTo>
                <a:lnTo>
                  <a:pt x="120" y="8"/>
                </a:lnTo>
                <a:lnTo>
                  <a:pt x="132" y="12"/>
                </a:lnTo>
                <a:lnTo>
                  <a:pt x="146" y="15"/>
                </a:lnTo>
                <a:lnTo>
                  <a:pt x="158" y="19"/>
                </a:lnTo>
                <a:lnTo>
                  <a:pt x="170" y="20"/>
                </a:lnTo>
                <a:lnTo>
                  <a:pt x="183" y="24"/>
                </a:lnTo>
                <a:lnTo>
                  <a:pt x="193" y="27"/>
                </a:lnTo>
                <a:lnTo>
                  <a:pt x="205" y="30"/>
                </a:lnTo>
                <a:lnTo>
                  <a:pt x="217" y="32"/>
                </a:lnTo>
                <a:lnTo>
                  <a:pt x="229" y="36"/>
                </a:lnTo>
                <a:lnTo>
                  <a:pt x="239" y="39"/>
                </a:lnTo>
                <a:lnTo>
                  <a:pt x="249" y="41"/>
                </a:lnTo>
                <a:lnTo>
                  <a:pt x="259" y="44"/>
                </a:lnTo>
                <a:lnTo>
                  <a:pt x="269" y="46"/>
                </a:lnTo>
                <a:lnTo>
                  <a:pt x="278" y="49"/>
                </a:lnTo>
                <a:lnTo>
                  <a:pt x="288" y="51"/>
                </a:lnTo>
                <a:lnTo>
                  <a:pt x="296" y="52"/>
                </a:lnTo>
                <a:lnTo>
                  <a:pt x="303" y="54"/>
                </a:lnTo>
                <a:lnTo>
                  <a:pt x="312" y="56"/>
                </a:lnTo>
                <a:lnTo>
                  <a:pt x="318" y="58"/>
                </a:lnTo>
                <a:lnTo>
                  <a:pt x="325" y="59"/>
                </a:lnTo>
                <a:lnTo>
                  <a:pt x="330" y="61"/>
                </a:lnTo>
                <a:lnTo>
                  <a:pt x="337" y="63"/>
                </a:lnTo>
                <a:lnTo>
                  <a:pt x="340" y="64"/>
                </a:lnTo>
                <a:lnTo>
                  <a:pt x="346" y="66"/>
                </a:lnTo>
                <a:lnTo>
                  <a:pt x="349" y="66"/>
                </a:lnTo>
                <a:lnTo>
                  <a:pt x="352" y="66"/>
                </a:lnTo>
                <a:lnTo>
                  <a:pt x="354" y="68"/>
                </a:lnTo>
                <a:lnTo>
                  <a:pt x="357" y="68"/>
                </a:lnTo>
                <a:lnTo>
                  <a:pt x="626" y="125"/>
                </a:lnTo>
                <a:lnTo>
                  <a:pt x="508" y="741"/>
                </a:lnTo>
                <a:lnTo>
                  <a:pt x="491" y="831"/>
                </a:lnTo>
                <a:lnTo>
                  <a:pt x="491" y="833"/>
                </a:lnTo>
                <a:lnTo>
                  <a:pt x="489" y="836"/>
                </a:lnTo>
                <a:lnTo>
                  <a:pt x="488" y="843"/>
                </a:lnTo>
                <a:lnTo>
                  <a:pt x="484" y="850"/>
                </a:lnTo>
                <a:lnTo>
                  <a:pt x="481" y="855"/>
                </a:lnTo>
                <a:lnTo>
                  <a:pt x="476" y="858"/>
                </a:lnTo>
                <a:lnTo>
                  <a:pt x="471" y="858"/>
                </a:lnTo>
                <a:lnTo>
                  <a:pt x="464" y="853"/>
                </a:lnTo>
                <a:lnTo>
                  <a:pt x="464" y="851"/>
                </a:lnTo>
                <a:lnTo>
                  <a:pt x="462" y="850"/>
                </a:lnTo>
                <a:lnTo>
                  <a:pt x="462" y="848"/>
                </a:lnTo>
                <a:lnTo>
                  <a:pt x="462" y="846"/>
                </a:lnTo>
                <a:lnTo>
                  <a:pt x="461" y="844"/>
                </a:lnTo>
                <a:lnTo>
                  <a:pt x="457" y="841"/>
                </a:lnTo>
                <a:lnTo>
                  <a:pt x="454" y="841"/>
                </a:lnTo>
                <a:lnTo>
                  <a:pt x="449" y="839"/>
                </a:lnTo>
                <a:lnTo>
                  <a:pt x="447" y="839"/>
                </a:lnTo>
                <a:lnTo>
                  <a:pt x="445" y="838"/>
                </a:lnTo>
                <a:lnTo>
                  <a:pt x="445" y="836"/>
                </a:lnTo>
                <a:lnTo>
                  <a:pt x="444" y="834"/>
                </a:lnTo>
                <a:lnTo>
                  <a:pt x="440" y="833"/>
                </a:lnTo>
                <a:lnTo>
                  <a:pt x="439" y="833"/>
                </a:lnTo>
                <a:lnTo>
                  <a:pt x="437" y="833"/>
                </a:lnTo>
                <a:lnTo>
                  <a:pt x="435" y="836"/>
                </a:lnTo>
                <a:lnTo>
                  <a:pt x="434" y="836"/>
                </a:lnTo>
                <a:lnTo>
                  <a:pt x="432" y="838"/>
                </a:lnTo>
                <a:lnTo>
                  <a:pt x="428" y="838"/>
                </a:lnTo>
                <a:lnTo>
                  <a:pt x="425" y="838"/>
                </a:lnTo>
                <a:lnTo>
                  <a:pt x="423" y="838"/>
                </a:lnTo>
                <a:lnTo>
                  <a:pt x="420" y="839"/>
                </a:lnTo>
                <a:lnTo>
                  <a:pt x="420" y="841"/>
                </a:lnTo>
                <a:lnTo>
                  <a:pt x="418" y="843"/>
                </a:lnTo>
                <a:lnTo>
                  <a:pt x="418" y="844"/>
                </a:lnTo>
                <a:lnTo>
                  <a:pt x="418" y="846"/>
                </a:lnTo>
                <a:lnTo>
                  <a:pt x="420" y="850"/>
                </a:lnTo>
                <a:lnTo>
                  <a:pt x="420" y="853"/>
                </a:lnTo>
                <a:lnTo>
                  <a:pt x="420" y="856"/>
                </a:lnTo>
                <a:lnTo>
                  <a:pt x="420" y="861"/>
                </a:lnTo>
                <a:lnTo>
                  <a:pt x="420" y="866"/>
                </a:lnTo>
                <a:lnTo>
                  <a:pt x="420" y="873"/>
                </a:lnTo>
                <a:lnTo>
                  <a:pt x="422" y="878"/>
                </a:lnTo>
                <a:lnTo>
                  <a:pt x="422" y="885"/>
                </a:lnTo>
                <a:lnTo>
                  <a:pt x="420" y="890"/>
                </a:lnTo>
                <a:lnTo>
                  <a:pt x="420" y="897"/>
                </a:lnTo>
                <a:lnTo>
                  <a:pt x="420" y="902"/>
                </a:lnTo>
                <a:lnTo>
                  <a:pt x="418" y="907"/>
                </a:lnTo>
                <a:lnTo>
                  <a:pt x="417" y="912"/>
                </a:lnTo>
                <a:lnTo>
                  <a:pt x="415" y="916"/>
                </a:lnTo>
                <a:lnTo>
                  <a:pt x="415" y="919"/>
                </a:lnTo>
                <a:lnTo>
                  <a:pt x="415" y="922"/>
                </a:lnTo>
                <a:lnTo>
                  <a:pt x="415" y="927"/>
                </a:lnTo>
                <a:lnTo>
                  <a:pt x="415" y="934"/>
                </a:lnTo>
                <a:lnTo>
                  <a:pt x="415" y="941"/>
                </a:lnTo>
                <a:lnTo>
                  <a:pt x="415" y="948"/>
                </a:lnTo>
                <a:lnTo>
                  <a:pt x="415" y="954"/>
                </a:lnTo>
                <a:lnTo>
                  <a:pt x="413" y="960"/>
                </a:lnTo>
                <a:lnTo>
                  <a:pt x="412" y="960"/>
                </a:lnTo>
                <a:lnTo>
                  <a:pt x="410" y="961"/>
                </a:lnTo>
                <a:lnTo>
                  <a:pt x="408" y="963"/>
                </a:lnTo>
                <a:lnTo>
                  <a:pt x="406" y="965"/>
                </a:lnTo>
                <a:lnTo>
                  <a:pt x="403" y="966"/>
                </a:lnTo>
                <a:lnTo>
                  <a:pt x="401" y="968"/>
                </a:lnTo>
                <a:lnTo>
                  <a:pt x="400" y="970"/>
                </a:lnTo>
                <a:close/>
              </a:path>
            </a:pathLst>
          </a:custGeom>
          <a:solidFill>
            <a:srgbClr val="339966"/>
          </a:solidFill>
          <a:ln w="9525">
            <a:solidFill>
              <a:schemeClr val="tx1"/>
            </a:solidFill>
            <a:round/>
            <a:headEnd/>
            <a:tailEnd/>
          </a:ln>
        </p:spPr>
        <p:txBody>
          <a:bodyPr/>
          <a:lstStyle/>
          <a:p>
            <a:endParaRPr lang="en-US"/>
          </a:p>
        </p:txBody>
      </p:sp>
      <p:sp>
        <p:nvSpPr>
          <p:cNvPr id="58405" name="Freeform 117"/>
          <p:cNvSpPr>
            <a:spLocks/>
          </p:cNvSpPr>
          <p:nvPr/>
        </p:nvSpPr>
        <p:spPr bwMode="auto">
          <a:xfrm>
            <a:off x="1397000" y="3957638"/>
            <a:ext cx="1158875" cy="1201737"/>
          </a:xfrm>
          <a:custGeom>
            <a:avLst/>
            <a:gdLst>
              <a:gd name="T0" fmla="*/ 29 w 667"/>
              <a:gd name="T1" fmla="*/ 513 h 780"/>
              <a:gd name="T2" fmla="*/ 39 w 667"/>
              <a:gd name="T3" fmla="*/ 508 h 780"/>
              <a:gd name="T4" fmla="*/ 42 w 667"/>
              <a:gd name="T5" fmla="*/ 496 h 780"/>
              <a:gd name="T6" fmla="*/ 42 w 667"/>
              <a:gd name="T7" fmla="*/ 486 h 780"/>
              <a:gd name="T8" fmla="*/ 41 w 667"/>
              <a:gd name="T9" fmla="*/ 481 h 780"/>
              <a:gd name="T10" fmla="*/ 29 w 667"/>
              <a:gd name="T11" fmla="*/ 455 h 780"/>
              <a:gd name="T12" fmla="*/ 30 w 667"/>
              <a:gd name="T13" fmla="*/ 433 h 780"/>
              <a:gd name="T14" fmla="*/ 32 w 667"/>
              <a:gd name="T15" fmla="*/ 432 h 780"/>
              <a:gd name="T16" fmla="*/ 37 w 667"/>
              <a:gd name="T17" fmla="*/ 427 h 780"/>
              <a:gd name="T18" fmla="*/ 42 w 667"/>
              <a:gd name="T19" fmla="*/ 423 h 780"/>
              <a:gd name="T20" fmla="*/ 46 w 667"/>
              <a:gd name="T21" fmla="*/ 420 h 780"/>
              <a:gd name="T22" fmla="*/ 56 w 667"/>
              <a:gd name="T23" fmla="*/ 410 h 780"/>
              <a:gd name="T24" fmla="*/ 59 w 667"/>
              <a:gd name="T25" fmla="*/ 396 h 780"/>
              <a:gd name="T26" fmla="*/ 61 w 667"/>
              <a:gd name="T27" fmla="*/ 384 h 780"/>
              <a:gd name="T28" fmla="*/ 61 w 667"/>
              <a:gd name="T29" fmla="*/ 378 h 780"/>
              <a:gd name="T30" fmla="*/ 66 w 667"/>
              <a:gd name="T31" fmla="*/ 361 h 780"/>
              <a:gd name="T32" fmla="*/ 81 w 667"/>
              <a:gd name="T33" fmla="*/ 349 h 780"/>
              <a:gd name="T34" fmla="*/ 95 w 667"/>
              <a:gd name="T35" fmla="*/ 344 h 780"/>
              <a:gd name="T36" fmla="*/ 101 w 667"/>
              <a:gd name="T37" fmla="*/ 342 h 780"/>
              <a:gd name="T38" fmla="*/ 108 w 667"/>
              <a:gd name="T39" fmla="*/ 325 h 780"/>
              <a:gd name="T40" fmla="*/ 93 w 667"/>
              <a:gd name="T41" fmla="*/ 283 h 780"/>
              <a:gd name="T42" fmla="*/ 76 w 667"/>
              <a:gd name="T43" fmla="*/ 244 h 780"/>
              <a:gd name="T44" fmla="*/ 73 w 667"/>
              <a:gd name="T45" fmla="*/ 229 h 780"/>
              <a:gd name="T46" fmla="*/ 76 w 667"/>
              <a:gd name="T47" fmla="*/ 225 h 780"/>
              <a:gd name="T48" fmla="*/ 81 w 667"/>
              <a:gd name="T49" fmla="*/ 222 h 780"/>
              <a:gd name="T50" fmla="*/ 85 w 667"/>
              <a:gd name="T51" fmla="*/ 219 h 780"/>
              <a:gd name="T52" fmla="*/ 88 w 667"/>
              <a:gd name="T53" fmla="*/ 213 h 780"/>
              <a:gd name="T54" fmla="*/ 88 w 667"/>
              <a:gd name="T55" fmla="*/ 200 h 780"/>
              <a:gd name="T56" fmla="*/ 88 w 667"/>
              <a:gd name="T57" fmla="*/ 186 h 780"/>
              <a:gd name="T58" fmla="*/ 88 w 667"/>
              <a:gd name="T59" fmla="*/ 178 h 780"/>
              <a:gd name="T60" fmla="*/ 90 w 667"/>
              <a:gd name="T61" fmla="*/ 171 h 780"/>
              <a:gd name="T62" fmla="*/ 93 w 667"/>
              <a:gd name="T63" fmla="*/ 161 h 780"/>
              <a:gd name="T64" fmla="*/ 93 w 667"/>
              <a:gd name="T65" fmla="*/ 149 h 780"/>
              <a:gd name="T66" fmla="*/ 95 w 667"/>
              <a:gd name="T67" fmla="*/ 137 h 780"/>
              <a:gd name="T68" fmla="*/ 93 w 667"/>
              <a:gd name="T69" fmla="*/ 125 h 780"/>
              <a:gd name="T70" fmla="*/ 93 w 667"/>
              <a:gd name="T71" fmla="*/ 115 h 780"/>
              <a:gd name="T72" fmla="*/ 93 w 667"/>
              <a:gd name="T73" fmla="*/ 109 h 780"/>
              <a:gd name="T74" fmla="*/ 91 w 667"/>
              <a:gd name="T75" fmla="*/ 103 h 780"/>
              <a:gd name="T76" fmla="*/ 93 w 667"/>
              <a:gd name="T77" fmla="*/ 100 h 780"/>
              <a:gd name="T78" fmla="*/ 96 w 667"/>
              <a:gd name="T79" fmla="*/ 97 h 780"/>
              <a:gd name="T80" fmla="*/ 101 w 667"/>
              <a:gd name="T81" fmla="*/ 97 h 780"/>
              <a:gd name="T82" fmla="*/ 107 w 667"/>
              <a:gd name="T83" fmla="*/ 95 h 780"/>
              <a:gd name="T84" fmla="*/ 110 w 667"/>
              <a:gd name="T85" fmla="*/ 92 h 780"/>
              <a:gd name="T86" fmla="*/ 113 w 667"/>
              <a:gd name="T87" fmla="*/ 92 h 780"/>
              <a:gd name="T88" fmla="*/ 118 w 667"/>
              <a:gd name="T89" fmla="*/ 95 h 780"/>
              <a:gd name="T90" fmla="*/ 120 w 667"/>
              <a:gd name="T91" fmla="*/ 98 h 780"/>
              <a:gd name="T92" fmla="*/ 127 w 667"/>
              <a:gd name="T93" fmla="*/ 100 h 780"/>
              <a:gd name="T94" fmla="*/ 134 w 667"/>
              <a:gd name="T95" fmla="*/ 103 h 780"/>
              <a:gd name="T96" fmla="*/ 135 w 667"/>
              <a:gd name="T97" fmla="*/ 107 h 780"/>
              <a:gd name="T98" fmla="*/ 137 w 667"/>
              <a:gd name="T99" fmla="*/ 110 h 780"/>
              <a:gd name="T100" fmla="*/ 144 w 667"/>
              <a:gd name="T101" fmla="*/ 117 h 780"/>
              <a:gd name="T102" fmla="*/ 154 w 667"/>
              <a:gd name="T103" fmla="*/ 114 h 780"/>
              <a:gd name="T104" fmla="*/ 161 w 667"/>
              <a:gd name="T105" fmla="*/ 102 h 780"/>
              <a:gd name="T106" fmla="*/ 164 w 667"/>
              <a:gd name="T107" fmla="*/ 92 h 780"/>
              <a:gd name="T108" fmla="*/ 181 w 667"/>
              <a:gd name="T109" fmla="*/ 0 h 780"/>
              <a:gd name="T110" fmla="*/ 667 w 667"/>
              <a:gd name="T111" fmla="*/ 81 h 780"/>
              <a:gd name="T112" fmla="*/ 362 w 667"/>
              <a:gd name="T113" fmla="*/ 753 h 780"/>
              <a:gd name="T114" fmla="*/ 13 w 667"/>
              <a:gd name="T115" fmla="*/ 513 h 7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67"/>
              <a:gd name="T175" fmla="*/ 0 h 780"/>
              <a:gd name="T176" fmla="*/ 667 w 667"/>
              <a:gd name="T177" fmla="*/ 780 h 78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67" h="780">
                <a:moveTo>
                  <a:pt x="13" y="513"/>
                </a:moveTo>
                <a:lnTo>
                  <a:pt x="29" y="513"/>
                </a:lnTo>
                <a:lnTo>
                  <a:pt x="34" y="511"/>
                </a:lnTo>
                <a:lnTo>
                  <a:pt x="39" y="508"/>
                </a:lnTo>
                <a:lnTo>
                  <a:pt x="41" y="503"/>
                </a:lnTo>
                <a:lnTo>
                  <a:pt x="42" y="496"/>
                </a:lnTo>
                <a:lnTo>
                  <a:pt x="42" y="491"/>
                </a:lnTo>
                <a:lnTo>
                  <a:pt x="42" y="486"/>
                </a:lnTo>
                <a:lnTo>
                  <a:pt x="42" y="483"/>
                </a:lnTo>
                <a:lnTo>
                  <a:pt x="41" y="481"/>
                </a:lnTo>
                <a:lnTo>
                  <a:pt x="24" y="472"/>
                </a:lnTo>
                <a:lnTo>
                  <a:pt x="29" y="455"/>
                </a:lnTo>
                <a:lnTo>
                  <a:pt x="27" y="444"/>
                </a:lnTo>
                <a:lnTo>
                  <a:pt x="30" y="433"/>
                </a:lnTo>
                <a:lnTo>
                  <a:pt x="32" y="432"/>
                </a:lnTo>
                <a:lnTo>
                  <a:pt x="35" y="430"/>
                </a:lnTo>
                <a:lnTo>
                  <a:pt x="37" y="427"/>
                </a:lnTo>
                <a:lnTo>
                  <a:pt x="41" y="425"/>
                </a:lnTo>
                <a:lnTo>
                  <a:pt x="42" y="423"/>
                </a:lnTo>
                <a:lnTo>
                  <a:pt x="44" y="422"/>
                </a:lnTo>
                <a:lnTo>
                  <a:pt x="46" y="420"/>
                </a:lnTo>
                <a:lnTo>
                  <a:pt x="51" y="415"/>
                </a:lnTo>
                <a:lnTo>
                  <a:pt x="56" y="410"/>
                </a:lnTo>
                <a:lnTo>
                  <a:pt x="57" y="403"/>
                </a:lnTo>
                <a:lnTo>
                  <a:pt x="59" y="396"/>
                </a:lnTo>
                <a:lnTo>
                  <a:pt x="61" y="389"/>
                </a:lnTo>
                <a:lnTo>
                  <a:pt x="61" y="384"/>
                </a:lnTo>
                <a:lnTo>
                  <a:pt x="61" y="379"/>
                </a:lnTo>
                <a:lnTo>
                  <a:pt x="61" y="378"/>
                </a:lnTo>
                <a:lnTo>
                  <a:pt x="63" y="369"/>
                </a:lnTo>
                <a:lnTo>
                  <a:pt x="66" y="361"/>
                </a:lnTo>
                <a:lnTo>
                  <a:pt x="73" y="354"/>
                </a:lnTo>
                <a:lnTo>
                  <a:pt x="81" y="349"/>
                </a:lnTo>
                <a:lnTo>
                  <a:pt x="88" y="345"/>
                </a:lnTo>
                <a:lnTo>
                  <a:pt x="95" y="344"/>
                </a:lnTo>
                <a:lnTo>
                  <a:pt x="100" y="344"/>
                </a:lnTo>
                <a:lnTo>
                  <a:pt x="101" y="342"/>
                </a:lnTo>
                <a:lnTo>
                  <a:pt x="108" y="334"/>
                </a:lnTo>
                <a:lnTo>
                  <a:pt x="108" y="325"/>
                </a:lnTo>
                <a:lnTo>
                  <a:pt x="91" y="301"/>
                </a:lnTo>
                <a:lnTo>
                  <a:pt x="93" y="283"/>
                </a:lnTo>
                <a:lnTo>
                  <a:pt x="81" y="257"/>
                </a:lnTo>
                <a:lnTo>
                  <a:pt x="76" y="244"/>
                </a:lnTo>
                <a:lnTo>
                  <a:pt x="73" y="229"/>
                </a:lnTo>
                <a:lnTo>
                  <a:pt x="74" y="227"/>
                </a:lnTo>
                <a:lnTo>
                  <a:pt x="76" y="225"/>
                </a:lnTo>
                <a:lnTo>
                  <a:pt x="79" y="224"/>
                </a:lnTo>
                <a:lnTo>
                  <a:pt x="81" y="222"/>
                </a:lnTo>
                <a:lnTo>
                  <a:pt x="83" y="220"/>
                </a:lnTo>
                <a:lnTo>
                  <a:pt x="85" y="219"/>
                </a:lnTo>
                <a:lnTo>
                  <a:pt x="86" y="219"/>
                </a:lnTo>
                <a:lnTo>
                  <a:pt x="88" y="213"/>
                </a:lnTo>
                <a:lnTo>
                  <a:pt x="88" y="207"/>
                </a:lnTo>
                <a:lnTo>
                  <a:pt x="88" y="200"/>
                </a:lnTo>
                <a:lnTo>
                  <a:pt x="88" y="193"/>
                </a:lnTo>
                <a:lnTo>
                  <a:pt x="88" y="186"/>
                </a:lnTo>
                <a:lnTo>
                  <a:pt x="88" y="181"/>
                </a:lnTo>
                <a:lnTo>
                  <a:pt x="88" y="178"/>
                </a:lnTo>
                <a:lnTo>
                  <a:pt x="88" y="175"/>
                </a:lnTo>
                <a:lnTo>
                  <a:pt x="90" y="171"/>
                </a:lnTo>
                <a:lnTo>
                  <a:pt x="91" y="166"/>
                </a:lnTo>
                <a:lnTo>
                  <a:pt x="93" y="161"/>
                </a:lnTo>
                <a:lnTo>
                  <a:pt x="93" y="156"/>
                </a:lnTo>
                <a:lnTo>
                  <a:pt x="93" y="149"/>
                </a:lnTo>
                <a:lnTo>
                  <a:pt x="95" y="144"/>
                </a:lnTo>
                <a:lnTo>
                  <a:pt x="95" y="137"/>
                </a:lnTo>
                <a:lnTo>
                  <a:pt x="93" y="132"/>
                </a:lnTo>
                <a:lnTo>
                  <a:pt x="93" y="125"/>
                </a:lnTo>
                <a:lnTo>
                  <a:pt x="93" y="120"/>
                </a:lnTo>
                <a:lnTo>
                  <a:pt x="93" y="115"/>
                </a:lnTo>
                <a:lnTo>
                  <a:pt x="93" y="112"/>
                </a:lnTo>
                <a:lnTo>
                  <a:pt x="93" y="109"/>
                </a:lnTo>
                <a:lnTo>
                  <a:pt x="91" y="105"/>
                </a:lnTo>
                <a:lnTo>
                  <a:pt x="91" y="103"/>
                </a:lnTo>
                <a:lnTo>
                  <a:pt x="91" y="102"/>
                </a:lnTo>
                <a:lnTo>
                  <a:pt x="93" y="100"/>
                </a:lnTo>
                <a:lnTo>
                  <a:pt x="93" y="98"/>
                </a:lnTo>
                <a:lnTo>
                  <a:pt x="96" y="97"/>
                </a:lnTo>
                <a:lnTo>
                  <a:pt x="98" y="97"/>
                </a:lnTo>
                <a:lnTo>
                  <a:pt x="101" y="97"/>
                </a:lnTo>
                <a:lnTo>
                  <a:pt x="105" y="97"/>
                </a:lnTo>
                <a:lnTo>
                  <a:pt x="107" y="95"/>
                </a:lnTo>
                <a:lnTo>
                  <a:pt x="108" y="95"/>
                </a:lnTo>
                <a:lnTo>
                  <a:pt x="110" y="92"/>
                </a:lnTo>
                <a:lnTo>
                  <a:pt x="112" y="92"/>
                </a:lnTo>
                <a:lnTo>
                  <a:pt x="113" y="92"/>
                </a:lnTo>
                <a:lnTo>
                  <a:pt x="117" y="93"/>
                </a:lnTo>
                <a:lnTo>
                  <a:pt x="118" y="95"/>
                </a:lnTo>
                <a:lnTo>
                  <a:pt x="118" y="97"/>
                </a:lnTo>
                <a:lnTo>
                  <a:pt x="120" y="98"/>
                </a:lnTo>
                <a:lnTo>
                  <a:pt x="122" y="98"/>
                </a:lnTo>
                <a:lnTo>
                  <a:pt x="127" y="100"/>
                </a:lnTo>
                <a:lnTo>
                  <a:pt x="130" y="100"/>
                </a:lnTo>
                <a:lnTo>
                  <a:pt x="134" y="103"/>
                </a:lnTo>
                <a:lnTo>
                  <a:pt x="135" y="105"/>
                </a:lnTo>
                <a:lnTo>
                  <a:pt x="135" y="107"/>
                </a:lnTo>
                <a:lnTo>
                  <a:pt x="135" y="109"/>
                </a:lnTo>
                <a:lnTo>
                  <a:pt x="137" y="110"/>
                </a:lnTo>
                <a:lnTo>
                  <a:pt x="137" y="112"/>
                </a:lnTo>
                <a:lnTo>
                  <a:pt x="144" y="117"/>
                </a:lnTo>
                <a:lnTo>
                  <a:pt x="149" y="117"/>
                </a:lnTo>
                <a:lnTo>
                  <a:pt x="154" y="114"/>
                </a:lnTo>
                <a:lnTo>
                  <a:pt x="157" y="109"/>
                </a:lnTo>
                <a:lnTo>
                  <a:pt x="161" y="102"/>
                </a:lnTo>
                <a:lnTo>
                  <a:pt x="162" y="95"/>
                </a:lnTo>
                <a:lnTo>
                  <a:pt x="164" y="92"/>
                </a:lnTo>
                <a:lnTo>
                  <a:pt x="164" y="90"/>
                </a:lnTo>
                <a:lnTo>
                  <a:pt x="181" y="0"/>
                </a:lnTo>
                <a:lnTo>
                  <a:pt x="667" y="81"/>
                </a:lnTo>
                <a:lnTo>
                  <a:pt x="570" y="780"/>
                </a:lnTo>
                <a:lnTo>
                  <a:pt x="362" y="753"/>
                </a:lnTo>
                <a:lnTo>
                  <a:pt x="0" y="542"/>
                </a:lnTo>
                <a:lnTo>
                  <a:pt x="13" y="513"/>
                </a:lnTo>
                <a:close/>
              </a:path>
            </a:pathLst>
          </a:custGeom>
          <a:solidFill>
            <a:srgbClr val="DDDDDD"/>
          </a:solidFill>
          <a:ln w="9525">
            <a:solidFill>
              <a:schemeClr val="tx1"/>
            </a:solidFill>
            <a:round/>
            <a:headEnd/>
            <a:tailEnd/>
          </a:ln>
        </p:spPr>
        <p:txBody>
          <a:bodyPr/>
          <a:lstStyle/>
          <a:p>
            <a:endParaRPr lang="en-US"/>
          </a:p>
        </p:txBody>
      </p:sp>
      <p:sp>
        <p:nvSpPr>
          <p:cNvPr id="58406" name="Freeform 118"/>
          <p:cNvSpPr>
            <a:spLocks/>
          </p:cNvSpPr>
          <p:nvPr/>
        </p:nvSpPr>
        <p:spPr bwMode="auto">
          <a:xfrm>
            <a:off x="2555875" y="3308350"/>
            <a:ext cx="1244600" cy="876300"/>
          </a:xfrm>
          <a:custGeom>
            <a:avLst/>
            <a:gdLst>
              <a:gd name="T0" fmla="*/ 575 w 717"/>
              <a:gd name="T1" fmla="*/ 562 h 568"/>
              <a:gd name="T2" fmla="*/ 546 w 717"/>
              <a:gd name="T3" fmla="*/ 560 h 568"/>
              <a:gd name="T4" fmla="*/ 509 w 717"/>
              <a:gd name="T5" fmla="*/ 558 h 568"/>
              <a:gd name="T6" fmla="*/ 468 w 717"/>
              <a:gd name="T7" fmla="*/ 555 h 568"/>
              <a:gd name="T8" fmla="*/ 423 w 717"/>
              <a:gd name="T9" fmla="*/ 550 h 568"/>
              <a:gd name="T10" fmla="*/ 374 w 717"/>
              <a:gd name="T11" fmla="*/ 545 h 568"/>
              <a:gd name="T12" fmla="*/ 325 w 717"/>
              <a:gd name="T13" fmla="*/ 540 h 568"/>
              <a:gd name="T14" fmla="*/ 274 w 717"/>
              <a:gd name="T15" fmla="*/ 535 h 568"/>
              <a:gd name="T16" fmla="*/ 225 w 717"/>
              <a:gd name="T17" fmla="*/ 530 h 568"/>
              <a:gd name="T18" fmla="*/ 177 w 717"/>
              <a:gd name="T19" fmla="*/ 523 h 568"/>
              <a:gd name="T20" fmla="*/ 133 w 717"/>
              <a:gd name="T21" fmla="*/ 518 h 568"/>
              <a:gd name="T22" fmla="*/ 93 w 717"/>
              <a:gd name="T23" fmla="*/ 513 h 568"/>
              <a:gd name="T24" fmla="*/ 59 w 717"/>
              <a:gd name="T25" fmla="*/ 509 h 568"/>
              <a:gd name="T26" fmla="*/ 30 w 717"/>
              <a:gd name="T27" fmla="*/ 506 h 568"/>
              <a:gd name="T28" fmla="*/ 11 w 717"/>
              <a:gd name="T29" fmla="*/ 502 h 568"/>
              <a:gd name="T30" fmla="*/ 1 w 717"/>
              <a:gd name="T31" fmla="*/ 502 h 568"/>
              <a:gd name="T32" fmla="*/ 66 w 717"/>
              <a:gd name="T33" fmla="*/ 0 h 568"/>
              <a:gd name="T34" fmla="*/ 74 w 717"/>
              <a:gd name="T35" fmla="*/ 2 h 568"/>
              <a:gd name="T36" fmla="*/ 93 w 717"/>
              <a:gd name="T37" fmla="*/ 5 h 568"/>
              <a:gd name="T38" fmla="*/ 116 w 717"/>
              <a:gd name="T39" fmla="*/ 7 h 568"/>
              <a:gd name="T40" fmla="*/ 147 w 717"/>
              <a:gd name="T41" fmla="*/ 10 h 568"/>
              <a:gd name="T42" fmla="*/ 182 w 717"/>
              <a:gd name="T43" fmla="*/ 15 h 568"/>
              <a:gd name="T44" fmla="*/ 221 w 717"/>
              <a:gd name="T45" fmla="*/ 18 h 568"/>
              <a:gd name="T46" fmla="*/ 262 w 717"/>
              <a:gd name="T47" fmla="*/ 24 h 568"/>
              <a:gd name="T48" fmla="*/ 304 w 717"/>
              <a:gd name="T49" fmla="*/ 29 h 568"/>
              <a:gd name="T50" fmla="*/ 347 w 717"/>
              <a:gd name="T51" fmla="*/ 34 h 568"/>
              <a:gd name="T52" fmla="*/ 387 w 717"/>
              <a:gd name="T53" fmla="*/ 37 h 568"/>
              <a:gd name="T54" fmla="*/ 424 w 717"/>
              <a:gd name="T55" fmla="*/ 40 h 568"/>
              <a:gd name="T56" fmla="*/ 457 w 717"/>
              <a:gd name="T57" fmla="*/ 46 h 568"/>
              <a:gd name="T58" fmla="*/ 485 w 717"/>
              <a:gd name="T59" fmla="*/ 47 h 568"/>
              <a:gd name="T60" fmla="*/ 507 w 717"/>
              <a:gd name="T61" fmla="*/ 51 h 568"/>
              <a:gd name="T62" fmla="*/ 521 w 717"/>
              <a:gd name="T63" fmla="*/ 52 h 568"/>
              <a:gd name="T64" fmla="*/ 526 w 717"/>
              <a:gd name="T65" fmla="*/ 52 h 568"/>
              <a:gd name="T66" fmla="*/ 717 w 717"/>
              <a:gd name="T67" fmla="*/ 64 h 568"/>
              <a:gd name="T68" fmla="*/ 683 w 717"/>
              <a:gd name="T69" fmla="*/ 568 h 5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17"/>
              <a:gd name="T106" fmla="*/ 0 h 568"/>
              <a:gd name="T107" fmla="*/ 717 w 717"/>
              <a:gd name="T108" fmla="*/ 568 h 5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17" h="568">
                <a:moveTo>
                  <a:pt x="587" y="562"/>
                </a:moveTo>
                <a:lnTo>
                  <a:pt x="575" y="562"/>
                </a:lnTo>
                <a:lnTo>
                  <a:pt x="561" y="562"/>
                </a:lnTo>
                <a:lnTo>
                  <a:pt x="546" y="560"/>
                </a:lnTo>
                <a:lnTo>
                  <a:pt x="528" y="560"/>
                </a:lnTo>
                <a:lnTo>
                  <a:pt x="509" y="558"/>
                </a:lnTo>
                <a:lnTo>
                  <a:pt x="489" y="557"/>
                </a:lnTo>
                <a:lnTo>
                  <a:pt x="468" y="555"/>
                </a:lnTo>
                <a:lnTo>
                  <a:pt x="446" y="552"/>
                </a:lnTo>
                <a:lnTo>
                  <a:pt x="423" y="550"/>
                </a:lnTo>
                <a:lnTo>
                  <a:pt x="399" y="548"/>
                </a:lnTo>
                <a:lnTo>
                  <a:pt x="374" y="545"/>
                </a:lnTo>
                <a:lnTo>
                  <a:pt x="350" y="543"/>
                </a:lnTo>
                <a:lnTo>
                  <a:pt x="325" y="540"/>
                </a:lnTo>
                <a:lnTo>
                  <a:pt x="299" y="538"/>
                </a:lnTo>
                <a:lnTo>
                  <a:pt x="274" y="535"/>
                </a:lnTo>
                <a:lnTo>
                  <a:pt x="250" y="531"/>
                </a:lnTo>
                <a:lnTo>
                  <a:pt x="225" y="530"/>
                </a:lnTo>
                <a:lnTo>
                  <a:pt x="201" y="526"/>
                </a:lnTo>
                <a:lnTo>
                  <a:pt x="177" y="523"/>
                </a:lnTo>
                <a:lnTo>
                  <a:pt x="155" y="521"/>
                </a:lnTo>
                <a:lnTo>
                  <a:pt x="133" y="518"/>
                </a:lnTo>
                <a:lnTo>
                  <a:pt x="113" y="516"/>
                </a:lnTo>
                <a:lnTo>
                  <a:pt x="93" y="513"/>
                </a:lnTo>
                <a:lnTo>
                  <a:pt x="74" y="511"/>
                </a:lnTo>
                <a:lnTo>
                  <a:pt x="59" y="509"/>
                </a:lnTo>
                <a:lnTo>
                  <a:pt x="44" y="508"/>
                </a:lnTo>
                <a:lnTo>
                  <a:pt x="30" y="506"/>
                </a:lnTo>
                <a:lnTo>
                  <a:pt x="20" y="504"/>
                </a:lnTo>
                <a:lnTo>
                  <a:pt x="11" y="502"/>
                </a:lnTo>
                <a:lnTo>
                  <a:pt x="5" y="502"/>
                </a:lnTo>
                <a:lnTo>
                  <a:pt x="1" y="502"/>
                </a:lnTo>
                <a:lnTo>
                  <a:pt x="0" y="502"/>
                </a:lnTo>
                <a:lnTo>
                  <a:pt x="66" y="0"/>
                </a:lnTo>
                <a:lnTo>
                  <a:pt x="69" y="2"/>
                </a:lnTo>
                <a:lnTo>
                  <a:pt x="74" y="2"/>
                </a:lnTo>
                <a:lnTo>
                  <a:pt x="83" y="3"/>
                </a:lnTo>
                <a:lnTo>
                  <a:pt x="93" y="5"/>
                </a:lnTo>
                <a:lnTo>
                  <a:pt x="103" y="5"/>
                </a:lnTo>
                <a:lnTo>
                  <a:pt x="116" y="7"/>
                </a:lnTo>
                <a:lnTo>
                  <a:pt x="132" y="8"/>
                </a:lnTo>
                <a:lnTo>
                  <a:pt x="147" y="10"/>
                </a:lnTo>
                <a:lnTo>
                  <a:pt x="164" y="13"/>
                </a:lnTo>
                <a:lnTo>
                  <a:pt x="182" y="15"/>
                </a:lnTo>
                <a:lnTo>
                  <a:pt x="201" y="17"/>
                </a:lnTo>
                <a:lnTo>
                  <a:pt x="221" y="18"/>
                </a:lnTo>
                <a:lnTo>
                  <a:pt x="242" y="22"/>
                </a:lnTo>
                <a:lnTo>
                  <a:pt x="262" y="24"/>
                </a:lnTo>
                <a:lnTo>
                  <a:pt x="282" y="27"/>
                </a:lnTo>
                <a:lnTo>
                  <a:pt x="304" y="29"/>
                </a:lnTo>
                <a:lnTo>
                  <a:pt x="325" y="30"/>
                </a:lnTo>
                <a:lnTo>
                  <a:pt x="347" y="34"/>
                </a:lnTo>
                <a:lnTo>
                  <a:pt x="367" y="35"/>
                </a:lnTo>
                <a:lnTo>
                  <a:pt x="387" y="37"/>
                </a:lnTo>
                <a:lnTo>
                  <a:pt x="406" y="39"/>
                </a:lnTo>
                <a:lnTo>
                  <a:pt x="424" y="40"/>
                </a:lnTo>
                <a:lnTo>
                  <a:pt x="441" y="44"/>
                </a:lnTo>
                <a:lnTo>
                  <a:pt x="457" y="46"/>
                </a:lnTo>
                <a:lnTo>
                  <a:pt x="472" y="47"/>
                </a:lnTo>
                <a:lnTo>
                  <a:pt x="485" y="47"/>
                </a:lnTo>
                <a:lnTo>
                  <a:pt x="497" y="49"/>
                </a:lnTo>
                <a:lnTo>
                  <a:pt x="507" y="51"/>
                </a:lnTo>
                <a:lnTo>
                  <a:pt x="516" y="51"/>
                </a:lnTo>
                <a:lnTo>
                  <a:pt x="521" y="52"/>
                </a:lnTo>
                <a:lnTo>
                  <a:pt x="526" y="52"/>
                </a:lnTo>
                <a:lnTo>
                  <a:pt x="524" y="52"/>
                </a:lnTo>
                <a:lnTo>
                  <a:pt x="717" y="64"/>
                </a:lnTo>
                <a:lnTo>
                  <a:pt x="710" y="189"/>
                </a:lnTo>
                <a:lnTo>
                  <a:pt x="683" y="568"/>
                </a:lnTo>
                <a:lnTo>
                  <a:pt x="587" y="562"/>
                </a:lnTo>
                <a:close/>
              </a:path>
            </a:pathLst>
          </a:custGeom>
          <a:solidFill>
            <a:srgbClr val="339966"/>
          </a:solidFill>
          <a:ln w="9525">
            <a:solidFill>
              <a:schemeClr val="tx1"/>
            </a:solidFill>
            <a:round/>
            <a:headEnd/>
            <a:tailEnd/>
          </a:ln>
        </p:spPr>
        <p:txBody>
          <a:bodyPr/>
          <a:lstStyle/>
          <a:p>
            <a:endParaRPr lang="en-US"/>
          </a:p>
        </p:txBody>
      </p:sp>
      <p:sp>
        <p:nvSpPr>
          <p:cNvPr id="58407" name="Freeform 119"/>
          <p:cNvSpPr>
            <a:spLocks/>
          </p:cNvSpPr>
          <p:nvPr/>
        </p:nvSpPr>
        <p:spPr bwMode="auto">
          <a:xfrm>
            <a:off x="2387600" y="4083050"/>
            <a:ext cx="1187450" cy="1101725"/>
          </a:xfrm>
          <a:custGeom>
            <a:avLst/>
            <a:gdLst>
              <a:gd name="T0" fmla="*/ 88 w 684"/>
              <a:gd name="T1" fmla="*/ 715 h 715"/>
              <a:gd name="T2" fmla="*/ 95 w 684"/>
              <a:gd name="T3" fmla="*/ 657 h 715"/>
              <a:gd name="T4" fmla="*/ 268 w 684"/>
              <a:gd name="T5" fmla="*/ 681 h 715"/>
              <a:gd name="T6" fmla="*/ 262 w 684"/>
              <a:gd name="T7" fmla="*/ 666 h 715"/>
              <a:gd name="T8" fmla="*/ 262 w 684"/>
              <a:gd name="T9" fmla="*/ 649 h 715"/>
              <a:gd name="T10" fmla="*/ 633 w 684"/>
              <a:gd name="T11" fmla="*/ 686 h 715"/>
              <a:gd name="T12" fmla="*/ 679 w 684"/>
              <a:gd name="T13" fmla="*/ 121 h 715"/>
              <a:gd name="T14" fmla="*/ 684 w 684"/>
              <a:gd name="T15" fmla="*/ 60 h 715"/>
              <a:gd name="T16" fmla="*/ 672 w 684"/>
              <a:gd name="T17" fmla="*/ 60 h 715"/>
              <a:gd name="T18" fmla="*/ 658 w 684"/>
              <a:gd name="T19" fmla="*/ 60 h 715"/>
              <a:gd name="T20" fmla="*/ 643 w 684"/>
              <a:gd name="T21" fmla="*/ 58 h 715"/>
              <a:gd name="T22" fmla="*/ 625 w 684"/>
              <a:gd name="T23" fmla="*/ 58 h 715"/>
              <a:gd name="T24" fmla="*/ 606 w 684"/>
              <a:gd name="T25" fmla="*/ 56 h 715"/>
              <a:gd name="T26" fmla="*/ 586 w 684"/>
              <a:gd name="T27" fmla="*/ 55 h 715"/>
              <a:gd name="T28" fmla="*/ 565 w 684"/>
              <a:gd name="T29" fmla="*/ 53 h 715"/>
              <a:gd name="T30" fmla="*/ 543 w 684"/>
              <a:gd name="T31" fmla="*/ 50 h 715"/>
              <a:gd name="T32" fmla="*/ 520 w 684"/>
              <a:gd name="T33" fmla="*/ 48 h 715"/>
              <a:gd name="T34" fmla="*/ 496 w 684"/>
              <a:gd name="T35" fmla="*/ 46 h 715"/>
              <a:gd name="T36" fmla="*/ 471 w 684"/>
              <a:gd name="T37" fmla="*/ 43 h 715"/>
              <a:gd name="T38" fmla="*/ 447 w 684"/>
              <a:gd name="T39" fmla="*/ 41 h 715"/>
              <a:gd name="T40" fmla="*/ 422 w 684"/>
              <a:gd name="T41" fmla="*/ 38 h 715"/>
              <a:gd name="T42" fmla="*/ 396 w 684"/>
              <a:gd name="T43" fmla="*/ 36 h 715"/>
              <a:gd name="T44" fmla="*/ 371 w 684"/>
              <a:gd name="T45" fmla="*/ 33 h 715"/>
              <a:gd name="T46" fmla="*/ 347 w 684"/>
              <a:gd name="T47" fmla="*/ 29 h 715"/>
              <a:gd name="T48" fmla="*/ 322 w 684"/>
              <a:gd name="T49" fmla="*/ 28 h 715"/>
              <a:gd name="T50" fmla="*/ 298 w 684"/>
              <a:gd name="T51" fmla="*/ 24 h 715"/>
              <a:gd name="T52" fmla="*/ 274 w 684"/>
              <a:gd name="T53" fmla="*/ 21 h 715"/>
              <a:gd name="T54" fmla="*/ 252 w 684"/>
              <a:gd name="T55" fmla="*/ 19 h 715"/>
              <a:gd name="T56" fmla="*/ 230 w 684"/>
              <a:gd name="T57" fmla="*/ 16 h 715"/>
              <a:gd name="T58" fmla="*/ 210 w 684"/>
              <a:gd name="T59" fmla="*/ 14 h 715"/>
              <a:gd name="T60" fmla="*/ 190 w 684"/>
              <a:gd name="T61" fmla="*/ 11 h 715"/>
              <a:gd name="T62" fmla="*/ 171 w 684"/>
              <a:gd name="T63" fmla="*/ 9 h 715"/>
              <a:gd name="T64" fmla="*/ 156 w 684"/>
              <a:gd name="T65" fmla="*/ 7 h 715"/>
              <a:gd name="T66" fmla="*/ 141 w 684"/>
              <a:gd name="T67" fmla="*/ 6 h 715"/>
              <a:gd name="T68" fmla="*/ 127 w 684"/>
              <a:gd name="T69" fmla="*/ 4 h 715"/>
              <a:gd name="T70" fmla="*/ 117 w 684"/>
              <a:gd name="T71" fmla="*/ 2 h 715"/>
              <a:gd name="T72" fmla="*/ 108 w 684"/>
              <a:gd name="T73" fmla="*/ 0 h 715"/>
              <a:gd name="T74" fmla="*/ 102 w 684"/>
              <a:gd name="T75" fmla="*/ 0 h 715"/>
              <a:gd name="T76" fmla="*/ 98 w 684"/>
              <a:gd name="T77" fmla="*/ 0 h 715"/>
              <a:gd name="T78" fmla="*/ 97 w 684"/>
              <a:gd name="T79" fmla="*/ 0 h 715"/>
              <a:gd name="T80" fmla="*/ 97 w 684"/>
              <a:gd name="T81" fmla="*/ 0 h 715"/>
              <a:gd name="T82" fmla="*/ 97 w 684"/>
              <a:gd name="T83" fmla="*/ 0 h 715"/>
              <a:gd name="T84" fmla="*/ 0 w 684"/>
              <a:gd name="T85" fmla="*/ 699 h 715"/>
              <a:gd name="T86" fmla="*/ 88 w 684"/>
              <a:gd name="T87" fmla="*/ 715 h 7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84"/>
              <a:gd name="T133" fmla="*/ 0 h 715"/>
              <a:gd name="T134" fmla="*/ 684 w 684"/>
              <a:gd name="T135" fmla="*/ 715 h 7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84" h="715">
                <a:moveTo>
                  <a:pt x="88" y="715"/>
                </a:moveTo>
                <a:lnTo>
                  <a:pt x="95" y="657"/>
                </a:lnTo>
                <a:lnTo>
                  <a:pt x="268" y="681"/>
                </a:lnTo>
                <a:lnTo>
                  <a:pt x="262" y="666"/>
                </a:lnTo>
                <a:lnTo>
                  <a:pt x="262" y="649"/>
                </a:lnTo>
                <a:lnTo>
                  <a:pt x="633" y="686"/>
                </a:lnTo>
                <a:lnTo>
                  <a:pt x="679" y="121"/>
                </a:lnTo>
                <a:lnTo>
                  <a:pt x="684" y="60"/>
                </a:lnTo>
                <a:lnTo>
                  <a:pt x="672" y="60"/>
                </a:lnTo>
                <a:lnTo>
                  <a:pt x="658" y="60"/>
                </a:lnTo>
                <a:lnTo>
                  <a:pt x="643" y="58"/>
                </a:lnTo>
                <a:lnTo>
                  <a:pt x="625" y="58"/>
                </a:lnTo>
                <a:lnTo>
                  <a:pt x="606" y="56"/>
                </a:lnTo>
                <a:lnTo>
                  <a:pt x="586" y="55"/>
                </a:lnTo>
                <a:lnTo>
                  <a:pt x="565" y="53"/>
                </a:lnTo>
                <a:lnTo>
                  <a:pt x="543" y="50"/>
                </a:lnTo>
                <a:lnTo>
                  <a:pt x="520" y="48"/>
                </a:lnTo>
                <a:lnTo>
                  <a:pt x="496" y="46"/>
                </a:lnTo>
                <a:lnTo>
                  <a:pt x="471" y="43"/>
                </a:lnTo>
                <a:lnTo>
                  <a:pt x="447" y="41"/>
                </a:lnTo>
                <a:lnTo>
                  <a:pt x="422" y="38"/>
                </a:lnTo>
                <a:lnTo>
                  <a:pt x="396" y="36"/>
                </a:lnTo>
                <a:lnTo>
                  <a:pt x="371" y="33"/>
                </a:lnTo>
                <a:lnTo>
                  <a:pt x="347" y="29"/>
                </a:lnTo>
                <a:lnTo>
                  <a:pt x="322" y="28"/>
                </a:lnTo>
                <a:lnTo>
                  <a:pt x="298" y="24"/>
                </a:lnTo>
                <a:lnTo>
                  <a:pt x="274" y="21"/>
                </a:lnTo>
                <a:lnTo>
                  <a:pt x="252" y="19"/>
                </a:lnTo>
                <a:lnTo>
                  <a:pt x="230" y="16"/>
                </a:lnTo>
                <a:lnTo>
                  <a:pt x="210" y="14"/>
                </a:lnTo>
                <a:lnTo>
                  <a:pt x="190" y="11"/>
                </a:lnTo>
                <a:lnTo>
                  <a:pt x="171" y="9"/>
                </a:lnTo>
                <a:lnTo>
                  <a:pt x="156" y="7"/>
                </a:lnTo>
                <a:lnTo>
                  <a:pt x="141" y="6"/>
                </a:lnTo>
                <a:lnTo>
                  <a:pt x="127" y="4"/>
                </a:lnTo>
                <a:lnTo>
                  <a:pt x="117" y="2"/>
                </a:lnTo>
                <a:lnTo>
                  <a:pt x="108" y="0"/>
                </a:lnTo>
                <a:lnTo>
                  <a:pt x="102" y="0"/>
                </a:lnTo>
                <a:lnTo>
                  <a:pt x="98" y="0"/>
                </a:lnTo>
                <a:lnTo>
                  <a:pt x="97" y="0"/>
                </a:lnTo>
                <a:lnTo>
                  <a:pt x="0" y="699"/>
                </a:lnTo>
                <a:lnTo>
                  <a:pt x="88" y="715"/>
                </a:lnTo>
                <a:close/>
              </a:path>
            </a:pathLst>
          </a:custGeom>
          <a:solidFill>
            <a:srgbClr val="DDDDDD"/>
          </a:solidFill>
          <a:ln w="9525">
            <a:solidFill>
              <a:schemeClr val="tx1"/>
            </a:solidFill>
            <a:round/>
            <a:headEnd/>
            <a:tailEnd/>
          </a:ln>
        </p:spPr>
        <p:txBody>
          <a:bodyPr/>
          <a:lstStyle/>
          <a:p>
            <a:endParaRPr lang="en-US"/>
          </a:p>
        </p:txBody>
      </p:sp>
      <p:sp>
        <p:nvSpPr>
          <p:cNvPr id="58408" name="Freeform 120"/>
          <p:cNvSpPr>
            <a:spLocks/>
          </p:cNvSpPr>
          <p:nvPr/>
        </p:nvSpPr>
        <p:spPr bwMode="auto">
          <a:xfrm>
            <a:off x="3567113" y="4175125"/>
            <a:ext cx="1476375" cy="679450"/>
          </a:xfrm>
          <a:custGeom>
            <a:avLst/>
            <a:gdLst>
              <a:gd name="T0" fmla="*/ 303 w 851"/>
              <a:gd name="T1" fmla="*/ 321 h 441"/>
              <a:gd name="T2" fmla="*/ 350 w 851"/>
              <a:gd name="T3" fmla="*/ 347 h 441"/>
              <a:gd name="T4" fmla="*/ 397 w 851"/>
              <a:gd name="T5" fmla="*/ 369 h 441"/>
              <a:gd name="T6" fmla="*/ 404 w 851"/>
              <a:gd name="T7" fmla="*/ 372 h 441"/>
              <a:gd name="T8" fmla="*/ 414 w 851"/>
              <a:gd name="T9" fmla="*/ 377 h 441"/>
              <a:gd name="T10" fmla="*/ 426 w 851"/>
              <a:gd name="T11" fmla="*/ 374 h 441"/>
              <a:gd name="T12" fmla="*/ 443 w 851"/>
              <a:gd name="T13" fmla="*/ 377 h 441"/>
              <a:gd name="T14" fmla="*/ 452 w 851"/>
              <a:gd name="T15" fmla="*/ 387 h 441"/>
              <a:gd name="T16" fmla="*/ 469 w 851"/>
              <a:gd name="T17" fmla="*/ 382 h 441"/>
              <a:gd name="T18" fmla="*/ 496 w 851"/>
              <a:gd name="T19" fmla="*/ 392 h 441"/>
              <a:gd name="T20" fmla="*/ 518 w 851"/>
              <a:gd name="T21" fmla="*/ 401 h 441"/>
              <a:gd name="T22" fmla="*/ 548 w 851"/>
              <a:gd name="T23" fmla="*/ 411 h 441"/>
              <a:gd name="T24" fmla="*/ 548 w 851"/>
              <a:gd name="T25" fmla="*/ 416 h 441"/>
              <a:gd name="T26" fmla="*/ 551 w 851"/>
              <a:gd name="T27" fmla="*/ 421 h 441"/>
              <a:gd name="T28" fmla="*/ 567 w 851"/>
              <a:gd name="T29" fmla="*/ 411 h 441"/>
              <a:gd name="T30" fmla="*/ 572 w 851"/>
              <a:gd name="T31" fmla="*/ 404 h 441"/>
              <a:gd name="T32" fmla="*/ 573 w 851"/>
              <a:gd name="T33" fmla="*/ 413 h 441"/>
              <a:gd name="T34" fmla="*/ 580 w 851"/>
              <a:gd name="T35" fmla="*/ 431 h 441"/>
              <a:gd name="T36" fmla="*/ 585 w 851"/>
              <a:gd name="T37" fmla="*/ 426 h 441"/>
              <a:gd name="T38" fmla="*/ 585 w 851"/>
              <a:gd name="T39" fmla="*/ 419 h 441"/>
              <a:gd name="T40" fmla="*/ 633 w 851"/>
              <a:gd name="T41" fmla="*/ 408 h 441"/>
              <a:gd name="T42" fmla="*/ 631 w 851"/>
              <a:gd name="T43" fmla="*/ 409 h 441"/>
              <a:gd name="T44" fmla="*/ 634 w 851"/>
              <a:gd name="T45" fmla="*/ 418 h 441"/>
              <a:gd name="T46" fmla="*/ 653 w 851"/>
              <a:gd name="T47" fmla="*/ 428 h 441"/>
              <a:gd name="T48" fmla="*/ 665 w 851"/>
              <a:gd name="T49" fmla="*/ 435 h 441"/>
              <a:gd name="T50" fmla="*/ 675 w 851"/>
              <a:gd name="T51" fmla="*/ 430 h 441"/>
              <a:gd name="T52" fmla="*/ 697 w 851"/>
              <a:gd name="T53" fmla="*/ 413 h 441"/>
              <a:gd name="T54" fmla="*/ 709 w 851"/>
              <a:gd name="T55" fmla="*/ 416 h 441"/>
              <a:gd name="T56" fmla="*/ 714 w 851"/>
              <a:gd name="T57" fmla="*/ 423 h 441"/>
              <a:gd name="T58" fmla="*/ 714 w 851"/>
              <a:gd name="T59" fmla="*/ 423 h 441"/>
              <a:gd name="T60" fmla="*/ 717 w 851"/>
              <a:gd name="T61" fmla="*/ 419 h 441"/>
              <a:gd name="T62" fmla="*/ 727 w 851"/>
              <a:gd name="T63" fmla="*/ 408 h 441"/>
              <a:gd name="T64" fmla="*/ 729 w 851"/>
              <a:gd name="T65" fmla="*/ 401 h 441"/>
              <a:gd name="T66" fmla="*/ 734 w 851"/>
              <a:gd name="T67" fmla="*/ 408 h 441"/>
              <a:gd name="T68" fmla="*/ 751 w 851"/>
              <a:gd name="T69" fmla="*/ 421 h 441"/>
              <a:gd name="T70" fmla="*/ 755 w 851"/>
              <a:gd name="T71" fmla="*/ 424 h 441"/>
              <a:gd name="T72" fmla="*/ 761 w 851"/>
              <a:gd name="T73" fmla="*/ 414 h 441"/>
              <a:gd name="T74" fmla="*/ 775 w 851"/>
              <a:gd name="T75" fmla="*/ 406 h 441"/>
              <a:gd name="T76" fmla="*/ 787 w 851"/>
              <a:gd name="T77" fmla="*/ 408 h 441"/>
              <a:gd name="T78" fmla="*/ 815 w 851"/>
              <a:gd name="T79" fmla="*/ 433 h 441"/>
              <a:gd name="T80" fmla="*/ 851 w 851"/>
              <a:gd name="T81" fmla="*/ 223 h 441"/>
              <a:gd name="T82" fmla="*/ 829 w 851"/>
              <a:gd name="T83" fmla="*/ 20 h 441"/>
              <a:gd name="T84" fmla="*/ 814 w 851"/>
              <a:gd name="T85" fmla="*/ 20 h 441"/>
              <a:gd name="T86" fmla="*/ 773 w 851"/>
              <a:gd name="T87" fmla="*/ 20 h 441"/>
              <a:gd name="T88" fmla="*/ 712 w 851"/>
              <a:gd name="T89" fmla="*/ 20 h 441"/>
              <a:gd name="T90" fmla="*/ 636 w 851"/>
              <a:gd name="T91" fmla="*/ 20 h 441"/>
              <a:gd name="T92" fmla="*/ 550 w 851"/>
              <a:gd name="T93" fmla="*/ 18 h 441"/>
              <a:gd name="T94" fmla="*/ 457 w 851"/>
              <a:gd name="T95" fmla="*/ 17 h 441"/>
              <a:gd name="T96" fmla="*/ 364 w 851"/>
              <a:gd name="T97" fmla="*/ 15 h 441"/>
              <a:gd name="T98" fmla="*/ 276 w 851"/>
              <a:gd name="T99" fmla="*/ 13 h 441"/>
              <a:gd name="T100" fmla="*/ 198 w 851"/>
              <a:gd name="T101" fmla="*/ 12 h 441"/>
              <a:gd name="T102" fmla="*/ 133 w 851"/>
              <a:gd name="T103" fmla="*/ 8 h 441"/>
              <a:gd name="T104" fmla="*/ 5 w 851"/>
              <a:gd name="T105" fmla="*/ 0 h 44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1"/>
              <a:gd name="T160" fmla="*/ 0 h 441"/>
              <a:gd name="T161" fmla="*/ 851 w 851"/>
              <a:gd name="T162" fmla="*/ 441 h 44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1" h="441">
                <a:moveTo>
                  <a:pt x="303" y="79"/>
                </a:moveTo>
                <a:lnTo>
                  <a:pt x="294" y="320"/>
                </a:lnTo>
                <a:lnTo>
                  <a:pt x="303" y="321"/>
                </a:lnTo>
                <a:lnTo>
                  <a:pt x="326" y="345"/>
                </a:lnTo>
                <a:lnTo>
                  <a:pt x="335" y="338"/>
                </a:lnTo>
                <a:lnTo>
                  <a:pt x="350" y="347"/>
                </a:lnTo>
                <a:lnTo>
                  <a:pt x="359" y="335"/>
                </a:lnTo>
                <a:lnTo>
                  <a:pt x="379" y="369"/>
                </a:lnTo>
                <a:lnTo>
                  <a:pt x="397" y="369"/>
                </a:lnTo>
                <a:lnTo>
                  <a:pt x="399" y="369"/>
                </a:lnTo>
                <a:lnTo>
                  <a:pt x="401" y="370"/>
                </a:lnTo>
                <a:lnTo>
                  <a:pt x="404" y="372"/>
                </a:lnTo>
                <a:lnTo>
                  <a:pt x="408" y="374"/>
                </a:lnTo>
                <a:lnTo>
                  <a:pt x="411" y="375"/>
                </a:lnTo>
                <a:lnTo>
                  <a:pt x="414" y="377"/>
                </a:lnTo>
                <a:lnTo>
                  <a:pt x="418" y="379"/>
                </a:lnTo>
                <a:lnTo>
                  <a:pt x="419" y="379"/>
                </a:lnTo>
                <a:lnTo>
                  <a:pt x="426" y="374"/>
                </a:lnTo>
                <a:lnTo>
                  <a:pt x="431" y="372"/>
                </a:lnTo>
                <a:lnTo>
                  <a:pt x="438" y="374"/>
                </a:lnTo>
                <a:lnTo>
                  <a:pt x="443" y="377"/>
                </a:lnTo>
                <a:lnTo>
                  <a:pt x="447" y="380"/>
                </a:lnTo>
                <a:lnTo>
                  <a:pt x="450" y="386"/>
                </a:lnTo>
                <a:lnTo>
                  <a:pt x="452" y="387"/>
                </a:lnTo>
                <a:lnTo>
                  <a:pt x="453" y="389"/>
                </a:lnTo>
                <a:lnTo>
                  <a:pt x="458" y="379"/>
                </a:lnTo>
                <a:lnTo>
                  <a:pt x="469" y="382"/>
                </a:lnTo>
                <a:lnTo>
                  <a:pt x="484" y="377"/>
                </a:lnTo>
                <a:lnTo>
                  <a:pt x="484" y="391"/>
                </a:lnTo>
                <a:lnTo>
                  <a:pt x="496" y="392"/>
                </a:lnTo>
                <a:lnTo>
                  <a:pt x="499" y="406"/>
                </a:lnTo>
                <a:lnTo>
                  <a:pt x="511" y="411"/>
                </a:lnTo>
                <a:lnTo>
                  <a:pt x="518" y="401"/>
                </a:lnTo>
                <a:lnTo>
                  <a:pt x="529" y="397"/>
                </a:lnTo>
                <a:lnTo>
                  <a:pt x="540" y="408"/>
                </a:lnTo>
                <a:lnTo>
                  <a:pt x="548" y="411"/>
                </a:lnTo>
                <a:lnTo>
                  <a:pt x="548" y="413"/>
                </a:lnTo>
                <a:lnTo>
                  <a:pt x="548" y="414"/>
                </a:lnTo>
                <a:lnTo>
                  <a:pt x="548" y="416"/>
                </a:lnTo>
                <a:lnTo>
                  <a:pt x="548" y="418"/>
                </a:lnTo>
                <a:lnTo>
                  <a:pt x="550" y="419"/>
                </a:lnTo>
                <a:lnTo>
                  <a:pt x="551" y="421"/>
                </a:lnTo>
                <a:lnTo>
                  <a:pt x="555" y="419"/>
                </a:lnTo>
                <a:lnTo>
                  <a:pt x="562" y="416"/>
                </a:lnTo>
                <a:lnTo>
                  <a:pt x="567" y="411"/>
                </a:lnTo>
                <a:lnTo>
                  <a:pt x="570" y="408"/>
                </a:lnTo>
                <a:lnTo>
                  <a:pt x="572" y="406"/>
                </a:lnTo>
                <a:lnTo>
                  <a:pt x="572" y="404"/>
                </a:lnTo>
                <a:lnTo>
                  <a:pt x="572" y="408"/>
                </a:lnTo>
                <a:lnTo>
                  <a:pt x="573" y="413"/>
                </a:lnTo>
                <a:lnTo>
                  <a:pt x="575" y="419"/>
                </a:lnTo>
                <a:lnTo>
                  <a:pt x="579" y="428"/>
                </a:lnTo>
                <a:lnTo>
                  <a:pt x="580" y="431"/>
                </a:lnTo>
                <a:lnTo>
                  <a:pt x="584" y="431"/>
                </a:lnTo>
                <a:lnTo>
                  <a:pt x="584" y="430"/>
                </a:lnTo>
                <a:lnTo>
                  <a:pt x="585" y="426"/>
                </a:lnTo>
                <a:lnTo>
                  <a:pt x="585" y="424"/>
                </a:lnTo>
                <a:lnTo>
                  <a:pt x="585" y="421"/>
                </a:lnTo>
                <a:lnTo>
                  <a:pt x="585" y="419"/>
                </a:lnTo>
                <a:lnTo>
                  <a:pt x="602" y="406"/>
                </a:lnTo>
                <a:lnTo>
                  <a:pt x="616" y="416"/>
                </a:lnTo>
                <a:lnTo>
                  <a:pt x="633" y="408"/>
                </a:lnTo>
                <a:lnTo>
                  <a:pt x="631" y="409"/>
                </a:lnTo>
                <a:lnTo>
                  <a:pt x="631" y="413"/>
                </a:lnTo>
                <a:lnTo>
                  <a:pt x="633" y="414"/>
                </a:lnTo>
                <a:lnTo>
                  <a:pt x="634" y="418"/>
                </a:lnTo>
                <a:lnTo>
                  <a:pt x="639" y="421"/>
                </a:lnTo>
                <a:lnTo>
                  <a:pt x="646" y="424"/>
                </a:lnTo>
                <a:lnTo>
                  <a:pt x="653" y="428"/>
                </a:lnTo>
                <a:lnTo>
                  <a:pt x="658" y="431"/>
                </a:lnTo>
                <a:lnTo>
                  <a:pt x="661" y="433"/>
                </a:lnTo>
                <a:lnTo>
                  <a:pt x="665" y="435"/>
                </a:lnTo>
                <a:lnTo>
                  <a:pt x="667" y="435"/>
                </a:lnTo>
                <a:lnTo>
                  <a:pt x="670" y="433"/>
                </a:lnTo>
                <a:lnTo>
                  <a:pt x="675" y="430"/>
                </a:lnTo>
                <a:lnTo>
                  <a:pt x="682" y="423"/>
                </a:lnTo>
                <a:lnTo>
                  <a:pt x="690" y="416"/>
                </a:lnTo>
                <a:lnTo>
                  <a:pt x="697" y="413"/>
                </a:lnTo>
                <a:lnTo>
                  <a:pt x="702" y="413"/>
                </a:lnTo>
                <a:lnTo>
                  <a:pt x="707" y="414"/>
                </a:lnTo>
                <a:lnTo>
                  <a:pt x="709" y="416"/>
                </a:lnTo>
                <a:lnTo>
                  <a:pt x="712" y="419"/>
                </a:lnTo>
                <a:lnTo>
                  <a:pt x="714" y="421"/>
                </a:lnTo>
                <a:lnTo>
                  <a:pt x="714" y="423"/>
                </a:lnTo>
                <a:lnTo>
                  <a:pt x="716" y="423"/>
                </a:lnTo>
                <a:lnTo>
                  <a:pt x="716" y="421"/>
                </a:lnTo>
                <a:lnTo>
                  <a:pt x="717" y="419"/>
                </a:lnTo>
                <a:lnTo>
                  <a:pt x="721" y="416"/>
                </a:lnTo>
                <a:lnTo>
                  <a:pt x="724" y="411"/>
                </a:lnTo>
                <a:lnTo>
                  <a:pt x="727" y="408"/>
                </a:lnTo>
                <a:lnTo>
                  <a:pt x="727" y="404"/>
                </a:lnTo>
                <a:lnTo>
                  <a:pt x="727" y="401"/>
                </a:lnTo>
                <a:lnTo>
                  <a:pt x="729" y="401"/>
                </a:lnTo>
                <a:lnTo>
                  <a:pt x="731" y="404"/>
                </a:lnTo>
                <a:lnTo>
                  <a:pt x="734" y="408"/>
                </a:lnTo>
                <a:lnTo>
                  <a:pt x="741" y="411"/>
                </a:lnTo>
                <a:lnTo>
                  <a:pt x="746" y="416"/>
                </a:lnTo>
                <a:lnTo>
                  <a:pt x="751" y="421"/>
                </a:lnTo>
                <a:lnTo>
                  <a:pt x="753" y="423"/>
                </a:lnTo>
                <a:lnTo>
                  <a:pt x="755" y="424"/>
                </a:lnTo>
                <a:lnTo>
                  <a:pt x="756" y="423"/>
                </a:lnTo>
                <a:lnTo>
                  <a:pt x="758" y="419"/>
                </a:lnTo>
                <a:lnTo>
                  <a:pt x="761" y="414"/>
                </a:lnTo>
                <a:lnTo>
                  <a:pt x="766" y="409"/>
                </a:lnTo>
                <a:lnTo>
                  <a:pt x="771" y="406"/>
                </a:lnTo>
                <a:lnTo>
                  <a:pt x="775" y="406"/>
                </a:lnTo>
                <a:lnTo>
                  <a:pt x="780" y="406"/>
                </a:lnTo>
                <a:lnTo>
                  <a:pt x="783" y="408"/>
                </a:lnTo>
                <a:lnTo>
                  <a:pt x="787" y="408"/>
                </a:lnTo>
                <a:lnTo>
                  <a:pt x="788" y="409"/>
                </a:lnTo>
                <a:lnTo>
                  <a:pt x="815" y="433"/>
                </a:lnTo>
                <a:lnTo>
                  <a:pt x="831" y="435"/>
                </a:lnTo>
                <a:lnTo>
                  <a:pt x="849" y="441"/>
                </a:lnTo>
                <a:lnTo>
                  <a:pt x="851" y="223"/>
                </a:lnTo>
                <a:lnTo>
                  <a:pt x="831" y="84"/>
                </a:lnTo>
                <a:lnTo>
                  <a:pt x="829" y="20"/>
                </a:lnTo>
                <a:lnTo>
                  <a:pt x="827" y="20"/>
                </a:lnTo>
                <a:lnTo>
                  <a:pt x="822" y="20"/>
                </a:lnTo>
                <a:lnTo>
                  <a:pt x="814" y="20"/>
                </a:lnTo>
                <a:lnTo>
                  <a:pt x="804" y="20"/>
                </a:lnTo>
                <a:lnTo>
                  <a:pt x="790" y="20"/>
                </a:lnTo>
                <a:lnTo>
                  <a:pt x="773" y="20"/>
                </a:lnTo>
                <a:lnTo>
                  <a:pt x="755" y="20"/>
                </a:lnTo>
                <a:lnTo>
                  <a:pt x="736" y="20"/>
                </a:lnTo>
                <a:lnTo>
                  <a:pt x="712" y="20"/>
                </a:lnTo>
                <a:lnTo>
                  <a:pt x="689" y="20"/>
                </a:lnTo>
                <a:lnTo>
                  <a:pt x="663" y="20"/>
                </a:lnTo>
                <a:lnTo>
                  <a:pt x="636" y="20"/>
                </a:lnTo>
                <a:lnTo>
                  <a:pt x="609" y="20"/>
                </a:lnTo>
                <a:lnTo>
                  <a:pt x="579" y="18"/>
                </a:lnTo>
                <a:lnTo>
                  <a:pt x="550" y="18"/>
                </a:lnTo>
                <a:lnTo>
                  <a:pt x="519" y="18"/>
                </a:lnTo>
                <a:lnTo>
                  <a:pt x="489" y="18"/>
                </a:lnTo>
                <a:lnTo>
                  <a:pt x="457" y="17"/>
                </a:lnTo>
                <a:lnTo>
                  <a:pt x="426" y="17"/>
                </a:lnTo>
                <a:lnTo>
                  <a:pt x="396" y="17"/>
                </a:lnTo>
                <a:lnTo>
                  <a:pt x="364" y="15"/>
                </a:lnTo>
                <a:lnTo>
                  <a:pt x="335" y="15"/>
                </a:lnTo>
                <a:lnTo>
                  <a:pt x="304" y="15"/>
                </a:lnTo>
                <a:lnTo>
                  <a:pt x="276" y="13"/>
                </a:lnTo>
                <a:lnTo>
                  <a:pt x="249" y="13"/>
                </a:lnTo>
                <a:lnTo>
                  <a:pt x="221" y="12"/>
                </a:lnTo>
                <a:lnTo>
                  <a:pt x="198" y="12"/>
                </a:lnTo>
                <a:lnTo>
                  <a:pt x="174" y="10"/>
                </a:lnTo>
                <a:lnTo>
                  <a:pt x="152" y="10"/>
                </a:lnTo>
                <a:lnTo>
                  <a:pt x="133" y="8"/>
                </a:lnTo>
                <a:lnTo>
                  <a:pt x="117" y="6"/>
                </a:lnTo>
                <a:lnTo>
                  <a:pt x="101" y="6"/>
                </a:lnTo>
                <a:lnTo>
                  <a:pt x="5" y="0"/>
                </a:lnTo>
                <a:lnTo>
                  <a:pt x="0" y="61"/>
                </a:lnTo>
                <a:lnTo>
                  <a:pt x="303" y="79"/>
                </a:lnTo>
                <a:close/>
              </a:path>
            </a:pathLst>
          </a:custGeom>
          <a:solidFill>
            <a:srgbClr val="339966"/>
          </a:solidFill>
          <a:ln w="9525">
            <a:solidFill>
              <a:schemeClr val="tx1"/>
            </a:solidFill>
            <a:round/>
            <a:headEnd/>
            <a:tailEnd/>
          </a:ln>
        </p:spPr>
        <p:txBody>
          <a:bodyPr/>
          <a:lstStyle/>
          <a:p>
            <a:endParaRPr lang="en-US"/>
          </a:p>
        </p:txBody>
      </p:sp>
      <p:sp>
        <p:nvSpPr>
          <p:cNvPr id="58409" name="Freeform 121"/>
          <p:cNvSpPr>
            <a:spLocks/>
          </p:cNvSpPr>
          <p:nvPr/>
        </p:nvSpPr>
        <p:spPr bwMode="auto">
          <a:xfrm>
            <a:off x="2846388" y="4235450"/>
            <a:ext cx="2382837" cy="2089150"/>
          </a:xfrm>
          <a:custGeom>
            <a:avLst/>
            <a:gdLst>
              <a:gd name="T0" fmla="*/ 767 w 1371"/>
              <a:gd name="T1" fmla="*/ 286 h 1355"/>
              <a:gd name="T2" fmla="*/ 836 w 1371"/>
              <a:gd name="T3" fmla="*/ 318 h 1355"/>
              <a:gd name="T4" fmla="*/ 901 w 1371"/>
              <a:gd name="T5" fmla="*/ 316 h 1355"/>
              <a:gd name="T6" fmla="*/ 965 w 1371"/>
              <a:gd name="T7" fmla="*/ 355 h 1355"/>
              <a:gd name="T8" fmla="*/ 989 w 1371"/>
              <a:gd name="T9" fmla="*/ 347 h 1355"/>
              <a:gd name="T10" fmla="*/ 1019 w 1371"/>
              <a:gd name="T11" fmla="*/ 345 h 1355"/>
              <a:gd name="T12" fmla="*/ 1070 w 1371"/>
              <a:gd name="T13" fmla="*/ 367 h 1355"/>
              <a:gd name="T14" fmla="*/ 1124 w 1371"/>
              <a:gd name="T15" fmla="*/ 353 h 1355"/>
              <a:gd name="T16" fmla="*/ 1138 w 1371"/>
              <a:gd name="T17" fmla="*/ 355 h 1355"/>
              <a:gd name="T18" fmla="*/ 1168 w 1371"/>
              <a:gd name="T19" fmla="*/ 360 h 1355"/>
              <a:gd name="T20" fmla="*/ 1200 w 1371"/>
              <a:gd name="T21" fmla="*/ 347 h 1355"/>
              <a:gd name="T22" fmla="*/ 1312 w 1371"/>
              <a:gd name="T23" fmla="*/ 455 h 1355"/>
              <a:gd name="T24" fmla="*/ 1366 w 1371"/>
              <a:gd name="T25" fmla="*/ 690 h 1355"/>
              <a:gd name="T26" fmla="*/ 1356 w 1371"/>
              <a:gd name="T27" fmla="*/ 753 h 1355"/>
              <a:gd name="T28" fmla="*/ 1358 w 1371"/>
              <a:gd name="T29" fmla="*/ 802 h 1355"/>
              <a:gd name="T30" fmla="*/ 1337 w 1371"/>
              <a:gd name="T31" fmla="*/ 866 h 1355"/>
              <a:gd name="T32" fmla="*/ 1312 w 1371"/>
              <a:gd name="T33" fmla="*/ 880 h 1355"/>
              <a:gd name="T34" fmla="*/ 1271 w 1371"/>
              <a:gd name="T35" fmla="*/ 893 h 1355"/>
              <a:gd name="T36" fmla="*/ 1251 w 1371"/>
              <a:gd name="T37" fmla="*/ 895 h 1355"/>
              <a:gd name="T38" fmla="*/ 1251 w 1371"/>
              <a:gd name="T39" fmla="*/ 876 h 1355"/>
              <a:gd name="T40" fmla="*/ 1234 w 1371"/>
              <a:gd name="T41" fmla="*/ 871 h 1355"/>
              <a:gd name="T42" fmla="*/ 1222 w 1371"/>
              <a:gd name="T43" fmla="*/ 875 h 1355"/>
              <a:gd name="T44" fmla="*/ 1216 w 1371"/>
              <a:gd name="T45" fmla="*/ 890 h 1355"/>
              <a:gd name="T46" fmla="*/ 1231 w 1371"/>
              <a:gd name="T47" fmla="*/ 919 h 1355"/>
              <a:gd name="T48" fmla="*/ 1190 w 1371"/>
              <a:gd name="T49" fmla="*/ 969 h 1355"/>
              <a:gd name="T50" fmla="*/ 1134 w 1371"/>
              <a:gd name="T51" fmla="*/ 1003 h 1355"/>
              <a:gd name="T52" fmla="*/ 1084 w 1371"/>
              <a:gd name="T53" fmla="*/ 1034 h 1355"/>
              <a:gd name="T54" fmla="*/ 1131 w 1371"/>
              <a:gd name="T55" fmla="*/ 1001 h 1355"/>
              <a:gd name="T56" fmla="*/ 1102 w 1371"/>
              <a:gd name="T57" fmla="*/ 1010 h 1355"/>
              <a:gd name="T58" fmla="*/ 1097 w 1371"/>
              <a:gd name="T59" fmla="*/ 998 h 1355"/>
              <a:gd name="T60" fmla="*/ 1056 w 1371"/>
              <a:gd name="T61" fmla="*/ 1003 h 1355"/>
              <a:gd name="T62" fmla="*/ 1070 w 1371"/>
              <a:gd name="T63" fmla="*/ 1029 h 1355"/>
              <a:gd name="T64" fmla="*/ 1050 w 1371"/>
              <a:gd name="T65" fmla="*/ 1045 h 1355"/>
              <a:gd name="T66" fmla="*/ 1033 w 1371"/>
              <a:gd name="T67" fmla="*/ 1027 h 1355"/>
              <a:gd name="T68" fmla="*/ 1018 w 1371"/>
              <a:gd name="T69" fmla="*/ 1057 h 1355"/>
              <a:gd name="T70" fmla="*/ 1004 w 1371"/>
              <a:gd name="T71" fmla="*/ 1081 h 1355"/>
              <a:gd name="T72" fmla="*/ 982 w 1371"/>
              <a:gd name="T73" fmla="*/ 1103 h 1355"/>
              <a:gd name="T74" fmla="*/ 960 w 1371"/>
              <a:gd name="T75" fmla="*/ 1172 h 1355"/>
              <a:gd name="T76" fmla="*/ 948 w 1371"/>
              <a:gd name="T77" fmla="*/ 1157 h 1355"/>
              <a:gd name="T78" fmla="*/ 958 w 1371"/>
              <a:gd name="T79" fmla="*/ 1198 h 1355"/>
              <a:gd name="T80" fmla="*/ 960 w 1371"/>
              <a:gd name="T81" fmla="*/ 1353 h 1355"/>
              <a:gd name="T82" fmla="*/ 913 w 1371"/>
              <a:gd name="T83" fmla="*/ 1325 h 1355"/>
              <a:gd name="T84" fmla="*/ 872 w 1371"/>
              <a:gd name="T85" fmla="*/ 1326 h 1355"/>
              <a:gd name="T86" fmla="*/ 786 w 1371"/>
              <a:gd name="T87" fmla="*/ 1284 h 1355"/>
              <a:gd name="T88" fmla="*/ 767 w 1371"/>
              <a:gd name="T89" fmla="*/ 1265 h 1355"/>
              <a:gd name="T90" fmla="*/ 748 w 1371"/>
              <a:gd name="T91" fmla="*/ 1213 h 1355"/>
              <a:gd name="T92" fmla="*/ 738 w 1371"/>
              <a:gd name="T93" fmla="*/ 1176 h 1355"/>
              <a:gd name="T94" fmla="*/ 715 w 1371"/>
              <a:gd name="T95" fmla="*/ 1125 h 1355"/>
              <a:gd name="T96" fmla="*/ 679 w 1371"/>
              <a:gd name="T97" fmla="*/ 1081 h 1355"/>
              <a:gd name="T98" fmla="*/ 652 w 1371"/>
              <a:gd name="T99" fmla="*/ 1042 h 1355"/>
              <a:gd name="T100" fmla="*/ 528 w 1371"/>
              <a:gd name="T101" fmla="*/ 856 h 1355"/>
              <a:gd name="T102" fmla="*/ 473 w 1371"/>
              <a:gd name="T103" fmla="*/ 847 h 1355"/>
              <a:gd name="T104" fmla="*/ 434 w 1371"/>
              <a:gd name="T105" fmla="*/ 837 h 1355"/>
              <a:gd name="T106" fmla="*/ 413 w 1371"/>
              <a:gd name="T107" fmla="*/ 846 h 1355"/>
              <a:gd name="T108" fmla="*/ 368 w 1371"/>
              <a:gd name="T109" fmla="*/ 902 h 1355"/>
              <a:gd name="T110" fmla="*/ 349 w 1371"/>
              <a:gd name="T111" fmla="*/ 924 h 1355"/>
              <a:gd name="T112" fmla="*/ 314 w 1371"/>
              <a:gd name="T113" fmla="*/ 932 h 1355"/>
              <a:gd name="T114" fmla="*/ 259 w 1371"/>
              <a:gd name="T115" fmla="*/ 895 h 1355"/>
              <a:gd name="T116" fmla="*/ 209 w 1371"/>
              <a:gd name="T117" fmla="*/ 854 h 1355"/>
              <a:gd name="T118" fmla="*/ 183 w 1371"/>
              <a:gd name="T119" fmla="*/ 770 h 1355"/>
              <a:gd name="T120" fmla="*/ 129 w 1371"/>
              <a:gd name="T121" fmla="*/ 690 h 1355"/>
              <a:gd name="T122" fmla="*/ 6 w 1371"/>
              <a:gd name="T123" fmla="*/ 560 h 13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1"/>
              <a:gd name="T187" fmla="*/ 0 h 1355"/>
              <a:gd name="T188" fmla="*/ 1371 w 1371"/>
              <a:gd name="T189" fmla="*/ 1355 h 13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1" h="1355">
                <a:moveTo>
                  <a:pt x="6" y="560"/>
                </a:moveTo>
                <a:lnTo>
                  <a:pt x="0" y="545"/>
                </a:lnTo>
                <a:lnTo>
                  <a:pt x="0" y="528"/>
                </a:lnTo>
                <a:lnTo>
                  <a:pt x="371" y="565"/>
                </a:lnTo>
                <a:lnTo>
                  <a:pt x="417" y="0"/>
                </a:lnTo>
                <a:lnTo>
                  <a:pt x="720" y="18"/>
                </a:lnTo>
                <a:lnTo>
                  <a:pt x="711" y="259"/>
                </a:lnTo>
                <a:lnTo>
                  <a:pt x="720" y="260"/>
                </a:lnTo>
                <a:lnTo>
                  <a:pt x="743" y="284"/>
                </a:lnTo>
                <a:lnTo>
                  <a:pt x="752" y="277"/>
                </a:lnTo>
                <a:lnTo>
                  <a:pt x="767" y="286"/>
                </a:lnTo>
                <a:lnTo>
                  <a:pt x="776" y="274"/>
                </a:lnTo>
                <a:lnTo>
                  <a:pt x="796" y="308"/>
                </a:lnTo>
                <a:lnTo>
                  <a:pt x="814" y="308"/>
                </a:lnTo>
                <a:lnTo>
                  <a:pt x="816" y="308"/>
                </a:lnTo>
                <a:lnTo>
                  <a:pt x="818" y="309"/>
                </a:lnTo>
                <a:lnTo>
                  <a:pt x="821" y="311"/>
                </a:lnTo>
                <a:lnTo>
                  <a:pt x="825" y="313"/>
                </a:lnTo>
                <a:lnTo>
                  <a:pt x="828" y="314"/>
                </a:lnTo>
                <a:lnTo>
                  <a:pt x="831" y="316"/>
                </a:lnTo>
                <a:lnTo>
                  <a:pt x="835" y="318"/>
                </a:lnTo>
                <a:lnTo>
                  <a:pt x="836" y="318"/>
                </a:lnTo>
                <a:lnTo>
                  <a:pt x="843" y="313"/>
                </a:lnTo>
                <a:lnTo>
                  <a:pt x="848" y="311"/>
                </a:lnTo>
                <a:lnTo>
                  <a:pt x="855" y="313"/>
                </a:lnTo>
                <a:lnTo>
                  <a:pt x="860" y="316"/>
                </a:lnTo>
                <a:lnTo>
                  <a:pt x="864" y="319"/>
                </a:lnTo>
                <a:lnTo>
                  <a:pt x="867" y="325"/>
                </a:lnTo>
                <a:lnTo>
                  <a:pt x="869" y="326"/>
                </a:lnTo>
                <a:lnTo>
                  <a:pt x="870" y="328"/>
                </a:lnTo>
                <a:lnTo>
                  <a:pt x="875" y="318"/>
                </a:lnTo>
                <a:lnTo>
                  <a:pt x="886" y="321"/>
                </a:lnTo>
                <a:lnTo>
                  <a:pt x="901" y="316"/>
                </a:lnTo>
                <a:lnTo>
                  <a:pt x="901" y="330"/>
                </a:lnTo>
                <a:lnTo>
                  <a:pt x="913" y="331"/>
                </a:lnTo>
                <a:lnTo>
                  <a:pt x="916" y="345"/>
                </a:lnTo>
                <a:lnTo>
                  <a:pt x="928" y="350"/>
                </a:lnTo>
                <a:lnTo>
                  <a:pt x="935" y="340"/>
                </a:lnTo>
                <a:lnTo>
                  <a:pt x="946" y="336"/>
                </a:lnTo>
                <a:lnTo>
                  <a:pt x="957" y="347"/>
                </a:lnTo>
                <a:lnTo>
                  <a:pt x="965" y="350"/>
                </a:lnTo>
                <a:lnTo>
                  <a:pt x="965" y="352"/>
                </a:lnTo>
                <a:lnTo>
                  <a:pt x="965" y="353"/>
                </a:lnTo>
                <a:lnTo>
                  <a:pt x="965" y="355"/>
                </a:lnTo>
                <a:lnTo>
                  <a:pt x="965" y="357"/>
                </a:lnTo>
                <a:lnTo>
                  <a:pt x="967" y="358"/>
                </a:lnTo>
                <a:lnTo>
                  <a:pt x="968" y="360"/>
                </a:lnTo>
                <a:lnTo>
                  <a:pt x="972" y="358"/>
                </a:lnTo>
                <a:lnTo>
                  <a:pt x="979" y="355"/>
                </a:lnTo>
                <a:lnTo>
                  <a:pt x="984" y="350"/>
                </a:lnTo>
                <a:lnTo>
                  <a:pt x="987" y="347"/>
                </a:lnTo>
                <a:lnTo>
                  <a:pt x="989" y="345"/>
                </a:lnTo>
                <a:lnTo>
                  <a:pt x="989" y="343"/>
                </a:lnTo>
                <a:lnTo>
                  <a:pt x="989" y="347"/>
                </a:lnTo>
                <a:lnTo>
                  <a:pt x="990" y="352"/>
                </a:lnTo>
                <a:lnTo>
                  <a:pt x="992" y="358"/>
                </a:lnTo>
                <a:lnTo>
                  <a:pt x="996" y="367"/>
                </a:lnTo>
                <a:lnTo>
                  <a:pt x="997" y="370"/>
                </a:lnTo>
                <a:lnTo>
                  <a:pt x="1001" y="370"/>
                </a:lnTo>
                <a:lnTo>
                  <a:pt x="1001" y="369"/>
                </a:lnTo>
                <a:lnTo>
                  <a:pt x="1002" y="365"/>
                </a:lnTo>
                <a:lnTo>
                  <a:pt x="1002" y="363"/>
                </a:lnTo>
                <a:lnTo>
                  <a:pt x="1002" y="360"/>
                </a:lnTo>
                <a:lnTo>
                  <a:pt x="1002" y="358"/>
                </a:lnTo>
                <a:lnTo>
                  <a:pt x="1019" y="345"/>
                </a:lnTo>
                <a:lnTo>
                  <a:pt x="1033" y="355"/>
                </a:lnTo>
                <a:lnTo>
                  <a:pt x="1050" y="347"/>
                </a:lnTo>
                <a:lnTo>
                  <a:pt x="1048" y="348"/>
                </a:lnTo>
                <a:lnTo>
                  <a:pt x="1048" y="352"/>
                </a:lnTo>
                <a:lnTo>
                  <a:pt x="1050" y="353"/>
                </a:lnTo>
                <a:lnTo>
                  <a:pt x="1051" y="357"/>
                </a:lnTo>
                <a:lnTo>
                  <a:pt x="1056" y="360"/>
                </a:lnTo>
                <a:lnTo>
                  <a:pt x="1063" y="363"/>
                </a:lnTo>
                <a:lnTo>
                  <a:pt x="1070" y="367"/>
                </a:lnTo>
                <a:lnTo>
                  <a:pt x="1075" y="370"/>
                </a:lnTo>
                <a:lnTo>
                  <a:pt x="1078" y="372"/>
                </a:lnTo>
                <a:lnTo>
                  <a:pt x="1082" y="374"/>
                </a:lnTo>
                <a:lnTo>
                  <a:pt x="1084" y="374"/>
                </a:lnTo>
                <a:lnTo>
                  <a:pt x="1087" y="372"/>
                </a:lnTo>
                <a:lnTo>
                  <a:pt x="1092" y="369"/>
                </a:lnTo>
                <a:lnTo>
                  <a:pt x="1099" y="362"/>
                </a:lnTo>
                <a:lnTo>
                  <a:pt x="1107" y="355"/>
                </a:lnTo>
                <a:lnTo>
                  <a:pt x="1114" y="352"/>
                </a:lnTo>
                <a:lnTo>
                  <a:pt x="1119" y="352"/>
                </a:lnTo>
                <a:lnTo>
                  <a:pt x="1124" y="353"/>
                </a:lnTo>
                <a:lnTo>
                  <a:pt x="1126" y="355"/>
                </a:lnTo>
                <a:lnTo>
                  <a:pt x="1129" y="358"/>
                </a:lnTo>
                <a:lnTo>
                  <a:pt x="1131" y="360"/>
                </a:lnTo>
                <a:lnTo>
                  <a:pt x="1131" y="362"/>
                </a:lnTo>
                <a:lnTo>
                  <a:pt x="1133" y="362"/>
                </a:lnTo>
                <a:lnTo>
                  <a:pt x="1133" y="360"/>
                </a:lnTo>
                <a:lnTo>
                  <a:pt x="1134" y="358"/>
                </a:lnTo>
                <a:lnTo>
                  <a:pt x="1138" y="355"/>
                </a:lnTo>
                <a:lnTo>
                  <a:pt x="1141" y="350"/>
                </a:lnTo>
                <a:lnTo>
                  <a:pt x="1144" y="347"/>
                </a:lnTo>
                <a:lnTo>
                  <a:pt x="1144" y="343"/>
                </a:lnTo>
                <a:lnTo>
                  <a:pt x="1144" y="340"/>
                </a:lnTo>
                <a:lnTo>
                  <a:pt x="1146" y="340"/>
                </a:lnTo>
                <a:lnTo>
                  <a:pt x="1148" y="343"/>
                </a:lnTo>
                <a:lnTo>
                  <a:pt x="1151" y="347"/>
                </a:lnTo>
                <a:lnTo>
                  <a:pt x="1158" y="350"/>
                </a:lnTo>
                <a:lnTo>
                  <a:pt x="1163" y="355"/>
                </a:lnTo>
                <a:lnTo>
                  <a:pt x="1168" y="360"/>
                </a:lnTo>
                <a:lnTo>
                  <a:pt x="1170" y="362"/>
                </a:lnTo>
                <a:lnTo>
                  <a:pt x="1172" y="363"/>
                </a:lnTo>
                <a:lnTo>
                  <a:pt x="1173" y="362"/>
                </a:lnTo>
                <a:lnTo>
                  <a:pt x="1175" y="358"/>
                </a:lnTo>
                <a:lnTo>
                  <a:pt x="1178" y="353"/>
                </a:lnTo>
                <a:lnTo>
                  <a:pt x="1183" y="348"/>
                </a:lnTo>
                <a:lnTo>
                  <a:pt x="1188" y="345"/>
                </a:lnTo>
                <a:lnTo>
                  <a:pt x="1192" y="345"/>
                </a:lnTo>
                <a:lnTo>
                  <a:pt x="1197" y="345"/>
                </a:lnTo>
                <a:lnTo>
                  <a:pt x="1200" y="347"/>
                </a:lnTo>
                <a:lnTo>
                  <a:pt x="1204" y="347"/>
                </a:lnTo>
                <a:lnTo>
                  <a:pt x="1205" y="348"/>
                </a:lnTo>
                <a:lnTo>
                  <a:pt x="1232" y="372"/>
                </a:lnTo>
                <a:lnTo>
                  <a:pt x="1248" y="374"/>
                </a:lnTo>
                <a:lnTo>
                  <a:pt x="1266" y="380"/>
                </a:lnTo>
                <a:lnTo>
                  <a:pt x="1265" y="377"/>
                </a:lnTo>
                <a:lnTo>
                  <a:pt x="1276" y="392"/>
                </a:lnTo>
                <a:lnTo>
                  <a:pt x="1302" y="389"/>
                </a:lnTo>
                <a:lnTo>
                  <a:pt x="1312" y="391"/>
                </a:lnTo>
                <a:lnTo>
                  <a:pt x="1312" y="455"/>
                </a:lnTo>
                <a:lnTo>
                  <a:pt x="1317" y="580"/>
                </a:lnTo>
                <a:lnTo>
                  <a:pt x="1341" y="611"/>
                </a:lnTo>
                <a:lnTo>
                  <a:pt x="1341" y="641"/>
                </a:lnTo>
                <a:lnTo>
                  <a:pt x="1354" y="655"/>
                </a:lnTo>
                <a:lnTo>
                  <a:pt x="1361" y="675"/>
                </a:lnTo>
                <a:lnTo>
                  <a:pt x="1361" y="677"/>
                </a:lnTo>
                <a:lnTo>
                  <a:pt x="1363" y="678"/>
                </a:lnTo>
                <a:lnTo>
                  <a:pt x="1364" y="682"/>
                </a:lnTo>
                <a:lnTo>
                  <a:pt x="1366" y="687"/>
                </a:lnTo>
                <a:lnTo>
                  <a:pt x="1366" y="690"/>
                </a:lnTo>
                <a:lnTo>
                  <a:pt x="1368" y="695"/>
                </a:lnTo>
                <a:lnTo>
                  <a:pt x="1370" y="700"/>
                </a:lnTo>
                <a:lnTo>
                  <a:pt x="1371" y="705"/>
                </a:lnTo>
                <a:lnTo>
                  <a:pt x="1371" y="710"/>
                </a:lnTo>
                <a:lnTo>
                  <a:pt x="1371" y="717"/>
                </a:lnTo>
                <a:lnTo>
                  <a:pt x="1371" y="722"/>
                </a:lnTo>
                <a:lnTo>
                  <a:pt x="1370" y="727"/>
                </a:lnTo>
                <a:lnTo>
                  <a:pt x="1368" y="734"/>
                </a:lnTo>
                <a:lnTo>
                  <a:pt x="1366" y="739"/>
                </a:lnTo>
                <a:lnTo>
                  <a:pt x="1363" y="744"/>
                </a:lnTo>
                <a:lnTo>
                  <a:pt x="1356" y="753"/>
                </a:lnTo>
                <a:lnTo>
                  <a:pt x="1353" y="759"/>
                </a:lnTo>
                <a:lnTo>
                  <a:pt x="1351" y="765"/>
                </a:lnTo>
                <a:lnTo>
                  <a:pt x="1351" y="768"/>
                </a:lnTo>
                <a:lnTo>
                  <a:pt x="1353" y="771"/>
                </a:lnTo>
                <a:lnTo>
                  <a:pt x="1354" y="773"/>
                </a:lnTo>
                <a:lnTo>
                  <a:pt x="1356" y="775"/>
                </a:lnTo>
                <a:lnTo>
                  <a:pt x="1353" y="797"/>
                </a:lnTo>
                <a:lnTo>
                  <a:pt x="1356" y="798"/>
                </a:lnTo>
                <a:lnTo>
                  <a:pt x="1358" y="802"/>
                </a:lnTo>
                <a:lnTo>
                  <a:pt x="1361" y="807"/>
                </a:lnTo>
                <a:lnTo>
                  <a:pt x="1363" y="812"/>
                </a:lnTo>
                <a:lnTo>
                  <a:pt x="1363" y="819"/>
                </a:lnTo>
                <a:lnTo>
                  <a:pt x="1359" y="827"/>
                </a:lnTo>
                <a:lnTo>
                  <a:pt x="1353" y="836"/>
                </a:lnTo>
                <a:lnTo>
                  <a:pt x="1351" y="837"/>
                </a:lnTo>
                <a:lnTo>
                  <a:pt x="1348" y="836"/>
                </a:lnTo>
                <a:lnTo>
                  <a:pt x="1346" y="836"/>
                </a:lnTo>
                <a:lnTo>
                  <a:pt x="1329" y="854"/>
                </a:lnTo>
                <a:lnTo>
                  <a:pt x="1337" y="866"/>
                </a:lnTo>
                <a:lnTo>
                  <a:pt x="1339" y="875"/>
                </a:lnTo>
                <a:lnTo>
                  <a:pt x="1337" y="875"/>
                </a:lnTo>
                <a:lnTo>
                  <a:pt x="1334" y="875"/>
                </a:lnTo>
                <a:lnTo>
                  <a:pt x="1332" y="875"/>
                </a:lnTo>
                <a:lnTo>
                  <a:pt x="1329" y="875"/>
                </a:lnTo>
                <a:lnTo>
                  <a:pt x="1324" y="876"/>
                </a:lnTo>
                <a:lnTo>
                  <a:pt x="1319" y="878"/>
                </a:lnTo>
                <a:lnTo>
                  <a:pt x="1312" y="880"/>
                </a:lnTo>
                <a:lnTo>
                  <a:pt x="1305" y="883"/>
                </a:lnTo>
                <a:lnTo>
                  <a:pt x="1295" y="888"/>
                </a:lnTo>
                <a:lnTo>
                  <a:pt x="1285" y="893"/>
                </a:lnTo>
                <a:lnTo>
                  <a:pt x="1273" y="898"/>
                </a:lnTo>
                <a:lnTo>
                  <a:pt x="1260" y="905"/>
                </a:lnTo>
                <a:lnTo>
                  <a:pt x="1246" y="913"/>
                </a:lnTo>
                <a:lnTo>
                  <a:pt x="1251" y="905"/>
                </a:lnTo>
                <a:lnTo>
                  <a:pt x="1256" y="902"/>
                </a:lnTo>
                <a:lnTo>
                  <a:pt x="1268" y="895"/>
                </a:lnTo>
                <a:lnTo>
                  <a:pt x="1270" y="895"/>
                </a:lnTo>
                <a:lnTo>
                  <a:pt x="1271" y="893"/>
                </a:lnTo>
                <a:lnTo>
                  <a:pt x="1271" y="891"/>
                </a:lnTo>
                <a:lnTo>
                  <a:pt x="1268" y="890"/>
                </a:lnTo>
                <a:lnTo>
                  <a:pt x="1266" y="890"/>
                </a:lnTo>
                <a:lnTo>
                  <a:pt x="1263" y="890"/>
                </a:lnTo>
                <a:lnTo>
                  <a:pt x="1261" y="890"/>
                </a:lnTo>
                <a:lnTo>
                  <a:pt x="1260" y="890"/>
                </a:lnTo>
                <a:lnTo>
                  <a:pt x="1258" y="891"/>
                </a:lnTo>
                <a:lnTo>
                  <a:pt x="1256" y="891"/>
                </a:lnTo>
                <a:lnTo>
                  <a:pt x="1251" y="895"/>
                </a:lnTo>
                <a:lnTo>
                  <a:pt x="1249" y="895"/>
                </a:lnTo>
                <a:lnTo>
                  <a:pt x="1248" y="895"/>
                </a:lnTo>
                <a:lnTo>
                  <a:pt x="1246" y="895"/>
                </a:lnTo>
                <a:lnTo>
                  <a:pt x="1244" y="895"/>
                </a:lnTo>
                <a:lnTo>
                  <a:pt x="1243" y="893"/>
                </a:lnTo>
                <a:lnTo>
                  <a:pt x="1244" y="890"/>
                </a:lnTo>
                <a:lnTo>
                  <a:pt x="1246" y="886"/>
                </a:lnTo>
                <a:lnTo>
                  <a:pt x="1248" y="881"/>
                </a:lnTo>
                <a:lnTo>
                  <a:pt x="1249" y="878"/>
                </a:lnTo>
                <a:lnTo>
                  <a:pt x="1251" y="876"/>
                </a:lnTo>
                <a:lnTo>
                  <a:pt x="1253" y="875"/>
                </a:lnTo>
                <a:lnTo>
                  <a:pt x="1254" y="873"/>
                </a:lnTo>
                <a:lnTo>
                  <a:pt x="1254" y="871"/>
                </a:lnTo>
                <a:lnTo>
                  <a:pt x="1254" y="869"/>
                </a:lnTo>
                <a:lnTo>
                  <a:pt x="1253" y="868"/>
                </a:lnTo>
                <a:lnTo>
                  <a:pt x="1251" y="864"/>
                </a:lnTo>
                <a:lnTo>
                  <a:pt x="1249" y="864"/>
                </a:lnTo>
                <a:lnTo>
                  <a:pt x="1248" y="864"/>
                </a:lnTo>
                <a:lnTo>
                  <a:pt x="1243" y="868"/>
                </a:lnTo>
                <a:lnTo>
                  <a:pt x="1238" y="869"/>
                </a:lnTo>
                <a:lnTo>
                  <a:pt x="1234" y="871"/>
                </a:lnTo>
                <a:lnTo>
                  <a:pt x="1232" y="873"/>
                </a:lnTo>
                <a:lnTo>
                  <a:pt x="1232" y="875"/>
                </a:lnTo>
                <a:lnTo>
                  <a:pt x="1232" y="876"/>
                </a:lnTo>
                <a:lnTo>
                  <a:pt x="1232" y="878"/>
                </a:lnTo>
                <a:lnTo>
                  <a:pt x="1231" y="880"/>
                </a:lnTo>
                <a:lnTo>
                  <a:pt x="1229" y="880"/>
                </a:lnTo>
                <a:lnTo>
                  <a:pt x="1227" y="880"/>
                </a:lnTo>
                <a:lnTo>
                  <a:pt x="1224" y="878"/>
                </a:lnTo>
                <a:lnTo>
                  <a:pt x="1222" y="875"/>
                </a:lnTo>
                <a:lnTo>
                  <a:pt x="1219" y="873"/>
                </a:lnTo>
                <a:lnTo>
                  <a:pt x="1217" y="871"/>
                </a:lnTo>
                <a:lnTo>
                  <a:pt x="1216" y="869"/>
                </a:lnTo>
                <a:lnTo>
                  <a:pt x="1216" y="871"/>
                </a:lnTo>
                <a:lnTo>
                  <a:pt x="1217" y="875"/>
                </a:lnTo>
                <a:lnTo>
                  <a:pt x="1219" y="878"/>
                </a:lnTo>
                <a:lnTo>
                  <a:pt x="1219" y="881"/>
                </a:lnTo>
                <a:lnTo>
                  <a:pt x="1219" y="885"/>
                </a:lnTo>
                <a:lnTo>
                  <a:pt x="1217" y="886"/>
                </a:lnTo>
                <a:lnTo>
                  <a:pt x="1216" y="890"/>
                </a:lnTo>
                <a:lnTo>
                  <a:pt x="1216" y="891"/>
                </a:lnTo>
                <a:lnTo>
                  <a:pt x="1217" y="895"/>
                </a:lnTo>
                <a:lnTo>
                  <a:pt x="1221" y="898"/>
                </a:lnTo>
                <a:lnTo>
                  <a:pt x="1226" y="903"/>
                </a:lnTo>
                <a:lnTo>
                  <a:pt x="1231" y="907"/>
                </a:lnTo>
                <a:lnTo>
                  <a:pt x="1234" y="910"/>
                </a:lnTo>
                <a:lnTo>
                  <a:pt x="1236" y="913"/>
                </a:lnTo>
                <a:lnTo>
                  <a:pt x="1234" y="915"/>
                </a:lnTo>
                <a:lnTo>
                  <a:pt x="1234" y="917"/>
                </a:lnTo>
                <a:lnTo>
                  <a:pt x="1232" y="919"/>
                </a:lnTo>
                <a:lnTo>
                  <a:pt x="1231" y="919"/>
                </a:lnTo>
                <a:lnTo>
                  <a:pt x="1212" y="939"/>
                </a:lnTo>
                <a:lnTo>
                  <a:pt x="1202" y="937"/>
                </a:lnTo>
                <a:lnTo>
                  <a:pt x="1192" y="959"/>
                </a:lnTo>
                <a:lnTo>
                  <a:pt x="1202" y="957"/>
                </a:lnTo>
                <a:lnTo>
                  <a:pt x="1200" y="959"/>
                </a:lnTo>
                <a:lnTo>
                  <a:pt x="1199" y="961"/>
                </a:lnTo>
                <a:lnTo>
                  <a:pt x="1197" y="964"/>
                </a:lnTo>
                <a:lnTo>
                  <a:pt x="1194" y="966"/>
                </a:lnTo>
                <a:lnTo>
                  <a:pt x="1190" y="969"/>
                </a:lnTo>
                <a:lnTo>
                  <a:pt x="1185" y="973"/>
                </a:lnTo>
                <a:lnTo>
                  <a:pt x="1180" y="976"/>
                </a:lnTo>
                <a:lnTo>
                  <a:pt x="1177" y="981"/>
                </a:lnTo>
                <a:lnTo>
                  <a:pt x="1172" y="985"/>
                </a:lnTo>
                <a:lnTo>
                  <a:pt x="1165" y="988"/>
                </a:lnTo>
                <a:lnTo>
                  <a:pt x="1160" y="991"/>
                </a:lnTo>
                <a:lnTo>
                  <a:pt x="1155" y="995"/>
                </a:lnTo>
                <a:lnTo>
                  <a:pt x="1148" y="998"/>
                </a:lnTo>
                <a:lnTo>
                  <a:pt x="1143" y="1000"/>
                </a:lnTo>
                <a:lnTo>
                  <a:pt x="1136" y="1001"/>
                </a:lnTo>
                <a:lnTo>
                  <a:pt x="1134" y="1003"/>
                </a:lnTo>
                <a:lnTo>
                  <a:pt x="1129" y="1007"/>
                </a:lnTo>
                <a:lnTo>
                  <a:pt x="1124" y="1010"/>
                </a:lnTo>
                <a:lnTo>
                  <a:pt x="1117" y="1013"/>
                </a:lnTo>
                <a:lnTo>
                  <a:pt x="1111" y="1018"/>
                </a:lnTo>
                <a:lnTo>
                  <a:pt x="1106" y="1022"/>
                </a:lnTo>
                <a:lnTo>
                  <a:pt x="1102" y="1023"/>
                </a:lnTo>
                <a:lnTo>
                  <a:pt x="1100" y="1025"/>
                </a:lnTo>
                <a:lnTo>
                  <a:pt x="1099" y="1025"/>
                </a:lnTo>
                <a:lnTo>
                  <a:pt x="1094" y="1029"/>
                </a:lnTo>
                <a:lnTo>
                  <a:pt x="1089" y="1032"/>
                </a:lnTo>
                <a:lnTo>
                  <a:pt x="1084" y="1034"/>
                </a:lnTo>
                <a:lnTo>
                  <a:pt x="1078" y="1034"/>
                </a:lnTo>
                <a:lnTo>
                  <a:pt x="1080" y="1034"/>
                </a:lnTo>
                <a:lnTo>
                  <a:pt x="1085" y="1029"/>
                </a:lnTo>
                <a:lnTo>
                  <a:pt x="1099" y="1020"/>
                </a:lnTo>
                <a:lnTo>
                  <a:pt x="1100" y="1018"/>
                </a:lnTo>
                <a:lnTo>
                  <a:pt x="1102" y="1017"/>
                </a:lnTo>
                <a:lnTo>
                  <a:pt x="1107" y="1015"/>
                </a:lnTo>
                <a:lnTo>
                  <a:pt x="1112" y="1012"/>
                </a:lnTo>
                <a:lnTo>
                  <a:pt x="1119" y="1008"/>
                </a:lnTo>
                <a:lnTo>
                  <a:pt x="1124" y="1005"/>
                </a:lnTo>
                <a:lnTo>
                  <a:pt x="1131" y="1001"/>
                </a:lnTo>
                <a:lnTo>
                  <a:pt x="1136" y="998"/>
                </a:lnTo>
                <a:lnTo>
                  <a:pt x="1139" y="995"/>
                </a:lnTo>
                <a:lnTo>
                  <a:pt x="1141" y="993"/>
                </a:lnTo>
                <a:lnTo>
                  <a:pt x="1143" y="993"/>
                </a:lnTo>
                <a:lnTo>
                  <a:pt x="1141" y="993"/>
                </a:lnTo>
                <a:lnTo>
                  <a:pt x="1138" y="993"/>
                </a:lnTo>
                <a:lnTo>
                  <a:pt x="1131" y="996"/>
                </a:lnTo>
                <a:lnTo>
                  <a:pt x="1119" y="1001"/>
                </a:lnTo>
                <a:lnTo>
                  <a:pt x="1106" y="1008"/>
                </a:lnTo>
                <a:lnTo>
                  <a:pt x="1104" y="1008"/>
                </a:lnTo>
                <a:lnTo>
                  <a:pt x="1102" y="1010"/>
                </a:lnTo>
                <a:lnTo>
                  <a:pt x="1099" y="1012"/>
                </a:lnTo>
                <a:lnTo>
                  <a:pt x="1097" y="1013"/>
                </a:lnTo>
                <a:lnTo>
                  <a:pt x="1094" y="1015"/>
                </a:lnTo>
                <a:lnTo>
                  <a:pt x="1092" y="1015"/>
                </a:lnTo>
                <a:lnTo>
                  <a:pt x="1092" y="1012"/>
                </a:lnTo>
                <a:lnTo>
                  <a:pt x="1094" y="1008"/>
                </a:lnTo>
                <a:lnTo>
                  <a:pt x="1094" y="1007"/>
                </a:lnTo>
                <a:lnTo>
                  <a:pt x="1095" y="1005"/>
                </a:lnTo>
                <a:lnTo>
                  <a:pt x="1095" y="1003"/>
                </a:lnTo>
                <a:lnTo>
                  <a:pt x="1097" y="1000"/>
                </a:lnTo>
                <a:lnTo>
                  <a:pt x="1097" y="998"/>
                </a:lnTo>
                <a:lnTo>
                  <a:pt x="1099" y="995"/>
                </a:lnTo>
                <a:lnTo>
                  <a:pt x="1099" y="993"/>
                </a:lnTo>
                <a:lnTo>
                  <a:pt x="1087" y="1005"/>
                </a:lnTo>
                <a:lnTo>
                  <a:pt x="1078" y="1007"/>
                </a:lnTo>
                <a:lnTo>
                  <a:pt x="1075" y="1001"/>
                </a:lnTo>
                <a:lnTo>
                  <a:pt x="1077" y="1012"/>
                </a:lnTo>
                <a:lnTo>
                  <a:pt x="1067" y="1015"/>
                </a:lnTo>
                <a:lnTo>
                  <a:pt x="1065" y="1013"/>
                </a:lnTo>
                <a:lnTo>
                  <a:pt x="1062" y="1008"/>
                </a:lnTo>
                <a:lnTo>
                  <a:pt x="1056" y="1003"/>
                </a:lnTo>
                <a:lnTo>
                  <a:pt x="1051" y="1000"/>
                </a:lnTo>
                <a:lnTo>
                  <a:pt x="1048" y="998"/>
                </a:lnTo>
                <a:lnTo>
                  <a:pt x="1048" y="1000"/>
                </a:lnTo>
                <a:lnTo>
                  <a:pt x="1050" y="1007"/>
                </a:lnTo>
                <a:lnTo>
                  <a:pt x="1058" y="1020"/>
                </a:lnTo>
                <a:lnTo>
                  <a:pt x="1060" y="1020"/>
                </a:lnTo>
                <a:lnTo>
                  <a:pt x="1063" y="1023"/>
                </a:lnTo>
                <a:lnTo>
                  <a:pt x="1067" y="1023"/>
                </a:lnTo>
                <a:lnTo>
                  <a:pt x="1068" y="1025"/>
                </a:lnTo>
                <a:lnTo>
                  <a:pt x="1070" y="1029"/>
                </a:lnTo>
                <a:lnTo>
                  <a:pt x="1070" y="1032"/>
                </a:lnTo>
                <a:lnTo>
                  <a:pt x="1067" y="1035"/>
                </a:lnTo>
                <a:lnTo>
                  <a:pt x="1063" y="1037"/>
                </a:lnTo>
                <a:lnTo>
                  <a:pt x="1062" y="1039"/>
                </a:lnTo>
                <a:lnTo>
                  <a:pt x="1058" y="1040"/>
                </a:lnTo>
                <a:lnTo>
                  <a:pt x="1056" y="1042"/>
                </a:lnTo>
                <a:lnTo>
                  <a:pt x="1053" y="1044"/>
                </a:lnTo>
                <a:lnTo>
                  <a:pt x="1051" y="1045"/>
                </a:lnTo>
                <a:lnTo>
                  <a:pt x="1050" y="1045"/>
                </a:lnTo>
                <a:lnTo>
                  <a:pt x="1050" y="1047"/>
                </a:lnTo>
                <a:lnTo>
                  <a:pt x="1048" y="1047"/>
                </a:lnTo>
                <a:lnTo>
                  <a:pt x="1046" y="1047"/>
                </a:lnTo>
                <a:lnTo>
                  <a:pt x="1045" y="1047"/>
                </a:lnTo>
                <a:lnTo>
                  <a:pt x="1043" y="1045"/>
                </a:lnTo>
                <a:lnTo>
                  <a:pt x="1041" y="1044"/>
                </a:lnTo>
                <a:lnTo>
                  <a:pt x="1040" y="1039"/>
                </a:lnTo>
                <a:lnTo>
                  <a:pt x="1040" y="1034"/>
                </a:lnTo>
                <a:lnTo>
                  <a:pt x="1036" y="1030"/>
                </a:lnTo>
                <a:lnTo>
                  <a:pt x="1036" y="1027"/>
                </a:lnTo>
                <a:lnTo>
                  <a:pt x="1033" y="1027"/>
                </a:lnTo>
                <a:lnTo>
                  <a:pt x="1033" y="1025"/>
                </a:lnTo>
                <a:lnTo>
                  <a:pt x="1031" y="1025"/>
                </a:lnTo>
                <a:lnTo>
                  <a:pt x="1029" y="1025"/>
                </a:lnTo>
                <a:lnTo>
                  <a:pt x="1019" y="1013"/>
                </a:lnTo>
                <a:lnTo>
                  <a:pt x="1023" y="1027"/>
                </a:lnTo>
                <a:lnTo>
                  <a:pt x="1031" y="1037"/>
                </a:lnTo>
                <a:lnTo>
                  <a:pt x="1028" y="1040"/>
                </a:lnTo>
                <a:lnTo>
                  <a:pt x="1031" y="1056"/>
                </a:lnTo>
                <a:lnTo>
                  <a:pt x="1019" y="1069"/>
                </a:lnTo>
                <a:lnTo>
                  <a:pt x="1018" y="1057"/>
                </a:lnTo>
                <a:lnTo>
                  <a:pt x="1011" y="1067"/>
                </a:lnTo>
                <a:lnTo>
                  <a:pt x="1006" y="1064"/>
                </a:lnTo>
                <a:lnTo>
                  <a:pt x="984" y="1078"/>
                </a:lnTo>
                <a:lnTo>
                  <a:pt x="992" y="1086"/>
                </a:lnTo>
                <a:lnTo>
                  <a:pt x="996" y="1083"/>
                </a:lnTo>
                <a:lnTo>
                  <a:pt x="997" y="1081"/>
                </a:lnTo>
                <a:lnTo>
                  <a:pt x="1001" y="1078"/>
                </a:lnTo>
                <a:lnTo>
                  <a:pt x="1002" y="1076"/>
                </a:lnTo>
                <a:lnTo>
                  <a:pt x="1004" y="1078"/>
                </a:lnTo>
                <a:lnTo>
                  <a:pt x="1004" y="1081"/>
                </a:lnTo>
                <a:lnTo>
                  <a:pt x="1001" y="1089"/>
                </a:lnTo>
                <a:lnTo>
                  <a:pt x="999" y="1091"/>
                </a:lnTo>
                <a:lnTo>
                  <a:pt x="997" y="1095"/>
                </a:lnTo>
                <a:lnTo>
                  <a:pt x="996" y="1098"/>
                </a:lnTo>
                <a:lnTo>
                  <a:pt x="994" y="1100"/>
                </a:lnTo>
                <a:lnTo>
                  <a:pt x="992" y="1103"/>
                </a:lnTo>
                <a:lnTo>
                  <a:pt x="992" y="1105"/>
                </a:lnTo>
                <a:lnTo>
                  <a:pt x="985" y="1110"/>
                </a:lnTo>
                <a:lnTo>
                  <a:pt x="982" y="1103"/>
                </a:lnTo>
                <a:lnTo>
                  <a:pt x="952" y="1103"/>
                </a:lnTo>
                <a:lnTo>
                  <a:pt x="957" y="1110"/>
                </a:lnTo>
                <a:lnTo>
                  <a:pt x="962" y="1111"/>
                </a:lnTo>
                <a:lnTo>
                  <a:pt x="965" y="1120"/>
                </a:lnTo>
                <a:lnTo>
                  <a:pt x="972" y="1125"/>
                </a:lnTo>
                <a:lnTo>
                  <a:pt x="977" y="1123"/>
                </a:lnTo>
                <a:lnTo>
                  <a:pt x="963" y="1167"/>
                </a:lnTo>
                <a:lnTo>
                  <a:pt x="963" y="1169"/>
                </a:lnTo>
                <a:lnTo>
                  <a:pt x="962" y="1171"/>
                </a:lnTo>
                <a:lnTo>
                  <a:pt x="962" y="1172"/>
                </a:lnTo>
                <a:lnTo>
                  <a:pt x="960" y="1172"/>
                </a:lnTo>
                <a:lnTo>
                  <a:pt x="958" y="1174"/>
                </a:lnTo>
                <a:lnTo>
                  <a:pt x="957" y="1172"/>
                </a:lnTo>
                <a:lnTo>
                  <a:pt x="955" y="1169"/>
                </a:lnTo>
                <a:lnTo>
                  <a:pt x="955" y="1162"/>
                </a:lnTo>
                <a:lnTo>
                  <a:pt x="953" y="1159"/>
                </a:lnTo>
                <a:lnTo>
                  <a:pt x="953" y="1155"/>
                </a:lnTo>
                <a:lnTo>
                  <a:pt x="952" y="1154"/>
                </a:lnTo>
                <a:lnTo>
                  <a:pt x="950" y="1152"/>
                </a:lnTo>
                <a:lnTo>
                  <a:pt x="948" y="1154"/>
                </a:lnTo>
                <a:lnTo>
                  <a:pt x="948" y="1157"/>
                </a:lnTo>
                <a:lnTo>
                  <a:pt x="948" y="1164"/>
                </a:lnTo>
                <a:lnTo>
                  <a:pt x="946" y="1166"/>
                </a:lnTo>
                <a:lnTo>
                  <a:pt x="945" y="1169"/>
                </a:lnTo>
                <a:lnTo>
                  <a:pt x="941" y="1172"/>
                </a:lnTo>
                <a:lnTo>
                  <a:pt x="940" y="1172"/>
                </a:lnTo>
                <a:lnTo>
                  <a:pt x="930" y="1166"/>
                </a:lnTo>
                <a:lnTo>
                  <a:pt x="931" y="1174"/>
                </a:lnTo>
                <a:lnTo>
                  <a:pt x="928" y="1179"/>
                </a:lnTo>
                <a:lnTo>
                  <a:pt x="938" y="1184"/>
                </a:lnTo>
                <a:lnTo>
                  <a:pt x="957" y="1181"/>
                </a:lnTo>
                <a:lnTo>
                  <a:pt x="958" y="1198"/>
                </a:lnTo>
                <a:lnTo>
                  <a:pt x="948" y="1223"/>
                </a:lnTo>
                <a:lnTo>
                  <a:pt x="948" y="1233"/>
                </a:lnTo>
                <a:lnTo>
                  <a:pt x="962" y="1269"/>
                </a:lnTo>
                <a:lnTo>
                  <a:pt x="960" y="1291"/>
                </a:lnTo>
                <a:lnTo>
                  <a:pt x="970" y="1304"/>
                </a:lnTo>
                <a:lnTo>
                  <a:pt x="975" y="1325"/>
                </a:lnTo>
                <a:lnTo>
                  <a:pt x="982" y="1337"/>
                </a:lnTo>
                <a:lnTo>
                  <a:pt x="968" y="1347"/>
                </a:lnTo>
                <a:lnTo>
                  <a:pt x="962" y="1355"/>
                </a:lnTo>
                <a:lnTo>
                  <a:pt x="960" y="1353"/>
                </a:lnTo>
                <a:lnTo>
                  <a:pt x="958" y="1352"/>
                </a:lnTo>
                <a:lnTo>
                  <a:pt x="957" y="1350"/>
                </a:lnTo>
                <a:lnTo>
                  <a:pt x="953" y="1347"/>
                </a:lnTo>
                <a:lnTo>
                  <a:pt x="950" y="1343"/>
                </a:lnTo>
                <a:lnTo>
                  <a:pt x="946" y="1340"/>
                </a:lnTo>
                <a:lnTo>
                  <a:pt x="943" y="1338"/>
                </a:lnTo>
                <a:lnTo>
                  <a:pt x="938" y="1335"/>
                </a:lnTo>
                <a:lnTo>
                  <a:pt x="933" y="1331"/>
                </a:lnTo>
                <a:lnTo>
                  <a:pt x="926" y="1330"/>
                </a:lnTo>
                <a:lnTo>
                  <a:pt x="919" y="1326"/>
                </a:lnTo>
                <a:lnTo>
                  <a:pt x="913" y="1325"/>
                </a:lnTo>
                <a:lnTo>
                  <a:pt x="904" y="1325"/>
                </a:lnTo>
                <a:lnTo>
                  <a:pt x="896" y="1325"/>
                </a:lnTo>
                <a:lnTo>
                  <a:pt x="887" y="1325"/>
                </a:lnTo>
                <a:lnTo>
                  <a:pt x="886" y="1325"/>
                </a:lnTo>
                <a:lnTo>
                  <a:pt x="884" y="1325"/>
                </a:lnTo>
                <a:lnTo>
                  <a:pt x="882" y="1325"/>
                </a:lnTo>
                <a:lnTo>
                  <a:pt x="879" y="1325"/>
                </a:lnTo>
                <a:lnTo>
                  <a:pt x="877" y="1325"/>
                </a:lnTo>
                <a:lnTo>
                  <a:pt x="875" y="1326"/>
                </a:lnTo>
                <a:lnTo>
                  <a:pt x="874" y="1326"/>
                </a:lnTo>
                <a:lnTo>
                  <a:pt x="872" y="1326"/>
                </a:lnTo>
                <a:lnTo>
                  <a:pt x="836" y="1304"/>
                </a:lnTo>
                <a:lnTo>
                  <a:pt x="821" y="1304"/>
                </a:lnTo>
                <a:lnTo>
                  <a:pt x="821" y="1303"/>
                </a:lnTo>
                <a:lnTo>
                  <a:pt x="820" y="1301"/>
                </a:lnTo>
                <a:lnTo>
                  <a:pt x="820" y="1298"/>
                </a:lnTo>
                <a:lnTo>
                  <a:pt x="816" y="1294"/>
                </a:lnTo>
                <a:lnTo>
                  <a:pt x="811" y="1291"/>
                </a:lnTo>
                <a:lnTo>
                  <a:pt x="806" y="1287"/>
                </a:lnTo>
                <a:lnTo>
                  <a:pt x="798" y="1284"/>
                </a:lnTo>
                <a:lnTo>
                  <a:pt x="787" y="1284"/>
                </a:lnTo>
                <a:lnTo>
                  <a:pt x="786" y="1284"/>
                </a:lnTo>
                <a:lnTo>
                  <a:pt x="784" y="1284"/>
                </a:lnTo>
                <a:lnTo>
                  <a:pt x="781" y="1284"/>
                </a:lnTo>
                <a:lnTo>
                  <a:pt x="779" y="1284"/>
                </a:lnTo>
                <a:lnTo>
                  <a:pt x="777" y="1284"/>
                </a:lnTo>
                <a:lnTo>
                  <a:pt x="776" y="1284"/>
                </a:lnTo>
                <a:lnTo>
                  <a:pt x="774" y="1284"/>
                </a:lnTo>
                <a:lnTo>
                  <a:pt x="774" y="1269"/>
                </a:lnTo>
                <a:lnTo>
                  <a:pt x="767" y="1267"/>
                </a:lnTo>
                <a:lnTo>
                  <a:pt x="767" y="1265"/>
                </a:lnTo>
                <a:lnTo>
                  <a:pt x="767" y="1262"/>
                </a:lnTo>
                <a:lnTo>
                  <a:pt x="765" y="1257"/>
                </a:lnTo>
                <a:lnTo>
                  <a:pt x="764" y="1252"/>
                </a:lnTo>
                <a:lnTo>
                  <a:pt x="764" y="1247"/>
                </a:lnTo>
                <a:lnTo>
                  <a:pt x="762" y="1242"/>
                </a:lnTo>
                <a:lnTo>
                  <a:pt x="759" y="1237"/>
                </a:lnTo>
                <a:lnTo>
                  <a:pt x="757" y="1230"/>
                </a:lnTo>
                <a:lnTo>
                  <a:pt x="755" y="1225"/>
                </a:lnTo>
                <a:lnTo>
                  <a:pt x="754" y="1220"/>
                </a:lnTo>
                <a:lnTo>
                  <a:pt x="750" y="1216"/>
                </a:lnTo>
                <a:lnTo>
                  <a:pt x="748" y="1213"/>
                </a:lnTo>
                <a:lnTo>
                  <a:pt x="745" y="1210"/>
                </a:lnTo>
                <a:lnTo>
                  <a:pt x="743" y="1208"/>
                </a:lnTo>
                <a:lnTo>
                  <a:pt x="740" y="1208"/>
                </a:lnTo>
                <a:lnTo>
                  <a:pt x="738" y="1208"/>
                </a:lnTo>
                <a:lnTo>
                  <a:pt x="738" y="1205"/>
                </a:lnTo>
                <a:lnTo>
                  <a:pt x="738" y="1199"/>
                </a:lnTo>
                <a:lnTo>
                  <a:pt x="738" y="1193"/>
                </a:lnTo>
                <a:lnTo>
                  <a:pt x="738" y="1188"/>
                </a:lnTo>
                <a:lnTo>
                  <a:pt x="738" y="1181"/>
                </a:lnTo>
                <a:lnTo>
                  <a:pt x="738" y="1177"/>
                </a:lnTo>
                <a:lnTo>
                  <a:pt x="738" y="1176"/>
                </a:lnTo>
                <a:lnTo>
                  <a:pt x="728" y="1166"/>
                </a:lnTo>
                <a:lnTo>
                  <a:pt x="728" y="1164"/>
                </a:lnTo>
                <a:lnTo>
                  <a:pt x="728" y="1161"/>
                </a:lnTo>
                <a:lnTo>
                  <a:pt x="730" y="1154"/>
                </a:lnTo>
                <a:lnTo>
                  <a:pt x="730" y="1147"/>
                </a:lnTo>
                <a:lnTo>
                  <a:pt x="728" y="1140"/>
                </a:lnTo>
                <a:lnTo>
                  <a:pt x="726" y="1133"/>
                </a:lnTo>
                <a:lnTo>
                  <a:pt x="725" y="1128"/>
                </a:lnTo>
                <a:lnTo>
                  <a:pt x="720" y="1127"/>
                </a:lnTo>
                <a:lnTo>
                  <a:pt x="718" y="1127"/>
                </a:lnTo>
                <a:lnTo>
                  <a:pt x="715" y="1125"/>
                </a:lnTo>
                <a:lnTo>
                  <a:pt x="711" y="1123"/>
                </a:lnTo>
                <a:lnTo>
                  <a:pt x="708" y="1122"/>
                </a:lnTo>
                <a:lnTo>
                  <a:pt x="706" y="1118"/>
                </a:lnTo>
                <a:lnTo>
                  <a:pt x="703" y="1115"/>
                </a:lnTo>
                <a:lnTo>
                  <a:pt x="699" y="1111"/>
                </a:lnTo>
                <a:lnTo>
                  <a:pt x="696" y="1106"/>
                </a:lnTo>
                <a:lnTo>
                  <a:pt x="693" y="1103"/>
                </a:lnTo>
                <a:lnTo>
                  <a:pt x="689" y="1098"/>
                </a:lnTo>
                <a:lnTo>
                  <a:pt x="686" y="1091"/>
                </a:lnTo>
                <a:lnTo>
                  <a:pt x="682" y="1086"/>
                </a:lnTo>
                <a:lnTo>
                  <a:pt x="679" y="1081"/>
                </a:lnTo>
                <a:lnTo>
                  <a:pt x="676" y="1074"/>
                </a:lnTo>
                <a:lnTo>
                  <a:pt x="672" y="1069"/>
                </a:lnTo>
                <a:lnTo>
                  <a:pt x="669" y="1062"/>
                </a:lnTo>
                <a:lnTo>
                  <a:pt x="667" y="1061"/>
                </a:lnTo>
                <a:lnTo>
                  <a:pt x="666" y="1059"/>
                </a:lnTo>
                <a:lnTo>
                  <a:pt x="662" y="1056"/>
                </a:lnTo>
                <a:lnTo>
                  <a:pt x="660" y="1051"/>
                </a:lnTo>
                <a:lnTo>
                  <a:pt x="657" y="1047"/>
                </a:lnTo>
                <a:lnTo>
                  <a:pt x="654" y="1045"/>
                </a:lnTo>
                <a:lnTo>
                  <a:pt x="652" y="1044"/>
                </a:lnTo>
                <a:lnTo>
                  <a:pt x="652" y="1042"/>
                </a:lnTo>
                <a:lnTo>
                  <a:pt x="610" y="949"/>
                </a:lnTo>
                <a:lnTo>
                  <a:pt x="605" y="935"/>
                </a:lnTo>
                <a:lnTo>
                  <a:pt x="591" y="915"/>
                </a:lnTo>
                <a:lnTo>
                  <a:pt x="564" y="891"/>
                </a:lnTo>
                <a:lnTo>
                  <a:pt x="562" y="890"/>
                </a:lnTo>
                <a:lnTo>
                  <a:pt x="561" y="885"/>
                </a:lnTo>
                <a:lnTo>
                  <a:pt x="554" y="880"/>
                </a:lnTo>
                <a:lnTo>
                  <a:pt x="549" y="873"/>
                </a:lnTo>
                <a:lnTo>
                  <a:pt x="542" y="866"/>
                </a:lnTo>
                <a:lnTo>
                  <a:pt x="535" y="861"/>
                </a:lnTo>
                <a:lnTo>
                  <a:pt x="528" y="856"/>
                </a:lnTo>
                <a:lnTo>
                  <a:pt x="522" y="854"/>
                </a:lnTo>
                <a:lnTo>
                  <a:pt x="520" y="854"/>
                </a:lnTo>
                <a:lnTo>
                  <a:pt x="515" y="854"/>
                </a:lnTo>
                <a:lnTo>
                  <a:pt x="512" y="853"/>
                </a:lnTo>
                <a:lnTo>
                  <a:pt x="506" y="853"/>
                </a:lnTo>
                <a:lnTo>
                  <a:pt x="501" y="853"/>
                </a:lnTo>
                <a:lnTo>
                  <a:pt x="496" y="851"/>
                </a:lnTo>
                <a:lnTo>
                  <a:pt x="490" y="851"/>
                </a:lnTo>
                <a:lnTo>
                  <a:pt x="484" y="849"/>
                </a:lnTo>
                <a:lnTo>
                  <a:pt x="478" y="849"/>
                </a:lnTo>
                <a:lnTo>
                  <a:pt x="473" y="847"/>
                </a:lnTo>
                <a:lnTo>
                  <a:pt x="468" y="846"/>
                </a:lnTo>
                <a:lnTo>
                  <a:pt x="461" y="844"/>
                </a:lnTo>
                <a:lnTo>
                  <a:pt x="457" y="844"/>
                </a:lnTo>
                <a:lnTo>
                  <a:pt x="452" y="841"/>
                </a:lnTo>
                <a:lnTo>
                  <a:pt x="449" y="839"/>
                </a:lnTo>
                <a:lnTo>
                  <a:pt x="446" y="837"/>
                </a:lnTo>
                <a:lnTo>
                  <a:pt x="442" y="836"/>
                </a:lnTo>
                <a:lnTo>
                  <a:pt x="440" y="834"/>
                </a:lnTo>
                <a:lnTo>
                  <a:pt x="439" y="834"/>
                </a:lnTo>
                <a:lnTo>
                  <a:pt x="435" y="836"/>
                </a:lnTo>
                <a:lnTo>
                  <a:pt x="434" y="837"/>
                </a:lnTo>
                <a:lnTo>
                  <a:pt x="432" y="839"/>
                </a:lnTo>
                <a:lnTo>
                  <a:pt x="429" y="842"/>
                </a:lnTo>
                <a:lnTo>
                  <a:pt x="427" y="846"/>
                </a:lnTo>
                <a:lnTo>
                  <a:pt x="424" y="847"/>
                </a:lnTo>
                <a:lnTo>
                  <a:pt x="420" y="849"/>
                </a:lnTo>
                <a:lnTo>
                  <a:pt x="418" y="849"/>
                </a:lnTo>
                <a:lnTo>
                  <a:pt x="417" y="849"/>
                </a:lnTo>
                <a:lnTo>
                  <a:pt x="415" y="847"/>
                </a:lnTo>
                <a:lnTo>
                  <a:pt x="413" y="846"/>
                </a:lnTo>
                <a:lnTo>
                  <a:pt x="412" y="844"/>
                </a:lnTo>
                <a:lnTo>
                  <a:pt x="408" y="844"/>
                </a:lnTo>
                <a:lnTo>
                  <a:pt x="405" y="846"/>
                </a:lnTo>
                <a:lnTo>
                  <a:pt x="398" y="847"/>
                </a:lnTo>
                <a:lnTo>
                  <a:pt x="391" y="853"/>
                </a:lnTo>
                <a:lnTo>
                  <a:pt x="386" y="863"/>
                </a:lnTo>
                <a:lnTo>
                  <a:pt x="380" y="875"/>
                </a:lnTo>
                <a:lnTo>
                  <a:pt x="374" y="891"/>
                </a:lnTo>
                <a:lnTo>
                  <a:pt x="368" y="902"/>
                </a:lnTo>
                <a:lnTo>
                  <a:pt x="368" y="903"/>
                </a:lnTo>
                <a:lnTo>
                  <a:pt x="366" y="903"/>
                </a:lnTo>
                <a:lnTo>
                  <a:pt x="366" y="905"/>
                </a:lnTo>
                <a:lnTo>
                  <a:pt x="364" y="908"/>
                </a:lnTo>
                <a:lnTo>
                  <a:pt x="361" y="912"/>
                </a:lnTo>
                <a:lnTo>
                  <a:pt x="358" y="915"/>
                </a:lnTo>
                <a:lnTo>
                  <a:pt x="356" y="915"/>
                </a:lnTo>
                <a:lnTo>
                  <a:pt x="356" y="917"/>
                </a:lnTo>
                <a:lnTo>
                  <a:pt x="352" y="919"/>
                </a:lnTo>
                <a:lnTo>
                  <a:pt x="351" y="922"/>
                </a:lnTo>
                <a:lnTo>
                  <a:pt x="349" y="924"/>
                </a:lnTo>
                <a:lnTo>
                  <a:pt x="347" y="925"/>
                </a:lnTo>
                <a:lnTo>
                  <a:pt x="346" y="927"/>
                </a:lnTo>
                <a:lnTo>
                  <a:pt x="346" y="930"/>
                </a:lnTo>
                <a:lnTo>
                  <a:pt x="344" y="932"/>
                </a:lnTo>
                <a:lnTo>
                  <a:pt x="342" y="935"/>
                </a:lnTo>
                <a:lnTo>
                  <a:pt x="339" y="937"/>
                </a:lnTo>
                <a:lnTo>
                  <a:pt x="334" y="937"/>
                </a:lnTo>
                <a:lnTo>
                  <a:pt x="325" y="937"/>
                </a:lnTo>
                <a:lnTo>
                  <a:pt x="314" y="932"/>
                </a:lnTo>
                <a:lnTo>
                  <a:pt x="312" y="930"/>
                </a:lnTo>
                <a:lnTo>
                  <a:pt x="308" y="927"/>
                </a:lnTo>
                <a:lnTo>
                  <a:pt x="303" y="924"/>
                </a:lnTo>
                <a:lnTo>
                  <a:pt x="297" y="919"/>
                </a:lnTo>
                <a:lnTo>
                  <a:pt x="288" y="912"/>
                </a:lnTo>
                <a:lnTo>
                  <a:pt x="280" y="907"/>
                </a:lnTo>
                <a:lnTo>
                  <a:pt x="271" y="902"/>
                </a:lnTo>
                <a:lnTo>
                  <a:pt x="263" y="895"/>
                </a:lnTo>
                <a:lnTo>
                  <a:pt x="261" y="895"/>
                </a:lnTo>
                <a:lnTo>
                  <a:pt x="259" y="895"/>
                </a:lnTo>
                <a:lnTo>
                  <a:pt x="256" y="895"/>
                </a:lnTo>
                <a:lnTo>
                  <a:pt x="251" y="893"/>
                </a:lnTo>
                <a:lnTo>
                  <a:pt x="246" y="890"/>
                </a:lnTo>
                <a:lnTo>
                  <a:pt x="239" y="885"/>
                </a:lnTo>
                <a:lnTo>
                  <a:pt x="234" y="880"/>
                </a:lnTo>
                <a:lnTo>
                  <a:pt x="227" y="869"/>
                </a:lnTo>
                <a:lnTo>
                  <a:pt x="224" y="866"/>
                </a:lnTo>
                <a:lnTo>
                  <a:pt x="220" y="864"/>
                </a:lnTo>
                <a:lnTo>
                  <a:pt x="217" y="863"/>
                </a:lnTo>
                <a:lnTo>
                  <a:pt x="214" y="859"/>
                </a:lnTo>
                <a:lnTo>
                  <a:pt x="209" y="854"/>
                </a:lnTo>
                <a:lnTo>
                  <a:pt x="204" y="846"/>
                </a:lnTo>
                <a:lnTo>
                  <a:pt x="195" y="834"/>
                </a:lnTo>
                <a:lnTo>
                  <a:pt x="187" y="819"/>
                </a:lnTo>
                <a:lnTo>
                  <a:pt x="187" y="815"/>
                </a:lnTo>
                <a:lnTo>
                  <a:pt x="185" y="809"/>
                </a:lnTo>
                <a:lnTo>
                  <a:pt x="185" y="800"/>
                </a:lnTo>
                <a:lnTo>
                  <a:pt x="185" y="792"/>
                </a:lnTo>
                <a:lnTo>
                  <a:pt x="183" y="783"/>
                </a:lnTo>
                <a:lnTo>
                  <a:pt x="183" y="776"/>
                </a:lnTo>
                <a:lnTo>
                  <a:pt x="183" y="771"/>
                </a:lnTo>
                <a:lnTo>
                  <a:pt x="183" y="770"/>
                </a:lnTo>
                <a:lnTo>
                  <a:pt x="171" y="753"/>
                </a:lnTo>
                <a:lnTo>
                  <a:pt x="171" y="751"/>
                </a:lnTo>
                <a:lnTo>
                  <a:pt x="171" y="749"/>
                </a:lnTo>
                <a:lnTo>
                  <a:pt x="171" y="746"/>
                </a:lnTo>
                <a:lnTo>
                  <a:pt x="170" y="741"/>
                </a:lnTo>
                <a:lnTo>
                  <a:pt x="166" y="732"/>
                </a:lnTo>
                <a:lnTo>
                  <a:pt x="160" y="722"/>
                </a:lnTo>
                <a:lnTo>
                  <a:pt x="149" y="710"/>
                </a:lnTo>
                <a:lnTo>
                  <a:pt x="134" y="695"/>
                </a:lnTo>
                <a:lnTo>
                  <a:pt x="132" y="693"/>
                </a:lnTo>
                <a:lnTo>
                  <a:pt x="129" y="690"/>
                </a:lnTo>
                <a:lnTo>
                  <a:pt x="124" y="685"/>
                </a:lnTo>
                <a:lnTo>
                  <a:pt x="119" y="680"/>
                </a:lnTo>
                <a:lnTo>
                  <a:pt x="114" y="677"/>
                </a:lnTo>
                <a:lnTo>
                  <a:pt x="109" y="671"/>
                </a:lnTo>
                <a:lnTo>
                  <a:pt x="105" y="670"/>
                </a:lnTo>
                <a:lnTo>
                  <a:pt x="104" y="668"/>
                </a:lnTo>
                <a:lnTo>
                  <a:pt x="92" y="648"/>
                </a:lnTo>
                <a:lnTo>
                  <a:pt x="60" y="609"/>
                </a:lnTo>
                <a:lnTo>
                  <a:pt x="43" y="605"/>
                </a:lnTo>
                <a:lnTo>
                  <a:pt x="19" y="561"/>
                </a:lnTo>
                <a:lnTo>
                  <a:pt x="6" y="560"/>
                </a:lnTo>
                <a:close/>
              </a:path>
            </a:pathLst>
          </a:custGeom>
          <a:solidFill>
            <a:srgbClr val="339966"/>
          </a:solidFill>
          <a:ln w="9525">
            <a:solidFill>
              <a:schemeClr val="tx1"/>
            </a:solidFill>
            <a:round/>
            <a:headEnd/>
            <a:tailEnd/>
          </a:ln>
        </p:spPr>
        <p:txBody>
          <a:bodyPr/>
          <a:lstStyle/>
          <a:p>
            <a:endParaRPr lang="en-US"/>
          </a:p>
        </p:txBody>
      </p:sp>
      <p:sp>
        <p:nvSpPr>
          <p:cNvPr id="58410" name="Freeform 122"/>
          <p:cNvSpPr>
            <a:spLocks/>
          </p:cNvSpPr>
          <p:nvPr/>
        </p:nvSpPr>
        <p:spPr bwMode="auto">
          <a:xfrm>
            <a:off x="3465513" y="3003550"/>
            <a:ext cx="1408112" cy="622300"/>
          </a:xfrm>
          <a:custGeom>
            <a:avLst/>
            <a:gdLst>
              <a:gd name="T0" fmla="*/ 785 w 811"/>
              <a:gd name="T1" fmla="*/ 364 h 404"/>
              <a:gd name="T2" fmla="*/ 780 w 811"/>
              <a:gd name="T3" fmla="*/ 348 h 404"/>
              <a:gd name="T4" fmla="*/ 775 w 811"/>
              <a:gd name="T5" fmla="*/ 337 h 404"/>
              <a:gd name="T6" fmla="*/ 772 w 811"/>
              <a:gd name="T7" fmla="*/ 330 h 404"/>
              <a:gd name="T8" fmla="*/ 765 w 811"/>
              <a:gd name="T9" fmla="*/ 318 h 404"/>
              <a:gd name="T10" fmla="*/ 763 w 811"/>
              <a:gd name="T11" fmla="*/ 303 h 404"/>
              <a:gd name="T12" fmla="*/ 765 w 811"/>
              <a:gd name="T13" fmla="*/ 286 h 404"/>
              <a:gd name="T14" fmla="*/ 765 w 811"/>
              <a:gd name="T15" fmla="*/ 272 h 404"/>
              <a:gd name="T16" fmla="*/ 767 w 811"/>
              <a:gd name="T17" fmla="*/ 264 h 404"/>
              <a:gd name="T18" fmla="*/ 758 w 811"/>
              <a:gd name="T19" fmla="*/ 223 h 404"/>
              <a:gd name="T20" fmla="*/ 747 w 811"/>
              <a:gd name="T21" fmla="*/ 210 h 404"/>
              <a:gd name="T22" fmla="*/ 743 w 811"/>
              <a:gd name="T23" fmla="*/ 194 h 404"/>
              <a:gd name="T24" fmla="*/ 745 w 811"/>
              <a:gd name="T25" fmla="*/ 186 h 404"/>
              <a:gd name="T26" fmla="*/ 741 w 811"/>
              <a:gd name="T27" fmla="*/ 164 h 404"/>
              <a:gd name="T28" fmla="*/ 735 w 811"/>
              <a:gd name="T29" fmla="*/ 154 h 404"/>
              <a:gd name="T30" fmla="*/ 726 w 811"/>
              <a:gd name="T31" fmla="*/ 147 h 404"/>
              <a:gd name="T32" fmla="*/ 721 w 811"/>
              <a:gd name="T33" fmla="*/ 134 h 404"/>
              <a:gd name="T34" fmla="*/ 719 w 811"/>
              <a:gd name="T35" fmla="*/ 123 h 404"/>
              <a:gd name="T36" fmla="*/ 714 w 811"/>
              <a:gd name="T37" fmla="*/ 110 h 404"/>
              <a:gd name="T38" fmla="*/ 711 w 811"/>
              <a:gd name="T39" fmla="*/ 105 h 404"/>
              <a:gd name="T40" fmla="*/ 703 w 811"/>
              <a:gd name="T41" fmla="*/ 95 h 404"/>
              <a:gd name="T42" fmla="*/ 696 w 811"/>
              <a:gd name="T43" fmla="*/ 88 h 404"/>
              <a:gd name="T44" fmla="*/ 689 w 811"/>
              <a:gd name="T45" fmla="*/ 74 h 404"/>
              <a:gd name="T46" fmla="*/ 675 w 811"/>
              <a:gd name="T47" fmla="*/ 61 h 404"/>
              <a:gd name="T48" fmla="*/ 662 w 811"/>
              <a:gd name="T49" fmla="*/ 57 h 404"/>
              <a:gd name="T50" fmla="*/ 648 w 811"/>
              <a:gd name="T51" fmla="*/ 54 h 404"/>
              <a:gd name="T52" fmla="*/ 584 w 811"/>
              <a:gd name="T53" fmla="*/ 46 h 404"/>
              <a:gd name="T54" fmla="*/ 576 w 811"/>
              <a:gd name="T55" fmla="*/ 52 h 404"/>
              <a:gd name="T56" fmla="*/ 565 w 811"/>
              <a:gd name="T57" fmla="*/ 54 h 404"/>
              <a:gd name="T58" fmla="*/ 555 w 811"/>
              <a:gd name="T59" fmla="*/ 46 h 404"/>
              <a:gd name="T60" fmla="*/ 535 w 811"/>
              <a:gd name="T61" fmla="*/ 32 h 404"/>
              <a:gd name="T62" fmla="*/ 521 w 811"/>
              <a:gd name="T63" fmla="*/ 25 h 404"/>
              <a:gd name="T64" fmla="*/ 511 w 811"/>
              <a:gd name="T65" fmla="*/ 24 h 404"/>
              <a:gd name="T66" fmla="*/ 481 w 811"/>
              <a:gd name="T67" fmla="*/ 24 h 404"/>
              <a:gd name="T68" fmla="*/ 433 w 811"/>
              <a:gd name="T69" fmla="*/ 22 h 404"/>
              <a:gd name="T70" fmla="*/ 378 w 811"/>
              <a:gd name="T71" fmla="*/ 20 h 404"/>
              <a:gd name="T72" fmla="*/ 313 w 811"/>
              <a:gd name="T73" fmla="*/ 17 h 404"/>
              <a:gd name="T74" fmla="*/ 247 w 811"/>
              <a:gd name="T75" fmla="*/ 13 h 404"/>
              <a:gd name="T76" fmla="*/ 181 w 811"/>
              <a:gd name="T77" fmla="*/ 12 h 404"/>
              <a:gd name="T78" fmla="*/ 122 w 811"/>
              <a:gd name="T79" fmla="*/ 8 h 404"/>
              <a:gd name="T80" fmla="*/ 73 w 811"/>
              <a:gd name="T81" fmla="*/ 5 h 404"/>
              <a:gd name="T82" fmla="*/ 37 w 811"/>
              <a:gd name="T83" fmla="*/ 2 h 404"/>
              <a:gd name="T84" fmla="*/ 2 w 811"/>
              <a:gd name="T85" fmla="*/ 250 h 404"/>
              <a:gd name="T86" fmla="*/ 186 w 811"/>
              <a:gd name="T87" fmla="*/ 387 h 404"/>
              <a:gd name="T88" fmla="*/ 224 w 811"/>
              <a:gd name="T89" fmla="*/ 392 h 404"/>
              <a:gd name="T90" fmla="*/ 278 w 811"/>
              <a:gd name="T91" fmla="*/ 396 h 404"/>
              <a:gd name="T92" fmla="*/ 345 w 811"/>
              <a:gd name="T93" fmla="*/ 398 h 404"/>
              <a:gd name="T94" fmla="*/ 423 w 811"/>
              <a:gd name="T95" fmla="*/ 399 h 404"/>
              <a:gd name="T96" fmla="*/ 505 w 811"/>
              <a:gd name="T97" fmla="*/ 401 h 404"/>
              <a:gd name="T98" fmla="*/ 586 w 811"/>
              <a:gd name="T99" fmla="*/ 403 h 404"/>
              <a:gd name="T100" fmla="*/ 660 w 811"/>
              <a:gd name="T101" fmla="*/ 403 h 404"/>
              <a:gd name="T102" fmla="*/ 725 w 811"/>
              <a:gd name="T103" fmla="*/ 404 h 404"/>
              <a:gd name="T104" fmla="*/ 775 w 811"/>
              <a:gd name="T105" fmla="*/ 404 h 404"/>
              <a:gd name="T106" fmla="*/ 804 w 811"/>
              <a:gd name="T107" fmla="*/ 404 h 40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1"/>
              <a:gd name="T163" fmla="*/ 0 h 404"/>
              <a:gd name="T164" fmla="*/ 811 w 811"/>
              <a:gd name="T165" fmla="*/ 404 h 40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1" h="404">
                <a:moveTo>
                  <a:pt x="811" y="404"/>
                </a:moveTo>
                <a:lnTo>
                  <a:pt x="799" y="376"/>
                </a:lnTo>
                <a:lnTo>
                  <a:pt x="785" y="364"/>
                </a:lnTo>
                <a:lnTo>
                  <a:pt x="782" y="352"/>
                </a:lnTo>
                <a:lnTo>
                  <a:pt x="782" y="350"/>
                </a:lnTo>
                <a:lnTo>
                  <a:pt x="780" y="348"/>
                </a:lnTo>
                <a:lnTo>
                  <a:pt x="779" y="345"/>
                </a:lnTo>
                <a:lnTo>
                  <a:pt x="777" y="342"/>
                </a:lnTo>
                <a:lnTo>
                  <a:pt x="775" y="337"/>
                </a:lnTo>
                <a:lnTo>
                  <a:pt x="774" y="333"/>
                </a:lnTo>
                <a:lnTo>
                  <a:pt x="772" y="330"/>
                </a:lnTo>
                <a:lnTo>
                  <a:pt x="769" y="326"/>
                </a:lnTo>
                <a:lnTo>
                  <a:pt x="767" y="323"/>
                </a:lnTo>
                <a:lnTo>
                  <a:pt x="765" y="318"/>
                </a:lnTo>
                <a:lnTo>
                  <a:pt x="765" y="313"/>
                </a:lnTo>
                <a:lnTo>
                  <a:pt x="763" y="308"/>
                </a:lnTo>
                <a:lnTo>
                  <a:pt x="763" y="303"/>
                </a:lnTo>
                <a:lnTo>
                  <a:pt x="763" y="298"/>
                </a:lnTo>
                <a:lnTo>
                  <a:pt x="763" y="291"/>
                </a:lnTo>
                <a:lnTo>
                  <a:pt x="765" y="286"/>
                </a:lnTo>
                <a:lnTo>
                  <a:pt x="765" y="281"/>
                </a:lnTo>
                <a:lnTo>
                  <a:pt x="765" y="276"/>
                </a:lnTo>
                <a:lnTo>
                  <a:pt x="765" y="272"/>
                </a:lnTo>
                <a:lnTo>
                  <a:pt x="767" y="269"/>
                </a:lnTo>
                <a:lnTo>
                  <a:pt x="767" y="266"/>
                </a:lnTo>
                <a:lnTo>
                  <a:pt x="767" y="264"/>
                </a:lnTo>
                <a:lnTo>
                  <a:pt x="760" y="255"/>
                </a:lnTo>
                <a:lnTo>
                  <a:pt x="758" y="223"/>
                </a:lnTo>
                <a:lnTo>
                  <a:pt x="755" y="218"/>
                </a:lnTo>
                <a:lnTo>
                  <a:pt x="750" y="215"/>
                </a:lnTo>
                <a:lnTo>
                  <a:pt x="747" y="210"/>
                </a:lnTo>
                <a:lnTo>
                  <a:pt x="743" y="205"/>
                </a:lnTo>
                <a:lnTo>
                  <a:pt x="743" y="200"/>
                </a:lnTo>
                <a:lnTo>
                  <a:pt x="743" y="194"/>
                </a:lnTo>
                <a:lnTo>
                  <a:pt x="743" y="191"/>
                </a:lnTo>
                <a:lnTo>
                  <a:pt x="743" y="188"/>
                </a:lnTo>
                <a:lnTo>
                  <a:pt x="745" y="186"/>
                </a:lnTo>
                <a:lnTo>
                  <a:pt x="743" y="178"/>
                </a:lnTo>
                <a:lnTo>
                  <a:pt x="743" y="169"/>
                </a:lnTo>
                <a:lnTo>
                  <a:pt x="741" y="164"/>
                </a:lnTo>
                <a:lnTo>
                  <a:pt x="738" y="159"/>
                </a:lnTo>
                <a:lnTo>
                  <a:pt x="736" y="156"/>
                </a:lnTo>
                <a:lnTo>
                  <a:pt x="735" y="154"/>
                </a:lnTo>
                <a:lnTo>
                  <a:pt x="733" y="152"/>
                </a:lnTo>
                <a:lnTo>
                  <a:pt x="731" y="150"/>
                </a:lnTo>
                <a:lnTo>
                  <a:pt x="726" y="147"/>
                </a:lnTo>
                <a:lnTo>
                  <a:pt x="725" y="144"/>
                </a:lnTo>
                <a:lnTo>
                  <a:pt x="721" y="139"/>
                </a:lnTo>
                <a:lnTo>
                  <a:pt x="721" y="134"/>
                </a:lnTo>
                <a:lnTo>
                  <a:pt x="719" y="130"/>
                </a:lnTo>
                <a:lnTo>
                  <a:pt x="719" y="125"/>
                </a:lnTo>
                <a:lnTo>
                  <a:pt x="719" y="123"/>
                </a:lnTo>
                <a:lnTo>
                  <a:pt x="714" y="110"/>
                </a:lnTo>
                <a:lnTo>
                  <a:pt x="713" y="108"/>
                </a:lnTo>
                <a:lnTo>
                  <a:pt x="711" y="105"/>
                </a:lnTo>
                <a:lnTo>
                  <a:pt x="708" y="103"/>
                </a:lnTo>
                <a:lnTo>
                  <a:pt x="706" y="100"/>
                </a:lnTo>
                <a:lnTo>
                  <a:pt x="703" y="95"/>
                </a:lnTo>
                <a:lnTo>
                  <a:pt x="699" y="93"/>
                </a:lnTo>
                <a:lnTo>
                  <a:pt x="697" y="90"/>
                </a:lnTo>
                <a:lnTo>
                  <a:pt x="696" y="88"/>
                </a:lnTo>
                <a:lnTo>
                  <a:pt x="694" y="84"/>
                </a:lnTo>
                <a:lnTo>
                  <a:pt x="692" y="79"/>
                </a:lnTo>
                <a:lnTo>
                  <a:pt x="689" y="74"/>
                </a:lnTo>
                <a:lnTo>
                  <a:pt x="686" y="69"/>
                </a:lnTo>
                <a:lnTo>
                  <a:pt x="681" y="64"/>
                </a:lnTo>
                <a:lnTo>
                  <a:pt x="675" y="61"/>
                </a:lnTo>
                <a:lnTo>
                  <a:pt x="667" y="59"/>
                </a:lnTo>
                <a:lnTo>
                  <a:pt x="665" y="59"/>
                </a:lnTo>
                <a:lnTo>
                  <a:pt x="662" y="57"/>
                </a:lnTo>
                <a:lnTo>
                  <a:pt x="659" y="56"/>
                </a:lnTo>
                <a:lnTo>
                  <a:pt x="659" y="54"/>
                </a:lnTo>
                <a:lnTo>
                  <a:pt x="648" y="54"/>
                </a:lnTo>
                <a:lnTo>
                  <a:pt x="637" y="44"/>
                </a:lnTo>
                <a:lnTo>
                  <a:pt x="584" y="44"/>
                </a:lnTo>
                <a:lnTo>
                  <a:pt x="584" y="46"/>
                </a:lnTo>
                <a:lnTo>
                  <a:pt x="582" y="47"/>
                </a:lnTo>
                <a:lnTo>
                  <a:pt x="579" y="51"/>
                </a:lnTo>
                <a:lnTo>
                  <a:pt x="576" y="52"/>
                </a:lnTo>
                <a:lnTo>
                  <a:pt x="572" y="56"/>
                </a:lnTo>
                <a:lnTo>
                  <a:pt x="569" y="56"/>
                </a:lnTo>
                <a:lnTo>
                  <a:pt x="565" y="54"/>
                </a:lnTo>
                <a:lnTo>
                  <a:pt x="562" y="51"/>
                </a:lnTo>
                <a:lnTo>
                  <a:pt x="560" y="49"/>
                </a:lnTo>
                <a:lnTo>
                  <a:pt x="555" y="46"/>
                </a:lnTo>
                <a:lnTo>
                  <a:pt x="549" y="42"/>
                </a:lnTo>
                <a:lnTo>
                  <a:pt x="542" y="37"/>
                </a:lnTo>
                <a:lnTo>
                  <a:pt x="535" y="32"/>
                </a:lnTo>
                <a:lnTo>
                  <a:pt x="528" y="29"/>
                </a:lnTo>
                <a:lnTo>
                  <a:pt x="523" y="25"/>
                </a:lnTo>
                <a:lnTo>
                  <a:pt x="521" y="25"/>
                </a:lnTo>
                <a:lnTo>
                  <a:pt x="520" y="25"/>
                </a:lnTo>
                <a:lnTo>
                  <a:pt x="516" y="25"/>
                </a:lnTo>
                <a:lnTo>
                  <a:pt x="511" y="24"/>
                </a:lnTo>
                <a:lnTo>
                  <a:pt x="503" y="24"/>
                </a:lnTo>
                <a:lnTo>
                  <a:pt x="493" y="24"/>
                </a:lnTo>
                <a:lnTo>
                  <a:pt x="481" y="24"/>
                </a:lnTo>
                <a:lnTo>
                  <a:pt x="467" y="24"/>
                </a:lnTo>
                <a:lnTo>
                  <a:pt x="450" y="22"/>
                </a:lnTo>
                <a:lnTo>
                  <a:pt x="433" y="22"/>
                </a:lnTo>
                <a:lnTo>
                  <a:pt x="417" y="20"/>
                </a:lnTo>
                <a:lnTo>
                  <a:pt x="398" y="20"/>
                </a:lnTo>
                <a:lnTo>
                  <a:pt x="378" y="20"/>
                </a:lnTo>
                <a:lnTo>
                  <a:pt x="357" y="18"/>
                </a:lnTo>
                <a:lnTo>
                  <a:pt x="335" y="18"/>
                </a:lnTo>
                <a:lnTo>
                  <a:pt x="313" y="17"/>
                </a:lnTo>
                <a:lnTo>
                  <a:pt x="291" y="15"/>
                </a:lnTo>
                <a:lnTo>
                  <a:pt x="269" y="15"/>
                </a:lnTo>
                <a:lnTo>
                  <a:pt x="247" y="13"/>
                </a:lnTo>
                <a:lnTo>
                  <a:pt x="225" y="13"/>
                </a:lnTo>
                <a:lnTo>
                  <a:pt x="203" y="12"/>
                </a:lnTo>
                <a:lnTo>
                  <a:pt x="181" y="12"/>
                </a:lnTo>
                <a:lnTo>
                  <a:pt x="161" y="10"/>
                </a:lnTo>
                <a:lnTo>
                  <a:pt x="142" y="8"/>
                </a:lnTo>
                <a:lnTo>
                  <a:pt x="122" y="8"/>
                </a:lnTo>
                <a:lnTo>
                  <a:pt x="105" y="7"/>
                </a:lnTo>
                <a:lnTo>
                  <a:pt x="88" y="7"/>
                </a:lnTo>
                <a:lnTo>
                  <a:pt x="73" y="5"/>
                </a:lnTo>
                <a:lnTo>
                  <a:pt x="59" y="3"/>
                </a:lnTo>
                <a:lnTo>
                  <a:pt x="48" y="3"/>
                </a:lnTo>
                <a:lnTo>
                  <a:pt x="37" y="2"/>
                </a:lnTo>
                <a:lnTo>
                  <a:pt x="31" y="2"/>
                </a:lnTo>
                <a:lnTo>
                  <a:pt x="24" y="0"/>
                </a:lnTo>
                <a:lnTo>
                  <a:pt x="2" y="250"/>
                </a:lnTo>
                <a:lnTo>
                  <a:pt x="0" y="250"/>
                </a:lnTo>
                <a:lnTo>
                  <a:pt x="193" y="262"/>
                </a:lnTo>
                <a:lnTo>
                  <a:pt x="186" y="387"/>
                </a:lnTo>
                <a:lnTo>
                  <a:pt x="197" y="389"/>
                </a:lnTo>
                <a:lnTo>
                  <a:pt x="208" y="391"/>
                </a:lnTo>
                <a:lnTo>
                  <a:pt x="224" y="392"/>
                </a:lnTo>
                <a:lnTo>
                  <a:pt x="239" y="392"/>
                </a:lnTo>
                <a:lnTo>
                  <a:pt x="257" y="394"/>
                </a:lnTo>
                <a:lnTo>
                  <a:pt x="278" y="396"/>
                </a:lnTo>
                <a:lnTo>
                  <a:pt x="298" y="396"/>
                </a:lnTo>
                <a:lnTo>
                  <a:pt x="322" y="398"/>
                </a:lnTo>
                <a:lnTo>
                  <a:pt x="345" y="398"/>
                </a:lnTo>
                <a:lnTo>
                  <a:pt x="371" y="399"/>
                </a:lnTo>
                <a:lnTo>
                  <a:pt x="396" y="399"/>
                </a:lnTo>
                <a:lnTo>
                  <a:pt x="423" y="399"/>
                </a:lnTo>
                <a:lnTo>
                  <a:pt x="450" y="401"/>
                </a:lnTo>
                <a:lnTo>
                  <a:pt x="477" y="401"/>
                </a:lnTo>
                <a:lnTo>
                  <a:pt x="505" y="401"/>
                </a:lnTo>
                <a:lnTo>
                  <a:pt x="532" y="401"/>
                </a:lnTo>
                <a:lnTo>
                  <a:pt x="559" y="403"/>
                </a:lnTo>
                <a:lnTo>
                  <a:pt x="586" y="403"/>
                </a:lnTo>
                <a:lnTo>
                  <a:pt x="611" y="403"/>
                </a:lnTo>
                <a:lnTo>
                  <a:pt x="637" y="403"/>
                </a:lnTo>
                <a:lnTo>
                  <a:pt x="660" y="403"/>
                </a:lnTo>
                <a:lnTo>
                  <a:pt x="684" y="403"/>
                </a:lnTo>
                <a:lnTo>
                  <a:pt x="704" y="404"/>
                </a:lnTo>
                <a:lnTo>
                  <a:pt x="725" y="404"/>
                </a:lnTo>
                <a:lnTo>
                  <a:pt x="743" y="404"/>
                </a:lnTo>
                <a:lnTo>
                  <a:pt x="760" y="404"/>
                </a:lnTo>
                <a:lnTo>
                  <a:pt x="775" y="404"/>
                </a:lnTo>
                <a:lnTo>
                  <a:pt x="787" y="404"/>
                </a:lnTo>
                <a:lnTo>
                  <a:pt x="797" y="404"/>
                </a:lnTo>
                <a:lnTo>
                  <a:pt x="804" y="404"/>
                </a:lnTo>
                <a:lnTo>
                  <a:pt x="809" y="404"/>
                </a:lnTo>
                <a:lnTo>
                  <a:pt x="811" y="404"/>
                </a:lnTo>
                <a:close/>
              </a:path>
            </a:pathLst>
          </a:custGeom>
          <a:solidFill>
            <a:srgbClr val="DDDDDD"/>
          </a:solidFill>
          <a:ln w="9525">
            <a:solidFill>
              <a:schemeClr val="tx1"/>
            </a:solidFill>
            <a:round/>
            <a:headEnd/>
            <a:tailEnd/>
          </a:ln>
        </p:spPr>
        <p:txBody>
          <a:bodyPr/>
          <a:lstStyle/>
          <a:p>
            <a:endParaRPr lang="en-US"/>
          </a:p>
        </p:txBody>
      </p:sp>
      <p:sp>
        <p:nvSpPr>
          <p:cNvPr id="58411" name="Freeform 123"/>
          <p:cNvSpPr>
            <a:spLocks/>
          </p:cNvSpPr>
          <p:nvPr/>
        </p:nvSpPr>
        <p:spPr bwMode="auto">
          <a:xfrm>
            <a:off x="2357438" y="2511425"/>
            <a:ext cx="1187450" cy="877888"/>
          </a:xfrm>
          <a:custGeom>
            <a:avLst/>
            <a:gdLst>
              <a:gd name="T0" fmla="*/ 176 w 684"/>
              <a:gd name="T1" fmla="*/ 518 h 570"/>
              <a:gd name="T2" fmla="*/ 159 w 684"/>
              <a:gd name="T3" fmla="*/ 514 h 570"/>
              <a:gd name="T4" fmla="*/ 134 w 684"/>
              <a:gd name="T5" fmla="*/ 509 h 570"/>
              <a:gd name="T6" fmla="*/ 102 w 684"/>
              <a:gd name="T7" fmla="*/ 504 h 570"/>
              <a:gd name="T8" fmla="*/ 70 w 684"/>
              <a:gd name="T9" fmla="*/ 499 h 570"/>
              <a:gd name="T10" fmla="*/ 39 w 684"/>
              <a:gd name="T11" fmla="*/ 496 h 570"/>
              <a:gd name="T12" fmla="*/ 16 w 684"/>
              <a:gd name="T13" fmla="*/ 491 h 570"/>
              <a:gd name="T14" fmla="*/ 2 w 684"/>
              <a:gd name="T15" fmla="*/ 489 h 570"/>
              <a:gd name="T16" fmla="*/ 17 w 684"/>
              <a:gd name="T17" fmla="*/ 372 h 570"/>
              <a:gd name="T18" fmla="*/ 76 w 684"/>
              <a:gd name="T19" fmla="*/ 0 h 570"/>
              <a:gd name="T20" fmla="*/ 122 w 684"/>
              <a:gd name="T21" fmla="*/ 7 h 570"/>
              <a:gd name="T22" fmla="*/ 171 w 684"/>
              <a:gd name="T23" fmla="*/ 15 h 570"/>
              <a:gd name="T24" fmla="*/ 220 w 684"/>
              <a:gd name="T25" fmla="*/ 22 h 570"/>
              <a:gd name="T26" fmla="*/ 271 w 684"/>
              <a:gd name="T27" fmla="*/ 29 h 570"/>
              <a:gd name="T28" fmla="*/ 323 w 684"/>
              <a:gd name="T29" fmla="*/ 34 h 570"/>
              <a:gd name="T30" fmla="*/ 373 w 684"/>
              <a:gd name="T31" fmla="*/ 41 h 570"/>
              <a:gd name="T32" fmla="*/ 422 w 684"/>
              <a:gd name="T33" fmla="*/ 46 h 570"/>
              <a:gd name="T34" fmla="*/ 469 w 684"/>
              <a:gd name="T35" fmla="*/ 51 h 570"/>
              <a:gd name="T36" fmla="*/ 515 w 684"/>
              <a:gd name="T37" fmla="*/ 56 h 570"/>
              <a:gd name="T38" fmla="*/ 555 w 684"/>
              <a:gd name="T39" fmla="*/ 59 h 570"/>
              <a:gd name="T40" fmla="*/ 591 w 684"/>
              <a:gd name="T41" fmla="*/ 63 h 570"/>
              <a:gd name="T42" fmla="*/ 623 w 684"/>
              <a:gd name="T43" fmla="*/ 66 h 570"/>
              <a:gd name="T44" fmla="*/ 648 w 684"/>
              <a:gd name="T45" fmla="*/ 68 h 570"/>
              <a:gd name="T46" fmla="*/ 667 w 684"/>
              <a:gd name="T47" fmla="*/ 69 h 570"/>
              <a:gd name="T48" fmla="*/ 681 w 684"/>
              <a:gd name="T49" fmla="*/ 69 h 570"/>
              <a:gd name="T50" fmla="*/ 684 w 684"/>
              <a:gd name="T51" fmla="*/ 71 h 570"/>
              <a:gd name="T52" fmla="*/ 662 w 684"/>
              <a:gd name="T53" fmla="*/ 320 h 570"/>
              <a:gd name="T54" fmla="*/ 640 w 684"/>
              <a:gd name="T55" fmla="*/ 570 h 570"/>
              <a:gd name="T56" fmla="*/ 630 w 684"/>
              <a:gd name="T57" fmla="*/ 569 h 570"/>
              <a:gd name="T58" fmla="*/ 611 w 684"/>
              <a:gd name="T59" fmla="*/ 567 h 570"/>
              <a:gd name="T60" fmla="*/ 586 w 684"/>
              <a:gd name="T61" fmla="*/ 565 h 570"/>
              <a:gd name="T62" fmla="*/ 555 w 684"/>
              <a:gd name="T63" fmla="*/ 562 h 570"/>
              <a:gd name="T64" fmla="*/ 520 w 684"/>
              <a:gd name="T65" fmla="*/ 557 h 570"/>
              <a:gd name="T66" fmla="*/ 481 w 684"/>
              <a:gd name="T67" fmla="*/ 553 h 570"/>
              <a:gd name="T68" fmla="*/ 439 w 684"/>
              <a:gd name="T69" fmla="*/ 548 h 570"/>
              <a:gd name="T70" fmla="*/ 396 w 684"/>
              <a:gd name="T71" fmla="*/ 545 h 570"/>
              <a:gd name="T72" fmla="*/ 356 w 684"/>
              <a:gd name="T73" fmla="*/ 540 h 570"/>
              <a:gd name="T74" fmla="*/ 315 w 684"/>
              <a:gd name="T75" fmla="*/ 535 h 570"/>
              <a:gd name="T76" fmla="*/ 278 w 684"/>
              <a:gd name="T77" fmla="*/ 531 h 570"/>
              <a:gd name="T78" fmla="*/ 246 w 684"/>
              <a:gd name="T79" fmla="*/ 526 h 570"/>
              <a:gd name="T80" fmla="*/ 217 w 684"/>
              <a:gd name="T81" fmla="*/ 523 h 570"/>
              <a:gd name="T82" fmla="*/ 197 w 684"/>
              <a:gd name="T83" fmla="*/ 521 h 570"/>
              <a:gd name="T84" fmla="*/ 183 w 684"/>
              <a:gd name="T85" fmla="*/ 520 h 5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4"/>
              <a:gd name="T130" fmla="*/ 0 h 570"/>
              <a:gd name="T131" fmla="*/ 684 w 684"/>
              <a:gd name="T132" fmla="*/ 570 h 5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4" h="570">
                <a:moveTo>
                  <a:pt x="180" y="518"/>
                </a:moveTo>
                <a:lnTo>
                  <a:pt x="176" y="518"/>
                </a:lnTo>
                <a:lnTo>
                  <a:pt x="169" y="516"/>
                </a:lnTo>
                <a:lnTo>
                  <a:pt x="159" y="514"/>
                </a:lnTo>
                <a:lnTo>
                  <a:pt x="147" y="513"/>
                </a:lnTo>
                <a:lnTo>
                  <a:pt x="134" y="509"/>
                </a:lnTo>
                <a:lnTo>
                  <a:pt x="119" y="508"/>
                </a:lnTo>
                <a:lnTo>
                  <a:pt x="102" y="504"/>
                </a:lnTo>
                <a:lnTo>
                  <a:pt x="87" y="503"/>
                </a:lnTo>
                <a:lnTo>
                  <a:pt x="70" y="499"/>
                </a:lnTo>
                <a:lnTo>
                  <a:pt x="54" y="498"/>
                </a:lnTo>
                <a:lnTo>
                  <a:pt x="39" y="496"/>
                </a:lnTo>
                <a:lnTo>
                  <a:pt x="27" y="492"/>
                </a:lnTo>
                <a:lnTo>
                  <a:pt x="16" y="491"/>
                </a:lnTo>
                <a:lnTo>
                  <a:pt x="9" y="489"/>
                </a:lnTo>
                <a:lnTo>
                  <a:pt x="2" y="489"/>
                </a:lnTo>
                <a:lnTo>
                  <a:pt x="0" y="489"/>
                </a:lnTo>
                <a:lnTo>
                  <a:pt x="17" y="372"/>
                </a:lnTo>
                <a:lnTo>
                  <a:pt x="63" y="61"/>
                </a:lnTo>
                <a:lnTo>
                  <a:pt x="76" y="0"/>
                </a:lnTo>
                <a:lnTo>
                  <a:pt x="98" y="3"/>
                </a:lnTo>
                <a:lnTo>
                  <a:pt x="122" y="7"/>
                </a:lnTo>
                <a:lnTo>
                  <a:pt x="146" y="12"/>
                </a:lnTo>
                <a:lnTo>
                  <a:pt x="171" y="15"/>
                </a:lnTo>
                <a:lnTo>
                  <a:pt x="195" y="19"/>
                </a:lnTo>
                <a:lnTo>
                  <a:pt x="220" y="22"/>
                </a:lnTo>
                <a:lnTo>
                  <a:pt x="246" y="25"/>
                </a:lnTo>
                <a:lnTo>
                  <a:pt x="271" y="29"/>
                </a:lnTo>
                <a:lnTo>
                  <a:pt x="296" y="32"/>
                </a:lnTo>
                <a:lnTo>
                  <a:pt x="323" y="34"/>
                </a:lnTo>
                <a:lnTo>
                  <a:pt x="349" y="37"/>
                </a:lnTo>
                <a:lnTo>
                  <a:pt x="373" y="41"/>
                </a:lnTo>
                <a:lnTo>
                  <a:pt x="398" y="44"/>
                </a:lnTo>
                <a:lnTo>
                  <a:pt x="422" y="46"/>
                </a:lnTo>
                <a:lnTo>
                  <a:pt x="445" y="49"/>
                </a:lnTo>
                <a:lnTo>
                  <a:pt x="469" y="51"/>
                </a:lnTo>
                <a:lnTo>
                  <a:pt x="493" y="52"/>
                </a:lnTo>
                <a:lnTo>
                  <a:pt x="515" y="56"/>
                </a:lnTo>
                <a:lnTo>
                  <a:pt x="535" y="58"/>
                </a:lnTo>
                <a:lnTo>
                  <a:pt x="555" y="59"/>
                </a:lnTo>
                <a:lnTo>
                  <a:pt x="574" y="61"/>
                </a:lnTo>
                <a:lnTo>
                  <a:pt x="591" y="63"/>
                </a:lnTo>
                <a:lnTo>
                  <a:pt x="608" y="64"/>
                </a:lnTo>
                <a:lnTo>
                  <a:pt x="623" y="66"/>
                </a:lnTo>
                <a:lnTo>
                  <a:pt x="637" y="66"/>
                </a:lnTo>
                <a:lnTo>
                  <a:pt x="648" y="68"/>
                </a:lnTo>
                <a:lnTo>
                  <a:pt x="659" y="68"/>
                </a:lnTo>
                <a:lnTo>
                  <a:pt x="667" y="69"/>
                </a:lnTo>
                <a:lnTo>
                  <a:pt x="675" y="69"/>
                </a:lnTo>
                <a:lnTo>
                  <a:pt x="681" y="69"/>
                </a:lnTo>
                <a:lnTo>
                  <a:pt x="684" y="71"/>
                </a:lnTo>
                <a:lnTo>
                  <a:pt x="662" y="320"/>
                </a:lnTo>
                <a:lnTo>
                  <a:pt x="640" y="570"/>
                </a:lnTo>
                <a:lnTo>
                  <a:pt x="635" y="570"/>
                </a:lnTo>
                <a:lnTo>
                  <a:pt x="630" y="569"/>
                </a:lnTo>
                <a:lnTo>
                  <a:pt x="621" y="569"/>
                </a:lnTo>
                <a:lnTo>
                  <a:pt x="611" y="567"/>
                </a:lnTo>
                <a:lnTo>
                  <a:pt x="599" y="565"/>
                </a:lnTo>
                <a:lnTo>
                  <a:pt x="586" y="565"/>
                </a:lnTo>
                <a:lnTo>
                  <a:pt x="571" y="564"/>
                </a:lnTo>
                <a:lnTo>
                  <a:pt x="555" y="562"/>
                </a:lnTo>
                <a:lnTo>
                  <a:pt x="538" y="558"/>
                </a:lnTo>
                <a:lnTo>
                  <a:pt x="520" y="557"/>
                </a:lnTo>
                <a:lnTo>
                  <a:pt x="501" y="555"/>
                </a:lnTo>
                <a:lnTo>
                  <a:pt x="481" y="553"/>
                </a:lnTo>
                <a:lnTo>
                  <a:pt x="461" y="552"/>
                </a:lnTo>
                <a:lnTo>
                  <a:pt x="439" y="548"/>
                </a:lnTo>
                <a:lnTo>
                  <a:pt x="418" y="547"/>
                </a:lnTo>
                <a:lnTo>
                  <a:pt x="396" y="545"/>
                </a:lnTo>
                <a:lnTo>
                  <a:pt x="376" y="542"/>
                </a:lnTo>
                <a:lnTo>
                  <a:pt x="356" y="540"/>
                </a:lnTo>
                <a:lnTo>
                  <a:pt x="335" y="536"/>
                </a:lnTo>
                <a:lnTo>
                  <a:pt x="315" y="535"/>
                </a:lnTo>
                <a:lnTo>
                  <a:pt x="296" y="533"/>
                </a:lnTo>
                <a:lnTo>
                  <a:pt x="278" y="531"/>
                </a:lnTo>
                <a:lnTo>
                  <a:pt x="261" y="528"/>
                </a:lnTo>
                <a:lnTo>
                  <a:pt x="246" y="526"/>
                </a:lnTo>
                <a:lnTo>
                  <a:pt x="230" y="525"/>
                </a:lnTo>
                <a:lnTo>
                  <a:pt x="217" y="523"/>
                </a:lnTo>
                <a:lnTo>
                  <a:pt x="207" y="523"/>
                </a:lnTo>
                <a:lnTo>
                  <a:pt x="197" y="521"/>
                </a:lnTo>
                <a:lnTo>
                  <a:pt x="188" y="520"/>
                </a:lnTo>
                <a:lnTo>
                  <a:pt x="183" y="520"/>
                </a:lnTo>
                <a:lnTo>
                  <a:pt x="180" y="518"/>
                </a:lnTo>
                <a:close/>
              </a:path>
            </a:pathLst>
          </a:custGeom>
          <a:solidFill>
            <a:srgbClr val="DDDDDD"/>
          </a:solidFill>
          <a:ln w="9525">
            <a:solidFill>
              <a:schemeClr val="tx1"/>
            </a:solidFill>
            <a:round/>
            <a:headEnd/>
            <a:tailEnd/>
          </a:ln>
        </p:spPr>
        <p:txBody>
          <a:bodyPr/>
          <a:lstStyle/>
          <a:p>
            <a:endParaRPr lang="en-US"/>
          </a:p>
        </p:txBody>
      </p:sp>
      <p:grpSp>
        <p:nvGrpSpPr>
          <p:cNvPr id="58412" name="Group 124"/>
          <p:cNvGrpSpPr>
            <a:grpSpLocks/>
          </p:cNvGrpSpPr>
          <p:nvPr/>
        </p:nvGrpSpPr>
        <p:grpSpPr bwMode="auto">
          <a:xfrm>
            <a:off x="5572125" y="2133600"/>
            <a:ext cx="1290638" cy="1081088"/>
            <a:chOff x="3132" y="1095"/>
            <a:chExt cx="724" cy="681"/>
          </a:xfrm>
        </p:grpSpPr>
        <p:sp>
          <p:nvSpPr>
            <p:cNvPr id="58476" name="Freeform 125"/>
            <p:cNvSpPr>
              <a:spLocks/>
            </p:cNvSpPr>
            <p:nvPr/>
          </p:nvSpPr>
          <p:spPr bwMode="auto">
            <a:xfrm>
              <a:off x="3132" y="1095"/>
              <a:ext cx="548" cy="284"/>
            </a:xfrm>
            <a:custGeom>
              <a:avLst/>
              <a:gdLst>
                <a:gd name="T0" fmla="*/ 12 w 564"/>
                <a:gd name="T1" fmla="*/ 129 h 293"/>
                <a:gd name="T2" fmla="*/ 31 w 564"/>
                <a:gd name="T3" fmla="*/ 152 h 293"/>
                <a:gd name="T4" fmla="*/ 41 w 564"/>
                <a:gd name="T5" fmla="*/ 161 h 293"/>
                <a:gd name="T6" fmla="*/ 66 w 564"/>
                <a:gd name="T7" fmla="*/ 162 h 293"/>
                <a:gd name="T8" fmla="*/ 117 w 564"/>
                <a:gd name="T9" fmla="*/ 174 h 293"/>
                <a:gd name="T10" fmla="*/ 154 w 564"/>
                <a:gd name="T11" fmla="*/ 188 h 293"/>
                <a:gd name="T12" fmla="*/ 204 w 564"/>
                <a:gd name="T13" fmla="*/ 193 h 293"/>
                <a:gd name="T14" fmla="*/ 222 w 564"/>
                <a:gd name="T15" fmla="*/ 212 h 293"/>
                <a:gd name="T16" fmla="*/ 234 w 564"/>
                <a:gd name="T17" fmla="*/ 247 h 293"/>
                <a:gd name="T18" fmla="*/ 231 w 564"/>
                <a:gd name="T19" fmla="*/ 266 h 293"/>
                <a:gd name="T20" fmla="*/ 251 w 564"/>
                <a:gd name="T21" fmla="*/ 284 h 293"/>
                <a:gd name="T22" fmla="*/ 266 w 564"/>
                <a:gd name="T23" fmla="*/ 281 h 293"/>
                <a:gd name="T24" fmla="*/ 271 w 564"/>
                <a:gd name="T25" fmla="*/ 266 h 293"/>
                <a:gd name="T26" fmla="*/ 288 w 564"/>
                <a:gd name="T27" fmla="*/ 234 h 293"/>
                <a:gd name="T28" fmla="*/ 300 w 564"/>
                <a:gd name="T29" fmla="*/ 215 h 293"/>
                <a:gd name="T30" fmla="*/ 308 w 564"/>
                <a:gd name="T31" fmla="*/ 188 h 293"/>
                <a:gd name="T32" fmla="*/ 308 w 564"/>
                <a:gd name="T33" fmla="*/ 203 h 293"/>
                <a:gd name="T34" fmla="*/ 327 w 564"/>
                <a:gd name="T35" fmla="*/ 193 h 293"/>
                <a:gd name="T36" fmla="*/ 342 w 564"/>
                <a:gd name="T37" fmla="*/ 196 h 293"/>
                <a:gd name="T38" fmla="*/ 336 w 564"/>
                <a:gd name="T39" fmla="*/ 215 h 293"/>
                <a:gd name="T40" fmla="*/ 342 w 564"/>
                <a:gd name="T41" fmla="*/ 212 h 293"/>
                <a:gd name="T42" fmla="*/ 364 w 564"/>
                <a:gd name="T43" fmla="*/ 193 h 293"/>
                <a:gd name="T44" fmla="*/ 373 w 564"/>
                <a:gd name="T45" fmla="*/ 173 h 293"/>
                <a:gd name="T46" fmla="*/ 429 w 564"/>
                <a:gd name="T47" fmla="*/ 151 h 293"/>
                <a:gd name="T48" fmla="*/ 471 w 564"/>
                <a:gd name="T49" fmla="*/ 157 h 293"/>
                <a:gd name="T50" fmla="*/ 501 w 564"/>
                <a:gd name="T51" fmla="*/ 176 h 293"/>
                <a:gd name="T52" fmla="*/ 500 w 564"/>
                <a:gd name="T53" fmla="*/ 157 h 293"/>
                <a:gd name="T54" fmla="*/ 510 w 564"/>
                <a:gd name="T55" fmla="*/ 149 h 293"/>
                <a:gd name="T56" fmla="*/ 525 w 564"/>
                <a:gd name="T57" fmla="*/ 152 h 293"/>
                <a:gd name="T58" fmla="*/ 559 w 564"/>
                <a:gd name="T59" fmla="*/ 144 h 293"/>
                <a:gd name="T60" fmla="*/ 537 w 564"/>
                <a:gd name="T61" fmla="*/ 124 h 293"/>
                <a:gd name="T62" fmla="*/ 534 w 564"/>
                <a:gd name="T63" fmla="*/ 100 h 293"/>
                <a:gd name="T64" fmla="*/ 518 w 564"/>
                <a:gd name="T65" fmla="*/ 96 h 293"/>
                <a:gd name="T66" fmla="*/ 496 w 564"/>
                <a:gd name="T67" fmla="*/ 98 h 293"/>
                <a:gd name="T68" fmla="*/ 462 w 564"/>
                <a:gd name="T69" fmla="*/ 73 h 293"/>
                <a:gd name="T70" fmla="*/ 456 w 564"/>
                <a:gd name="T71" fmla="*/ 64 h 293"/>
                <a:gd name="T72" fmla="*/ 434 w 564"/>
                <a:gd name="T73" fmla="*/ 73 h 293"/>
                <a:gd name="T74" fmla="*/ 395 w 564"/>
                <a:gd name="T75" fmla="*/ 81 h 293"/>
                <a:gd name="T76" fmla="*/ 369 w 564"/>
                <a:gd name="T77" fmla="*/ 83 h 293"/>
                <a:gd name="T78" fmla="*/ 317 w 564"/>
                <a:gd name="T79" fmla="*/ 117 h 293"/>
                <a:gd name="T80" fmla="*/ 303 w 564"/>
                <a:gd name="T81" fmla="*/ 110 h 293"/>
                <a:gd name="T82" fmla="*/ 285 w 564"/>
                <a:gd name="T83" fmla="*/ 115 h 293"/>
                <a:gd name="T84" fmla="*/ 254 w 564"/>
                <a:gd name="T85" fmla="*/ 100 h 293"/>
                <a:gd name="T86" fmla="*/ 226 w 564"/>
                <a:gd name="T87" fmla="*/ 71 h 293"/>
                <a:gd name="T88" fmla="*/ 190 w 564"/>
                <a:gd name="T89" fmla="*/ 80 h 293"/>
                <a:gd name="T90" fmla="*/ 193 w 564"/>
                <a:gd name="T91" fmla="*/ 68 h 293"/>
                <a:gd name="T92" fmla="*/ 176 w 564"/>
                <a:gd name="T93" fmla="*/ 80 h 293"/>
                <a:gd name="T94" fmla="*/ 168 w 564"/>
                <a:gd name="T95" fmla="*/ 64 h 293"/>
                <a:gd name="T96" fmla="*/ 161 w 564"/>
                <a:gd name="T97" fmla="*/ 61 h 293"/>
                <a:gd name="T98" fmla="*/ 166 w 564"/>
                <a:gd name="T99" fmla="*/ 51 h 293"/>
                <a:gd name="T100" fmla="*/ 168 w 564"/>
                <a:gd name="T101" fmla="*/ 51 h 293"/>
                <a:gd name="T102" fmla="*/ 170 w 564"/>
                <a:gd name="T103" fmla="*/ 59 h 293"/>
                <a:gd name="T104" fmla="*/ 176 w 564"/>
                <a:gd name="T105" fmla="*/ 54 h 293"/>
                <a:gd name="T106" fmla="*/ 212 w 564"/>
                <a:gd name="T107" fmla="*/ 8 h 293"/>
                <a:gd name="T108" fmla="*/ 227 w 564"/>
                <a:gd name="T109" fmla="*/ 3 h 293"/>
                <a:gd name="T110" fmla="*/ 197 w 564"/>
                <a:gd name="T111" fmla="*/ 2 h 293"/>
                <a:gd name="T112" fmla="*/ 154 w 564"/>
                <a:gd name="T113" fmla="*/ 34 h 293"/>
                <a:gd name="T114" fmla="*/ 131 w 564"/>
                <a:gd name="T115" fmla="*/ 56 h 293"/>
                <a:gd name="T116" fmla="*/ 109 w 564"/>
                <a:gd name="T117" fmla="*/ 73 h 293"/>
                <a:gd name="T118" fmla="*/ 83 w 564"/>
                <a:gd name="T119" fmla="*/ 90 h 293"/>
                <a:gd name="T120" fmla="*/ 60 w 564"/>
                <a:gd name="T121" fmla="*/ 93 h 293"/>
                <a:gd name="T122" fmla="*/ 29 w 564"/>
                <a:gd name="T123" fmla="*/ 117 h 2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4"/>
                <a:gd name="T187" fmla="*/ 0 h 293"/>
                <a:gd name="T188" fmla="*/ 564 w 564"/>
                <a:gd name="T189" fmla="*/ 293 h 2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4" h="293">
                  <a:moveTo>
                    <a:pt x="0" y="129"/>
                  </a:moveTo>
                  <a:lnTo>
                    <a:pt x="2" y="129"/>
                  </a:lnTo>
                  <a:lnTo>
                    <a:pt x="4" y="129"/>
                  </a:lnTo>
                  <a:lnTo>
                    <a:pt x="6" y="129"/>
                  </a:lnTo>
                  <a:lnTo>
                    <a:pt x="9" y="129"/>
                  </a:lnTo>
                  <a:lnTo>
                    <a:pt x="12" y="129"/>
                  </a:lnTo>
                  <a:lnTo>
                    <a:pt x="17" y="130"/>
                  </a:lnTo>
                  <a:lnTo>
                    <a:pt x="21" y="135"/>
                  </a:lnTo>
                  <a:lnTo>
                    <a:pt x="26" y="140"/>
                  </a:lnTo>
                  <a:lnTo>
                    <a:pt x="29" y="149"/>
                  </a:lnTo>
                  <a:lnTo>
                    <a:pt x="31" y="151"/>
                  </a:lnTo>
                  <a:lnTo>
                    <a:pt x="31" y="152"/>
                  </a:lnTo>
                  <a:lnTo>
                    <a:pt x="34" y="154"/>
                  </a:lnTo>
                  <a:lnTo>
                    <a:pt x="36" y="156"/>
                  </a:lnTo>
                  <a:lnTo>
                    <a:pt x="38" y="157"/>
                  </a:lnTo>
                  <a:lnTo>
                    <a:pt x="39" y="159"/>
                  </a:lnTo>
                  <a:lnTo>
                    <a:pt x="41" y="159"/>
                  </a:lnTo>
                  <a:lnTo>
                    <a:pt x="41" y="161"/>
                  </a:lnTo>
                  <a:lnTo>
                    <a:pt x="44" y="161"/>
                  </a:lnTo>
                  <a:lnTo>
                    <a:pt x="48" y="161"/>
                  </a:lnTo>
                  <a:lnTo>
                    <a:pt x="53" y="161"/>
                  </a:lnTo>
                  <a:lnTo>
                    <a:pt x="60" y="162"/>
                  </a:lnTo>
                  <a:lnTo>
                    <a:pt x="66" y="162"/>
                  </a:lnTo>
                  <a:lnTo>
                    <a:pt x="75" y="164"/>
                  </a:lnTo>
                  <a:lnTo>
                    <a:pt x="83" y="166"/>
                  </a:lnTo>
                  <a:lnTo>
                    <a:pt x="92" y="168"/>
                  </a:lnTo>
                  <a:lnTo>
                    <a:pt x="100" y="169"/>
                  </a:lnTo>
                  <a:lnTo>
                    <a:pt x="109" y="171"/>
                  </a:lnTo>
                  <a:lnTo>
                    <a:pt x="117" y="174"/>
                  </a:lnTo>
                  <a:lnTo>
                    <a:pt x="126" y="176"/>
                  </a:lnTo>
                  <a:lnTo>
                    <a:pt x="132" y="179"/>
                  </a:lnTo>
                  <a:lnTo>
                    <a:pt x="139" y="183"/>
                  </a:lnTo>
                  <a:lnTo>
                    <a:pt x="146" y="186"/>
                  </a:lnTo>
                  <a:lnTo>
                    <a:pt x="148" y="186"/>
                  </a:lnTo>
                  <a:lnTo>
                    <a:pt x="154" y="188"/>
                  </a:lnTo>
                  <a:lnTo>
                    <a:pt x="165" y="190"/>
                  </a:lnTo>
                  <a:lnTo>
                    <a:pt x="175" y="190"/>
                  </a:lnTo>
                  <a:lnTo>
                    <a:pt x="185" y="191"/>
                  </a:lnTo>
                  <a:lnTo>
                    <a:pt x="193" y="193"/>
                  </a:lnTo>
                  <a:lnTo>
                    <a:pt x="200" y="193"/>
                  </a:lnTo>
                  <a:lnTo>
                    <a:pt x="204" y="193"/>
                  </a:lnTo>
                  <a:lnTo>
                    <a:pt x="207" y="198"/>
                  </a:lnTo>
                  <a:lnTo>
                    <a:pt x="210" y="210"/>
                  </a:lnTo>
                  <a:lnTo>
                    <a:pt x="212" y="210"/>
                  </a:lnTo>
                  <a:lnTo>
                    <a:pt x="214" y="210"/>
                  </a:lnTo>
                  <a:lnTo>
                    <a:pt x="219" y="210"/>
                  </a:lnTo>
                  <a:lnTo>
                    <a:pt x="222" y="212"/>
                  </a:lnTo>
                  <a:lnTo>
                    <a:pt x="227" y="215"/>
                  </a:lnTo>
                  <a:lnTo>
                    <a:pt x="231" y="222"/>
                  </a:lnTo>
                  <a:lnTo>
                    <a:pt x="234" y="230"/>
                  </a:lnTo>
                  <a:lnTo>
                    <a:pt x="236" y="242"/>
                  </a:lnTo>
                  <a:lnTo>
                    <a:pt x="236" y="244"/>
                  </a:lnTo>
                  <a:lnTo>
                    <a:pt x="234" y="247"/>
                  </a:lnTo>
                  <a:lnTo>
                    <a:pt x="234" y="250"/>
                  </a:lnTo>
                  <a:lnTo>
                    <a:pt x="234" y="256"/>
                  </a:lnTo>
                  <a:lnTo>
                    <a:pt x="232" y="259"/>
                  </a:lnTo>
                  <a:lnTo>
                    <a:pt x="232" y="262"/>
                  </a:lnTo>
                  <a:lnTo>
                    <a:pt x="231" y="266"/>
                  </a:lnTo>
                  <a:lnTo>
                    <a:pt x="253" y="266"/>
                  </a:lnTo>
                  <a:lnTo>
                    <a:pt x="253" y="267"/>
                  </a:lnTo>
                  <a:lnTo>
                    <a:pt x="251" y="269"/>
                  </a:lnTo>
                  <a:lnTo>
                    <a:pt x="251" y="274"/>
                  </a:lnTo>
                  <a:lnTo>
                    <a:pt x="251" y="279"/>
                  </a:lnTo>
                  <a:lnTo>
                    <a:pt x="251" y="284"/>
                  </a:lnTo>
                  <a:lnTo>
                    <a:pt x="253" y="288"/>
                  </a:lnTo>
                  <a:lnTo>
                    <a:pt x="256" y="291"/>
                  </a:lnTo>
                  <a:lnTo>
                    <a:pt x="261" y="293"/>
                  </a:lnTo>
                  <a:lnTo>
                    <a:pt x="266" y="279"/>
                  </a:lnTo>
                  <a:lnTo>
                    <a:pt x="266" y="281"/>
                  </a:lnTo>
                  <a:lnTo>
                    <a:pt x="266" y="279"/>
                  </a:lnTo>
                  <a:lnTo>
                    <a:pt x="266" y="278"/>
                  </a:lnTo>
                  <a:lnTo>
                    <a:pt x="268" y="274"/>
                  </a:lnTo>
                  <a:lnTo>
                    <a:pt x="270" y="271"/>
                  </a:lnTo>
                  <a:lnTo>
                    <a:pt x="271" y="266"/>
                  </a:lnTo>
                  <a:lnTo>
                    <a:pt x="275" y="261"/>
                  </a:lnTo>
                  <a:lnTo>
                    <a:pt x="276" y="256"/>
                  </a:lnTo>
                  <a:lnTo>
                    <a:pt x="280" y="250"/>
                  </a:lnTo>
                  <a:lnTo>
                    <a:pt x="283" y="245"/>
                  </a:lnTo>
                  <a:lnTo>
                    <a:pt x="286" y="239"/>
                  </a:lnTo>
                  <a:lnTo>
                    <a:pt x="288" y="234"/>
                  </a:lnTo>
                  <a:lnTo>
                    <a:pt x="292" y="228"/>
                  </a:lnTo>
                  <a:lnTo>
                    <a:pt x="293" y="225"/>
                  </a:lnTo>
                  <a:lnTo>
                    <a:pt x="297" y="220"/>
                  </a:lnTo>
                  <a:lnTo>
                    <a:pt x="298" y="218"/>
                  </a:lnTo>
                  <a:lnTo>
                    <a:pt x="298" y="217"/>
                  </a:lnTo>
                  <a:lnTo>
                    <a:pt x="300" y="215"/>
                  </a:lnTo>
                  <a:lnTo>
                    <a:pt x="300" y="206"/>
                  </a:lnTo>
                  <a:lnTo>
                    <a:pt x="302" y="198"/>
                  </a:lnTo>
                  <a:lnTo>
                    <a:pt x="303" y="193"/>
                  </a:lnTo>
                  <a:lnTo>
                    <a:pt x="305" y="191"/>
                  </a:lnTo>
                  <a:lnTo>
                    <a:pt x="307" y="188"/>
                  </a:lnTo>
                  <a:lnTo>
                    <a:pt x="308" y="188"/>
                  </a:lnTo>
                  <a:lnTo>
                    <a:pt x="310" y="188"/>
                  </a:lnTo>
                  <a:lnTo>
                    <a:pt x="308" y="191"/>
                  </a:lnTo>
                  <a:lnTo>
                    <a:pt x="308" y="195"/>
                  </a:lnTo>
                  <a:lnTo>
                    <a:pt x="308" y="198"/>
                  </a:lnTo>
                  <a:lnTo>
                    <a:pt x="308" y="203"/>
                  </a:lnTo>
                  <a:lnTo>
                    <a:pt x="308" y="206"/>
                  </a:lnTo>
                  <a:lnTo>
                    <a:pt x="308" y="210"/>
                  </a:lnTo>
                  <a:lnTo>
                    <a:pt x="310" y="213"/>
                  </a:lnTo>
                  <a:lnTo>
                    <a:pt x="327" y="201"/>
                  </a:lnTo>
                  <a:lnTo>
                    <a:pt x="327" y="193"/>
                  </a:lnTo>
                  <a:lnTo>
                    <a:pt x="336" y="191"/>
                  </a:lnTo>
                  <a:lnTo>
                    <a:pt x="341" y="186"/>
                  </a:lnTo>
                  <a:lnTo>
                    <a:pt x="346" y="191"/>
                  </a:lnTo>
                  <a:lnTo>
                    <a:pt x="344" y="191"/>
                  </a:lnTo>
                  <a:lnTo>
                    <a:pt x="344" y="193"/>
                  </a:lnTo>
                  <a:lnTo>
                    <a:pt x="342" y="196"/>
                  </a:lnTo>
                  <a:lnTo>
                    <a:pt x="341" y="198"/>
                  </a:lnTo>
                  <a:lnTo>
                    <a:pt x="339" y="201"/>
                  </a:lnTo>
                  <a:lnTo>
                    <a:pt x="336" y="205"/>
                  </a:lnTo>
                  <a:lnTo>
                    <a:pt x="336" y="208"/>
                  </a:lnTo>
                  <a:lnTo>
                    <a:pt x="336" y="210"/>
                  </a:lnTo>
                  <a:lnTo>
                    <a:pt x="336" y="215"/>
                  </a:lnTo>
                  <a:lnTo>
                    <a:pt x="336" y="218"/>
                  </a:lnTo>
                  <a:lnTo>
                    <a:pt x="337" y="218"/>
                  </a:lnTo>
                  <a:lnTo>
                    <a:pt x="339" y="217"/>
                  </a:lnTo>
                  <a:lnTo>
                    <a:pt x="341" y="215"/>
                  </a:lnTo>
                  <a:lnTo>
                    <a:pt x="342" y="213"/>
                  </a:lnTo>
                  <a:lnTo>
                    <a:pt x="342" y="212"/>
                  </a:lnTo>
                  <a:lnTo>
                    <a:pt x="344" y="210"/>
                  </a:lnTo>
                  <a:lnTo>
                    <a:pt x="354" y="198"/>
                  </a:lnTo>
                  <a:lnTo>
                    <a:pt x="356" y="198"/>
                  </a:lnTo>
                  <a:lnTo>
                    <a:pt x="359" y="196"/>
                  </a:lnTo>
                  <a:lnTo>
                    <a:pt x="363" y="193"/>
                  </a:lnTo>
                  <a:lnTo>
                    <a:pt x="364" y="193"/>
                  </a:lnTo>
                  <a:lnTo>
                    <a:pt x="363" y="188"/>
                  </a:lnTo>
                  <a:lnTo>
                    <a:pt x="363" y="183"/>
                  </a:lnTo>
                  <a:lnTo>
                    <a:pt x="364" y="179"/>
                  </a:lnTo>
                  <a:lnTo>
                    <a:pt x="366" y="176"/>
                  </a:lnTo>
                  <a:lnTo>
                    <a:pt x="369" y="174"/>
                  </a:lnTo>
                  <a:lnTo>
                    <a:pt x="373" y="173"/>
                  </a:lnTo>
                  <a:lnTo>
                    <a:pt x="374" y="173"/>
                  </a:lnTo>
                  <a:lnTo>
                    <a:pt x="376" y="171"/>
                  </a:lnTo>
                  <a:lnTo>
                    <a:pt x="400" y="173"/>
                  </a:lnTo>
                  <a:lnTo>
                    <a:pt x="400" y="168"/>
                  </a:lnTo>
                  <a:lnTo>
                    <a:pt x="417" y="168"/>
                  </a:lnTo>
                  <a:lnTo>
                    <a:pt x="429" y="151"/>
                  </a:lnTo>
                  <a:lnTo>
                    <a:pt x="468" y="154"/>
                  </a:lnTo>
                  <a:lnTo>
                    <a:pt x="471" y="157"/>
                  </a:lnTo>
                  <a:lnTo>
                    <a:pt x="474" y="159"/>
                  </a:lnTo>
                  <a:lnTo>
                    <a:pt x="479" y="162"/>
                  </a:lnTo>
                  <a:lnTo>
                    <a:pt x="486" y="168"/>
                  </a:lnTo>
                  <a:lnTo>
                    <a:pt x="493" y="171"/>
                  </a:lnTo>
                  <a:lnTo>
                    <a:pt x="498" y="174"/>
                  </a:lnTo>
                  <a:lnTo>
                    <a:pt x="501" y="176"/>
                  </a:lnTo>
                  <a:lnTo>
                    <a:pt x="503" y="174"/>
                  </a:lnTo>
                  <a:lnTo>
                    <a:pt x="503" y="173"/>
                  </a:lnTo>
                  <a:lnTo>
                    <a:pt x="501" y="171"/>
                  </a:lnTo>
                  <a:lnTo>
                    <a:pt x="501" y="166"/>
                  </a:lnTo>
                  <a:lnTo>
                    <a:pt x="500" y="162"/>
                  </a:lnTo>
                  <a:lnTo>
                    <a:pt x="500" y="157"/>
                  </a:lnTo>
                  <a:lnTo>
                    <a:pt x="501" y="154"/>
                  </a:lnTo>
                  <a:lnTo>
                    <a:pt x="501" y="152"/>
                  </a:lnTo>
                  <a:lnTo>
                    <a:pt x="505" y="151"/>
                  </a:lnTo>
                  <a:lnTo>
                    <a:pt x="506" y="149"/>
                  </a:lnTo>
                  <a:lnTo>
                    <a:pt x="508" y="149"/>
                  </a:lnTo>
                  <a:lnTo>
                    <a:pt x="510" y="149"/>
                  </a:lnTo>
                  <a:lnTo>
                    <a:pt x="510" y="152"/>
                  </a:lnTo>
                  <a:lnTo>
                    <a:pt x="513" y="154"/>
                  </a:lnTo>
                  <a:lnTo>
                    <a:pt x="517" y="154"/>
                  </a:lnTo>
                  <a:lnTo>
                    <a:pt x="520" y="154"/>
                  </a:lnTo>
                  <a:lnTo>
                    <a:pt x="525" y="152"/>
                  </a:lnTo>
                  <a:lnTo>
                    <a:pt x="528" y="151"/>
                  </a:lnTo>
                  <a:lnTo>
                    <a:pt x="532" y="151"/>
                  </a:lnTo>
                  <a:lnTo>
                    <a:pt x="532" y="149"/>
                  </a:lnTo>
                  <a:lnTo>
                    <a:pt x="562" y="149"/>
                  </a:lnTo>
                  <a:lnTo>
                    <a:pt x="564" y="144"/>
                  </a:lnTo>
                  <a:lnTo>
                    <a:pt x="559" y="144"/>
                  </a:lnTo>
                  <a:lnTo>
                    <a:pt x="550" y="129"/>
                  </a:lnTo>
                  <a:lnTo>
                    <a:pt x="537" y="129"/>
                  </a:lnTo>
                  <a:lnTo>
                    <a:pt x="537" y="127"/>
                  </a:lnTo>
                  <a:lnTo>
                    <a:pt x="537" y="125"/>
                  </a:lnTo>
                  <a:lnTo>
                    <a:pt x="537" y="124"/>
                  </a:lnTo>
                  <a:lnTo>
                    <a:pt x="535" y="120"/>
                  </a:lnTo>
                  <a:lnTo>
                    <a:pt x="535" y="118"/>
                  </a:lnTo>
                  <a:lnTo>
                    <a:pt x="535" y="117"/>
                  </a:lnTo>
                  <a:lnTo>
                    <a:pt x="535" y="115"/>
                  </a:lnTo>
                  <a:lnTo>
                    <a:pt x="535" y="105"/>
                  </a:lnTo>
                  <a:lnTo>
                    <a:pt x="534" y="100"/>
                  </a:lnTo>
                  <a:lnTo>
                    <a:pt x="530" y="96"/>
                  </a:lnTo>
                  <a:lnTo>
                    <a:pt x="527" y="95"/>
                  </a:lnTo>
                  <a:lnTo>
                    <a:pt x="523" y="95"/>
                  </a:lnTo>
                  <a:lnTo>
                    <a:pt x="520" y="95"/>
                  </a:lnTo>
                  <a:lnTo>
                    <a:pt x="518" y="96"/>
                  </a:lnTo>
                  <a:lnTo>
                    <a:pt x="513" y="102"/>
                  </a:lnTo>
                  <a:lnTo>
                    <a:pt x="508" y="102"/>
                  </a:lnTo>
                  <a:lnTo>
                    <a:pt x="505" y="102"/>
                  </a:lnTo>
                  <a:lnTo>
                    <a:pt x="501" y="102"/>
                  </a:lnTo>
                  <a:lnTo>
                    <a:pt x="500" y="100"/>
                  </a:lnTo>
                  <a:lnTo>
                    <a:pt x="496" y="98"/>
                  </a:lnTo>
                  <a:lnTo>
                    <a:pt x="496" y="96"/>
                  </a:lnTo>
                  <a:lnTo>
                    <a:pt x="496" y="95"/>
                  </a:lnTo>
                  <a:lnTo>
                    <a:pt x="490" y="102"/>
                  </a:lnTo>
                  <a:lnTo>
                    <a:pt x="468" y="100"/>
                  </a:lnTo>
                  <a:lnTo>
                    <a:pt x="466" y="95"/>
                  </a:lnTo>
                  <a:lnTo>
                    <a:pt x="462" y="73"/>
                  </a:lnTo>
                  <a:lnTo>
                    <a:pt x="466" y="68"/>
                  </a:lnTo>
                  <a:lnTo>
                    <a:pt x="464" y="61"/>
                  </a:lnTo>
                  <a:lnTo>
                    <a:pt x="462" y="63"/>
                  </a:lnTo>
                  <a:lnTo>
                    <a:pt x="459" y="63"/>
                  </a:lnTo>
                  <a:lnTo>
                    <a:pt x="456" y="64"/>
                  </a:lnTo>
                  <a:lnTo>
                    <a:pt x="452" y="66"/>
                  </a:lnTo>
                  <a:lnTo>
                    <a:pt x="449" y="66"/>
                  </a:lnTo>
                  <a:lnTo>
                    <a:pt x="447" y="68"/>
                  </a:lnTo>
                  <a:lnTo>
                    <a:pt x="440" y="71"/>
                  </a:lnTo>
                  <a:lnTo>
                    <a:pt x="434" y="73"/>
                  </a:lnTo>
                  <a:lnTo>
                    <a:pt x="427" y="74"/>
                  </a:lnTo>
                  <a:lnTo>
                    <a:pt x="420" y="78"/>
                  </a:lnTo>
                  <a:lnTo>
                    <a:pt x="413" y="78"/>
                  </a:lnTo>
                  <a:lnTo>
                    <a:pt x="407" y="80"/>
                  </a:lnTo>
                  <a:lnTo>
                    <a:pt x="402" y="81"/>
                  </a:lnTo>
                  <a:lnTo>
                    <a:pt x="395" y="81"/>
                  </a:lnTo>
                  <a:lnTo>
                    <a:pt x="390" y="83"/>
                  </a:lnTo>
                  <a:lnTo>
                    <a:pt x="383" y="83"/>
                  </a:lnTo>
                  <a:lnTo>
                    <a:pt x="380" y="83"/>
                  </a:lnTo>
                  <a:lnTo>
                    <a:pt x="374" y="83"/>
                  </a:lnTo>
                  <a:lnTo>
                    <a:pt x="371" y="83"/>
                  </a:lnTo>
                  <a:lnTo>
                    <a:pt x="369" y="83"/>
                  </a:lnTo>
                  <a:lnTo>
                    <a:pt x="368" y="83"/>
                  </a:lnTo>
                  <a:lnTo>
                    <a:pt x="330" y="118"/>
                  </a:lnTo>
                  <a:lnTo>
                    <a:pt x="324" y="117"/>
                  </a:lnTo>
                  <a:lnTo>
                    <a:pt x="317" y="117"/>
                  </a:lnTo>
                  <a:lnTo>
                    <a:pt x="315" y="117"/>
                  </a:lnTo>
                  <a:lnTo>
                    <a:pt x="312" y="117"/>
                  </a:lnTo>
                  <a:lnTo>
                    <a:pt x="308" y="117"/>
                  </a:lnTo>
                  <a:lnTo>
                    <a:pt x="307" y="117"/>
                  </a:lnTo>
                  <a:lnTo>
                    <a:pt x="305" y="112"/>
                  </a:lnTo>
                  <a:lnTo>
                    <a:pt x="303" y="110"/>
                  </a:lnTo>
                  <a:lnTo>
                    <a:pt x="300" y="108"/>
                  </a:lnTo>
                  <a:lnTo>
                    <a:pt x="297" y="110"/>
                  </a:lnTo>
                  <a:lnTo>
                    <a:pt x="292" y="112"/>
                  </a:lnTo>
                  <a:lnTo>
                    <a:pt x="288" y="113"/>
                  </a:lnTo>
                  <a:lnTo>
                    <a:pt x="286" y="115"/>
                  </a:lnTo>
                  <a:lnTo>
                    <a:pt x="285" y="115"/>
                  </a:lnTo>
                  <a:lnTo>
                    <a:pt x="266" y="115"/>
                  </a:lnTo>
                  <a:lnTo>
                    <a:pt x="263" y="108"/>
                  </a:lnTo>
                  <a:lnTo>
                    <a:pt x="263" y="107"/>
                  </a:lnTo>
                  <a:lnTo>
                    <a:pt x="261" y="105"/>
                  </a:lnTo>
                  <a:lnTo>
                    <a:pt x="258" y="102"/>
                  </a:lnTo>
                  <a:lnTo>
                    <a:pt x="254" y="100"/>
                  </a:lnTo>
                  <a:lnTo>
                    <a:pt x="253" y="96"/>
                  </a:lnTo>
                  <a:lnTo>
                    <a:pt x="249" y="93"/>
                  </a:lnTo>
                  <a:lnTo>
                    <a:pt x="246" y="90"/>
                  </a:lnTo>
                  <a:lnTo>
                    <a:pt x="244" y="88"/>
                  </a:lnTo>
                  <a:lnTo>
                    <a:pt x="236" y="78"/>
                  </a:lnTo>
                  <a:lnTo>
                    <a:pt x="226" y="71"/>
                  </a:lnTo>
                  <a:lnTo>
                    <a:pt x="217" y="69"/>
                  </a:lnTo>
                  <a:lnTo>
                    <a:pt x="209" y="69"/>
                  </a:lnTo>
                  <a:lnTo>
                    <a:pt x="200" y="73"/>
                  </a:lnTo>
                  <a:lnTo>
                    <a:pt x="195" y="76"/>
                  </a:lnTo>
                  <a:lnTo>
                    <a:pt x="192" y="78"/>
                  </a:lnTo>
                  <a:lnTo>
                    <a:pt x="190" y="80"/>
                  </a:lnTo>
                  <a:lnTo>
                    <a:pt x="190" y="78"/>
                  </a:lnTo>
                  <a:lnTo>
                    <a:pt x="192" y="74"/>
                  </a:lnTo>
                  <a:lnTo>
                    <a:pt x="192" y="73"/>
                  </a:lnTo>
                  <a:lnTo>
                    <a:pt x="193" y="71"/>
                  </a:lnTo>
                  <a:lnTo>
                    <a:pt x="193" y="68"/>
                  </a:lnTo>
                  <a:lnTo>
                    <a:pt x="193" y="66"/>
                  </a:lnTo>
                  <a:lnTo>
                    <a:pt x="188" y="68"/>
                  </a:lnTo>
                  <a:lnTo>
                    <a:pt x="183" y="69"/>
                  </a:lnTo>
                  <a:lnTo>
                    <a:pt x="180" y="74"/>
                  </a:lnTo>
                  <a:lnTo>
                    <a:pt x="176" y="80"/>
                  </a:lnTo>
                  <a:lnTo>
                    <a:pt x="173" y="85"/>
                  </a:lnTo>
                  <a:lnTo>
                    <a:pt x="171" y="88"/>
                  </a:lnTo>
                  <a:lnTo>
                    <a:pt x="170" y="91"/>
                  </a:lnTo>
                  <a:lnTo>
                    <a:pt x="168" y="64"/>
                  </a:lnTo>
                  <a:lnTo>
                    <a:pt x="168" y="66"/>
                  </a:lnTo>
                  <a:lnTo>
                    <a:pt x="166" y="66"/>
                  </a:lnTo>
                  <a:lnTo>
                    <a:pt x="165" y="66"/>
                  </a:lnTo>
                  <a:lnTo>
                    <a:pt x="163" y="64"/>
                  </a:lnTo>
                  <a:lnTo>
                    <a:pt x="163" y="63"/>
                  </a:lnTo>
                  <a:lnTo>
                    <a:pt x="161" y="61"/>
                  </a:lnTo>
                  <a:lnTo>
                    <a:pt x="163" y="56"/>
                  </a:lnTo>
                  <a:lnTo>
                    <a:pt x="163" y="52"/>
                  </a:lnTo>
                  <a:lnTo>
                    <a:pt x="165" y="49"/>
                  </a:lnTo>
                  <a:lnTo>
                    <a:pt x="166" y="49"/>
                  </a:lnTo>
                  <a:lnTo>
                    <a:pt x="166" y="51"/>
                  </a:lnTo>
                  <a:lnTo>
                    <a:pt x="168" y="52"/>
                  </a:lnTo>
                  <a:lnTo>
                    <a:pt x="168" y="54"/>
                  </a:lnTo>
                  <a:lnTo>
                    <a:pt x="168" y="52"/>
                  </a:lnTo>
                  <a:lnTo>
                    <a:pt x="168" y="51"/>
                  </a:lnTo>
                  <a:lnTo>
                    <a:pt x="168" y="49"/>
                  </a:lnTo>
                  <a:lnTo>
                    <a:pt x="166" y="47"/>
                  </a:lnTo>
                  <a:lnTo>
                    <a:pt x="168" y="49"/>
                  </a:lnTo>
                  <a:lnTo>
                    <a:pt x="168" y="54"/>
                  </a:lnTo>
                  <a:lnTo>
                    <a:pt x="170" y="59"/>
                  </a:lnTo>
                  <a:lnTo>
                    <a:pt x="171" y="61"/>
                  </a:lnTo>
                  <a:lnTo>
                    <a:pt x="173" y="61"/>
                  </a:lnTo>
                  <a:lnTo>
                    <a:pt x="175" y="61"/>
                  </a:lnTo>
                  <a:lnTo>
                    <a:pt x="175" y="58"/>
                  </a:lnTo>
                  <a:lnTo>
                    <a:pt x="176" y="56"/>
                  </a:lnTo>
                  <a:lnTo>
                    <a:pt x="176" y="54"/>
                  </a:lnTo>
                  <a:lnTo>
                    <a:pt x="185" y="46"/>
                  </a:lnTo>
                  <a:lnTo>
                    <a:pt x="187" y="37"/>
                  </a:lnTo>
                  <a:lnTo>
                    <a:pt x="207" y="19"/>
                  </a:lnTo>
                  <a:lnTo>
                    <a:pt x="214" y="8"/>
                  </a:lnTo>
                  <a:lnTo>
                    <a:pt x="212" y="8"/>
                  </a:lnTo>
                  <a:lnTo>
                    <a:pt x="212" y="10"/>
                  </a:lnTo>
                  <a:lnTo>
                    <a:pt x="214" y="10"/>
                  </a:lnTo>
                  <a:lnTo>
                    <a:pt x="222" y="7"/>
                  </a:lnTo>
                  <a:lnTo>
                    <a:pt x="226" y="5"/>
                  </a:lnTo>
                  <a:lnTo>
                    <a:pt x="227" y="3"/>
                  </a:lnTo>
                  <a:lnTo>
                    <a:pt x="224" y="2"/>
                  </a:lnTo>
                  <a:lnTo>
                    <a:pt x="219" y="2"/>
                  </a:lnTo>
                  <a:lnTo>
                    <a:pt x="215" y="0"/>
                  </a:lnTo>
                  <a:lnTo>
                    <a:pt x="210" y="0"/>
                  </a:lnTo>
                  <a:lnTo>
                    <a:pt x="209" y="0"/>
                  </a:lnTo>
                  <a:lnTo>
                    <a:pt x="197" y="2"/>
                  </a:lnTo>
                  <a:lnTo>
                    <a:pt x="185" y="5"/>
                  </a:lnTo>
                  <a:lnTo>
                    <a:pt x="176" y="12"/>
                  </a:lnTo>
                  <a:lnTo>
                    <a:pt x="168" y="19"/>
                  </a:lnTo>
                  <a:lnTo>
                    <a:pt x="163" y="25"/>
                  </a:lnTo>
                  <a:lnTo>
                    <a:pt x="158" y="30"/>
                  </a:lnTo>
                  <a:lnTo>
                    <a:pt x="154" y="34"/>
                  </a:lnTo>
                  <a:lnTo>
                    <a:pt x="154" y="36"/>
                  </a:lnTo>
                  <a:lnTo>
                    <a:pt x="146" y="37"/>
                  </a:lnTo>
                  <a:lnTo>
                    <a:pt x="141" y="41"/>
                  </a:lnTo>
                  <a:lnTo>
                    <a:pt x="136" y="46"/>
                  </a:lnTo>
                  <a:lnTo>
                    <a:pt x="132" y="51"/>
                  </a:lnTo>
                  <a:lnTo>
                    <a:pt x="131" y="56"/>
                  </a:lnTo>
                  <a:lnTo>
                    <a:pt x="127" y="61"/>
                  </a:lnTo>
                  <a:lnTo>
                    <a:pt x="126" y="64"/>
                  </a:lnTo>
                  <a:lnTo>
                    <a:pt x="122" y="66"/>
                  </a:lnTo>
                  <a:lnTo>
                    <a:pt x="119" y="68"/>
                  </a:lnTo>
                  <a:lnTo>
                    <a:pt x="114" y="69"/>
                  </a:lnTo>
                  <a:lnTo>
                    <a:pt x="109" y="73"/>
                  </a:lnTo>
                  <a:lnTo>
                    <a:pt x="104" y="78"/>
                  </a:lnTo>
                  <a:lnTo>
                    <a:pt x="99" y="81"/>
                  </a:lnTo>
                  <a:lnTo>
                    <a:pt x="95" y="85"/>
                  </a:lnTo>
                  <a:lnTo>
                    <a:pt x="92" y="88"/>
                  </a:lnTo>
                  <a:lnTo>
                    <a:pt x="92" y="90"/>
                  </a:lnTo>
                  <a:lnTo>
                    <a:pt x="83" y="90"/>
                  </a:lnTo>
                  <a:lnTo>
                    <a:pt x="73" y="90"/>
                  </a:lnTo>
                  <a:lnTo>
                    <a:pt x="73" y="91"/>
                  </a:lnTo>
                  <a:lnTo>
                    <a:pt x="70" y="91"/>
                  </a:lnTo>
                  <a:lnTo>
                    <a:pt x="66" y="91"/>
                  </a:lnTo>
                  <a:lnTo>
                    <a:pt x="65" y="93"/>
                  </a:lnTo>
                  <a:lnTo>
                    <a:pt x="60" y="93"/>
                  </a:lnTo>
                  <a:lnTo>
                    <a:pt x="56" y="95"/>
                  </a:lnTo>
                  <a:lnTo>
                    <a:pt x="55" y="96"/>
                  </a:lnTo>
                  <a:lnTo>
                    <a:pt x="53" y="96"/>
                  </a:lnTo>
                  <a:lnTo>
                    <a:pt x="46" y="105"/>
                  </a:lnTo>
                  <a:lnTo>
                    <a:pt x="38" y="112"/>
                  </a:lnTo>
                  <a:lnTo>
                    <a:pt x="29" y="117"/>
                  </a:lnTo>
                  <a:lnTo>
                    <a:pt x="21" y="120"/>
                  </a:lnTo>
                  <a:lnTo>
                    <a:pt x="12" y="124"/>
                  </a:lnTo>
                  <a:lnTo>
                    <a:pt x="7" y="127"/>
                  </a:lnTo>
                  <a:lnTo>
                    <a:pt x="2" y="127"/>
                  </a:lnTo>
                  <a:lnTo>
                    <a:pt x="0" y="129"/>
                  </a:lnTo>
                  <a:close/>
                </a:path>
              </a:pathLst>
            </a:custGeom>
            <a:solidFill>
              <a:srgbClr val="DDDDDD"/>
            </a:solidFill>
            <a:ln w="9525">
              <a:solidFill>
                <a:schemeClr val="tx1"/>
              </a:solidFill>
              <a:round/>
              <a:headEnd/>
              <a:tailEnd/>
            </a:ln>
          </p:spPr>
          <p:txBody>
            <a:bodyPr/>
            <a:lstStyle/>
            <a:p>
              <a:endParaRPr lang="en-US"/>
            </a:p>
          </p:txBody>
        </p:sp>
        <p:sp>
          <p:nvSpPr>
            <p:cNvPr id="58477" name="Freeform 126"/>
            <p:cNvSpPr>
              <a:spLocks/>
            </p:cNvSpPr>
            <p:nvPr/>
          </p:nvSpPr>
          <p:spPr bwMode="auto">
            <a:xfrm>
              <a:off x="3490" y="1273"/>
              <a:ext cx="366" cy="503"/>
            </a:xfrm>
            <a:custGeom>
              <a:avLst/>
              <a:gdLst>
                <a:gd name="T0" fmla="*/ 320 w 377"/>
                <a:gd name="T1" fmla="*/ 458 h 519"/>
                <a:gd name="T2" fmla="*/ 328 w 377"/>
                <a:gd name="T3" fmla="*/ 421 h 519"/>
                <a:gd name="T4" fmla="*/ 348 w 377"/>
                <a:gd name="T5" fmla="*/ 396 h 519"/>
                <a:gd name="T6" fmla="*/ 355 w 377"/>
                <a:gd name="T7" fmla="*/ 375 h 519"/>
                <a:gd name="T8" fmla="*/ 358 w 377"/>
                <a:gd name="T9" fmla="*/ 360 h 519"/>
                <a:gd name="T10" fmla="*/ 369 w 377"/>
                <a:gd name="T11" fmla="*/ 365 h 519"/>
                <a:gd name="T12" fmla="*/ 375 w 377"/>
                <a:gd name="T13" fmla="*/ 360 h 519"/>
                <a:gd name="T14" fmla="*/ 377 w 377"/>
                <a:gd name="T15" fmla="*/ 316 h 519"/>
                <a:gd name="T16" fmla="*/ 345 w 377"/>
                <a:gd name="T17" fmla="*/ 215 h 519"/>
                <a:gd name="T18" fmla="*/ 323 w 377"/>
                <a:gd name="T19" fmla="*/ 189 h 519"/>
                <a:gd name="T20" fmla="*/ 308 w 377"/>
                <a:gd name="T21" fmla="*/ 198 h 519"/>
                <a:gd name="T22" fmla="*/ 292 w 377"/>
                <a:gd name="T23" fmla="*/ 206 h 519"/>
                <a:gd name="T24" fmla="*/ 281 w 377"/>
                <a:gd name="T25" fmla="*/ 230 h 519"/>
                <a:gd name="T26" fmla="*/ 267 w 377"/>
                <a:gd name="T27" fmla="*/ 250 h 519"/>
                <a:gd name="T28" fmla="*/ 260 w 377"/>
                <a:gd name="T29" fmla="*/ 259 h 519"/>
                <a:gd name="T30" fmla="*/ 250 w 377"/>
                <a:gd name="T31" fmla="*/ 257 h 519"/>
                <a:gd name="T32" fmla="*/ 232 w 377"/>
                <a:gd name="T33" fmla="*/ 240 h 519"/>
                <a:gd name="T34" fmla="*/ 237 w 377"/>
                <a:gd name="T35" fmla="*/ 215 h 519"/>
                <a:gd name="T36" fmla="*/ 248 w 377"/>
                <a:gd name="T37" fmla="*/ 208 h 519"/>
                <a:gd name="T38" fmla="*/ 276 w 377"/>
                <a:gd name="T39" fmla="*/ 152 h 519"/>
                <a:gd name="T40" fmla="*/ 276 w 377"/>
                <a:gd name="T41" fmla="*/ 118 h 519"/>
                <a:gd name="T42" fmla="*/ 262 w 377"/>
                <a:gd name="T43" fmla="*/ 91 h 519"/>
                <a:gd name="T44" fmla="*/ 255 w 377"/>
                <a:gd name="T45" fmla="*/ 74 h 519"/>
                <a:gd name="T46" fmla="*/ 270 w 377"/>
                <a:gd name="T47" fmla="*/ 76 h 519"/>
                <a:gd name="T48" fmla="*/ 248 w 377"/>
                <a:gd name="T49" fmla="*/ 40 h 519"/>
                <a:gd name="T50" fmla="*/ 211 w 377"/>
                <a:gd name="T51" fmla="*/ 29 h 519"/>
                <a:gd name="T52" fmla="*/ 138 w 377"/>
                <a:gd name="T53" fmla="*/ 0 h 519"/>
                <a:gd name="T54" fmla="*/ 115 w 377"/>
                <a:gd name="T55" fmla="*/ 10 h 519"/>
                <a:gd name="T56" fmla="*/ 106 w 377"/>
                <a:gd name="T57" fmla="*/ 37 h 519"/>
                <a:gd name="T58" fmla="*/ 120 w 377"/>
                <a:gd name="T59" fmla="*/ 47 h 519"/>
                <a:gd name="T60" fmla="*/ 108 w 377"/>
                <a:gd name="T61" fmla="*/ 54 h 519"/>
                <a:gd name="T62" fmla="*/ 86 w 377"/>
                <a:gd name="T63" fmla="*/ 73 h 519"/>
                <a:gd name="T64" fmla="*/ 89 w 377"/>
                <a:gd name="T65" fmla="*/ 101 h 519"/>
                <a:gd name="T66" fmla="*/ 83 w 377"/>
                <a:gd name="T67" fmla="*/ 127 h 519"/>
                <a:gd name="T68" fmla="*/ 72 w 377"/>
                <a:gd name="T69" fmla="*/ 132 h 519"/>
                <a:gd name="T70" fmla="*/ 71 w 377"/>
                <a:gd name="T71" fmla="*/ 106 h 519"/>
                <a:gd name="T72" fmla="*/ 66 w 377"/>
                <a:gd name="T73" fmla="*/ 81 h 519"/>
                <a:gd name="T74" fmla="*/ 61 w 377"/>
                <a:gd name="T75" fmla="*/ 91 h 519"/>
                <a:gd name="T76" fmla="*/ 50 w 377"/>
                <a:gd name="T77" fmla="*/ 113 h 519"/>
                <a:gd name="T78" fmla="*/ 39 w 377"/>
                <a:gd name="T79" fmla="*/ 115 h 519"/>
                <a:gd name="T80" fmla="*/ 32 w 377"/>
                <a:gd name="T81" fmla="*/ 122 h 519"/>
                <a:gd name="T82" fmla="*/ 30 w 377"/>
                <a:gd name="T83" fmla="*/ 140 h 519"/>
                <a:gd name="T84" fmla="*/ 17 w 377"/>
                <a:gd name="T85" fmla="*/ 159 h 519"/>
                <a:gd name="T86" fmla="*/ 20 w 377"/>
                <a:gd name="T87" fmla="*/ 181 h 519"/>
                <a:gd name="T88" fmla="*/ 10 w 377"/>
                <a:gd name="T89" fmla="*/ 215 h 519"/>
                <a:gd name="T90" fmla="*/ 3 w 377"/>
                <a:gd name="T91" fmla="*/ 233 h 519"/>
                <a:gd name="T92" fmla="*/ 10 w 377"/>
                <a:gd name="T93" fmla="*/ 264 h 519"/>
                <a:gd name="T94" fmla="*/ 3 w 377"/>
                <a:gd name="T95" fmla="*/ 277 h 519"/>
                <a:gd name="T96" fmla="*/ 17 w 377"/>
                <a:gd name="T97" fmla="*/ 311 h 519"/>
                <a:gd name="T98" fmla="*/ 30 w 377"/>
                <a:gd name="T99" fmla="*/ 333 h 519"/>
                <a:gd name="T100" fmla="*/ 44 w 377"/>
                <a:gd name="T101" fmla="*/ 381 h 519"/>
                <a:gd name="T102" fmla="*/ 42 w 377"/>
                <a:gd name="T103" fmla="*/ 436 h 519"/>
                <a:gd name="T104" fmla="*/ 27 w 377"/>
                <a:gd name="T105" fmla="*/ 474 h 519"/>
                <a:gd name="T106" fmla="*/ 23 w 377"/>
                <a:gd name="T107" fmla="*/ 496 h 519"/>
                <a:gd name="T108" fmla="*/ 3 w 377"/>
                <a:gd name="T109" fmla="*/ 518 h 519"/>
                <a:gd name="T110" fmla="*/ 304 w 377"/>
                <a:gd name="T111" fmla="*/ 496 h 5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7"/>
                <a:gd name="T169" fmla="*/ 0 h 519"/>
                <a:gd name="T170" fmla="*/ 377 w 377"/>
                <a:gd name="T171" fmla="*/ 519 h 5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7" h="519">
                  <a:moveTo>
                    <a:pt x="304" y="496"/>
                  </a:moveTo>
                  <a:lnTo>
                    <a:pt x="304" y="489"/>
                  </a:lnTo>
                  <a:lnTo>
                    <a:pt x="308" y="480"/>
                  </a:lnTo>
                  <a:lnTo>
                    <a:pt x="311" y="472"/>
                  </a:lnTo>
                  <a:lnTo>
                    <a:pt x="314" y="465"/>
                  </a:lnTo>
                  <a:lnTo>
                    <a:pt x="320" y="458"/>
                  </a:lnTo>
                  <a:lnTo>
                    <a:pt x="325" y="453"/>
                  </a:lnTo>
                  <a:lnTo>
                    <a:pt x="326" y="450"/>
                  </a:lnTo>
                  <a:lnTo>
                    <a:pt x="328" y="448"/>
                  </a:lnTo>
                  <a:lnTo>
                    <a:pt x="326" y="438"/>
                  </a:lnTo>
                  <a:lnTo>
                    <a:pt x="326" y="430"/>
                  </a:lnTo>
                  <a:lnTo>
                    <a:pt x="328" y="421"/>
                  </a:lnTo>
                  <a:lnTo>
                    <a:pt x="330" y="416"/>
                  </a:lnTo>
                  <a:lnTo>
                    <a:pt x="333" y="411"/>
                  </a:lnTo>
                  <a:lnTo>
                    <a:pt x="336" y="408"/>
                  </a:lnTo>
                  <a:lnTo>
                    <a:pt x="338" y="406"/>
                  </a:lnTo>
                  <a:lnTo>
                    <a:pt x="340" y="406"/>
                  </a:lnTo>
                  <a:lnTo>
                    <a:pt x="348" y="396"/>
                  </a:lnTo>
                  <a:lnTo>
                    <a:pt x="350" y="386"/>
                  </a:lnTo>
                  <a:lnTo>
                    <a:pt x="350" y="384"/>
                  </a:lnTo>
                  <a:lnTo>
                    <a:pt x="350" y="382"/>
                  </a:lnTo>
                  <a:lnTo>
                    <a:pt x="352" y="381"/>
                  </a:lnTo>
                  <a:lnTo>
                    <a:pt x="352" y="379"/>
                  </a:lnTo>
                  <a:lnTo>
                    <a:pt x="355" y="375"/>
                  </a:lnTo>
                  <a:lnTo>
                    <a:pt x="355" y="372"/>
                  </a:lnTo>
                  <a:lnTo>
                    <a:pt x="353" y="370"/>
                  </a:lnTo>
                  <a:lnTo>
                    <a:pt x="355" y="365"/>
                  </a:lnTo>
                  <a:lnTo>
                    <a:pt x="355" y="362"/>
                  </a:lnTo>
                  <a:lnTo>
                    <a:pt x="358" y="360"/>
                  </a:lnTo>
                  <a:lnTo>
                    <a:pt x="360" y="360"/>
                  </a:lnTo>
                  <a:lnTo>
                    <a:pt x="364" y="359"/>
                  </a:lnTo>
                  <a:lnTo>
                    <a:pt x="365" y="360"/>
                  </a:lnTo>
                  <a:lnTo>
                    <a:pt x="367" y="360"/>
                  </a:lnTo>
                  <a:lnTo>
                    <a:pt x="369" y="360"/>
                  </a:lnTo>
                  <a:lnTo>
                    <a:pt x="369" y="365"/>
                  </a:lnTo>
                  <a:lnTo>
                    <a:pt x="370" y="367"/>
                  </a:lnTo>
                  <a:lnTo>
                    <a:pt x="372" y="367"/>
                  </a:lnTo>
                  <a:lnTo>
                    <a:pt x="372" y="365"/>
                  </a:lnTo>
                  <a:lnTo>
                    <a:pt x="374" y="364"/>
                  </a:lnTo>
                  <a:lnTo>
                    <a:pt x="374" y="362"/>
                  </a:lnTo>
                  <a:lnTo>
                    <a:pt x="375" y="360"/>
                  </a:lnTo>
                  <a:lnTo>
                    <a:pt x="377" y="316"/>
                  </a:lnTo>
                  <a:lnTo>
                    <a:pt x="377" y="318"/>
                  </a:lnTo>
                  <a:lnTo>
                    <a:pt x="377" y="316"/>
                  </a:lnTo>
                  <a:lnTo>
                    <a:pt x="372" y="293"/>
                  </a:lnTo>
                  <a:lnTo>
                    <a:pt x="365" y="271"/>
                  </a:lnTo>
                  <a:lnTo>
                    <a:pt x="360" y="254"/>
                  </a:lnTo>
                  <a:lnTo>
                    <a:pt x="355" y="237"/>
                  </a:lnTo>
                  <a:lnTo>
                    <a:pt x="350" y="225"/>
                  </a:lnTo>
                  <a:lnTo>
                    <a:pt x="345" y="215"/>
                  </a:lnTo>
                  <a:lnTo>
                    <a:pt x="340" y="206"/>
                  </a:lnTo>
                  <a:lnTo>
                    <a:pt x="336" y="199"/>
                  </a:lnTo>
                  <a:lnTo>
                    <a:pt x="333" y="196"/>
                  </a:lnTo>
                  <a:lnTo>
                    <a:pt x="330" y="193"/>
                  </a:lnTo>
                  <a:lnTo>
                    <a:pt x="326" y="191"/>
                  </a:lnTo>
                  <a:lnTo>
                    <a:pt x="323" y="189"/>
                  </a:lnTo>
                  <a:lnTo>
                    <a:pt x="321" y="189"/>
                  </a:lnTo>
                  <a:lnTo>
                    <a:pt x="318" y="191"/>
                  </a:lnTo>
                  <a:lnTo>
                    <a:pt x="316" y="191"/>
                  </a:lnTo>
                  <a:lnTo>
                    <a:pt x="314" y="193"/>
                  </a:lnTo>
                  <a:lnTo>
                    <a:pt x="311" y="194"/>
                  </a:lnTo>
                  <a:lnTo>
                    <a:pt x="308" y="198"/>
                  </a:lnTo>
                  <a:lnTo>
                    <a:pt x="303" y="199"/>
                  </a:lnTo>
                  <a:lnTo>
                    <a:pt x="299" y="201"/>
                  </a:lnTo>
                  <a:lnTo>
                    <a:pt x="296" y="203"/>
                  </a:lnTo>
                  <a:lnTo>
                    <a:pt x="294" y="205"/>
                  </a:lnTo>
                  <a:lnTo>
                    <a:pt x="292" y="205"/>
                  </a:lnTo>
                  <a:lnTo>
                    <a:pt x="292" y="206"/>
                  </a:lnTo>
                  <a:lnTo>
                    <a:pt x="287" y="210"/>
                  </a:lnTo>
                  <a:lnTo>
                    <a:pt x="284" y="218"/>
                  </a:lnTo>
                  <a:lnTo>
                    <a:pt x="284" y="221"/>
                  </a:lnTo>
                  <a:lnTo>
                    <a:pt x="282" y="225"/>
                  </a:lnTo>
                  <a:lnTo>
                    <a:pt x="281" y="230"/>
                  </a:lnTo>
                  <a:lnTo>
                    <a:pt x="277" y="233"/>
                  </a:lnTo>
                  <a:lnTo>
                    <a:pt x="276" y="238"/>
                  </a:lnTo>
                  <a:lnTo>
                    <a:pt x="272" y="242"/>
                  </a:lnTo>
                  <a:lnTo>
                    <a:pt x="269" y="242"/>
                  </a:lnTo>
                  <a:lnTo>
                    <a:pt x="269" y="247"/>
                  </a:lnTo>
                  <a:lnTo>
                    <a:pt x="267" y="250"/>
                  </a:lnTo>
                  <a:lnTo>
                    <a:pt x="265" y="254"/>
                  </a:lnTo>
                  <a:lnTo>
                    <a:pt x="264" y="255"/>
                  </a:lnTo>
                  <a:lnTo>
                    <a:pt x="262" y="257"/>
                  </a:lnTo>
                  <a:lnTo>
                    <a:pt x="260" y="259"/>
                  </a:lnTo>
                  <a:lnTo>
                    <a:pt x="259" y="259"/>
                  </a:lnTo>
                  <a:lnTo>
                    <a:pt x="255" y="259"/>
                  </a:lnTo>
                  <a:lnTo>
                    <a:pt x="254" y="257"/>
                  </a:lnTo>
                  <a:lnTo>
                    <a:pt x="252" y="257"/>
                  </a:lnTo>
                  <a:lnTo>
                    <a:pt x="250" y="257"/>
                  </a:lnTo>
                  <a:lnTo>
                    <a:pt x="247" y="255"/>
                  </a:lnTo>
                  <a:lnTo>
                    <a:pt x="238" y="255"/>
                  </a:lnTo>
                  <a:lnTo>
                    <a:pt x="235" y="250"/>
                  </a:lnTo>
                  <a:lnTo>
                    <a:pt x="232" y="245"/>
                  </a:lnTo>
                  <a:lnTo>
                    <a:pt x="232" y="240"/>
                  </a:lnTo>
                  <a:lnTo>
                    <a:pt x="232" y="233"/>
                  </a:lnTo>
                  <a:lnTo>
                    <a:pt x="233" y="228"/>
                  </a:lnTo>
                  <a:lnTo>
                    <a:pt x="233" y="225"/>
                  </a:lnTo>
                  <a:lnTo>
                    <a:pt x="235" y="223"/>
                  </a:lnTo>
                  <a:lnTo>
                    <a:pt x="235" y="218"/>
                  </a:lnTo>
                  <a:lnTo>
                    <a:pt x="237" y="215"/>
                  </a:lnTo>
                  <a:lnTo>
                    <a:pt x="238" y="213"/>
                  </a:lnTo>
                  <a:lnTo>
                    <a:pt x="242" y="211"/>
                  </a:lnTo>
                  <a:lnTo>
                    <a:pt x="243" y="210"/>
                  </a:lnTo>
                  <a:lnTo>
                    <a:pt x="247" y="210"/>
                  </a:lnTo>
                  <a:lnTo>
                    <a:pt x="248" y="208"/>
                  </a:lnTo>
                  <a:lnTo>
                    <a:pt x="259" y="198"/>
                  </a:lnTo>
                  <a:lnTo>
                    <a:pt x="262" y="176"/>
                  </a:lnTo>
                  <a:lnTo>
                    <a:pt x="276" y="164"/>
                  </a:lnTo>
                  <a:lnTo>
                    <a:pt x="276" y="162"/>
                  </a:lnTo>
                  <a:lnTo>
                    <a:pt x="276" y="159"/>
                  </a:lnTo>
                  <a:lnTo>
                    <a:pt x="276" y="152"/>
                  </a:lnTo>
                  <a:lnTo>
                    <a:pt x="276" y="147"/>
                  </a:lnTo>
                  <a:lnTo>
                    <a:pt x="276" y="140"/>
                  </a:lnTo>
                  <a:lnTo>
                    <a:pt x="276" y="133"/>
                  </a:lnTo>
                  <a:lnTo>
                    <a:pt x="276" y="128"/>
                  </a:lnTo>
                  <a:lnTo>
                    <a:pt x="276" y="127"/>
                  </a:lnTo>
                  <a:lnTo>
                    <a:pt x="276" y="118"/>
                  </a:lnTo>
                  <a:lnTo>
                    <a:pt x="274" y="110"/>
                  </a:lnTo>
                  <a:lnTo>
                    <a:pt x="272" y="105"/>
                  </a:lnTo>
                  <a:lnTo>
                    <a:pt x="269" y="100"/>
                  </a:lnTo>
                  <a:lnTo>
                    <a:pt x="267" y="96"/>
                  </a:lnTo>
                  <a:lnTo>
                    <a:pt x="264" y="93"/>
                  </a:lnTo>
                  <a:lnTo>
                    <a:pt x="262" y="91"/>
                  </a:lnTo>
                  <a:lnTo>
                    <a:pt x="260" y="89"/>
                  </a:lnTo>
                  <a:lnTo>
                    <a:pt x="255" y="86"/>
                  </a:lnTo>
                  <a:lnTo>
                    <a:pt x="254" y="83"/>
                  </a:lnTo>
                  <a:lnTo>
                    <a:pt x="254" y="79"/>
                  </a:lnTo>
                  <a:lnTo>
                    <a:pt x="254" y="76"/>
                  </a:lnTo>
                  <a:lnTo>
                    <a:pt x="255" y="74"/>
                  </a:lnTo>
                  <a:lnTo>
                    <a:pt x="257" y="73"/>
                  </a:lnTo>
                  <a:lnTo>
                    <a:pt x="259" y="71"/>
                  </a:lnTo>
                  <a:lnTo>
                    <a:pt x="260" y="71"/>
                  </a:lnTo>
                  <a:lnTo>
                    <a:pt x="265" y="76"/>
                  </a:lnTo>
                  <a:lnTo>
                    <a:pt x="269" y="76"/>
                  </a:lnTo>
                  <a:lnTo>
                    <a:pt x="270" y="76"/>
                  </a:lnTo>
                  <a:lnTo>
                    <a:pt x="270" y="74"/>
                  </a:lnTo>
                  <a:lnTo>
                    <a:pt x="270" y="73"/>
                  </a:lnTo>
                  <a:lnTo>
                    <a:pt x="269" y="71"/>
                  </a:lnTo>
                  <a:lnTo>
                    <a:pt x="269" y="69"/>
                  </a:lnTo>
                  <a:lnTo>
                    <a:pt x="267" y="67"/>
                  </a:lnTo>
                  <a:lnTo>
                    <a:pt x="248" y="40"/>
                  </a:lnTo>
                  <a:lnTo>
                    <a:pt x="240" y="39"/>
                  </a:lnTo>
                  <a:lnTo>
                    <a:pt x="232" y="37"/>
                  </a:lnTo>
                  <a:lnTo>
                    <a:pt x="225" y="35"/>
                  </a:lnTo>
                  <a:lnTo>
                    <a:pt x="220" y="34"/>
                  </a:lnTo>
                  <a:lnTo>
                    <a:pt x="215" y="32"/>
                  </a:lnTo>
                  <a:lnTo>
                    <a:pt x="211" y="29"/>
                  </a:lnTo>
                  <a:lnTo>
                    <a:pt x="210" y="27"/>
                  </a:lnTo>
                  <a:lnTo>
                    <a:pt x="208" y="27"/>
                  </a:lnTo>
                  <a:lnTo>
                    <a:pt x="193" y="27"/>
                  </a:lnTo>
                  <a:lnTo>
                    <a:pt x="179" y="12"/>
                  </a:lnTo>
                  <a:lnTo>
                    <a:pt x="152" y="10"/>
                  </a:lnTo>
                  <a:lnTo>
                    <a:pt x="138" y="0"/>
                  </a:lnTo>
                  <a:lnTo>
                    <a:pt x="130" y="0"/>
                  </a:lnTo>
                  <a:lnTo>
                    <a:pt x="125" y="3"/>
                  </a:lnTo>
                  <a:lnTo>
                    <a:pt x="115" y="1"/>
                  </a:lnTo>
                  <a:lnTo>
                    <a:pt x="115" y="3"/>
                  </a:lnTo>
                  <a:lnTo>
                    <a:pt x="115" y="7"/>
                  </a:lnTo>
                  <a:lnTo>
                    <a:pt x="115" y="10"/>
                  </a:lnTo>
                  <a:lnTo>
                    <a:pt x="115" y="12"/>
                  </a:lnTo>
                  <a:lnTo>
                    <a:pt x="108" y="17"/>
                  </a:lnTo>
                  <a:lnTo>
                    <a:pt x="105" y="22"/>
                  </a:lnTo>
                  <a:lnTo>
                    <a:pt x="103" y="27"/>
                  </a:lnTo>
                  <a:lnTo>
                    <a:pt x="105" y="32"/>
                  </a:lnTo>
                  <a:lnTo>
                    <a:pt x="106" y="37"/>
                  </a:lnTo>
                  <a:lnTo>
                    <a:pt x="110" y="40"/>
                  </a:lnTo>
                  <a:lnTo>
                    <a:pt x="111" y="42"/>
                  </a:lnTo>
                  <a:lnTo>
                    <a:pt x="113" y="44"/>
                  </a:lnTo>
                  <a:lnTo>
                    <a:pt x="116" y="44"/>
                  </a:lnTo>
                  <a:lnTo>
                    <a:pt x="120" y="45"/>
                  </a:lnTo>
                  <a:lnTo>
                    <a:pt x="120" y="47"/>
                  </a:lnTo>
                  <a:lnTo>
                    <a:pt x="120" y="49"/>
                  </a:lnTo>
                  <a:lnTo>
                    <a:pt x="120" y="51"/>
                  </a:lnTo>
                  <a:lnTo>
                    <a:pt x="118" y="52"/>
                  </a:lnTo>
                  <a:lnTo>
                    <a:pt x="116" y="52"/>
                  </a:lnTo>
                  <a:lnTo>
                    <a:pt x="116" y="54"/>
                  </a:lnTo>
                  <a:lnTo>
                    <a:pt x="108" y="54"/>
                  </a:lnTo>
                  <a:lnTo>
                    <a:pt x="101" y="56"/>
                  </a:lnTo>
                  <a:lnTo>
                    <a:pt x="96" y="59"/>
                  </a:lnTo>
                  <a:lnTo>
                    <a:pt x="91" y="62"/>
                  </a:lnTo>
                  <a:lnTo>
                    <a:pt x="89" y="67"/>
                  </a:lnTo>
                  <a:lnTo>
                    <a:pt x="86" y="71"/>
                  </a:lnTo>
                  <a:lnTo>
                    <a:pt x="86" y="73"/>
                  </a:lnTo>
                  <a:lnTo>
                    <a:pt x="86" y="74"/>
                  </a:lnTo>
                  <a:lnTo>
                    <a:pt x="88" y="79"/>
                  </a:lnTo>
                  <a:lnTo>
                    <a:pt x="88" y="86"/>
                  </a:lnTo>
                  <a:lnTo>
                    <a:pt x="89" y="91"/>
                  </a:lnTo>
                  <a:lnTo>
                    <a:pt x="89" y="96"/>
                  </a:lnTo>
                  <a:lnTo>
                    <a:pt x="89" y="101"/>
                  </a:lnTo>
                  <a:lnTo>
                    <a:pt x="89" y="106"/>
                  </a:lnTo>
                  <a:lnTo>
                    <a:pt x="88" y="110"/>
                  </a:lnTo>
                  <a:lnTo>
                    <a:pt x="86" y="115"/>
                  </a:lnTo>
                  <a:lnTo>
                    <a:pt x="86" y="118"/>
                  </a:lnTo>
                  <a:lnTo>
                    <a:pt x="84" y="123"/>
                  </a:lnTo>
                  <a:lnTo>
                    <a:pt x="83" y="127"/>
                  </a:lnTo>
                  <a:lnTo>
                    <a:pt x="83" y="128"/>
                  </a:lnTo>
                  <a:lnTo>
                    <a:pt x="81" y="132"/>
                  </a:lnTo>
                  <a:lnTo>
                    <a:pt x="79" y="133"/>
                  </a:lnTo>
                  <a:lnTo>
                    <a:pt x="72" y="132"/>
                  </a:lnTo>
                  <a:lnTo>
                    <a:pt x="66" y="130"/>
                  </a:lnTo>
                  <a:lnTo>
                    <a:pt x="66" y="128"/>
                  </a:lnTo>
                  <a:lnTo>
                    <a:pt x="67" y="125"/>
                  </a:lnTo>
                  <a:lnTo>
                    <a:pt x="67" y="118"/>
                  </a:lnTo>
                  <a:lnTo>
                    <a:pt x="69" y="113"/>
                  </a:lnTo>
                  <a:lnTo>
                    <a:pt x="71" y="106"/>
                  </a:lnTo>
                  <a:lnTo>
                    <a:pt x="71" y="100"/>
                  </a:lnTo>
                  <a:lnTo>
                    <a:pt x="71" y="95"/>
                  </a:lnTo>
                  <a:lnTo>
                    <a:pt x="71" y="93"/>
                  </a:lnTo>
                  <a:lnTo>
                    <a:pt x="69" y="86"/>
                  </a:lnTo>
                  <a:lnTo>
                    <a:pt x="67" y="83"/>
                  </a:lnTo>
                  <a:lnTo>
                    <a:pt x="66" y="81"/>
                  </a:lnTo>
                  <a:lnTo>
                    <a:pt x="64" y="83"/>
                  </a:lnTo>
                  <a:lnTo>
                    <a:pt x="64" y="84"/>
                  </a:lnTo>
                  <a:lnTo>
                    <a:pt x="62" y="88"/>
                  </a:lnTo>
                  <a:lnTo>
                    <a:pt x="62" y="89"/>
                  </a:lnTo>
                  <a:lnTo>
                    <a:pt x="61" y="91"/>
                  </a:lnTo>
                  <a:lnTo>
                    <a:pt x="61" y="93"/>
                  </a:lnTo>
                  <a:lnTo>
                    <a:pt x="59" y="98"/>
                  </a:lnTo>
                  <a:lnTo>
                    <a:pt x="56" y="101"/>
                  </a:lnTo>
                  <a:lnTo>
                    <a:pt x="54" y="106"/>
                  </a:lnTo>
                  <a:lnTo>
                    <a:pt x="52" y="110"/>
                  </a:lnTo>
                  <a:lnTo>
                    <a:pt x="50" y="113"/>
                  </a:lnTo>
                  <a:lnTo>
                    <a:pt x="49" y="113"/>
                  </a:lnTo>
                  <a:lnTo>
                    <a:pt x="44" y="111"/>
                  </a:lnTo>
                  <a:lnTo>
                    <a:pt x="40" y="111"/>
                  </a:lnTo>
                  <a:lnTo>
                    <a:pt x="39" y="113"/>
                  </a:lnTo>
                  <a:lnTo>
                    <a:pt x="39" y="115"/>
                  </a:lnTo>
                  <a:lnTo>
                    <a:pt x="39" y="117"/>
                  </a:lnTo>
                  <a:lnTo>
                    <a:pt x="32" y="120"/>
                  </a:lnTo>
                  <a:lnTo>
                    <a:pt x="32" y="122"/>
                  </a:lnTo>
                  <a:lnTo>
                    <a:pt x="32" y="125"/>
                  </a:lnTo>
                  <a:lnTo>
                    <a:pt x="30" y="128"/>
                  </a:lnTo>
                  <a:lnTo>
                    <a:pt x="30" y="133"/>
                  </a:lnTo>
                  <a:lnTo>
                    <a:pt x="30" y="137"/>
                  </a:lnTo>
                  <a:lnTo>
                    <a:pt x="30" y="139"/>
                  </a:lnTo>
                  <a:lnTo>
                    <a:pt x="30" y="140"/>
                  </a:lnTo>
                  <a:lnTo>
                    <a:pt x="23" y="144"/>
                  </a:lnTo>
                  <a:lnTo>
                    <a:pt x="20" y="147"/>
                  </a:lnTo>
                  <a:lnTo>
                    <a:pt x="18" y="150"/>
                  </a:lnTo>
                  <a:lnTo>
                    <a:pt x="17" y="152"/>
                  </a:lnTo>
                  <a:lnTo>
                    <a:pt x="15" y="155"/>
                  </a:lnTo>
                  <a:lnTo>
                    <a:pt x="17" y="159"/>
                  </a:lnTo>
                  <a:lnTo>
                    <a:pt x="17" y="161"/>
                  </a:lnTo>
                  <a:lnTo>
                    <a:pt x="18" y="162"/>
                  </a:lnTo>
                  <a:lnTo>
                    <a:pt x="20" y="166"/>
                  </a:lnTo>
                  <a:lnTo>
                    <a:pt x="20" y="171"/>
                  </a:lnTo>
                  <a:lnTo>
                    <a:pt x="20" y="176"/>
                  </a:lnTo>
                  <a:lnTo>
                    <a:pt x="20" y="181"/>
                  </a:lnTo>
                  <a:lnTo>
                    <a:pt x="18" y="186"/>
                  </a:lnTo>
                  <a:lnTo>
                    <a:pt x="17" y="193"/>
                  </a:lnTo>
                  <a:lnTo>
                    <a:pt x="15" y="198"/>
                  </a:lnTo>
                  <a:lnTo>
                    <a:pt x="13" y="203"/>
                  </a:lnTo>
                  <a:lnTo>
                    <a:pt x="12" y="210"/>
                  </a:lnTo>
                  <a:lnTo>
                    <a:pt x="10" y="215"/>
                  </a:lnTo>
                  <a:lnTo>
                    <a:pt x="8" y="220"/>
                  </a:lnTo>
                  <a:lnTo>
                    <a:pt x="6" y="225"/>
                  </a:lnTo>
                  <a:lnTo>
                    <a:pt x="5" y="228"/>
                  </a:lnTo>
                  <a:lnTo>
                    <a:pt x="3" y="232"/>
                  </a:lnTo>
                  <a:lnTo>
                    <a:pt x="3" y="233"/>
                  </a:lnTo>
                  <a:lnTo>
                    <a:pt x="5" y="238"/>
                  </a:lnTo>
                  <a:lnTo>
                    <a:pt x="6" y="245"/>
                  </a:lnTo>
                  <a:lnTo>
                    <a:pt x="8" y="250"/>
                  </a:lnTo>
                  <a:lnTo>
                    <a:pt x="8" y="255"/>
                  </a:lnTo>
                  <a:lnTo>
                    <a:pt x="10" y="260"/>
                  </a:lnTo>
                  <a:lnTo>
                    <a:pt x="10" y="264"/>
                  </a:lnTo>
                  <a:lnTo>
                    <a:pt x="10" y="267"/>
                  </a:lnTo>
                  <a:lnTo>
                    <a:pt x="6" y="269"/>
                  </a:lnTo>
                  <a:lnTo>
                    <a:pt x="5" y="271"/>
                  </a:lnTo>
                  <a:lnTo>
                    <a:pt x="3" y="274"/>
                  </a:lnTo>
                  <a:lnTo>
                    <a:pt x="3" y="277"/>
                  </a:lnTo>
                  <a:lnTo>
                    <a:pt x="5" y="282"/>
                  </a:lnTo>
                  <a:lnTo>
                    <a:pt x="6" y="287"/>
                  </a:lnTo>
                  <a:lnTo>
                    <a:pt x="8" y="294"/>
                  </a:lnTo>
                  <a:lnTo>
                    <a:pt x="12" y="299"/>
                  </a:lnTo>
                  <a:lnTo>
                    <a:pt x="15" y="306"/>
                  </a:lnTo>
                  <a:lnTo>
                    <a:pt x="17" y="311"/>
                  </a:lnTo>
                  <a:lnTo>
                    <a:pt x="20" y="318"/>
                  </a:lnTo>
                  <a:lnTo>
                    <a:pt x="23" y="323"/>
                  </a:lnTo>
                  <a:lnTo>
                    <a:pt x="25" y="326"/>
                  </a:lnTo>
                  <a:lnTo>
                    <a:pt x="27" y="330"/>
                  </a:lnTo>
                  <a:lnTo>
                    <a:pt x="28" y="333"/>
                  </a:lnTo>
                  <a:lnTo>
                    <a:pt x="30" y="333"/>
                  </a:lnTo>
                  <a:lnTo>
                    <a:pt x="34" y="338"/>
                  </a:lnTo>
                  <a:lnTo>
                    <a:pt x="37" y="345"/>
                  </a:lnTo>
                  <a:lnTo>
                    <a:pt x="39" y="353"/>
                  </a:lnTo>
                  <a:lnTo>
                    <a:pt x="42" y="362"/>
                  </a:lnTo>
                  <a:lnTo>
                    <a:pt x="42" y="370"/>
                  </a:lnTo>
                  <a:lnTo>
                    <a:pt x="44" y="381"/>
                  </a:lnTo>
                  <a:lnTo>
                    <a:pt x="44" y="391"/>
                  </a:lnTo>
                  <a:lnTo>
                    <a:pt x="44" y="401"/>
                  </a:lnTo>
                  <a:lnTo>
                    <a:pt x="44" y="411"/>
                  </a:lnTo>
                  <a:lnTo>
                    <a:pt x="44" y="419"/>
                  </a:lnTo>
                  <a:lnTo>
                    <a:pt x="44" y="428"/>
                  </a:lnTo>
                  <a:lnTo>
                    <a:pt x="42" y="436"/>
                  </a:lnTo>
                  <a:lnTo>
                    <a:pt x="42" y="441"/>
                  </a:lnTo>
                  <a:lnTo>
                    <a:pt x="40" y="447"/>
                  </a:lnTo>
                  <a:lnTo>
                    <a:pt x="40" y="450"/>
                  </a:lnTo>
                  <a:lnTo>
                    <a:pt x="40" y="452"/>
                  </a:lnTo>
                  <a:lnTo>
                    <a:pt x="32" y="463"/>
                  </a:lnTo>
                  <a:lnTo>
                    <a:pt x="27" y="474"/>
                  </a:lnTo>
                  <a:lnTo>
                    <a:pt x="23" y="480"/>
                  </a:lnTo>
                  <a:lnTo>
                    <a:pt x="23" y="487"/>
                  </a:lnTo>
                  <a:lnTo>
                    <a:pt x="23" y="491"/>
                  </a:lnTo>
                  <a:lnTo>
                    <a:pt x="23" y="494"/>
                  </a:lnTo>
                  <a:lnTo>
                    <a:pt x="23" y="496"/>
                  </a:lnTo>
                  <a:lnTo>
                    <a:pt x="18" y="502"/>
                  </a:lnTo>
                  <a:lnTo>
                    <a:pt x="15" y="506"/>
                  </a:lnTo>
                  <a:lnTo>
                    <a:pt x="12" y="511"/>
                  </a:lnTo>
                  <a:lnTo>
                    <a:pt x="8" y="513"/>
                  </a:lnTo>
                  <a:lnTo>
                    <a:pt x="6" y="516"/>
                  </a:lnTo>
                  <a:lnTo>
                    <a:pt x="3" y="518"/>
                  </a:lnTo>
                  <a:lnTo>
                    <a:pt x="3" y="519"/>
                  </a:lnTo>
                  <a:lnTo>
                    <a:pt x="1" y="519"/>
                  </a:lnTo>
                  <a:lnTo>
                    <a:pt x="0" y="519"/>
                  </a:lnTo>
                  <a:lnTo>
                    <a:pt x="184" y="497"/>
                  </a:lnTo>
                  <a:lnTo>
                    <a:pt x="188" y="514"/>
                  </a:lnTo>
                  <a:lnTo>
                    <a:pt x="304" y="496"/>
                  </a:lnTo>
                  <a:close/>
                </a:path>
              </a:pathLst>
            </a:custGeom>
            <a:solidFill>
              <a:srgbClr val="DDDDDD"/>
            </a:solidFill>
            <a:ln w="9525">
              <a:solidFill>
                <a:schemeClr val="tx1"/>
              </a:solidFill>
              <a:round/>
              <a:headEnd/>
              <a:tailEnd/>
            </a:ln>
          </p:spPr>
          <p:txBody>
            <a:bodyPr/>
            <a:lstStyle/>
            <a:p>
              <a:endParaRPr lang="en-US"/>
            </a:p>
          </p:txBody>
        </p:sp>
      </p:grpSp>
      <p:sp>
        <p:nvSpPr>
          <p:cNvPr id="58413" name="Freeform 127"/>
          <p:cNvSpPr>
            <a:spLocks/>
          </p:cNvSpPr>
          <p:nvPr/>
        </p:nvSpPr>
        <p:spPr bwMode="auto">
          <a:xfrm>
            <a:off x="7004050" y="3319463"/>
            <a:ext cx="776288" cy="677862"/>
          </a:xfrm>
          <a:custGeom>
            <a:avLst/>
            <a:gdLst>
              <a:gd name="T0" fmla="*/ 62 w 446"/>
              <a:gd name="T1" fmla="*/ 401 h 440"/>
              <a:gd name="T2" fmla="*/ 49 w 446"/>
              <a:gd name="T3" fmla="*/ 396 h 440"/>
              <a:gd name="T4" fmla="*/ 22 w 446"/>
              <a:gd name="T5" fmla="*/ 357 h 440"/>
              <a:gd name="T6" fmla="*/ 5 w 446"/>
              <a:gd name="T7" fmla="*/ 331 h 440"/>
              <a:gd name="T8" fmla="*/ 3 w 446"/>
              <a:gd name="T9" fmla="*/ 306 h 440"/>
              <a:gd name="T10" fmla="*/ 1 w 446"/>
              <a:gd name="T11" fmla="*/ 299 h 440"/>
              <a:gd name="T12" fmla="*/ 18 w 446"/>
              <a:gd name="T13" fmla="*/ 297 h 440"/>
              <a:gd name="T14" fmla="*/ 32 w 446"/>
              <a:gd name="T15" fmla="*/ 253 h 440"/>
              <a:gd name="T16" fmla="*/ 37 w 446"/>
              <a:gd name="T17" fmla="*/ 243 h 440"/>
              <a:gd name="T18" fmla="*/ 40 w 446"/>
              <a:gd name="T19" fmla="*/ 225 h 440"/>
              <a:gd name="T20" fmla="*/ 54 w 446"/>
              <a:gd name="T21" fmla="*/ 225 h 440"/>
              <a:gd name="T22" fmla="*/ 67 w 446"/>
              <a:gd name="T23" fmla="*/ 225 h 440"/>
              <a:gd name="T24" fmla="*/ 93 w 446"/>
              <a:gd name="T25" fmla="*/ 167 h 440"/>
              <a:gd name="T26" fmla="*/ 108 w 446"/>
              <a:gd name="T27" fmla="*/ 167 h 440"/>
              <a:gd name="T28" fmla="*/ 118 w 446"/>
              <a:gd name="T29" fmla="*/ 155 h 440"/>
              <a:gd name="T30" fmla="*/ 133 w 446"/>
              <a:gd name="T31" fmla="*/ 137 h 440"/>
              <a:gd name="T32" fmla="*/ 142 w 446"/>
              <a:gd name="T33" fmla="*/ 108 h 440"/>
              <a:gd name="T34" fmla="*/ 144 w 446"/>
              <a:gd name="T35" fmla="*/ 89 h 440"/>
              <a:gd name="T36" fmla="*/ 149 w 446"/>
              <a:gd name="T37" fmla="*/ 52 h 440"/>
              <a:gd name="T38" fmla="*/ 147 w 446"/>
              <a:gd name="T39" fmla="*/ 10 h 440"/>
              <a:gd name="T40" fmla="*/ 269 w 446"/>
              <a:gd name="T41" fmla="*/ 93 h 440"/>
              <a:gd name="T42" fmla="*/ 316 w 446"/>
              <a:gd name="T43" fmla="*/ 123 h 440"/>
              <a:gd name="T44" fmla="*/ 338 w 446"/>
              <a:gd name="T45" fmla="*/ 98 h 440"/>
              <a:gd name="T46" fmla="*/ 365 w 446"/>
              <a:gd name="T47" fmla="*/ 99 h 440"/>
              <a:gd name="T48" fmla="*/ 380 w 446"/>
              <a:gd name="T49" fmla="*/ 81 h 440"/>
              <a:gd name="T50" fmla="*/ 413 w 446"/>
              <a:gd name="T51" fmla="*/ 83 h 440"/>
              <a:gd name="T52" fmla="*/ 424 w 446"/>
              <a:gd name="T53" fmla="*/ 83 h 440"/>
              <a:gd name="T54" fmla="*/ 433 w 446"/>
              <a:gd name="T55" fmla="*/ 93 h 440"/>
              <a:gd name="T56" fmla="*/ 443 w 446"/>
              <a:gd name="T57" fmla="*/ 120 h 440"/>
              <a:gd name="T58" fmla="*/ 438 w 446"/>
              <a:gd name="T59" fmla="*/ 132 h 440"/>
              <a:gd name="T60" fmla="*/ 406 w 446"/>
              <a:gd name="T61" fmla="*/ 121 h 440"/>
              <a:gd name="T62" fmla="*/ 384 w 446"/>
              <a:gd name="T63" fmla="*/ 111 h 440"/>
              <a:gd name="T64" fmla="*/ 372 w 446"/>
              <a:gd name="T65" fmla="*/ 162 h 440"/>
              <a:gd name="T66" fmla="*/ 355 w 446"/>
              <a:gd name="T67" fmla="*/ 181 h 440"/>
              <a:gd name="T68" fmla="*/ 347 w 446"/>
              <a:gd name="T69" fmla="*/ 203 h 440"/>
              <a:gd name="T70" fmla="*/ 336 w 446"/>
              <a:gd name="T71" fmla="*/ 196 h 440"/>
              <a:gd name="T72" fmla="*/ 326 w 446"/>
              <a:gd name="T73" fmla="*/ 216 h 440"/>
              <a:gd name="T74" fmla="*/ 323 w 446"/>
              <a:gd name="T75" fmla="*/ 228 h 440"/>
              <a:gd name="T76" fmla="*/ 320 w 446"/>
              <a:gd name="T77" fmla="*/ 242 h 440"/>
              <a:gd name="T78" fmla="*/ 291 w 446"/>
              <a:gd name="T79" fmla="*/ 243 h 440"/>
              <a:gd name="T80" fmla="*/ 274 w 446"/>
              <a:gd name="T81" fmla="*/ 243 h 440"/>
              <a:gd name="T82" fmla="*/ 274 w 446"/>
              <a:gd name="T83" fmla="*/ 267 h 440"/>
              <a:gd name="T84" fmla="*/ 267 w 446"/>
              <a:gd name="T85" fmla="*/ 287 h 440"/>
              <a:gd name="T86" fmla="*/ 262 w 446"/>
              <a:gd name="T87" fmla="*/ 296 h 440"/>
              <a:gd name="T88" fmla="*/ 255 w 446"/>
              <a:gd name="T89" fmla="*/ 321 h 440"/>
              <a:gd name="T90" fmla="*/ 238 w 446"/>
              <a:gd name="T91" fmla="*/ 352 h 440"/>
              <a:gd name="T92" fmla="*/ 238 w 446"/>
              <a:gd name="T93" fmla="*/ 362 h 440"/>
              <a:gd name="T94" fmla="*/ 242 w 446"/>
              <a:gd name="T95" fmla="*/ 384 h 440"/>
              <a:gd name="T96" fmla="*/ 216 w 446"/>
              <a:gd name="T97" fmla="*/ 394 h 440"/>
              <a:gd name="T98" fmla="*/ 199 w 446"/>
              <a:gd name="T99" fmla="*/ 406 h 440"/>
              <a:gd name="T100" fmla="*/ 184 w 446"/>
              <a:gd name="T101" fmla="*/ 407 h 440"/>
              <a:gd name="T102" fmla="*/ 179 w 446"/>
              <a:gd name="T103" fmla="*/ 419 h 440"/>
              <a:gd name="T104" fmla="*/ 171 w 446"/>
              <a:gd name="T105" fmla="*/ 424 h 440"/>
              <a:gd name="T106" fmla="*/ 142 w 446"/>
              <a:gd name="T107" fmla="*/ 428 h 440"/>
              <a:gd name="T108" fmla="*/ 132 w 446"/>
              <a:gd name="T109" fmla="*/ 433 h 440"/>
              <a:gd name="T110" fmla="*/ 108 w 446"/>
              <a:gd name="T111" fmla="*/ 438 h 440"/>
              <a:gd name="T112" fmla="*/ 83 w 446"/>
              <a:gd name="T113" fmla="*/ 423 h 440"/>
              <a:gd name="T114" fmla="*/ 76 w 446"/>
              <a:gd name="T115" fmla="*/ 404 h 4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46"/>
              <a:gd name="T175" fmla="*/ 0 h 440"/>
              <a:gd name="T176" fmla="*/ 446 w 446"/>
              <a:gd name="T177" fmla="*/ 440 h 4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46" h="440">
                <a:moveTo>
                  <a:pt x="76" y="404"/>
                </a:moveTo>
                <a:lnTo>
                  <a:pt x="64" y="404"/>
                </a:lnTo>
                <a:lnTo>
                  <a:pt x="64" y="402"/>
                </a:lnTo>
                <a:lnTo>
                  <a:pt x="62" y="401"/>
                </a:lnTo>
                <a:lnTo>
                  <a:pt x="62" y="399"/>
                </a:lnTo>
                <a:lnTo>
                  <a:pt x="61" y="397"/>
                </a:lnTo>
                <a:lnTo>
                  <a:pt x="57" y="397"/>
                </a:lnTo>
                <a:lnTo>
                  <a:pt x="54" y="396"/>
                </a:lnTo>
                <a:lnTo>
                  <a:pt x="49" y="396"/>
                </a:lnTo>
                <a:lnTo>
                  <a:pt x="49" y="394"/>
                </a:lnTo>
                <a:lnTo>
                  <a:pt x="45" y="389"/>
                </a:lnTo>
                <a:lnTo>
                  <a:pt x="40" y="384"/>
                </a:lnTo>
                <a:lnTo>
                  <a:pt x="35" y="375"/>
                </a:lnTo>
                <a:lnTo>
                  <a:pt x="28" y="367"/>
                </a:lnTo>
                <a:lnTo>
                  <a:pt x="22" y="357"/>
                </a:lnTo>
                <a:lnTo>
                  <a:pt x="13" y="348"/>
                </a:lnTo>
                <a:lnTo>
                  <a:pt x="5" y="338"/>
                </a:lnTo>
                <a:lnTo>
                  <a:pt x="5" y="335"/>
                </a:lnTo>
                <a:lnTo>
                  <a:pt x="5" y="331"/>
                </a:lnTo>
                <a:lnTo>
                  <a:pt x="6" y="326"/>
                </a:lnTo>
                <a:lnTo>
                  <a:pt x="6" y="323"/>
                </a:lnTo>
                <a:lnTo>
                  <a:pt x="6" y="318"/>
                </a:lnTo>
                <a:lnTo>
                  <a:pt x="5" y="311"/>
                </a:lnTo>
                <a:lnTo>
                  <a:pt x="3" y="306"/>
                </a:lnTo>
                <a:lnTo>
                  <a:pt x="0" y="303"/>
                </a:lnTo>
                <a:lnTo>
                  <a:pt x="0" y="299"/>
                </a:lnTo>
                <a:lnTo>
                  <a:pt x="0" y="297"/>
                </a:lnTo>
                <a:lnTo>
                  <a:pt x="1" y="297"/>
                </a:lnTo>
                <a:lnTo>
                  <a:pt x="1" y="299"/>
                </a:lnTo>
                <a:lnTo>
                  <a:pt x="3" y="299"/>
                </a:lnTo>
                <a:lnTo>
                  <a:pt x="6" y="303"/>
                </a:lnTo>
                <a:lnTo>
                  <a:pt x="13" y="301"/>
                </a:lnTo>
                <a:lnTo>
                  <a:pt x="18" y="297"/>
                </a:lnTo>
                <a:lnTo>
                  <a:pt x="23" y="292"/>
                </a:lnTo>
                <a:lnTo>
                  <a:pt x="28" y="287"/>
                </a:lnTo>
                <a:lnTo>
                  <a:pt x="32" y="281"/>
                </a:lnTo>
                <a:lnTo>
                  <a:pt x="34" y="277"/>
                </a:lnTo>
                <a:lnTo>
                  <a:pt x="35" y="275"/>
                </a:lnTo>
                <a:lnTo>
                  <a:pt x="32" y="253"/>
                </a:lnTo>
                <a:lnTo>
                  <a:pt x="34" y="252"/>
                </a:lnTo>
                <a:lnTo>
                  <a:pt x="34" y="250"/>
                </a:lnTo>
                <a:lnTo>
                  <a:pt x="35" y="247"/>
                </a:lnTo>
                <a:lnTo>
                  <a:pt x="37" y="243"/>
                </a:lnTo>
                <a:lnTo>
                  <a:pt x="39" y="242"/>
                </a:lnTo>
                <a:lnTo>
                  <a:pt x="39" y="238"/>
                </a:lnTo>
                <a:lnTo>
                  <a:pt x="40" y="230"/>
                </a:lnTo>
                <a:lnTo>
                  <a:pt x="40" y="225"/>
                </a:lnTo>
                <a:lnTo>
                  <a:pt x="44" y="221"/>
                </a:lnTo>
                <a:lnTo>
                  <a:pt x="45" y="221"/>
                </a:lnTo>
                <a:lnTo>
                  <a:pt x="49" y="221"/>
                </a:lnTo>
                <a:lnTo>
                  <a:pt x="50" y="221"/>
                </a:lnTo>
                <a:lnTo>
                  <a:pt x="52" y="223"/>
                </a:lnTo>
                <a:lnTo>
                  <a:pt x="54" y="225"/>
                </a:lnTo>
                <a:lnTo>
                  <a:pt x="57" y="233"/>
                </a:lnTo>
                <a:lnTo>
                  <a:pt x="61" y="235"/>
                </a:lnTo>
                <a:lnTo>
                  <a:pt x="62" y="233"/>
                </a:lnTo>
                <a:lnTo>
                  <a:pt x="66" y="230"/>
                </a:lnTo>
                <a:lnTo>
                  <a:pt x="67" y="225"/>
                </a:lnTo>
                <a:lnTo>
                  <a:pt x="67" y="221"/>
                </a:lnTo>
                <a:lnTo>
                  <a:pt x="67" y="216"/>
                </a:lnTo>
                <a:lnTo>
                  <a:pt x="69" y="216"/>
                </a:lnTo>
                <a:lnTo>
                  <a:pt x="71" y="189"/>
                </a:lnTo>
                <a:lnTo>
                  <a:pt x="93" y="167"/>
                </a:lnTo>
                <a:lnTo>
                  <a:pt x="93" y="169"/>
                </a:lnTo>
                <a:lnTo>
                  <a:pt x="94" y="171"/>
                </a:lnTo>
                <a:lnTo>
                  <a:pt x="98" y="171"/>
                </a:lnTo>
                <a:lnTo>
                  <a:pt x="101" y="169"/>
                </a:lnTo>
                <a:lnTo>
                  <a:pt x="105" y="169"/>
                </a:lnTo>
                <a:lnTo>
                  <a:pt x="108" y="167"/>
                </a:lnTo>
                <a:lnTo>
                  <a:pt x="110" y="165"/>
                </a:lnTo>
                <a:lnTo>
                  <a:pt x="110" y="164"/>
                </a:lnTo>
                <a:lnTo>
                  <a:pt x="111" y="164"/>
                </a:lnTo>
                <a:lnTo>
                  <a:pt x="113" y="160"/>
                </a:lnTo>
                <a:lnTo>
                  <a:pt x="118" y="155"/>
                </a:lnTo>
                <a:lnTo>
                  <a:pt x="122" y="150"/>
                </a:lnTo>
                <a:lnTo>
                  <a:pt x="125" y="147"/>
                </a:lnTo>
                <a:lnTo>
                  <a:pt x="130" y="142"/>
                </a:lnTo>
                <a:lnTo>
                  <a:pt x="132" y="138"/>
                </a:lnTo>
                <a:lnTo>
                  <a:pt x="133" y="137"/>
                </a:lnTo>
                <a:lnTo>
                  <a:pt x="138" y="130"/>
                </a:lnTo>
                <a:lnTo>
                  <a:pt x="142" y="125"/>
                </a:lnTo>
                <a:lnTo>
                  <a:pt x="144" y="120"/>
                </a:lnTo>
                <a:lnTo>
                  <a:pt x="144" y="115"/>
                </a:lnTo>
                <a:lnTo>
                  <a:pt x="144" y="111"/>
                </a:lnTo>
                <a:lnTo>
                  <a:pt x="142" y="108"/>
                </a:lnTo>
                <a:lnTo>
                  <a:pt x="142" y="106"/>
                </a:lnTo>
                <a:lnTo>
                  <a:pt x="142" y="105"/>
                </a:lnTo>
                <a:lnTo>
                  <a:pt x="142" y="103"/>
                </a:lnTo>
                <a:lnTo>
                  <a:pt x="142" y="96"/>
                </a:lnTo>
                <a:lnTo>
                  <a:pt x="144" y="89"/>
                </a:lnTo>
                <a:lnTo>
                  <a:pt x="144" y="79"/>
                </a:lnTo>
                <a:lnTo>
                  <a:pt x="145" y="69"/>
                </a:lnTo>
                <a:lnTo>
                  <a:pt x="147" y="61"/>
                </a:lnTo>
                <a:lnTo>
                  <a:pt x="147" y="55"/>
                </a:lnTo>
                <a:lnTo>
                  <a:pt x="149" y="52"/>
                </a:lnTo>
                <a:lnTo>
                  <a:pt x="152" y="47"/>
                </a:lnTo>
                <a:lnTo>
                  <a:pt x="152" y="40"/>
                </a:lnTo>
                <a:lnTo>
                  <a:pt x="152" y="32"/>
                </a:lnTo>
                <a:lnTo>
                  <a:pt x="150" y="23"/>
                </a:lnTo>
                <a:lnTo>
                  <a:pt x="149" y="15"/>
                </a:lnTo>
                <a:lnTo>
                  <a:pt x="147" y="10"/>
                </a:lnTo>
                <a:lnTo>
                  <a:pt x="145" y="5"/>
                </a:lnTo>
                <a:lnTo>
                  <a:pt x="144" y="3"/>
                </a:lnTo>
                <a:lnTo>
                  <a:pt x="155" y="0"/>
                </a:lnTo>
                <a:lnTo>
                  <a:pt x="174" y="111"/>
                </a:lnTo>
                <a:lnTo>
                  <a:pt x="269" y="93"/>
                </a:lnTo>
                <a:lnTo>
                  <a:pt x="279" y="154"/>
                </a:lnTo>
                <a:lnTo>
                  <a:pt x="314" y="121"/>
                </a:lnTo>
                <a:lnTo>
                  <a:pt x="314" y="123"/>
                </a:lnTo>
                <a:lnTo>
                  <a:pt x="316" y="123"/>
                </a:lnTo>
                <a:lnTo>
                  <a:pt x="318" y="123"/>
                </a:lnTo>
                <a:lnTo>
                  <a:pt x="321" y="121"/>
                </a:lnTo>
                <a:lnTo>
                  <a:pt x="326" y="116"/>
                </a:lnTo>
                <a:lnTo>
                  <a:pt x="331" y="110"/>
                </a:lnTo>
                <a:lnTo>
                  <a:pt x="338" y="98"/>
                </a:lnTo>
                <a:lnTo>
                  <a:pt x="340" y="98"/>
                </a:lnTo>
                <a:lnTo>
                  <a:pt x="343" y="99"/>
                </a:lnTo>
                <a:lnTo>
                  <a:pt x="348" y="101"/>
                </a:lnTo>
                <a:lnTo>
                  <a:pt x="353" y="101"/>
                </a:lnTo>
                <a:lnTo>
                  <a:pt x="358" y="101"/>
                </a:lnTo>
                <a:lnTo>
                  <a:pt x="365" y="99"/>
                </a:lnTo>
                <a:lnTo>
                  <a:pt x="370" y="94"/>
                </a:lnTo>
                <a:lnTo>
                  <a:pt x="375" y="88"/>
                </a:lnTo>
                <a:lnTo>
                  <a:pt x="377" y="86"/>
                </a:lnTo>
                <a:lnTo>
                  <a:pt x="377" y="84"/>
                </a:lnTo>
                <a:lnTo>
                  <a:pt x="380" y="81"/>
                </a:lnTo>
                <a:lnTo>
                  <a:pt x="384" y="79"/>
                </a:lnTo>
                <a:lnTo>
                  <a:pt x="389" y="77"/>
                </a:lnTo>
                <a:lnTo>
                  <a:pt x="394" y="77"/>
                </a:lnTo>
                <a:lnTo>
                  <a:pt x="402" y="79"/>
                </a:lnTo>
                <a:lnTo>
                  <a:pt x="413" y="83"/>
                </a:lnTo>
                <a:lnTo>
                  <a:pt x="414" y="83"/>
                </a:lnTo>
                <a:lnTo>
                  <a:pt x="416" y="83"/>
                </a:lnTo>
                <a:lnTo>
                  <a:pt x="418" y="83"/>
                </a:lnTo>
                <a:lnTo>
                  <a:pt x="419" y="83"/>
                </a:lnTo>
                <a:lnTo>
                  <a:pt x="423" y="83"/>
                </a:lnTo>
                <a:lnTo>
                  <a:pt x="424" y="83"/>
                </a:lnTo>
                <a:lnTo>
                  <a:pt x="426" y="83"/>
                </a:lnTo>
                <a:lnTo>
                  <a:pt x="428" y="89"/>
                </a:lnTo>
                <a:lnTo>
                  <a:pt x="430" y="91"/>
                </a:lnTo>
                <a:lnTo>
                  <a:pt x="433" y="93"/>
                </a:lnTo>
                <a:lnTo>
                  <a:pt x="436" y="96"/>
                </a:lnTo>
                <a:lnTo>
                  <a:pt x="441" y="99"/>
                </a:lnTo>
                <a:lnTo>
                  <a:pt x="445" y="105"/>
                </a:lnTo>
                <a:lnTo>
                  <a:pt x="446" y="110"/>
                </a:lnTo>
                <a:lnTo>
                  <a:pt x="446" y="115"/>
                </a:lnTo>
                <a:lnTo>
                  <a:pt x="443" y="120"/>
                </a:lnTo>
                <a:lnTo>
                  <a:pt x="443" y="121"/>
                </a:lnTo>
                <a:lnTo>
                  <a:pt x="443" y="125"/>
                </a:lnTo>
                <a:lnTo>
                  <a:pt x="443" y="128"/>
                </a:lnTo>
                <a:lnTo>
                  <a:pt x="441" y="130"/>
                </a:lnTo>
                <a:lnTo>
                  <a:pt x="438" y="132"/>
                </a:lnTo>
                <a:lnTo>
                  <a:pt x="433" y="133"/>
                </a:lnTo>
                <a:lnTo>
                  <a:pt x="424" y="130"/>
                </a:lnTo>
                <a:lnTo>
                  <a:pt x="411" y="125"/>
                </a:lnTo>
                <a:lnTo>
                  <a:pt x="409" y="123"/>
                </a:lnTo>
                <a:lnTo>
                  <a:pt x="406" y="121"/>
                </a:lnTo>
                <a:lnTo>
                  <a:pt x="401" y="120"/>
                </a:lnTo>
                <a:lnTo>
                  <a:pt x="396" y="118"/>
                </a:lnTo>
                <a:lnTo>
                  <a:pt x="392" y="115"/>
                </a:lnTo>
                <a:lnTo>
                  <a:pt x="387" y="113"/>
                </a:lnTo>
                <a:lnTo>
                  <a:pt x="384" y="111"/>
                </a:lnTo>
                <a:lnTo>
                  <a:pt x="380" y="145"/>
                </a:lnTo>
                <a:lnTo>
                  <a:pt x="375" y="150"/>
                </a:lnTo>
                <a:lnTo>
                  <a:pt x="375" y="152"/>
                </a:lnTo>
                <a:lnTo>
                  <a:pt x="374" y="157"/>
                </a:lnTo>
                <a:lnTo>
                  <a:pt x="372" y="162"/>
                </a:lnTo>
                <a:lnTo>
                  <a:pt x="369" y="169"/>
                </a:lnTo>
                <a:lnTo>
                  <a:pt x="365" y="176"/>
                </a:lnTo>
                <a:lnTo>
                  <a:pt x="362" y="179"/>
                </a:lnTo>
                <a:lnTo>
                  <a:pt x="358" y="182"/>
                </a:lnTo>
                <a:lnTo>
                  <a:pt x="355" y="181"/>
                </a:lnTo>
                <a:lnTo>
                  <a:pt x="355" y="182"/>
                </a:lnTo>
                <a:lnTo>
                  <a:pt x="355" y="186"/>
                </a:lnTo>
                <a:lnTo>
                  <a:pt x="353" y="189"/>
                </a:lnTo>
                <a:lnTo>
                  <a:pt x="352" y="194"/>
                </a:lnTo>
                <a:lnTo>
                  <a:pt x="350" y="199"/>
                </a:lnTo>
                <a:lnTo>
                  <a:pt x="347" y="203"/>
                </a:lnTo>
                <a:lnTo>
                  <a:pt x="345" y="203"/>
                </a:lnTo>
                <a:lnTo>
                  <a:pt x="342" y="199"/>
                </a:lnTo>
                <a:lnTo>
                  <a:pt x="340" y="199"/>
                </a:lnTo>
                <a:lnTo>
                  <a:pt x="338" y="198"/>
                </a:lnTo>
                <a:lnTo>
                  <a:pt x="336" y="196"/>
                </a:lnTo>
                <a:lnTo>
                  <a:pt x="333" y="196"/>
                </a:lnTo>
                <a:lnTo>
                  <a:pt x="331" y="198"/>
                </a:lnTo>
                <a:lnTo>
                  <a:pt x="328" y="199"/>
                </a:lnTo>
                <a:lnTo>
                  <a:pt x="326" y="206"/>
                </a:lnTo>
                <a:lnTo>
                  <a:pt x="326" y="216"/>
                </a:lnTo>
                <a:lnTo>
                  <a:pt x="326" y="218"/>
                </a:lnTo>
                <a:lnTo>
                  <a:pt x="326" y="220"/>
                </a:lnTo>
                <a:lnTo>
                  <a:pt x="325" y="223"/>
                </a:lnTo>
                <a:lnTo>
                  <a:pt x="325" y="225"/>
                </a:lnTo>
                <a:lnTo>
                  <a:pt x="323" y="226"/>
                </a:lnTo>
                <a:lnTo>
                  <a:pt x="323" y="228"/>
                </a:lnTo>
                <a:lnTo>
                  <a:pt x="323" y="230"/>
                </a:lnTo>
                <a:lnTo>
                  <a:pt x="323" y="231"/>
                </a:lnTo>
                <a:lnTo>
                  <a:pt x="321" y="235"/>
                </a:lnTo>
                <a:lnTo>
                  <a:pt x="320" y="242"/>
                </a:lnTo>
                <a:lnTo>
                  <a:pt x="318" y="247"/>
                </a:lnTo>
                <a:lnTo>
                  <a:pt x="313" y="250"/>
                </a:lnTo>
                <a:lnTo>
                  <a:pt x="308" y="252"/>
                </a:lnTo>
                <a:lnTo>
                  <a:pt x="301" y="250"/>
                </a:lnTo>
                <a:lnTo>
                  <a:pt x="291" y="243"/>
                </a:lnTo>
                <a:lnTo>
                  <a:pt x="289" y="242"/>
                </a:lnTo>
                <a:lnTo>
                  <a:pt x="286" y="240"/>
                </a:lnTo>
                <a:lnTo>
                  <a:pt x="282" y="238"/>
                </a:lnTo>
                <a:lnTo>
                  <a:pt x="279" y="238"/>
                </a:lnTo>
                <a:lnTo>
                  <a:pt x="276" y="240"/>
                </a:lnTo>
                <a:lnTo>
                  <a:pt x="274" y="243"/>
                </a:lnTo>
                <a:lnTo>
                  <a:pt x="274" y="250"/>
                </a:lnTo>
                <a:lnTo>
                  <a:pt x="276" y="260"/>
                </a:lnTo>
                <a:lnTo>
                  <a:pt x="276" y="262"/>
                </a:lnTo>
                <a:lnTo>
                  <a:pt x="276" y="265"/>
                </a:lnTo>
                <a:lnTo>
                  <a:pt x="274" y="267"/>
                </a:lnTo>
                <a:lnTo>
                  <a:pt x="272" y="269"/>
                </a:lnTo>
                <a:lnTo>
                  <a:pt x="272" y="272"/>
                </a:lnTo>
                <a:lnTo>
                  <a:pt x="270" y="274"/>
                </a:lnTo>
                <a:lnTo>
                  <a:pt x="270" y="275"/>
                </a:lnTo>
                <a:lnTo>
                  <a:pt x="269" y="275"/>
                </a:lnTo>
                <a:lnTo>
                  <a:pt x="267" y="287"/>
                </a:lnTo>
                <a:lnTo>
                  <a:pt x="265" y="289"/>
                </a:lnTo>
                <a:lnTo>
                  <a:pt x="264" y="291"/>
                </a:lnTo>
                <a:lnTo>
                  <a:pt x="264" y="292"/>
                </a:lnTo>
                <a:lnTo>
                  <a:pt x="262" y="296"/>
                </a:lnTo>
                <a:lnTo>
                  <a:pt x="260" y="301"/>
                </a:lnTo>
                <a:lnTo>
                  <a:pt x="259" y="308"/>
                </a:lnTo>
                <a:lnTo>
                  <a:pt x="259" y="314"/>
                </a:lnTo>
                <a:lnTo>
                  <a:pt x="259" y="318"/>
                </a:lnTo>
                <a:lnTo>
                  <a:pt x="255" y="321"/>
                </a:lnTo>
                <a:lnTo>
                  <a:pt x="252" y="326"/>
                </a:lnTo>
                <a:lnTo>
                  <a:pt x="248" y="331"/>
                </a:lnTo>
                <a:lnTo>
                  <a:pt x="245" y="336"/>
                </a:lnTo>
                <a:lnTo>
                  <a:pt x="242" y="341"/>
                </a:lnTo>
                <a:lnTo>
                  <a:pt x="240" y="347"/>
                </a:lnTo>
                <a:lnTo>
                  <a:pt x="238" y="352"/>
                </a:lnTo>
                <a:lnTo>
                  <a:pt x="238" y="353"/>
                </a:lnTo>
                <a:lnTo>
                  <a:pt x="238" y="355"/>
                </a:lnTo>
                <a:lnTo>
                  <a:pt x="238" y="357"/>
                </a:lnTo>
                <a:lnTo>
                  <a:pt x="238" y="360"/>
                </a:lnTo>
                <a:lnTo>
                  <a:pt x="238" y="362"/>
                </a:lnTo>
                <a:lnTo>
                  <a:pt x="238" y="363"/>
                </a:lnTo>
                <a:lnTo>
                  <a:pt x="238" y="365"/>
                </a:lnTo>
                <a:lnTo>
                  <a:pt x="243" y="369"/>
                </a:lnTo>
                <a:lnTo>
                  <a:pt x="237" y="377"/>
                </a:lnTo>
                <a:lnTo>
                  <a:pt x="242" y="384"/>
                </a:lnTo>
                <a:lnTo>
                  <a:pt x="225" y="396"/>
                </a:lnTo>
                <a:lnTo>
                  <a:pt x="223" y="396"/>
                </a:lnTo>
                <a:lnTo>
                  <a:pt x="220" y="394"/>
                </a:lnTo>
                <a:lnTo>
                  <a:pt x="216" y="394"/>
                </a:lnTo>
                <a:lnTo>
                  <a:pt x="211" y="394"/>
                </a:lnTo>
                <a:lnTo>
                  <a:pt x="208" y="396"/>
                </a:lnTo>
                <a:lnTo>
                  <a:pt x="203" y="401"/>
                </a:lnTo>
                <a:lnTo>
                  <a:pt x="201" y="407"/>
                </a:lnTo>
                <a:lnTo>
                  <a:pt x="199" y="406"/>
                </a:lnTo>
                <a:lnTo>
                  <a:pt x="198" y="404"/>
                </a:lnTo>
                <a:lnTo>
                  <a:pt x="194" y="404"/>
                </a:lnTo>
                <a:lnTo>
                  <a:pt x="189" y="402"/>
                </a:lnTo>
                <a:lnTo>
                  <a:pt x="186" y="402"/>
                </a:lnTo>
                <a:lnTo>
                  <a:pt x="184" y="404"/>
                </a:lnTo>
                <a:lnTo>
                  <a:pt x="184" y="407"/>
                </a:lnTo>
                <a:lnTo>
                  <a:pt x="186" y="414"/>
                </a:lnTo>
                <a:lnTo>
                  <a:pt x="186" y="416"/>
                </a:lnTo>
                <a:lnTo>
                  <a:pt x="184" y="418"/>
                </a:lnTo>
                <a:lnTo>
                  <a:pt x="182" y="418"/>
                </a:lnTo>
                <a:lnTo>
                  <a:pt x="179" y="419"/>
                </a:lnTo>
                <a:lnTo>
                  <a:pt x="176" y="421"/>
                </a:lnTo>
                <a:lnTo>
                  <a:pt x="174" y="423"/>
                </a:lnTo>
                <a:lnTo>
                  <a:pt x="172" y="423"/>
                </a:lnTo>
                <a:lnTo>
                  <a:pt x="171" y="424"/>
                </a:lnTo>
                <a:lnTo>
                  <a:pt x="167" y="426"/>
                </a:lnTo>
                <a:lnTo>
                  <a:pt x="162" y="428"/>
                </a:lnTo>
                <a:lnTo>
                  <a:pt x="155" y="429"/>
                </a:lnTo>
                <a:lnTo>
                  <a:pt x="150" y="429"/>
                </a:lnTo>
                <a:lnTo>
                  <a:pt x="145" y="429"/>
                </a:lnTo>
                <a:lnTo>
                  <a:pt x="142" y="428"/>
                </a:lnTo>
                <a:lnTo>
                  <a:pt x="140" y="423"/>
                </a:lnTo>
                <a:lnTo>
                  <a:pt x="138" y="426"/>
                </a:lnTo>
                <a:lnTo>
                  <a:pt x="135" y="429"/>
                </a:lnTo>
                <a:lnTo>
                  <a:pt x="132" y="433"/>
                </a:lnTo>
                <a:lnTo>
                  <a:pt x="127" y="438"/>
                </a:lnTo>
                <a:lnTo>
                  <a:pt x="122" y="440"/>
                </a:lnTo>
                <a:lnTo>
                  <a:pt x="116" y="440"/>
                </a:lnTo>
                <a:lnTo>
                  <a:pt x="110" y="438"/>
                </a:lnTo>
                <a:lnTo>
                  <a:pt x="108" y="438"/>
                </a:lnTo>
                <a:lnTo>
                  <a:pt x="105" y="438"/>
                </a:lnTo>
                <a:lnTo>
                  <a:pt x="101" y="436"/>
                </a:lnTo>
                <a:lnTo>
                  <a:pt x="98" y="435"/>
                </a:lnTo>
                <a:lnTo>
                  <a:pt x="93" y="433"/>
                </a:lnTo>
                <a:lnTo>
                  <a:pt x="88" y="428"/>
                </a:lnTo>
                <a:lnTo>
                  <a:pt x="83" y="423"/>
                </a:lnTo>
                <a:lnTo>
                  <a:pt x="79" y="416"/>
                </a:lnTo>
                <a:lnTo>
                  <a:pt x="78" y="413"/>
                </a:lnTo>
                <a:lnTo>
                  <a:pt x="78" y="409"/>
                </a:lnTo>
                <a:lnTo>
                  <a:pt x="78" y="406"/>
                </a:lnTo>
                <a:lnTo>
                  <a:pt x="76" y="404"/>
                </a:lnTo>
              </a:path>
            </a:pathLst>
          </a:custGeom>
          <a:solidFill>
            <a:srgbClr val="339966"/>
          </a:solidFill>
          <a:ln w="3175">
            <a:solidFill>
              <a:schemeClr val="tx1"/>
            </a:solidFill>
            <a:prstDash val="solid"/>
            <a:round/>
            <a:headEnd/>
            <a:tailEnd/>
          </a:ln>
        </p:spPr>
        <p:txBody>
          <a:bodyPr/>
          <a:lstStyle/>
          <a:p>
            <a:endParaRPr lang="en-US"/>
          </a:p>
        </p:txBody>
      </p:sp>
      <p:sp>
        <p:nvSpPr>
          <p:cNvPr id="58414" name="Freeform 128"/>
          <p:cNvSpPr>
            <a:spLocks/>
          </p:cNvSpPr>
          <p:nvPr/>
        </p:nvSpPr>
        <p:spPr bwMode="auto">
          <a:xfrm>
            <a:off x="8070850" y="3328988"/>
            <a:ext cx="182563" cy="269875"/>
          </a:xfrm>
          <a:custGeom>
            <a:avLst/>
            <a:gdLst>
              <a:gd name="T0" fmla="*/ 24 w 105"/>
              <a:gd name="T1" fmla="*/ 16 h 175"/>
              <a:gd name="T2" fmla="*/ 20 w 105"/>
              <a:gd name="T3" fmla="*/ 22 h 175"/>
              <a:gd name="T4" fmla="*/ 20 w 105"/>
              <a:gd name="T5" fmla="*/ 29 h 175"/>
              <a:gd name="T6" fmla="*/ 22 w 105"/>
              <a:gd name="T7" fmla="*/ 34 h 175"/>
              <a:gd name="T8" fmla="*/ 22 w 105"/>
              <a:gd name="T9" fmla="*/ 36 h 175"/>
              <a:gd name="T10" fmla="*/ 24 w 105"/>
              <a:gd name="T11" fmla="*/ 38 h 175"/>
              <a:gd name="T12" fmla="*/ 25 w 105"/>
              <a:gd name="T13" fmla="*/ 46 h 175"/>
              <a:gd name="T14" fmla="*/ 29 w 105"/>
              <a:gd name="T15" fmla="*/ 55 h 175"/>
              <a:gd name="T16" fmla="*/ 34 w 105"/>
              <a:gd name="T17" fmla="*/ 60 h 175"/>
              <a:gd name="T18" fmla="*/ 37 w 105"/>
              <a:gd name="T19" fmla="*/ 61 h 175"/>
              <a:gd name="T20" fmla="*/ 39 w 105"/>
              <a:gd name="T21" fmla="*/ 63 h 175"/>
              <a:gd name="T22" fmla="*/ 44 w 105"/>
              <a:gd name="T23" fmla="*/ 66 h 175"/>
              <a:gd name="T24" fmla="*/ 49 w 105"/>
              <a:gd name="T25" fmla="*/ 73 h 175"/>
              <a:gd name="T26" fmla="*/ 49 w 105"/>
              <a:gd name="T27" fmla="*/ 82 h 175"/>
              <a:gd name="T28" fmla="*/ 49 w 105"/>
              <a:gd name="T29" fmla="*/ 88 h 175"/>
              <a:gd name="T30" fmla="*/ 49 w 105"/>
              <a:gd name="T31" fmla="*/ 88 h 175"/>
              <a:gd name="T32" fmla="*/ 54 w 105"/>
              <a:gd name="T33" fmla="*/ 93 h 175"/>
              <a:gd name="T34" fmla="*/ 59 w 105"/>
              <a:gd name="T35" fmla="*/ 99 h 175"/>
              <a:gd name="T36" fmla="*/ 63 w 105"/>
              <a:gd name="T37" fmla="*/ 104 h 175"/>
              <a:gd name="T38" fmla="*/ 63 w 105"/>
              <a:gd name="T39" fmla="*/ 105 h 175"/>
              <a:gd name="T40" fmla="*/ 64 w 105"/>
              <a:gd name="T41" fmla="*/ 105 h 175"/>
              <a:gd name="T42" fmla="*/ 66 w 105"/>
              <a:gd name="T43" fmla="*/ 110 h 175"/>
              <a:gd name="T44" fmla="*/ 66 w 105"/>
              <a:gd name="T45" fmla="*/ 112 h 175"/>
              <a:gd name="T46" fmla="*/ 74 w 105"/>
              <a:gd name="T47" fmla="*/ 119 h 175"/>
              <a:gd name="T48" fmla="*/ 83 w 105"/>
              <a:gd name="T49" fmla="*/ 122 h 175"/>
              <a:gd name="T50" fmla="*/ 88 w 105"/>
              <a:gd name="T51" fmla="*/ 122 h 175"/>
              <a:gd name="T52" fmla="*/ 90 w 105"/>
              <a:gd name="T53" fmla="*/ 122 h 175"/>
              <a:gd name="T54" fmla="*/ 93 w 105"/>
              <a:gd name="T55" fmla="*/ 136 h 175"/>
              <a:gd name="T56" fmla="*/ 86 w 105"/>
              <a:gd name="T57" fmla="*/ 141 h 175"/>
              <a:gd name="T58" fmla="*/ 86 w 105"/>
              <a:gd name="T59" fmla="*/ 141 h 175"/>
              <a:gd name="T60" fmla="*/ 85 w 105"/>
              <a:gd name="T61" fmla="*/ 143 h 175"/>
              <a:gd name="T62" fmla="*/ 85 w 105"/>
              <a:gd name="T63" fmla="*/ 144 h 175"/>
              <a:gd name="T64" fmla="*/ 81 w 105"/>
              <a:gd name="T65" fmla="*/ 148 h 175"/>
              <a:gd name="T66" fmla="*/ 85 w 105"/>
              <a:gd name="T67" fmla="*/ 149 h 175"/>
              <a:gd name="T68" fmla="*/ 90 w 105"/>
              <a:gd name="T69" fmla="*/ 148 h 175"/>
              <a:gd name="T70" fmla="*/ 93 w 105"/>
              <a:gd name="T71" fmla="*/ 146 h 175"/>
              <a:gd name="T72" fmla="*/ 98 w 105"/>
              <a:gd name="T73" fmla="*/ 144 h 175"/>
              <a:gd name="T74" fmla="*/ 102 w 105"/>
              <a:gd name="T75" fmla="*/ 148 h 175"/>
              <a:gd name="T76" fmla="*/ 102 w 105"/>
              <a:gd name="T77" fmla="*/ 154 h 175"/>
              <a:gd name="T78" fmla="*/ 103 w 105"/>
              <a:gd name="T79" fmla="*/ 163 h 175"/>
              <a:gd name="T80" fmla="*/ 0 w 105"/>
              <a:gd name="T81" fmla="*/ 21 h 175"/>
              <a:gd name="T82" fmla="*/ 0 w 105"/>
              <a:gd name="T83" fmla="*/ 22 h 175"/>
              <a:gd name="T84" fmla="*/ 5 w 105"/>
              <a:gd name="T85" fmla="*/ 7 h 175"/>
              <a:gd name="T86" fmla="*/ 15 w 105"/>
              <a:gd name="T87" fmla="*/ 0 h 175"/>
              <a:gd name="T88" fmla="*/ 27 w 105"/>
              <a:gd name="T89" fmla="*/ 0 h 175"/>
              <a:gd name="T90" fmla="*/ 32 w 105"/>
              <a:gd name="T91" fmla="*/ 2 h 17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5"/>
              <a:gd name="T139" fmla="*/ 0 h 175"/>
              <a:gd name="T140" fmla="*/ 105 w 105"/>
              <a:gd name="T141" fmla="*/ 175 h 17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5" h="175">
                <a:moveTo>
                  <a:pt x="27" y="7"/>
                </a:moveTo>
                <a:lnTo>
                  <a:pt x="24" y="16"/>
                </a:lnTo>
                <a:lnTo>
                  <a:pt x="20" y="22"/>
                </a:lnTo>
                <a:lnTo>
                  <a:pt x="20" y="26"/>
                </a:lnTo>
                <a:lnTo>
                  <a:pt x="20" y="29"/>
                </a:lnTo>
                <a:lnTo>
                  <a:pt x="20" y="31"/>
                </a:lnTo>
                <a:lnTo>
                  <a:pt x="22" y="34"/>
                </a:lnTo>
                <a:lnTo>
                  <a:pt x="22" y="36"/>
                </a:lnTo>
                <a:lnTo>
                  <a:pt x="24" y="36"/>
                </a:lnTo>
                <a:lnTo>
                  <a:pt x="24" y="38"/>
                </a:lnTo>
                <a:lnTo>
                  <a:pt x="25" y="46"/>
                </a:lnTo>
                <a:lnTo>
                  <a:pt x="27" y="49"/>
                </a:lnTo>
                <a:lnTo>
                  <a:pt x="29" y="55"/>
                </a:lnTo>
                <a:lnTo>
                  <a:pt x="30" y="56"/>
                </a:lnTo>
                <a:lnTo>
                  <a:pt x="34" y="60"/>
                </a:lnTo>
                <a:lnTo>
                  <a:pt x="36" y="61"/>
                </a:lnTo>
                <a:lnTo>
                  <a:pt x="37" y="61"/>
                </a:lnTo>
                <a:lnTo>
                  <a:pt x="39" y="63"/>
                </a:lnTo>
                <a:lnTo>
                  <a:pt x="44" y="66"/>
                </a:lnTo>
                <a:lnTo>
                  <a:pt x="47" y="70"/>
                </a:lnTo>
                <a:lnTo>
                  <a:pt x="49" y="73"/>
                </a:lnTo>
                <a:lnTo>
                  <a:pt x="49" y="78"/>
                </a:lnTo>
                <a:lnTo>
                  <a:pt x="49" y="82"/>
                </a:lnTo>
                <a:lnTo>
                  <a:pt x="49" y="85"/>
                </a:lnTo>
                <a:lnTo>
                  <a:pt x="49" y="88"/>
                </a:lnTo>
                <a:lnTo>
                  <a:pt x="51" y="92"/>
                </a:lnTo>
                <a:lnTo>
                  <a:pt x="54" y="93"/>
                </a:lnTo>
                <a:lnTo>
                  <a:pt x="56" y="97"/>
                </a:lnTo>
                <a:lnTo>
                  <a:pt x="59" y="99"/>
                </a:lnTo>
                <a:lnTo>
                  <a:pt x="61" y="102"/>
                </a:lnTo>
                <a:lnTo>
                  <a:pt x="63" y="104"/>
                </a:lnTo>
                <a:lnTo>
                  <a:pt x="63" y="105"/>
                </a:lnTo>
                <a:lnTo>
                  <a:pt x="64" y="105"/>
                </a:lnTo>
                <a:lnTo>
                  <a:pt x="64" y="109"/>
                </a:lnTo>
                <a:lnTo>
                  <a:pt x="66" y="110"/>
                </a:lnTo>
                <a:lnTo>
                  <a:pt x="66" y="112"/>
                </a:lnTo>
                <a:lnTo>
                  <a:pt x="71" y="115"/>
                </a:lnTo>
                <a:lnTo>
                  <a:pt x="74" y="119"/>
                </a:lnTo>
                <a:lnTo>
                  <a:pt x="80" y="121"/>
                </a:lnTo>
                <a:lnTo>
                  <a:pt x="83" y="122"/>
                </a:lnTo>
                <a:lnTo>
                  <a:pt x="86" y="122"/>
                </a:lnTo>
                <a:lnTo>
                  <a:pt x="88" y="122"/>
                </a:lnTo>
                <a:lnTo>
                  <a:pt x="90" y="122"/>
                </a:lnTo>
                <a:lnTo>
                  <a:pt x="93" y="126"/>
                </a:lnTo>
                <a:lnTo>
                  <a:pt x="93" y="136"/>
                </a:lnTo>
                <a:lnTo>
                  <a:pt x="86" y="136"/>
                </a:lnTo>
                <a:lnTo>
                  <a:pt x="86" y="141"/>
                </a:lnTo>
                <a:lnTo>
                  <a:pt x="86" y="143"/>
                </a:lnTo>
                <a:lnTo>
                  <a:pt x="85" y="143"/>
                </a:lnTo>
                <a:lnTo>
                  <a:pt x="85" y="144"/>
                </a:lnTo>
                <a:lnTo>
                  <a:pt x="83" y="146"/>
                </a:lnTo>
                <a:lnTo>
                  <a:pt x="81" y="148"/>
                </a:lnTo>
                <a:lnTo>
                  <a:pt x="83" y="149"/>
                </a:lnTo>
                <a:lnTo>
                  <a:pt x="85" y="149"/>
                </a:lnTo>
                <a:lnTo>
                  <a:pt x="88" y="149"/>
                </a:lnTo>
                <a:lnTo>
                  <a:pt x="90" y="148"/>
                </a:lnTo>
                <a:lnTo>
                  <a:pt x="91" y="148"/>
                </a:lnTo>
                <a:lnTo>
                  <a:pt x="93" y="146"/>
                </a:lnTo>
                <a:lnTo>
                  <a:pt x="98" y="144"/>
                </a:lnTo>
                <a:lnTo>
                  <a:pt x="100" y="144"/>
                </a:lnTo>
                <a:lnTo>
                  <a:pt x="102" y="148"/>
                </a:lnTo>
                <a:lnTo>
                  <a:pt x="102" y="149"/>
                </a:lnTo>
                <a:lnTo>
                  <a:pt x="102" y="154"/>
                </a:lnTo>
                <a:lnTo>
                  <a:pt x="105" y="158"/>
                </a:lnTo>
                <a:lnTo>
                  <a:pt x="103" y="163"/>
                </a:lnTo>
                <a:lnTo>
                  <a:pt x="41" y="175"/>
                </a:lnTo>
                <a:lnTo>
                  <a:pt x="0" y="21"/>
                </a:lnTo>
                <a:lnTo>
                  <a:pt x="0" y="22"/>
                </a:lnTo>
                <a:lnTo>
                  <a:pt x="2" y="12"/>
                </a:lnTo>
                <a:lnTo>
                  <a:pt x="5" y="7"/>
                </a:lnTo>
                <a:lnTo>
                  <a:pt x="10" y="4"/>
                </a:lnTo>
                <a:lnTo>
                  <a:pt x="15" y="0"/>
                </a:lnTo>
                <a:lnTo>
                  <a:pt x="22" y="0"/>
                </a:lnTo>
                <a:lnTo>
                  <a:pt x="27" y="0"/>
                </a:lnTo>
                <a:lnTo>
                  <a:pt x="30" y="0"/>
                </a:lnTo>
                <a:lnTo>
                  <a:pt x="32" y="2"/>
                </a:lnTo>
                <a:lnTo>
                  <a:pt x="27" y="7"/>
                </a:lnTo>
              </a:path>
            </a:pathLst>
          </a:custGeom>
          <a:solidFill>
            <a:srgbClr val="339966"/>
          </a:solidFill>
          <a:ln w="3175">
            <a:solidFill>
              <a:schemeClr val="tx1"/>
            </a:solidFill>
            <a:prstDash val="solid"/>
            <a:round/>
            <a:headEnd/>
            <a:tailEnd/>
          </a:ln>
        </p:spPr>
        <p:txBody>
          <a:bodyPr/>
          <a:lstStyle/>
          <a:p>
            <a:endParaRPr lang="en-US"/>
          </a:p>
        </p:txBody>
      </p:sp>
      <p:grpSp>
        <p:nvGrpSpPr>
          <p:cNvPr id="58415" name="Group 129"/>
          <p:cNvGrpSpPr>
            <a:grpSpLocks/>
          </p:cNvGrpSpPr>
          <p:nvPr/>
        </p:nvGrpSpPr>
        <p:grpSpPr bwMode="auto">
          <a:xfrm>
            <a:off x="6994525" y="4378325"/>
            <a:ext cx="852488" cy="576263"/>
            <a:chOff x="3916" y="2758"/>
            <a:chExt cx="478" cy="363"/>
          </a:xfrm>
        </p:grpSpPr>
        <p:sp>
          <p:nvSpPr>
            <p:cNvPr id="58469" name="Freeform 130"/>
            <p:cNvSpPr>
              <a:spLocks/>
            </p:cNvSpPr>
            <p:nvPr/>
          </p:nvSpPr>
          <p:spPr bwMode="auto">
            <a:xfrm>
              <a:off x="4222" y="3072"/>
              <a:ext cx="15" cy="16"/>
            </a:xfrm>
            <a:custGeom>
              <a:avLst/>
              <a:gdLst>
                <a:gd name="T0" fmla="*/ 1 w 15"/>
                <a:gd name="T1" fmla="*/ 5 h 17"/>
                <a:gd name="T2" fmla="*/ 5 w 15"/>
                <a:gd name="T3" fmla="*/ 2 h 17"/>
                <a:gd name="T4" fmla="*/ 6 w 15"/>
                <a:gd name="T5" fmla="*/ 0 h 17"/>
                <a:gd name="T6" fmla="*/ 10 w 15"/>
                <a:gd name="T7" fmla="*/ 0 h 17"/>
                <a:gd name="T8" fmla="*/ 12 w 15"/>
                <a:gd name="T9" fmla="*/ 0 h 17"/>
                <a:gd name="T10" fmla="*/ 13 w 15"/>
                <a:gd name="T11" fmla="*/ 2 h 17"/>
                <a:gd name="T12" fmla="*/ 13 w 15"/>
                <a:gd name="T13" fmla="*/ 2 h 17"/>
                <a:gd name="T14" fmla="*/ 15 w 15"/>
                <a:gd name="T15" fmla="*/ 3 h 17"/>
                <a:gd name="T16" fmla="*/ 15 w 15"/>
                <a:gd name="T17" fmla="*/ 5 h 17"/>
                <a:gd name="T18" fmla="*/ 15 w 15"/>
                <a:gd name="T19" fmla="*/ 7 h 17"/>
                <a:gd name="T20" fmla="*/ 13 w 15"/>
                <a:gd name="T21" fmla="*/ 8 h 17"/>
                <a:gd name="T22" fmla="*/ 13 w 15"/>
                <a:gd name="T23" fmla="*/ 10 h 17"/>
                <a:gd name="T24" fmla="*/ 12 w 15"/>
                <a:gd name="T25" fmla="*/ 12 h 17"/>
                <a:gd name="T26" fmla="*/ 10 w 15"/>
                <a:gd name="T27" fmla="*/ 15 h 17"/>
                <a:gd name="T28" fmla="*/ 6 w 15"/>
                <a:gd name="T29" fmla="*/ 17 h 17"/>
                <a:gd name="T30" fmla="*/ 3 w 15"/>
                <a:gd name="T31" fmla="*/ 17 h 17"/>
                <a:gd name="T32" fmla="*/ 1 w 15"/>
                <a:gd name="T33" fmla="*/ 17 h 17"/>
                <a:gd name="T34" fmla="*/ 1 w 15"/>
                <a:gd name="T35" fmla="*/ 17 h 17"/>
                <a:gd name="T36" fmla="*/ 0 w 15"/>
                <a:gd name="T37" fmla="*/ 15 h 17"/>
                <a:gd name="T38" fmla="*/ 0 w 15"/>
                <a:gd name="T39" fmla="*/ 13 h 17"/>
                <a:gd name="T40" fmla="*/ 0 w 15"/>
                <a:gd name="T41" fmla="*/ 12 h 17"/>
                <a:gd name="T42" fmla="*/ 0 w 15"/>
                <a:gd name="T43" fmla="*/ 10 h 17"/>
                <a:gd name="T44" fmla="*/ 0 w 15"/>
                <a:gd name="T45" fmla="*/ 8 h 17"/>
                <a:gd name="T46" fmla="*/ 1 w 15"/>
                <a:gd name="T47" fmla="*/ 7 h 17"/>
                <a:gd name="T48" fmla="*/ 1 w 15"/>
                <a:gd name="T49" fmla="*/ 5 h 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
                <a:gd name="T76" fmla="*/ 0 h 17"/>
                <a:gd name="T77" fmla="*/ 15 w 15"/>
                <a:gd name="T78" fmla="*/ 17 h 1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 h="17">
                  <a:moveTo>
                    <a:pt x="1" y="5"/>
                  </a:moveTo>
                  <a:lnTo>
                    <a:pt x="5" y="2"/>
                  </a:lnTo>
                  <a:lnTo>
                    <a:pt x="6" y="0"/>
                  </a:lnTo>
                  <a:lnTo>
                    <a:pt x="10" y="0"/>
                  </a:lnTo>
                  <a:lnTo>
                    <a:pt x="12" y="0"/>
                  </a:lnTo>
                  <a:lnTo>
                    <a:pt x="13" y="2"/>
                  </a:lnTo>
                  <a:lnTo>
                    <a:pt x="15" y="3"/>
                  </a:lnTo>
                  <a:lnTo>
                    <a:pt x="15" y="5"/>
                  </a:lnTo>
                  <a:lnTo>
                    <a:pt x="15" y="7"/>
                  </a:lnTo>
                  <a:lnTo>
                    <a:pt x="13" y="8"/>
                  </a:lnTo>
                  <a:lnTo>
                    <a:pt x="13" y="10"/>
                  </a:lnTo>
                  <a:lnTo>
                    <a:pt x="12" y="12"/>
                  </a:lnTo>
                  <a:lnTo>
                    <a:pt x="10" y="15"/>
                  </a:lnTo>
                  <a:lnTo>
                    <a:pt x="6" y="17"/>
                  </a:lnTo>
                  <a:lnTo>
                    <a:pt x="3" y="17"/>
                  </a:lnTo>
                  <a:lnTo>
                    <a:pt x="1" y="17"/>
                  </a:lnTo>
                  <a:lnTo>
                    <a:pt x="0" y="15"/>
                  </a:lnTo>
                  <a:lnTo>
                    <a:pt x="0" y="13"/>
                  </a:lnTo>
                  <a:lnTo>
                    <a:pt x="0" y="12"/>
                  </a:lnTo>
                  <a:lnTo>
                    <a:pt x="0" y="10"/>
                  </a:lnTo>
                  <a:lnTo>
                    <a:pt x="0" y="8"/>
                  </a:lnTo>
                  <a:lnTo>
                    <a:pt x="1" y="7"/>
                  </a:lnTo>
                  <a:lnTo>
                    <a:pt x="1" y="5"/>
                  </a:lnTo>
                  <a:close/>
                </a:path>
              </a:pathLst>
            </a:custGeom>
            <a:solidFill>
              <a:srgbClr val="339966"/>
            </a:solidFill>
            <a:ln w="9525">
              <a:solidFill>
                <a:schemeClr val="tx1"/>
              </a:solidFill>
              <a:round/>
              <a:headEnd/>
              <a:tailEnd/>
            </a:ln>
          </p:spPr>
          <p:txBody>
            <a:bodyPr/>
            <a:lstStyle/>
            <a:p>
              <a:endParaRPr lang="en-US"/>
            </a:p>
          </p:txBody>
        </p:sp>
        <p:sp>
          <p:nvSpPr>
            <p:cNvPr id="58470" name="Freeform 131"/>
            <p:cNvSpPr>
              <a:spLocks/>
            </p:cNvSpPr>
            <p:nvPr/>
          </p:nvSpPr>
          <p:spPr bwMode="auto">
            <a:xfrm>
              <a:off x="4206" y="3072"/>
              <a:ext cx="11" cy="12"/>
            </a:xfrm>
            <a:custGeom>
              <a:avLst/>
              <a:gdLst>
                <a:gd name="T0" fmla="*/ 0 w 11"/>
                <a:gd name="T1" fmla="*/ 7 h 13"/>
                <a:gd name="T2" fmla="*/ 0 w 11"/>
                <a:gd name="T3" fmla="*/ 3 h 13"/>
                <a:gd name="T4" fmla="*/ 2 w 11"/>
                <a:gd name="T5" fmla="*/ 2 h 13"/>
                <a:gd name="T6" fmla="*/ 4 w 11"/>
                <a:gd name="T7" fmla="*/ 0 h 13"/>
                <a:gd name="T8" fmla="*/ 6 w 11"/>
                <a:gd name="T9" fmla="*/ 0 h 13"/>
                <a:gd name="T10" fmla="*/ 7 w 11"/>
                <a:gd name="T11" fmla="*/ 0 h 13"/>
                <a:gd name="T12" fmla="*/ 9 w 11"/>
                <a:gd name="T13" fmla="*/ 2 h 13"/>
                <a:gd name="T14" fmla="*/ 11 w 11"/>
                <a:gd name="T15" fmla="*/ 3 h 13"/>
                <a:gd name="T16" fmla="*/ 11 w 11"/>
                <a:gd name="T17" fmla="*/ 7 h 13"/>
                <a:gd name="T18" fmla="*/ 11 w 11"/>
                <a:gd name="T19" fmla="*/ 10 h 13"/>
                <a:gd name="T20" fmla="*/ 9 w 11"/>
                <a:gd name="T21" fmla="*/ 12 h 13"/>
                <a:gd name="T22" fmla="*/ 7 w 11"/>
                <a:gd name="T23" fmla="*/ 13 h 13"/>
                <a:gd name="T24" fmla="*/ 6 w 11"/>
                <a:gd name="T25" fmla="*/ 13 h 13"/>
                <a:gd name="T26" fmla="*/ 4 w 11"/>
                <a:gd name="T27" fmla="*/ 13 h 13"/>
                <a:gd name="T28" fmla="*/ 2 w 11"/>
                <a:gd name="T29" fmla="*/ 12 h 13"/>
                <a:gd name="T30" fmla="*/ 0 w 11"/>
                <a:gd name="T31" fmla="*/ 10 h 13"/>
                <a:gd name="T32" fmla="*/ 0 w 11"/>
                <a:gd name="T33" fmla="*/ 7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3"/>
                <a:gd name="T53" fmla="*/ 11 w 11"/>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3">
                  <a:moveTo>
                    <a:pt x="0" y="7"/>
                  </a:moveTo>
                  <a:lnTo>
                    <a:pt x="0" y="3"/>
                  </a:lnTo>
                  <a:lnTo>
                    <a:pt x="2" y="2"/>
                  </a:lnTo>
                  <a:lnTo>
                    <a:pt x="4" y="0"/>
                  </a:lnTo>
                  <a:lnTo>
                    <a:pt x="6" y="0"/>
                  </a:lnTo>
                  <a:lnTo>
                    <a:pt x="7" y="0"/>
                  </a:lnTo>
                  <a:lnTo>
                    <a:pt x="9" y="2"/>
                  </a:lnTo>
                  <a:lnTo>
                    <a:pt x="11" y="3"/>
                  </a:lnTo>
                  <a:lnTo>
                    <a:pt x="11" y="7"/>
                  </a:lnTo>
                  <a:lnTo>
                    <a:pt x="11" y="10"/>
                  </a:lnTo>
                  <a:lnTo>
                    <a:pt x="9" y="12"/>
                  </a:lnTo>
                  <a:lnTo>
                    <a:pt x="7" y="13"/>
                  </a:lnTo>
                  <a:lnTo>
                    <a:pt x="6" y="13"/>
                  </a:lnTo>
                  <a:lnTo>
                    <a:pt x="4" y="13"/>
                  </a:lnTo>
                  <a:lnTo>
                    <a:pt x="2" y="12"/>
                  </a:lnTo>
                  <a:lnTo>
                    <a:pt x="0" y="10"/>
                  </a:lnTo>
                  <a:lnTo>
                    <a:pt x="0" y="7"/>
                  </a:lnTo>
                  <a:close/>
                </a:path>
              </a:pathLst>
            </a:custGeom>
            <a:solidFill>
              <a:srgbClr val="339966"/>
            </a:solidFill>
            <a:ln w="9525">
              <a:solidFill>
                <a:schemeClr val="tx1"/>
              </a:solidFill>
              <a:round/>
              <a:headEnd/>
              <a:tailEnd/>
            </a:ln>
          </p:spPr>
          <p:txBody>
            <a:bodyPr/>
            <a:lstStyle/>
            <a:p>
              <a:endParaRPr lang="en-US"/>
            </a:p>
          </p:txBody>
        </p:sp>
        <p:sp>
          <p:nvSpPr>
            <p:cNvPr id="58471" name="Freeform 132"/>
            <p:cNvSpPr>
              <a:spLocks/>
            </p:cNvSpPr>
            <p:nvPr/>
          </p:nvSpPr>
          <p:spPr bwMode="auto">
            <a:xfrm>
              <a:off x="4212" y="3098"/>
              <a:ext cx="13" cy="16"/>
            </a:xfrm>
            <a:custGeom>
              <a:avLst/>
              <a:gdLst>
                <a:gd name="T0" fmla="*/ 1 w 13"/>
                <a:gd name="T1" fmla="*/ 5 h 17"/>
                <a:gd name="T2" fmla="*/ 3 w 13"/>
                <a:gd name="T3" fmla="*/ 2 h 17"/>
                <a:gd name="T4" fmla="*/ 6 w 13"/>
                <a:gd name="T5" fmla="*/ 0 h 17"/>
                <a:gd name="T6" fmla="*/ 8 w 13"/>
                <a:gd name="T7" fmla="*/ 0 h 17"/>
                <a:gd name="T8" fmla="*/ 11 w 13"/>
                <a:gd name="T9" fmla="*/ 0 h 17"/>
                <a:gd name="T10" fmla="*/ 13 w 13"/>
                <a:gd name="T11" fmla="*/ 0 h 17"/>
                <a:gd name="T12" fmla="*/ 13 w 13"/>
                <a:gd name="T13" fmla="*/ 2 h 17"/>
                <a:gd name="T14" fmla="*/ 13 w 13"/>
                <a:gd name="T15" fmla="*/ 3 h 17"/>
                <a:gd name="T16" fmla="*/ 13 w 13"/>
                <a:gd name="T17" fmla="*/ 5 h 17"/>
                <a:gd name="T18" fmla="*/ 13 w 13"/>
                <a:gd name="T19" fmla="*/ 5 h 17"/>
                <a:gd name="T20" fmla="*/ 13 w 13"/>
                <a:gd name="T21" fmla="*/ 8 h 17"/>
                <a:gd name="T22" fmla="*/ 13 w 13"/>
                <a:gd name="T23" fmla="*/ 8 h 17"/>
                <a:gd name="T24" fmla="*/ 11 w 13"/>
                <a:gd name="T25" fmla="*/ 10 h 17"/>
                <a:gd name="T26" fmla="*/ 10 w 13"/>
                <a:gd name="T27" fmla="*/ 14 h 17"/>
                <a:gd name="T28" fmla="*/ 6 w 13"/>
                <a:gd name="T29" fmla="*/ 15 h 17"/>
                <a:gd name="T30" fmla="*/ 5 w 13"/>
                <a:gd name="T31" fmla="*/ 17 h 17"/>
                <a:gd name="T32" fmla="*/ 1 w 13"/>
                <a:gd name="T33" fmla="*/ 17 h 17"/>
                <a:gd name="T34" fmla="*/ 1 w 13"/>
                <a:gd name="T35" fmla="*/ 15 h 17"/>
                <a:gd name="T36" fmla="*/ 0 w 13"/>
                <a:gd name="T37" fmla="*/ 14 h 17"/>
                <a:gd name="T38" fmla="*/ 0 w 13"/>
                <a:gd name="T39" fmla="*/ 14 h 17"/>
                <a:gd name="T40" fmla="*/ 0 w 13"/>
                <a:gd name="T41" fmla="*/ 12 h 17"/>
                <a:gd name="T42" fmla="*/ 0 w 13"/>
                <a:gd name="T43" fmla="*/ 10 h 17"/>
                <a:gd name="T44" fmla="*/ 0 w 13"/>
                <a:gd name="T45" fmla="*/ 8 h 17"/>
                <a:gd name="T46" fmla="*/ 0 w 13"/>
                <a:gd name="T47" fmla="*/ 7 h 17"/>
                <a:gd name="T48" fmla="*/ 1 w 13"/>
                <a:gd name="T49" fmla="*/ 5 h 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
                <a:gd name="T76" fmla="*/ 0 h 17"/>
                <a:gd name="T77" fmla="*/ 13 w 13"/>
                <a:gd name="T78" fmla="*/ 17 h 1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 h="17">
                  <a:moveTo>
                    <a:pt x="1" y="5"/>
                  </a:moveTo>
                  <a:lnTo>
                    <a:pt x="3" y="2"/>
                  </a:lnTo>
                  <a:lnTo>
                    <a:pt x="6" y="0"/>
                  </a:lnTo>
                  <a:lnTo>
                    <a:pt x="8" y="0"/>
                  </a:lnTo>
                  <a:lnTo>
                    <a:pt x="11" y="0"/>
                  </a:lnTo>
                  <a:lnTo>
                    <a:pt x="13" y="0"/>
                  </a:lnTo>
                  <a:lnTo>
                    <a:pt x="13" y="2"/>
                  </a:lnTo>
                  <a:lnTo>
                    <a:pt x="13" y="3"/>
                  </a:lnTo>
                  <a:lnTo>
                    <a:pt x="13" y="5"/>
                  </a:lnTo>
                  <a:lnTo>
                    <a:pt x="13" y="8"/>
                  </a:lnTo>
                  <a:lnTo>
                    <a:pt x="11" y="10"/>
                  </a:lnTo>
                  <a:lnTo>
                    <a:pt x="10" y="14"/>
                  </a:lnTo>
                  <a:lnTo>
                    <a:pt x="6" y="15"/>
                  </a:lnTo>
                  <a:lnTo>
                    <a:pt x="5" y="17"/>
                  </a:lnTo>
                  <a:lnTo>
                    <a:pt x="1" y="17"/>
                  </a:lnTo>
                  <a:lnTo>
                    <a:pt x="1" y="15"/>
                  </a:lnTo>
                  <a:lnTo>
                    <a:pt x="0" y="14"/>
                  </a:lnTo>
                  <a:lnTo>
                    <a:pt x="0" y="12"/>
                  </a:lnTo>
                  <a:lnTo>
                    <a:pt x="0" y="10"/>
                  </a:lnTo>
                  <a:lnTo>
                    <a:pt x="0" y="8"/>
                  </a:lnTo>
                  <a:lnTo>
                    <a:pt x="0" y="7"/>
                  </a:lnTo>
                  <a:lnTo>
                    <a:pt x="1" y="5"/>
                  </a:lnTo>
                  <a:close/>
                </a:path>
              </a:pathLst>
            </a:custGeom>
            <a:solidFill>
              <a:srgbClr val="339966"/>
            </a:solidFill>
            <a:ln w="9525">
              <a:solidFill>
                <a:schemeClr val="tx1"/>
              </a:solidFill>
              <a:round/>
              <a:headEnd/>
              <a:tailEnd/>
            </a:ln>
          </p:spPr>
          <p:txBody>
            <a:bodyPr/>
            <a:lstStyle/>
            <a:p>
              <a:endParaRPr lang="en-US"/>
            </a:p>
          </p:txBody>
        </p:sp>
        <p:sp>
          <p:nvSpPr>
            <p:cNvPr id="58472" name="Freeform 133"/>
            <p:cNvSpPr>
              <a:spLocks/>
            </p:cNvSpPr>
            <p:nvPr/>
          </p:nvSpPr>
          <p:spPr bwMode="auto">
            <a:xfrm>
              <a:off x="3916" y="2758"/>
              <a:ext cx="478" cy="363"/>
            </a:xfrm>
            <a:custGeom>
              <a:avLst/>
              <a:gdLst>
                <a:gd name="T0" fmla="*/ 267 w 492"/>
                <a:gd name="T1" fmla="*/ 370 h 374"/>
                <a:gd name="T2" fmla="*/ 267 w 492"/>
                <a:gd name="T3" fmla="*/ 364 h 374"/>
                <a:gd name="T4" fmla="*/ 266 w 492"/>
                <a:gd name="T5" fmla="*/ 348 h 374"/>
                <a:gd name="T6" fmla="*/ 242 w 492"/>
                <a:gd name="T7" fmla="*/ 316 h 374"/>
                <a:gd name="T8" fmla="*/ 230 w 492"/>
                <a:gd name="T9" fmla="*/ 308 h 374"/>
                <a:gd name="T10" fmla="*/ 211 w 492"/>
                <a:gd name="T11" fmla="*/ 269 h 374"/>
                <a:gd name="T12" fmla="*/ 193 w 492"/>
                <a:gd name="T13" fmla="*/ 262 h 374"/>
                <a:gd name="T14" fmla="*/ 184 w 492"/>
                <a:gd name="T15" fmla="*/ 254 h 374"/>
                <a:gd name="T16" fmla="*/ 167 w 492"/>
                <a:gd name="T17" fmla="*/ 237 h 374"/>
                <a:gd name="T18" fmla="*/ 157 w 492"/>
                <a:gd name="T19" fmla="*/ 218 h 374"/>
                <a:gd name="T20" fmla="*/ 142 w 492"/>
                <a:gd name="T21" fmla="*/ 210 h 374"/>
                <a:gd name="T22" fmla="*/ 137 w 492"/>
                <a:gd name="T23" fmla="*/ 208 h 374"/>
                <a:gd name="T24" fmla="*/ 130 w 492"/>
                <a:gd name="T25" fmla="*/ 199 h 374"/>
                <a:gd name="T26" fmla="*/ 117 w 492"/>
                <a:gd name="T27" fmla="*/ 182 h 374"/>
                <a:gd name="T28" fmla="*/ 108 w 492"/>
                <a:gd name="T29" fmla="*/ 182 h 374"/>
                <a:gd name="T30" fmla="*/ 93 w 492"/>
                <a:gd name="T31" fmla="*/ 174 h 374"/>
                <a:gd name="T32" fmla="*/ 83 w 492"/>
                <a:gd name="T33" fmla="*/ 157 h 374"/>
                <a:gd name="T34" fmla="*/ 71 w 492"/>
                <a:gd name="T35" fmla="*/ 145 h 374"/>
                <a:gd name="T36" fmla="*/ 56 w 492"/>
                <a:gd name="T37" fmla="*/ 118 h 374"/>
                <a:gd name="T38" fmla="*/ 52 w 492"/>
                <a:gd name="T39" fmla="*/ 111 h 374"/>
                <a:gd name="T40" fmla="*/ 46 w 492"/>
                <a:gd name="T41" fmla="*/ 110 h 374"/>
                <a:gd name="T42" fmla="*/ 24 w 492"/>
                <a:gd name="T43" fmla="*/ 105 h 374"/>
                <a:gd name="T44" fmla="*/ 17 w 492"/>
                <a:gd name="T45" fmla="*/ 100 h 374"/>
                <a:gd name="T46" fmla="*/ 0 w 492"/>
                <a:gd name="T47" fmla="*/ 84 h 374"/>
                <a:gd name="T48" fmla="*/ 17 w 492"/>
                <a:gd name="T49" fmla="*/ 52 h 374"/>
                <a:gd name="T50" fmla="*/ 20 w 492"/>
                <a:gd name="T51" fmla="*/ 52 h 374"/>
                <a:gd name="T52" fmla="*/ 30 w 492"/>
                <a:gd name="T53" fmla="*/ 42 h 374"/>
                <a:gd name="T54" fmla="*/ 52 w 492"/>
                <a:gd name="T55" fmla="*/ 28 h 374"/>
                <a:gd name="T56" fmla="*/ 85 w 492"/>
                <a:gd name="T57" fmla="*/ 15 h 374"/>
                <a:gd name="T58" fmla="*/ 206 w 492"/>
                <a:gd name="T59" fmla="*/ 1 h 374"/>
                <a:gd name="T60" fmla="*/ 215 w 492"/>
                <a:gd name="T61" fmla="*/ 0 h 374"/>
                <a:gd name="T62" fmla="*/ 242 w 492"/>
                <a:gd name="T63" fmla="*/ 12 h 374"/>
                <a:gd name="T64" fmla="*/ 492 w 492"/>
                <a:gd name="T65" fmla="*/ 115 h 374"/>
                <a:gd name="T66" fmla="*/ 489 w 492"/>
                <a:gd name="T67" fmla="*/ 118 h 374"/>
                <a:gd name="T68" fmla="*/ 475 w 492"/>
                <a:gd name="T69" fmla="*/ 130 h 374"/>
                <a:gd name="T70" fmla="*/ 459 w 492"/>
                <a:gd name="T71" fmla="*/ 150 h 374"/>
                <a:gd name="T72" fmla="*/ 443 w 492"/>
                <a:gd name="T73" fmla="*/ 182 h 374"/>
                <a:gd name="T74" fmla="*/ 437 w 492"/>
                <a:gd name="T75" fmla="*/ 189 h 374"/>
                <a:gd name="T76" fmla="*/ 433 w 492"/>
                <a:gd name="T77" fmla="*/ 186 h 374"/>
                <a:gd name="T78" fmla="*/ 431 w 492"/>
                <a:gd name="T79" fmla="*/ 198 h 374"/>
                <a:gd name="T80" fmla="*/ 440 w 492"/>
                <a:gd name="T81" fmla="*/ 203 h 374"/>
                <a:gd name="T82" fmla="*/ 443 w 492"/>
                <a:gd name="T83" fmla="*/ 210 h 374"/>
                <a:gd name="T84" fmla="*/ 431 w 492"/>
                <a:gd name="T85" fmla="*/ 225 h 374"/>
                <a:gd name="T86" fmla="*/ 423 w 492"/>
                <a:gd name="T87" fmla="*/ 228 h 374"/>
                <a:gd name="T88" fmla="*/ 403 w 492"/>
                <a:gd name="T89" fmla="*/ 248 h 374"/>
                <a:gd name="T90" fmla="*/ 396 w 492"/>
                <a:gd name="T91" fmla="*/ 260 h 374"/>
                <a:gd name="T92" fmla="*/ 389 w 492"/>
                <a:gd name="T93" fmla="*/ 269 h 374"/>
                <a:gd name="T94" fmla="*/ 376 w 492"/>
                <a:gd name="T95" fmla="*/ 277 h 374"/>
                <a:gd name="T96" fmla="*/ 349 w 492"/>
                <a:gd name="T97" fmla="*/ 299 h 374"/>
                <a:gd name="T98" fmla="*/ 320 w 492"/>
                <a:gd name="T99" fmla="*/ 314 h 374"/>
                <a:gd name="T100" fmla="*/ 303 w 492"/>
                <a:gd name="T101" fmla="*/ 348 h 3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2"/>
                <a:gd name="T154" fmla="*/ 0 h 374"/>
                <a:gd name="T155" fmla="*/ 492 w 492"/>
                <a:gd name="T156" fmla="*/ 374 h 3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2" h="374">
                  <a:moveTo>
                    <a:pt x="269" y="374"/>
                  </a:moveTo>
                  <a:lnTo>
                    <a:pt x="269" y="374"/>
                  </a:lnTo>
                  <a:lnTo>
                    <a:pt x="269" y="372"/>
                  </a:lnTo>
                  <a:lnTo>
                    <a:pt x="267" y="370"/>
                  </a:lnTo>
                  <a:lnTo>
                    <a:pt x="267" y="369"/>
                  </a:lnTo>
                  <a:lnTo>
                    <a:pt x="267" y="367"/>
                  </a:lnTo>
                  <a:lnTo>
                    <a:pt x="267" y="365"/>
                  </a:lnTo>
                  <a:lnTo>
                    <a:pt x="267" y="364"/>
                  </a:lnTo>
                  <a:lnTo>
                    <a:pt x="267" y="362"/>
                  </a:lnTo>
                  <a:lnTo>
                    <a:pt x="266" y="348"/>
                  </a:lnTo>
                  <a:lnTo>
                    <a:pt x="261" y="338"/>
                  </a:lnTo>
                  <a:lnTo>
                    <a:pt x="255" y="330"/>
                  </a:lnTo>
                  <a:lnTo>
                    <a:pt x="249" y="321"/>
                  </a:lnTo>
                  <a:lnTo>
                    <a:pt x="242" y="316"/>
                  </a:lnTo>
                  <a:lnTo>
                    <a:pt x="235" y="313"/>
                  </a:lnTo>
                  <a:lnTo>
                    <a:pt x="232" y="309"/>
                  </a:lnTo>
                  <a:lnTo>
                    <a:pt x="230" y="308"/>
                  </a:lnTo>
                  <a:lnTo>
                    <a:pt x="228" y="292"/>
                  </a:lnTo>
                  <a:lnTo>
                    <a:pt x="225" y="282"/>
                  </a:lnTo>
                  <a:lnTo>
                    <a:pt x="218" y="274"/>
                  </a:lnTo>
                  <a:lnTo>
                    <a:pt x="211" y="269"/>
                  </a:lnTo>
                  <a:lnTo>
                    <a:pt x="205" y="265"/>
                  </a:lnTo>
                  <a:lnTo>
                    <a:pt x="200" y="264"/>
                  </a:lnTo>
                  <a:lnTo>
                    <a:pt x="195" y="262"/>
                  </a:lnTo>
                  <a:lnTo>
                    <a:pt x="193" y="262"/>
                  </a:lnTo>
                  <a:lnTo>
                    <a:pt x="193" y="260"/>
                  </a:lnTo>
                  <a:lnTo>
                    <a:pt x="189" y="259"/>
                  </a:lnTo>
                  <a:lnTo>
                    <a:pt x="184" y="254"/>
                  </a:lnTo>
                  <a:lnTo>
                    <a:pt x="179" y="250"/>
                  </a:lnTo>
                  <a:lnTo>
                    <a:pt x="174" y="245"/>
                  </a:lnTo>
                  <a:lnTo>
                    <a:pt x="171" y="240"/>
                  </a:lnTo>
                  <a:lnTo>
                    <a:pt x="167" y="237"/>
                  </a:lnTo>
                  <a:lnTo>
                    <a:pt x="166" y="233"/>
                  </a:lnTo>
                  <a:lnTo>
                    <a:pt x="162" y="225"/>
                  </a:lnTo>
                  <a:lnTo>
                    <a:pt x="157" y="218"/>
                  </a:lnTo>
                  <a:lnTo>
                    <a:pt x="154" y="213"/>
                  </a:lnTo>
                  <a:lnTo>
                    <a:pt x="149" y="211"/>
                  </a:lnTo>
                  <a:lnTo>
                    <a:pt x="145" y="210"/>
                  </a:lnTo>
                  <a:lnTo>
                    <a:pt x="142" y="210"/>
                  </a:lnTo>
                  <a:lnTo>
                    <a:pt x="139" y="210"/>
                  </a:lnTo>
                  <a:lnTo>
                    <a:pt x="137" y="208"/>
                  </a:lnTo>
                  <a:lnTo>
                    <a:pt x="135" y="204"/>
                  </a:lnTo>
                  <a:lnTo>
                    <a:pt x="132" y="203"/>
                  </a:lnTo>
                  <a:lnTo>
                    <a:pt x="130" y="199"/>
                  </a:lnTo>
                  <a:lnTo>
                    <a:pt x="127" y="193"/>
                  </a:lnTo>
                  <a:lnTo>
                    <a:pt x="123" y="188"/>
                  </a:lnTo>
                  <a:lnTo>
                    <a:pt x="120" y="184"/>
                  </a:lnTo>
                  <a:lnTo>
                    <a:pt x="117" y="182"/>
                  </a:lnTo>
                  <a:lnTo>
                    <a:pt x="113" y="181"/>
                  </a:lnTo>
                  <a:lnTo>
                    <a:pt x="112" y="182"/>
                  </a:lnTo>
                  <a:lnTo>
                    <a:pt x="108" y="182"/>
                  </a:lnTo>
                  <a:lnTo>
                    <a:pt x="101" y="181"/>
                  </a:lnTo>
                  <a:lnTo>
                    <a:pt x="96" y="179"/>
                  </a:lnTo>
                  <a:lnTo>
                    <a:pt x="93" y="174"/>
                  </a:lnTo>
                  <a:lnTo>
                    <a:pt x="90" y="169"/>
                  </a:lnTo>
                  <a:lnTo>
                    <a:pt x="86" y="164"/>
                  </a:lnTo>
                  <a:lnTo>
                    <a:pt x="85" y="160"/>
                  </a:lnTo>
                  <a:lnTo>
                    <a:pt x="83" y="157"/>
                  </a:lnTo>
                  <a:lnTo>
                    <a:pt x="83" y="155"/>
                  </a:lnTo>
                  <a:lnTo>
                    <a:pt x="78" y="152"/>
                  </a:lnTo>
                  <a:lnTo>
                    <a:pt x="71" y="145"/>
                  </a:lnTo>
                  <a:lnTo>
                    <a:pt x="66" y="138"/>
                  </a:lnTo>
                  <a:lnTo>
                    <a:pt x="61" y="132"/>
                  </a:lnTo>
                  <a:lnTo>
                    <a:pt x="57" y="125"/>
                  </a:lnTo>
                  <a:lnTo>
                    <a:pt x="56" y="118"/>
                  </a:lnTo>
                  <a:lnTo>
                    <a:pt x="52" y="115"/>
                  </a:lnTo>
                  <a:lnTo>
                    <a:pt x="52" y="113"/>
                  </a:lnTo>
                  <a:lnTo>
                    <a:pt x="52" y="111"/>
                  </a:lnTo>
                  <a:lnTo>
                    <a:pt x="49" y="111"/>
                  </a:lnTo>
                  <a:lnTo>
                    <a:pt x="47" y="111"/>
                  </a:lnTo>
                  <a:lnTo>
                    <a:pt x="46" y="110"/>
                  </a:lnTo>
                  <a:lnTo>
                    <a:pt x="39" y="110"/>
                  </a:lnTo>
                  <a:lnTo>
                    <a:pt x="32" y="108"/>
                  </a:lnTo>
                  <a:lnTo>
                    <a:pt x="27" y="106"/>
                  </a:lnTo>
                  <a:lnTo>
                    <a:pt x="24" y="105"/>
                  </a:lnTo>
                  <a:lnTo>
                    <a:pt x="20" y="103"/>
                  </a:lnTo>
                  <a:lnTo>
                    <a:pt x="19" y="101"/>
                  </a:lnTo>
                  <a:lnTo>
                    <a:pt x="17" y="100"/>
                  </a:lnTo>
                  <a:lnTo>
                    <a:pt x="5" y="98"/>
                  </a:lnTo>
                  <a:lnTo>
                    <a:pt x="0" y="93"/>
                  </a:lnTo>
                  <a:lnTo>
                    <a:pt x="0" y="84"/>
                  </a:lnTo>
                  <a:lnTo>
                    <a:pt x="2" y="74"/>
                  </a:lnTo>
                  <a:lnTo>
                    <a:pt x="7" y="66"/>
                  </a:lnTo>
                  <a:lnTo>
                    <a:pt x="13" y="57"/>
                  </a:lnTo>
                  <a:lnTo>
                    <a:pt x="17" y="52"/>
                  </a:lnTo>
                  <a:lnTo>
                    <a:pt x="19" y="50"/>
                  </a:lnTo>
                  <a:lnTo>
                    <a:pt x="20" y="52"/>
                  </a:lnTo>
                  <a:lnTo>
                    <a:pt x="22" y="50"/>
                  </a:lnTo>
                  <a:lnTo>
                    <a:pt x="24" y="49"/>
                  </a:lnTo>
                  <a:lnTo>
                    <a:pt x="27" y="45"/>
                  </a:lnTo>
                  <a:lnTo>
                    <a:pt x="30" y="42"/>
                  </a:lnTo>
                  <a:lnTo>
                    <a:pt x="35" y="39"/>
                  </a:lnTo>
                  <a:lnTo>
                    <a:pt x="41" y="35"/>
                  </a:lnTo>
                  <a:lnTo>
                    <a:pt x="47" y="32"/>
                  </a:lnTo>
                  <a:lnTo>
                    <a:pt x="52" y="28"/>
                  </a:lnTo>
                  <a:lnTo>
                    <a:pt x="61" y="23"/>
                  </a:lnTo>
                  <a:lnTo>
                    <a:pt x="68" y="20"/>
                  </a:lnTo>
                  <a:lnTo>
                    <a:pt x="76" y="17"/>
                  </a:lnTo>
                  <a:lnTo>
                    <a:pt x="85" y="15"/>
                  </a:lnTo>
                  <a:lnTo>
                    <a:pt x="95" y="13"/>
                  </a:lnTo>
                  <a:lnTo>
                    <a:pt x="105" y="10"/>
                  </a:lnTo>
                  <a:lnTo>
                    <a:pt x="113" y="10"/>
                  </a:lnTo>
                  <a:lnTo>
                    <a:pt x="206" y="1"/>
                  </a:lnTo>
                  <a:lnTo>
                    <a:pt x="208" y="1"/>
                  </a:lnTo>
                  <a:lnTo>
                    <a:pt x="210" y="0"/>
                  </a:lnTo>
                  <a:lnTo>
                    <a:pt x="215" y="0"/>
                  </a:lnTo>
                  <a:lnTo>
                    <a:pt x="222" y="0"/>
                  </a:lnTo>
                  <a:lnTo>
                    <a:pt x="228" y="1"/>
                  </a:lnTo>
                  <a:lnTo>
                    <a:pt x="235" y="5"/>
                  </a:lnTo>
                  <a:lnTo>
                    <a:pt x="242" y="12"/>
                  </a:lnTo>
                  <a:lnTo>
                    <a:pt x="250" y="23"/>
                  </a:lnTo>
                  <a:lnTo>
                    <a:pt x="254" y="37"/>
                  </a:lnTo>
                  <a:lnTo>
                    <a:pt x="362" y="20"/>
                  </a:lnTo>
                  <a:lnTo>
                    <a:pt x="492" y="115"/>
                  </a:lnTo>
                  <a:lnTo>
                    <a:pt x="491" y="115"/>
                  </a:lnTo>
                  <a:lnTo>
                    <a:pt x="489" y="118"/>
                  </a:lnTo>
                  <a:lnTo>
                    <a:pt x="486" y="120"/>
                  </a:lnTo>
                  <a:lnTo>
                    <a:pt x="484" y="122"/>
                  </a:lnTo>
                  <a:lnTo>
                    <a:pt x="481" y="125"/>
                  </a:lnTo>
                  <a:lnTo>
                    <a:pt x="475" y="130"/>
                  </a:lnTo>
                  <a:lnTo>
                    <a:pt x="472" y="133"/>
                  </a:lnTo>
                  <a:lnTo>
                    <a:pt x="467" y="140"/>
                  </a:lnTo>
                  <a:lnTo>
                    <a:pt x="464" y="145"/>
                  </a:lnTo>
                  <a:lnTo>
                    <a:pt x="459" y="150"/>
                  </a:lnTo>
                  <a:lnTo>
                    <a:pt x="455" y="159"/>
                  </a:lnTo>
                  <a:lnTo>
                    <a:pt x="450" y="166"/>
                  </a:lnTo>
                  <a:lnTo>
                    <a:pt x="447" y="174"/>
                  </a:lnTo>
                  <a:lnTo>
                    <a:pt x="443" y="182"/>
                  </a:lnTo>
                  <a:lnTo>
                    <a:pt x="440" y="191"/>
                  </a:lnTo>
                  <a:lnTo>
                    <a:pt x="437" y="189"/>
                  </a:lnTo>
                  <a:lnTo>
                    <a:pt x="435" y="188"/>
                  </a:lnTo>
                  <a:lnTo>
                    <a:pt x="435" y="186"/>
                  </a:lnTo>
                  <a:lnTo>
                    <a:pt x="433" y="186"/>
                  </a:lnTo>
                  <a:lnTo>
                    <a:pt x="433" y="188"/>
                  </a:lnTo>
                  <a:lnTo>
                    <a:pt x="431" y="191"/>
                  </a:lnTo>
                  <a:lnTo>
                    <a:pt x="431" y="194"/>
                  </a:lnTo>
                  <a:lnTo>
                    <a:pt x="431" y="198"/>
                  </a:lnTo>
                  <a:lnTo>
                    <a:pt x="433" y="199"/>
                  </a:lnTo>
                  <a:lnTo>
                    <a:pt x="435" y="201"/>
                  </a:lnTo>
                  <a:lnTo>
                    <a:pt x="440" y="203"/>
                  </a:lnTo>
                  <a:lnTo>
                    <a:pt x="442" y="203"/>
                  </a:lnTo>
                  <a:lnTo>
                    <a:pt x="442" y="204"/>
                  </a:lnTo>
                  <a:lnTo>
                    <a:pt x="443" y="206"/>
                  </a:lnTo>
                  <a:lnTo>
                    <a:pt x="443" y="210"/>
                  </a:lnTo>
                  <a:lnTo>
                    <a:pt x="443" y="213"/>
                  </a:lnTo>
                  <a:lnTo>
                    <a:pt x="440" y="216"/>
                  </a:lnTo>
                  <a:lnTo>
                    <a:pt x="437" y="221"/>
                  </a:lnTo>
                  <a:lnTo>
                    <a:pt x="431" y="225"/>
                  </a:lnTo>
                  <a:lnTo>
                    <a:pt x="430" y="225"/>
                  </a:lnTo>
                  <a:lnTo>
                    <a:pt x="428" y="225"/>
                  </a:lnTo>
                  <a:lnTo>
                    <a:pt x="423" y="228"/>
                  </a:lnTo>
                  <a:lnTo>
                    <a:pt x="418" y="230"/>
                  </a:lnTo>
                  <a:lnTo>
                    <a:pt x="413" y="235"/>
                  </a:lnTo>
                  <a:lnTo>
                    <a:pt x="408" y="240"/>
                  </a:lnTo>
                  <a:lnTo>
                    <a:pt x="403" y="248"/>
                  </a:lnTo>
                  <a:lnTo>
                    <a:pt x="398" y="259"/>
                  </a:lnTo>
                  <a:lnTo>
                    <a:pt x="396" y="260"/>
                  </a:lnTo>
                  <a:lnTo>
                    <a:pt x="394" y="262"/>
                  </a:lnTo>
                  <a:lnTo>
                    <a:pt x="393" y="265"/>
                  </a:lnTo>
                  <a:lnTo>
                    <a:pt x="391" y="267"/>
                  </a:lnTo>
                  <a:lnTo>
                    <a:pt x="389" y="269"/>
                  </a:lnTo>
                  <a:lnTo>
                    <a:pt x="387" y="270"/>
                  </a:lnTo>
                  <a:lnTo>
                    <a:pt x="376" y="272"/>
                  </a:lnTo>
                  <a:lnTo>
                    <a:pt x="376" y="277"/>
                  </a:lnTo>
                  <a:lnTo>
                    <a:pt x="384" y="279"/>
                  </a:lnTo>
                  <a:lnTo>
                    <a:pt x="359" y="299"/>
                  </a:lnTo>
                  <a:lnTo>
                    <a:pt x="354" y="291"/>
                  </a:lnTo>
                  <a:lnTo>
                    <a:pt x="349" y="299"/>
                  </a:lnTo>
                  <a:lnTo>
                    <a:pt x="354" y="304"/>
                  </a:lnTo>
                  <a:lnTo>
                    <a:pt x="343" y="316"/>
                  </a:lnTo>
                  <a:lnTo>
                    <a:pt x="335" y="314"/>
                  </a:lnTo>
                  <a:lnTo>
                    <a:pt x="320" y="314"/>
                  </a:lnTo>
                  <a:lnTo>
                    <a:pt x="305" y="316"/>
                  </a:lnTo>
                  <a:lnTo>
                    <a:pt x="296" y="320"/>
                  </a:lnTo>
                  <a:lnTo>
                    <a:pt x="291" y="336"/>
                  </a:lnTo>
                  <a:lnTo>
                    <a:pt x="303" y="348"/>
                  </a:lnTo>
                  <a:lnTo>
                    <a:pt x="289" y="374"/>
                  </a:lnTo>
                  <a:lnTo>
                    <a:pt x="281" y="372"/>
                  </a:lnTo>
                  <a:lnTo>
                    <a:pt x="269" y="374"/>
                  </a:lnTo>
                </a:path>
              </a:pathLst>
            </a:custGeom>
            <a:solidFill>
              <a:srgbClr val="339966"/>
            </a:solidFill>
            <a:ln w="3175">
              <a:solidFill>
                <a:schemeClr val="tx1"/>
              </a:solidFill>
              <a:prstDash val="solid"/>
              <a:round/>
              <a:headEnd/>
              <a:tailEnd/>
            </a:ln>
          </p:spPr>
          <p:txBody>
            <a:bodyPr/>
            <a:lstStyle/>
            <a:p>
              <a:endParaRPr lang="en-US"/>
            </a:p>
          </p:txBody>
        </p:sp>
        <p:sp>
          <p:nvSpPr>
            <p:cNvPr id="58473" name="Freeform 134"/>
            <p:cNvSpPr>
              <a:spLocks/>
            </p:cNvSpPr>
            <p:nvPr/>
          </p:nvSpPr>
          <p:spPr bwMode="auto">
            <a:xfrm>
              <a:off x="4222" y="3072"/>
              <a:ext cx="15" cy="16"/>
            </a:xfrm>
            <a:custGeom>
              <a:avLst/>
              <a:gdLst>
                <a:gd name="T0" fmla="*/ 1 w 15"/>
                <a:gd name="T1" fmla="*/ 5 h 17"/>
                <a:gd name="T2" fmla="*/ 1 w 15"/>
                <a:gd name="T3" fmla="*/ 5 h 17"/>
                <a:gd name="T4" fmla="*/ 5 w 15"/>
                <a:gd name="T5" fmla="*/ 2 h 17"/>
                <a:gd name="T6" fmla="*/ 6 w 15"/>
                <a:gd name="T7" fmla="*/ 0 h 17"/>
                <a:gd name="T8" fmla="*/ 10 w 15"/>
                <a:gd name="T9" fmla="*/ 0 h 17"/>
                <a:gd name="T10" fmla="*/ 12 w 15"/>
                <a:gd name="T11" fmla="*/ 0 h 17"/>
                <a:gd name="T12" fmla="*/ 12 w 15"/>
                <a:gd name="T13" fmla="*/ 0 h 17"/>
                <a:gd name="T14" fmla="*/ 13 w 15"/>
                <a:gd name="T15" fmla="*/ 2 h 17"/>
                <a:gd name="T16" fmla="*/ 13 w 15"/>
                <a:gd name="T17" fmla="*/ 2 h 17"/>
                <a:gd name="T18" fmla="*/ 15 w 15"/>
                <a:gd name="T19" fmla="*/ 3 h 17"/>
                <a:gd name="T20" fmla="*/ 15 w 15"/>
                <a:gd name="T21" fmla="*/ 5 h 17"/>
                <a:gd name="T22" fmla="*/ 15 w 15"/>
                <a:gd name="T23" fmla="*/ 7 h 17"/>
                <a:gd name="T24" fmla="*/ 13 w 15"/>
                <a:gd name="T25" fmla="*/ 8 h 17"/>
                <a:gd name="T26" fmla="*/ 13 w 15"/>
                <a:gd name="T27" fmla="*/ 10 h 17"/>
                <a:gd name="T28" fmla="*/ 12 w 15"/>
                <a:gd name="T29" fmla="*/ 12 h 17"/>
                <a:gd name="T30" fmla="*/ 12 w 15"/>
                <a:gd name="T31" fmla="*/ 12 h 17"/>
                <a:gd name="T32" fmla="*/ 10 w 15"/>
                <a:gd name="T33" fmla="*/ 15 h 17"/>
                <a:gd name="T34" fmla="*/ 6 w 15"/>
                <a:gd name="T35" fmla="*/ 17 h 17"/>
                <a:gd name="T36" fmla="*/ 3 w 15"/>
                <a:gd name="T37" fmla="*/ 17 h 17"/>
                <a:gd name="T38" fmla="*/ 1 w 15"/>
                <a:gd name="T39" fmla="*/ 17 h 17"/>
                <a:gd name="T40" fmla="*/ 1 w 15"/>
                <a:gd name="T41" fmla="*/ 17 h 17"/>
                <a:gd name="T42" fmla="*/ 1 w 15"/>
                <a:gd name="T43" fmla="*/ 17 h 17"/>
                <a:gd name="T44" fmla="*/ 0 w 15"/>
                <a:gd name="T45" fmla="*/ 15 h 17"/>
                <a:gd name="T46" fmla="*/ 0 w 15"/>
                <a:gd name="T47" fmla="*/ 13 h 17"/>
                <a:gd name="T48" fmla="*/ 0 w 15"/>
                <a:gd name="T49" fmla="*/ 12 h 17"/>
                <a:gd name="T50" fmla="*/ 0 w 15"/>
                <a:gd name="T51" fmla="*/ 10 h 17"/>
                <a:gd name="T52" fmla="*/ 0 w 15"/>
                <a:gd name="T53" fmla="*/ 8 h 17"/>
                <a:gd name="T54" fmla="*/ 1 w 15"/>
                <a:gd name="T55" fmla="*/ 7 h 17"/>
                <a:gd name="T56" fmla="*/ 1 w 15"/>
                <a:gd name="T57" fmla="*/ 5 h 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5"/>
                <a:gd name="T88" fmla="*/ 0 h 17"/>
                <a:gd name="T89" fmla="*/ 15 w 15"/>
                <a:gd name="T90" fmla="*/ 17 h 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5" h="17">
                  <a:moveTo>
                    <a:pt x="1" y="5"/>
                  </a:moveTo>
                  <a:lnTo>
                    <a:pt x="1" y="5"/>
                  </a:lnTo>
                  <a:lnTo>
                    <a:pt x="5" y="2"/>
                  </a:lnTo>
                  <a:lnTo>
                    <a:pt x="6" y="0"/>
                  </a:lnTo>
                  <a:lnTo>
                    <a:pt x="10" y="0"/>
                  </a:lnTo>
                  <a:lnTo>
                    <a:pt x="12" y="0"/>
                  </a:lnTo>
                  <a:lnTo>
                    <a:pt x="13" y="2"/>
                  </a:lnTo>
                  <a:lnTo>
                    <a:pt x="15" y="3"/>
                  </a:lnTo>
                  <a:lnTo>
                    <a:pt x="15" y="5"/>
                  </a:lnTo>
                  <a:lnTo>
                    <a:pt x="15" y="7"/>
                  </a:lnTo>
                  <a:lnTo>
                    <a:pt x="13" y="8"/>
                  </a:lnTo>
                  <a:lnTo>
                    <a:pt x="13" y="10"/>
                  </a:lnTo>
                  <a:lnTo>
                    <a:pt x="12" y="12"/>
                  </a:lnTo>
                  <a:lnTo>
                    <a:pt x="10" y="15"/>
                  </a:lnTo>
                  <a:lnTo>
                    <a:pt x="6" y="17"/>
                  </a:lnTo>
                  <a:lnTo>
                    <a:pt x="3" y="17"/>
                  </a:lnTo>
                  <a:lnTo>
                    <a:pt x="1" y="17"/>
                  </a:lnTo>
                  <a:lnTo>
                    <a:pt x="0" y="15"/>
                  </a:lnTo>
                  <a:lnTo>
                    <a:pt x="0" y="13"/>
                  </a:lnTo>
                  <a:lnTo>
                    <a:pt x="0" y="12"/>
                  </a:lnTo>
                  <a:lnTo>
                    <a:pt x="0" y="10"/>
                  </a:lnTo>
                  <a:lnTo>
                    <a:pt x="0" y="8"/>
                  </a:lnTo>
                  <a:lnTo>
                    <a:pt x="1" y="7"/>
                  </a:lnTo>
                  <a:lnTo>
                    <a:pt x="1" y="5"/>
                  </a:lnTo>
                </a:path>
              </a:pathLst>
            </a:custGeom>
            <a:solidFill>
              <a:srgbClr val="339966"/>
            </a:solidFill>
            <a:ln w="3175">
              <a:solidFill>
                <a:schemeClr val="tx1"/>
              </a:solidFill>
              <a:prstDash val="solid"/>
              <a:round/>
              <a:headEnd/>
              <a:tailEnd/>
            </a:ln>
          </p:spPr>
          <p:txBody>
            <a:bodyPr/>
            <a:lstStyle/>
            <a:p>
              <a:endParaRPr lang="en-US"/>
            </a:p>
          </p:txBody>
        </p:sp>
        <p:sp>
          <p:nvSpPr>
            <p:cNvPr id="58474" name="Freeform 135"/>
            <p:cNvSpPr>
              <a:spLocks/>
            </p:cNvSpPr>
            <p:nvPr/>
          </p:nvSpPr>
          <p:spPr bwMode="auto">
            <a:xfrm>
              <a:off x="4206" y="3072"/>
              <a:ext cx="11" cy="12"/>
            </a:xfrm>
            <a:custGeom>
              <a:avLst/>
              <a:gdLst>
                <a:gd name="T0" fmla="*/ 0 w 11"/>
                <a:gd name="T1" fmla="*/ 7 h 13"/>
                <a:gd name="T2" fmla="*/ 0 w 11"/>
                <a:gd name="T3" fmla="*/ 7 h 13"/>
                <a:gd name="T4" fmla="*/ 0 w 11"/>
                <a:gd name="T5" fmla="*/ 3 h 13"/>
                <a:gd name="T6" fmla="*/ 2 w 11"/>
                <a:gd name="T7" fmla="*/ 2 h 13"/>
                <a:gd name="T8" fmla="*/ 4 w 11"/>
                <a:gd name="T9" fmla="*/ 0 h 13"/>
                <a:gd name="T10" fmla="*/ 6 w 11"/>
                <a:gd name="T11" fmla="*/ 0 h 13"/>
                <a:gd name="T12" fmla="*/ 6 w 11"/>
                <a:gd name="T13" fmla="*/ 0 h 13"/>
                <a:gd name="T14" fmla="*/ 7 w 11"/>
                <a:gd name="T15" fmla="*/ 0 h 13"/>
                <a:gd name="T16" fmla="*/ 9 w 11"/>
                <a:gd name="T17" fmla="*/ 2 h 13"/>
                <a:gd name="T18" fmla="*/ 11 w 11"/>
                <a:gd name="T19" fmla="*/ 3 h 13"/>
                <a:gd name="T20" fmla="*/ 11 w 11"/>
                <a:gd name="T21" fmla="*/ 7 h 13"/>
                <a:gd name="T22" fmla="*/ 11 w 11"/>
                <a:gd name="T23" fmla="*/ 7 h 13"/>
                <a:gd name="T24" fmla="*/ 11 w 11"/>
                <a:gd name="T25" fmla="*/ 10 h 13"/>
                <a:gd name="T26" fmla="*/ 9 w 11"/>
                <a:gd name="T27" fmla="*/ 12 h 13"/>
                <a:gd name="T28" fmla="*/ 7 w 11"/>
                <a:gd name="T29" fmla="*/ 13 h 13"/>
                <a:gd name="T30" fmla="*/ 6 w 11"/>
                <a:gd name="T31" fmla="*/ 13 h 13"/>
                <a:gd name="T32" fmla="*/ 6 w 11"/>
                <a:gd name="T33" fmla="*/ 13 h 13"/>
                <a:gd name="T34" fmla="*/ 4 w 11"/>
                <a:gd name="T35" fmla="*/ 13 h 13"/>
                <a:gd name="T36" fmla="*/ 2 w 11"/>
                <a:gd name="T37" fmla="*/ 12 h 13"/>
                <a:gd name="T38" fmla="*/ 0 w 11"/>
                <a:gd name="T39" fmla="*/ 10 h 13"/>
                <a:gd name="T40" fmla="*/ 0 w 11"/>
                <a:gd name="T41" fmla="*/ 7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3"/>
                <a:gd name="T65" fmla="*/ 11 w 11"/>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3">
                  <a:moveTo>
                    <a:pt x="0" y="7"/>
                  </a:moveTo>
                  <a:lnTo>
                    <a:pt x="0" y="7"/>
                  </a:lnTo>
                  <a:lnTo>
                    <a:pt x="0" y="3"/>
                  </a:lnTo>
                  <a:lnTo>
                    <a:pt x="2" y="2"/>
                  </a:lnTo>
                  <a:lnTo>
                    <a:pt x="4" y="0"/>
                  </a:lnTo>
                  <a:lnTo>
                    <a:pt x="6" y="0"/>
                  </a:lnTo>
                  <a:lnTo>
                    <a:pt x="7" y="0"/>
                  </a:lnTo>
                  <a:lnTo>
                    <a:pt x="9" y="2"/>
                  </a:lnTo>
                  <a:lnTo>
                    <a:pt x="11" y="3"/>
                  </a:lnTo>
                  <a:lnTo>
                    <a:pt x="11" y="7"/>
                  </a:lnTo>
                  <a:lnTo>
                    <a:pt x="11" y="10"/>
                  </a:lnTo>
                  <a:lnTo>
                    <a:pt x="9" y="12"/>
                  </a:lnTo>
                  <a:lnTo>
                    <a:pt x="7" y="13"/>
                  </a:lnTo>
                  <a:lnTo>
                    <a:pt x="6" y="13"/>
                  </a:lnTo>
                  <a:lnTo>
                    <a:pt x="4" y="13"/>
                  </a:lnTo>
                  <a:lnTo>
                    <a:pt x="2" y="12"/>
                  </a:lnTo>
                  <a:lnTo>
                    <a:pt x="0" y="10"/>
                  </a:lnTo>
                  <a:lnTo>
                    <a:pt x="0" y="7"/>
                  </a:lnTo>
                </a:path>
              </a:pathLst>
            </a:custGeom>
            <a:solidFill>
              <a:srgbClr val="339966"/>
            </a:solidFill>
            <a:ln w="3175">
              <a:solidFill>
                <a:schemeClr val="tx1"/>
              </a:solidFill>
              <a:prstDash val="solid"/>
              <a:round/>
              <a:headEnd/>
              <a:tailEnd/>
            </a:ln>
          </p:spPr>
          <p:txBody>
            <a:bodyPr/>
            <a:lstStyle/>
            <a:p>
              <a:endParaRPr lang="en-US"/>
            </a:p>
          </p:txBody>
        </p:sp>
        <p:sp>
          <p:nvSpPr>
            <p:cNvPr id="58475" name="Freeform 136"/>
            <p:cNvSpPr>
              <a:spLocks/>
            </p:cNvSpPr>
            <p:nvPr/>
          </p:nvSpPr>
          <p:spPr bwMode="auto">
            <a:xfrm>
              <a:off x="4212" y="3098"/>
              <a:ext cx="13" cy="16"/>
            </a:xfrm>
            <a:custGeom>
              <a:avLst/>
              <a:gdLst>
                <a:gd name="T0" fmla="*/ 1 w 13"/>
                <a:gd name="T1" fmla="*/ 5 h 17"/>
                <a:gd name="T2" fmla="*/ 1 w 13"/>
                <a:gd name="T3" fmla="*/ 5 h 17"/>
                <a:gd name="T4" fmla="*/ 3 w 13"/>
                <a:gd name="T5" fmla="*/ 2 h 17"/>
                <a:gd name="T6" fmla="*/ 6 w 13"/>
                <a:gd name="T7" fmla="*/ 0 h 17"/>
                <a:gd name="T8" fmla="*/ 8 w 13"/>
                <a:gd name="T9" fmla="*/ 0 h 17"/>
                <a:gd name="T10" fmla="*/ 11 w 13"/>
                <a:gd name="T11" fmla="*/ 0 h 17"/>
                <a:gd name="T12" fmla="*/ 11 w 13"/>
                <a:gd name="T13" fmla="*/ 0 h 17"/>
                <a:gd name="T14" fmla="*/ 13 w 13"/>
                <a:gd name="T15" fmla="*/ 0 h 17"/>
                <a:gd name="T16" fmla="*/ 13 w 13"/>
                <a:gd name="T17" fmla="*/ 2 h 17"/>
                <a:gd name="T18" fmla="*/ 13 w 13"/>
                <a:gd name="T19" fmla="*/ 3 h 17"/>
                <a:gd name="T20" fmla="*/ 13 w 13"/>
                <a:gd name="T21" fmla="*/ 5 h 17"/>
                <a:gd name="T22" fmla="*/ 13 w 13"/>
                <a:gd name="T23" fmla="*/ 5 h 17"/>
                <a:gd name="T24" fmla="*/ 13 w 13"/>
                <a:gd name="T25" fmla="*/ 8 h 17"/>
                <a:gd name="T26" fmla="*/ 13 w 13"/>
                <a:gd name="T27" fmla="*/ 8 h 17"/>
                <a:gd name="T28" fmla="*/ 11 w 13"/>
                <a:gd name="T29" fmla="*/ 10 h 17"/>
                <a:gd name="T30" fmla="*/ 11 w 13"/>
                <a:gd name="T31" fmla="*/ 10 h 17"/>
                <a:gd name="T32" fmla="*/ 10 w 13"/>
                <a:gd name="T33" fmla="*/ 14 h 17"/>
                <a:gd name="T34" fmla="*/ 6 w 13"/>
                <a:gd name="T35" fmla="*/ 15 h 17"/>
                <a:gd name="T36" fmla="*/ 5 w 13"/>
                <a:gd name="T37" fmla="*/ 17 h 17"/>
                <a:gd name="T38" fmla="*/ 1 w 13"/>
                <a:gd name="T39" fmla="*/ 17 h 17"/>
                <a:gd name="T40" fmla="*/ 1 w 13"/>
                <a:gd name="T41" fmla="*/ 17 h 17"/>
                <a:gd name="T42" fmla="*/ 1 w 13"/>
                <a:gd name="T43" fmla="*/ 15 h 17"/>
                <a:gd name="T44" fmla="*/ 0 w 13"/>
                <a:gd name="T45" fmla="*/ 14 h 17"/>
                <a:gd name="T46" fmla="*/ 0 w 13"/>
                <a:gd name="T47" fmla="*/ 14 h 17"/>
                <a:gd name="T48" fmla="*/ 0 w 13"/>
                <a:gd name="T49" fmla="*/ 12 h 17"/>
                <a:gd name="T50" fmla="*/ 0 w 13"/>
                <a:gd name="T51" fmla="*/ 10 h 17"/>
                <a:gd name="T52" fmla="*/ 0 w 13"/>
                <a:gd name="T53" fmla="*/ 8 h 17"/>
                <a:gd name="T54" fmla="*/ 0 w 13"/>
                <a:gd name="T55" fmla="*/ 7 h 17"/>
                <a:gd name="T56" fmla="*/ 1 w 13"/>
                <a:gd name="T57" fmla="*/ 5 h 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
                <a:gd name="T88" fmla="*/ 0 h 17"/>
                <a:gd name="T89" fmla="*/ 13 w 13"/>
                <a:gd name="T90" fmla="*/ 17 h 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 h="17">
                  <a:moveTo>
                    <a:pt x="1" y="5"/>
                  </a:moveTo>
                  <a:lnTo>
                    <a:pt x="1" y="5"/>
                  </a:lnTo>
                  <a:lnTo>
                    <a:pt x="3" y="2"/>
                  </a:lnTo>
                  <a:lnTo>
                    <a:pt x="6" y="0"/>
                  </a:lnTo>
                  <a:lnTo>
                    <a:pt x="8" y="0"/>
                  </a:lnTo>
                  <a:lnTo>
                    <a:pt x="11" y="0"/>
                  </a:lnTo>
                  <a:lnTo>
                    <a:pt x="13" y="0"/>
                  </a:lnTo>
                  <a:lnTo>
                    <a:pt x="13" y="2"/>
                  </a:lnTo>
                  <a:lnTo>
                    <a:pt x="13" y="3"/>
                  </a:lnTo>
                  <a:lnTo>
                    <a:pt x="13" y="5"/>
                  </a:lnTo>
                  <a:lnTo>
                    <a:pt x="13" y="8"/>
                  </a:lnTo>
                  <a:lnTo>
                    <a:pt x="11" y="10"/>
                  </a:lnTo>
                  <a:lnTo>
                    <a:pt x="10" y="14"/>
                  </a:lnTo>
                  <a:lnTo>
                    <a:pt x="6" y="15"/>
                  </a:lnTo>
                  <a:lnTo>
                    <a:pt x="5" y="17"/>
                  </a:lnTo>
                  <a:lnTo>
                    <a:pt x="1" y="17"/>
                  </a:lnTo>
                  <a:lnTo>
                    <a:pt x="1" y="15"/>
                  </a:lnTo>
                  <a:lnTo>
                    <a:pt x="0" y="14"/>
                  </a:lnTo>
                  <a:lnTo>
                    <a:pt x="0" y="12"/>
                  </a:lnTo>
                  <a:lnTo>
                    <a:pt x="0" y="10"/>
                  </a:lnTo>
                  <a:lnTo>
                    <a:pt x="0" y="8"/>
                  </a:lnTo>
                  <a:lnTo>
                    <a:pt x="0" y="7"/>
                  </a:lnTo>
                  <a:lnTo>
                    <a:pt x="1" y="5"/>
                  </a:lnTo>
                </a:path>
              </a:pathLst>
            </a:custGeom>
            <a:solidFill>
              <a:srgbClr val="339966"/>
            </a:solidFill>
            <a:ln w="3175">
              <a:solidFill>
                <a:schemeClr val="tx1"/>
              </a:solidFill>
              <a:prstDash val="solid"/>
              <a:round/>
              <a:headEnd/>
              <a:tailEnd/>
            </a:ln>
          </p:spPr>
          <p:txBody>
            <a:bodyPr/>
            <a:lstStyle/>
            <a:p>
              <a:endParaRPr lang="en-US"/>
            </a:p>
          </p:txBody>
        </p:sp>
      </p:grpSp>
      <p:grpSp>
        <p:nvGrpSpPr>
          <p:cNvPr id="58416" name="Group 137"/>
          <p:cNvGrpSpPr>
            <a:grpSpLocks/>
          </p:cNvGrpSpPr>
          <p:nvPr/>
        </p:nvGrpSpPr>
        <p:grpSpPr bwMode="auto">
          <a:xfrm>
            <a:off x="2003425" y="5964238"/>
            <a:ext cx="490538" cy="279400"/>
            <a:chOff x="1338" y="3375"/>
            <a:chExt cx="282" cy="181"/>
          </a:xfrm>
        </p:grpSpPr>
        <p:sp>
          <p:nvSpPr>
            <p:cNvPr id="58453" name="Freeform 138"/>
            <p:cNvSpPr>
              <a:spLocks/>
            </p:cNvSpPr>
            <p:nvPr/>
          </p:nvSpPr>
          <p:spPr bwMode="auto">
            <a:xfrm>
              <a:off x="1361" y="3375"/>
              <a:ext cx="26" cy="18"/>
            </a:xfrm>
            <a:custGeom>
              <a:avLst/>
              <a:gdLst>
                <a:gd name="T0" fmla="*/ 0 w 26"/>
                <a:gd name="T1" fmla="*/ 8 h 18"/>
                <a:gd name="T2" fmla="*/ 0 w 26"/>
                <a:gd name="T3" fmla="*/ 8 h 18"/>
                <a:gd name="T4" fmla="*/ 2 w 26"/>
                <a:gd name="T5" fmla="*/ 6 h 18"/>
                <a:gd name="T6" fmla="*/ 2 w 26"/>
                <a:gd name="T7" fmla="*/ 6 h 18"/>
                <a:gd name="T8" fmla="*/ 5 w 26"/>
                <a:gd name="T9" fmla="*/ 3 h 18"/>
                <a:gd name="T10" fmla="*/ 9 w 26"/>
                <a:gd name="T11" fmla="*/ 3 h 18"/>
                <a:gd name="T12" fmla="*/ 12 w 26"/>
                <a:gd name="T13" fmla="*/ 1 h 18"/>
                <a:gd name="T14" fmla="*/ 17 w 26"/>
                <a:gd name="T15" fmla="*/ 0 h 18"/>
                <a:gd name="T16" fmla="*/ 22 w 26"/>
                <a:gd name="T17" fmla="*/ 0 h 18"/>
                <a:gd name="T18" fmla="*/ 24 w 26"/>
                <a:gd name="T19" fmla="*/ 0 h 18"/>
                <a:gd name="T20" fmla="*/ 24 w 26"/>
                <a:gd name="T21" fmla="*/ 3 h 18"/>
                <a:gd name="T22" fmla="*/ 24 w 26"/>
                <a:gd name="T23" fmla="*/ 6 h 18"/>
                <a:gd name="T24" fmla="*/ 26 w 26"/>
                <a:gd name="T25" fmla="*/ 6 h 18"/>
                <a:gd name="T26" fmla="*/ 21 w 26"/>
                <a:gd name="T27" fmla="*/ 18 h 18"/>
                <a:gd name="T28" fmla="*/ 4 w 26"/>
                <a:gd name="T29" fmla="*/ 13 h 18"/>
                <a:gd name="T30" fmla="*/ 0 w 26"/>
                <a:gd name="T31" fmla="*/ 8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
                <a:gd name="T49" fmla="*/ 0 h 18"/>
                <a:gd name="T50" fmla="*/ 26 w 2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 h="18">
                  <a:moveTo>
                    <a:pt x="0" y="8"/>
                  </a:moveTo>
                  <a:lnTo>
                    <a:pt x="0" y="8"/>
                  </a:lnTo>
                  <a:lnTo>
                    <a:pt x="2" y="6"/>
                  </a:lnTo>
                  <a:lnTo>
                    <a:pt x="5" y="3"/>
                  </a:lnTo>
                  <a:lnTo>
                    <a:pt x="9" y="3"/>
                  </a:lnTo>
                  <a:lnTo>
                    <a:pt x="12" y="1"/>
                  </a:lnTo>
                  <a:lnTo>
                    <a:pt x="17" y="0"/>
                  </a:lnTo>
                  <a:lnTo>
                    <a:pt x="22" y="0"/>
                  </a:lnTo>
                  <a:lnTo>
                    <a:pt x="24" y="0"/>
                  </a:lnTo>
                  <a:lnTo>
                    <a:pt x="24" y="3"/>
                  </a:lnTo>
                  <a:lnTo>
                    <a:pt x="24" y="6"/>
                  </a:lnTo>
                  <a:lnTo>
                    <a:pt x="26" y="6"/>
                  </a:lnTo>
                  <a:lnTo>
                    <a:pt x="21" y="18"/>
                  </a:lnTo>
                  <a:lnTo>
                    <a:pt x="4" y="13"/>
                  </a:lnTo>
                  <a:lnTo>
                    <a:pt x="0" y="8"/>
                  </a:lnTo>
                  <a:close/>
                </a:path>
              </a:pathLst>
            </a:custGeom>
            <a:solidFill>
              <a:srgbClr val="DDDDDD"/>
            </a:solidFill>
            <a:ln w="9525">
              <a:solidFill>
                <a:schemeClr val="tx1"/>
              </a:solidFill>
              <a:round/>
              <a:headEnd/>
              <a:tailEnd/>
            </a:ln>
          </p:spPr>
          <p:txBody>
            <a:bodyPr/>
            <a:lstStyle/>
            <a:p>
              <a:endParaRPr lang="en-US"/>
            </a:p>
          </p:txBody>
        </p:sp>
        <p:sp>
          <p:nvSpPr>
            <p:cNvPr id="58454" name="Freeform 139"/>
            <p:cNvSpPr>
              <a:spLocks/>
            </p:cNvSpPr>
            <p:nvPr/>
          </p:nvSpPr>
          <p:spPr bwMode="auto">
            <a:xfrm>
              <a:off x="1361" y="3375"/>
              <a:ext cx="26" cy="18"/>
            </a:xfrm>
            <a:custGeom>
              <a:avLst/>
              <a:gdLst>
                <a:gd name="T0" fmla="*/ 0 w 26"/>
                <a:gd name="T1" fmla="*/ 8 h 18"/>
                <a:gd name="T2" fmla="*/ 0 w 26"/>
                <a:gd name="T3" fmla="*/ 8 h 18"/>
                <a:gd name="T4" fmla="*/ 0 w 26"/>
                <a:gd name="T5" fmla="*/ 8 h 18"/>
                <a:gd name="T6" fmla="*/ 2 w 26"/>
                <a:gd name="T7" fmla="*/ 6 h 18"/>
                <a:gd name="T8" fmla="*/ 2 w 26"/>
                <a:gd name="T9" fmla="*/ 6 h 18"/>
                <a:gd name="T10" fmla="*/ 5 w 26"/>
                <a:gd name="T11" fmla="*/ 3 h 18"/>
                <a:gd name="T12" fmla="*/ 9 w 26"/>
                <a:gd name="T13" fmla="*/ 3 h 18"/>
                <a:gd name="T14" fmla="*/ 12 w 26"/>
                <a:gd name="T15" fmla="*/ 1 h 18"/>
                <a:gd name="T16" fmla="*/ 17 w 26"/>
                <a:gd name="T17" fmla="*/ 0 h 18"/>
                <a:gd name="T18" fmla="*/ 22 w 26"/>
                <a:gd name="T19" fmla="*/ 0 h 18"/>
                <a:gd name="T20" fmla="*/ 22 w 26"/>
                <a:gd name="T21" fmla="*/ 0 h 18"/>
                <a:gd name="T22" fmla="*/ 24 w 26"/>
                <a:gd name="T23" fmla="*/ 0 h 18"/>
                <a:gd name="T24" fmla="*/ 24 w 26"/>
                <a:gd name="T25" fmla="*/ 3 h 18"/>
                <a:gd name="T26" fmla="*/ 24 w 26"/>
                <a:gd name="T27" fmla="*/ 6 h 18"/>
                <a:gd name="T28" fmla="*/ 26 w 26"/>
                <a:gd name="T29" fmla="*/ 6 h 18"/>
                <a:gd name="T30" fmla="*/ 21 w 26"/>
                <a:gd name="T31" fmla="*/ 18 h 18"/>
                <a:gd name="T32" fmla="*/ 4 w 26"/>
                <a:gd name="T33" fmla="*/ 13 h 18"/>
                <a:gd name="T34" fmla="*/ 0 w 26"/>
                <a:gd name="T35" fmla="*/ 8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18"/>
                <a:gd name="T56" fmla="*/ 26 w 26"/>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18">
                  <a:moveTo>
                    <a:pt x="0" y="8"/>
                  </a:moveTo>
                  <a:lnTo>
                    <a:pt x="0" y="8"/>
                  </a:lnTo>
                  <a:lnTo>
                    <a:pt x="2" y="6"/>
                  </a:lnTo>
                  <a:lnTo>
                    <a:pt x="5" y="3"/>
                  </a:lnTo>
                  <a:lnTo>
                    <a:pt x="9" y="3"/>
                  </a:lnTo>
                  <a:lnTo>
                    <a:pt x="12" y="1"/>
                  </a:lnTo>
                  <a:lnTo>
                    <a:pt x="17" y="0"/>
                  </a:lnTo>
                  <a:lnTo>
                    <a:pt x="22" y="0"/>
                  </a:lnTo>
                  <a:lnTo>
                    <a:pt x="24" y="0"/>
                  </a:lnTo>
                  <a:lnTo>
                    <a:pt x="24" y="3"/>
                  </a:lnTo>
                  <a:lnTo>
                    <a:pt x="24" y="6"/>
                  </a:lnTo>
                  <a:lnTo>
                    <a:pt x="26" y="6"/>
                  </a:lnTo>
                  <a:lnTo>
                    <a:pt x="21" y="18"/>
                  </a:lnTo>
                  <a:lnTo>
                    <a:pt x="4" y="13"/>
                  </a:lnTo>
                  <a:lnTo>
                    <a:pt x="0" y="8"/>
                  </a:lnTo>
                </a:path>
              </a:pathLst>
            </a:custGeom>
            <a:solidFill>
              <a:srgbClr val="DDDDDD"/>
            </a:solidFill>
            <a:ln w="3175">
              <a:solidFill>
                <a:schemeClr val="tx1"/>
              </a:solidFill>
              <a:prstDash val="solid"/>
              <a:round/>
              <a:headEnd/>
              <a:tailEnd/>
            </a:ln>
          </p:spPr>
          <p:txBody>
            <a:bodyPr/>
            <a:lstStyle/>
            <a:p>
              <a:endParaRPr lang="en-US"/>
            </a:p>
          </p:txBody>
        </p:sp>
        <p:sp>
          <p:nvSpPr>
            <p:cNvPr id="58455" name="Freeform 140"/>
            <p:cNvSpPr>
              <a:spLocks/>
            </p:cNvSpPr>
            <p:nvPr/>
          </p:nvSpPr>
          <p:spPr bwMode="auto">
            <a:xfrm>
              <a:off x="1441" y="3403"/>
              <a:ext cx="30" cy="24"/>
            </a:xfrm>
            <a:custGeom>
              <a:avLst/>
              <a:gdLst>
                <a:gd name="T0" fmla="*/ 0 w 30"/>
                <a:gd name="T1" fmla="*/ 5 h 24"/>
                <a:gd name="T2" fmla="*/ 8 w 30"/>
                <a:gd name="T3" fmla="*/ 5 h 24"/>
                <a:gd name="T4" fmla="*/ 8 w 30"/>
                <a:gd name="T5" fmla="*/ 5 h 24"/>
                <a:gd name="T6" fmla="*/ 8 w 30"/>
                <a:gd name="T7" fmla="*/ 4 h 24"/>
                <a:gd name="T8" fmla="*/ 8 w 30"/>
                <a:gd name="T9" fmla="*/ 2 h 24"/>
                <a:gd name="T10" fmla="*/ 10 w 30"/>
                <a:gd name="T11" fmla="*/ 0 h 24"/>
                <a:gd name="T12" fmla="*/ 10 w 30"/>
                <a:gd name="T13" fmla="*/ 0 h 24"/>
                <a:gd name="T14" fmla="*/ 12 w 30"/>
                <a:gd name="T15" fmla="*/ 0 h 24"/>
                <a:gd name="T16" fmla="*/ 13 w 30"/>
                <a:gd name="T17" fmla="*/ 2 h 24"/>
                <a:gd name="T18" fmla="*/ 17 w 30"/>
                <a:gd name="T19" fmla="*/ 5 h 24"/>
                <a:gd name="T20" fmla="*/ 17 w 30"/>
                <a:gd name="T21" fmla="*/ 7 h 24"/>
                <a:gd name="T22" fmla="*/ 18 w 30"/>
                <a:gd name="T23" fmla="*/ 9 h 24"/>
                <a:gd name="T24" fmla="*/ 22 w 30"/>
                <a:gd name="T25" fmla="*/ 12 h 24"/>
                <a:gd name="T26" fmla="*/ 27 w 30"/>
                <a:gd name="T27" fmla="*/ 16 h 24"/>
                <a:gd name="T28" fmla="*/ 27 w 30"/>
                <a:gd name="T29" fmla="*/ 17 h 24"/>
                <a:gd name="T30" fmla="*/ 29 w 30"/>
                <a:gd name="T31" fmla="*/ 19 h 24"/>
                <a:gd name="T32" fmla="*/ 30 w 30"/>
                <a:gd name="T33" fmla="*/ 21 h 24"/>
                <a:gd name="T34" fmla="*/ 30 w 30"/>
                <a:gd name="T35" fmla="*/ 22 h 24"/>
                <a:gd name="T36" fmla="*/ 30 w 30"/>
                <a:gd name="T37" fmla="*/ 24 h 24"/>
                <a:gd name="T38" fmla="*/ 27 w 30"/>
                <a:gd name="T39" fmla="*/ 24 h 24"/>
                <a:gd name="T40" fmla="*/ 22 w 30"/>
                <a:gd name="T41" fmla="*/ 24 h 24"/>
                <a:gd name="T42" fmla="*/ 15 w 30"/>
                <a:gd name="T43" fmla="*/ 21 h 24"/>
                <a:gd name="T44" fmla="*/ 13 w 30"/>
                <a:gd name="T45" fmla="*/ 21 h 24"/>
                <a:gd name="T46" fmla="*/ 10 w 30"/>
                <a:gd name="T47" fmla="*/ 21 h 24"/>
                <a:gd name="T48" fmla="*/ 8 w 30"/>
                <a:gd name="T49" fmla="*/ 22 h 24"/>
                <a:gd name="T50" fmla="*/ 8 w 30"/>
                <a:gd name="T51" fmla="*/ 22 h 24"/>
                <a:gd name="T52" fmla="*/ 1 w 30"/>
                <a:gd name="T53" fmla="*/ 14 h 24"/>
                <a:gd name="T54" fmla="*/ 0 w 30"/>
                <a:gd name="T55" fmla="*/ 5 h 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0"/>
                <a:gd name="T85" fmla="*/ 0 h 24"/>
                <a:gd name="T86" fmla="*/ 30 w 30"/>
                <a:gd name="T87" fmla="*/ 24 h 2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0" h="24">
                  <a:moveTo>
                    <a:pt x="0" y="5"/>
                  </a:moveTo>
                  <a:lnTo>
                    <a:pt x="8" y="5"/>
                  </a:lnTo>
                  <a:lnTo>
                    <a:pt x="8" y="4"/>
                  </a:lnTo>
                  <a:lnTo>
                    <a:pt x="8" y="2"/>
                  </a:lnTo>
                  <a:lnTo>
                    <a:pt x="10" y="0"/>
                  </a:lnTo>
                  <a:lnTo>
                    <a:pt x="12" y="0"/>
                  </a:lnTo>
                  <a:lnTo>
                    <a:pt x="13" y="2"/>
                  </a:lnTo>
                  <a:lnTo>
                    <a:pt x="17" y="5"/>
                  </a:lnTo>
                  <a:lnTo>
                    <a:pt x="17" y="7"/>
                  </a:lnTo>
                  <a:lnTo>
                    <a:pt x="18" y="9"/>
                  </a:lnTo>
                  <a:lnTo>
                    <a:pt x="22" y="12"/>
                  </a:lnTo>
                  <a:lnTo>
                    <a:pt x="27" y="16"/>
                  </a:lnTo>
                  <a:lnTo>
                    <a:pt x="27" y="17"/>
                  </a:lnTo>
                  <a:lnTo>
                    <a:pt x="29" y="19"/>
                  </a:lnTo>
                  <a:lnTo>
                    <a:pt x="30" y="21"/>
                  </a:lnTo>
                  <a:lnTo>
                    <a:pt x="30" y="22"/>
                  </a:lnTo>
                  <a:lnTo>
                    <a:pt x="30" y="24"/>
                  </a:lnTo>
                  <a:lnTo>
                    <a:pt x="27" y="24"/>
                  </a:lnTo>
                  <a:lnTo>
                    <a:pt x="22" y="24"/>
                  </a:lnTo>
                  <a:lnTo>
                    <a:pt x="15" y="21"/>
                  </a:lnTo>
                  <a:lnTo>
                    <a:pt x="13" y="21"/>
                  </a:lnTo>
                  <a:lnTo>
                    <a:pt x="10" y="21"/>
                  </a:lnTo>
                  <a:lnTo>
                    <a:pt x="8" y="22"/>
                  </a:lnTo>
                  <a:lnTo>
                    <a:pt x="1" y="14"/>
                  </a:lnTo>
                  <a:lnTo>
                    <a:pt x="0" y="5"/>
                  </a:lnTo>
                  <a:close/>
                </a:path>
              </a:pathLst>
            </a:custGeom>
            <a:solidFill>
              <a:srgbClr val="DDDDDD"/>
            </a:solidFill>
            <a:ln w="9525">
              <a:solidFill>
                <a:schemeClr val="tx1"/>
              </a:solidFill>
              <a:round/>
              <a:headEnd/>
              <a:tailEnd/>
            </a:ln>
          </p:spPr>
          <p:txBody>
            <a:bodyPr/>
            <a:lstStyle/>
            <a:p>
              <a:endParaRPr lang="en-US"/>
            </a:p>
          </p:txBody>
        </p:sp>
        <p:sp>
          <p:nvSpPr>
            <p:cNvPr id="58456" name="Freeform 141"/>
            <p:cNvSpPr>
              <a:spLocks/>
            </p:cNvSpPr>
            <p:nvPr/>
          </p:nvSpPr>
          <p:spPr bwMode="auto">
            <a:xfrm>
              <a:off x="1441" y="3403"/>
              <a:ext cx="30" cy="24"/>
            </a:xfrm>
            <a:custGeom>
              <a:avLst/>
              <a:gdLst>
                <a:gd name="T0" fmla="*/ 0 w 30"/>
                <a:gd name="T1" fmla="*/ 5 h 24"/>
                <a:gd name="T2" fmla="*/ 8 w 30"/>
                <a:gd name="T3" fmla="*/ 5 h 24"/>
                <a:gd name="T4" fmla="*/ 8 w 30"/>
                <a:gd name="T5" fmla="*/ 5 h 24"/>
                <a:gd name="T6" fmla="*/ 8 w 30"/>
                <a:gd name="T7" fmla="*/ 5 h 24"/>
                <a:gd name="T8" fmla="*/ 8 w 30"/>
                <a:gd name="T9" fmla="*/ 4 h 24"/>
                <a:gd name="T10" fmla="*/ 8 w 30"/>
                <a:gd name="T11" fmla="*/ 2 h 24"/>
                <a:gd name="T12" fmla="*/ 10 w 30"/>
                <a:gd name="T13" fmla="*/ 0 h 24"/>
                <a:gd name="T14" fmla="*/ 10 w 30"/>
                <a:gd name="T15" fmla="*/ 0 h 24"/>
                <a:gd name="T16" fmla="*/ 12 w 30"/>
                <a:gd name="T17" fmla="*/ 0 h 24"/>
                <a:gd name="T18" fmla="*/ 13 w 30"/>
                <a:gd name="T19" fmla="*/ 2 h 24"/>
                <a:gd name="T20" fmla="*/ 17 w 30"/>
                <a:gd name="T21" fmla="*/ 5 h 24"/>
                <a:gd name="T22" fmla="*/ 17 w 30"/>
                <a:gd name="T23" fmla="*/ 5 h 24"/>
                <a:gd name="T24" fmla="*/ 17 w 30"/>
                <a:gd name="T25" fmla="*/ 7 h 24"/>
                <a:gd name="T26" fmla="*/ 18 w 30"/>
                <a:gd name="T27" fmla="*/ 9 h 24"/>
                <a:gd name="T28" fmla="*/ 22 w 30"/>
                <a:gd name="T29" fmla="*/ 12 h 24"/>
                <a:gd name="T30" fmla="*/ 27 w 30"/>
                <a:gd name="T31" fmla="*/ 16 h 24"/>
                <a:gd name="T32" fmla="*/ 27 w 30"/>
                <a:gd name="T33" fmla="*/ 16 h 24"/>
                <a:gd name="T34" fmla="*/ 27 w 30"/>
                <a:gd name="T35" fmla="*/ 17 h 24"/>
                <a:gd name="T36" fmla="*/ 29 w 30"/>
                <a:gd name="T37" fmla="*/ 19 h 24"/>
                <a:gd name="T38" fmla="*/ 30 w 30"/>
                <a:gd name="T39" fmla="*/ 21 h 24"/>
                <a:gd name="T40" fmla="*/ 30 w 30"/>
                <a:gd name="T41" fmla="*/ 22 h 24"/>
                <a:gd name="T42" fmla="*/ 30 w 30"/>
                <a:gd name="T43" fmla="*/ 24 h 24"/>
                <a:gd name="T44" fmla="*/ 27 w 30"/>
                <a:gd name="T45" fmla="*/ 24 h 24"/>
                <a:gd name="T46" fmla="*/ 22 w 30"/>
                <a:gd name="T47" fmla="*/ 24 h 24"/>
                <a:gd name="T48" fmla="*/ 15 w 30"/>
                <a:gd name="T49" fmla="*/ 21 h 24"/>
                <a:gd name="T50" fmla="*/ 15 w 30"/>
                <a:gd name="T51" fmla="*/ 21 h 24"/>
                <a:gd name="T52" fmla="*/ 13 w 30"/>
                <a:gd name="T53" fmla="*/ 21 h 24"/>
                <a:gd name="T54" fmla="*/ 10 w 30"/>
                <a:gd name="T55" fmla="*/ 21 h 24"/>
                <a:gd name="T56" fmla="*/ 8 w 30"/>
                <a:gd name="T57" fmla="*/ 22 h 24"/>
                <a:gd name="T58" fmla="*/ 8 w 30"/>
                <a:gd name="T59" fmla="*/ 22 h 24"/>
                <a:gd name="T60" fmla="*/ 1 w 30"/>
                <a:gd name="T61" fmla="*/ 14 h 24"/>
                <a:gd name="T62" fmla="*/ 0 w 30"/>
                <a:gd name="T63" fmla="*/ 5 h 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
                <a:gd name="T97" fmla="*/ 0 h 24"/>
                <a:gd name="T98" fmla="*/ 30 w 30"/>
                <a:gd name="T99" fmla="*/ 24 h 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 h="24">
                  <a:moveTo>
                    <a:pt x="0" y="5"/>
                  </a:moveTo>
                  <a:lnTo>
                    <a:pt x="8" y="5"/>
                  </a:lnTo>
                  <a:lnTo>
                    <a:pt x="8" y="4"/>
                  </a:lnTo>
                  <a:lnTo>
                    <a:pt x="8" y="2"/>
                  </a:lnTo>
                  <a:lnTo>
                    <a:pt x="10" y="0"/>
                  </a:lnTo>
                  <a:lnTo>
                    <a:pt x="12" y="0"/>
                  </a:lnTo>
                  <a:lnTo>
                    <a:pt x="13" y="2"/>
                  </a:lnTo>
                  <a:lnTo>
                    <a:pt x="17" y="5"/>
                  </a:lnTo>
                  <a:lnTo>
                    <a:pt x="17" y="7"/>
                  </a:lnTo>
                  <a:lnTo>
                    <a:pt x="18" y="9"/>
                  </a:lnTo>
                  <a:lnTo>
                    <a:pt x="22" y="12"/>
                  </a:lnTo>
                  <a:lnTo>
                    <a:pt x="27" y="16"/>
                  </a:lnTo>
                  <a:lnTo>
                    <a:pt x="27" y="17"/>
                  </a:lnTo>
                  <a:lnTo>
                    <a:pt x="29" y="19"/>
                  </a:lnTo>
                  <a:lnTo>
                    <a:pt x="30" y="21"/>
                  </a:lnTo>
                  <a:lnTo>
                    <a:pt x="30" y="22"/>
                  </a:lnTo>
                  <a:lnTo>
                    <a:pt x="30" y="24"/>
                  </a:lnTo>
                  <a:lnTo>
                    <a:pt x="27" y="24"/>
                  </a:lnTo>
                  <a:lnTo>
                    <a:pt x="22" y="24"/>
                  </a:lnTo>
                  <a:lnTo>
                    <a:pt x="15" y="21"/>
                  </a:lnTo>
                  <a:lnTo>
                    <a:pt x="13" y="21"/>
                  </a:lnTo>
                  <a:lnTo>
                    <a:pt x="10" y="21"/>
                  </a:lnTo>
                  <a:lnTo>
                    <a:pt x="8" y="22"/>
                  </a:lnTo>
                  <a:lnTo>
                    <a:pt x="1" y="14"/>
                  </a:lnTo>
                  <a:lnTo>
                    <a:pt x="0" y="5"/>
                  </a:lnTo>
                </a:path>
              </a:pathLst>
            </a:custGeom>
            <a:solidFill>
              <a:srgbClr val="DDDDDD"/>
            </a:solidFill>
            <a:ln w="3175">
              <a:solidFill>
                <a:schemeClr val="tx1"/>
              </a:solidFill>
              <a:prstDash val="solid"/>
              <a:round/>
              <a:headEnd/>
              <a:tailEnd/>
            </a:ln>
          </p:spPr>
          <p:txBody>
            <a:bodyPr/>
            <a:lstStyle/>
            <a:p>
              <a:endParaRPr lang="en-US"/>
            </a:p>
          </p:txBody>
        </p:sp>
        <p:sp>
          <p:nvSpPr>
            <p:cNvPr id="58457" name="Freeform 142"/>
            <p:cNvSpPr>
              <a:spLocks/>
            </p:cNvSpPr>
            <p:nvPr/>
          </p:nvSpPr>
          <p:spPr bwMode="auto">
            <a:xfrm>
              <a:off x="1492" y="3427"/>
              <a:ext cx="27" cy="12"/>
            </a:xfrm>
            <a:custGeom>
              <a:avLst/>
              <a:gdLst>
                <a:gd name="T0" fmla="*/ 1 w 27"/>
                <a:gd name="T1" fmla="*/ 0 h 12"/>
                <a:gd name="T2" fmla="*/ 0 w 27"/>
                <a:gd name="T3" fmla="*/ 9 h 12"/>
                <a:gd name="T4" fmla="*/ 18 w 27"/>
                <a:gd name="T5" fmla="*/ 12 h 12"/>
                <a:gd name="T6" fmla="*/ 18 w 27"/>
                <a:gd name="T7" fmla="*/ 12 h 12"/>
                <a:gd name="T8" fmla="*/ 20 w 27"/>
                <a:gd name="T9" fmla="*/ 10 h 12"/>
                <a:gd name="T10" fmla="*/ 23 w 27"/>
                <a:gd name="T11" fmla="*/ 9 h 12"/>
                <a:gd name="T12" fmla="*/ 27 w 27"/>
                <a:gd name="T13" fmla="*/ 7 h 12"/>
                <a:gd name="T14" fmla="*/ 27 w 27"/>
                <a:gd name="T15" fmla="*/ 5 h 12"/>
                <a:gd name="T16" fmla="*/ 27 w 27"/>
                <a:gd name="T17" fmla="*/ 3 h 12"/>
                <a:gd name="T18" fmla="*/ 23 w 27"/>
                <a:gd name="T19" fmla="*/ 3 h 12"/>
                <a:gd name="T20" fmla="*/ 18 w 27"/>
                <a:gd name="T21" fmla="*/ 3 h 12"/>
                <a:gd name="T22" fmla="*/ 16 w 27"/>
                <a:gd name="T23" fmla="*/ 3 h 12"/>
                <a:gd name="T24" fmla="*/ 13 w 27"/>
                <a:gd name="T25" fmla="*/ 2 h 12"/>
                <a:gd name="T26" fmla="*/ 11 w 27"/>
                <a:gd name="T27" fmla="*/ 2 h 12"/>
                <a:gd name="T28" fmla="*/ 8 w 27"/>
                <a:gd name="T29" fmla="*/ 2 h 12"/>
                <a:gd name="T30" fmla="*/ 6 w 27"/>
                <a:gd name="T31" fmla="*/ 2 h 12"/>
                <a:gd name="T32" fmla="*/ 3 w 27"/>
                <a:gd name="T33" fmla="*/ 0 h 12"/>
                <a:gd name="T34" fmla="*/ 3 w 27"/>
                <a:gd name="T35" fmla="*/ 0 h 12"/>
                <a:gd name="T36" fmla="*/ 1 w 27"/>
                <a:gd name="T37" fmla="*/ 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12"/>
                <a:gd name="T59" fmla="*/ 27 w 27"/>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12">
                  <a:moveTo>
                    <a:pt x="1" y="0"/>
                  </a:moveTo>
                  <a:lnTo>
                    <a:pt x="0" y="9"/>
                  </a:lnTo>
                  <a:lnTo>
                    <a:pt x="18" y="12"/>
                  </a:lnTo>
                  <a:lnTo>
                    <a:pt x="20" y="10"/>
                  </a:lnTo>
                  <a:lnTo>
                    <a:pt x="23" y="9"/>
                  </a:lnTo>
                  <a:lnTo>
                    <a:pt x="27" y="7"/>
                  </a:lnTo>
                  <a:lnTo>
                    <a:pt x="27" y="5"/>
                  </a:lnTo>
                  <a:lnTo>
                    <a:pt x="27" y="3"/>
                  </a:lnTo>
                  <a:lnTo>
                    <a:pt x="23" y="3"/>
                  </a:lnTo>
                  <a:lnTo>
                    <a:pt x="18" y="3"/>
                  </a:lnTo>
                  <a:lnTo>
                    <a:pt x="16" y="3"/>
                  </a:lnTo>
                  <a:lnTo>
                    <a:pt x="13" y="2"/>
                  </a:lnTo>
                  <a:lnTo>
                    <a:pt x="11" y="2"/>
                  </a:lnTo>
                  <a:lnTo>
                    <a:pt x="8" y="2"/>
                  </a:lnTo>
                  <a:lnTo>
                    <a:pt x="6" y="2"/>
                  </a:lnTo>
                  <a:lnTo>
                    <a:pt x="3" y="0"/>
                  </a:lnTo>
                  <a:lnTo>
                    <a:pt x="1" y="0"/>
                  </a:lnTo>
                  <a:close/>
                </a:path>
              </a:pathLst>
            </a:custGeom>
            <a:solidFill>
              <a:srgbClr val="DDDDDD"/>
            </a:solidFill>
            <a:ln w="9525">
              <a:solidFill>
                <a:schemeClr val="tx1"/>
              </a:solidFill>
              <a:round/>
              <a:headEnd/>
              <a:tailEnd/>
            </a:ln>
          </p:spPr>
          <p:txBody>
            <a:bodyPr/>
            <a:lstStyle/>
            <a:p>
              <a:endParaRPr lang="en-US"/>
            </a:p>
          </p:txBody>
        </p:sp>
        <p:sp>
          <p:nvSpPr>
            <p:cNvPr id="58458" name="Freeform 143"/>
            <p:cNvSpPr>
              <a:spLocks/>
            </p:cNvSpPr>
            <p:nvPr/>
          </p:nvSpPr>
          <p:spPr bwMode="auto">
            <a:xfrm>
              <a:off x="1492" y="3427"/>
              <a:ext cx="27" cy="12"/>
            </a:xfrm>
            <a:custGeom>
              <a:avLst/>
              <a:gdLst>
                <a:gd name="T0" fmla="*/ 1 w 27"/>
                <a:gd name="T1" fmla="*/ 0 h 12"/>
                <a:gd name="T2" fmla="*/ 0 w 27"/>
                <a:gd name="T3" fmla="*/ 9 h 12"/>
                <a:gd name="T4" fmla="*/ 18 w 27"/>
                <a:gd name="T5" fmla="*/ 12 h 12"/>
                <a:gd name="T6" fmla="*/ 18 w 27"/>
                <a:gd name="T7" fmla="*/ 12 h 12"/>
                <a:gd name="T8" fmla="*/ 18 w 27"/>
                <a:gd name="T9" fmla="*/ 12 h 12"/>
                <a:gd name="T10" fmla="*/ 20 w 27"/>
                <a:gd name="T11" fmla="*/ 10 h 12"/>
                <a:gd name="T12" fmla="*/ 23 w 27"/>
                <a:gd name="T13" fmla="*/ 9 h 12"/>
                <a:gd name="T14" fmla="*/ 27 w 27"/>
                <a:gd name="T15" fmla="*/ 7 h 12"/>
                <a:gd name="T16" fmla="*/ 27 w 27"/>
                <a:gd name="T17" fmla="*/ 5 h 12"/>
                <a:gd name="T18" fmla="*/ 27 w 27"/>
                <a:gd name="T19" fmla="*/ 3 h 12"/>
                <a:gd name="T20" fmla="*/ 23 w 27"/>
                <a:gd name="T21" fmla="*/ 3 h 12"/>
                <a:gd name="T22" fmla="*/ 18 w 27"/>
                <a:gd name="T23" fmla="*/ 3 h 12"/>
                <a:gd name="T24" fmla="*/ 18 w 27"/>
                <a:gd name="T25" fmla="*/ 3 h 12"/>
                <a:gd name="T26" fmla="*/ 16 w 27"/>
                <a:gd name="T27" fmla="*/ 3 h 12"/>
                <a:gd name="T28" fmla="*/ 13 w 27"/>
                <a:gd name="T29" fmla="*/ 2 h 12"/>
                <a:gd name="T30" fmla="*/ 11 w 27"/>
                <a:gd name="T31" fmla="*/ 2 h 12"/>
                <a:gd name="T32" fmla="*/ 8 w 27"/>
                <a:gd name="T33" fmla="*/ 2 h 12"/>
                <a:gd name="T34" fmla="*/ 6 w 27"/>
                <a:gd name="T35" fmla="*/ 2 h 12"/>
                <a:gd name="T36" fmla="*/ 3 w 27"/>
                <a:gd name="T37" fmla="*/ 0 h 12"/>
                <a:gd name="T38" fmla="*/ 3 w 27"/>
                <a:gd name="T39" fmla="*/ 0 h 12"/>
                <a:gd name="T40" fmla="*/ 1 w 27"/>
                <a:gd name="T41" fmla="*/ 0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7"/>
                <a:gd name="T64" fmla="*/ 0 h 12"/>
                <a:gd name="T65" fmla="*/ 27 w 27"/>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7" h="12">
                  <a:moveTo>
                    <a:pt x="1" y="0"/>
                  </a:moveTo>
                  <a:lnTo>
                    <a:pt x="0" y="9"/>
                  </a:lnTo>
                  <a:lnTo>
                    <a:pt x="18" y="12"/>
                  </a:lnTo>
                  <a:lnTo>
                    <a:pt x="20" y="10"/>
                  </a:lnTo>
                  <a:lnTo>
                    <a:pt x="23" y="9"/>
                  </a:lnTo>
                  <a:lnTo>
                    <a:pt x="27" y="7"/>
                  </a:lnTo>
                  <a:lnTo>
                    <a:pt x="27" y="5"/>
                  </a:lnTo>
                  <a:lnTo>
                    <a:pt x="27" y="3"/>
                  </a:lnTo>
                  <a:lnTo>
                    <a:pt x="23" y="3"/>
                  </a:lnTo>
                  <a:lnTo>
                    <a:pt x="18" y="3"/>
                  </a:lnTo>
                  <a:lnTo>
                    <a:pt x="16" y="3"/>
                  </a:lnTo>
                  <a:lnTo>
                    <a:pt x="13" y="2"/>
                  </a:lnTo>
                  <a:lnTo>
                    <a:pt x="11" y="2"/>
                  </a:lnTo>
                  <a:lnTo>
                    <a:pt x="8" y="2"/>
                  </a:lnTo>
                  <a:lnTo>
                    <a:pt x="6" y="2"/>
                  </a:lnTo>
                  <a:lnTo>
                    <a:pt x="3" y="0"/>
                  </a:lnTo>
                  <a:lnTo>
                    <a:pt x="1" y="0"/>
                  </a:lnTo>
                </a:path>
              </a:pathLst>
            </a:custGeom>
            <a:solidFill>
              <a:srgbClr val="DDDDDD"/>
            </a:solidFill>
            <a:ln w="3175">
              <a:solidFill>
                <a:schemeClr val="tx1"/>
              </a:solidFill>
              <a:prstDash val="solid"/>
              <a:round/>
              <a:headEnd/>
              <a:tailEnd/>
            </a:ln>
          </p:spPr>
          <p:txBody>
            <a:bodyPr/>
            <a:lstStyle/>
            <a:p>
              <a:endParaRPr lang="en-US"/>
            </a:p>
          </p:txBody>
        </p:sp>
        <p:sp>
          <p:nvSpPr>
            <p:cNvPr id="58459" name="Freeform 144"/>
            <p:cNvSpPr>
              <a:spLocks/>
            </p:cNvSpPr>
            <p:nvPr/>
          </p:nvSpPr>
          <p:spPr bwMode="auto">
            <a:xfrm>
              <a:off x="1524" y="3441"/>
              <a:ext cx="35" cy="25"/>
            </a:xfrm>
            <a:custGeom>
              <a:avLst/>
              <a:gdLst>
                <a:gd name="T0" fmla="*/ 1 w 35"/>
                <a:gd name="T1" fmla="*/ 8 h 25"/>
                <a:gd name="T2" fmla="*/ 1 w 35"/>
                <a:gd name="T3" fmla="*/ 8 h 25"/>
                <a:gd name="T4" fmla="*/ 0 w 35"/>
                <a:gd name="T5" fmla="*/ 6 h 25"/>
                <a:gd name="T6" fmla="*/ 0 w 35"/>
                <a:gd name="T7" fmla="*/ 5 h 25"/>
                <a:gd name="T8" fmla="*/ 0 w 35"/>
                <a:gd name="T9" fmla="*/ 3 h 25"/>
                <a:gd name="T10" fmla="*/ 0 w 35"/>
                <a:gd name="T11" fmla="*/ 1 h 25"/>
                <a:gd name="T12" fmla="*/ 1 w 35"/>
                <a:gd name="T13" fmla="*/ 0 h 25"/>
                <a:gd name="T14" fmla="*/ 5 w 35"/>
                <a:gd name="T15" fmla="*/ 1 h 25"/>
                <a:gd name="T16" fmla="*/ 8 w 35"/>
                <a:gd name="T17" fmla="*/ 3 h 25"/>
                <a:gd name="T18" fmla="*/ 10 w 35"/>
                <a:gd name="T19" fmla="*/ 3 h 25"/>
                <a:gd name="T20" fmla="*/ 13 w 35"/>
                <a:gd name="T21" fmla="*/ 3 h 25"/>
                <a:gd name="T22" fmla="*/ 13 w 35"/>
                <a:gd name="T23" fmla="*/ 5 h 25"/>
                <a:gd name="T24" fmla="*/ 15 w 35"/>
                <a:gd name="T25" fmla="*/ 5 h 25"/>
                <a:gd name="T26" fmla="*/ 22 w 35"/>
                <a:gd name="T27" fmla="*/ 5 h 25"/>
                <a:gd name="T28" fmla="*/ 30 w 35"/>
                <a:gd name="T29" fmla="*/ 10 h 25"/>
                <a:gd name="T30" fmla="*/ 30 w 35"/>
                <a:gd name="T31" fmla="*/ 10 h 25"/>
                <a:gd name="T32" fmla="*/ 32 w 35"/>
                <a:gd name="T33" fmla="*/ 11 h 25"/>
                <a:gd name="T34" fmla="*/ 34 w 35"/>
                <a:gd name="T35" fmla="*/ 13 h 25"/>
                <a:gd name="T36" fmla="*/ 35 w 35"/>
                <a:gd name="T37" fmla="*/ 15 h 25"/>
                <a:gd name="T38" fmla="*/ 35 w 35"/>
                <a:gd name="T39" fmla="*/ 17 h 25"/>
                <a:gd name="T40" fmla="*/ 34 w 35"/>
                <a:gd name="T41" fmla="*/ 20 h 25"/>
                <a:gd name="T42" fmla="*/ 30 w 35"/>
                <a:gd name="T43" fmla="*/ 20 h 25"/>
                <a:gd name="T44" fmla="*/ 25 w 35"/>
                <a:gd name="T45" fmla="*/ 22 h 25"/>
                <a:gd name="T46" fmla="*/ 23 w 35"/>
                <a:gd name="T47" fmla="*/ 22 h 25"/>
                <a:gd name="T48" fmla="*/ 23 w 35"/>
                <a:gd name="T49" fmla="*/ 23 h 25"/>
                <a:gd name="T50" fmla="*/ 22 w 35"/>
                <a:gd name="T51" fmla="*/ 23 h 25"/>
                <a:gd name="T52" fmla="*/ 20 w 35"/>
                <a:gd name="T53" fmla="*/ 25 h 25"/>
                <a:gd name="T54" fmla="*/ 18 w 35"/>
                <a:gd name="T55" fmla="*/ 25 h 25"/>
                <a:gd name="T56" fmla="*/ 15 w 35"/>
                <a:gd name="T57" fmla="*/ 23 h 25"/>
                <a:gd name="T58" fmla="*/ 13 w 35"/>
                <a:gd name="T59" fmla="*/ 20 h 25"/>
                <a:gd name="T60" fmla="*/ 12 w 35"/>
                <a:gd name="T61" fmla="*/ 17 h 25"/>
                <a:gd name="T62" fmla="*/ 10 w 35"/>
                <a:gd name="T63" fmla="*/ 15 h 25"/>
                <a:gd name="T64" fmla="*/ 6 w 35"/>
                <a:gd name="T65" fmla="*/ 11 h 25"/>
                <a:gd name="T66" fmla="*/ 3 w 35"/>
                <a:gd name="T67" fmla="*/ 10 h 25"/>
                <a:gd name="T68" fmla="*/ 1 w 35"/>
                <a:gd name="T69" fmla="*/ 8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25"/>
                <a:gd name="T107" fmla="*/ 35 w 35"/>
                <a:gd name="T108" fmla="*/ 25 h 2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25">
                  <a:moveTo>
                    <a:pt x="1" y="8"/>
                  </a:moveTo>
                  <a:lnTo>
                    <a:pt x="1" y="8"/>
                  </a:lnTo>
                  <a:lnTo>
                    <a:pt x="0" y="6"/>
                  </a:lnTo>
                  <a:lnTo>
                    <a:pt x="0" y="5"/>
                  </a:lnTo>
                  <a:lnTo>
                    <a:pt x="0" y="3"/>
                  </a:lnTo>
                  <a:lnTo>
                    <a:pt x="0" y="1"/>
                  </a:lnTo>
                  <a:lnTo>
                    <a:pt x="1" y="0"/>
                  </a:lnTo>
                  <a:lnTo>
                    <a:pt x="5" y="1"/>
                  </a:lnTo>
                  <a:lnTo>
                    <a:pt x="8" y="3"/>
                  </a:lnTo>
                  <a:lnTo>
                    <a:pt x="10" y="3"/>
                  </a:lnTo>
                  <a:lnTo>
                    <a:pt x="13" y="3"/>
                  </a:lnTo>
                  <a:lnTo>
                    <a:pt x="13" y="5"/>
                  </a:lnTo>
                  <a:lnTo>
                    <a:pt x="15" y="5"/>
                  </a:lnTo>
                  <a:lnTo>
                    <a:pt x="22" y="5"/>
                  </a:lnTo>
                  <a:lnTo>
                    <a:pt x="30" y="10"/>
                  </a:lnTo>
                  <a:lnTo>
                    <a:pt x="32" y="11"/>
                  </a:lnTo>
                  <a:lnTo>
                    <a:pt x="34" y="13"/>
                  </a:lnTo>
                  <a:lnTo>
                    <a:pt x="35" y="15"/>
                  </a:lnTo>
                  <a:lnTo>
                    <a:pt x="35" y="17"/>
                  </a:lnTo>
                  <a:lnTo>
                    <a:pt x="34" y="20"/>
                  </a:lnTo>
                  <a:lnTo>
                    <a:pt x="30" y="20"/>
                  </a:lnTo>
                  <a:lnTo>
                    <a:pt x="25" y="22"/>
                  </a:lnTo>
                  <a:lnTo>
                    <a:pt x="23" y="22"/>
                  </a:lnTo>
                  <a:lnTo>
                    <a:pt x="23" y="23"/>
                  </a:lnTo>
                  <a:lnTo>
                    <a:pt x="22" y="23"/>
                  </a:lnTo>
                  <a:lnTo>
                    <a:pt x="20" y="25"/>
                  </a:lnTo>
                  <a:lnTo>
                    <a:pt x="18" y="25"/>
                  </a:lnTo>
                  <a:lnTo>
                    <a:pt x="15" y="23"/>
                  </a:lnTo>
                  <a:lnTo>
                    <a:pt x="13" y="20"/>
                  </a:lnTo>
                  <a:lnTo>
                    <a:pt x="12" y="17"/>
                  </a:lnTo>
                  <a:lnTo>
                    <a:pt x="10" y="15"/>
                  </a:lnTo>
                  <a:lnTo>
                    <a:pt x="6" y="11"/>
                  </a:lnTo>
                  <a:lnTo>
                    <a:pt x="3" y="10"/>
                  </a:lnTo>
                  <a:lnTo>
                    <a:pt x="1" y="8"/>
                  </a:lnTo>
                  <a:close/>
                </a:path>
              </a:pathLst>
            </a:custGeom>
            <a:solidFill>
              <a:srgbClr val="DDDDDD"/>
            </a:solidFill>
            <a:ln w="9525">
              <a:solidFill>
                <a:schemeClr val="tx1"/>
              </a:solidFill>
              <a:round/>
              <a:headEnd/>
              <a:tailEnd/>
            </a:ln>
          </p:spPr>
          <p:txBody>
            <a:bodyPr/>
            <a:lstStyle/>
            <a:p>
              <a:endParaRPr lang="en-US"/>
            </a:p>
          </p:txBody>
        </p:sp>
        <p:sp>
          <p:nvSpPr>
            <p:cNvPr id="58460" name="Freeform 145"/>
            <p:cNvSpPr>
              <a:spLocks/>
            </p:cNvSpPr>
            <p:nvPr/>
          </p:nvSpPr>
          <p:spPr bwMode="auto">
            <a:xfrm>
              <a:off x="1524" y="3441"/>
              <a:ext cx="35" cy="25"/>
            </a:xfrm>
            <a:custGeom>
              <a:avLst/>
              <a:gdLst>
                <a:gd name="T0" fmla="*/ 1 w 35"/>
                <a:gd name="T1" fmla="*/ 8 h 25"/>
                <a:gd name="T2" fmla="*/ 1 w 35"/>
                <a:gd name="T3" fmla="*/ 8 h 25"/>
                <a:gd name="T4" fmla="*/ 1 w 35"/>
                <a:gd name="T5" fmla="*/ 8 h 25"/>
                <a:gd name="T6" fmla="*/ 0 w 35"/>
                <a:gd name="T7" fmla="*/ 6 h 25"/>
                <a:gd name="T8" fmla="*/ 0 w 35"/>
                <a:gd name="T9" fmla="*/ 5 h 25"/>
                <a:gd name="T10" fmla="*/ 0 w 35"/>
                <a:gd name="T11" fmla="*/ 3 h 25"/>
                <a:gd name="T12" fmla="*/ 0 w 35"/>
                <a:gd name="T13" fmla="*/ 1 h 25"/>
                <a:gd name="T14" fmla="*/ 1 w 35"/>
                <a:gd name="T15" fmla="*/ 0 h 25"/>
                <a:gd name="T16" fmla="*/ 5 w 35"/>
                <a:gd name="T17" fmla="*/ 1 h 25"/>
                <a:gd name="T18" fmla="*/ 8 w 35"/>
                <a:gd name="T19" fmla="*/ 3 h 25"/>
                <a:gd name="T20" fmla="*/ 8 w 35"/>
                <a:gd name="T21" fmla="*/ 3 h 25"/>
                <a:gd name="T22" fmla="*/ 10 w 35"/>
                <a:gd name="T23" fmla="*/ 3 h 25"/>
                <a:gd name="T24" fmla="*/ 13 w 35"/>
                <a:gd name="T25" fmla="*/ 3 h 25"/>
                <a:gd name="T26" fmla="*/ 13 w 35"/>
                <a:gd name="T27" fmla="*/ 5 h 25"/>
                <a:gd name="T28" fmla="*/ 15 w 35"/>
                <a:gd name="T29" fmla="*/ 5 h 25"/>
                <a:gd name="T30" fmla="*/ 22 w 35"/>
                <a:gd name="T31" fmla="*/ 5 h 25"/>
                <a:gd name="T32" fmla="*/ 30 w 35"/>
                <a:gd name="T33" fmla="*/ 10 h 25"/>
                <a:gd name="T34" fmla="*/ 30 w 35"/>
                <a:gd name="T35" fmla="*/ 10 h 25"/>
                <a:gd name="T36" fmla="*/ 30 w 35"/>
                <a:gd name="T37" fmla="*/ 10 h 25"/>
                <a:gd name="T38" fmla="*/ 32 w 35"/>
                <a:gd name="T39" fmla="*/ 11 h 25"/>
                <a:gd name="T40" fmla="*/ 34 w 35"/>
                <a:gd name="T41" fmla="*/ 13 h 25"/>
                <a:gd name="T42" fmla="*/ 35 w 35"/>
                <a:gd name="T43" fmla="*/ 15 h 25"/>
                <a:gd name="T44" fmla="*/ 35 w 35"/>
                <a:gd name="T45" fmla="*/ 17 h 25"/>
                <a:gd name="T46" fmla="*/ 34 w 35"/>
                <a:gd name="T47" fmla="*/ 20 h 25"/>
                <a:gd name="T48" fmla="*/ 30 w 35"/>
                <a:gd name="T49" fmla="*/ 20 h 25"/>
                <a:gd name="T50" fmla="*/ 25 w 35"/>
                <a:gd name="T51" fmla="*/ 22 h 25"/>
                <a:gd name="T52" fmla="*/ 25 w 35"/>
                <a:gd name="T53" fmla="*/ 22 h 25"/>
                <a:gd name="T54" fmla="*/ 23 w 35"/>
                <a:gd name="T55" fmla="*/ 22 h 25"/>
                <a:gd name="T56" fmla="*/ 23 w 35"/>
                <a:gd name="T57" fmla="*/ 23 h 25"/>
                <a:gd name="T58" fmla="*/ 22 w 35"/>
                <a:gd name="T59" fmla="*/ 23 h 25"/>
                <a:gd name="T60" fmla="*/ 20 w 35"/>
                <a:gd name="T61" fmla="*/ 25 h 25"/>
                <a:gd name="T62" fmla="*/ 18 w 35"/>
                <a:gd name="T63" fmla="*/ 25 h 25"/>
                <a:gd name="T64" fmla="*/ 15 w 35"/>
                <a:gd name="T65" fmla="*/ 23 h 25"/>
                <a:gd name="T66" fmla="*/ 13 w 35"/>
                <a:gd name="T67" fmla="*/ 20 h 25"/>
                <a:gd name="T68" fmla="*/ 12 w 35"/>
                <a:gd name="T69" fmla="*/ 17 h 25"/>
                <a:gd name="T70" fmla="*/ 12 w 35"/>
                <a:gd name="T71" fmla="*/ 17 h 25"/>
                <a:gd name="T72" fmla="*/ 10 w 35"/>
                <a:gd name="T73" fmla="*/ 15 h 25"/>
                <a:gd name="T74" fmla="*/ 6 w 35"/>
                <a:gd name="T75" fmla="*/ 11 h 25"/>
                <a:gd name="T76" fmla="*/ 3 w 35"/>
                <a:gd name="T77" fmla="*/ 10 h 25"/>
                <a:gd name="T78" fmla="*/ 1 w 35"/>
                <a:gd name="T79" fmla="*/ 8 h 2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5"/>
                <a:gd name="T121" fmla="*/ 0 h 25"/>
                <a:gd name="T122" fmla="*/ 35 w 35"/>
                <a:gd name="T123" fmla="*/ 25 h 2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5" h="25">
                  <a:moveTo>
                    <a:pt x="1" y="8"/>
                  </a:moveTo>
                  <a:lnTo>
                    <a:pt x="1" y="8"/>
                  </a:lnTo>
                  <a:lnTo>
                    <a:pt x="0" y="6"/>
                  </a:lnTo>
                  <a:lnTo>
                    <a:pt x="0" y="5"/>
                  </a:lnTo>
                  <a:lnTo>
                    <a:pt x="0" y="3"/>
                  </a:lnTo>
                  <a:lnTo>
                    <a:pt x="0" y="1"/>
                  </a:lnTo>
                  <a:lnTo>
                    <a:pt x="1" y="0"/>
                  </a:lnTo>
                  <a:lnTo>
                    <a:pt x="5" y="1"/>
                  </a:lnTo>
                  <a:lnTo>
                    <a:pt x="8" y="3"/>
                  </a:lnTo>
                  <a:lnTo>
                    <a:pt x="10" y="3"/>
                  </a:lnTo>
                  <a:lnTo>
                    <a:pt x="13" y="3"/>
                  </a:lnTo>
                  <a:lnTo>
                    <a:pt x="13" y="5"/>
                  </a:lnTo>
                  <a:lnTo>
                    <a:pt x="15" y="5"/>
                  </a:lnTo>
                  <a:lnTo>
                    <a:pt x="22" y="5"/>
                  </a:lnTo>
                  <a:lnTo>
                    <a:pt x="30" y="10"/>
                  </a:lnTo>
                  <a:lnTo>
                    <a:pt x="32" y="11"/>
                  </a:lnTo>
                  <a:lnTo>
                    <a:pt x="34" y="13"/>
                  </a:lnTo>
                  <a:lnTo>
                    <a:pt x="35" y="15"/>
                  </a:lnTo>
                  <a:lnTo>
                    <a:pt x="35" y="17"/>
                  </a:lnTo>
                  <a:lnTo>
                    <a:pt x="34" y="20"/>
                  </a:lnTo>
                  <a:lnTo>
                    <a:pt x="30" y="20"/>
                  </a:lnTo>
                  <a:lnTo>
                    <a:pt x="25" y="22"/>
                  </a:lnTo>
                  <a:lnTo>
                    <a:pt x="23" y="22"/>
                  </a:lnTo>
                  <a:lnTo>
                    <a:pt x="23" y="23"/>
                  </a:lnTo>
                  <a:lnTo>
                    <a:pt x="22" y="23"/>
                  </a:lnTo>
                  <a:lnTo>
                    <a:pt x="20" y="25"/>
                  </a:lnTo>
                  <a:lnTo>
                    <a:pt x="18" y="25"/>
                  </a:lnTo>
                  <a:lnTo>
                    <a:pt x="15" y="23"/>
                  </a:lnTo>
                  <a:lnTo>
                    <a:pt x="13" y="20"/>
                  </a:lnTo>
                  <a:lnTo>
                    <a:pt x="12" y="17"/>
                  </a:lnTo>
                  <a:lnTo>
                    <a:pt x="10" y="15"/>
                  </a:lnTo>
                  <a:lnTo>
                    <a:pt x="6" y="11"/>
                  </a:lnTo>
                  <a:lnTo>
                    <a:pt x="3" y="10"/>
                  </a:lnTo>
                  <a:lnTo>
                    <a:pt x="1" y="8"/>
                  </a:lnTo>
                </a:path>
              </a:pathLst>
            </a:custGeom>
            <a:solidFill>
              <a:srgbClr val="DDDDDD"/>
            </a:solidFill>
            <a:ln w="3175">
              <a:solidFill>
                <a:schemeClr val="tx1"/>
              </a:solidFill>
              <a:prstDash val="solid"/>
              <a:round/>
              <a:headEnd/>
              <a:tailEnd/>
            </a:ln>
          </p:spPr>
          <p:txBody>
            <a:bodyPr/>
            <a:lstStyle/>
            <a:p>
              <a:endParaRPr lang="en-US"/>
            </a:p>
          </p:txBody>
        </p:sp>
        <p:sp>
          <p:nvSpPr>
            <p:cNvPr id="58461" name="Freeform 146"/>
            <p:cNvSpPr>
              <a:spLocks/>
            </p:cNvSpPr>
            <p:nvPr/>
          </p:nvSpPr>
          <p:spPr bwMode="auto">
            <a:xfrm>
              <a:off x="1554" y="3480"/>
              <a:ext cx="66" cy="76"/>
            </a:xfrm>
            <a:custGeom>
              <a:avLst/>
              <a:gdLst>
                <a:gd name="T0" fmla="*/ 10 w 66"/>
                <a:gd name="T1" fmla="*/ 5 h 76"/>
                <a:gd name="T2" fmla="*/ 14 w 66"/>
                <a:gd name="T3" fmla="*/ 0 h 76"/>
                <a:gd name="T4" fmla="*/ 22 w 66"/>
                <a:gd name="T5" fmla="*/ 6 h 76"/>
                <a:gd name="T6" fmla="*/ 46 w 66"/>
                <a:gd name="T7" fmla="*/ 18 h 76"/>
                <a:gd name="T8" fmla="*/ 54 w 66"/>
                <a:gd name="T9" fmla="*/ 22 h 76"/>
                <a:gd name="T10" fmla="*/ 54 w 66"/>
                <a:gd name="T11" fmla="*/ 28 h 76"/>
                <a:gd name="T12" fmla="*/ 61 w 66"/>
                <a:gd name="T13" fmla="*/ 38 h 76"/>
                <a:gd name="T14" fmla="*/ 61 w 66"/>
                <a:gd name="T15" fmla="*/ 38 h 76"/>
                <a:gd name="T16" fmla="*/ 63 w 66"/>
                <a:gd name="T17" fmla="*/ 38 h 76"/>
                <a:gd name="T18" fmla="*/ 64 w 66"/>
                <a:gd name="T19" fmla="*/ 40 h 76"/>
                <a:gd name="T20" fmla="*/ 66 w 66"/>
                <a:gd name="T21" fmla="*/ 42 h 76"/>
                <a:gd name="T22" fmla="*/ 66 w 66"/>
                <a:gd name="T23" fmla="*/ 44 h 76"/>
                <a:gd name="T24" fmla="*/ 66 w 66"/>
                <a:gd name="T25" fmla="*/ 45 h 76"/>
                <a:gd name="T26" fmla="*/ 63 w 66"/>
                <a:gd name="T27" fmla="*/ 49 h 76"/>
                <a:gd name="T28" fmla="*/ 58 w 66"/>
                <a:gd name="T29" fmla="*/ 52 h 76"/>
                <a:gd name="T30" fmla="*/ 56 w 66"/>
                <a:gd name="T31" fmla="*/ 52 h 76"/>
                <a:gd name="T32" fmla="*/ 54 w 66"/>
                <a:gd name="T33" fmla="*/ 52 h 76"/>
                <a:gd name="T34" fmla="*/ 49 w 66"/>
                <a:gd name="T35" fmla="*/ 54 h 76"/>
                <a:gd name="T36" fmla="*/ 44 w 66"/>
                <a:gd name="T37" fmla="*/ 55 h 76"/>
                <a:gd name="T38" fmla="*/ 37 w 66"/>
                <a:gd name="T39" fmla="*/ 59 h 76"/>
                <a:gd name="T40" fmla="*/ 32 w 66"/>
                <a:gd name="T41" fmla="*/ 62 h 76"/>
                <a:gd name="T42" fmla="*/ 27 w 66"/>
                <a:gd name="T43" fmla="*/ 67 h 76"/>
                <a:gd name="T44" fmla="*/ 24 w 66"/>
                <a:gd name="T45" fmla="*/ 76 h 76"/>
                <a:gd name="T46" fmla="*/ 22 w 66"/>
                <a:gd name="T47" fmla="*/ 76 h 76"/>
                <a:gd name="T48" fmla="*/ 22 w 66"/>
                <a:gd name="T49" fmla="*/ 74 h 76"/>
                <a:gd name="T50" fmla="*/ 19 w 66"/>
                <a:gd name="T51" fmla="*/ 74 h 76"/>
                <a:gd name="T52" fmla="*/ 15 w 66"/>
                <a:gd name="T53" fmla="*/ 71 h 76"/>
                <a:gd name="T54" fmla="*/ 14 w 66"/>
                <a:gd name="T55" fmla="*/ 69 h 76"/>
                <a:gd name="T56" fmla="*/ 10 w 66"/>
                <a:gd name="T57" fmla="*/ 66 h 76"/>
                <a:gd name="T58" fmla="*/ 10 w 66"/>
                <a:gd name="T59" fmla="*/ 60 h 76"/>
                <a:gd name="T60" fmla="*/ 9 w 66"/>
                <a:gd name="T61" fmla="*/ 54 h 76"/>
                <a:gd name="T62" fmla="*/ 9 w 66"/>
                <a:gd name="T63" fmla="*/ 54 h 76"/>
                <a:gd name="T64" fmla="*/ 9 w 66"/>
                <a:gd name="T65" fmla="*/ 52 h 76"/>
                <a:gd name="T66" fmla="*/ 10 w 66"/>
                <a:gd name="T67" fmla="*/ 50 h 76"/>
                <a:gd name="T68" fmla="*/ 10 w 66"/>
                <a:gd name="T69" fmla="*/ 49 h 76"/>
                <a:gd name="T70" fmla="*/ 9 w 66"/>
                <a:gd name="T71" fmla="*/ 47 h 76"/>
                <a:gd name="T72" fmla="*/ 9 w 66"/>
                <a:gd name="T73" fmla="*/ 44 h 76"/>
                <a:gd name="T74" fmla="*/ 7 w 66"/>
                <a:gd name="T75" fmla="*/ 40 h 76"/>
                <a:gd name="T76" fmla="*/ 4 w 66"/>
                <a:gd name="T77" fmla="*/ 37 h 76"/>
                <a:gd name="T78" fmla="*/ 4 w 66"/>
                <a:gd name="T79" fmla="*/ 35 h 76"/>
                <a:gd name="T80" fmla="*/ 2 w 66"/>
                <a:gd name="T81" fmla="*/ 33 h 76"/>
                <a:gd name="T82" fmla="*/ 2 w 66"/>
                <a:gd name="T83" fmla="*/ 32 h 76"/>
                <a:gd name="T84" fmla="*/ 0 w 66"/>
                <a:gd name="T85" fmla="*/ 30 h 76"/>
                <a:gd name="T86" fmla="*/ 0 w 66"/>
                <a:gd name="T87" fmla="*/ 28 h 76"/>
                <a:gd name="T88" fmla="*/ 2 w 66"/>
                <a:gd name="T89" fmla="*/ 25 h 76"/>
                <a:gd name="T90" fmla="*/ 4 w 66"/>
                <a:gd name="T91" fmla="*/ 25 h 76"/>
                <a:gd name="T92" fmla="*/ 7 w 66"/>
                <a:gd name="T93" fmla="*/ 23 h 76"/>
                <a:gd name="T94" fmla="*/ 9 w 66"/>
                <a:gd name="T95" fmla="*/ 25 h 76"/>
                <a:gd name="T96" fmla="*/ 9 w 66"/>
                <a:gd name="T97" fmla="*/ 25 h 76"/>
                <a:gd name="T98" fmla="*/ 10 w 66"/>
                <a:gd name="T99" fmla="*/ 25 h 76"/>
                <a:gd name="T100" fmla="*/ 10 w 66"/>
                <a:gd name="T101" fmla="*/ 25 h 76"/>
                <a:gd name="T102" fmla="*/ 10 w 66"/>
                <a:gd name="T103" fmla="*/ 23 h 76"/>
                <a:gd name="T104" fmla="*/ 12 w 66"/>
                <a:gd name="T105" fmla="*/ 22 h 76"/>
                <a:gd name="T106" fmla="*/ 12 w 66"/>
                <a:gd name="T107" fmla="*/ 16 h 76"/>
                <a:gd name="T108" fmla="*/ 12 w 66"/>
                <a:gd name="T109" fmla="*/ 10 h 76"/>
                <a:gd name="T110" fmla="*/ 12 w 66"/>
                <a:gd name="T111" fmla="*/ 8 h 76"/>
                <a:gd name="T112" fmla="*/ 10 w 66"/>
                <a:gd name="T113" fmla="*/ 6 h 76"/>
                <a:gd name="T114" fmla="*/ 10 w 66"/>
                <a:gd name="T115" fmla="*/ 6 h 76"/>
                <a:gd name="T116" fmla="*/ 10 w 66"/>
                <a:gd name="T117" fmla="*/ 5 h 7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
                <a:gd name="T178" fmla="*/ 0 h 76"/>
                <a:gd name="T179" fmla="*/ 66 w 66"/>
                <a:gd name="T180" fmla="*/ 76 h 7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 h="76">
                  <a:moveTo>
                    <a:pt x="10" y="5"/>
                  </a:moveTo>
                  <a:lnTo>
                    <a:pt x="14" y="0"/>
                  </a:lnTo>
                  <a:lnTo>
                    <a:pt x="22" y="6"/>
                  </a:lnTo>
                  <a:lnTo>
                    <a:pt x="46" y="18"/>
                  </a:lnTo>
                  <a:lnTo>
                    <a:pt x="54" y="22"/>
                  </a:lnTo>
                  <a:lnTo>
                    <a:pt x="54" y="28"/>
                  </a:lnTo>
                  <a:lnTo>
                    <a:pt x="61" y="38"/>
                  </a:lnTo>
                  <a:lnTo>
                    <a:pt x="63" y="38"/>
                  </a:lnTo>
                  <a:lnTo>
                    <a:pt x="64" y="40"/>
                  </a:lnTo>
                  <a:lnTo>
                    <a:pt x="66" y="42"/>
                  </a:lnTo>
                  <a:lnTo>
                    <a:pt x="66" y="44"/>
                  </a:lnTo>
                  <a:lnTo>
                    <a:pt x="66" y="45"/>
                  </a:lnTo>
                  <a:lnTo>
                    <a:pt x="63" y="49"/>
                  </a:lnTo>
                  <a:lnTo>
                    <a:pt x="58" y="52"/>
                  </a:lnTo>
                  <a:lnTo>
                    <a:pt x="56" y="52"/>
                  </a:lnTo>
                  <a:lnTo>
                    <a:pt x="54" y="52"/>
                  </a:lnTo>
                  <a:lnTo>
                    <a:pt x="49" y="54"/>
                  </a:lnTo>
                  <a:lnTo>
                    <a:pt x="44" y="55"/>
                  </a:lnTo>
                  <a:lnTo>
                    <a:pt x="37" y="59"/>
                  </a:lnTo>
                  <a:lnTo>
                    <a:pt x="32" y="62"/>
                  </a:lnTo>
                  <a:lnTo>
                    <a:pt x="27" y="67"/>
                  </a:lnTo>
                  <a:lnTo>
                    <a:pt x="24" y="76"/>
                  </a:lnTo>
                  <a:lnTo>
                    <a:pt x="22" y="76"/>
                  </a:lnTo>
                  <a:lnTo>
                    <a:pt x="22" y="74"/>
                  </a:lnTo>
                  <a:lnTo>
                    <a:pt x="19" y="74"/>
                  </a:lnTo>
                  <a:lnTo>
                    <a:pt x="15" y="71"/>
                  </a:lnTo>
                  <a:lnTo>
                    <a:pt x="14" y="69"/>
                  </a:lnTo>
                  <a:lnTo>
                    <a:pt x="10" y="66"/>
                  </a:lnTo>
                  <a:lnTo>
                    <a:pt x="10" y="60"/>
                  </a:lnTo>
                  <a:lnTo>
                    <a:pt x="9" y="54"/>
                  </a:lnTo>
                  <a:lnTo>
                    <a:pt x="9" y="52"/>
                  </a:lnTo>
                  <a:lnTo>
                    <a:pt x="10" y="50"/>
                  </a:lnTo>
                  <a:lnTo>
                    <a:pt x="10" y="49"/>
                  </a:lnTo>
                  <a:lnTo>
                    <a:pt x="9" y="47"/>
                  </a:lnTo>
                  <a:lnTo>
                    <a:pt x="9" y="44"/>
                  </a:lnTo>
                  <a:lnTo>
                    <a:pt x="7" y="40"/>
                  </a:lnTo>
                  <a:lnTo>
                    <a:pt x="4" y="37"/>
                  </a:lnTo>
                  <a:lnTo>
                    <a:pt x="4" y="35"/>
                  </a:lnTo>
                  <a:lnTo>
                    <a:pt x="2" y="33"/>
                  </a:lnTo>
                  <a:lnTo>
                    <a:pt x="2" y="32"/>
                  </a:lnTo>
                  <a:lnTo>
                    <a:pt x="0" y="30"/>
                  </a:lnTo>
                  <a:lnTo>
                    <a:pt x="0" y="28"/>
                  </a:lnTo>
                  <a:lnTo>
                    <a:pt x="2" y="25"/>
                  </a:lnTo>
                  <a:lnTo>
                    <a:pt x="4" y="25"/>
                  </a:lnTo>
                  <a:lnTo>
                    <a:pt x="7" y="23"/>
                  </a:lnTo>
                  <a:lnTo>
                    <a:pt x="9" y="25"/>
                  </a:lnTo>
                  <a:lnTo>
                    <a:pt x="10" y="25"/>
                  </a:lnTo>
                  <a:lnTo>
                    <a:pt x="10" y="23"/>
                  </a:lnTo>
                  <a:lnTo>
                    <a:pt x="12" y="22"/>
                  </a:lnTo>
                  <a:lnTo>
                    <a:pt x="12" y="16"/>
                  </a:lnTo>
                  <a:lnTo>
                    <a:pt x="12" y="10"/>
                  </a:lnTo>
                  <a:lnTo>
                    <a:pt x="12" y="8"/>
                  </a:lnTo>
                  <a:lnTo>
                    <a:pt x="10" y="6"/>
                  </a:lnTo>
                  <a:lnTo>
                    <a:pt x="10" y="5"/>
                  </a:lnTo>
                  <a:close/>
                </a:path>
              </a:pathLst>
            </a:custGeom>
            <a:solidFill>
              <a:srgbClr val="DDDDDD"/>
            </a:solidFill>
            <a:ln w="9525">
              <a:solidFill>
                <a:schemeClr val="tx1"/>
              </a:solidFill>
              <a:round/>
              <a:headEnd/>
              <a:tailEnd/>
            </a:ln>
          </p:spPr>
          <p:txBody>
            <a:bodyPr/>
            <a:lstStyle/>
            <a:p>
              <a:endParaRPr lang="en-US"/>
            </a:p>
          </p:txBody>
        </p:sp>
        <p:sp>
          <p:nvSpPr>
            <p:cNvPr id="58462" name="Freeform 147"/>
            <p:cNvSpPr>
              <a:spLocks/>
            </p:cNvSpPr>
            <p:nvPr/>
          </p:nvSpPr>
          <p:spPr bwMode="auto">
            <a:xfrm>
              <a:off x="1554" y="3480"/>
              <a:ext cx="66" cy="76"/>
            </a:xfrm>
            <a:custGeom>
              <a:avLst/>
              <a:gdLst>
                <a:gd name="T0" fmla="*/ 14 w 66"/>
                <a:gd name="T1" fmla="*/ 0 h 76"/>
                <a:gd name="T2" fmla="*/ 46 w 66"/>
                <a:gd name="T3" fmla="*/ 18 h 76"/>
                <a:gd name="T4" fmla="*/ 54 w 66"/>
                <a:gd name="T5" fmla="*/ 28 h 76"/>
                <a:gd name="T6" fmla="*/ 61 w 66"/>
                <a:gd name="T7" fmla="*/ 38 h 76"/>
                <a:gd name="T8" fmla="*/ 63 w 66"/>
                <a:gd name="T9" fmla="*/ 38 h 76"/>
                <a:gd name="T10" fmla="*/ 66 w 66"/>
                <a:gd name="T11" fmla="*/ 42 h 76"/>
                <a:gd name="T12" fmla="*/ 66 w 66"/>
                <a:gd name="T13" fmla="*/ 45 h 76"/>
                <a:gd name="T14" fmla="*/ 58 w 66"/>
                <a:gd name="T15" fmla="*/ 52 h 76"/>
                <a:gd name="T16" fmla="*/ 56 w 66"/>
                <a:gd name="T17" fmla="*/ 52 h 76"/>
                <a:gd name="T18" fmla="*/ 49 w 66"/>
                <a:gd name="T19" fmla="*/ 54 h 76"/>
                <a:gd name="T20" fmla="*/ 37 w 66"/>
                <a:gd name="T21" fmla="*/ 59 h 76"/>
                <a:gd name="T22" fmla="*/ 27 w 66"/>
                <a:gd name="T23" fmla="*/ 67 h 76"/>
                <a:gd name="T24" fmla="*/ 24 w 66"/>
                <a:gd name="T25" fmla="*/ 76 h 76"/>
                <a:gd name="T26" fmla="*/ 22 w 66"/>
                <a:gd name="T27" fmla="*/ 74 h 76"/>
                <a:gd name="T28" fmla="*/ 15 w 66"/>
                <a:gd name="T29" fmla="*/ 71 h 76"/>
                <a:gd name="T30" fmla="*/ 10 w 66"/>
                <a:gd name="T31" fmla="*/ 66 h 76"/>
                <a:gd name="T32" fmla="*/ 9 w 66"/>
                <a:gd name="T33" fmla="*/ 54 h 76"/>
                <a:gd name="T34" fmla="*/ 9 w 66"/>
                <a:gd name="T35" fmla="*/ 54 h 76"/>
                <a:gd name="T36" fmla="*/ 10 w 66"/>
                <a:gd name="T37" fmla="*/ 50 h 76"/>
                <a:gd name="T38" fmla="*/ 9 w 66"/>
                <a:gd name="T39" fmla="*/ 47 h 76"/>
                <a:gd name="T40" fmla="*/ 7 w 66"/>
                <a:gd name="T41" fmla="*/ 40 h 76"/>
                <a:gd name="T42" fmla="*/ 4 w 66"/>
                <a:gd name="T43" fmla="*/ 37 h 76"/>
                <a:gd name="T44" fmla="*/ 2 w 66"/>
                <a:gd name="T45" fmla="*/ 33 h 76"/>
                <a:gd name="T46" fmla="*/ 0 w 66"/>
                <a:gd name="T47" fmla="*/ 30 h 76"/>
                <a:gd name="T48" fmla="*/ 2 w 66"/>
                <a:gd name="T49" fmla="*/ 25 h 76"/>
                <a:gd name="T50" fmla="*/ 7 w 66"/>
                <a:gd name="T51" fmla="*/ 23 h 76"/>
                <a:gd name="T52" fmla="*/ 9 w 66"/>
                <a:gd name="T53" fmla="*/ 25 h 76"/>
                <a:gd name="T54" fmla="*/ 10 w 66"/>
                <a:gd name="T55" fmla="*/ 25 h 76"/>
                <a:gd name="T56" fmla="*/ 10 w 66"/>
                <a:gd name="T57" fmla="*/ 23 h 76"/>
                <a:gd name="T58" fmla="*/ 12 w 66"/>
                <a:gd name="T59" fmla="*/ 16 h 76"/>
                <a:gd name="T60" fmla="*/ 12 w 66"/>
                <a:gd name="T61" fmla="*/ 10 h 76"/>
                <a:gd name="T62" fmla="*/ 10 w 66"/>
                <a:gd name="T63" fmla="*/ 6 h 76"/>
                <a:gd name="T64" fmla="*/ 10 w 66"/>
                <a:gd name="T65" fmla="*/ 5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76"/>
                <a:gd name="T101" fmla="*/ 66 w 6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76">
                  <a:moveTo>
                    <a:pt x="10" y="5"/>
                  </a:moveTo>
                  <a:lnTo>
                    <a:pt x="14" y="0"/>
                  </a:lnTo>
                  <a:lnTo>
                    <a:pt x="22" y="6"/>
                  </a:lnTo>
                  <a:lnTo>
                    <a:pt x="46" y="18"/>
                  </a:lnTo>
                  <a:lnTo>
                    <a:pt x="54" y="22"/>
                  </a:lnTo>
                  <a:lnTo>
                    <a:pt x="54" y="28"/>
                  </a:lnTo>
                  <a:lnTo>
                    <a:pt x="61" y="38"/>
                  </a:lnTo>
                  <a:lnTo>
                    <a:pt x="63" y="38"/>
                  </a:lnTo>
                  <a:lnTo>
                    <a:pt x="64" y="40"/>
                  </a:lnTo>
                  <a:lnTo>
                    <a:pt x="66" y="42"/>
                  </a:lnTo>
                  <a:lnTo>
                    <a:pt x="66" y="44"/>
                  </a:lnTo>
                  <a:lnTo>
                    <a:pt x="66" y="45"/>
                  </a:lnTo>
                  <a:lnTo>
                    <a:pt x="63" y="49"/>
                  </a:lnTo>
                  <a:lnTo>
                    <a:pt x="58" y="52"/>
                  </a:lnTo>
                  <a:lnTo>
                    <a:pt x="56" y="52"/>
                  </a:lnTo>
                  <a:lnTo>
                    <a:pt x="54" y="52"/>
                  </a:lnTo>
                  <a:lnTo>
                    <a:pt x="49" y="54"/>
                  </a:lnTo>
                  <a:lnTo>
                    <a:pt x="44" y="55"/>
                  </a:lnTo>
                  <a:lnTo>
                    <a:pt x="37" y="59"/>
                  </a:lnTo>
                  <a:lnTo>
                    <a:pt x="32" y="62"/>
                  </a:lnTo>
                  <a:lnTo>
                    <a:pt x="27" y="67"/>
                  </a:lnTo>
                  <a:lnTo>
                    <a:pt x="24" y="76"/>
                  </a:lnTo>
                  <a:lnTo>
                    <a:pt x="22" y="76"/>
                  </a:lnTo>
                  <a:lnTo>
                    <a:pt x="22" y="74"/>
                  </a:lnTo>
                  <a:lnTo>
                    <a:pt x="19" y="74"/>
                  </a:lnTo>
                  <a:lnTo>
                    <a:pt x="15" y="71"/>
                  </a:lnTo>
                  <a:lnTo>
                    <a:pt x="14" y="69"/>
                  </a:lnTo>
                  <a:lnTo>
                    <a:pt x="10" y="66"/>
                  </a:lnTo>
                  <a:lnTo>
                    <a:pt x="10" y="60"/>
                  </a:lnTo>
                  <a:lnTo>
                    <a:pt x="9" y="54"/>
                  </a:lnTo>
                  <a:lnTo>
                    <a:pt x="9" y="52"/>
                  </a:lnTo>
                  <a:lnTo>
                    <a:pt x="10" y="50"/>
                  </a:lnTo>
                  <a:lnTo>
                    <a:pt x="10" y="49"/>
                  </a:lnTo>
                  <a:lnTo>
                    <a:pt x="9" y="47"/>
                  </a:lnTo>
                  <a:lnTo>
                    <a:pt x="9" y="44"/>
                  </a:lnTo>
                  <a:lnTo>
                    <a:pt x="7" y="40"/>
                  </a:lnTo>
                  <a:lnTo>
                    <a:pt x="4" y="37"/>
                  </a:lnTo>
                  <a:lnTo>
                    <a:pt x="4" y="35"/>
                  </a:lnTo>
                  <a:lnTo>
                    <a:pt x="2" y="33"/>
                  </a:lnTo>
                  <a:lnTo>
                    <a:pt x="2" y="32"/>
                  </a:lnTo>
                  <a:lnTo>
                    <a:pt x="0" y="30"/>
                  </a:lnTo>
                  <a:lnTo>
                    <a:pt x="0" y="28"/>
                  </a:lnTo>
                  <a:lnTo>
                    <a:pt x="2" y="25"/>
                  </a:lnTo>
                  <a:lnTo>
                    <a:pt x="4" y="25"/>
                  </a:lnTo>
                  <a:lnTo>
                    <a:pt x="7" y="23"/>
                  </a:lnTo>
                  <a:lnTo>
                    <a:pt x="9" y="25"/>
                  </a:lnTo>
                  <a:lnTo>
                    <a:pt x="10" y="25"/>
                  </a:lnTo>
                  <a:lnTo>
                    <a:pt x="10" y="23"/>
                  </a:lnTo>
                  <a:lnTo>
                    <a:pt x="12" y="22"/>
                  </a:lnTo>
                  <a:lnTo>
                    <a:pt x="12" y="16"/>
                  </a:lnTo>
                  <a:lnTo>
                    <a:pt x="12" y="10"/>
                  </a:lnTo>
                  <a:lnTo>
                    <a:pt x="12" y="8"/>
                  </a:lnTo>
                  <a:lnTo>
                    <a:pt x="10" y="6"/>
                  </a:lnTo>
                  <a:lnTo>
                    <a:pt x="10" y="5"/>
                  </a:lnTo>
                </a:path>
              </a:pathLst>
            </a:custGeom>
            <a:solidFill>
              <a:srgbClr val="DDDDDD"/>
            </a:solidFill>
            <a:ln w="3175">
              <a:solidFill>
                <a:schemeClr val="tx1"/>
              </a:solidFill>
              <a:prstDash val="solid"/>
              <a:round/>
              <a:headEnd/>
              <a:tailEnd/>
            </a:ln>
          </p:spPr>
          <p:txBody>
            <a:bodyPr/>
            <a:lstStyle/>
            <a:p>
              <a:endParaRPr lang="en-US"/>
            </a:p>
          </p:txBody>
        </p:sp>
        <p:sp>
          <p:nvSpPr>
            <p:cNvPr id="58463" name="Freeform 148"/>
            <p:cNvSpPr>
              <a:spLocks/>
            </p:cNvSpPr>
            <p:nvPr/>
          </p:nvSpPr>
          <p:spPr bwMode="auto">
            <a:xfrm>
              <a:off x="1505" y="3446"/>
              <a:ext cx="10" cy="10"/>
            </a:xfrm>
            <a:custGeom>
              <a:avLst/>
              <a:gdLst>
                <a:gd name="T0" fmla="*/ 0 w 10"/>
                <a:gd name="T1" fmla="*/ 0 h 10"/>
                <a:gd name="T2" fmla="*/ 7 w 10"/>
                <a:gd name="T3" fmla="*/ 0 h 10"/>
                <a:gd name="T4" fmla="*/ 10 w 10"/>
                <a:gd name="T5" fmla="*/ 6 h 10"/>
                <a:gd name="T6" fmla="*/ 5 w 10"/>
                <a:gd name="T7" fmla="*/ 10 h 10"/>
                <a:gd name="T8" fmla="*/ 2 w 10"/>
                <a:gd name="T9" fmla="*/ 8 h 10"/>
                <a:gd name="T10" fmla="*/ 0 w 10"/>
                <a:gd name="T11" fmla="*/ 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0"/>
                  </a:moveTo>
                  <a:lnTo>
                    <a:pt x="7" y="0"/>
                  </a:lnTo>
                  <a:lnTo>
                    <a:pt x="10" y="6"/>
                  </a:lnTo>
                  <a:lnTo>
                    <a:pt x="5" y="10"/>
                  </a:lnTo>
                  <a:lnTo>
                    <a:pt x="2" y="8"/>
                  </a:lnTo>
                  <a:lnTo>
                    <a:pt x="0" y="0"/>
                  </a:lnTo>
                  <a:close/>
                </a:path>
              </a:pathLst>
            </a:custGeom>
            <a:solidFill>
              <a:srgbClr val="DDDDDD"/>
            </a:solidFill>
            <a:ln w="9525">
              <a:solidFill>
                <a:schemeClr val="tx1"/>
              </a:solidFill>
              <a:round/>
              <a:headEnd/>
              <a:tailEnd/>
            </a:ln>
          </p:spPr>
          <p:txBody>
            <a:bodyPr/>
            <a:lstStyle/>
            <a:p>
              <a:endParaRPr lang="en-US"/>
            </a:p>
          </p:txBody>
        </p:sp>
        <p:sp>
          <p:nvSpPr>
            <p:cNvPr id="58464" name="Freeform 149"/>
            <p:cNvSpPr>
              <a:spLocks/>
            </p:cNvSpPr>
            <p:nvPr/>
          </p:nvSpPr>
          <p:spPr bwMode="auto">
            <a:xfrm>
              <a:off x="1505" y="3446"/>
              <a:ext cx="10" cy="10"/>
            </a:xfrm>
            <a:custGeom>
              <a:avLst/>
              <a:gdLst>
                <a:gd name="T0" fmla="*/ 0 w 10"/>
                <a:gd name="T1" fmla="*/ 0 h 10"/>
                <a:gd name="T2" fmla="*/ 7 w 10"/>
                <a:gd name="T3" fmla="*/ 0 h 10"/>
                <a:gd name="T4" fmla="*/ 10 w 10"/>
                <a:gd name="T5" fmla="*/ 6 h 10"/>
                <a:gd name="T6" fmla="*/ 5 w 10"/>
                <a:gd name="T7" fmla="*/ 10 h 10"/>
                <a:gd name="T8" fmla="*/ 2 w 10"/>
                <a:gd name="T9" fmla="*/ 8 h 10"/>
                <a:gd name="T10" fmla="*/ 0 w 10"/>
                <a:gd name="T11" fmla="*/ 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0"/>
                  </a:moveTo>
                  <a:lnTo>
                    <a:pt x="7" y="0"/>
                  </a:lnTo>
                  <a:lnTo>
                    <a:pt x="10" y="6"/>
                  </a:lnTo>
                  <a:lnTo>
                    <a:pt x="5" y="10"/>
                  </a:lnTo>
                  <a:lnTo>
                    <a:pt x="2" y="8"/>
                  </a:lnTo>
                  <a:lnTo>
                    <a:pt x="0" y="0"/>
                  </a:lnTo>
                </a:path>
              </a:pathLst>
            </a:custGeom>
            <a:solidFill>
              <a:srgbClr val="DDDDDD"/>
            </a:solidFill>
            <a:ln w="3175">
              <a:solidFill>
                <a:schemeClr val="tx1"/>
              </a:solidFill>
              <a:prstDash val="solid"/>
              <a:round/>
              <a:headEnd/>
              <a:tailEnd/>
            </a:ln>
          </p:spPr>
          <p:txBody>
            <a:bodyPr/>
            <a:lstStyle/>
            <a:p>
              <a:endParaRPr lang="en-US"/>
            </a:p>
          </p:txBody>
        </p:sp>
        <p:sp>
          <p:nvSpPr>
            <p:cNvPr id="58465" name="Freeform 150"/>
            <p:cNvSpPr>
              <a:spLocks/>
            </p:cNvSpPr>
            <p:nvPr/>
          </p:nvSpPr>
          <p:spPr bwMode="auto">
            <a:xfrm>
              <a:off x="1524" y="3463"/>
              <a:ext cx="6" cy="8"/>
            </a:xfrm>
            <a:custGeom>
              <a:avLst/>
              <a:gdLst>
                <a:gd name="T0" fmla="*/ 0 w 6"/>
                <a:gd name="T1" fmla="*/ 5 h 8"/>
                <a:gd name="T2" fmla="*/ 0 w 6"/>
                <a:gd name="T3" fmla="*/ 3 h 8"/>
                <a:gd name="T4" fmla="*/ 0 w 6"/>
                <a:gd name="T5" fmla="*/ 1 h 8"/>
                <a:gd name="T6" fmla="*/ 1 w 6"/>
                <a:gd name="T7" fmla="*/ 1 h 8"/>
                <a:gd name="T8" fmla="*/ 3 w 6"/>
                <a:gd name="T9" fmla="*/ 0 h 8"/>
                <a:gd name="T10" fmla="*/ 5 w 6"/>
                <a:gd name="T11" fmla="*/ 1 h 8"/>
                <a:gd name="T12" fmla="*/ 6 w 6"/>
                <a:gd name="T13" fmla="*/ 1 h 8"/>
                <a:gd name="T14" fmla="*/ 6 w 6"/>
                <a:gd name="T15" fmla="*/ 3 h 8"/>
                <a:gd name="T16" fmla="*/ 6 w 6"/>
                <a:gd name="T17" fmla="*/ 5 h 8"/>
                <a:gd name="T18" fmla="*/ 6 w 6"/>
                <a:gd name="T19" fmla="*/ 6 h 8"/>
                <a:gd name="T20" fmla="*/ 6 w 6"/>
                <a:gd name="T21" fmla="*/ 8 h 8"/>
                <a:gd name="T22" fmla="*/ 5 w 6"/>
                <a:gd name="T23" fmla="*/ 8 h 8"/>
                <a:gd name="T24" fmla="*/ 3 w 6"/>
                <a:gd name="T25" fmla="*/ 8 h 8"/>
                <a:gd name="T26" fmla="*/ 1 w 6"/>
                <a:gd name="T27" fmla="*/ 8 h 8"/>
                <a:gd name="T28" fmla="*/ 0 w 6"/>
                <a:gd name="T29" fmla="*/ 8 h 8"/>
                <a:gd name="T30" fmla="*/ 0 w 6"/>
                <a:gd name="T31" fmla="*/ 6 h 8"/>
                <a:gd name="T32" fmla="*/ 0 w 6"/>
                <a:gd name="T33" fmla="*/ 5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8"/>
                <a:gd name="T53" fmla="*/ 6 w 6"/>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8">
                  <a:moveTo>
                    <a:pt x="0" y="5"/>
                  </a:moveTo>
                  <a:lnTo>
                    <a:pt x="0" y="3"/>
                  </a:lnTo>
                  <a:lnTo>
                    <a:pt x="0" y="1"/>
                  </a:lnTo>
                  <a:lnTo>
                    <a:pt x="1" y="1"/>
                  </a:lnTo>
                  <a:lnTo>
                    <a:pt x="3" y="0"/>
                  </a:lnTo>
                  <a:lnTo>
                    <a:pt x="5" y="1"/>
                  </a:lnTo>
                  <a:lnTo>
                    <a:pt x="6" y="1"/>
                  </a:lnTo>
                  <a:lnTo>
                    <a:pt x="6" y="3"/>
                  </a:lnTo>
                  <a:lnTo>
                    <a:pt x="6" y="5"/>
                  </a:lnTo>
                  <a:lnTo>
                    <a:pt x="6" y="6"/>
                  </a:lnTo>
                  <a:lnTo>
                    <a:pt x="6" y="8"/>
                  </a:lnTo>
                  <a:lnTo>
                    <a:pt x="5" y="8"/>
                  </a:lnTo>
                  <a:lnTo>
                    <a:pt x="3" y="8"/>
                  </a:lnTo>
                  <a:lnTo>
                    <a:pt x="1" y="8"/>
                  </a:lnTo>
                  <a:lnTo>
                    <a:pt x="0" y="8"/>
                  </a:lnTo>
                  <a:lnTo>
                    <a:pt x="0" y="6"/>
                  </a:lnTo>
                  <a:lnTo>
                    <a:pt x="0" y="5"/>
                  </a:lnTo>
                  <a:close/>
                </a:path>
              </a:pathLst>
            </a:custGeom>
            <a:solidFill>
              <a:srgbClr val="DDDDDD"/>
            </a:solidFill>
            <a:ln w="9525">
              <a:solidFill>
                <a:schemeClr val="tx1"/>
              </a:solidFill>
              <a:round/>
              <a:headEnd/>
              <a:tailEnd/>
            </a:ln>
          </p:spPr>
          <p:txBody>
            <a:bodyPr/>
            <a:lstStyle/>
            <a:p>
              <a:endParaRPr lang="en-US"/>
            </a:p>
          </p:txBody>
        </p:sp>
        <p:sp>
          <p:nvSpPr>
            <p:cNvPr id="58466" name="Freeform 151"/>
            <p:cNvSpPr>
              <a:spLocks/>
            </p:cNvSpPr>
            <p:nvPr/>
          </p:nvSpPr>
          <p:spPr bwMode="auto">
            <a:xfrm>
              <a:off x="1524" y="3463"/>
              <a:ext cx="6" cy="8"/>
            </a:xfrm>
            <a:custGeom>
              <a:avLst/>
              <a:gdLst>
                <a:gd name="T0" fmla="*/ 0 w 6"/>
                <a:gd name="T1" fmla="*/ 5 h 8"/>
                <a:gd name="T2" fmla="*/ 0 w 6"/>
                <a:gd name="T3" fmla="*/ 5 h 8"/>
                <a:gd name="T4" fmla="*/ 0 w 6"/>
                <a:gd name="T5" fmla="*/ 3 h 8"/>
                <a:gd name="T6" fmla="*/ 0 w 6"/>
                <a:gd name="T7" fmla="*/ 1 h 8"/>
                <a:gd name="T8" fmla="*/ 1 w 6"/>
                <a:gd name="T9" fmla="*/ 1 h 8"/>
                <a:gd name="T10" fmla="*/ 3 w 6"/>
                <a:gd name="T11" fmla="*/ 0 h 8"/>
                <a:gd name="T12" fmla="*/ 3 w 6"/>
                <a:gd name="T13" fmla="*/ 0 h 8"/>
                <a:gd name="T14" fmla="*/ 5 w 6"/>
                <a:gd name="T15" fmla="*/ 1 h 8"/>
                <a:gd name="T16" fmla="*/ 6 w 6"/>
                <a:gd name="T17" fmla="*/ 1 h 8"/>
                <a:gd name="T18" fmla="*/ 6 w 6"/>
                <a:gd name="T19" fmla="*/ 3 h 8"/>
                <a:gd name="T20" fmla="*/ 6 w 6"/>
                <a:gd name="T21" fmla="*/ 5 h 8"/>
                <a:gd name="T22" fmla="*/ 6 w 6"/>
                <a:gd name="T23" fmla="*/ 5 h 8"/>
                <a:gd name="T24" fmla="*/ 6 w 6"/>
                <a:gd name="T25" fmla="*/ 6 h 8"/>
                <a:gd name="T26" fmla="*/ 6 w 6"/>
                <a:gd name="T27" fmla="*/ 8 h 8"/>
                <a:gd name="T28" fmla="*/ 5 w 6"/>
                <a:gd name="T29" fmla="*/ 8 h 8"/>
                <a:gd name="T30" fmla="*/ 3 w 6"/>
                <a:gd name="T31" fmla="*/ 8 h 8"/>
                <a:gd name="T32" fmla="*/ 3 w 6"/>
                <a:gd name="T33" fmla="*/ 8 h 8"/>
                <a:gd name="T34" fmla="*/ 1 w 6"/>
                <a:gd name="T35" fmla="*/ 8 h 8"/>
                <a:gd name="T36" fmla="*/ 0 w 6"/>
                <a:gd name="T37" fmla="*/ 8 h 8"/>
                <a:gd name="T38" fmla="*/ 0 w 6"/>
                <a:gd name="T39" fmla="*/ 6 h 8"/>
                <a:gd name="T40" fmla="*/ 0 w 6"/>
                <a:gd name="T41" fmla="*/ 5 h 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8"/>
                <a:gd name="T65" fmla="*/ 6 w 6"/>
                <a:gd name="T66" fmla="*/ 8 h 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8">
                  <a:moveTo>
                    <a:pt x="0" y="5"/>
                  </a:moveTo>
                  <a:lnTo>
                    <a:pt x="0" y="5"/>
                  </a:lnTo>
                  <a:lnTo>
                    <a:pt x="0" y="3"/>
                  </a:lnTo>
                  <a:lnTo>
                    <a:pt x="0" y="1"/>
                  </a:lnTo>
                  <a:lnTo>
                    <a:pt x="1" y="1"/>
                  </a:lnTo>
                  <a:lnTo>
                    <a:pt x="3" y="0"/>
                  </a:lnTo>
                  <a:lnTo>
                    <a:pt x="5" y="1"/>
                  </a:lnTo>
                  <a:lnTo>
                    <a:pt x="6" y="1"/>
                  </a:lnTo>
                  <a:lnTo>
                    <a:pt x="6" y="3"/>
                  </a:lnTo>
                  <a:lnTo>
                    <a:pt x="6" y="5"/>
                  </a:lnTo>
                  <a:lnTo>
                    <a:pt x="6" y="6"/>
                  </a:lnTo>
                  <a:lnTo>
                    <a:pt x="6" y="8"/>
                  </a:lnTo>
                  <a:lnTo>
                    <a:pt x="5" y="8"/>
                  </a:lnTo>
                  <a:lnTo>
                    <a:pt x="3" y="8"/>
                  </a:lnTo>
                  <a:lnTo>
                    <a:pt x="1" y="8"/>
                  </a:lnTo>
                  <a:lnTo>
                    <a:pt x="0" y="8"/>
                  </a:lnTo>
                  <a:lnTo>
                    <a:pt x="0" y="6"/>
                  </a:lnTo>
                  <a:lnTo>
                    <a:pt x="0" y="5"/>
                  </a:lnTo>
                </a:path>
              </a:pathLst>
            </a:custGeom>
            <a:solidFill>
              <a:srgbClr val="DDDDDD"/>
            </a:solidFill>
            <a:ln w="3175">
              <a:solidFill>
                <a:schemeClr val="tx1"/>
              </a:solidFill>
              <a:prstDash val="solid"/>
              <a:round/>
              <a:headEnd/>
              <a:tailEnd/>
            </a:ln>
          </p:spPr>
          <p:txBody>
            <a:bodyPr/>
            <a:lstStyle/>
            <a:p>
              <a:endParaRPr lang="en-US"/>
            </a:p>
          </p:txBody>
        </p:sp>
        <p:sp>
          <p:nvSpPr>
            <p:cNvPr id="58467" name="Freeform 152"/>
            <p:cNvSpPr>
              <a:spLocks/>
            </p:cNvSpPr>
            <p:nvPr/>
          </p:nvSpPr>
          <p:spPr bwMode="auto">
            <a:xfrm>
              <a:off x="1338" y="3388"/>
              <a:ext cx="11" cy="9"/>
            </a:xfrm>
            <a:custGeom>
              <a:avLst/>
              <a:gdLst>
                <a:gd name="T0" fmla="*/ 0 w 11"/>
                <a:gd name="T1" fmla="*/ 4 h 9"/>
                <a:gd name="T2" fmla="*/ 0 w 11"/>
                <a:gd name="T3" fmla="*/ 2 h 9"/>
                <a:gd name="T4" fmla="*/ 1 w 11"/>
                <a:gd name="T5" fmla="*/ 2 h 9"/>
                <a:gd name="T6" fmla="*/ 3 w 11"/>
                <a:gd name="T7" fmla="*/ 0 h 9"/>
                <a:gd name="T8" fmla="*/ 6 w 11"/>
                <a:gd name="T9" fmla="*/ 0 h 9"/>
                <a:gd name="T10" fmla="*/ 8 w 11"/>
                <a:gd name="T11" fmla="*/ 0 h 9"/>
                <a:gd name="T12" fmla="*/ 10 w 11"/>
                <a:gd name="T13" fmla="*/ 2 h 9"/>
                <a:gd name="T14" fmla="*/ 11 w 11"/>
                <a:gd name="T15" fmla="*/ 2 h 9"/>
                <a:gd name="T16" fmla="*/ 11 w 11"/>
                <a:gd name="T17" fmla="*/ 4 h 9"/>
                <a:gd name="T18" fmla="*/ 11 w 11"/>
                <a:gd name="T19" fmla="*/ 5 h 9"/>
                <a:gd name="T20" fmla="*/ 10 w 11"/>
                <a:gd name="T21" fmla="*/ 7 h 9"/>
                <a:gd name="T22" fmla="*/ 8 w 11"/>
                <a:gd name="T23" fmla="*/ 9 h 9"/>
                <a:gd name="T24" fmla="*/ 6 w 11"/>
                <a:gd name="T25" fmla="*/ 9 h 9"/>
                <a:gd name="T26" fmla="*/ 3 w 11"/>
                <a:gd name="T27" fmla="*/ 9 h 9"/>
                <a:gd name="T28" fmla="*/ 1 w 11"/>
                <a:gd name="T29" fmla="*/ 7 h 9"/>
                <a:gd name="T30" fmla="*/ 0 w 11"/>
                <a:gd name="T31" fmla="*/ 5 h 9"/>
                <a:gd name="T32" fmla="*/ 0 w 11"/>
                <a:gd name="T33" fmla="*/ 4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9"/>
                <a:gd name="T53" fmla="*/ 11 w 11"/>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9">
                  <a:moveTo>
                    <a:pt x="0" y="4"/>
                  </a:moveTo>
                  <a:lnTo>
                    <a:pt x="0" y="2"/>
                  </a:lnTo>
                  <a:lnTo>
                    <a:pt x="1" y="2"/>
                  </a:lnTo>
                  <a:lnTo>
                    <a:pt x="3" y="0"/>
                  </a:lnTo>
                  <a:lnTo>
                    <a:pt x="6" y="0"/>
                  </a:lnTo>
                  <a:lnTo>
                    <a:pt x="8" y="0"/>
                  </a:lnTo>
                  <a:lnTo>
                    <a:pt x="10" y="2"/>
                  </a:lnTo>
                  <a:lnTo>
                    <a:pt x="11" y="2"/>
                  </a:lnTo>
                  <a:lnTo>
                    <a:pt x="11" y="4"/>
                  </a:lnTo>
                  <a:lnTo>
                    <a:pt x="11" y="5"/>
                  </a:lnTo>
                  <a:lnTo>
                    <a:pt x="10" y="7"/>
                  </a:lnTo>
                  <a:lnTo>
                    <a:pt x="8" y="9"/>
                  </a:lnTo>
                  <a:lnTo>
                    <a:pt x="6" y="9"/>
                  </a:lnTo>
                  <a:lnTo>
                    <a:pt x="3" y="9"/>
                  </a:lnTo>
                  <a:lnTo>
                    <a:pt x="1" y="7"/>
                  </a:lnTo>
                  <a:lnTo>
                    <a:pt x="0" y="5"/>
                  </a:lnTo>
                  <a:lnTo>
                    <a:pt x="0" y="4"/>
                  </a:lnTo>
                  <a:close/>
                </a:path>
              </a:pathLst>
            </a:custGeom>
            <a:solidFill>
              <a:srgbClr val="DDDDDD"/>
            </a:solidFill>
            <a:ln w="9525">
              <a:solidFill>
                <a:schemeClr val="tx1"/>
              </a:solidFill>
              <a:round/>
              <a:headEnd/>
              <a:tailEnd/>
            </a:ln>
          </p:spPr>
          <p:txBody>
            <a:bodyPr/>
            <a:lstStyle/>
            <a:p>
              <a:endParaRPr lang="en-US"/>
            </a:p>
          </p:txBody>
        </p:sp>
        <p:sp>
          <p:nvSpPr>
            <p:cNvPr id="58468" name="Freeform 153"/>
            <p:cNvSpPr>
              <a:spLocks/>
            </p:cNvSpPr>
            <p:nvPr/>
          </p:nvSpPr>
          <p:spPr bwMode="auto">
            <a:xfrm>
              <a:off x="1338" y="3388"/>
              <a:ext cx="11" cy="9"/>
            </a:xfrm>
            <a:custGeom>
              <a:avLst/>
              <a:gdLst>
                <a:gd name="T0" fmla="*/ 0 w 11"/>
                <a:gd name="T1" fmla="*/ 4 h 9"/>
                <a:gd name="T2" fmla="*/ 0 w 11"/>
                <a:gd name="T3" fmla="*/ 4 h 9"/>
                <a:gd name="T4" fmla="*/ 0 w 11"/>
                <a:gd name="T5" fmla="*/ 2 h 9"/>
                <a:gd name="T6" fmla="*/ 1 w 11"/>
                <a:gd name="T7" fmla="*/ 2 h 9"/>
                <a:gd name="T8" fmla="*/ 3 w 11"/>
                <a:gd name="T9" fmla="*/ 0 h 9"/>
                <a:gd name="T10" fmla="*/ 6 w 11"/>
                <a:gd name="T11" fmla="*/ 0 h 9"/>
                <a:gd name="T12" fmla="*/ 6 w 11"/>
                <a:gd name="T13" fmla="*/ 0 h 9"/>
                <a:gd name="T14" fmla="*/ 8 w 11"/>
                <a:gd name="T15" fmla="*/ 0 h 9"/>
                <a:gd name="T16" fmla="*/ 10 w 11"/>
                <a:gd name="T17" fmla="*/ 2 h 9"/>
                <a:gd name="T18" fmla="*/ 11 w 11"/>
                <a:gd name="T19" fmla="*/ 2 h 9"/>
                <a:gd name="T20" fmla="*/ 11 w 11"/>
                <a:gd name="T21" fmla="*/ 4 h 9"/>
                <a:gd name="T22" fmla="*/ 11 w 11"/>
                <a:gd name="T23" fmla="*/ 4 h 9"/>
                <a:gd name="T24" fmla="*/ 11 w 11"/>
                <a:gd name="T25" fmla="*/ 5 h 9"/>
                <a:gd name="T26" fmla="*/ 10 w 11"/>
                <a:gd name="T27" fmla="*/ 7 h 9"/>
                <a:gd name="T28" fmla="*/ 8 w 11"/>
                <a:gd name="T29" fmla="*/ 9 h 9"/>
                <a:gd name="T30" fmla="*/ 6 w 11"/>
                <a:gd name="T31" fmla="*/ 9 h 9"/>
                <a:gd name="T32" fmla="*/ 6 w 11"/>
                <a:gd name="T33" fmla="*/ 9 h 9"/>
                <a:gd name="T34" fmla="*/ 3 w 11"/>
                <a:gd name="T35" fmla="*/ 9 h 9"/>
                <a:gd name="T36" fmla="*/ 1 w 11"/>
                <a:gd name="T37" fmla="*/ 7 h 9"/>
                <a:gd name="T38" fmla="*/ 0 w 11"/>
                <a:gd name="T39" fmla="*/ 5 h 9"/>
                <a:gd name="T40" fmla="*/ 0 w 11"/>
                <a:gd name="T41" fmla="*/ 4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9"/>
                <a:gd name="T65" fmla="*/ 11 w 11"/>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9">
                  <a:moveTo>
                    <a:pt x="0" y="4"/>
                  </a:moveTo>
                  <a:lnTo>
                    <a:pt x="0" y="4"/>
                  </a:lnTo>
                  <a:lnTo>
                    <a:pt x="0" y="2"/>
                  </a:lnTo>
                  <a:lnTo>
                    <a:pt x="1" y="2"/>
                  </a:lnTo>
                  <a:lnTo>
                    <a:pt x="3" y="0"/>
                  </a:lnTo>
                  <a:lnTo>
                    <a:pt x="6" y="0"/>
                  </a:lnTo>
                  <a:lnTo>
                    <a:pt x="8" y="0"/>
                  </a:lnTo>
                  <a:lnTo>
                    <a:pt x="10" y="2"/>
                  </a:lnTo>
                  <a:lnTo>
                    <a:pt x="11" y="2"/>
                  </a:lnTo>
                  <a:lnTo>
                    <a:pt x="11" y="4"/>
                  </a:lnTo>
                  <a:lnTo>
                    <a:pt x="11" y="5"/>
                  </a:lnTo>
                  <a:lnTo>
                    <a:pt x="10" y="7"/>
                  </a:lnTo>
                  <a:lnTo>
                    <a:pt x="8" y="9"/>
                  </a:lnTo>
                  <a:lnTo>
                    <a:pt x="6" y="9"/>
                  </a:lnTo>
                  <a:lnTo>
                    <a:pt x="3" y="9"/>
                  </a:lnTo>
                  <a:lnTo>
                    <a:pt x="1" y="7"/>
                  </a:lnTo>
                  <a:lnTo>
                    <a:pt x="0" y="5"/>
                  </a:lnTo>
                  <a:lnTo>
                    <a:pt x="0" y="4"/>
                  </a:lnTo>
                </a:path>
              </a:pathLst>
            </a:custGeom>
            <a:solidFill>
              <a:srgbClr val="DDDDDD"/>
            </a:solidFill>
            <a:ln w="3175">
              <a:solidFill>
                <a:schemeClr val="tx1"/>
              </a:solidFill>
              <a:prstDash val="solid"/>
              <a:round/>
              <a:headEnd/>
              <a:tailEnd/>
            </a:ln>
          </p:spPr>
          <p:txBody>
            <a:bodyPr/>
            <a:lstStyle/>
            <a:p>
              <a:endParaRPr lang="en-US"/>
            </a:p>
          </p:txBody>
        </p:sp>
      </p:grpSp>
      <p:sp>
        <p:nvSpPr>
          <p:cNvPr id="58417" name="Freeform 154"/>
          <p:cNvSpPr>
            <a:spLocks/>
          </p:cNvSpPr>
          <p:nvPr/>
        </p:nvSpPr>
        <p:spPr bwMode="auto">
          <a:xfrm>
            <a:off x="1711325" y="3008313"/>
            <a:ext cx="958850" cy="1074737"/>
          </a:xfrm>
          <a:custGeom>
            <a:avLst/>
            <a:gdLst>
              <a:gd name="T0" fmla="*/ 486 w 552"/>
              <a:gd name="T1" fmla="*/ 697 h 697"/>
              <a:gd name="T2" fmla="*/ 552 w 552"/>
              <a:gd name="T3" fmla="*/ 195 h 697"/>
              <a:gd name="T4" fmla="*/ 372 w 552"/>
              <a:gd name="T5" fmla="*/ 166 h 697"/>
              <a:gd name="T6" fmla="*/ 389 w 552"/>
              <a:gd name="T7" fmla="*/ 49 h 697"/>
              <a:gd name="T8" fmla="*/ 118 w 552"/>
              <a:gd name="T9" fmla="*/ 0 h 697"/>
              <a:gd name="T10" fmla="*/ 118 w 552"/>
              <a:gd name="T11" fmla="*/ 0 h 697"/>
              <a:gd name="T12" fmla="*/ 0 w 552"/>
              <a:gd name="T13" fmla="*/ 616 h 697"/>
              <a:gd name="T14" fmla="*/ 486 w 552"/>
              <a:gd name="T15" fmla="*/ 697 h 697"/>
              <a:gd name="T16" fmla="*/ 0 60000 65536"/>
              <a:gd name="T17" fmla="*/ 0 60000 65536"/>
              <a:gd name="T18" fmla="*/ 0 60000 65536"/>
              <a:gd name="T19" fmla="*/ 0 60000 65536"/>
              <a:gd name="T20" fmla="*/ 0 60000 65536"/>
              <a:gd name="T21" fmla="*/ 0 60000 65536"/>
              <a:gd name="T22" fmla="*/ 0 60000 65536"/>
              <a:gd name="T23" fmla="*/ 0 60000 65536"/>
              <a:gd name="T24" fmla="*/ 0 w 552"/>
              <a:gd name="T25" fmla="*/ 0 h 697"/>
              <a:gd name="T26" fmla="*/ 552 w 552"/>
              <a:gd name="T27" fmla="*/ 697 h 6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2" h="697">
                <a:moveTo>
                  <a:pt x="486" y="697"/>
                </a:moveTo>
                <a:lnTo>
                  <a:pt x="552" y="195"/>
                </a:lnTo>
                <a:lnTo>
                  <a:pt x="372" y="166"/>
                </a:lnTo>
                <a:lnTo>
                  <a:pt x="389" y="49"/>
                </a:lnTo>
                <a:lnTo>
                  <a:pt x="118" y="0"/>
                </a:lnTo>
                <a:lnTo>
                  <a:pt x="0" y="616"/>
                </a:lnTo>
                <a:lnTo>
                  <a:pt x="486" y="697"/>
                </a:lnTo>
                <a:close/>
              </a:path>
            </a:pathLst>
          </a:custGeom>
          <a:solidFill>
            <a:srgbClr val="339966"/>
          </a:solidFill>
          <a:ln w="9525">
            <a:solidFill>
              <a:schemeClr val="tx1"/>
            </a:solidFill>
            <a:round/>
            <a:headEnd/>
            <a:tailEnd/>
          </a:ln>
        </p:spPr>
        <p:txBody>
          <a:bodyPr/>
          <a:lstStyle/>
          <a:p>
            <a:endParaRPr lang="en-US"/>
          </a:p>
        </p:txBody>
      </p:sp>
      <p:sp>
        <p:nvSpPr>
          <p:cNvPr id="58418" name="Freeform 155"/>
          <p:cNvSpPr>
            <a:spLocks/>
          </p:cNvSpPr>
          <p:nvPr/>
        </p:nvSpPr>
        <p:spPr bwMode="auto">
          <a:xfrm>
            <a:off x="3741738" y="3600450"/>
            <a:ext cx="1263650" cy="604838"/>
          </a:xfrm>
          <a:custGeom>
            <a:avLst/>
            <a:gdLst>
              <a:gd name="T0" fmla="*/ 27 w 728"/>
              <a:gd name="T1" fmla="*/ 0 h 393"/>
              <a:gd name="T2" fmla="*/ 49 w 728"/>
              <a:gd name="T3" fmla="*/ 4 h 393"/>
              <a:gd name="T4" fmla="*/ 80 w 728"/>
              <a:gd name="T5" fmla="*/ 5 h 393"/>
              <a:gd name="T6" fmla="*/ 119 w 728"/>
              <a:gd name="T7" fmla="*/ 9 h 393"/>
              <a:gd name="T8" fmla="*/ 163 w 728"/>
              <a:gd name="T9" fmla="*/ 11 h 393"/>
              <a:gd name="T10" fmla="*/ 212 w 728"/>
              <a:gd name="T11" fmla="*/ 12 h 393"/>
              <a:gd name="T12" fmla="*/ 264 w 728"/>
              <a:gd name="T13" fmla="*/ 12 h 393"/>
              <a:gd name="T14" fmla="*/ 318 w 728"/>
              <a:gd name="T15" fmla="*/ 14 h 393"/>
              <a:gd name="T16" fmla="*/ 373 w 728"/>
              <a:gd name="T17" fmla="*/ 14 h 393"/>
              <a:gd name="T18" fmla="*/ 427 w 728"/>
              <a:gd name="T19" fmla="*/ 16 h 393"/>
              <a:gd name="T20" fmla="*/ 478 w 728"/>
              <a:gd name="T21" fmla="*/ 16 h 393"/>
              <a:gd name="T22" fmla="*/ 525 w 728"/>
              <a:gd name="T23" fmla="*/ 16 h 393"/>
              <a:gd name="T24" fmla="*/ 566 w 728"/>
              <a:gd name="T25" fmla="*/ 17 h 393"/>
              <a:gd name="T26" fmla="*/ 601 w 728"/>
              <a:gd name="T27" fmla="*/ 17 h 393"/>
              <a:gd name="T28" fmla="*/ 628 w 728"/>
              <a:gd name="T29" fmla="*/ 17 h 393"/>
              <a:gd name="T30" fmla="*/ 645 w 728"/>
              <a:gd name="T31" fmla="*/ 17 h 393"/>
              <a:gd name="T32" fmla="*/ 652 w 728"/>
              <a:gd name="T33" fmla="*/ 17 h 393"/>
              <a:gd name="T34" fmla="*/ 662 w 728"/>
              <a:gd name="T35" fmla="*/ 22 h 393"/>
              <a:gd name="T36" fmla="*/ 684 w 728"/>
              <a:gd name="T37" fmla="*/ 31 h 393"/>
              <a:gd name="T38" fmla="*/ 687 w 728"/>
              <a:gd name="T39" fmla="*/ 33 h 393"/>
              <a:gd name="T40" fmla="*/ 694 w 728"/>
              <a:gd name="T41" fmla="*/ 36 h 393"/>
              <a:gd name="T42" fmla="*/ 698 w 728"/>
              <a:gd name="T43" fmla="*/ 41 h 393"/>
              <a:gd name="T44" fmla="*/ 692 w 728"/>
              <a:gd name="T45" fmla="*/ 51 h 393"/>
              <a:gd name="T46" fmla="*/ 679 w 728"/>
              <a:gd name="T47" fmla="*/ 78 h 393"/>
              <a:gd name="T48" fmla="*/ 696 w 728"/>
              <a:gd name="T49" fmla="*/ 95 h 393"/>
              <a:gd name="T50" fmla="*/ 709 w 728"/>
              <a:gd name="T51" fmla="*/ 121 h 393"/>
              <a:gd name="T52" fmla="*/ 728 w 728"/>
              <a:gd name="T53" fmla="*/ 393 h 393"/>
              <a:gd name="T54" fmla="*/ 721 w 728"/>
              <a:gd name="T55" fmla="*/ 393 h 393"/>
              <a:gd name="T56" fmla="*/ 703 w 728"/>
              <a:gd name="T57" fmla="*/ 393 h 393"/>
              <a:gd name="T58" fmla="*/ 672 w 728"/>
              <a:gd name="T59" fmla="*/ 393 h 393"/>
              <a:gd name="T60" fmla="*/ 635 w 728"/>
              <a:gd name="T61" fmla="*/ 393 h 393"/>
              <a:gd name="T62" fmla="*/ 588 w 728"/>
              <a:gd name="T63" fmla="*/ 393 h 393"/>
              <a:gd name="T64" fmla="*/ 535 w 728"/>
              <a:gd name="T65" fmla="*/ 393 h 393"/>
              <a:gd name="T66" fmla="*/ 478 w 728"/>
              <a:gd name="T67" fmla="*/ 391 h 393"/>
              <a:gd name="T68" fmla="*/ 418 w 728"/>
              <a:gd name="T69" fmla="*/ 391 h 393"/>
              <a:gd name="T70" fmla="*/ 356 w 728"/>
              <a:gd name="T71" fmla="*/ 390 h 393"/>
              <a:gd name="T72" fmla="*/ 295 w 728"/>
              <a:gd name="T73" fmla="*/ 390 h 393"/>
              <a:gd name="T74" fmla="*/ 234 w 728"/>
              <a:gd name="T75" fmla="*/ 388 h 393"/>
              <a:gd name="T76" fmla="*/ 175 w 728"/>
              <a:gd name="T77" fmla="*/ 386 h 393"/>
              <a:gd name="T78" fmla="*/ 120 w 728"/>
              <a:gd name="T79" fmla="*/ 385 h 393"/>
              <a:gd name="T80" fmla="*/ 73 w 728"/>
              <a:gd name="T81" fmla="*/ 383 h 393"/>
              <a:gd name="T82" fmla="*/ 32 w 728"/>
              <a:gd name="T83" fmla="*/ 381 h 393"/>
              <a:gd name="T84" fmla="*/ 0 w 728"/>
              <a:gd name="T85" fmla="*/ 379 h 3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8"/>
              <a:gd name="T130" fmla="*/ 0 h 393"/>
              <a:gd name="T131" fmla="*/ 728 w 728"/>
              <a:gd name="T132" fmla="*/ 393 h 3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8" h="393">
                <a:moveTo>
                  <a:pt x="0" y="379"/>
                </a:moveTo>
                <a:lnTo>
                  <a:pt x="27" y="0"/>
                </a:lnTo>
                <a:lnTo>
                  <a:pt x="38" y="2"/>
                </a:lnTo>
                <a:lnTo>
                  <a:pt x="49" y="4"/>
                </a:lnTo>
                <a:lnTo>
                  <a:pt x="65" y="5"/>
                </a:lnTo>
                <a:lnTo>
                  <a:pt x="80" y="5"/>
                </a:lnTo>
                <a:lnTo>
                  <a:pt x="98" y="7"/>
                </a:lnTo>
                <a:lnTo>
                  <a:pt x="119" y="9"/>
                </a:lnTo>
                <a:lnTo>
                  <a:pt x="139" y="9"/>
                </a:lnTo>
                <a:lnTo>
                  <a:pt x="163" y="11"/>
                </a:lnTo>
                <a:lnTo>
                  <a:pt x="186" y="11"/>
                </a:lnTo>
                <a:lnTo>
                  <a:pt x="212" y="12"/>
                </a:lnTo>
                <a:lnTo>
                  <a:pt x="237" y="12"/>
                </a:lnTo>
                <a:lnTo>
                  <a:pt x="264" y="12"/>
                </a:lnTo>
                <a:lnTo>
                  <a:pt x="291" y="14"/>
                </a:lnTo>
                <a:lnTo>
                  <a:pt x="318" y="14"/>
                </a:lnTo>
                <a:lnTo>
                  <a:pt x="346" y="14"/>
                </a:lnTo>
                <a:lnTo>
                  <a:pt x="373" y="14"/>
                </a:lnTo>
                <a:lnTo>
                  <a:pt x="400" y="16"/>
                </a:lnTo>
                <a:lnTo>
                  <a:pt x="427" y="16"/>
                </a:lnTo>
                <a:lnTo>
                  <a:pt x="452" y="16"/>
                </a:lnTo>
                <a:lnTo>
                  <a:pt x="478" y="16"/>
                </a:lnTo>
                <a:lnTo>
                  <a:pt x="501" y="16"/>
                </a:lnTo>
                <a:lnTo>
                  <a:pt x="525" y="16"/>
                </a:lnTo>
                <a:lnTo>
                  <a:pt x="545" y="17"/>
                </a:lnTo>
                <a:lnTo>
                  <a:pt x="566" y="17"/>
                </a:lnTo>
                <a:lnTo>
                  <a:pt x="584" y="17"/>
                </a:lnTo>
                <a:lnTo>
                  <a:pt x="601" y="17"/>
                </a:lnTo>
                <a:lnTo>
                  <a:pt x="616" y="17"/>
                </a:lnTo>
                <a:lnTo>
                  <a:pt x="628" y="17"/>
                </a:lnTo>
                <a:lnTo>
                  <a:pt x="638" y="17"/>
                </a:lnTo>
                <a:lnTo>
                  <a:pt x="645" y="17"/>
                </a:lnTo>
                <a:lnTo>
                  <a:pt x="650" y="17"/>
                </a:lnTo>
                <a:lnTo>
                  <a:pt x="652" y="17"/>
                </a:lnTo>
                <a:lnTo>
                  <a:pt x="650" y="16"/>
                </a:lnTo>
                <a:lnTo>
                  <a:pt x="662" y="22"/>
                </a:lnTo>
                <a:lnTo>
                  <a:pt x="674" y="33"/>
                </a:lnTo>
                <a:lnTo>
                  <a:pt x="684" y="31"/>
                </a:lnTo>
                <a:lnTo>
                  <a:pt x="686" y="33"/>
                </a:lnTo>
                <a:lnTo>
                  <a:pt x="687" y="33"/>
                </a:lnTo>
                <a:lnTo>
                  <a:pt x="691" y="34"/>
                </a:lnTo>
                <a:lnTo>
                  <a:pt x="694" y="36"/>
                </a:lnTo>
                <a:lnTo>
                  <a:pt x="696" y="38"/>
                </a:lnTo>
                <a:lnTo>
                  <a:pt x="698" y="41"/>
                </a:lnTo>
                <a:lnTo>
                  <a:pt x="696" y="46"/>
                </a:lnTo>
                <a:lnTo>
                  <a:pt x="692" y="51"/>
                </a:lnTo>
                <a:lnTo>
                  <a:pt x="679" y="70"/>
                </a:lnTo>
                <a:lnTo>
                  <a:pt x="679" y="78"/>
                </a:lnTo>
                <a:lnTo>
                  <a:pt x="692" y="88"/>
                </a:lnTo>
                <a:lnTo>
                  <a:pt x="696" y="95"/>
                </a:lnTo>
                <a:lnTo>
                  <a:pt x="698" y="107"/>
                </a:lnTo>
                <a:lnTo>
                  <a:pt x="709" y="121"/>
                </a:lnTo>
                <a:lnTo>
                  <a:pt x="726" y="121"/>
                </a:lnTo>
                <a:lnTo>
                  <a:pt x="728" y="393"/>
                </a:lnTo>
                <a:lnTo>
                  <a:pt x="726" y="393"/>
                </a:lnTo>
                <a:lnTo>
                  <a:pt x="721" y="393"/>
                </a:lnTo>
                <a:lnTo>
                  <a:pt x="713" y="393"/>
                </a:lnTo>
                <a:lnTo>
                  <a:pt x="703" y="393"/>
                </a:lnTo>
                <a:lnTo>
                  <a:pt x="689" y="393"/>
                </a:lnTo>
                <a:lnTo>
                  <a:pt x="672" y="393"/>
                </a:lnTo>
                <a:lnTo>
                  <a:pt x="654" y="393"/>
                </a:lnTo>
                <a:lnTo>
                  <a:pt x="635" y="393"/>
                </a:lnTo>
                <a:lnTo>
                  <a:pt x="611" y="393"/>
                </a:lnTo>
                <a:lnTo>
                  <a:pt x="588" y="393"/>
                </a:lnTo>
                <a:lnTo>
                  <a:pt x="562" y="393"/>
                </a:lnTo>
                <a:lnTo>
                  <a:pt x="535" y="393"/>
                </a:lnTo>
                <a:lnTo>
                  <a:pt x="508" y="393"/>
                </a:lnTo>
                <a:lnTo>
                  <a:pt x="478" y="391"/>
                </a:lnTo>
                <a:lnTo>
                  <a:pt x="449" y="391"/>
                </a:lnTo>
                <a:lnTo>
                  <a:pt x="418" y="391"/>
                </a:lnTo>
                <a:lnTo>
                  <a:pt x="388" y="391"/>
                </a:lnTo>
                <a:lnTo>
                  <a:pt x="356" y="390"/>
                </a:lnTo>
                <a:lnTo>
                  <a:pt x="325" y="390"/>
                </a:lnTo>
                <a:lnTo>
                  <a:pt x="295" y="390"/>
                </a:lnTo>
                <a:lnTo>
                  <a:pt x="263" y="388"/>
                </a:lnTo>
                <a:lnTo>
                  <a:pt x="234" y="388"/>
                </a:lnTo>
                <a:lnTo>
                  <a:pt x="203" y="388"/>
                </a:lnTo>
                <a:lnTo>
                  <a:pt x="175" y="386"/>
                </a:lnTo>
                <a:lnTo>
                  <a:pt x="148" y="386"/>
                </a:lnTo>
                <a:lnTo>
                  <a:pt x="120" y="385"/>
                </a:lnTo>
                <a:lnTo>
                  <a:pt x="97" y="385"/>
                </a:lnTo>
                <a:lnTo>
                  <a:pt x="73" y="383"/>
                </a:lnTo>
                <a:lnTo>
                  <a:pt x="51" y="383"/>
                </a:lnTo>
                <a:lnTo>
                  <a:pt x="32" y="381"/>
                </a:lnTo>
                <a:lnTo>
                  <a:pt x="16" y="379"/>
                </a:lnTo>
                <a:lnTo>
                  <a:pt x="0" y="379"/>
                </a:lnTo>
                <a:close/>
              </a:path>
            </a:pathLst>
          </a:custGeom>
          <a:solidFill>
            <a:srgbClr val="DDDDDD"/>
          </a:solidFill>
          <a:ln w="9525">
            <a:solidFill>
              <a:schemeClr val="tx1"/>
            </a:solidFill>
            <a:round/>
            <a:headEnd/>
            <a:tailEnd/>
          </a:ln>
        </p:spPr>
        <p:txBody>
          <a:bodyPr/>
          <a:lstStyle/>
          <a:p>
            <a:endParaRPr lang="en-US"/>
          </a:p>
        </p:txBody>
      </p:sp>
      <p:sp>
        <p:nvSpPr>
          <p:cNvPr id="58419" name="Freeform 156"/>
          <p:cNvSpPr>
            <a:spLocks/>
          </p:cNvSpPr>
          <p:nvPr/>
        </p:nvSpPr>
        <p:spPr bwMode="auto">
          <a:xfrm>
            <a:off x="4595813" y="1822450"/>
            <a:ext cx="1112837" cy="1125538"/>
          </a:xfrm>
          <a:custGeom>
            <a:avLst/>
            <a:gdLst>
              <a:gd name="T0" fmla="*/ 520 w 641"/>
              <a:gd name="T1" fmla="*/ 682 h 731"/>
              <a:gd name="T2" fmla="*/ 479 w 641"/>
              <a:gd name="T3" fmla="*/ 645 h 731"/>
              <a:gd name="T4" fmla="*/ 427 w 641"/>
              <a:gd name="T5" fmla="*/ 601 h 731"/>
              <a:gd name="T6" fmla="*/ 421 w 641"/>
              <a:gd name="T7" fmla="*/ 591 h 731"/>
              <a:gd name="T8" fmla="*/ 398 w 641"/>
              <a:gd name="T9" fmla="*/ 587 h 731"/>
              <a:gd name="T10" fmla="*/ 386 w 641"/>
              <a:gd name="T11" fmla="*/ 555 h 731"/>
              <a:gd name="T12" fmla="*/ 383 w 641"/>
              <a:gd name="T13" fmla="*/ 532 h 731"/>
              <a:gd name="T14" fmla="*/ 384 w 641"/>
              <a:gd name="T15" fmla="*/ 493 h 731"/>
              <a:gd name="T16" fmla="*/ 367 w 641"/>
              <a:gd name="T17" fmla="*/ 447 h 731"/>
              <a:gd name="T18" fmla="*/ 374 w 641"/>
              <a:gd name="T19" fmla="*/ 442 h 731"/>
              <a:gd name="T20" fmla="*/ 398 w 641"/>
              <a:gd name="T21" fmla="*/ 415 h 731"/>
              <a:gd name="T22" fmla="*/ 416 w 641"/>
              <a:gd name="T23" fmla="*/ 332 h 731"/>
              <a:gd name="T24" fmla="*/ 423 w 641"/>
              <a:gd name="T25" fmla="*/ 322 h 731"/>
              <a:gd name="T26" fmla="*/ 457 w 641"/>
              <a:gd name="T27" fmla="*/ 293 h 731"/>
              <a:gd name="T28" fmla="*/ 496 w 641"/>
              <a:gd name="T29" fmla="*/ 256 h 731"/>
              <a:gd name="T30" fmla="*/ 518 w 641"/>
              <a:gd name="T31" fmla="*/ 229 h 731"/>
              <a:gd name="T32" fmla="*/ 537 w 641"/>
              <a:gd name="T33" fmla="*/ 207 h 731"/>
              <a:gd name="T34" fmla="*/ 565 w 641"/>
              <a:gd name="T35" fmla="*/ 190 h 731"/>
              <a:gd name="T36" fmla="*/ 592 w 641"/>
              <a:gd name="T37" fmla="*/ 181 h 731"/>
              <a:gd name="T38" fmla="*/ 623 w 641"/>
              <a:gd name="T39" fmla="*/ 164 h 731"/>
              <a:gd name="T40" fmla="*/ 641 w 641"/>
              <a:gd name="T41" fmla="*/ 151 h 731"/>
              <a:gd name="T42" fmla="*/ 640 w 641"/>
              <a:gd name="T43" fmla="*/ 149 h 731"/>
              <a:gd name="T44" fmla="*/ 606 w 641"/>
              <a:gd name="T45" fmla="*/ 153 h 731"/>
              <a:gd name="T46" fmla="*/ 530 w 641"/>
              <a:gd name="T47" fmla="*/ 144 h 731"/>
              <a:gd name="T48" fmla="*/ 523 w 641"/>
              <a:gd name="T49" fmla="*/ 131 h 731"/>
              <a:gd name="T50" fmla="*/ 494 w 641"/>
              <a:gd name="T51" fmla="*/ 149 h 731"/>
              <a:gd name="T52" fmla="*/ 462 w 641"/>
              <a:gd name="T53" fmla="*/ 149 h 731"/>
              <a:gd name="T54" fmla="*/ 450 w 641"/>
              <a:gd name="T55" fmla="*/ 137 h 731"/>
              <a:gd name="T56" fmla="*/ 437 w 641"/>
              <a:gd name="T57" fmla="*/ 134 h 731"/>
              <a:gd name="T58" fmla="*/ 428 w 641"/>
              <a:gd name="T59" fmla="*/ 120 h 731"/>
              <a:gd name="T60" fmla="*/ 405 w 641"/>
              <a:gd name="T61" fmla="*/ 132 h 731"/>
              <a:gd name="T62" fmla="*/ 393 w 641"/>
              <a:gd name="T63" fmla="*/ 115 h 731"/>
              <a:gd name="T64" fmla="*/ 376 w 641"/>
              <a:gd name="T65" fmla="*/ 100 h 731"/>
              <a:gd name="T66" fmla="*/ 379 w 641"/>
              <a:gd name="T67" fmla="*/ 98 h 731"/>
              <a:gd name="T68" fmla="*/ 347 w 641"/>
              <a:gd name="T69" fmla="*/ 93 h 731"/>
              <a:gd name="T70" fmla="*/ 315 w 641"/>
              <a:gd name="T71" fmla="*/ 90 h 731"/>
              <a:gd name="T72" fmla="*/ 286 w 641"/>
              <a:gd name="T73" fmla="*/ 105 h 731"/>
              <a:gd name="T74" fmla="*/ 240 w 641"/>
              <a:gd name="T75" fmla="*/ 83 h 731"/>
              <a:gd name="T76" fmla="*/ 207 w 641"/>
              <a:gd name="T77" fmla="*/ 73 h 731"/>
              <a:gd name="T78" fmla="*/ 169 w 641"/>
              <a:gd name="T79" fmla="*/ 37 h 731"/>
              <a:gd name="T80" fmla="*/ 7 w 641"/>
              <a:gd name="T81" fmla="*/ 88 h 731"/>
              <a:gd name="T82" fmla="*/ 5 w 641"/>
              <a:gd name="T83" fmla="*/ 132 h 731"/>
              <a:gd name="T84" fmla="*/ 14 w 641"/>
              <a:gd name="T85" fmla="*/ 186 h 731"/>
              <a:gd name="T86" fmla="*/ 25 w 641"/>
              <a:gd name="T87" fmla="*/ 217 h 731"/>
              <a:gd name="T88" fmla="*/ 31 w 641"/>
              <a:gd name="T89" fmla="*/ 264 h 731"/>
              <a:gd name="T90" fmla="*/ 31 w 641"/>
              <a:gd name="T91" fmla="*/ 296 h 731"/>
              <a:gd name="T92" fmla="*/ 53 w 641"/>
              <a:gd name="T93" fmla="*/ 427 h 731"/>
              <a:gd name="T94" fmla="*/ 31 w 641"/>
              <a:gd name="T95" fmla="*/ 466 h 731"/>
              <a:gd name="T96" fmla="*/ 39 w 641"/>
              <a:gd name="T97" fmla="*/ 484 h 731"/>
              <a:gd name="T98" fmla="*/ 63 w 641"/>
              <a:gd name="T99" fmla="*/ 503 h 731"/>
              <a:gd name="T100" fmla="*/ 63 w 641"/>
              <a:gd name="T101" fmla="*/ 576 h 731"/>
              <a:gd name="T102" fmla="*/ 61 w 641"/>
              <a:gd name="T103" fmla="*/ 696 h 731"/>
              <a:gd name="T104" fmla="*/ 66 w 641"/>
              <a:gd name="T105" fmla="*/ 730 h 731"/>
              <a:gd name="T106" fmla="*/ 127 w 641"/>
              <a:gd name="T107" fmla="*/ 730 h 731"/>
              <a:gd name="T108" fmla="*/ 235 w 641"/>
              <a:gd name="T109" fmla="*/ 728 h 731"/>
              <a:gd name="T110" fmla="*/ 357 w 641"/>
              <a:gd name="T111" fmla="*/ 726 h 731"/>
              <a:gd name="T112" fmla="*/ 465 w 641"/>
              <a:gd name="T113" fmla="*/ 725 h 731"/>
              <a:gd name="T114" fmla="*/ 526 w 641"/>
              <a:gd name="T115" fmla="*/ 718 h 7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41"/>
              <a:gd name="T175" fmla="*/ 0 h 731"/>
              <a:gd name="T176" fmla="*/ 641 w 641"/>
              <a:gd name="T177" fmla="*/ 731 h 7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41" h="731">
                <a:moveTo>
                  <a:pt x="526" y="718"/>
                </a:moveTo>
                <a:lnTo>
                  <a:pt x="528" y="716"/>
                </a:lnTo>
                <a:lnTo>
                  <a:pt x="528" y="709"/>
                </a:lnTo>
                <a:lnTo>
                  <a:pt x="525" y="701"/>
                </a:lnTo>
                <a:lnTo>
                  <a:pt x="523" y="691"/>
                </a:lnTo>
                <a:lnTo>
                  <a:pt x="520" y="682"/>
                </a:lnTo>
                <a:lnTo>
                  <a:pt x="518" y="674"/>
                </a:lnTo>
                <a:lnTo>
                  <a:pt x="515" y="667"/>
                </a:lnTo>
                <a:lnTo>
                  <a:pt x="513" y="665"/>
                </a:lnTo>
                <a:lnTo>
                  <a:pt x="499" y="660"/>
                </a:lnTo>
                <a:lnTo>
                  <a:pt x="487" y="653"/>
                </a:lnTo>
                <a:lnTo>
                  <a:pt x="479" y="645"/>
                </a:lnTo>
                <a:lnTo>
                  <a:pt x="471" y="637"/>
                </a:lnTo>
                <a:lnTo>
                  <a:pt x="465" y="628"/>
                </a:lnTo>
                <a:lnTo>
                  <a:pt x="460" y="620"/>
                </a:lnTo>
                <a:lnTo>
                  <a:pt x="457" y="616"/>
                </a:lnTo>
                <a:lnTo>
                  <a:pt x="457" y="613"/>
                </a:lnTo>
                <a:lnTo>
                  <a:pt x="427" y="601"/>
                </a:lnTo>
                <a:lnTo>
                  <a:pt x="425" y="593"/>
                </a:lnTo>
                <a:lnTo>
                  <a:pt x="423" y="593"/>
                </a:lnTo>
                <a:lnTo>
                  <a:pt x="423" y="591"/>
                </a:lnTo>
                <a:lnTo>
                  <a:pt x="421" y="591"/>
                </a:lnTo>
                <a:lnTo>
                  <a:pt x="418" y="591"/>
                </a:lnTo>
                <a:lnTo>
                  <a:pt x="416" y="591"/>
                </a:lnTo>
                <a:lnTo>
                  <a:pt x="413" y="593"/>
                </a:lnTo>
                <a:lnTo>
                  <a:pt x="410" y="591"/>
                </a:lnTo>
                <a:lnTo>
                  <a:pt x="405" y="589"/>
                </a:lnTo>
                <a:lnTo>
                  <a:pt x="398" y="587"/>
                </a:lnTo>
                <a:lnTo>
                  <a:pt x="393" y="582"/>
                </a:lnTo>
                <a:lnTo>
                  <a:pt x="388" y="577"/>
                </a:lnTo>
                <a:lnTo>
                  <a:pt x="384" y="574"/>
                </a:lnTo>
                <a:lnTo>
                  <a:pt x="383" y="569"/>
                </a:lnTo>
                <a:lnTo>
                  <a:pt x="383" y="564"/>
                </a:lnTo>
                <a:lnTo>
                  <a:pt x="386" y="555"/>
                </a:lnTo>
                <a:lnTo>
                  <a:pt x="388" y="550"/>
                </a:lnTo>
                <a:lnTo>
                  <a:pt x="388" y="545"/>
                </a:lnTo>
                <a:lnTo>
                  <a:pt x="388" y="542"/>
                </a:lnTo>
                <a:lnTo>
                  <a:pt x="386" y="538"/>
                </a:lnTo>
                <a:lnTo>
                  <a:pt x="384" y="535"/>
                </a:lnTo>
                <a:lnTo>
                  <a:pt x="383" y="532"/>
                </a:lnTo>
                <a:lnTo>
                  <a:pt x="379" y="528"/>
                </a:lnTo>
                <a:lnTo>
                  <a:pt x="379" y="523"/>
                </a:lnTo>
                <a:lnTo>
                  <a:pt x="379" y="515"/>
                </a:lnTo>
                <a:lnTo>
                  <a:pt x="379" y="508"/>
                </a:lnTo>
                <a:lnTo>
                  <a:pt x="383" y="499"/>
                </a:lnTo>
                <a:lnTo>
                  <a:pt x="384" y="493"/>
                </a:lnTo>
                <a:lnTo>
                  <a:pt x="388" y="486"/>
                </a:lnTo>
                <a:lnTo>
                  <a:pt x="388" y="481"/>
                </a:lnTo>
                <a:lnTo>
                  <a:pt x="389" y="481"/>
                </a:lnTo>
                <a:lnTo>
                  <a:pt x="381" y="467"/>
                </a:lnTo>
                <a:lnTo>
                  <a:pt x="367" y="467"/>
                </a:lnTo>
                <a:lnTo>
                  <a:pt x="367" y="447"/>
                </a:lnTo>
                <a:lnTo>
                  <a:pt x="369" y="447"/>
                </a:lnTo>
                <a:lnTo>
                  <a:pt x="371" y="445"/>
                </a:lnTo>
                <a:lnTo>
                  <a:pt x="372" y="445"/>
                </a:lnTo>
                <a:lnTo>
                  <a:pt x="374" y="442"/>
                </a:lnTo>
                <a:lnTo>
                  <a:pt x="374" y="440"/>
                </a:lnTo>
                <a:lnTo>
                  <a:pt x="376" y="437"/>
                </a:lnTo>
                <a:lnTo>
                  <a:pt x="377" y="432"/>
                </a:lnTo>
                <a:lnTo>
                  <a:pt x="384" y="427"/>
                </a:lnTo>
                <a:lnTo>
                  <a:pt x="389" y="422"/>
                </a:lnTo>
                <a:lnTo>
                  <a:pt x="398" y="415"/>
                </a:lnTo>
                <a:lnTo>
                  <a:pt x="405" y="410"/>
                </a:lnTo>
                <a:lnTo>
                  <a:pt x="411" y="406"/>
                </a:lnTo>
                <a:lnTo>
                  <a:pt x="415" y="403"/>
                </a:lnTo>
                <a:lnTo>
                  <a:pt x="418" y="403"/>
                </a:lnTo>
                <a:lnTo>
                  <a:pt x="416" y="332"/>
                </a:lnTo>
                <a:lnTo>
                  <a:pt x="415" y="332"/>
                </a:lnTo>
                <a:lnTo>
                  <a:pt x="415" y="330"/>
                </a:lnTo>
                <a:lnTo>
                  <a:pt x="416" y="329"/>
                </a:lnTo>
                <a:lnTo>
                  <a:pt x="418" y="325"/>
                </a:lnTo>
                <a:lnTo>
                  <a:pt x="423" y="322"/>
                </a:lnTo>
                <a:lnTo>
                  <a:pt x="430" y="317"/>
                </a:lnTo>
                <a:lnTo>
                  <a:pt x="435" y="313"/>
                </a:lnTo>
                <a:lnTo>
                  <a:pt x="440" y="308"/>
                </a:lnTo>
                <a:lnTo>
                  <a:pt x="445" y="303"/>
                </a:lnTo>
                <a:lnTo>
                  <a:pt x="450" y="298"/>
                </a:lnTo>
                <a:lnTo>
                  <a:pt x="457" y="293"/>
                </a:lnTo>
                <a:lnTo>
                  <a:pt x="464" y="286"/>
                </a:lnTo>
                <a:lnTo>
                  <a:pt x="471" y="279"/>
                </a:lnTo>
                <a:lnTo>
                  <a:pt x="477" y="274"/>
                </a:lnTo>
                <a:lnTo>
                  <a:pt x="484" y="268"/>
                </a:lnTo>
                <a:lnTo>
                  <a:pt x="491" y="261"/>
                </a:lnTo>
                <a:lnTo>
                  <a:pt x="496" y="256"/>
                </a:lnTo>
                <a:lnTo>
                  <a:pt x="503" y="249"/>
                </a:lnTo>
                <a:lnTo>
                  <a:pt x="506" y="244"/>
                </a:lnTo>
                <a:lnTo>
                  <a:pt x="511" y="239"/>
                </a:lnTo>
                <a:lnTo>
                  <a:pt x="515" y="235"/>
                </a:lnTo>
                <a:lnTo>
                  <a:pt x="516" y="232"/>
                </a:lnTo>
                <a:lnTo>
                  <a:pt x="518" y="229"/>
                </a:lnTo>
                <a:lnTo>
                  <a:pt x="520" y="224"/>
                </a:lnTo>
                <a:lnTo>
                  <a:pt x="523" y="220"/>
                </a:lnTo>
                <a:lnTo>
                  <a:pt x="525" y="217"/>
                </a:lnTo>
                <a:lnTo>
                  <a:pt x="528" y="213"/>
                </a:lnTo>
                <a:lnTo>
                  <a:pt x="533" y="210"/>
                </a:lnTo>
                <a:lnTo>
                  <a:pt x="537" y="207"/>
                </a:lnTo>
                <a:lnTo>
                  <a:pt x="542" y="203"/>
                </a:lnTo>
                <a:lnTo>
                  <a:pt x="547" y="200"/>
                </a:lnTo>
                <a:lnTo>
                  <a:pt x="550" y="198"/>
                </a:lnTo>
                <a:lnTo>
                  <a:pt x="555" y="195"/>
                </a:lnTo>
                <a:lnTo>
                  <a:pt x="560" y="193"/>
                </a:lnTo>
                <a:lnTo>
                  <a:pt x="565" y="190"/>
                </a:lnTo>
                <a:lnTo>
                  <a:pt x="570" y="188"/>
                </a:lnTo>
                <a:lnTo>
                  <a:pt x="574" y="188"/>
                </a:lnTo>
                <a:lnTo>
                  <a:pt x="579" y="186"/>
                </a:lnTo>
                <a:lnTo>
                  <a:pt x="582" y="185"/>
                </a:lnTo>
                <a:lnTo>
                  <a:pt x="587" y="183"/>
                </a:lnTo>
                <a:lnTo>
                  <a:pt x="592" y="181"/>
                </a:lnTo>
                <a:lnTo>
                  <a:pt x="597" y="180"/>
                </a:lnTo>
                <a:lnTo>
                  <a:pt x="603" y="176"/>
                </a:lnTo>
                <a:lnTo>
                  <a:pt x="608" y="173"/>
                </a:lnTo>
                <a:lnTo>
                  <a:pt x="613" y="169"/>
                </a:lnTo>
                <a:lnTo>
                  <a:pt x="618" y="166"/>
                </a:lnTo>
                <a:lnTo>
                  <a:pt x="623" y="164"/>
                </a:lnTo>
                <a:lnTo>
                  <a:pt x="628" y="161"/>
                </a:lnTo>
                <a:lnTo>
                  <a:pt x="631" y="158"/>
                </a:lnTo>
                <a:lnTo>
                  <a:pt x="635" y="156"/>
                </a:lnTo>
                <a:lnTo>
                  <a:pt x="638" y="154"/>
                </a:lnTo>
                <a:lnTo>
                  <a:pt x="640" y="153"/>
                </a:lnTo>
                <a:lnTo>
                  <a:pt x="641" y="151"/>
                </a:lnTo>
                <a:lnTo>
                  <a:pt x="641" y="149"/>
                </a:lnTo>
                <a:lnTo>
                  <a:pt x="640" y="149"/>
                </a:lnTo>
                <a:lnTo>
                  <a:pt x="638" y="149"/>
                </a:lnTo>
                <a:lnTo>
                  <a:pt x="633" y="149"/>
                </a:lnTo>
                <a:lnTo>
                  <a:pt x="625" y="153"/>
                </a:lnTo>
                <a:lnTo>
                  <a:pt x="618" y="153"/>
                </a:lnTo>
                <a:lnTo>
                  <a:pt x="611" y="153"/>
                </a:lnTo>
                <a:lnTo>
                  <a:pt x="606" y="153"/>
                </a:lnTo>
                <a:lnTo>
                  <a:pt x="603" y="149"/>
                </a:lnTo>
                <a:lnTo>
                  <a:pt x="599" y="147"/>
                </a:lnTo>
                <a:lnTo>
                  <a:pt x="597" y="146"/>
                </a:lnTo>
                <a:lnTo>
                  <a:pt x="596" y="144"/>
                </a:lnTo>
                <a:lnTo>
                  <a:pt x="530" y="144"/>
                </a:lnTo>
                <a:lnTo>
                  <a:pt x="530" y="131"/>
                </a:lnTo>
                <a:lnTo>
                  <a:pt x="528" y="131"/>
                </a:lnTo>
                <a:lnTo>
                  <a:pt x="526" y="131"/>
                </a:lnTo>
                <a:lnTo>
                  <a:pt x="525" y="131"/>
                </a:lnTo>
                <a:lnTo>
                  <a:pt x="523" y="131"/>
                </a:lnTo>
                <a:lnTo>
                  <a:pt x="521" y="131"/>
                </a:lnTo>
                <a:lnTo>
                  <a:pt x="520" y="131"/>
                </a:lnTo>
                <a:lnTo>
                  <a:pt x="518" y="131"/>
                </a:lnTo>
                <a:lnTo>
                  <a:pt x="509" y="139"/>
                </a:lnTo>
                <a:lnTo>
                  <a:pt x="501" y="146"/>
                </a:lnTo>
                <a:lnTo>
                  <a:pt x="494" y="149"/>
                </a:lnTo>
                <a:lnTo>
                  <a:pt x="487" y="153"/>
                </a:lnTo>
                <a:lnTo>
                  <a:pt x="481" y="154"/>
                </a:lnTo>
                <a:lnTo>
                  <a:pt x="476" y="154"/>
                </a:lnTo>
                <a:lnTo>
                  <a:pt x="471" y="153"/>
                </a:lnTo>
                <a:lnTo>
                  <a:pt x="465" y="153"/>
                </a:lnTo>
                <a:lnTo>
                  <a:pt x="462" y="149"/>
                </a:lnTo>
                <a:lnTo>
                  <a:pt x="459" y="147"/>
                </a:lnTo>
                <a:lnTo>
                  <a:pt x="455" y="144"/>
                </a:lnTo>
                <a:lnTo>
                  <a:pt x="454" y="142"/>
                </a:lnTo>
                <a:lnTo>
                  <a:pt x="452" y="141"/>
                </a:lnTo>
                <a:lnTo>
                  <a:pt x="450" y="139"/>
                </a:lnTo>
                <a:lnTo>
                  <a:pt x="450" y="137"/>
                </a:lnTo>
                <a:lnTo>
                  <a:pt x="450" y="136"/>
                </a:lnTo>
                <a:lnTo>
                  <a:pt x="449" y="136"/>
                </a:lnTo>
                <a:lnTo>
                  <a:pt x="447" y="136"/>
                </a:lnTo>
                <a:lnTo>
                  <a:pt x="443" y="136"/>
                </a:lnTo>
                <a:lnTo>
                  <a:pt x="440" y="136"/>
                </a:lnTo>
                <a:lnTo>
                  <a:pt x="437" y="134"/>
                </a:lnTo>
                <a:lnTo>
                  <a:pt x="435" y="132"/>
                </a:lnTo>
                <a:lnTo>
                  <a:pt x="433" y="131"/>
                </a:lnTo>
                <a:lnTo>
                  <a:pt x="432" y="127"/>
                </a:lnTo>
                <a:lnTo>
                  <a:pt x="432" y="125"/>
                </a:lnTo>
                <a:lnTo>
                  <a:pt x="430" y="124"/>
                </a:lnTo>
                <a:lnTo>
                  <a:pt x="428" y="120"/>
                </a:lnTo>
                <a:lnTo>
                  <a:pt x="427" y="117"/>
                </a:lnTo>
                <a:lnTo>
                  <a:pt x="423" y="117"/>
                </a:lnTo>
                <a:lnTo>
                  <a:pt x="420" y="117"/>
                </a:lnTo>
                <a:lnTo>
                  <a:pt x="415" y="119"/>
                </a:lnTo>
                <a:lnTo>
                  <a:pt x="411" y="122"/>
                </a:lnTo>
                <a:lnTo>
                  <a:pt x="405" y="132"/>
                </a:lnTo>
                <a:lnTo>
                  <a:pt x="399" y="136"/>
                </a:lnTo>
                <a:lnTo>
                  <a:pt x="396" y="134"/>
                </a:lnTo>
                <a:lnTo>
                  <a:pt x="396" y="131"/>
                </a:lnTo>
                <a:lnTo>
                  <a:pt x="394" y="125"/>
                </a:lnTo>
                <a:lnTo>
                  <a:pt x="393" y="120"/>
                </a:lnTo>
                <a:lnTo>
                  <a:pt x="393" y="115"/>
                </a:lnTo>
                <a:lnTo>
                  <a:pt x="389" y="112"/>
                </a:lnTo>
                <a:lnTo>
                  <a:pt x="381" y="109"/>
                </a:lnTo>
                <a:lnTo>
                  <a:pt x="377" y="105"/>
                </a:lnTo>
                <a:lnTo>
                  <a:pt x="376" y="103"/>
                </a:lnTo>
                <a:lnTo>
                  <a:pt x="376" y="102"/>
                </a:lnTo>
                <a:lnTo>
                  <a:pt x="376" y="100"/>
                </a:lnTo>
                <a:lnTo>
                  <a:pt x="377" y="100"/>
                </a:lnTo>
                <a:lnTo>
                  <a:pt x="379" y="98"/>
                </a:lnTo>
                <a:lnTo>
                  <a:pt x="377" y="98"/>
                </a:lnTo>
                <a:lnTo>
                  <a:pt x="374" y="97"/>
                </a:lnTo>
                <a:lnTo>
                  <a:pt x="371" y="97"/>
                </a:lnTo>
                <a:lnTo>
                  <a:pt x="364" y="97"/>
                </a:lnTo>
                <a:lnTo>
                  <a:pt x="355" y="95"/>
                </a:lnTo>
                <a:lnTo>
                  <a:pt x="347" y="93"/>
                </a:lnTo>
                <a:lnTo>
                  <a:pt x="339" y="92"/>
                </a:lnTo>
                <a:lnTo>
                  <a:pt x="332" y="90"/>
                </a:lnTo>
                <a:lnTo>
                  <a:pt x="327" y="88"/>
                </a:lnTo>
                <a:lnTo>
                  <a:pt x="322" y="88"/>
                </a:lnTo>
                <a:lnTo>
                  <a:pt x="318" y="88"/>
                </a:lnTo>
                <a:lnTo>
                  <a:pt x="315" y="90"/>
                </a:lnTo>
                <a:lnTo>
                  <a:pt x="311" y="92"/>
                </a:lnTo>
                <a:lnTo>
                  <a:pt x="306" y="98"/>
                </a:lnTo>
                <a:lnTo>
                  <a:pt x="301" y="102"/>
                </a:lnTo>
                <a:lnTo>
                  <a:pt x="296" y="105"/>
                </a:lnTo>
                <a:lnTo>
                  <a:pt x="289" y="105"/>
                </a:lnTo>
                <a:lnTo>
                  <a:pt x="286" y="105"/>
                </a:lnTo>
                <a:lnTo>
                  <a:pt x="283" y="105"/>
                </a:lnTo>
                <a:lnTo>
                  <a:pt x="279" y="105"/>
                </a:lnTo>
                <a:lnTo>
                  <a:pt x="278" y="105"/>
                </a:lnTo>
                <a:lnTo>
                  <a:pt x="276" y="92"/>
                </a:lnTo>
                <a:lnTo>
                  <a:pt x="242" y="92"/>
                </a:lnTo>
                <a:lnTo>
                  <a:pt x="240" y="83"/>
                </a:lnTo>
                <a:lnTo>
                  <a:pt x="229" y="85"/>
                </a:lnTo>
                <a:lnTo>
                  <a:pt x="222" y="85"/>
                </a:lnTo>
                <a:lnTo>
                  <a:pt x="215" y="83"/>
                </a:lnTo>
                <a:lnTo>
                  <a:pt x="212" y="80"/>
                </a:lnTo>
                <a:lnTo>
                  <a:pt x="208" y="76"/>
                </a:lnTo>
                <a:lnTo>
                  <a:pt x="207" y="73"/>
                </a:lnTo>
                <a:lnTo>
                  <a:pt x="205" y="71"/>
                </a:lnTo>
                <a:lnTo>
                  <a:pt x="205" y="70"/>
                </a:lnTo>
                <a:lnTo>
                  <a:pt x="205" y="26"/>
                </a:lnTo>
                <a:lnTo>
                  <a:pt x="181" y="2"/>
                </a:lnTo>
                <a:lnTo>
                  <a:pt x="168" y="0"/>
                </a:lnTo>
                <a:lnTo>
                  <a:pt x="169" y="37"/>
                </a:lnTo>
                <a:lnTo>
                  <a:pt x="159" y="46"/>
                </a:lnTo>
                <a:lnTo>
                  <a:pt x="0" y="48"/>
                </a:lnTo>
                <a:lnTo>
                  <a:pt x="7" y="85"/>
                </a:lnTo>
                <a:lnTo>
                  <a:pt x="7" y="87"/>
                </a:lnTo>
                <a:lnTo>
                  <a:pt x="7" y="88"/>
                </a:lnTo>
                <a:lnTo>
                  <a:pt x="7" y="93"/>
                </a:lnTo>
                <a:lnTo>
                  <a:pt x="5" y="100"/>
                </a:lnTo>
                <a:lnTo>
                  <a:pt x="5" y="107"/>
                </a:lnTo>
                <a:lnTo>
                  <a:pt x="5" y="114"/>
                </a:lnTo>
                <a:lnTo>
                  <a:pt x="5" y="124"/>
                </a:lnTo>
                <a:lnTo>
                  <a:pt x="5" y="132"/>
                </a:lnTo>
                <a:lnTo>
                  <a:pt x="5" y="142"/>
                </a:lnTo>
                <a:lnTo>
                  <a:pt x="7" y="153"/>
                </a:lnTo>
                <a:lnTo>
                  <a:pt x="7" y="161"/>
                </a:lnTo>
                <a:lnTo>
                  <a:pt x="9" y="169"/>
                </a:lnTo>
                <a:lnTo>
                  <a:pt x="10" y="178"/>
                </a:lnTo>
                <a:lnTo>
                  <a:pt x="14" y="186"/>
                </a:lnTo>
                <a:lnTo>
                  <a:pt x="17" y="193"/>
                </a:lnTo>
                <a:lnTo>
                  <a:pt x="22" y="198"/>
                </a:lnTo>
                <a:lnTo>
                  <a:pt x="22" y="200"/>
                </a:lnTo>
                <a:lnTo>
                  <a:pt x="22" y="203"/>
                </a:lnTo>
                <a:lnTo>
                  <a:pt x="24" y="208"/>
                </a:lnTo>
                <a:lnTo>
                  <a:pt x="25" y="217"/>
                </a:lnTo>
                <a:lnTo>
                  <a:pt x="27" y="225"/>
                </a:lnTo>
                <a:lnTo>
                  <a:pt x="29" y="235"/>
                </a:lnTo>
                <a:lnTo>
                  <a:pt x="29" y="246"/>
                </a:lnTo>
                <a:lnTo>
                  <a:pt x="31" y="256"/>
                </a:lnTo>
                <a:lnTo>
                  <a:pt x="31" y="259"/>
                </a:lnTo>
                <a:lnTo>
                  <a:pt x="31" y="264"/>
                </a:lnTo>
                <a:lnTo>
                  <a:pt x="31" y="271"/>
                </a:lnTo>
                <a:lnTo>
                  <a:pt x="31" y="278"/>
                </a:lnTo>
                <a:lnTo>
                  <a:pt x="31" y="285"/>
                </a:lnTo>
                <a:lnTo>
                  <a:pt x="31" y="290"/>
                </a:lnTo>
                <a:lnTo>
                  <a:pt x="31" y="295"/>
                </a:lnTo>
                <a:lnTo>
                  <a:pt x="31" y="296"/>
                </a:lnTo>
                <a:lnTo>
                  <a:pt x="39" y="310"/>
                </a:lnTo>
                <a:lnTo>
                  <a:pt x="36" y="332"/>
                </a:lnTo>
                <a:lnTo>
                  <a:pt x="39" y="362"/>
                </a:lnTo>
                <a:lnTo>
                  <a:pt x="49" y="376"/>
                </a:lnTo>
                <a:lnTo>
                  <a:pt x="54" y="389"/>
                </a:lnTo>
                <a:lnTo>
                  <a:pt x="53" y="427"/>
                </a:lnTo>
                <a:lnTo>
                  <a:pt x="53" y="437"/>
                </a:lnTo>
                <a:lnTo>
                  <a:pt x="37" y="455"/>
                </a:lnTo>
                <a:lnTo>
                  <a:pt x="36" y="457"/>
                </a:lnTo>
                <a:lnTo>
                  <a:pt x="34" y="459"/>
                </a:lnTo>
                <a:lnTo>
                  <a:pt x="32" y="462"/>
                </a:lnTo>
                <a:lnTo>
                  <a:pt x="31" y="466"/>
                </a:lnTo>
                <a:lnTo>
                  <a:pt x="29" y="469"/>
                </a:lnTo>
                <a:lnTo>
                  <a:pt x="29" y="474"/>
                </a:lnTo>
                <a:lnTo>
                  <a:pt x="31" y="477"/>
                </a:lnTo>
                <a:lnTo>
                  <a:pt x="34" y="481"/>
                </a:lnTo>
                <a:lnTo>
                  <a:pt x="36" y="481"/>
                </a:lnTo>
                <a:lnTo>
                  <a:pt x="39" y="484"/>
                </a:lnTo>
                <a:lnTo>
                  <a:pt x="44" y="488"/>
                </a:lnTo>
                <a:lnTo>
                  <a:pt x="49" y="491"/>
                </a:lnTo>
                <a:lnTo>
                  <a:pt x="54" y="496"/>
                </a:lnTo>
                <a:lnTo>
                  <a:pt x="59" y="499"/>
                </a:lnTo>
                <a:lnTo>
                  <a:pt x="61" y="501"/>
                </a:lnTo>
                <a:lnTo>
                  <a:pt x="63" y="503"/>
                </a:lnTo>
                <a:lnTo>
                  <a:pt x="63" y="505"/>
                </a:lnTo>
                <a:lnTo>
                  <a:pt x="63" y="511"/>
                </a:lnTo>
                <a:lnTo>
                  <a:pt x="63" y="523"/>
                </a:lnTo>
                <a:lnTo>
                  <a:pt x="63" y="538"/>
                </a:lnTo>
                <a:lnTo>
                  <a:pt x="63" y="555"/>
                </a:lnTo>
                <a:lnTo>
                  <a:pt x="63" y="576"/>
                </a:lnTo>
                <a:lnTo>
                  <a:pt x="63" y="596"/>
                </a:lnTo>
                <a:lnTo>
                  <a:pt x="63" y="618"/>
                </a:lnTo>
                <a:lnTo>
                  <a:pt x="63" y="638"/>
                </a:lnTo>
                <a:lnTo>
                  <a:pt x="61" y="660"/>
                </a:lnTo>
                <a:lnTo>
                  <a:pt x="61" y="679"/>
                </a:lnTo>
                <a:lnTo>
                  <a:pt x="61" y="696"/>
                </a:lnTo>
                <a:lnTo>
                  <a:pt x="61" y="711"/>
                </a:lnTo>
                <a:lnTo>
                  <a:pt x="61" y="721"/>
                </a:lnTo>
                <a:lnTo>
                  <a:pt x="63" y="728"/>
                </a:lnTo>
                <a:lnTo>
                  <a:pt x="63" y="731"/>
                </a:lnTo>
                <a:lnTo>
                  <a:pt x="63" y="730"/>
                </a:lnTo>
                <a:lnTo>
                  <a:pt x="66" y="730"/>
                </a:lnTo>
                <a:lnTo>
                  <a:pt x="73" y="730"/>
                </a:lnTo>
                <a:lnTo>
                  <a:pt x="80" y="730"/>
                </a:lnTo>
                <a:lnTo>
                  <a:pt x="90" y="730"/>
                </a:lnTo>
                <a:lnTo>
                  <a:pt x="100" y="730"/>
                </a:lnTo>
                <a:lnTo>
                  <a:pt x="113" y="730"/>
                </a:lnTo>
                <a:lnTo>
                  <a:pt x="127" y="730"/>
                </a:lnTo>
                <a:lnTo>
                  <a:pt x="144" y="730"/>
                </a:lnTo>
                <a:lnTo>
                  <a:pt x="159" y="730"/>
                </a:lnTo>
                <a:lnTo>
                  <a:pt x="178" y="730"/>
                </a:lnTo>
                <a:lnTo>
                  <a:pt x="196" y="730"/>
                </a:lnTo>
                <a:lnTo>
                  <a:pt x="215" y="730"/>
                </a:lnTo>
                <a:lnTo>
                  <a:pt x="235" y="728"/>
                </a:lnTo>
                <a:lnTo>
                  <a:pt x="254" y="728"/>
                </a:lnTo>
                <a:lnTo>
                  <a:pt x="274" y="728"/>
                </a:lnTo>
                <a:lnTo>
                  <a:pt x="296" y="728"/>
                </a:lnTo>
                <a:lnTo>
                  <a:pt x="317" y="728"/>
                </a:lnTo>
                <a:lnTo>
                  <a:pt x="337" y="728"/>
                </a:lnTo>
                <a:lnTo>
                  <a:pt x="357" y="726"/>
                </a:lnTo>
                <a:lnTo>
                  <a:pt x="376" y="726"/>
                </a:lnTo>
                <a:lnTo>
                  <a:pt x="396" y="726"/>
                </a:lnTo>
                <a:lnTo>
                  <a:pt x="415" y="726"/>
                </a:lnTo>
                <a:lnTo>
                  <a:pt x="432" y="725"/>
                </a:lnTo>
                <a:lnTo>
                  <a:pt x="449" y="725"/>
                </a:lnTo>
                <a:lnTo>
                  <a:pt x="465" y="725"/>
                </a:lnTo>
                <a:lnTo>
                  <a:pt x="479" y="723"/>
                </a:lnTo>
                <a:lnTo>
                  <a:pt x="493" y="723"/>
                </a:lnTo>
                <a:lnTo>
                  <a:pt x="503" y="721"/>
                </a:lnTo>
                <a:lnTo>
                  <a:pt x="513" y="721"/>
                </a:lnTo>
                <a:lnTo>
                  <a:pt x="521" y="719"/>
                </a:lnTo>
                <a:lnTo>
                  <a:pt x="526" y="718"/>
                </a:lnTo>
                <a:close/>
              </a:path>
            </a:pathLst>
          </a:custGeom>
          <a:solidFill>
            <a:srgbClr val="339966"/>
          </a:solidFill>
          <a:ln w="9525">
            <a:solidFill>
              <a:schemeClr val="tx1"/>
            </a:solidFill>
            <a:round/>
            <a:headEnd/>
            <a:tailEnd/>
          </a:ln>
        </p:spPr>
        <p:txBody>
          <a:bodyPr/>
          <a:lstStyle/>
          <a:p>
            <a:endParaRPr lang="en-US"/>
          </a:p>
        </p:txBody>
      </p:sp>
      <p:grpSp>
        <p:nvGrpSpPr>
          <p:cNvPr id="58420" name="Group 157"/>
          <p:cNvGrpSpPr>
            <a:grpSpLocks/>
          </p:cNvGrpSpPr>
          <p:nvPr/>
        </p:nvGrpSpPr>
        <p:grpSpPr bwMode="auto">
          <a:xfrm>
            <a:off x="6557963" y="3063875"/>
            <a:ext cx="715962" cy="722313"/>
            <a:chOff x="3961" y="1493"/>
            <a:chExt cx="412" cy="469"/>
          </a:xfrm>
        </p:grpSpPr>
        <p:sp>
          <p:nvSpPr>
            <p:cNvPr id="58451" name="Freeform 158"/>
            <p:cNvSpPr>
              <a:spLocks/>
            </p:cNvSpPr>
            <p:nvPr/>
          </p:nvSpPr>
          <p:spPr bwMode="auto">
            <a:xfrm>
              <a:off x="3961" y="1493"/>
              <a:ext cx="412" cy="469"/>
            </a:xfrm>
            <a:custGeom>
              <a:avLst/>
              <a:gdLst>
                <a:gd name="T0" fmla="*/ 121 w 412"/>
                <a:gd name="T1" fmla="*/ 76 h 469"/>
                <a:gd name="T2" fmla="*/ 130 w 412"/>
                <a:gd name="T3" fmla="*/ 73 h 469"/>
                <a:gd name="T4" fmla="*/ 152 w 412"/>
                <a:gd name="T5" fmla="*/ 78 h 469"/>
                <a:gd name="T6" fmla="*/ 181 w 412"/>
                <a:gd name="T7" fmla="*/ 79 h 469"/>
                <a:gd name="T8" fmla="*/ 169 w 412"/>
                <a:gd name="T9" fmla="*/ 100 h 469"/>
                <a:gd name="T10" fmla="*/ 182 w 412"/>
                <a:gd name="T11" fmla="*/ 100 h 469"/>
                <a:gd name="T12" fmla="*/ 196 w 412"/>
                <a:gd name="T13" fmla="*/ 93 h 469"/>
                <a:gd name="T14" fmla="*/ 209 w 412"/>
                <a:gd name="T15" fmla="*/ 98 h 469"/>
                <a:gd name="T16" fmla="*/ 226 w 412"/>
                <a:gd name="T17" fmla="*/ 91 h 469"/>
                <a:gd name="T18" fmla="*/ 240 w 412"/>
                <a:gd name="T19" fmla="*/ 86 h 469"/>
                <a:gd name="T20" fmla="*/ 255 w 412"/>
                <a:gd name="T21" fmla="*/ 78 h 469"/>
                <a:gd name="T22" fmla="*/ 270 w 412"/>
                <a:gd name="T23" fmla="*/ 76 h 469"/>
                <a:gd name="T24" fmla="*/ 277 w 412"/>
                <a:gd name="T25" fmla="*/ 76 h 469"/>
                <a:gd name="T26" fmla="*/ 291 w 412"/>
                <a:gd name="T27" fmla="*/ 62 h 469"/>
                <a:gd name="T28" fmla="*/ 318 w 412"/>
                <a:gd name="T29" fmla="*/ 37 h 469"/>
                <a:gd name="T30" fmla="*/ 353 w 412"/>
                <a:gd name="T31" fmla="*/ 12 h 469"/>
                <a:gd name="T32" fmla="*/ 380 w 412"/>
                <a:gd name="T33" fmla="*/ 0 h 469"/>
                <a:gd name="T34" fmla="*/ 404 w 412"/>
                <a:gd name="T35" fmla="*/ 176 h 469"/>
                <a:gd name="T36" fmla="*/ 409 w 412"/>
                <a:gd name="T37" fmla="*/ 206 h 469"/>
                <a:gd name="T38" fmla="*/ 404 w 412"/>
                <a:gd name="T39" fmla="*/ 227 h 469"/>
                <a:gd name="T40" fmla="*/ 399 w 412"/>
                <a:gd name="T41" fmla="*/ 262 h 469"/>
                <a:gd name="T42" fmla="*/ 399 w 412"/>
                <a:gd name="T43" fmla="*/ 274 h 469"/>
                <a:gd name="T44" fmla="*/ 399 w 412"/>
                <a:gd name="T45" fmla="*/ 291 h 469"/>
                <a:gd name="T46" fmla="*/ 387 w 412"/>
                <a:gd name="T47" fmla="*/ 308 h 469"/>
                <a:gd name="T48" fmla="*/ 370 w 412"/>
                <a:gd name="T49" fmla="*/ 326 h 469"/>
                <a:gd name="T50" fmla="*/ 365 w 412"/>
                <a:gd name="T51" fmla="*/ 333 h 469"/>
                <a:gd name="T52" fmla="*/ 351 w 412"/>
                <a:gd name="T53" fmla="*/ 337 h 469"/>
                <a:gd name="T54" fmla="*/ 326 w 412"/>
                <a:gd name="T55" fmla="*/ 382 h 469"/>
                <a:gd name="T56" fmla="*/ 323 w 412"/>
                <a:gd name="T57" fmla="*/ 396 h 469"/>
                <a:gd name="T58" fmla="*/ 311 w 412"/>
                <a:gd name="T59" fmla="*/ 391 h 469"/>
                <a:gd name="T60" fmla="*/ 302 w 412"/>
                <a:gd name="T61" fmla="*/ 387 h 469"/>
                <a:gd name="T62" fmla="*/ 296 w 412"/>
                <a:gd name="T63" fmla="*/ 404 h 469"/>
                <a:gd name="T64" fmla="*/ 292 w 412"/>
                <a:gd name="T65" fmla="*/ 413 h 469"/>
                <a:gd name="T66" fmla="*/ 289 w 412"/>
                <a:gd name="T67" fmla="*/ 419 h 469"/>
                <a:gd name="T68" fmla="*/ 285 w 412"/>
                <a:gd name="T69" fmla="*/ 453 h 469"/>
                <a:gd name="T70" fmla="*/ 263 w 412"/>
                <a:gd name="T71" fmla="*/ 469 h 469"/>
                <a:gd name="T72" fmla="*/ 253 w 412"/>
                <a:gd name="T73" fmla="*/ 458 h 469"/>
                <a:gd name="T74" fmla="*/ 236 w 412"/>
                <a:gd name="T75" fmla="*/ 450 h 469"/>
                <a:gd name="T76" fmla="*/ 231 w 412"/>
                <a:gd name="T77" fmla="*/ 443 h 469"/>
                <a:gd name="T78" fmla="*/ 214 w 412"/>
                <a:gd name="T79" fmla="*/ 436 h 469"/>
                <a:gd name="T80" fmla="*/ 198 w 412"/>
                <a:gd name="T81" fmla="*/ 452 h 469"/>
                <a:gd name="T82" fmla="*/ 177 w 412"/>
                <a:gd name="T83" fmla="*/ 453 h 469"/>
                <a:gd name="T84" fmla="*/ 169 w 412"/>
                <a:gd name="T85" fmla="*/ 448 h 469"/>
                <a:gd name="T86" fmla="*/ 157 w 412"/>
                <a:gd name="T87" fmla="*/ 452 h 469"/>
                <a:gd name="T88" fmla="*/ 143 w 412"/>
                <a:gd name="T89" fmla="*/ 455 h 469"/>
                <a:gd name="T90" fmla="*/ 98 w 412"/>
                <a:gd name="T91" fmla="*/ 440 h 469"/>
                <a:gd name="T92" fmla="*/ 89 w 412"/>
                <a:gd name="T93" fmla="*/ 423 h 469"/>
                <a:gd name="T94" fmla="*/ 59 w 412"/>
                <a:gd name="T95" fmla="*/ 414 h 469"/>
                <a:gd name="T96" fmla="*/ 42 w 412"/>
                <a:gd name="T97" fmla="*/ 414 h 469"/>
                <a:gd name="T98" fmla="*/ 0 w 412"/>
                <a:gd name="T99" fmla="*/ 96 h 4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12"/>
                <a:gd name="T151" fmla="*/ 0 h 469"/>
                <a:gd name="T152" fmla="*/ 412 w 412"/>
                <a:gd name="T153" fmla="*/ 469 h 4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12" h="469">
                  <a:moveTo>
                    <a:pt x="0" y="96"/>
                  </a:moveTo>
                  <a:lnTo>
                    <a:pt x="116" y="78"/>
                  </a:lnTo>
                  <a:lnTo>
                    <a:pt x="118" y="78"/>
                  </a:lnTo>
                  <a:lnTo>
                    <a:pt x="121" y="76"/>
                  </a:lnTo>
                  <a:lnTo>
                    <a:pt x="125" y="74"/>
                  </a:lnTo>
                  <a:lnTo>
                    <a:pt x="126" y="73"/>
                  </a:lnTo>
                  <a:lnTo>
                    <a:pt x="128" y="73"/>
                  </a:lnTo>
                  <a:lnTo>
                    <a:pt x="130" y="73"/>
                  </a:lnTo>
                  <a:lnTo>
                    <a:pt x="135" y="73"/>
                  </a:lnTo>
                  <a:lnTo>
                    <a:pt x="140" y="73"/>
                  </a:lnTo>
                  <a:lnTo>
                    <a:pt x="145" y="74"/>
                  </a:lnTo>
                  <a:lnTo>
                    <a:pt x="152" y="78"/>
                  </a:lnTo>
                  <a:lnTo>
                    <a:pt x="159" y="81"/>
                  </a:lnTo>
                  <a:lnTo>
                    <a:pt x="164" y="86"/>
                  </a:lnTo>
                  <a:lnTo>
                    <a:pt x="174" y="86"/>
                  </a:lnTo>
                  <a:lnTo>
                    <a:pt x="181" y="79"/>
                  </a:lnTo>
                  <a:lnTo>
                    <a:pt x="191" y="84"/>
                  </a:lnTo>
                  <a:lnTo>
                    <a:pt x="177" y="91"/>
                  </a:lnTo>
                  <a:lnTo>
                    <a:pt x="169" y="100"/>
                  </a:lnTo>
                  <a:lnTo>
                    <a:pt x="170" y="100"/>
                  </a:lnTo>
                  <a:lnTo>
                    <a:pt x="174" y="100"/>
                  </a:lnTo>
                  <a:lnTo>
                    <a:pt x="177" y="100"/>
                  </a:lnTo>
                  <a:lnTo>
                    <a:pt x="182" y="100"/>
                  </a:lnTo>
                  <a:lnTo>
                    <a:pt x="186" y="98"/>
                  </a:lnTo>
                  <a:lnTo>
                    <a:pt x="191" y="95"/>
                  </a:lnTo>
                  <a:lnTo>
                    <a:pt x="196" y="91"/>
                  </a:lnTo>
                  <a:lnTo>
                    <a:pt x="196" y="93"/>
                  </a:lnTo>
                  <a:lnTo>
                    <a:pt x="198" y="93"/>
                  </a:lnTo>
                  <a:lnTo>
                    <a:pt x="201" y="95"/>
                  </a:lnTo>
                  <a:lnTo>
                    <a:pt x="206" y="96"/>
                  </a:lnTo>
                  <a:lnTo>
                    <a:pt x="209" y="98"/>
                  </a:lnTo>
                  <a:lnTo>
                    <a:pt x="214" y="98"/>
                  </a:lnTo>
                  <a:lnTo>
                    <a:pt x="219" y="96"/>
                  </a:lnTo>
                  <a:lnTo>
                    <a:pt x="226" y="91"/>
                  </a:lnTo>
                  <a:lnTo>
                    <a:pt x="230" y="91"/>
                  </a:lnTo>
                  <a:lnTo>
                    <a:pt x="231" y="89"/>
                  </a:lnTo>
                  <a:lnTo>
                    <a:pt x="236" y="88"/>
                  </a:lnTo>
                  <a:lnTo>
                    <a:pt x="240" y="86"/>
                  </a:lnTo>
                  <a:lnTo>
                    <a:pt x="245" y="84"/>
                  </a:lnTo>
                  <a:lnTo>
                    <a:pt x="250" y="81"/>
                  </a:lnTo>
                  <a:lnTo>
                    <a:pt x="253" y="78"/>
                  </a:lnTo>
                  <a:lnTo>
                    <a:pt x="255" y="78"/>
                  </a:lnTo>
                  <a:lnTo>
                    <a:pt x="258" y="78"/>
                  </a:lnTo>
                  <a:lnTo>
                    <a:pt x="262" y="78"/>
                  </a:lnTo>
                  <a:lnTo>
                    <a:pt x="265" y="76"/>
                  </a:lnTo>
                  <a:lnTo>
                    <a:pt x="270" y="76"/>
                  </a:lnTo>
                  <a:lnTo>
                    <a:pt x="274" y="76"/>
                  </a:lnTo>
                  <a:lnTo>
                    <a:pt x="275" y="76"/>
                  </a:lnTo>
                  <a:lnTo>
                    <a:pt x="277" y="76"/>
                  </a:lnTo>
                  <a:lnTo>
                    <a:pt x="279" y="74"/>
                  </a:lnTo>
                  <a:lnTo>
                    <a:pt x="282" y="71"/>
                  </a:lnTo>
                  <a:lnTo>
                    <a:pt x="285" y="67"/>
                  </a:lnTo>
                  <a:lnTo>
                    <a:pt x="291" y="62"/>
                  </a:lnTo>
                  <a:lnTo>
                    <a:pt x="297" y="56"/>
                  </a:lnTo>
                  <a:lnTo>
                    <a:pt x="302" y="51"/>
                  </a:lnTo>
                  <a:lnTo>
                    <a:pt x="311" y="44"/>
                  </a:lnTo>
                  <a:lnTo>
                    <a:pt x="318" y="37"/>
                  </a:lnTo>
                  <a:lnTo>
                    <a:pt x="326" y="32"/>
                  </a:lnTo>
                  <a:lnTo>
                    <a:pt x="335" y="25"/>
                  </a:lnTo>
                  <a:lnTo>
                    <a:pt x="345" y="18"/>
                  </a:lnTo>
                  <a:lnTo>
                    <a:pt x="353" y="12"/>
                  </a:lnTo>
                  <a:lnTo>
                    <a:pt x="363" y="7"/>
                  </a:lnTo>
                  <a:lnTo>
                    <a:pt x="372" y="3"/>
                  </a:lnTo>
                  <a:lnTo>
                    <a:pt x="382" y="0"/>
                  </a:lnTo>
                  <a:lnTo>
                    <a:pt x="380" y="0"/>
                  </a:lnTo>
                  <a:lnTo>
                    <a:pt x="412" y="166"/>
                  </a:lnTo>
                  <a:lnTo>
                    <a:pt x="401" y="169"/>
                  </a:lnTo>
                  <a:lnTo>
                    <a:pt x="402" y="171"/>
                  </a:lnTo>
                  <a:lnTo>
                    <a:pt x="404" y="176"/>
                  </a:lnTo>
                  <a:lnTo>
                    <a:pt x="406" y="181"/>
                  </a:lnTo>
                  <a:lnTo>
                    <a:pt x="407" y="189"/>
                  </a:lnTo>
                  <a:lnTo>
                    <a:pt x="409" y="198"/>
                  </a:lnTo>
                  <a:lnTo>
                    <a:pt x="409" y="206"/>
                  </a:lnTo>
                  <a:lnTo>
                    <a:pt x="409" y="213"/>
                  </a:lnTo>
                  <a:lnTo>
                    <a:pt x="406" y="218"/>
                  </a:lnTo>
                  <a:lnTo>
                    <a:pt x="404" y="221"/>
                  </a:lnTo>
                  <a:lnTo>
                    <a:pt x="404" y="227"/>
                  </a:lnTo>
                  <a:lnTo>
                    <a:pt x="402" y="235"/>
                  </a:lnTo>
                  <a:lnTo>
                    <a:pt x="401" y="245"/>
                  </a:lnTo>
                  <a:lnTo>
                    <a:pt x="401" y="255"/>
                  </a:lnTo>
                  <a:lnTo>
                    <a:pt x="399" y="262"/>
                  </a:lnTo>
                  <a:lnTo>
                    <a:pt x="399" y="269"/>
                  </a:lnTo>
                  <a:lnTo>
                    <a:pt x="399" y="271"/>
                  </a:lnTo>
                  <a:lnTo>
                    <a:pt x="399" y="272"/>
                  </a:lnTo>
                  <a:lnTo>
                    <a:pt x="399" y="274"/>
                  </a:lnTo>
                  <a:lnTo>
                    <a:pt x="401" y="277"/>
                  </a:lnTo>
                  <a:lnTo>
                    <a:pt x="401" y="281"/>
                  </a:lnTo>
                  <a:lnTo>
                    <a:pt x="401" y="286"/>
                  </a:lnTo>
                  <a:lnTo>
                    <a:pt x="399" y="291"/>
                  </a:lnTo>
                  <a:lnTo>
                    <a:pt x="395" y="296"/>
                  </a:lnTo>
                  <a:lnTo>
                    <a:pt x="390" y="303"/>
                  </a:lnTo>
                  <a:lnTo>
                    <a:pt x="389" y="304"/>
                  </a:lnTo>
                  <a:lnTo>
                    <a:pt x="387" y="308"/>
                  </a:lnTo>
                  <a:lnTo>
                    <a:pt x="382" y="313"/>
                  </a:lnTo>
                  <a:lnTo>
                    <a:pt x="379" y="316"/>
                  </a:lnTo>
                  <a:lnTo>
                    <a:pt x="375" y="321"/>
                  </a:lnTo>
                  <a:lnTo>
                    <a:pt x="370" y="326"/>
                  </a:lnTo>
                  <a:lnTo>
                    <a:pt x="368" y="330"/>
                  </a:lnTo>
                  <a:lnTo>
                    <a:pt x="367" y="330"/>
                  </a:lnTo>
                  <a:lnTo>
                    <a:pt x="367" y="331"/>
                  </a:lnTo>
                  <a:lnTo>
                    <a:pt x="365" y="333"/>
                  </a:lnTo>
                  <a:lnTo>
                    <a:pt x="362" y="335"/>
                  </a:lnTo>
                  <a:lnTo>
                    <a:pt x="358" y="335"/>
                  </a:lnTo>
                  <a:lnTo>
                    <a:pt x="355" y="337"/>
                  </a:lnTo>
                  <a:lnTo>
                    <a:pt x="351" y="337"/>
                  </a:lnTo>
                  <a:lnTo>
                    <a:pt x="350" y="335"/>
                  </a:lnTo>
                  <a:lnTo>
                    <a:pt x="350" y="333"/>
                  </a:lnTo>
                  <a:lnTo>
                    <a:pt x="328" y="355"/>
                  </a:lnTo>
                  <a:lnTo>
                    <a:pt x="326" y="382"/>
                  </a:lnTo>
                  <a:lnTo>
                    <a:pt x="324" y="382"/>
                  </a:lnTo>
                  <a:lnTo>
                    <a:pt x="324" y="387"/>
                  </a:lnTo>
                  <a:lnTo>
                    <a:pt x="324" y="391"/>
                  </a:lnTo>
                  <a:lnTo>
                    <a:pt x="323" y="396"/>
                  </a:lnTo>
                  <a:lnTo>
                    <a:pt x="319" y="399"/>
                  </a:lnTo>
                  <a:lnTo>
                    <a:pt x="318" y="401"/>
                  </a:lnTo>
                  <a:lnTo>
                    <a:pt x="314" y="399"/>
                  </a:lnTo>
                  <a:lnTo>
                    <a:pt x="311" y="391"/>
                  </a:lnTo>
                  <a:lnTo>
                    <a:pt x="309" y="389"/>
                  </a:lnTo>
                  <a:lnTo>
                    <a:pt x="307" y="387"/>
                  </a:lnTo>
                  <a:lnTo>
                    <a:pt x="306" y="387"/>
                  </a:lnTo>
                  <a:lnTo>
                    <a:pt x="302" y="387"/>
                  </a:lnTo>
                  <a:lnTo>
                    <a:pt x="301" y="387"/>
                  </a:lnTo>
                  <a:lnTo>
                    <a:pt x="297" y="391"/>
                  </a:lnTo>
                  <a:lnTo>
                    <a:pt x="297" y="396"/>
                  </a:lnTo>
                  <a:lnTo>
                    <a:pt x="296" y="404"/>
                  </a:lnTo>
                  <a:lnTo>
                    <a:pt x="296" y="408"/>
                  </a:lnTo>
                  <a:lnTo>
                    <a:pt x="294" y="409"/>
                  </a:lnTo>
                  <a:lnTo>
                    <a:pt x="292" y="413"/>
                  </a:lnTo>
                  <a:lnTo>
                    <a:pt x="291" y="416"/>
                  </a:lnTo>
                  <a:lnTo>
                    <a:pt x="291" y="418"/>
                  </a:lnTo>
                  <a:lnTo>
                    <a:pt x="289" y="419"/>
                  </a:lnTo>
                  <a:lnTo>
                    <a:pt x="292" y="441"/>
                  </a:lnTo>
                  <a:lnTo>
                    <a:pt x="291" y="443"/>
                  </a:lnTo>
                  <a:lnTo>
                    <a:pt x="289" y="447"/>
                  </a:lnTo>
                  <a:lnTo>
                    <a:pt x="285" y="453"/>
                  </a:lnTo>
                  <a:lnTo>
                    <a:pt x="280" y="458"/>
                  </a:lnTo>
                  <a:lnTo>
                    <a:pt x="275" y="463"/>
                  </a:lnTo>
                  <a:lnTo>
                    <a:pt x="270" y="467"/>
                  </a:lnTo>
                  <a:lnTo>
                    <a:pt x="263" y="469"/>
                  </a:lnTo>
                  <a:lnTo>
                    <a:pt x="260" y="465"/>
                  </a:lnTo>
                  <a:lnTo>
                    <a:pt x="258" y="463"/>
                  </a:lnTo>
                  <a:lnTo>
                    <a:pt x="257" y="462"/>
                  </a:lnTo>
                  <a:lnTo>
                    <a:pt x="253" y="458"/>
                  </a:lnTo>
                  <a:lnTo>
                    <a:pt x="250" y="455"/>
                  </a:lnTo>
                  <a:lnTo>
                    <a:pt x="245" y="452"/>
                  </a:lnTo>
                  <a:lnTo>
                    <a:pt x="241" y="450"/>
                  </a:lnTo>
                  <a:lnTo>
                    <a:pt x="236" y="450"/>
                  </a:lnTo>
                  <a:lnTo>
                    <a:pt x="233" y="453"/>
                  </a:lnTo>
                  <a:lnTo>
                    <a:pt x="231" y="452"/>
                  </a:lnTo>
                  <a:lnTo>
                    <a:pt x="231" y="448"/>
                  </a:lnTo>
                  <a:lnTo>
                    <a:pt x="231" y="443"/>
                  </a:lnTo>
                  <a:lnTo>
                    <a:pt x="230" y="438"/>
                  </a:lnTo>
                  <a:lnTo>
                    <a:pt x="226" y="435"/>
                  </a:lnTo>
                  <a:lnTo>
                    <a:pt x="221" y="433"/>
                  </a:lnTo>
                  <a:lnTo>
                    <a:pt x="214" y="436"/>
                  </a:lnTo>
                  <a:lnTo>
                    <a:pt x="204" y="445"/>
                  </a:lnTo>
                  <a:lnTo>
                    <a:pt x="203" y="447"/>
                  </a:lnTo>
                  <a:lnTo>
                    <a:pt x="201" y="448"/>
                  </a:lnTo>
                  <a:lnTo>
                    <a:pt x="198" y="452"/>
                  </a:lnTo>
                  <a:lnTo>
                    <a:pt x="194" y="453"/>
                  </a:lnTo>
                  <a:lnTo>
                    <a:pt x="189" y="455"/>
                  </a:lnTo>
                  <a:lnTo>
                    <a:pt x="184" y="457"/>
                  </a:lnTo>
                  <a:lnTo>
                    <a:pt x="177" y="453"/>
                  </a:lnTo>
                  <a:lnTo>
                    <a:pt x="172" y="450"/>
                  </a:lnTo>
                  <a:lnTo>
                    <a:pt x="170" y="448"/>
                  </a:lnTo>
                  <a:lnTo>
                    <a:pt x="169" y="448"/>
                  </a:lnTo>
                  <a:lnTo>
                    <a:pt x="167" y="447"/>
                  </a:lnTo>
                  <a:lnTo>
                    <a:pt x="164" y="448"/>
                  </a:lnTo>
                  <a:lnTo>
                    <a:pt x="160" y="448"/>
                  </a:lnTo>
                  <a:lnTo>
                    <a:pt x="157" y="452"/>
                  </a:lnTo>
                  <a:lnTo>
                    <a:pt x="152" y="457"/>
                  </a:lnTo>
                  <a:lnTo>
                    <a:pt x="150" y="457"/>
                  </a:lnTo>
                  <a:lnTo>
                    <a:pt x="147" y="455"/>
                  </a:lnTo>
                  <a:lnTo>
                    <a:pt x="143" y="455"/>
                  </a:lnTo>
                  <a:lnTo>
                    <a:pt x="142" y="455"/>
                  </a:lnTo>
                  <a:lnTo>
                    <a:pt x="128" y="443"/>
                  </a:lnTo>
                  <a:lnTo>
                    <a:pt x="98" y="441"/>
                  </a:lnTo>
                  <a:lnTo>
                    <a:pt x="98" y="440"/>
                  </a:lnTo>
                  <a:lnTo>
                    <a:pt x="98" y="436"/>
                  </a:lnTo>
                  <a:lnTo>
                    <a:pt x="96" y="433"/>
                  </a:lnTo>
                  <a:lnTo>
                    <a:pt x="94" y="428"/>
                  </a:lnTo>
                  <a:lnTo>
                    <a:pt x="89" y="423"/>
                  </a:lnTo>
                  <a:lnTo>
                    <a:pt x="82" y="418"/>
                  </a:lnTo>
                  <a:lnTo>
                    <a:pt x="72" y="416"/>
                  </a:lnTo>
                  <a:lnTo>
                    <a:pt x="60" y="414"/>
                  </a:lnTo>
                  <a:lnTo>
                    <a:pt x="59" y="414"/>
                  </a:lnTo>
                  <a:lnTo>
                    <a:pt x="55" y="414"/>
                  </a:lnTo>
                  <a:lnTo>
                    <a:pt x="52" y="414"/>
                  </a:lnTo>
                  <a:lnTo>
                    <a:pt x="47" y="414"/>
                  </a:lnTo>
                  <a:lnTo>
                    <a:pt x="42" y="414"/>
                  </a:lnTo>
                  <a:lnTo>
                    <a:pt x="38" y="414"/>
                  </a:lnTo>
                  <a:lnTo>
                    <a:pt x="37" y="414"/>
                  </a:lnTo>
                  <a:lnTo>
                    <a:pt x="35" y="414"/>
                  </a:lnTo>
                  <a:lnTo>
                    <a:pt x="0" y="96"/>
                  </a:lnTo>
                  <a:close/>
                </a:path>
              </a:pathLst>
            </a:custGeom>
            <a:solidFill>
              <a:srgbClr val="DDDDDD"/>
            </a:solidFill>
            <a:ln w="9525">
              <a:solidFill>
                <a:schemeClr val="tx1"/>
              </a:solidFill>
              <a:round/>
              <a:headEnd/>
              <a:tailEnd/>
            </a:ln>
          </p:spPr>
          <p:txBody>
            <a:bodyPr/>
            <a:lstStyle/>
            <a:p>
              <a:endParaRPr lang="en-US"/>
            </a:p>
          </p:txBody>
        </p:sp>
        <p:sp>
          <p:nvSpPr>
            <p:cNvPr id="58452" name="Freeform 159"/>
            <p:cNvSpPr>
              <a:spLocks/>
            </p:cNvSpPr>
            <p:nvPr/>
          </p:nvSpPr>
          <p:spPr bwMode="auto">
            <a:xfrm>
              <a:off x="3961" y="1493"/>
              <a:ext cx="412" cy="469"/>
            </a:xfrm>
            <a:custGeom>
              <a:avLst/>
              <a:gdLst>
                <a:gd name="T0" fmla="*/ 118 w 412"/>
                <a:gd name="T1" fmla="*/ 78 h 469"/>
                <a:gd name="T2" fmla="*/ 126 w 412"/>
                <a:gd name="T3" fmla="*/ 73 h 469"/>
                <a:gd name="T4" fmla="*/ 140 w 412"/>
                <a:gd name="T5" fmla="*/ 73 h 469"/>
                <a:gd name="T6" fmla="*/ 164 w 412"/>
                <a:gd name="T7" fmla="*/ 86 h 469"/>
                <a:gd name="T8" fmla="*/ 177 w 412"/>
                <a:gd name="T9" fmla="*/ 91 h 469"/>
                <a:gd name="T10" fmla="*/ 170 w 412"/>
                <a:gd name="T11" fmla="*/ 100 h 469"/>
                <a:gd name="T12" fmla="*/ 186 w 412"/>
                <a:gd name="T13" fmla="*/ 98 h 469"/>
                <a:gd name="T14" fmla="*/ 196 w 412"/>
                <a:gd name="T15" fmla="*/ 93 h 469"/>
                <a:gd name="T16" fmla="*/ 209 w 412"/>
                <a:gd name="T17" fmla="*/ 98 h 469"/>
                <a:gd name="T18" fmla="*/ 226 w 412"/>
                <a:gd name="T19" fmla="*/ 91 h 469"/>
                <a:gd name="T20" fmla="*/ 236 w 412"/>
                <a:gd name="T21" fmla="*/ 88 h 469"/>
                <a:gd name="T22" fmla="*/ 253 w 412"/>
                <a:gd name="T23" fmla="*/ 78 h 469"/>
                <a:gd name="T24" fmla="*/ 262 w 412"/>
                <a:gd name="T25" fmla="*/ 78 h 469"/>
                <a:gd name="T26" fmla="*/ 275 w 412"/>
                <a:gd name="T27" fmla="*/ 76 h 469"/>
                <a:gd name="T28" fmla="*/ 279 w 412"/>
                <a:gd name="T29" fmla="*/ 74 h 469"/>
                <a:gd name="T30" fmla="*/ 297 w 412"/>
                <a:gd name="T31" fmla="*/ 56 h 469"/>
                <a:gd name="T32" fmla="*/ 326 w 412"/>
                <a:gd name="T33" fmla="*/ 32 h 469"/>
                <a:gd name="T34" fmla="*/ 363 w 412"/>
                <a:gd name="T35" fmla="*/ 7 h 469"/>
                <a:gd name="T36" fmla="*/ 412 w 412"/>
                <a:gd name="T37" fmla="*/ 166 h 469"/>
                <a:gd name="T38" fmla="*/ 404 w 412"/>
                <a:gd name="T39" fmla="*/ 176 h 469"/>
                <a:gd name="T40" fmla="*/ 409 w 412"/>
                <a:gd name="T41" fmla="*/ 206 h 469"/>
                <a:gd name="T42" fmla="*/ 404 w 412"/>
                <a:gd name="T43" fmla="*/ 221 h 469"/>
                <a:gd name="T44" fmla="*/ 401 w 412"/>
                <a:gd name="T45" fmla="*/ 255 h 469"/>
                <a:gd name="T46" fmla="*/ 399 w 412"/>
                <a:gd name="T47" fmla="*/ 271 h 469"/>
                <a:gd name="T48" fmla="*/ 401 w 412"/>
                <a:gd name="T49" fmla="*/ 281 h 469"/>
                <a:gd name="T50" fmla="*/ 390 w 412"/>
                <a:gd name="T51" fmla="*/ 303 h 469"/>
                <a:gd name="T52" fmla="*/ 382 w 412"/>
                <a:gd name="T53" fmla="*/ 313 h 469"/>
                <a:gd name="T54" fmla="*/ 368 w 412"/>
                <a:gd name="T55" fmla="*/ 330 h 469"/>
                <a:gd name="T56" fmla="*/ 365 w 412"/>
                <a:gd name="T57" fmla="*/ 333 h 469"/>
                <a:gd name="T58" fmla="*/ 351 w 412"/>
                <a:gd name="T59" fmla="*/ 337 h 469"/>
                <a:gd name="T60" fmla="*/ 326 w 412"/>
                <a:gd name="T61" fmla="*/ 382 h 469"/>
                <a:gd name="T62" fmla="*/ 324 w 412"/>
                <a:gd name="T63" fmla="*/ 391 h 469"/>
                <a:gd name="T64" fmla="*/ 314 w 412"/>
                <a:gd name="T65" fmla="*/ 399 h 469"/>
                <a:gd name="T66" fmla="*/ 307 w 412"/>
                <a:gd name="T67" fmla="*/ 387 h 469"/>
                <a:gd name="T68" fmla="*/ 297 w 412"/>
                <a:gd name="T69" fmla="*/ 391 h 469"/>
                <a:gd name="T70" fmla="*/ 296 w 412"/>
                <a:gd name="T71" fmla="*/ 404 h 469"/>
                <a:gd name="T72" fmla="*/ 291 w 412"/>
                <a:gd name="T73" fmla="*/ 416 h 469"/>
                <a:gd name="T74" fmla="*/ 292 w 412"/>
                <a:gd name="T75" fmla="*/ 441 h 469"/>
                <a:gd name="T76" fmla="*/ 285 w 412"/>
                <a:gd name="T77" fmla="*/ 453 h 469"/>
                <a:gd name="T78" fmla="*/ 263 w 412"/>
                <a:gd name="T79" fmla="*/ 469 h 469"/>
                <a:gd name="T80" fmla="*/ 257 w 412"/>
                <a:gd name="T81" fmla="*/ 462 h 469"/>
                <a:gd name="T82" fmla="*/ 241 w 412"/>
                <a:gd name="T83" fmla="*/ 450 h 469"/>
                <a:gd name="T84" fmla="*/ 231 w 412"/>
                <a:gd name="T85" fmla="*/ 452 h 469"/>
                <a:gd name="T86" fmla="*/ 226 w 412"/>
                <a:gd name="T87" fmla="*/ 435 h 469"/>
                <a:gd name="T88" fmla="*/ 204 w 412"/>
                <a:gd name="T89" fmla="*/ 445 h 469"/>
                <a:gd name="T90" fmla="*/ 194 w 412"/>
                <a:gd name="T91" fmla="*/ 453 h 469"/>
                <a:gd name="T92" fmla="*/ 172 w 412"/>
                <a:gd name="T93" fmla="*/ 450 h 469"/>
                <a:gd name="T94" fmla="*/ 169 w 412"/>
                <a:gd name="T95" fmla="*/ 448 h 469"/>
                <a:gd name="T96" fmla="*/ 157 w 412"/>
                <a:gd name="T97" fmla="*/ 452 h 469"/>
                <a:gd name="T98" fmla="*/ 147 w 412"/>
                <a:gd name="T99" fmla="*/ 455 h 469"/>
                <a:gd name="T100" fmla="*/ 98 w 412"/>
                <a:gd name="T101" fmla="*/ 441 h 469"/>
                <a:gd name="T102" fmla="*/ 96 w 412"/>
                <a:gd name="T103" fmla="*/ 433 h 469"/>
                <a:gd name="T104" fmla="*/ 72 w 412"/>
                <a:gd name="T105" fmla="*/ 416 h 469"/>
                <a:gd name="T106" fmla="*/ 55 w 412"/>
                <a:gd name="T107" fmla="*/ 414 h 469"/>
                <a:gd name="T108" fmla="*/ 38 w 412"/>
                <a:gd name="T109" fmla="*/ 414 h 46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2"/>
                <a:gd name="T166" fmla="*/ 0 h 469"/>
                <a:gd name="T167" fmla="*/ 412 w 412"/>
                <a:gd name="T168" fmla="*/ 469 h 46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2" h="469">
                  <a:moveTo>
                    <a:pt x="0" y="96"/>
                  </a:moveTo>
                  <a:lnTo>
                    <a:pt x="116" y="78"/>
                  </a:lnTo>
                  <a:lnTo>
                    <a:pt x="118" y="78"/>
                  </a:lnTo>
                  <a:lnTo>
                    <a:pt x="121" y="76"/>
                  </a:lnTo>
                  <a:lnTo>
                    <a:pt x="125" y="74"/>
                  </a:lnTo>
                  <a:lnTo>
                    <a:pt x="126" y="73"/>
                  </a:lnTo>
                  <a:lnTo>
                    <a:pt x="128" y="73"/>
                  </a:lnTo>
                  <a:lnTo>
                    <a:pt x="130" y="73"/>
                  </a:lnTo>
                  <a:lnTo>
                    <a:pt x="135" y="73"/>
                  </a:lnTo>
                  <a:lnTo>
                    <a:pt x="140" y="73"/>
                  </a:lnTo>
                  <a:lnTo>
                    <a:pt x="145" y="74"/>
                  </a:lnTo>
                  <a:lnTo>
                    <a:pt x="152" y="78"/>
                  </a:lnTo>
                  <a:lnTo>
                    <a:pt x="159" y="81"/>
                  </a:lnTo>
                  <a:lnTo>
                    <a:pt x="164" y="86"/>
                  </a:lnTo>
                  <a:lnTo>
                    <a:pt x="174" y="86"/>
                  </a:lnTo>
                  <a:lnTo>
                    <a:pt x="181" y="79"/>
                  </a:lnTo>
                  <a:lnTo>
                    <a:pt x="191" y="84"/>
                  </a:lnTo>
                  <a:lnTo>
                    <a:pt x="177" y="91"/>
                  </a:lnTo>
                  <a:lnTo>
                    <a:pt x="169" y="100"/>
                  </a:lnTo>
                  <a:lnTo>
                    <a:pt x="170" y="100"/>
                  </a:lnTo>
                  <a:lnTo>
                    <a:pt x="174" y="100"/>
                  </a:lnTo>
                  <a:lnTo>
                    <a:pt x="177" y="100"/>
                  </a:lnTo>
                  <a:lnTo>
                    <a:pt x="182" y="100"/>
                  </a:lnTo>
                  <a:lnTo>
                    <a:pt x="186" y="98"/>
                  </a:lnTo>
                  <a:lnTo>
                    <a:pt x="191" y="95"/>
                  </a:lnTo>
                  <a:lnTo>
                    <a:pt x="196" y="91"/>
                  </a:lnTo>
                  <a:lnTo>
                    <a:pt x="196" y="93"/>
                  </a:lnTo>
                  <a:lnTo>
                    <a:pt x="198" y="93"/>
                  </a:lnTo>
                  <a:lnTo>
                    <a:pt x="201" y="95"/>
                  </a:lnTo>
                  <a:lnTo>
                    <a:pt x="206" y="96"/>
                  </a:lnTo>
                  <a:lnTo>
                    <a:pt x="209" y="98"/>
                  </a:lnTo>
                  <a:lnTo>
                    <a:pt x="214" y="98"/>
                  </a:lnTo>
                  <a:lnTo>
                    <a:pt x="219" y="96"/>
                  </a:lnTo>
                  <a:lnTo>
                    <a:pt x="226" y="91"/>
                  </a:lnTo>
                  <a:lnTo>
                    <a:pt x="230" y="91"/>
                  </a:lnTo>
                  <a:lnTo>
                    <a:pt x="231" y="89"/>
                  </a:lnTo>
                  <a:lnTo>
                    <a:pt x="236" y="88"/>
                  </a:lnTo>
                  <a:lnTo>
                    <a:pt x="240" y="86"/>
                  </a:lnTo>
                  <a:lnTo>
                    <a:pt x="245" y="84"/>
                  </a:lnTo>
                  <a:lnTo>
                    <a:pt x="250" y="81"/>
                  </a:lnTo>
                  <a:lnTo>
                    <a:pt x="253" y="78"/>
                  </a:lnTo>
                  <a:lnTo>
                    <a:pt x="255" y="78"/>
                  </a:lnTo>
                  <a:lnTo>
                    <a:pt x="258" y="78"/>
                  </a:lnTo>
                  <a:lnTo>
                    <a:pt x="262" y="78"/>
                  </a:lnTo>
                  <a:lnTo>
                    <a:pt x="265" y="76"/>
                  </a:lnTo>
                  <a:lnTo>
                    <a:pt x="270" y="76"/>
                  </a:lnTo>
                  <a:lnTo>
                    <a:pt x="274" y="76"/>
                  </a:lnTo>
                  <a:lnTo>
                    <a:pt x="275" y="76"/>
                  </a:lnTo>
                  <a:lnTo>
                    <a:pt x="277" y="76"/>
                  </a:lnTo>
                  <a:lnTo>
                    <a:pt x="279" y="74"/>
                  </a:lnTo>
                  <a:lnTo>
                    <a:pt x="282" y="71"/>
                  </a:lnTo>
                  <a:lnTo>
                    <a:pt x="285" y="67"/>
                  </a:lnTo>
                  <a:lnTo>
                    <a:pt x="291" y="62"/>
                  </a:lnTo>
                  <a:lnTo>
                    <a:pt x="297" y="56"/>
                  </a:lnTo>
                  <a:lnTo>
                    <a:pt x="302" y="51"/>
                  </a:lnTo>
                  <a:lnTo>
                    <a:pt x="311" y="44"/>
                  </a:lnTo>
                  <a:lnTo>
                    <a:pt x="318" y="37"/>
                  </a:lnTo>
                  <a:lnTo>
                    <a:pt x="326" y="32"/>
                  </a:lnTo>
                  <a:lnTo>
                    <a:pt x="335" y="25"/>
                  </a:lnTo>
                  <a:lnTo>
                    <a:pt x="345" y="18"/>
                  </a:lnTo>
                  <a:lnTo>
                    <a:pt x="353" y="12"/>
                  </a:lnTo>
                  <a:lnTo>
                    <a:pt x="363" y="7"/>
                  </a:lnTo>
                  <a:lnTo>
                    <a:pt x="372" y="3"/>
                  </a:lnTo>
                  <a:lnTo>
                    <a:pt x="382" y="0"/>
                  </a:lnTo>
                  <a:lnTo>
                    <a:pt x="380" y="0"/>
                  </a:lnTo>
                  <a:lnTo>
                    <a:pt x="412" y="166"/>
                  </a:lnTo>
                  <a:lnTo>
                    <a:pt x="401" y="169"/>
                  </a:lnTo>
                  <a:lnTo>
                    <a:pt x="402" y="171"/>
                  </a:lnTo>
                  <a:lnTo>
                    <a:pt x="404" y="176"/>
                  </a:lnTo>
                  <a:lnTo>
                    <a:pt x="406" y="181"/>
                  </a:lnTo>
                  <a:lnTo>
                    <a:pt x="407" y="189"/>
                  </a:lnTo>
                  <a:lnTo>
                    <a:pt x="409" y="198"/>
                  </a:lnTo>
                  <a:lnTo>
                    <a:pt x="409" y="206"/>
                  </a:lnTo>
                  <a:lnTo>
                    <a:pt x="409" y="213"/>
                  </a:lnTo>
                  <a:lnTo>
                    <a:pt x="406" y="218"/>
                  </a:lnTo>
                  <a:lnTo>
                    <a:pt x="404" y="221"/>
                  </a:lnTo>
                  <a:lnTo>
                    <a:pt x="404" y="227"/>
                  </a:lnTo>
                  <a:lnTo>
                    <a:pt x="402" y="235"/>
                  </a:lnTo>
                  <a:lnTo>
                    <a:pt x="401" y="245"/>
                  </a:lnTo>
                  <a:lnTo>
                    <a:pt x="401" y="255"/>
                  </a:lnTo>
                  <a:lnTo>
                    <a:pt x="399" y="262"/>
                  </a:lnTo>
                  <a:lnTo>
                    <a:pt x="399" y="269"/>
                  </a:lnTo>
                  <a:lnTo>
                    <a:pt x="399" y="271"/>
                  </a:lnTo>
                  <a:lnTo>
                    <a:pt x="399" y="272"/>
                  </a:lnTo>
                  <a:lnTo>
                    <a:pt x="399" y="274"/>
                  </a:lnTo>
                  <a:lnTo>
                    <a:pt x="401" y="277"/>
                  </a:lnTo>
                  <a:lnTo>
                    <a:pt x="401" y="281"/>
                  </a:lnTo>
                  <a:lnTo>
                    <a:pt x="401" y="286"/>
                  </a:lnTo>
                  <a:lnTo>
                    <a:pt x="399" y="291"/>
                  </a:lnTo>
                  <a:lnTo>
                    <a:pt x="395" y="296"/>
                  </a:lnTo>
                  <a:lnTo>
                    <a:pt x="390" y="303"/>
                  </a:lnTo>
                  <a:lnTo>
                    <a:pt x="389" y="304"/>
                  </a:lnTo>
                  <a:lnTo>
                    <a:pt x="387" y="308"/>
                  </a:lnTo>
                  <a:lnTo>
                    <a:pt x="382" y="313"/>
                  </a:lnTo>
                  <a:lnTo>
                    <a:pt x="379" y="316"/>
                  </a:lnTo>
                  <a:lnTo>
                    <a:pt x="375" y="321"/>
                  </a:lnTo>
                  <a:lnTo>
                    <a:pt x="370" y="326"/>
                  </a:lnTo>
                  <a:lnTo>
                    <a:pt x="368" y="330"/>
                  </a:lnTo>
                  <a:lnTo>
                    <a:pt x="367" y="330"/>
                  </a:lnTo>
                  <a:lnTo>
                    <a:pt x="367" y="331"/>
                  </a:lnTo>
                  <a:lnTo>
                    <a:pt x="365" y="333"/>
                  </a:lnTo>
                  <a:lnTo>
                    <a:pt x="362" y="335"/>
                  </a:lnTo>
                  <a:lnTo>
                    <a:pt x="358" y="335"/>
                  </a:lnTo>
                  <a:lnTo>
                    <a:pt x="355" y="337"/>
                  </a:lnTo>
                  <a:lnTo>
                    <a:pt x="351" y="337"/>
                  </a:lnTo>
                  <a:lnTo>
                    <a:pt x="350" y="335"/>
                  </a:lnTo>
                  <a:lnTo>
                    <a:pt x="350" y="333"/>
                  </a:lnTo>
                  <a:lnTo>
                    <a:pt x="328" y="355"/>
                  </a:lnTo>
                  <a:lnTo>
                    <a:pt x="326" y="382"/>
                  </a:lnTo>
                  <a:lnTo>
                    <a:pt x="324" y="382"/>
                  </a:lnTo>
                  <a:lnTo>
                    <a:pt x="324" y="387"/>
                  </a:lnTo>
                  <a:lnTo>
                    <a:pt x="324" y="391"/>
                  </a:lnTo>
                  <a:lnTo>
                    <a:pt x="323" y="396"/>
                  </a:lnTo>
                  <a:lnTo>
                    <a:pt x="319" y="399"/>
                  </a:lnTo>
                  <a:lnTo>
                    <a:pt x="318" y="401"/>
                  </a:lnTo>
                  <a:lnTo>
                    <a:pt x="314" y="399"/>
                  </a:lnTo>
                  <a:lnTo>
                    <a:pt x="311" y="391"/>
                  </a:lnTo>
                  <a:lnTo>
                    <a:pt x="309" y="389"/>
                  </a:lnTo>
                  <a:lnTo>
                    <a:pt x="307" y="387"/>
                  </a:lnTo>
                  <a:lnTo>
                    <a:pt x="306" y="387"/>
                  </a:lnTo>
                  <a:lnTo>
                    <a:pt x="302" y="387"/>
                  </a:lnTo>
                  <a:lnTo>
                    <a:pt x="301" y="387"/>
                  </a:lnTo>
                  <a:lnTo>
                    <a:pt x="297" y="391"/>
                  </a:lnTo>
                  <a:lnTo>
                    <a:pt x="297" y="396"/>
                  </a:lnTo>
                  <a:lnTo>
                    <a:pt x="296" y="404"/>
                  </a:lnTo>
                  <a:lnTo>
                    <a:pt x="296" y="408"/>
                  </a:lnTo>
                  <a:lnTo>
                    <a:pt x="294" y="409"/>
                  </a:lnTo>
                  <a:lnTo>
                    <a:pt x="292" y="413"/>
                  </a:lnTo>
                  <a:lnTo>
                    <a:pt x="291" y="416"/>
                  </a:lnTo>
                  <a:lnTo>
                    <a:pt x="291" y="418"/>
                  </a:lnTo>
                  <a:lnTo>
                    <a:pt x="289" y="419"/>
                  </a:lnTo>
                  <a:lnTo>
                    <a:pt x="292" y="441"/>
                  </a:lnTo>
                  <a:lnTo>
                    <a:pt x="291" y="443"/>
                  </a:lnTo>
                  <a:lnTo>
                    <a:pt x="289" y="447"/>
                  </a:lnTo>
                  <a:lnTo>
                    <a:pt x="285" y="453"/>
                  </a:lnTo>
                  <a:lnTo>
                    <a:pt x="280" y="458"/>
                  </a:lnTo>
                  <a:lnTo>
                    <a:pt x="275" y="463"/>
                  </a:lnTo>
                  <a:lnTo>
                    <a:pt x="270" y="467"/>
                  </a:lnTo>
                  <a:lnTo>
                    <a:pt x="263" y="469"/>
                  </a:lnTo>
                  <a:lnTo>
                    <a:pt x="260" y="465"/>
                  </a:lnTo>
                  <a:lnTo>
                    <a:pt x="258" y="463"/>
                  </a:lnTo>
                  <a:lnTo>
                    <a:pt x="257" y="462"/>
                  </a:lnTo>
                  <a:lnTo>
                    <a:pt x="253" y="458"/>
                  </a:lnTo>
                  <a:lnTo>
                    <a:pt x="250" y="455"/>
                  </a:lnTo>
                  <a:lnTo>
                    <a:pt x="245" y="452"/>
                  </a:lnTo>
                  <a:lnTo>
                    <a:pt x="241" y="450"/>
                  </a:lnTo>
                  <a:lnTo>
                    <a:pt x="236" y="450"/>
                  </a:lnTo>
                  <a:lnTo>
                    <a:pt x="233" y="453"/>
                  </a:lnTo>
                  <a:lnTo>
                    <a:pt x="231" y="452"/>
                  </a:lnTo>
                  <a:lnTo>
                    <a:pt x="231" y="448"/>
                  </a:lnTo>
                  <a:lnTo>
                    <a:pt x="231" y="443"/>
                  </a:lnTo>
                  <a:lnTo>
                    <a:pt x="230" y="438"/>
                  </a:lnTo>
                  <a:lnTo>
                    <a:pt x="226" y="435"/>
                  </a:lnTo>
                  <a:lnTo>
                    <a:pt x="221" y="433"/>
                  </a:lnTo>
                  <a:lnTo>
                    <a:pt x="214" y="436"/>
                  </a:lnTo>
                  <a:lnTo>
                    <a:pt x="204" y="445"/>
                  </a:lnTo>
                  <a:lnTo>
                    <a:pt x="203" y="447"/>
                  </a:lnTo>
                  <a:lnTo>
                    <a:pt x="201" y="448"/>
                  </a:lnTo>
                  <a:lnTo>
                    <a:pt x="198" y="452"/>
                  </a:lnTo>
                  <a:lnTo>
                    <a:pt x="194" y="453"/>
                  </a:lnTo>
                  <a:lnTo>
                    <a:pt x="189" y="455"/>
                  </a:lnTo>
                  <a:lnTo>
                    <a:pt x="184" y="457"/>
                  </a:lnTo>
                  <a:lnTo>
                    <a:pt x="177" y="453"/>
                  </a:lnTo>
                  <a:lnTo>
                    <a:pt x="172" y="450"/>
                  </a:lnTo>
                  <a:lnTo>
                    <a:pt x="170" y="448"/>
                  </a:lnTo>
                  <a:lnTo>
                    <a:pt x="169" y="448"/>
                  </a:lnTo>
                  <a:lnTo>
                    <a:pt x="167" y="447"/>
                  </a:lnTo>
                  <a:lnTo>
                    <a:pt x="164" y="448"/>
                  </a:lnTo>
                  <a:lnTo>
                    <a:pt x="160" y="448"/>
                  </a:lnTo>
                  <a:lnTo>
                    <a:pt x="157" y="452"/>
                  </a:lnTo>
                  <a:lnTo>
                    <a:pt x="152" y="457"/>
                  </a:lnTo>
                  <a:lnTo>
                    <a:pt x="150" y="457"/>
                  </a:lnTo>
                  <a:lnTo>
                    <a:pt x="147" y="455"/>
                  </a:lnTo>
                  <a:lnTo>
                    <a:pt x="143" y="455"/>
                  </a:lnTo>
                  <a:lnTo>
                    <a:pt x="142" y="455"/>
                  </a:lnTo>
                  <a:lnTo>
                    <a:pt x="128" y="443"/>
                  </a:lnTo>
                  <a:lnTo>
                    <a:pt x="98" y="441"/>
                  </a:lnTo>
                  <a:lnTo>
                    <a:pt x="98" y="440"/>
                  </a:lnTo>
                  <a:lnTo>
                    <a:pt x="98" y="436"/>
                  </a:lnTo>
                  <a:lnTo>
                    <a:pt x="96" y="433"/>
                  </a:lnTo>
                  <a:lnTo>
                    <a:pt x="94" y="428"/>
                  </a:lnTo>
                  <a:lnTo>
                    <a:pt x="89" y="423"/>
                  </a:lnTo>
                  <a:lnTo>
                    <a:pt x="82" y="418"/>
                  </a:lnTo>
                  <a:lnTo>
                    <a:pt x="72" y="416"/>
                  </a:lnTo>
                  <a:lnTo>
                    <a:pt x="60" y="414"/>
                  </a:lnTo>
                  <a:lnTo>
                    <a:pt x="59" y="414"/>
                  </a:lnTo>
                  <a:lnTo>
                    <a:pt x="55" y="414"/>
                  </a:lnTo>
                  <a:lnTo>
                    <a:pt x="52" y="414"/>
                  </a:lnTo>
                  <a:lnTo>
                    <a:pt x="47" y="414"/>
                  </a:lnTo>
                  <a:lnTo>
                    <a:pt x="42" y="414"/>
                  </a:lnTo>
                  <a:lnTo>
                    <a:pt x="38" y="414"/>
                  </a:lnTo>
                  <a:lnTo>
                    <a:pt x="37" y="414"/>
                  </a:lnTo>
                  <a:lnTo>
                    <a:pt x="35" y="414"/>
                  </a:lnTo>
                  <a:lnTo>
                    <a:pt x="0" y="96"/>
                  </a:lnTo>
                </a:path>
              </a:pathLst>
            </a:custGeom>
            <a:solidFill>
              <a:srgbClr val="DDDDDD"/>
            </a:solidFill>
            <a:ln w="3175">
              <a:solidFill>
                <a:schemeClr val="tx1"/>
              </a:solidFill>
              <a:prstDash val="solid"/>
              <a:round/>
              <a:headEnd/>
              <a:tailEnd/>
            </a:ln>
          </p:spPr>
          <p:txBody>
            <a:bodyPr/>
            <a:lstStyle/>
            <a:p>
              <a:endParaRPr lang="en-US"/>
            </a:p>
          </p:txBody>
        </p:sp>
      </p:grpSp>
      <p:grpSp>
        <p:nvGrpSpPr>
          <p:cNvPr id="58421" name="Group 160"/>
          <p:cNvGrpSpPr>
            <a:grpSpLocks/>
          </p:cNvGrpSpPr>
          <p:nvPr/>
        </p:nvGrpSpPr>
        <p:grpSpPr bwMode="auto">
          <a:xfrm>
            <a:off x="6810375" y="3965575"/>
            <a:ext cx="1512888" cy="590550"/>
            <a:chOff x="4106" y="2078"/>
            <a:chExt cx="870" cy="383"/>
          </a:xfrm>
        </p:grpSpPr>
        <p:sp>
          <p:nvSpPr>
            <p:cNvPr id="58443" name="Freeform 161"/>
            <p:cNvSpPr>
              <a:spLocks/>
            </p:cNvSpPr>
            <p:nvPr/>
          </p:nvSpPr>
          <p:spPr bwMode="auto">
            <a:xfrm>
              <a:off x="4106" y="2082"/>
              <a:ext cx="834" cy="379"/>
            </a:xfrm>
            <a:custGeom>
              <a:avLst/>
              <a:gdLst>
                <a:gd name="T0" fmla="*/ 650 w 834"/>
                <a:gd name="T1" fmla="*/ 362 h 379"/>
                <a:gd name="T2" fmla="*/ 658 w 834"/>
                <a:gd name="T3" fmla="*/ 340 h 379"/>
                <a:gd name="T4" fmla="*/ 663 w 834"/>
                <a:gd name="T5" fmla="*/ 338 h 379"/>
                <a:gd name="T6" fmla="*/ 685 w 834"/>
                <a:gd name="T7" fmla="*/ 292 h 379"/>
                <a:gd name="T8" fmla="*/ 701 w 834"/>
                <a:gd name="T9" fmla="*/ 276 h 379"/>
                <a:gd name="T10" fmla="*/ 714 w 834"/>
                <a:gd name="T11" fmla="*/ 262 h 379"/>
                <a:gd name="T12" fmla="*/ 758 w 834"/>
                <a:gd name="T13" fmla="*/ 238 h 379"/>
                <a:gd name="T14" fmla="*/ 768 w 834"/>
                <a:gd name="T15" fmla="*/ 232 h 379"/>
                <a:gd name="T16" fmla="*/ 780 w 834"/>
                <a:gd name="T17" fmla="*/ 230 h 379"/>
                <a:gd name="T18" fmla="*/ 792 w 834"/>
                <a:gd name="T19" fmla="*/ 215 h 379"/>
                <a:gd name="T20" fmla="*/ 794 w 834"/>
                <a:gd name="T21" fmla="*/ 193 h 379"/>
                <a:gd name="T22" fmla="*/ 785 w 834"/>
                <a:gd name="T23" fmla="*/ 199 h 379"/>
                <a:gd name="T24" fmla="*/ 780 w 834"/>
                <a:gd name="T25" fmla="*/ 193 h 379"/>
                <a:gd name="T26" fmla="*/ 726 w 834"/>
                <a:gd name="T27" fmla="*/ 198 h 379"/>
                <a:gd name="T28" fmla="*/ 758 w 834"/>
                <a:gd name="T29" fmla="*/ 199 h 379"/>
                <a:gd name="T30" fmla="*/ 768 w 834"/>
                <a:gd name="T31" fmla="*/ 176 h 379"/>
                <a:gd name="T32" fmla="*/ 740 w 834"/>
                <a:gd name="T33" fmla="*/ 155 h 379"/>
                <a:gd name="T34" fmla="*/ 728 w 834"/>
                <a:gd name="T35" fmla="*/ 149 h 379"/>
                <a:gd name="T36" fmla="*/ 748 w 834"/>
                <a:gd name="T37" fmla="*/ 149 h 379"/>
                <a:gd name="T38" fmla="*/ 768 w 834"/>
                <a:gd name="T39" fmla="*/ 144 h 379"/>
                <a:gd name="T40" fmla="*/ 784 w 834"/>
                <a:gd name="T41" fmla="*/ 147 h 379"/>
                <a:gd name="T42" fmla="*/ 804 w 834"/>
                <a:gd name="T43" fmla="*/ 147 h 379"/>
                <a:gd name="T44" fmla="*/ 828 w 834"/>
                <a:gd name="T45" fmla="*/ 110 h 379"/>
                <a:gd name="T46" fmla="*/ 834 w 834"/>
                <a:gd name="T47" fmla="*/ 105 h 379"/>
                <a:gd name="T48" fmla="*/ 824 w 834"/>
                <a:gd name="T49" fmla="*/ 67 h 379"/>
                <a:gd name="T50" fmla="*/ 809 w 834"/>
                <a:gd name="T51" fmla="*/ 89 h 379"/>
                <a:gd name="T52" fmla="*/ 806 w 834"/>
                <a:gd name="T53" fmla="*/ 101 h 379"/>
                <a:gd name="T54" fmla="*/ 800 w 834"/>
                <a:gd name="T55" fmla="*/ 79 h 379"/>
                <a:gd name="T56" fmla="*/ 778 w 834"/>
                <a:gd name="T57" fmla="*/ 76 h 379"/>
                <a:gd name="T58" fmla="*/ 753 w 834"/>
                <a:gd name="T59" fmla="*/ 83 h 379"/>
                <a:gd name="T60" fmla="*/ 724 w 834"/>
                <a:gd name="T61" fmla="*/ 96 h 379"/>
                <a:gd name="T62" fmla="*/ 731 w 834"/>
                <a:gd name="T63" fmla="*/ 61 h 379"/>
                <a:gd name="T64" fmla="*/ 762 w 834"/>
                <a:gd name="T65" fmla="*/ 67 h 379"/>
                <a:gd name="T66" fmla="*/ 758 w 834"/>
                <a:gd name="T67" fmla="*/ 52 h 379"/>
                <a:gd name="T68" fmla="*/ 789 w 834"/>
                <a:gd name="T69" fmla="*/ 49 h 379"/>
                <a:gd name="T70" fmla="*/ 784 w 834"/>
                <a:gd name="T71" fmla="*/ 35 h 379"/>
                <a:gd name="T72" fmla="*/ 802 w 834"/>
                <a:gd name="T73" fmla="*/ 39 h 379"/>
                <a:gd name="T74" fmla="*/ 809 w 834"/>
                <a:gd name="T75" fmla="*/ 35 h 379"/>
                <a:gd name="T76" fmla="*/ 692 w 834"/>
                <a:gd name="T77" fmla="*/ 20 h 379"/>
                <a:gd name="T78" fmla="*/ 509 w 834"/>
                <a:gd name="T79" fmla="*/ 56 h 379"/>
                <a:gd name="T80" fmla="*/ 366 w 834"/>
                <a:gd name="T81" fmla="*/ 79 h 379"/>
                <a:gd name="T82" fmla="*/ 271 w 834"/>
                <a:gd name="T83" fmla="*/ 91 h 379"/>
                <a:gd name="T84" fmla="*/ 230 w 834"/>
                <a:gd name="T85" fmla="*/ 94 h 379"/>
                <a:gd name="T86" fmla="*/ 234 w 834"/>
                <a:gd name="T87" fmla="*/ 118 h 379"/>
                <a:gd name="T88" fmla="*/ 212 w 834"/>
                <a:gd name="T89" fmla="*/ 145 h 379"/>
                <a:gd name="T90" fmla="*/ 183 w 834"/>
                <a:gd name="T91" fmla="*/ 162 h 379"/>
                <a:gd name="T92" fmla="*/ 149 w 834"/>
                <a:gd name="T93" fmla="*/ 181 h 379"/>
                <a:gd name="T94" fmla="*/ 129 w 834"/>
                <a:gd name="T95" fmla="*/ 194 h 379"/>
                <a:gd name="T96" fmla="*/ 117 w 834"/>
                <a:gd name="T97" fmla="*/ 218 h 379"/>
                <a:gd name="T98" fmla="*/ 68 w 834"/>
                <a:gd name="T99" fmla="*/ 250 h 379"/>
                <a:gd name="T100" fmla="*/ 27 w 834"/>
                <a:gd name="T101" fmla="*/ 274 h 379"/>
                <a:gd name="T102" fmla="*/ 9 w 834"/>
                <a:gd name="T103" fmla="*/ 299 h 379"/>
                <a:gd name="T104" fmla="*/ 125 w 834"/>
                <a:gd name="T105" fmla="*/ 316 h 379"/>
                <a:gd name="T106" fmla="*/ 152 w 834"/>
                <a:gd name="T107" fmla="*/ 296 h 379"/>
                <a:gd name="T108" fmla="*/ 210 w 834"/>
                <a:gd name="T109" fmla="*/ 274 h 379"/>
                <a:gd name="T110" fmla="*/ 333 w 834"/>
                <a:gd name="T111" fmla="*/ 265 h 379"/>
                <a:gd name="T112" fmla="*/ 597 w 834"/>
                <a:gd name="T113" fmla="*/ 379 h 3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34"/>
                <a:gd name="T172" fmla="*/ 0 h 379"/>
                <a:gd name="T173" fmla="*/ 834 w 834"/>
                <a:gd name="T174" fmla="*/ 379 h 3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34" h="379">
                  <a:moveTo>
                    <a:pt x="604" y="377"/>
                  </a:moveTo>
                  <a:lnTo>
                    <a:pt x="618" y="369"/>
                  </a:lnTo>
                  <a:lnTo>
                    <a:pt x="628" y="362"/>
                  </a:lnTo>
                  <a:lnTo>
                    <a:pt x="636" y="360"/>
                  </a:lnTo>
                  <a:lnTo>
                    <a:pt x="643" y="360"/>
                  </a:lnTo>
                  <a:lnTo>
                    <a:pt x="648" y="360"/>
                  </a:lnTo>
                  <a:lnTo>
                    <a:pt x="650" y="362"/>
                  </a:lnTo>
                  <a:lnTo>
                    <a:pt x="653" y="364"/>
                  </a:lnTo>
                  <a:lnTo>
                    <a:pt x="653" y="365"/>
                  </a:lnTo>
                  <a:lnTo>
                    <a:pt x="653" y="333"/>
                  </a:lnTo>
                  <a:lnTo>
                    <a:pt x="657" y="333"/>
                  </a:lnTo>
                  <a:lnTo>
                    <a:pt x="658" y="335"/>
                  </a:lnTo>
                  <a:lnTo>
                    <a:pt x="658" y="338"/>
                  </a:lnTo>
                  <a:lnTo>
                    <a:pt x="658" y="340"/>
                  </a:lnTo>
                  <a:lnTo>
                    <a:pt x="660" y="345"/>
                  </a:lnTo>
                  <a:lnTo>
                    <a:pt x="662" y="348"/>
                  </a:lnTo>
                  <a:lnTo>
                    <a:pt x="662" y="352"/>
                  </a:lnTo>
                  <a:lnTo>
                    <a:pt x="662" y="353"/>
                  </a:lnTo>
                  <a:lnTo>
                    <a:pt x="663" y="345"/>
                  </a:lnTo>
                  <a:lnTo>
                    <a:pt x="663" y="338"/>
                  </a:lnTo>
                  <a:lnTo>
                    <a:pt x="667" y="330"/>
                  </a:lnTo>
                  <a:lnTo>
                    <a:pt x="668" y="323"/>
                  </a:lnTo>
                  <a:lnTo>
                    <a:pt x="672" y="316"/>
                  </a:lnTo>
                  <a:lnTo>
                    <a:pt x="675" y="309"/>
                  </a:lnTo>
                  <a:lnTo>
                    <a:pt x="679" y="303"/>
                  </a:lnTo>
                  <a:lnTo>
                    <a:pt x="682" y="298"/>
                  </a:lnTo>
                  <a:lnTo>
                    <a:pt x="685" y="292"/>
                  </a:lnTo>
                  <a:lnTo>
                    <a:pt x="689" y="289"/>
                  </a:lnTo>
                  <a:lnTo>
                    <a:pt x="692" y="286"/>
                  </a:lnTo>
                  <a:lnTo>
                    <a:pt x="696" y="282"/>
                  </a:lnTo>
                  <a:lnTo>
                    <a:pt x="697" y="279"/>
                  </a:lnTo>
                  <a:lnTo>
                    <a:pt x="699" y="277"/>
                  </a:lnTo>
                  <a:lnTo>
                    <a:pt x="701" y="277"/>
                  </a:lnTo>
                  <a:lnTo>
                    <a:pt x="701" y="276"/>
                  </a:lnTo>
                  <a:lnTo>
                    <a:pt x="696" y="267"/>
                  </a:lnTo>
                  <a:lnTo>
                    <a:pt x="702" y="262"/>
                  </a:lnTo>
                  <a:lnTo>
                    <a:pt x="702" y="264"/>
                  </a:lnTo>
                  <a:lnTo>
                    <a:pt x="704" y="267"/>
                  </a:lnTo>
                  <a:lnTo>
                    <a:pt x="706" y="270"/>
                  </a:lnTo>
                  <a:lnTo>
                    <a:pt x="707" y="270"/>
                  </a:lnTo>
                  <a:lnTo>
                    <a:pt x="714" y="262"/>
                  </a:lnTo>
                  <a:lnTo>
                    <a:pt x="721" y="254"/>
                  </a:lnTo>
                  <a:lnTo>
                    <a:pt x="729" y="248"/>
                  </a:lnTo>
                  <a:lnTo>
                    <a:pt x="738" y="243"/>
                  </a:lnTo>
                  <a:lnTo>
                    <a:pt x="745" y="242"/>
                  </a:lnTo>
                  <a:lnTo>
                    <a:pt x="751" y="240"/>
                  </a:lnTo>
                  <a:lnTo>
                    <a:pt x="756" y="238"/>
                  </a:lnTo>
                  <a:lnTo>
                    <a:pt x="758" y="238"/>
                  </a:lnTo>
                  <a:lnTo>
                    <a:pt x="758" y="232"/>
                  </a:lnTo>
                  <a:lnTo>
                    <a:pt x="760" y="230"/>
                  </a:lnTo>
                  <a:lnTo>
                    <a:pt x="762" y="228"/>
                  </a:lnTo>
                  <a:lnTo>
                    <a:pt x="763" y="228"/>
                  </a:lnTo>
                  <a:lnTo>
                    <a:pt x="765" y="230"/>
                  </a:lnTo>
                  <a:lnTo>
                    <a:pt x="767" y="230"/>
                  </a:lnTo>
                  <a:lnTo>
                    <a:pt x="768" y="232"/>
                  </a:lnTo>
                  <a:lnTo>
                    <a:pt x="768" y="233"/>
                  </a:lnTo>
                  <a:lnTo>
                    <a:pt x="770" y="230"/>
                  </a:lnTo>
                  <a:lnTo>
                    <a:pt x="772" y="228"/>
                  </a:lnTo>
                  <a:lnTo>
                    <a:pt x="773" y="226"/>
                  </a:lnTo>
                  <a:lnTo>
                    <a:pt x="775" y="228"/>
                  </a:lnTo>
                  <a:lnTo>
                    <a:pt x="778" y="228"/>
                  </a:lnTo>
                  <a:lnTo>
                    <a:pt x="780" y="230"/>
                  </a:lnTo>
                  <a:lnTo>
                    <a:pt x="782" y="230"/>
                  </a:lnTo>
                  <a:lnTo>
                    <a:pt x="784" y="230"/>
                  </a:lnTo>
                  <a:lnTo>
                    <a:pt x="785" y="226"/>
                  </a:lnTo>
                  <a:lnTo>
                    <a:pt x="787" y="223"/>
                  </a:lnTo>
                  <a:lnTo>
                    <a:pt x="790" y="218"/>
                  </a:lnTo>
                  <a:lnTo>
                    <a:pt x="792" y="215"/>
                  </a:lnTo>
                  <a:lnTo>
                    <a:pt x="795" y="210"/>
                  </a:lnTo>
                  <a:lnTo>
                    <a:pt x="797" y="208"/>
                  </a:lnTo>
                  <a:lnTo>
                    <a:pt x="797" y="204"/>
                  </a:lnTo>
                  <a:lnTo>
                    <a:pt x="797" y="196"/>
                  </a:lnTo>
                  <a:lnTo>
                    <a:pt x="795" y="193"/>
                  </a:lnTo>
                  <a:lnTo>
                    <a:pt x="795" y="191"/>
                  </a:lnTo>
                  <a:lnTo>
                    <a:pt x="794" y="193"/>
                  </a:lnTo>
                  <a:lnTo>
                    <a:pt x="792" y="194"/>
                  </a:lnTo>
                  <a:lnTo>
                    <a:pt x="790" y="198"/>
                  </a:lnTo>
                  <a:lnTo>
                    <a:pt x="790" y="199"/>
                  </a:lnTo>
                  <a:lnTo>
                    <a:pt x="790" y="201"/>
                  </a:lnTo>
                  <a:lnTo>
                    <a:pt x="789" y="201"/>
                  </a:lnTo>
                  <a:lnTo>
                    <a:pt x="787" y="199"/>
                  </a:lnTo>
                  <a:lnTo>
                    <a:pt x="785" y="199"/>
                  </a:lnTo>
                  <a:lnTo>
                    <a:pt x="785" y="198"/>
                  </a:lnTo>
                  <a:lnTo>
                    <a:pt x="784" y="191"/>
                  </a:lnTo>
                  <a:lnTo>
                    <a:pt x="784" y="188"/>
                  </a:lnTo>
                  <a:lnTo>
                    <a:pt x="784" y="186"/>
                  </a:lnTo>
                  <a:lnTo>
                    <a:pt x="782" y="188"/>
                  </a:lnTo>
                  <a:lnTo>
                    <a:pt x="780" y="189"/>
                  </a:lnTo>
                  <a:lnTo>
                    <a:pt x="780" y="193"/>
                  </a:lnTo>
                  <a:lnTo>
                    <a:pt x="780" y="194"/>
                  </a:lnTo>
                  <a:lnTo>
                    <a:pt x="780" y="196"/>
                  </a:lnTo>
                  <a:lnTo>
                    <a:pt x="772" y="198"/>
                  </a:lnTo>
                  <a:lnTo>
                    <a:pt x="753" y="215"/>
                  </a:lnTo>
                  <a:lnTo>
                    <a:pt x="741" y="213"/>
                  </a:lnTo>
                  <a:lnTo>
                    <a:pt x="724" y="198"/>
                  </a:lnTo>
                  <a:lnTo>
                    <a:pt x="726" y="198"/>
                  </a:lnTo>
                  <a:lnTo>
                    <a:pt x="729" y="199"/>
                  </a:lnTo>
                  <a:lnTo>
                    <a:pt x="733" y="199"/>
                  </a:lnTo>
                  <a:lnTo>
                    <a:pt x="736" y="201"/>
                  </a:lnTo>
                  <a:lnTo>
                    <a:pt x="741" y="204"/>
                  </a:lnTo>
                  <a:lnTo>
                    <a:pt x="748" y="204"/>
                  </a:lnTo>
                  <a:lnTo>
                    <a:pt x="753" y="203"/>
                  </a:lnTo>
                  <a:lnTo>
                    <a:pt x="758" y="199"/>
                  </a:lnTo>
                  <a:lnTo>
                    <a:pt x="763" y="194"/>
                  </a:lnTo>
                  <a:lnTo>
                    <a:pt x="767" y="191"/>
                  </a:lnTo>
                  <a:lnTo>
                    <a:pt x="770" y="188"/>
                  </a:lnTo>
                  <a:lnTo>
                    <a:pt x="770" y="186"/>
                  </a:lnTo>
                  <a:lnTo>
                    <a:pt x="760" y="182"/>
                  </a:lnTo>
                  <a:lnTo>
                    <a:pt x="758" y="177"/>
                  </a:lnTo>
                  <a:lnTo>
                    <a:pt x="768" y="176"/>
                  </a:lnTo>
                  <a:lnTo>
                    <a:pt x="772" y="164"/>
                  </a:lnTo>
                  <a:lnTo>
                    <a:pt x="770" y="164"/>
                  </a:lnTo>
                  <a:lnTo>
                    <a:pt x="768" y="164"/>
                  </a:lnTo>
                  <a:lnTo>
                    <a:pt x="767" y="164"/>
                  </a:lnTo>
                  <a:lnTo>
                    <a:pt x="763" y="162"/>
                  </a:lnTo>
                  <a:lnTo>
                    <a:pt x="750" y="159"/>
                  </a:lnTo>
                  <a:lnTo>
                    <a:pt x="740" y="155"/>
                  </a:lnTo>
                  <a:lnTo>
                    <a:pt x="731" y="154"/>
                  </a:lnTo>
                  <a:lnTo>
                    <a:pt x="728" y="152"/>
                  </a:lnTo>
                  <a:lnTo>
                    <a:pt x="724" y="150"/>
                  </a:lnTo>
                  <a:lnTo>
                    <a:pt x="723" y="150"/>
                  </a:lnTo>
                  <a:lnTo>
                    <a:pt x="724" y="149"/>
                  </a:lnTo>
                  <a:lnTo>
                    <a:pt x="726" y="149"/>
                  </a:lnTo>
                  <a:lnTo>
                    <a:pt x="728" y="149"/>
                  </a:lnTo>
                  <a:lnTo>
                    <a:pt x="731" y="147"/>
                  </a:lnTo>
                  <a:lnTo>
                    <a:pt x="736" y="149"/>
                  </a:lnTo>
                  <a:lnTo>
                    <a:pt x="740" y="149"/>
                  </a:lnTo>
                  <a:lnTo>
                    <a:pt x="743" y="149"/>
                  </a:lnTo>
                  <a:lnTo>
                    <a:pt x="745" y="149"/>
                  </a:lnTo>
                  <a:lnTo>
                    <a:pt x="746" y="149"/>
                  </a:lnTo>
                  <a:lnTo>
                    <a:pt x="748" y="149"/>
                  </a:lnTo>
                  <a:lnTo>
                    <a:pt x="746" y="138"/>
                  </a:lnTo>
                  <a:lnTo>
                    <a:pt x="755" y="135"/>
                  </a:lnTo>
                  <a:lnTo>
                    <a:pt x="760" y="144"/>
                  </a:lnTo>
                  <a:lnTo>
                    <a:pt x="762" y="144"/>
                  </a:lnTo>
                  <a:lnTo>
                    <a:pt x="765" y="144"/>
                  </a:lnTo>
                  <a:lnTo>
                    <a:pt x="767" y="145"/>
                  </a:lnTo>
                  <a:lnTo>
                    <a:pt x="768" y="144"/>
                  </a:lnTo>
                  <a:lnTo>
                    <a:pt x="770" y="138"/>
                  </a:lnTo>
                  <a:lnTo>
                    <a:pt x="772" y="135"/>
                  </a:lnTo>
                  <a:lnTo>
                    <a:pt x="773" y="137"/>
                  </a:lnTo>
                  <a:lnTo>
                    <a:pt x="777" y="138"/>
                  </a:lnTo>
                  <a:lnTo>
                    <a:pt x="778" y="142"/>
                  </a:lnTo>
                  <a:lnTo>
                    <a:pt x="782" y="145"/>
                  </a:lnTo>
                  <a:lnTo>
                    <a:pt x="784" y="147"/>
                  </a:lnTo>
                  <a:lnTo>
                    <a:pt x="784" y="149"/>
                  </a:lnTo>
                  <a:lnTo>
                    <a:pt x="785" y="149"/>
                  </a:lnTo>
                  <a:lnTo>
                    <a:pt x="787" y="149"/>
                  </a:lnTo>
                  <a:lnTo>
                    <a:pt x="792" y="149"/>
                  </a:lnTo>
                  <a:lnTo>
                    <a:pt x="795" y="149"/>
                  </a:lnTo>
                  <a:lnTo>
                    <a:pt x="800" y="149"/>
                  </a:lnTo>
                  <a:lnTo>
                    <a:pt x="804" y="147"/>
                  </a:lnTo>
                  <a:lnTo>
                    <a:pt x="807" y="147"/>
                  </a:lnTo>
                  <a:lnTo>
                    <a:pt x="809" y="147"/>
                  </a:lnTo>
                  <a:lnTo>
                    <a:pt x="814" y="130"/>
                  </a:lnTo>
                  <a:lnTo>
                    <a:pt x="819" y="120"/>
                  </a:lnTo>
                  <a:lnTo>
                    <a:pt x="824" y="113"/>
                  </a:lnTo>
                  <a:lnTo>
                    <a:pt x="826" y="110"/>
                  </a:lnTo>
                  <a:lnTo>
                    <a:pt x="828" y="110"/>
                  </a:lnTo>
                  <a:lnTo>
                    <a:pt x="829" y="111"/>
                  </a:lnTo>
                  <a:lnTo>
                    <a:pt x="831" y="113"/>
                  </a:lnTo>
                  <a:lnTo>
                    <a:pt x="831" y="111"/>
                  </a:lnTo>
                  <a:lnTo>
                    <a:pt x="833" y="110"/>
                  </a:lnTo>
                  <a:lnTo>
                    <a:pt x="834" y="106"/>
                  </a:lnTo>
                  <a:lnTo>
                    <a:pt x="834" y="105"/>
                  </a:lnTo>
                  <a:lnTo>
                    <a:pt x="834" y="96"/>
                  </a:lnTo>
                  <a:lnTo>
                    <a:pt x="833" y="88"/>
                  </a:lnTo>
                  <a:lnTo>
                    <a:pt x="831" y="81"/>
                  </a:lnTo>
                  <a:lnTo>
                    <a:pt x="829" y="76"/>
                  </a:lnTo>
                  <a:lnTo>
                    <a:pt x="828" y="72"/>
                  </a:lnTo>
                  <a:lnTo>
                    <a:pt x="826" y="69"/>
                  </a:lnTo>
                  <a:lnTo>
                    <a:pt x="824" y="67"/>
                  </a:lnTo>
                  <a:lnTo>
                    <a:pt x="817" y="72"/>
                  </a:lnTo>
                  <a:lnTo>
                    <a:pt x="816" y="72"/>
                  </a:lnTo>
                  <a:lnTo>
                    <a:pt x="814" y="74"/>
                  </a:lnTo>
                  <a:lnTo>
                    <a:pt x="811" y="76"/>
                  </a:lnTo>
                  <a:lnTo>
                    <a:pt x="809" y="79"/>
                  </a:lnTo>
                  <a:lnTo>
                    <a:pt x="809" y="89"/>
                  </a:lnTo>
                  <a:lnTo>
                    <a:pt x="809" y="96"/>
                  </a:lnTo>
                  <a:lnTo>
                    <a:pt x="807" y="101"/>
                  </a:lnTo>
                  <a:lnTo>
                    <a:pt x="807" y="105"/>
                  </a:lnTo>
                  <a:lnTo>
                    <a:pt x="807" y="106"/>
                  </a:lnTo>
                  <a:lnTo>
                    <a:pt x="806" y="105"/>
                  </a:lnTo>
                  <a:lnTo>
                    <a:pt x="806" y="101"/>
                  </a:lnTo>
                  <a:lnTo>
                    <a:pt x="804" y="98"/>
                  </a:lnTo>
                  <a:lnTo>
                    <a:pt x="802" y="94"/>
                  </a:lnTo>
                  <a:lnTo>
                    <a:pt x="802" y="91"/>
                  </a:lnTo>
                  <a:lnTo>
                    <a:pt x="802" y="88"/>
                  </a:lnTo>
                  <a:lnTo>
                    <a:pt x="800" y="84"/>
                  </a:lnTo>
                  <a:lnTo>
                    <a:pt x="800" y="81"/>
                  </a:lnTo>
                  <a:lnTo>
                    <a:pt x="800" y="79"/>
                  </a:lnTo>
                  <a:lnTo>
                    <a:pt x="800" y="78"/>
                  </a:lnTo>
                  <a:lnTo>
                    <a:pt x="799" y="71"/>
                  </a:lnTo>
                  <a:lnTo>
                    <a:pt x="797" y="67"/>
                  </a:lnTo>
                  <a:lnTo>
                    <a:pt x="792" y="67"/>
                  </a:lnTo>
                  <a:lnTo>
                    <a:pt x="789" y="69"/>
                  </a:lnTo>
                  <a:lnTo>
                    <a:pt x="784" y="72"/>
                  </a:lnTo>
                  <a:lnTo>
                    <a:pt x="778" y="76"/>
                  </a:lnTo>
                  <a:lnTo>
                    <a:pt x="777" y="78"/>
                  </a:lnTo>
                  <a:lnTo>
                    <a:pt x="775" y="79"/>
                  </a:lnTo>
                  <a:lnTo>
                    <a:pt x="763" y="79"/>
                  </a:lnTo>
                  <a:lnTo>
                    <a:pt x="762" y="81"/>
                  </a:lnTo>
                  <a:lnTo>
                    <a:pt x="760" y="81"/>
                  </a:lnTo>
                  <a:lnTo>
                    <a:pt x="756" y="83"/>
                  </a:lnTo>
                  <a:lnTo>
                    <a:pt x="753" y="83"/>
                  </a:lnTo>
                  <a:lnTo>
                    <a:pt x="750" y="84"/>
                  </a:lnTo>
                  <a:lnTo>
                    <a:pt x="745" y="86"/>
                  </a:lnTo>
                  <a:lnTo>
                    <a:pt x="743" y="88"/>
                  </a:lnTo>
                  <a:lnTo>
                    <a:pt x="741" y="88"/>
                  </a:lnTo>
                  <a:lnTo>
                    <a:pt x="731" y="94"/>
                  </a:lnTo>
                  <a:lnTo>
                    <a:pt x="726" y="96"/>
                  </a:lnTo>
                  <a:lnTo>
                    <a:pt x="724" y="96"/>
                  </a:lnTo>
                  <a:lnTo>
                    <a:pt x="724" y="94"/>
                  </a:lnTo>
                  <a:lnTo>
                    <a:pt x="726" y="91"/>
                  </a:lnTo>
                  <a:lnTo>
                    <a:pt x="729" y="88"/>
                  </a:lnTo>
                  <a:lnTo>
                    <a:pt x="731" y="84"/>
                  </a:lnTo>
                  <a:lnTo>
                    <a:pt x="733" y="84"/>
                  </a:lnTo>
                  <a:lnTo>
                    <a:pt x="724" y="66"/>
                  </a:lnTo>
                  <a:lnTo>
                    <a:pt x="731" y="61"/>
                  </a:lnTo>
                  <a:lnTo>
                    <a:pt x="736" y="71"/>
                  </a:lnTo>
                  <a:lnTo>
                    <a:pt x="748" y="78"/>
                  </a:lnTo>
                  <a:lnTo>
                    <a:pt x="751" y="76"/>
                  </a:lnTo>
                  <a:lnTo>
                    <a:pt x="755" y="72"/>
                  </a:lnTo>
                  <a:lnTo>
                    <a:pt x="758" y="71"/>
                  </a:lnTo>
                  <a:lnTo>
                    <a:pt x="762" y="67"/>
                  </a:lnTo>
                  <a:lnTo>
                    <a:pt x="763" y="66"/>
                  </a:lnTo>
                  <a:lnTo>
                    <a:pt x="765" y="64"/>
                  </a:lnTo>
                  <a:lnTo>
                    <a:pt x="765" y="62"/>
                  </a:lnTo>
                  <a:lnTo>
                    <a:pt x="756" y="56"/>
                  </a:lnTo>
                  <a:lnTo>
                    <a:pt x="753" y="52"/>
                  </a:lnTo>
                  <a:lnTo>
                    <a:pt x="755" y="52"/>
                  </a:lnTo>
                  <a:lnTo>
                    <a:pt x="758" y="52"/>
                  </a:lnTo>
                  <a:lnTo>
                    <a:pt x="763" y="54"/>
                  </a:lnTo>
                  <a:lnTo>
                    <a:pt x="768" y="56"/>
                  </a:lnTo>
                  <a:lnTo>
                    <a:pt x="772" y="57"/>
                  </a:lnTo>
                  <a:lnTo>
                    <a:pt x="775" y="59"/>
                  </a:lnTo>
                  <a:lnTo>
                    <a:pt x="789" y="52"/>
                  </a:lnTo>
                  <a:lnTo>
                    <a:pt x="789" y="50"/>
                  </a:lnTo>
                  <a:lnTo>
                    <a:pt x="789" y="49"/>
                  </a:lnTo>
                  <a:lnTo>
                    <a:pt x="787" y="47"/>
                  </a:lnTo>
                  <a:lnTo>
                    <a:pt x="787" y="45"/>
                  </a:lnTo>
                  <a:lnTo>
                    <a:pt x="780" y="39"/>
                  </a:lnTo>
                  <a:lnTo>
                    <a:pt x="777" y="34"/>
                  </a:lnTo>
                  <a:lnTo>
                    <a:pt x="780" y="34"/>
                  </a:lnTo>
                  <a:lnTo>
                    <a:pt x="784" y="35"/>
                  </a:lnTo>
                  <a:lnTo>
                    <a:pt x="787" y="37"/>
                  </a:lnTo>
                  <a:lnTo>
                    <a:pt x="790" y="39"/>
                  </a:lnTo>
                  <a:lnTo>
                    <a:pt x="790" y="40"/>
                  </a:lnTo>
                  <a:lnTo>
                    <a:pt x="792" y="40"/>
                  </a:lnTo>
                  <a:lnTo>
                    <a:pt x="795" y="39"/>
                  </a:lnTo>
                  <a:lnTo>
                    <a:pt x="800" y="39"/>
                  </a:lnTo>
                  <a:lnTo>
                    <a:pt x="802" y="39"/>
                  </a:lnTo>
                  <a:lnTo>
                    <a:pt x="811" y="47"/>
                  </a:lnTo>
                  <a:lnTo>
                    <a:pt x="816" y="50"/>
                  </a:lnTo>
                  <a:lnTo>
                    <a:pt x="817" y="50"/>
                  </a:lnTo>
                  <a:lnTo>
                    <a:pt x="817" y="47"/>
                  </a:lnTo>
                  <a:lnTo>
                    <a:pt x="814" y="44"/>
                  </a:lnTo>
                  <a:lnTo>
                    <a:pt x="811" y="39"/>
                  </a:lnTo>
                  <a:lnTo>
                    <a:pt x="809" y="35"/>
                  </a:lnTo>
                  <a:lnTo>
                    <a:pt x="807" y="34"/>
                  </a:lnTo>
                  <a:lnTo>
                    <a:pt x="800" y="17"/>
                  </a:lnTo>
                  <a:lnTo>
                    <a:pt x="790" y="15"/>
                  </a:lnTo>
                  <a:lnTo>
                    <a:pt x="780" y="0"/>
                  </a:lnTo>
                  <a:lnTo>
                    <a:pt x="750" y="8"/>
                  </a:lnTo>
                  <a:lnTo>
                    <a:pt x="721" y="15"/>
                  </a:lnTo>
                  <a:lnTo>
                    <a:pt x="692" y="20"/>
                  </a:lnTo>
                  <a:lnTo>
                    <a:pt x="663" y="27"/>
                  </a:lnTo>
                  <a:lnTo>
                    <a:pt x="636" y="32"/>
                  </a:lnTo>
                  <a:lnTo>
                    <a:pt x="609" y="39"/>
                  </a:lnTo>
                  <a:lnTo>
                    <a:pt x="584" y="44"/>
                  </a:lnTo>
                  <a:lnTo>
                    <a:pt x="558" y="47"/>
                  </a:lnTo>
                  <a:lnTo>
                    <a:pt x="533" y="52"/>
                  </a:lnTo>
                  <a:lnTo>
                    <a:pt x="509" y="56"/>
                  </a:lnTo>
                  <a:lnTo>
                    <a:pt x="486" y="61"/>
                  </a:lnTo>
                  <a:lnTo>
                    <a:pt x="464" y="64"/>
                  </a:lnTo>
                  <a:lnTo>
                    <a:pt x="443" y="67"/>
                  </a:lnTo>
                  <a:lnTo>
                    <a:pt x="423" y="71"/>
                  </a:lnTo>
                  <a:lnTo>
                    <a:pt x="403" y="74"/>
                  </a:lnTo>
                  <a:lnTo>
                    <a:pt x="384" y="76"/>
                  </a:lnTo>
                  <a:lnTo>
                    <a:pt x="366" y="79"/>
                  </a:lnTo>
                  <a:lnTo>
                    <a:pt x="349" y="81"/>
                  </a:lnTo>
                  <a:lnTo>
                    <a:pt x="333" y="83"/>
                  </a:lnTo>
                  <a:lnTo>
                    <a:pt x="318" y="84"/>
                  </a:lnTo>
                  <a:lnTo>
                    <a:pt x="305" y="86"/>
                  </a:lnTo>
                  <a:lnTo>
                    <a:pt x="293" y="88"/>
                  </a:lnTo>
                  <a:lnTo>
                    <a:pt x="281" y="89"/>
                  </a:lnTo>
                  <a:lnTo>
                    <a:pt x="271" y="91"/>
                  </a:lnTo>
                  <a:lnTo>
                    <a:pt x="261" y="91"/>
                  </a:lnTo>
                  <a:lnTo>
                    <a:pt x="252" y="93"/>
                  </a:lnTo>
                  <a:lnTo>
                    <a:pt x="245" y="93"/>
                  </a:lnTo>
                  <a:lnTo>
                    <a:pt x="240" y="94"/>
                  </a:lnTo>
                  <a:lnTo>
                    <a:pt x="235" y="94"/>
                  </a:lnTo>
                  <a:lnTo>
                    <a:pt x="232" y="94"/>
                  </a:lnTo>
                  <a:lnTo>
                    <a:pt x="230" y="94"/>
                  </a:lnTo>
                  <a:lnTo>
                    <a:pt x="232" y="94"/>
                  </a:lnTo>
                  <a:lnTo>
                    <a:pt x="232" y="96"/>
                  </a:lnTo>
                  <a:lnTo>
                    <a:pt x="232" y="100"/>
                  </a:lnTo>
                  <a:lnTo>
                    <a:pt x="232" y="106"/>
                  </a:lnTo>
                  <a:lnTo>
                    <a:pt x="232" y="111"/>
                  </a:lnTo>
                  <a:lnTo>
                    <a:pt x="234" y="118"/>
                  </a:lnTo>
                  <a:lnTo>
                    <a:pt x="232" y="125"/>
                  </a:lnTo>
                  <a:lnTo>
                    <a:pt x="232" y="128"/>
                  </a:lnTo>
                  <a:lnTo>
                    <a:pt x="232" y="130"/>
                  </a:lnTo>
                  <a:lnTo>
                    <a:pt x="225" y="130"/>
                  </a:lnTo>
                  <a:lnTo>
                    <a:pt x="220" y="133"/>
                  </a:lnTo>
                  <a:lnTo>
                    <a:pt x="215" y="138"/>
                  </a:lnTo>
                  <a:lnTo>
                    <a:pt x="212" y="145"/>
                  </a:lnTo>
                  <a:lnTo>
                    <a:pt x="208" y="152"/>
                  </a:lnTo>
                  <a:lnTo>
                    <a:pt x="206" y="157"/>
                  </a:lnTo>
                  <a:lnTo>
                    <a:pt x="205" y="160"/>
                  </a:lnTo>
                  <a:lnTo>
                    <a:pt x="198" y="157"/>
                  </a:lnTo>
                  <a:lnTo>
                    <a:pt x="191" y="157"/>
                  </a:lnTo>
                  <a:lnTo>
                    <a:pt x="183" y="162"/>
                  </a:lnTo>
                  <a:lnTo>
                    <a:pt x="174" y="169"/>
                  </a:lnTo>
                  <a:lnTo>
                    <a:pt x="168" y="177"/>
                  </a:lnTo>
                  <a:lnTo>
                    <a:pt x="161" y="184"/>
                  </a:lnTo>
                  <a:lnTo>
                    <a:pt x="156" y="188"/>
                  </a:lnTo>
                  <a:lnTo>
                    <a:pt x="154" y="188"/>
                  </a:lnTo>
                  <a:lnTo>
                    <a:pt x="152" y="182"/>
                  </a:lnTo>
                  <a:lnTo>
                    <a:pt x="149" y="181"/>
                  </a:lnTo>
                  <a:lnTo>
                    <a:pt x="147" y="179"/>
                  </a:lnTo>
                  <a:lnTo>
                    <a:pt x="144" y="179"/>
                  </a:lnTo>
                  <a:lnTo>
                    <a:pt x="140" y="181"/>
                  </a:lnTo>
                  <a:lnTo>
                    <a:pt x="137" y="182"/>
                  </a:lnTo>
                  <a:lnTo>
                    <a:pt x="134" y="186"/>
                  </a:lnTo>
                  <a:lnTo>
                    <a:pt x="132" y="191"/>
                  </a:lnTo>
                  <a:lnTo>
                    <a:pt x="129" y="194"/>
                  </a:lnTo>
                  <a:lnTo>
                    <a:pt x="125" y="199"/>
                  </a:lnTo>
                  <a:lnTo>
                    <a:pt x="124" y="204"/>
                  </a:lnTo>
                  <a:lnTo>
                    <a:pt x="122" y="208"/>
                  </a:lnTo>
                  <a:lnTo>
                    <a:pt x="118" y="213"/>
                  </a:lnTo>
                  <a:lnTo>
                    <a:pt x="118" y="215"/>
                  </a:lnTo>
                  <a:lnTo>
                    <a:pt x="117" y="216"/>
                  </a:lnTo>
                  <a:lnTo>
                    <a:pt x="117" y="218"/>
                  </a:lnTo>
                  <a:lnTo>
                    <a:pt x="108" y="220"/>
                  </a:lnTo>
                  <a:lnTo>
                    <a:pt x="100" y="223"/>
                  </a:lnTo>
                  <a:lnTo>
                    <a:pt x="91" y="228"/>
                  </a:lnTo>
                  <a:lnTo>
                    <a:pt x="83" y="235"/>
                  </a:lnTo>
                  <a:lnTo>
                    <a:pt x="78" y="240"/>
                  </a:lnTo>
                  <a:lnTo>
                    <a:pt x="71" y="247"/>
                  </a:lnTo>
                  <a:lnTo>
                    <a:pt x="68" y="250"/>
                  </a:lnTo>
                  <a:lnTo>
                    <a:pt x="66" y="252"/>
                  </a:lnTo>
                  <a:lnTo>
                    <a:pt x="56" y="252"/>
                  </a:lnTo>
                  <a:lnTo>
                    <a:pt x="47" y="255"/>
                  </a:lnTo>
                  <a:lnTo>
                    <a:pt x="41" y="259"/>
                  </a:lnTo>
                  <a:lnTo>
                    <a:pt x="34" y="264"/>
                  </a:lnTo>
                  <a:lnTo>
                    <a:pt x="31" y="269"/>
                  </a:lnTo>
                  <a:lnTo>
                    <a:pt x="27" y="274"/>
                  </a:lnTo>
                  <a:lnTo>
                    <a:pt x="25" y="277"/>
                  </a:lnTo>
                  <a:lnTo>
                    <a:pt x="25" y="279"/>
                  </a:lnTo>
                  <a:lnTo>
                    <a:pt x="24" y="286"/>
                  </a:lnTo>
                  <a:lnTo>
                    <a:pt x="20" y="291"/>
                  </a:lnTo>
                  <a:lnTo>
                    <a:pt x="17" y="296"/>
                  </a:lnTo>
                  <a:lnTo>
                    <a:pt x="12" y="298"/>
                  </a:lnTo>
                  <a:lnTo>
                    <a:pt x="9" y="299"/>
                  </a:lnTo>
                  <a:lnTo>
                    <a:pt x="3" y="299"/>
                  </a:lnTo>
                  <a:lnTo>
                    <a:pt x="0" y="299"/>
                  </a:lnTo>
                  <a:lnTo>
                    <a:pt x="0" y="333"/>
                  </a:lnTo>
                  <a:lnTo>
                    <a:pt x="124" y="314"/>
                  </a:lnTo>
                  <a:lnTo>
                    <a:pt x="125" y="316"/>
                  </a:lnTo>
                  <a:lnTo>
                    <a:pt x="127" y="314"/>
                  </a:lnTo>
                  <a:lnTo>
                    <a:pt x="129" y="313"/>
                  </a:lnTo>
                  <a:lnTo>
                    <a:pt x="132" y="309"/>
                  </a:lnTo>
                  <a:lnTo>
                    <a:pt x="135" y="306"/>
                  </a:lnTo>
                  <a:lnTo>
                    <a:pt x="140" y="303"/>
                  </a:lnTo>
                  <a:lnTo>
                    <a:pt x="146" y="299"/>
                  </a:lnTo>
                  <a:lnTo>
                    <a:pt x="152" y="296"/>
                  </a:lnTo>
                  <a:lnTo>
                    <a:pt x="157" y="292"/>
                  </a:lnTo>
                  <a:lnTo>
                    <a:pt x="166" y="287"/>
                  </a:lnTo>
                  <a:lnTo>
                    <a:pt x="173" y="284"/>
                  </a:lnTo>
                  <a:lnTo>
                    <a:pt x="181" y="281"/>
                  </a:lnTo>
                  <a:lnTo>
                    <a:pt x="190" y="279"/>
                  </a:lnTo>
                  <a:lnTo>
                    <a:pt x="200" y="277"/>
                  </a:lnTo>
                  <a:lnTo>
                    <a:pt x="210" y="274"/>
                  </a:lnTo>
                  <a:lnTo>
                    <a:pt x="218" y="274"/>
                  </a:lnTo>
                  <a:lnTo>
                    <a:pt x="311" y="265"/>
                  </a:lnTo>
                  <a:lnTo>
                    <a:pt x="313" y="265"/>
                  </a:lnTo>
                  <a:lnTo>
                    <a:pt x="315" y="264"/>
                  </a:lnTo>
                  <a:lnTo>
                    <a:pt x="320" y="264"/>
                  </a:lnTo>
                  <a:lnTo>
                    <a:pt x="327" y="264"/>
                  </a:lnTo>
                  <a:lnTo>
                    <a:pt x="333" y="265"/>
                  </a:lnTo>
                  <a:lnTo>
                    <a:pt x="340" y="269"/>
                  </a:lnTo>
                  <a:lnTo>
                    <a:pt x="347" y="276"/>
                  </a:lnTo>
                  <a:lnTo>
                    <a:pt x="355" y="287"/>
                  </a:lnTo>
                  <a:lnTo>
                    <a:pt x="359" y="301"/>
                  </a:lnTo>
                  <a:lnTo>
                    <a:pt x="467" y="284"/>
                  </a:lnTo>
                  <a:lnTo>
                    <a:pt x="597" y="379"/>
                  </a:lnTo>
                  <a:lnTo>
                    <a:pt x="601" y="379"/>
                  </a:lnTo>
                  <a:lnTo>
                    <a:pt x="602" y="379"/>
                  </a:lnTo>
                  <a:lnTo>
                    <a:pt x="604" y="377"/>
                  </a:lnTo>
                  <a:close/>
                </a:path>
              </a:pathLst>
            </a:custGeom>
            <a:solidFill>
              <a:srgbClr val="DDDDDD"/>
            </a:solidFill>
            <a:ln w="9525">
              <a:solidFill>
                <a:schemeClr val="tx1"/>
              </a:solidFill>
              <a:round/>
              <a:headEnd/>
              <a:tailEnd/>
            </a:ln>
          </p:spPr>
          <p:txBody>
            <a:bodyPr/>
            <a:lstStyle/>
            <a:p>
              <a:endParaRPr lang="en-US"/>
            </a:p>
          </p:txBody>
        </p:sp>
        <p:sp>
          <p:nvSpPr>
            <p:cNvPr id="58444" name="Freeform 162"/>
            <p:cNvSpPr>
              <a:spLocks/>
            </p:cNvSpPr>
            <p:nvPr/>
          </p:nvSpPr>
          <p:spPr bwMode="auto">
            <a:xfrm>
              <a:off x="4106" y="2082"/>
              <a:ext cx="834" cy="379"/>
            </a:xfrm>
            <a:custGeom>
              <a:avLst/>
              <a:gdLst>
                <a:gd name="T0" fmla="*/ 648 w 834"/>
                <a:gd name="T1" fmla="*/ 360 h 379"/>
                <a:gd name="T2" fmla="*/ 658 w 834"/>
                <a:gd name="T3" fmla="*/ 335 h 379"/>
                <a:gd name="T4" fmla="*/ 662 w 834"/>
                <a:gd name="T5" fmla="*/ 353 h 379"/>
                <a:gd name="T6" fmla="*/ 675 w 834"/>
                <a:gd name="T7" fmla="*/ 309 h 379"/>
                <a:gd name="T8" fmla="*/ 697 w 834"/>
                <a:gd name="T9" fmla="*/ 279 h 379"/>
                <a:gd name="T10" fmla="*/ 702 w 834"/>
                <a:gd name="T11" fmla="*/ 264 h 379"/>
                <a:gd name="T12" fmla="*/ 729 w 834"/>
                <a:gd name="T13" fmla="*/ 248 h 379"/>
                <a:gd name="T14" fmla="*/ 758 w 834"/>
                <a:gd name="T15" fmla="*/ 232 h 379"/>
                <a:gd name="T16" fmla="*/ 768 w 834"/>
                <a:gd name="T17" fmla="*/ 233 h 379"/>
                <a:gd name="T18" fmla="*/ 780 w 834"/>
                <a:gd name="T19" fmla="*/ 230 h 379"/>
                <a:gd name="T20" fmla="*/ 790 w 834"/>
                <a:gd name="T21" fmla="*/ 218 h 379"/>
                <a:gd name="T22" fmla="*/ 795 w 834"/>
                <a:gd name="T23" fmla="*/ 193 h 379"/>
                <a:gd name="T24" fmla="*/ 790 w 834"/>
                <a:gd name="T25" fmla="*/ 201 h 379"/>
                <a:gd name="T26" fmla="*/ 784 w 834"/>
                <a:gd name="T27" fmla="*/ 188 h 379"/>
                <a:gd name="T28" fmla="*/ 772 w 834"/>
                <a:gd name="T29" fmla="*/ 198 h 379"/>
                <a:gd name="T30" fmla="*/ 733 w 834"/>
                <a:gd name="T31" fmla="*/ 199 h 379"/>
                <a:gd name="T32" fmla="*/ 763 w 834"/>
                <a:gd name="T33" fmla="*/ 194 h 379"/>
                <a:gd name="T34" fmla="*/ 772 w 834"/>
                <a:gd name="T35" fmla="*/ 164 h 379"/>
                <a:gd name="T36" fmla="*/ 750 w 834"/>
                <a:gd name="T37" fmla="*/ 159 h 379"/>
                <a:gd name="T38" fmla="*/ 726 w 834"/>
                <a:gd name="T39" fmla="*/ 149 h 379"/>
                <a:gd name="T40" fmla="*/ 746 w 834"/>
                <a:gd name="T41" fmla="*/ 149 h 379"/>
                <a:gd name="T42" fmla="*/ 765 w 834"/>
                <a:gd name="T43" fmla="*/ 144 h 379"/>
                <a:gd name="T44" fmla="*/ 777 w 834"/>
                <a:gd name="T45" fmla="*/ 138 h 379"/>
                <a:gd name="T46" fmla="*/ 787 w 834"/>
                <a:gd name="T47" fmla="*/ 149 h 379"/>
                <a:gd name="T48" fmla="*/ 809 w 834"/>
                <a:gd name="T49" fmla="*/ 147 h 379"/>
                <a:gd name="T50" fmla="*/ 831 w 834"/>
                <a:gd name="T51" fmla="*/ 113 h 379"/>
                <a:gd name="T52" fmla="*/ 834 w 834"/>
                <a:gd name="T53" fmla="*/ 105 h 379"/>
                <a:gd name="T54" fmla="*/ 824 w 834"/>
                <a:gd name="T55" fmla="*/ 67 h 379"/>
                <a:gd name="T56" fmla="*/ 809 w 834"/>
                <a:gd name="T57" fmla="*/ 79 h 379"/>
                <a:gd name="T58" fmla="*/ 806 w 834"/>
                <a:gd name="T59" fmla="*/ 105 h 379"/>
                <a:gd name="T60" fmla="*/ 800 w 834"/>
                <a:gd name="T61" fmla="*/ 84 h 379"/>
                <a:gd name="T62" fmla="*/ 792 w 834"/>
                <a:gd name="T63" fmla="*/ 67 h 379"/>
                <a:gd name="T64" fmla="*/ 763 w 834"/>
                <a:gd name="T65" fmla="*/ 79 h 379"/>
                <a:gd name="T66" fmla="*/ 743 w 834"/>
                <a:gd name="T67" fmla="*/ 88 h 379"/>
                <a:gd name="T68" fmla="*/ 726 w 834"/>
                <a:gd name="T69" fmla="*/ 91 h 379"/>
                <a:gd name="T70" fmla="*/ 748 w 834"/>
                <a:gd name="T71" fmla="*/ 78 h 379"/>
                <a:gd name="T72" fmla="*/ 763 w 834"/>
                <a:gd name="T73" fmla="*/ 66 h 379"/>
                <a:gd name="T74" fmla="*/ 758 w 834"/>
                <a:gd name="T75" fmla="*/ 52 h 379"/>
                <a:gd name="T76" fmla="*/ 789 w 834"/>
                <a:gd name="T77" fmla="*/ 50 h 379"/>
                <a:gd name="T78" fmla="*/ 777 w 834"/>
                <a:gd name="T79" fmla="*/ 34 h 379"/>
                <a:gd name="T80" fmla="*/ 792 w 834"/>
                <a:gd name="T81" fmla="*/ 40 h 379"/>
                <a:gd name="T82" fmla="*/ 817 w 834"/>
                <a:gd name="T83" fmla="*/ 50 h 379"/>
                <a:gd name="T84" fmla="*/ 790 w 834"/>
                <a:gd name="T85" fmla="*/ 15 h 379"/>
                <a:gd name="T86" fmla="*/ 636 w 834"/>
                <a:gd name="T87" fmla="*/ 32 h 379"/>
                <a:gd name="T88" fmla="*/ 464 w 834"/>
                <a:gd name="T89" fmla="*/ 64 h 379"/>
                <a:gd name="T90" fmla="*/ 333 w 834"/>
                <a:gd name="T91" fmla="*/ 83 h 379"/>
                <a:gd name="T92" fmla="*/ 252 w 834"/>
                <a:gd name="T93" fmla="*/ 93 h 379"/>
                <a:gd name="T94" fmla="*/ 232 w 834"/>
                <a:gd name="T95" fmla="*/ 94 h 379"/>
                <a:gd name="T96" fmla="*/ 232 w 834"/>
                <a:gd name="T97" fmla="*/ 125 h 379"/>
                <a:gd name="T98" fmla="*/ 212 w 834"/>
                <a:gd name="T99" fmla="*/ 145 h 379"/>
                <a:gd name="T100" fmla="*/ 191 w 834"/>
                <a:gd name="T101" fmla="*/ 157 h 379"/>
                <a:gd name="T102" fmla="*/ 154 w 834"/>
                <a:gd name="T103" fmla="*/ 188 h 379"/>
                <a:gd name="T104" fmla="*/ 134 w 834"/>
                <a:gd name="T105" fmla="*/ 186 h 379"/>
                <a:gd name="T106" fmla="*/ 118 w 834"/>
                <a:gd name="T107" fmla="*/ 215 h 379"/>
                <a:gd name="T108" fmla="*/ 83 w 834"/>
                <a:gd name="T109" fmla="*/ 235 h 379"/>
                <a:gd name="T110" fmla="*/ 47 w 834"/>
                <a:gd name="T111" fmla="*/ 255 h 379"/>
                <a:gd name="T112" fmla="*/ 25 w 834"/>
                <a:gd name="T113" fmla="*/ 279 h 379"/>
                <a:gd name="T114" fmla="*/ 0 w 834"/>
                <a:gd name="T115" fmla="*/ 299 h 379"/>
                <a:gd name="T116" fmla="*/ 127 w 834"/>
                <a:gd name="T117" fmla="*/ 314 h 379"/>
                <a:gd name="T118" fmla="*/ 157 w 834"/>
                <a:gd name="T119" fmla="*/ 292 h 379"/>
                <a:gd name="T120" fmla="*/ 218 w 834"/>
                <a:gd name="T121" fmla="*/ 274 h 379"/>
                <a:gd name="T122" fmla="*/ 333 w 834"/>
                <a:gd name="T123" fmla="*/ 265 h 379"/>
                <a:gd name="T124" fmla="*/ 597 w 834"/>
                <a:gd name="T125" fmla="*/ 379 h 37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34"/>
                <a:gd name="T190" fmla="*/ 0 h 379"/>
                <a:gd name="T191" fmla="*/ 834 w 834"/>
                <a:gd name="T192" fmla="*/ 379 h 37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34" h="379">
                  <a:moveTo>
                    <a:pt x="604" y="377"/>
                  </a:moveTo>
                  <a:lnTo>
                    <a:pt x="604" y="377"/>
                  </a:lnTo>
                  <a:lnTo>
                    <a:pt x="618" y="369"/>
                  </a:lnTo>
                  <a:lnTo>
                    <a:pt x="628" y="362"/>
                  </a:lnTo>
                  <a:lnTo>
                    <a:pt x="636" y="360"/>
                  </a:lnTo>
                  <a:lnTo>
                    <a:pt x="643" y="360"/>
                  </a:lnTo>
                  <a:lnTo>
                    <a:pt x="648" y="360"/>
                  </a:lnTo>
                  <a:lnTo>
                    <a:pt x="650" y="362"/>
                  </a:lnTo>
                  <a:lnTo>
                    <a:pt x="653" y="364"/>
                  </a:lnTo>
                  <a:lnTo>
                    <a:pt x="653" y="365"/>
                  </a:lnTo>
                  <a:lnTo>
                    <a:pt x="653" y="333"/>
                  </a:lnTo>
                  <a:lnTo>
                    <a:pt x="657" y="333"/>
                  </a:lnTo>
                  <a:lnTo>
                    <a:pt x="658" y="335"/>
                  </a:lnTo>
                  <a:lnTo>
                    <a:pt x="658" y="338"/>
                  </a:lnTo>
                  <a:lnTo>
                    <a:pt x="658" y="340"/>
                  </a:lnTo>
                  <a:lnTo>
                    <a:pt x="660" y="345"/>
                  </a:lnTo>
                  <a:lnTo>
                    <a:pt x="662" y="348"/>
                  </a:lnTo>
                  <a:lnTo>
                    <a:pt x="662" y="352"/>
                  </a:lnTo>
                  <a:lnTo>
                    <a:pt x="662" y="353"/>
                  </a:lnTo>
                  <a:lnTo>
                    <a:pt x="663" y="345"/>
                  </a:lnTo>
                  <a:lnTo>
                    <a:pt x="663" y="338"/>
                  </a:lnTo>
                  <a:lnTo>
                    <a:pt x="667" y="330"/>
                  </a:lnTo>
                  <a:lnTo>
                    <a:pt x="668" y="323"/>
                  </a:lnTo>
                  <a:lnTo>
                    <a:pt x="672" y="316"/>
                  </a:lnTo>
                  <a:lnTo>
                    <a:pt x="675" y="309"/>
                  </a:lnTo>
                  <a:lnTo>
                    <a:pt x="679" y="303"/>
                  </a:lnTo>
                  <a:lnTo>
                    <a:pt x="682" y="298"/>
                  </a:lnTo>
                  <a:lnTo>
                    <a:pt x="685" y="292"/>
                  </a:lnTo>
                  <a:lnTo>
                    <a:pt x="689" y="289"/>
                  </a:lnTo>
                  <a:lnTo>
                    <a:pt x="692" y="286"/>
                  </a:lnTo>
                  <a:lnTo>
                    <a:pt x="696" y="282"/>
                  </a:lnTo>
                  <a:lnTo>
                    <a:pt x="697" y="279"/>
                  </a:lnTo>
                  <a:lnTo>
                    <a:pt x="699" y="277"/>
                  </a:lnTo>
                  <a:lnTo>
                    <a:pt x="701" y="277"/>
                  </a:lnTo>
                  <a:lnTo>
                    <a:pt x="701" y="276"/>
                  </a:lnTo>
                  <a:lnTo>
                    <a:pt x="696" y="267"/>
                  </a:lnTo>
                  <a:lnTo>
                    <a:pt x="702" y="262"/>
                  </a:lnTo>
                  <a:lnTo>
                    <a:pt x="702" y="264"/>
                  </a:lnTo>
                  <a:lnTo>
                    <a:pt x="704" y="267"/>
                  </a:lnTo>
                  <a:lnTo>
                    <a:pt x="706" y="270"/>
                  </a:lnTo>
                  <a:lnTo>
                    <a:pt x="707" y="270"/>
                  </a:lnTo>
                  <a:lnTo>
                    <a:pt x="714" y="262"/>
                  </a:lnTo>
                  <a:lnTo>
                    <a:pt x="721" y="254"/>
                  </a:lnTo>
                  <a:lnTo>
                    <a:pt x="729" y="248"/>
                  </a:lnTo>
                  <a:lnTo>
                    <a:pt x="738" y="243"/>
                  </a:lnTo>
                  <a:lnTo>
                    <a:pt x="745" y="242"/>
                  </a:lnTo>
                  <a:lnTo>
                    <a:pt x="751" y="240"/>
                  </a:lnTo>
                  <a:lnTo>
                    <a:pt x="756" y="238"/>
                  </a:lnTo>
                  <a:lnTo>
                    <a:pt x="758" y="238"/>
                  </a:lnTo>
                  <a:lnTo>
                    <a:pt x="758" y="232"/>
                  </a:lnTo>
                  <a:lnTo>
                    <a:pt x="760" y="230"/>
                  </a:lnTo>
                  <a:lnTo>
                    <a:pt x="762" y="228"/>
                  </a:lnTo>
                  <a:lnTo>
                    <a:pt x="763" y="228"/>
                  </a:lnTo>
                  <a:lnTo>
                    <a:pt x="765" y="230"/>
                  </a:lnTo>
                  <a:lnTo>
                    <a:pt x="767" y="230"/>
                  </a:lnTo>
                  <a:lnTo>
                    <a:pt x="768" y="232"/>
                  </a:lnTo>
                  <a:lnTo>
                    <a:pt x="768" y="233"/>
                  </a:lnTo>
                  <a:lnTo>
                    <a:pt x="770" y="230"/>
                  </a:lnTo>
                  <a:lnTo>
                    <a:pt x="772" y="228"/>
                  </a:lnTo>
                  <a:lnTo>
                    <a:pt x="773" y="226"/>
                  </a:lnTo>
                  <a:lnTo>
                    <a:pt x="775" y="228"/>
                  </a:lnTo>
                  <a:lnTo>
                    <a:pt x="778" y="228"/>
                  </a:lnTo>
                  <a:lnTo>
                    <a:pt x="780" y="230"/>
                  </a:lnTo>
                  <a:lnTo>
                    <a:pt x="782" y="230"/>
                  </a:lnTo>
                  <a:lnTo>
                    <a:pt x="784" y="230"/>
                  </a:lnTo>
                  <a:lnTo>
                    <a:pt x="785" y="226"/>
                  </a:lnTo>
                  <a:lnTo>
                    <a:pt x="787" y="223"/>
                  </a:lnTo>
                  <a:lnTo>
                    <a:pt x="790" y="218"/>
                  </a:lnTo>
                  <a:lnTo>
                    <a:pt x="792" y="215"/>
                  </a:lnTo>
                  <a:lnTo>
                    <a:pt x="795" y="210"/>
                  </a:lnTo>
                  <a:lnTo>
                    <a:pt x="797" y="208"/>
                  </a:lnTo>
                  <a:lnTo>
                    <a:pt x="797" y="204"/>
                  </a:lnTo>
                  <a:lnTo>
                    <a:pt x="797" y="196"/>
                  </a:lnTo>
                  <a:lnTo>
                    <a:pt x="795" y="193"/>
                  </a:lnTo>
                  <a:lnTo>
                    <a:pt x="795" y="191"/>
                  </a:lnTo>
                  <a:lnTo>
                    <a:pt x="794" y="193"/>
                  </a:lnTo>
                  <a:lnTo>
                    <a:pt x="792" y="194"/>
                  </a:lnTo>
                  <a:lnTo>
                    <a:pt x="790" y="198"/>
                  </a:lnTo>
                  <a:lnTo>
                    <a:pt x="790" y="199"/>
                  </a:lnTo>
                  <a:lnTo>
                    <a:pt x="790" y="201"/>
                  </a:lnTo>
                  <a:lnTo>
                    <a:pt x="789" y="201"/>
                  </a:lnTo>
                  <a:lnTo>
                    <a:pt x="787" y="199"/>
                  </a:lnTo>
                  <a:lnTo>
                    <a:pt x="785" y="199"/>
                  </a:lnTo>
                  <a:lnTo>
                    <a:pt x="785" y="198"/>
                  </a:lnTo>
                  <a:lnTo>
                    <a:pt x="784" y="191"/>
                  </a:lnTo>
                  <a:lnTo>
                    <a:pt x="784" y="188"/>
                  </a:lnTo>
                  <a:lnTo>
                    <a:pt x="784" y="186"/>
                  </a:lnTo>
                  <a:lnTo>
                    <a:pt x="782" y="188"/>
                  </a:lnTo>
                  <a:lnTo>
                    <a:pt x="780" y="189"/>
                  </a:lnTo>
                  <a:lnTo>
                    <a:pt x="780" y="193"/>
                  </a:lnTo>
                  <a:lnTo>
                    <a:pt x="780" y="194"/>
                  </a:lnTo>
                  <a:lnTo>
                    <a:pt x="780" y="196"/>
                  </a:lnTo>
                  <a:lnTo>
                    <a:pt x="772" y="198"/>
                  </a:lnTo>
                  <a:lnTo>
                    <a:pt x="753" y="215"/>
                  </a:lnTo>
                  <a:lnTo>
                    <a:pt x="741" y="213"/>
                  </a:lnTo>
                  <a:lnTo>
                    <a:pt x="724" y="198"/>
                  </a:lnTo>
                  <a:lnTo>
                    <a:pt x="726" y="198"/>
                  </a:lnTo>
                  <a:lnTo>
                    <a:pt x="729" y="199"/>
                  </a:lnTo>
                  <a:lnTo>
                    <a:pt x="733" y="199"/>
                  </a:lnTo>
                  <a:lnTo>
                    <a:pt x="736" y="201"/>
                  </a:lnTo>
                  <a:lnTo>
                    <a:pt x="741" y="204"/>
                  </a:lnTo>
                  <a:lnTo>
                    <a:pt x="748" y="204"/>
                  </a:lnTo>
                  <a:lnTo>
                    <a:pt x="753" y="203"/>
                  </a:lnTo>
                  <a:lnTo>
                    <a:pt x="758" y="199"/>
                  </a:lnTo>
                  <a:lnTo>
                    <a:pt x="763" y="194"/>
                  </a:lnTo>
                  <a:lnTo>
                    <a:pt x="767" y="191"/>
                  </a:lnTo>
                  <a:lnTo>
                    <a:pt x="770" y="188"/>
                  </a:lnTo>
                  <a:lnTo>
                    <a:pt x="770" y="186"/>
                  </a:lnTo>
                  <a:lnTo>
                    <a:pt x="760" y="182"/>
                  </a:lnTo>
                  <a:lnTo>
                    <a:pt x="758" y="177"/>
                  </a:lnTo>
                  <a:lnTo>
                    <a:pt x="768" y="176"/>
                  </a:lnTo>
                  <a:lnTo>
                    <a:pt x="772" y="164"/>
                  </a:lnTo>
                  <a:lnTo>
                    <a:pt x="770" y="164"/>
                  </a:lnTo>
                  <a:lnTo>
                    <a:pt x="768" y="164"/>
                  </a:lnTo>
                  <a:lnTo>
                    <a:pt x="767" y="164"/>
                  </a:lnTo>
                  <a:lnTo>
                    <a:pt x="763" y="162"/>
                  </a:lnTo>
                  <a:lnTo>
                    <a:pt x="750" y="159"/>
                  </a:lnTo>
                  <a:lnTo>
                    <a:pt x="740" y="155"/>
                  </a:lnTo>
                  <a:lnTo>
                    <a:pt x="731" y="154"/>
                  </a:lnTo>
                  <a:lnTo>
                    <a:pt x="728" y="152"/>
                  </a:lnTo>
                  <a:lnTo>
                    <a:pt x="724" y="150"/>
                  </a:lnTo>
                  <a:lnTo>
                    <a:pt x="723" y="150"/>
                  </a:lnTo>
                  <a:lnTo>
                    <a:pt x="724" y="149"/>
                  </a:lnTo>
                  <a:lnTo>
                    <a:pt x="726" y="149"/>
                  </a:lnTo>
                  <a:lnTo>
                    <a:pt x="728" y="149"/>
                  </a:lnTo>
                  <a:lnTo>
                    <a:pt x="731" y="147"/>
                  </a:lnTo>
                  <a:lnTo>
                    <a:pt x="736" y="149"/>
                  </a:lnTo>
                  <a:lnTo>
                    <a:pt x="740" y="149"/>
                  </a:lnTo>
                  <a:lnTo>
                    <a:pt x="743" y="149"/>
                  </a:lnTo>
                  <a:lnTo>
                    <a:pt x="745" y="149"/>
                  </a:lnTo>
                  <a:lnTo>
                    <a:pt x="746" y="149"/>
                  </a:lnTo>
                  <a:lnTo>
                    <a:pt x="748" y="149"/>
                  </a:lnTo>
                  <a:lnTo>
                    <a:pt x="746" y="138"/>
                  </a:lnTo>
                  <a:lnTo>
                    <a:pt x="755" y="135"/>
                  </a:lnTo>
                  <a:lnTo>
                    <a:pt x="760" y="144"/>
                  </a:lnTo>
                  <a:lnTo>
                    <a:pt x="762" y="144"/>
                  </a:lnTo>
                  <a:lnTo>
                    <a:pt x="765" y="144"/>
                  </a:lnTo>
                  <a:lnTo>
                    <a:pt x="767" y="145"/>
                  </a:lnTo>
                  <a:lnTo>
                    <a:pt x="768" y="144"/>
                  </a:lnTo>
                  <a:lnTo>
                    <a:pt x="770" y="138"/>
                  </a:lnTo>
                  <a:lnTo>
                    <a:pt x="772" y="135"/>
                  </a:lnTo>
                  <a:lnTo>
                    <a:pt x="773" y="137"/>
                  </a:lnTo>
                  <a:lnTo>
                    <a:pt x="777" y="138"/>
                  </a:lnTo>
                  <a:lnTo>
                    <a:pt x="778" y="142"/>
                  </a:lnTo>
                  <a:lnTo>
                    <a:pt x="782" y="145"/>
                  </a:lnTo>
                  <a:lnTo>
                    <a:pt x="784" y="147"/>
                  </a:lnTo>
                  <a:lnTo>
                    <a:pt x="784" y="149"/>
                  </a:lnTo>
                  <a:lnTo>
                    <a:pt x="785" y="149"/>
                  </a:lnTo>
                  <a:lnTo>
                    <a:pt x="787" y="149"/>
                  </a:lnTo>
                  <a:lnTo>
                    <a:pt x="792" y="149"/>
                  </a:lnTo>
                  <a:lnTo>
                    <a:pt x="795" y="149"/>
                  </a:lnTo>
                  <a:lnTo>
                    <a:pt x="800" y="149"/>
                  </a:lnTo>
                  <a:lnTo>
                    <a:pt x="804" y="147"/>
                  </a:lnTo>
                  <a:lnTo>
                    <a:pt x="807" y="147"/>
                  </a:lnTo>
                  <a:lnTo>
                    <a:pt x="809" y="147"/>
                  </a:lnTo>
                  <a:lnTo>
                    <a:pt x="814" y="130"/>
                  </a:lnTo>
                  <a:lnTo>
                    <a:pt x="819" y="120"/>
                  </a:lnTo>
                  <a:lnTo>
                    <a:pt x="824" y="113"/>
                  </a:lnTo>
                  <a:lnTo>
                    <a:pt x="826" y="110"/>
                  </a:lnTo>
                  <a:lnTo>
                    <a:pt x="828" y="110"/>
                  </a:lnTo>
                  <a:lnTo>
                    <a:pt x="829" y="111"/>
                  </a:lnTo>
                  <a:lnTo>
                    <a:pt x="831" y="113"/>
                  </a:lnTo>
                  <a:lnTo>
                    <a:pt x="831" y="111"/>
                  </a:lnTo>
                  <a:lnTo>
                    <a:pt x="833" y="110"/>
                  </a:lnTo>
                  <a:lnTo>
                    <a:pt x="834" y="106"/>
                  </a:lnTo>
                  <a:lnTo>
                    <a:pt x="834" y="105"/>
                  </a:lnTo>
                  <a:lnTo>
                    <a:pt x="834" y="96"/>
                  </a:lnTo>
                  <a:lnTo>
                    <a:pt x="833" y="88"/>
                  </a:lnTo>
                  <a:lnTo>
                    <a:pt x="831" y="81"/>
                  </a:lnTo>
                  <a:lnTo>
                    <a:pt x="829" y="76"/>
                  </a:lnTo>
                  <a:lnTo>
                    <a:pt x="828" y="72"/>
                  </a:lnTo>
                  <a:lnTo>
                    <a:pt x="826" y="69"/>
                  </a:lnTo>
                  <a:lnTo>
                    <a:pt x="824" y="67"/>
                  </a:lnTo>
                  <a:lnTo>
                    <a:pt x="817" y="72"/>
                  </a:lnTo>
                  <a:lnTo>
                    <a:pt x="816" y="72"/>
                  </a:lnTo>
                  <a:lnTo>
                    <a:pt x="814" y="74"/>
                  </a:lnTo>
                  <a:lnTo>
                    <a:pt x="811" y="76"/>
                  </a:lnTo>
                  <a:lnTo>
                    <a:pt x="809" y="79"/>
                  </a:lnTo>
                  <a:lnTo>
                    <a:pt x="809" y="89"/>
                  </a:lnTo>
                  <a:lnTo>
                    <a:pt x="809" y="96"/>
                  </a:lnTo>
                  <a:lnTo>
                    <a:pt x="807" y="101"/>
                  </a:lnTo>
                  <a:lnTo>
                    <a:pt x="807" y="105"/>
                  </a:lnTo>
                  <a:lnTo>
                    <a:pt x="807" y="106"/>
                  </a:lnTo>
                  <a:lnTo>
                    <a:pt x="806" y="105"/>
                  </a:lnTo>
                  <a:lnTo>
                    <a:pt x="806" y="101"/>
                  </a:lnTo>
                  <a:lnTo>
                    <a:pt x="804" y="98"/>
                  </a:lnTo>
                  <a:lnTo>
                    <a:pt x="802" y="94"/>
                  </a:lnTo>
                  <a:lnTo>
                    <a:pt x="802" y="91"/>
                  </a:lnTo>
                  <a:lnTo>
                    <a:pt x="802" y="88"/>
                  </a:lnTo>
                  <a:lnTo>
                    <a:pt x="800" y="84"/>
                  </a:lnTo>
                  <a:lnTo>
                    <a:pt x="800" y="81"/>
                  </a:lnTo>
                  <a:lnTo>
                    <a:pt x="800" y="79"/>
                  </a:lnTo>
                  <a:lnTo>
                    <a:pt x="800" y="78"/>
                  </a:lnTo>
                  <a:lnTo>
                    <a:pt x="799" y="71"/>
                  </a:lnTo>
                  <a:lnTo>
                    <a:pt x="797" y="67"/>
                  </a:lnTo>
                  <a:lnTo>
                    <a:pt x="792" y="67"/>
                  </a:lnTo>
                  <a:lnTo>
                    <a:pt x="789" y="69"/>
                  </a:lnTo>
                  <a:lnTo>
                    <a:pt x="784" y="72"/>
                  </a:lnTo>
                  <a:lnTo>
                    <a:pt x="778" y="76"/>
                  </a:lnTo>
                  <a:lnTo>
                    <a:pt x="777" y="78"/>
                  </a:lnTo>
                  <a:lnTo>
                    <a:pt x="775" y="79"/>
                  </a:lnTo>
                  <a:lnTo>
                    <a:pt x="763" y="79"/>
                  </a:lnTo>
                  <a:lnTo>
                    <a:pt x="762" y="81"/>
                  </a:lnTo>
                  <a:lnTo>
                    <a:pt x="760" y="81"/>
                  </a:lnTo>
                  <a:lnTo>
                    <a:pt x="756" y="83"/>
                  </a:lnTo>
                  <a:lnTo>
                    <a:pt x="753" y="83"/>
                  </a:lnTo>
                  <a:lnTo>
                    <a:pt x="750" y="84"/>
                  </a:lnTo>
                  <a:lnTo>
                    <a:pt x="745" y="86"/>
                  </a:lnTo>
                  <a:lnTo>
                    <a:pt x="743" y="88"/>
                  </a:lnTo>
                  <a:lnTo>
                    <a:pt x="741" y="88"/>
                  </a:lnTo>
                  <a:lnTo>
                    <a:pt x="731" y="94"/>
                  </a:lnTo>
                  <a:lnTo>
                    <a:pt x="726" y="96"/>
                  </a:lnTo>
                  <a:lnTo>
                    <a:pt x="724" y="96"/>
                  </a:lnTo>
                  <a:lnTo>
                    <a:pt x="724" y="94"/>
                  </a:lnTo>
                  <a:lnTo>
                    <a:pt x="726" y="91"/>
                  </a:lnTo>
                  <a:lnTo>
                    <a:pt x="729" y="88"/>
                  </a:lnTo>
                  <a:lnTo>
                    <a:pt x="731" y="84"/>
                  </a:lnTo>
                  <a:lnTo>
                    <a:pt x="733" y="84"/>
                  </a:lnTo>
                  <a:lnTo>
                    <a:pt x="724" y="66"/>
                  </a:lnTo>
                  <a:lnTo>
                    <a:pt x="731" y="61"/>
                  </a:lnTo>
                  <a:lnTo>
                    <a:pt x="736" y="71"/>
                  </a:lnTo>
                  <a:lnTo>
                    <a:pt x="748" y="78"/>
                  </a:lnTo>
                  <a:lnTo>
                    <a:pt x="751" y="76"/>
                  </a:lnTo>
                  <a:lnTo>
                    <a:pt x="755" y="72"/>
                  </a:lnTo>
                  <a:lnTo>
                    <a:pt x="758" y="71"/>
                  </a:lnTo>
                  <a:lnTo>
                    <a:pt x="762" y="67"/>
                  </a:lnTo>
                  <a:lnTo>
                    <a:pt x="763" y="66"/>
                  </a:lnTo>
                  <a:lnTo>
                    <a:pt x="765" y="64"/>
                  </a:lnTo>
                  <a:lnTo>
                    <a:pt x="765" y="62"/>
                  </a:lnTo>
                  <a:lnTo>
                    <a:pt x="756" y="56"/>
                  </a:lnTo>
                  <a:lnTo>
                    <a:pt x="753" y="52"/>
                  </a:lnTo>
                  <a:lnTo>
                    <a:pt x="755" y="52"/>
                  </a:lnTo>
                  <a:lnTo>
                    <a:pt x="758" y="52"/>
                  </a:lnTo>
                  <a:lnTo>
                    <a:pt x="763" y="54"/>
                  </a:lnTo>
                  <a:lnTo>
                    <a:pt x="768" y="56"/>
                  </a:lnTo>
                  <a:lnTo>
                    <a:pt x="772" y="57"/>
                  </a:lnTo>
                  <a:lnTo>
                    <a:pt x="775" y="59"/>
                  </a:lnTo>
                  <a:lnTo>
                    <a:pt x="789" y="52"/>
                  </a:lnTo>
                  <a:lnTo>
                    <a:pt x="789" y="50"/>
                  </a:lnTo>
                  <a:lnTo>
                    <a:pt x="789" y="49"/>
                  </a:lnTo>
                  <a:lnTo>
                    <a:pt x="787" y="47"/>
                  </a:lnTo>
                  <a:lnTo>
                    <a:pt x="787" y="45"/>
                  </a:lnTo>
                  <a:lnTo>
                    <a:pt x="780" y="39"/>
                  </a:lnTo>
                  <a:lnTo>
                    <a:pt x="777" y="34"/>
                  </a:lnTo>
                  <a:lnTo>
                    <a:pt x="780" y="34"/>
                  </a:lnTo>
                  <a:lnTo>
                    <a:pt x="784" y="35"/>
                  </a:lnTo>
                  <a:lnTo>
                    <a:pt x="787" y="37"/>
                  </a:lnTo>
                  <a:lnTo>
                    <a:pt x="790" y="39"/>
                  </a:lnTo>
                  <a:lnTo>
                    <a:pt x="790" y="40"/>
                  </a:lnTo>
                  <a:lnTo>
                    <a:pt x="792" y="40"/>
                  </a:lnTo>
                  <a:lnTo>
                    <a:pt x="795" y="39"/>
                  </a:lnTo>
                  <a:lnTo>
                    <a:pt x="800" y="39"/>
                  </a:lnTo>
                  <a:lnTo>
                    <a:pt x="802" y="39"/>
                  </a:lnTo>
                  <a:lnTo>
                    <a:pt x="811" y="47"/>
                  </a:lnTo>
                  <a:lnTo>
                    <a:pt x="816" y="50"/>
                  </a:lnTo>
                  <a:lnTo>
                    <a:pt x="817" y="50"/>
                  </a:lnTo>
                  <a:lnTo>
                    <a:pt x="817" y="47"/>
                  </a:lnTo>
                  <a:lnTo>
                    <a:pt x="814" y="44"/>
                  </a:lnTo>
                  <a:lnTo>
                    <a:pt x="811" y="39"/>
                  </a:lnTo>
                  <a:lnTo>
                    <a:pt x="809" y="35"/>
                  </a:lnTo>
                  <a:lnTo>
                    <a:pt x="807" y="34"/>
                  </a:lnTo>
                  <a:lnTo>
                    <a:pt x="800" y="17"/>
                  </a:lnTo>
                  <a:lnTo>
                    <a:pt x="790" y="15"/>
                  </a:lnTo>
                  <a:lnTo>
                    <a:pt x="780" y="0"/>
                  </a:lnTo>
                  <a:lnTo>
                    <a:pt x="750" y="8"/>
                  </a:lnTo>
                  <a:lnTo>
                    <a:pt x="721" y="15"/>
                  </a:lnTo>
                  <a:lnTo>
                    <a:pt x="692" y="20"/>
                  </a:lnTo>
                  <a:lnTo>
                    <a:pt x="663" y="27"/>
                  </a:lnTo>
                  <a:lnTo>
                    <a:pt x="636" y="32"/>
                  </a:lnTo>
                  <a:lnTo>
                    <a:pt x="609" y="39"/>
                  </a:lnTo>
                  <a:lnTo>
                    <a:pt x="584" y="44"/>
                  </a:lnTo>
                  <a:lnTo>
                    <a:pt x="558" y="47"/>
                  </a:lnTo>
                  <a:lnTo>
                    <a:pt x="533" y="52"/>
                  </a:lnTo>
                  <a:lnTo>
                    <a:pt x="509" y="56"/>
                  </a:lnTo>
                  <a:lnTo>
                    <a:pt x="486" y="61"/>
                  </a:lnTo>
                  <a:lnTo>
                    <a:pt x="464" y="64"/>
                  </a:lnTo>
                  <a:lnTo>
                    <a:pt x="443" y="67"/>
                  </a:lnTo>
                  <a:lnTo>
                    <a:pt x="423" y="71"/>
                  </a:lnTo>
                  <a:lnTo>
                    <a:pt x="403" y="74"/>
                  </a:lnTo>
                  <a:lnTo>
                    <a:pt x="384" y="76"/>
                  </a:lnTo>
                  <a:lnTo>
                    <a:pt x="366" y="79"/>
                  </a:lnTo>
                  <a:lnTo>
                    <a:pt x="349" y="81"/>
                  </a:lnTo>
                  <a:lnTo>
                    <a:pt x="333" y="83"/>
                  </a:lnTo>
                  <a:lnTo>
                    <a:pt x="318" y="84"/>
                  </a:lnTo>
                  <a:lnTo>
                    <a:pt x="305" y="86"/>
                  </a:lnTo>
                  <a:lnTo>
                    <a:pt x="293" y="88"/>
                  </a:lnTo>
                  <a:lnTo>
                    <a:pt x="281" y="89"/>
                  </a:lnTo>
                  <a:lnTo>
                    <a:pt x="271" y="91"/>
                  </a:lnTo>
                  <a:lnTo>
                    <a:pt x="261" y="91"/>
                  </a:lnTo>
                  <a:lnTo>
                    <a:pt x="252" y="93"/>
                  </a:lnTo>
                  <a:lnTo>
                    <a:pt x="245" y="93"/>
                  </a:lnTo>
                  <a:lnTo>
                    <a:pt x="240" y="94"/>
                  </a:lnTo>
                  <a:lnTo>
                    <a:pt x="235" y="94"/>
                  </a:lnTo>
                  <a:lnTo>
                    <a:pt x="232" y="94"/>
                  </a:lnTo>
                  <a:lnTo>
                    <a:pt x="230" y="94"/>
                  </a:lnTo>
                  <a:lnTo>
                    <a:pt x="232" y="94"/>
                  </a:lnTo>
                  <a:lnTo>
                    <a:pt x="232" y="96"/>
                  </a:lnTo>
                  <a:lnTo>
                    <a:pt x="232" y="100"/>
                  </a:lnTo>
                  <a:lnTo>
                    <a:pt x="232" y="106"/>
                  </a:lnTo>
                  <a:lnTo>
                    <a:pt x="232" y="111"/>
                  </a:lnTo>
                  <a:lnTo>
                    <a:pt x="234" y="118"/>
                  </a:lnTo>
                  <a:lnTo>
                    <a:pt x="232" y="125"/>
                  </a:lnTo>
                  <a:lnTo>
                    <a:pt x="232" y="128"/>
                  </a:lnTo>
                  <a:lnTo>
                    <a:pt x="232" y="130"/>
                  </a:lnTo>
                  <a:lnTo>
                    <a:pt x="225" y="130"/>
                  </a:lnTo>
                  <a:lnTo>
                    <a:pt x="220" y="133"/>
                  </a:lnTo>
                  <a:lnTo>
                    <a:pt x="215" y="138"/>
                  </a:lnTo>
                  <a:lnTo>
                    <a:pt x="212" y="145"/>
                  </a:lnTo>
                  <a:lnTo>
                    <a:pt x="208" y="152"/>
                  </a:lnTo>
                  <a:lnTo>
                    <a:pt x="206" y="157"/>
                  </a:lnTo>
                  <a:lnTo>
                    <a:pt x="205" y="160"/>
                  </a:lnTo>
                  <a:lnTo>
                    <a:pt x="198" y="157"/>
                  </a:lnTo>
                  <a:lnTo>
                    <a:pt x="191" y="157"/>
                  </a:lnTo>
                  <a:lnTo>
                    <a:pt x="183" y="162"/>
                  </a:lnTo>
                  <a:lnTo>
                    <a:pt x="174" y="169"/>
                  </a:lnTo>
                  <a:lnTo>
                    <a:pt x="168" y="177"/>
                  </a:lnTo>
                  <a:lnTo>
                    <a:pt x="161" y="184"/>
                  </a:lnTo>
                  <a:lnTo>
                    <a:pt x="156" y="188"/>
                  </a:lnTo>
                  <a:lnTo>
                    <a:pt x="154" y="188"/>
                  </a:lnTo>
                  <a:lnTo>
                    <a:pt x="152" y="182"/>
                  </a:lnTo>
                  <a:lnTo>
                    <a:pt x="149" y="181"/>
                  </a:lnTo>
                  <a:lnTo>
                    <a:pt x="147" y="179"/>
                  </a:lnTo>
                  <a:lnTo>
                    <a:pt x="144" y="179"/>
                  </a:lnTo>
                  <a:lnTo>
                    <a:pt x="140" y="181"/>
                  </a:lnTo>
                  <a:lnTo>
                    <a:pt x="137" y="182"/>
                  </a:lnTo>
                  <a:lnTo>
                    <a:pt x="134" y="186"/>
                  </a:lnTo>
                  <a:lnTo>
                    <a:pt x="132" y="191"/>
                  </a:lnTo>
                  <a:lnTo>
                    <a:pt x="129" y="194"/>
                  </a:lnTo>
                  <a:lnTo>
                    <a:pt x="125" y="199"/>
                  </a:lnTo>
                  <a:lnTo>
                    <a:pt x="124" y="204"/>
                  </a:lnTo>
                  <a:lnTo>
                    <a:pt x="122" y="208"/>
                  </a:lnTo>
                  <a:lnTo>
                    <a:pt x="118" y="213"/>
                  </a:lnTo>
                  <a:lnTo>
                    <a:pt x="118" y="215"/>
                  </a:lnTo>
                  <a:lnTo>
                    <a:pt x="117" y="216"/>
                  </a:lnTo>
                  <a:lnTo>
                    <a:pt x="117" y="218"/>
                  </a:lnTo>
                  <a:lnTo>
                    <a:pt x="108" y="220"/>
                  </a:lnTo>
                  <a:lnTo>
                    <a:pt x="100" y="223"/>
                  </a:lnTo>
                  <a:lnTo>
                    <a:pt x="91" y="228"/>
                  </a:lnTo>
                  <a:lnTo>
                    <a:pt x="83" y="235"/>
                  </a:lnTo>
                  <a:lnTo>
                    <a:pt x="78" y="240"/>
                  </a:lnTo>
                  <a:lnTo>
                    <a:pt x="71" y="247"/>
                  </a:lnTo>
                  <a:lnTo>
                    <a:pt x="68" y="250"/>
                  </a:lnTo>
                  <a:lnTo>
                    <a:pt x="66" y="252"/>
                  </a:lnTo>
                  <a:lnTo>
                    <a:pt x="56" y="252"/>
                  </a:lnTo>
                  <a:lnTo>
                    <a:pt x="47" y="255"/>
                  </a:lnTo>
                  <a:lnTo>
                    <a:pt x="41" y="259"/>
                  </a:lnTo>
                  <a:lnTo>
                    <a:pt x="34" y="264"/>
                  </a:lnTo>
                  <a:lnTo>
                    <a:pt x="31" y="269"/>
                  </a:lnTo>
                  <a:lnTo>
                    <a:pt x="27" y="274"/>
                  </a:lnTo>
                  <a:lnTo>
                    <a:pt x="25" y="277"/>
                  </a:lnTo>
                  <a:lnTo>
                    <a:pt x="25" y="279"/>
                  </a:lnTo>
                  <a:lnTo>
                    <a:pt x="24" y="286"/>
                  </a:lnTo>
                  <a:lnTo>
                    <a:pt x="20" y="291"/>
                  </a:lnTo>
                  <a:lnTo>
                    <a:pt x="17" y="296"/>
                  </a:lnTo>
                  <a:lnTo>
                    <a:pt x="12" y="298"/>
                  </a:lnTo>
                  <a:lnTo>
                    <a:pt x="9" y="299"/>
                  </a:lnTo>
                  <a:lnTo>
                    <a:pt x="3" y="299"/>
                  </a:lnTo>
                  <a:lnTo>
                    <a:pt x="0" y="299"/>
                  </a:lnTo>
                  <a:lnTo>
                    <a:pt x="0" y="333"/>
                  </a:lnTo>
                  <a:lnTo>
                    <a:pt x="124" y="314"/>
                  </a:lnTo>
                  <a:lnTo>
                    <a:pt x="125" y="316"/>
                  </a:lnTo>
                  <a:lnTo>
                    <a:pt x="127" y="314"/>
                  </a:lnTo>
                  <a:lnTo>
                    <a:pt x="129" y="313"/>
                  </a:lnTo>
                  <a:lnTo>
                    <a:pt x="132" y="309"/>
                  </a:lnTo>
                  <a:lnTo>
                    <a:pt x="135" y="306"/>
                  </a:lnTo>
                  <a:lnTo>
                    <a:pt x="140" y="303"/>
                  </a:lnTo>
                  <a:lnTo>
                    <a:pt x="146" y="299"/>
                  </a:lnTo>
                  <a:lnTo>
                    <a:pt x="152" y="296"/>
                  </a:lnTo>
                  <a:lnTo>
                    <a:pt x="157" y="292"/>
                  </a:lnTo>
                  <a:lnTo>
                    <a:pt x="166" y="287"/>
                  </a:lnTo>
                  <a:lnTo>
                    <a:pt x="173" y="284"/>
                  </a:lnTo>
                  <a:lnTo>
                    <a:pt x="181" y="281"/>
                  </a:lnTo>
                  <a:lnTo>
                    <a:pt x="190" y="279"/>
                  </a:lnTo>
                  <a:lnTo>
                    <a:pt x="200" y="277"/>
                  </a:lnTo>
                  <a:lnTo>
                    <a:pt x="210" y="274"/>
                  </a:lnTo>
                  <a:lnTo>
                    <a:pt x="218" y="274"/>
                  </a:lnTo>
                  <a:lnTo>
                    <a:pt x="311" y="265"/>
                  </a:lnTo>
                  <a:lnTo>
                    <a:pt x="313" y="265"/>
                  </a:lnTo>
                  <a:lnTo>
                    <a:pt x="315" y="264"/>
                  </a:lnTo>
                  <a:lnTo>
                    <a:pt x="320" y="264"/>
                  </a:lnTo>
                  <a:lnTo>
                    <a:pt x="327" y="264"/>
                  </a:lnTo>
                  <a:lnTo>
                    <a:pt x="333" y="265"/>
                  </a:lnTo>
                  <a:lnTo>
                    <a:pt x="340" y="269"/>
                  </a:lnTo>
                  <a:lnTo>
                    <a:pt x="347" y="276"/>
                  </a:lnTo>
                  <a:lnTo>
                    <a:pt x="355" y="287"/>
                  </a:lnTo>
                  <a:lnTo>
                    <a:pt x="359" y="301"/>
                  </a:lnTo>
                  <a:lnTo>
                    <a:pt x="467" y="284"/>
                  </a:lnTo>
                  <a:lnTo>
                    <a:pt x="597" y="379"/>
                  </a:lnTo>
                  <a:lnTo>
                    <a:pt x="601" y="379"/>
                  </a:lnTo>
                  <a:lnTo>
                    <a:pt x="602" y="379"/>
                  </a:lnTo>
                  <a:lnTo>
                    <a:pt x="604" y="377"/>
                  </a:lnTo>
                </a:path>
              </a:pathLst>
            </a:custGeom>
            <a:solidFill>
              <a:srgbClr val="DDDDDD"/>
            </a:solidFill>
            <a:ln w="3175">
              <a:solidFill>
                <a:schemeClr val="tx1"/>
              </a:solidFill>
              <a:prstDash val="solid"/>
              <a:round/>
              <a:headEnd/>
              <a:tailEnd/>
            </a:ln>
          </p:spPr>
          <p:txBody>
            <a:bodyPr/>
            <a:lstStyle/>
            <a:p>
              <a:endParaRPr lang="en-US"/>
            </a:p>
          </p:txBody>
        </p:sp>
        <p:sp>
          <p:nvSpPr>
            <p:cNvPr id="58445" name="Freeform 163"/>
            <p:cNvSpPr>
              <a:spLocks/>
            </p:cNvSpPr>
            <p:nvPr/>
          </p:nvSpPr>
          <p:spPr bwMode="auto">
            <a:xfrm>
              <a:off x="4891" y="2263"/>
              <a:ext cx="39" cy="57"/>
            </a:xfrm>
            <a:custGeom>
              <a:avLst/>
              <a:gdLst>
                <a:gd name="T0" fmla="*/ 0 w 39"/>
                <a:gd name="T1" fmla="*/ 57 h 57"/>
                <a:gd name="T2" fmla="*/ 2 w 39"/>
                <a:gd name="T3" fmla="*/ 54 h 57"/>
                <a:gd name="T4" fmla="*/ 4 w 39"/>
                <a:gd name="T5" fmla="*/ 51 h 57"/>
                <a:gd name="T6" fmla="*/ 7 w 39"/>
                <a:gd name="T7" fmla="*/ 44 h 57"/>
                <a:gd name="T8" fmla="*/ 10 w 39"/>
                <a:gd name="T9" fmla="*/ 35 h 57"/>
                <a:gd name="T10" fmla="*/ 15 w 39"/>
                <a:gd name="T11" fmla="*/ 25 h 57"/>
                <a:gd name="T12" fmla="*/ 21 w 39"/>
                <a:gd name="T13" fmla="*/ 15 h 57"/>
                <a:gd name="T14" fmla="*/ 27 w 39"/>
                <a:gd name="T15" fmla="*/ 7 h 57"/>
                <a:gd name="T16" fmla="*/ 32 w 39"/>
                <a:gd name="T17" fmla="*/ 0 h 57"/>
                <a:gd name="T18" fmla="*/ 39 w 39"/>
                <a:gd name="T19" fmla="*/ 1 h 57"/>
                <a:gd name="T20" fmla="*/ 39 w 39"/>
                <a:gd name="T21" fmla="*/ 1 h 57"/>
                <a:gd name="T22" fmla="*/ 36 w 39"/>
                <a:gd name="T23" fmla="*/ 5 h 57"/>
                <a:gd name="T24" fmla="*/ 32 w 39"/>
                <a:gd name="T25" fmla="*/ 8 h 57"/>
                <a:gd name="T26" fmla="*/ 29 w 39"/>
                <a:gd name="T27" fmla="*/ 13 h 57"/>
                <a:gd name="T28" fmla="*/ 24 w 39"/>
                <a:gd name="T29" fmla="*/ 22 h 57"/>
                <a:gd name="T30" fmla="*/ 19 w 39"/>
                <a:gd name="T31" fmla="*/ 30 h 57"/>
                <a:gd name="T32" fmla="*/ 12 w 39"/>
                <a:gd name="T33" fmla="*/ 40 h 57"/>
                <a:gd name="T34" fmla="*/ 7 w 39"/>
                <a:gd name="T35" fmla="*/ 54 h 57"/>
                <a:gd name="T36" fmla="*/ 5 w 39"/>
                <a:gd name="T37" fmla="*/ 54 h 57"/>
                <a:gd name="T38" fmla="*/ 4 w 39"/>
                <a:gd name="T39" fmla="*/ 56 h 57"/>
                <a:gd name="T40" fmla="*/ 2 w 39"/>
                <a:gd name="T41" fmla="*/ 56 h 57"/>
                <a:gd name="T42" fmla="*/ 0 w 39"/>
                <a:gd name="T43" fmla="*/ 57 h 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9"/>
                <a:gd name="T67" fmla="*/ 0 h 57"/>
                <a:gd name="T68" fmla="*/ 39 w 39"/>
                <a:gd name="T69" fmla="*/ 57 h 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9" h="57">
                  <a:moveTo>
                    <a:pt x="0" y="57"/>
                  </a:moveTo>
                  <a:lnTo>
                    <a:pt x="2" y="54"/>
                  </a:lnTo>
                  <a:lnTo>
                    <a:pt x="4" y="51"/>
                  </a:lnTo>
                  <a:lnTo>
                    <a:pt x="7" y="44"/>
                  </a:lnTo>
                  <a:lnTo>
                    <a:pt x="10" y="35"/>
                  </a:lnTo>
                  <a:lnTo>
                    <a:pt x="15" y="25"/>
                  </a:lnTo>
                  <a:lnTo>
                    <a:pt x="21" y="15"/>
                  </a:lnTo>
                  <a:lnTo>
                    <a:pt x="27" y="7"/>
                  </a:lnTo>
                  <a:lnTo>
                    <a:pt x="32" y="0"/>
                  </a:lnTo>
                  <a:lnTo>
                    <a:pt x="39" y="1"/>
                  </a:lnTo>
                  <a:lnTo>
                    <a:pt x="36" y="5"/>
                  </a:lnTo>
                  <a:lnTo>
                    <a:pt x="32" y="8"/>
                  </a:lnTo>
                  <a:lnTo>
                    <a:pt x="29" y="13"/>
                  </a:lnTo>
                  <a:lnTo>
                    <a:pt x="24" y="22"/>
                  </a:lnTo>
                  <a:lnTo>
                    <a:pt x="19" y="30"/>
                  </a:lnTo>
                  <a:lnTo>
                    <a:pt x="12" y="40"/>
                  </a:lnTo>
                  <a:lnTo>
                    <a:pt x="7" y="54"/>
                  </a:lnTo>
                  <a:lnTo>
                    <a:pt x="5" y="54"/>
                  </a:lnTo>
                  <a:lnTo>
                    <a:pt x="4" y="56"/>
                  </a:lnTo>
                  <a:lnTo>
                    <a:pt x="2" y="56"/>
                  </a:lnTo>
                  <a:lnTo>
                    <a:pt x="0" y="57"/>
                  </a:lnTo>
                  <a:close/>
                </a:path>
              </a:pathLst>
            </a:custGeom>
            <a:solidFill>
              <a:srgbClr val="DDDDDD"/>
            </a:solidFill>
            <a:ln w="9525">
              <a:solidFill>
                <a:schemeClr val="tx1"/>
              </a:solidFill>
              <a:round/>
              <a:headEnd/>
              <a:tailEnd/>
            </a:ln>
          </p:spPr>
          <p:txBody>
            <a:bodyPr/>
            <a:lstStyle/>
            <a:p>
              <a:endParaRPr lang="en-US"/>
            </a:p>
          </p:txBody>
        </p:sp>
        <p:sp>
          <p:nvSpPr>
            <p:cNvPr id="58446" name="Freeform 164"/>
            <p:cNvSpPr>
              <a:spLocks/>
            </p:cNvSpPr>
            <p:nvPr/>
          </p:nvSpPr>
          <p:spPr bwMode="auto">
            <a:xfrm>
              <a:off x="4891" y="2263"/>
              <a:ext cx="39" cy="57"/>
            </a:xfrm>
            <a:custGeom>
              <a:avLst/>
              <a:gdLst>
                <a:gd name="T0" fmla="*/ 0 w 39"/>
                <a:gd name="T1" fmla="*/ 57 h 57"/>
                <a:gd name="T2" fmla="*/ 0 w 39"/>
                <a:gd name="T3" fmla="*/ 57 h 57"/>
                <a:gd name="T4" fmla="*/ 2 w 39"/>
                <a:gd name="T5" fmla="*/ 54 h 57"/>
                <a:gd name="T6" fmla="*/ 4 w 39"/>
                <a:gd name="T7" fmla="*/ 51 h 57"/>
                <a:gd name="T8" fmla="*/ 7 w 39"/>
                <a:gd name="T9" fmla="*/ 44 h 57"/>
                <a:gd name="T10" fmla="*/ 10 w 39"/>
                <a:gd name="T11" fmla="*/ 35 h 57"/>
                <a:gd name="T12" fmla="*/ 15 w 39"/>
                <a:gd name="T13" fmla="*/ 25 h 57"/>
                <a:gd name="T14" fmla="*/ 21 w 39"/>
                <a:gd name="T15" fmla="*/ 15 h 57"/>
                <a:gd name="T16" fmla="*/ 27 w 39"/>
                <a:gd name="T17" fmla="*/ 7 h 57"/>
                <a:gd name="T18" fmla="*/ 32 w 39"/>
                <a:gd name="T19" fmla="*/ 0 h 57"/>
                <a:gd name="T20" fmla="*/ 39 w 39"/>
                <a:gd name="T21" fmla="*/ 1 h 57"/>
                <a:gd name="T22" fmla="*/ 39 w 39"/>
                <a:gd name="T23" fmla="*/ 1 h 57"/>
                <a:gd name="T24" fmla="*/ 39 w 39"/>
                <a:gd name="T25" fmla="*/ 1 h 57"/>
                <a:gd name="T26" fmla="*/ 36 w 39"/>
                <a:gd name="T27" fmla="*/ 5 h 57"/>
                <a:gd name="T28" fmla="*/ 32 w 39"/>
                <a:gd name="T29" fmla="*/ 8 h 57"/>
                <a:gd name="T30" fmla="*/ 29 w 39"/>
                <a:gd name="T31" fmla="*/ 13 h 57"/>
                <a:gd name="T32" fmla="*/ 24 w 39"/>
                <a:gd name="T33" fmla="*/ 22 h 57"/>
                <a:gd name="T34" fmla="*/ 19 w 39"/>
                <a:gd name="T35" fmla="*/ 30 h 57"/>
                <a:gd name="T36" fmla="*/ 12 w 39"/>
                <a:gd name="T37" fmla="*/ 40 h 57"/>
                <a:gd name="T38" fmla="*/ 7 w 39"/>
                <a:gd name="T39" fmla="*/ 54 h 57"/>
                <a:gd name="T40" fmla="*/ 7 w 39"/>
                <a:gd name="T41" fmla="*/ 54 h 57"/>
                <a:gd name="T42" fmla="*/ 5 w 39"/>
                <a:gd name="T43" fmla="*/ 54 h 57"/>
                <a:gd name="T44" fmla="*/ 4 w 39"/>
                <a:gd name="T45" fmla="*/ 56 h 57"/>
                <a:gd name="T46" fmla="*/ 2 w 39"/>
                <a:gd name="T47" fmla="*/ 56 h 57"/>
                <a:gd name="T48" fmla="*/ 0 w 39"/>
                <a:gd name="T49" fmla="*/ 5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9"/>
                <a:gd name="T76" fmla="*/ 0 h 57"/>
                <a:gd name="T77" fmla="*/ 39 w 39"/>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9" h="57">
                  <a:moveTo>
                    <a:pt x="0" y="57"/>
                  </a:moveTo>
                  <a:lnTo>
                    <a:pt x="0" y="57"/>
                  </a:lnTo>
                  <a:lnTo>
                    <a:pt x="2" y="54"/>
                  </a:lnTo>
                  <a:lnTo>
                    <a:pt x="4" y="51"/>
                  </a:lnTo>
                  <a:lnTo>
                    <a:pt x="7" y="44"/>
                  </a:lnTo>
                  <a:lnTo>
                    <a:pt x="10" y="35"/>
                  </a:lnTo>
                  <a:lnTo>
                    <a:pt x="15" y="25"/>
                  </a:lnTo>
                  <a:lnTo>
                    <a:pt x="21" y="15"/>
                  </a:lnTo>
                  <a:lnTo>
                    <a:pt x="27" y="7"/>
                  </a:lnTo>
                  <a:lnTo>
                    <a:pt x="32" y="0"/>
                  </a:lnTo>
                  <a:lnTo>
                    <a:pt x="39" y="1"/>
                  </a:lnTo>
                  <a:lnTo>
                    <a:pt x="36" y="5"/>
                  </a:lnTo>
                  <a:lnTo>
                    <a:pt x="32" y="8"/>
                  </a:lnTo>
                  <a:lnTo>
                    <a:pt x="29" y="13"/>
                  </a:lnTo>
                  <a:lnTo>
                    <a:pt x="24" y="22"/>
                  </a:lnTo>
                  <a:lnTo>
                    <a:pt x="19" y="30"/>
                  </a:lnTo>
                  <a:lnTo>
                    <a:pt x="12" y="40"/>
                  </a:lnTo>
                  <a:lnTo>
                    <a:pt x="7" y="54"/>
                  </a:lnTo>
                  <a:lnTo>
                    <a:pt x="5" y="54"/>
                  </a:lnTo>
                  <a:lnTo>
                    <a:pt x="4" y="56"/>
                  </a:lnTo>
                  <a:lnTo>
                    <a:pt x="2" y="56"/>
                  </a:lnTo>
                  <a:lnTo>
                    <a:pt x="0" y="57"/>
                  </a:lnTo>
                </a:path>
              </a:pathLst>
            </a:custGeom>
            <a:solidFill>
              <a:srgbClr val="DDDDDD"/>
            </a:solidFill>
            <a:ln w="3175">
              <a:solidFill>
                <a:schemeClr val="tx1"/>
              </a:solidFill>
              <a:prstDash val="solid"/>
              <a:round/>
              <a:headEnd/>
              <a:tailEnd/>
            </a:ln>
          </p:spPr>
          <p:txBody>
            <a:bodyPr/>
            <a:lstStyle/>
            <a:p>
              <a:endParaRPr lang="en-US"/>
            </a:p>
          </p:txBody>
        </p:sp>
        <p:sp>
          <p:nvSpPr>
            <p:cNvPr id="58447" name="Freeform 165"/>
            <p:cNvSpPr>
              <a:spLocks/>
            </p:cNvSpPr>
            <p:nvPr/>
          </p:nvSpPr>
          <p:spPr bwMode="auto">
            <a:xfrm>
              <a:off x="4905" y="2078"/>
              <a:ext cx="54" cy="82"/>
            </a:xfrm>
            <a:custGeom>
              <a:avLst/>
              <a:gdLst>
                <a:gd name="T0" fmla="*/ 5 w 54"/>
                <a:gd name="T1" fmla="*/ 0 h 82"/>
                <a:gd name="T2" fmla="*/ 5 w 54"/>
                <a:gd name="T3" fmla="*/ 0 h 82"/>
                <a:gd name="T4" fmla="*/ 5 w 54"/>
                <a:gd name="T5" fmla="*/ 2 h 82"/>
                <a:gd name="T6" fmla="*/ 7 w 54"/>
                <a:gd name="T7" fmla="*/ 4 h 82"/>
                <a:gd name="T8" fmla="*/ 7 w 54"/>
                <a:gd name="T9" fmla="*/ 7 h 82"/>
                <a:gd name="T10" fmla="*/ 8 w 54"/>
                <a:gd name="T11" fmla="*/ 10 h 82"/>
                <a:gd name="T12" fmla="*/ 10 w 54"/>
                <a:gd name="T13" fmla="*/ 14 h 82"/>
                <a:gd name="T14" fmla="*/ 13 w 54"/>
                <a:gd name="T15" fmla="*/ 19 h 82"/>
                <a:gd name="T16" fmla="*/ 15 w 54"/>
                <a:gd name="T17" fmla="*/ 22 h 82"/>
                <a:gd name="T18" fmla="*/ 17 w 54"/>
                <a:gd name="T19" fmla="*/ 27 h 82"/>
                <a:gd name="T20" fmla="*/ 20 w 54"/>
                <a:gd name="T21" fmla="*/ 32 h 82"/>
                <a:gd name="T22" fmla="*/ 23 w 54"/>
                <a:gd name="T23" fmla="*/ 38 h 82"/>
                <a:gd name="T24" fmla="*/ 25 w 54"/>
                <a:gd name="T25" fmla="*/ 43 h 82"/>
                <a:gd name="T26" fmla="*/ 29 w 54"/>
                <a:gd name="T27" fmla="*/ 48 h 82"/>
                <a:gd name="T28" fmla="*/ 32 w 54"/>
                <a:gd name="T29" fmla="*/ 51 h 82"/>
                <a:gd name="T30" fmla="*/ 35 w 54"/>
                <a:gd name="T31" fmla="*/ 56 h 82"/>
                <a:gd name="T32" fmla="*/ 39 w 54"/>
                <a:gd name="T33" fmla="*/ 60 h 82"/>
                <a:gd name="T34" fmla="*/ 40 w 54"/>
                <a:gd name="T35" fmla="*/ 63 h 82"/>
                <a:gd name="T36" fmla="*/ 44 w 54"/>
                <a:gd name="T37" fmla="*/ 66 h 82"/>
                <a:gd name="T38" fmla="*/ 47 w 54"/>
                <a:gd name="T39" fmla="*/ 73 h 82"/>
                <a:gd name="T40" fmla="*/ 52 w 54"/>
                <a:gd name="T41" fmla="*/ 78 h 82"/>
                <a:gd name="T42" fmla="*/ 54 w 54"/>
                <a:gd name="T43" fmla="*/ 82 h 82"/>
                <a:gd name="T44" fmla="*/ 52 w 54"/>
                <a:gd name="T45" fmla="*/ 82 h 82"/>
                <a:gd name="T46" fmla="*/ 45 w 54"/>
                <a:gd name="T47" fmla="*/ 76 h 82"/>
                <a:gd name="T48" fmla="*/ 34 w 54"/>
                <a:gd name="T49" fmla="*/ 65 h 82"/>
                <a:gd name="T50" fmla="*/ 34 w 54"/>
                <a:gd name="T51" fmla="*/ 65 h 82"/>
                <a:gd name="T52" fmla="*/ 32 w 54"/>
                <a:gd name="T53" fmla="*/ 63 h 82"/>
                <a:gd name="T54" fmla="*/ 30 w 54"/>
                <a:gd name="T55" fmla="*/ 60 h 82"/>
                <a:gd name="T56" fmla="*/ 27 w 54"/>
                <a:gd name="T57" fmla="*/ 56 h 82"/>
                <a:gd name="T58" fmla="*/ 25 w 54"/>
                <a:gd name="T59" fmla="*/ 53 h 82"/>
                <a:gd name="T60" fmla="*/ 22 w 54"/>
                <a:gd name="T61" fmla="*/ 48 h 82"/>
                <a:gd name="T62" fmla="*/ 18 w 54"/>
                <a:gd name="T63" fmla="*/ 43 h 82"/>
                <a:gd name="T64" fmla="*/ 15 w 54"/>
                <a:gd name="T65" fmla="*/ 38 h 82"/>
                <a:gd name="T66" fmla="*/ 12 w 54"/>
                <a:gd name="T67" fmla="*/ 32 h 82"/>
                <a:gd name="T68" fmla="*/ 10 w 54"/>
                <a:gd name="T69" fmla="*/ 27 h 82"/>
                <a:gd name="T70" fmla="*/ 7 w 54"/>
                <a:gd name="T71" fmla="*/ 22 h 82"/>
                <a:gd name="T72" fmla="*/ 5 w 54"/>
                <a:gd name="T73" fmla="*/ 19 h 82"/>
                <a:gd name="T74" fmla="*/ 1 w 54"/>
                <a:gd name="T75" fmla="*/ 14 h 82"/>
                <a:gd name="T76" fmla="*/ 1 w 54"/>
                <a:gd name="T77" fmla="*/ 10 h 82"/>
                <a:gd name="T78" fmla="*/ 0 w 54"/>
                <a:gd name="T79" fmla="*/ 7 h 82"/>
                <a:gd name="T80" fmla="*/ 0 w 54"/>
                <a:gd name="T81" fmla="*/ 4 h 82"/>
                <a:gd name="T82" fmla="*/ 0 w 54"/>
                <a:gd name="T83" fmla="*/ 2 h 82"/>
                <a:gd name="T84" fmla="*/ 1 w 54"/>
                <a:gd name="T85" fmla="*/ 0 h 82"/>
                <a:gd name="T86" fmla="*/ 3 w 54"/>
                <a:gd name="T87" fmla="*/ 0 h 82"/>
                <a:gd name="T88" fmla="*/ 5 w 54"/>
                <a:gd name="T89" fmla="*/ 0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4"/>
                <a:gd name="T136" fmla="*/ 0 h 82"/>
                <a:gd name="T137" fmla="*/ 54 w 54"/>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4" h="82">
                  <a:moveTo>
                    <a:pt x="5" y="0"/>
                  </a:moveTo>
                  <a:lnTo>
                    <a:pt x="5" y="0"/>
                  </a:lnTo>
                  <a:lnTo>
                    <a:pt x="5" y="2"/>
                  </a:lnTo>
                  <a:lnTo>
                    <a:pt x="7" y="4"/>
                  </a:lnTo>
                  <a:lnTo>
                    <a:pt x="7" y="7"/>
                  </a:lnTo>
                  <a:lnTo>
                    <a:pt x="8" y="10"/>
                  </a:lnTo>
                  <a:lnTo>
                    <a:pt x="10" y="14"/>
                  </a:lnTo>
                  <a:lnTo>
                    <a:pt x="13" y="19"/>
                  </a:lnTo>
                  <a:lnTo>
                    <a:pt x="15" y="22"/>
                  </a:lnTo>
                  <a:lnTo>
                    <a:pt x="17" y="27"/>
                  </a:lnTo>
                  <a:lnTo>
                    <a:pt x="20" y="32"/>
                  </a:lnTo>
                  <a:lnTo>
                    <a:pt x="23" y="38"/>
                  </a:lnTo>
                  <a:lnTo>
                    <a:pt x="25" y="43"/>
                  </a:lnTo>
                  <a:lnTo>
                    <a:pt x="29" y="48"/>
                  </a:lnTo>
                  <a:lnTo>
                    <a:pt x="32" y="51"/>
                  </a:lnTo>
                  <a:lnTo>
                    <a:pt x="35" y="56"/>
                  </a:lnTo>
                  <a:lnTo>
                    <a:pt x="39" y="60"/>
                  </a:lnTo>
                  <a:lnTo>
                    <a:pt x="40" y="63"/>
                  </a:lnTo>
                  <a:lnTo>
                    <a:pt x="44" y="66"/>
                  </a:lnTo>
                  <a:lnTo>
                    <a:pt x="47" y="73"/>
                  </a:lnTo>
                  <a:lnTo>
                    <a:pt x="52" y="78"/>
                  </a:lnTo>
                  <a:lnTo>
                    <a:pt x="54" y="82"/>
                  </a:lnTo>
                  <a:lnTo>
                    <a:pt x="52" y="82"/>
                  </a:lnTo>
                  <a:lnTo>
                    <a:pt x="45" y="76"/>
                  </a:lnTo>
                  <a:lnTo>
                    <a:pt x="34" y="65"/>
                  </a:lnTo>
                  <a:lnTo>
                    <a:pt x="32" y="63"/>
                  </a:lnTo>
                  <a:lnTo>
                    <a:pt x="30" y="60"/>
                  </a:lnTo>
                  <a:lnTo>
                    <a:pt x="27" y="56"/>
                  </a:lnTo>
                  <a:lnTo>
                    <a:pt x="25" y="53"/>
                  </a:lnTo>
                  <a:lnTo>
                    <a:pt x="22" y="48"/>
                  </a:lnTo>
                  <a:lnTo>
                    <a:pt x="18" y="43"/>
                  </a:lnTo>
                  <a:lnTo>
                    <a:pt x="15" y="38"/>
                  </a:lnTo>
                  <a:lnTo>
                    <a:pt x="12" y="32"/>
                  </a:lnTo>
                  <a:lnTo>
                    <a:pt x="10" y="27"/>
                  </a:lnTo>
                  <a:lnTo>
                    <a:pt x="7" y="22"/>
                  </a:lnTo>
                  <a:lnTo>
                    <a:pt x="5" y="19"/>
                  </a:lnTo>
                  <a:lnTo>
                    <a:pt x="1" y="14"/>
                  </a:lnTo>
                  <a:lnTo>
                    <a:pt x="1" y="10"/>
                  </a:lnTo>
                  <a:lnTo>
                    <a:pt x="0" y="7"/>
                  </a:lnTo>
                  <a:lnTo>
                    <a:pt x="0" y="4"/>
                  </a:lnTo>
                  <a:lnTo>
                    <a:pt x="0" y="2"/>
                  </a:lnTo>
                  <a:lnTo>
                    <a:pt x="1" y="0"/>
                  </a:lnTo>
                  <a:lnTo>
                    <a:pt x="3" y="0"/>
                  </a:lnTo>
                  <a:lnTo>
                    <a:pt x="5" y="0"/>
                  </a:lnTo>
                  <a:close/>
                </a:path>
              </a:pathLst>
            </a:custGeom>
            <a:solidFill>
              <a:srgbClr val="DDDDDD"/>
            </a:solidFill>
            <a:ln w="9525">
              <a:solidFill>
                <a:schemeClr val="tx1"/>
              </a:solidFill>
              <a:round/>
              <a:headEnd/>
              <a:tailEnd/>
            </a:ln>
          </p:spPr>
          <p:txBody>
            <a:bodyPr/>
            <a:lstStyle/>
            <a:p>
              <a:endParaRPr lang="en-US"/>
            </a:p>
          </p:txBody>
        </p:sp>
        <p:sp>
          <p:nvSpPr>
            <p:cNvPr id="58448" name="Freeform 166"/>
            <p:cNvSpPr>
              <a:spLocks/>
            </p:cNvSpPr>
            <p:nvPr/>
          </p:nvSpPr>
          <p:spPr bwMode="auto">
            <a:xfrm>
              <a:off x="4905" y="2078"/>
              <a:ext cx="54" cy="82"/>
            </a:xfrm>
            <a:custGeom>
              <a:avLst/>
              <a:gdLst>
                <a:gd name="T0" fmla="*/ 5 w 54"/>
                <a:gd name="T1" fmla="*/ 0 h 82"/>
                <a:gd name="T2" fmla="*/ 5 w 54"/>
                <a:gd name="T3" fmla="*/ 0 h 82"/>
                <a:gd name="T4" fmla="*/ 5 w 54"/>
                <a:gd name="T5" fmla="*/ 0 h 82"/>
                <a:gd name="T6" fmla="*/ 5 w 54"/>
                <a:gd name="T7" fmla="*/ 2 h 82"/>
                <a:gd name="T8" fmla="*/ 7 w 54"/>
                <a:gd name="T9" fmla="*/ 4 h 82"/>
                <a:gd name="T10" fmla="*/ 7 w 54"/>
                <a:gd name="T11" fmla="*/ 7 h 82"/>
                <a:gd name="T12" fmla="*/ 8 w 54"/>
                <a:gd name="T13" fmla="*/ 10 h 82"/>
                <a:gd name="T14" fmla="*/ 10 w 54"/>
                <a:gd name="T15" fmla="*/ 14 h 82"/>
                <a:gd name="T16" fmla="*/ 13 w 54"/>
                <a:gd name="T17" fmla="*/ 19 h 82"/>
                <a:gd name="T18" fmla="*/ 15 w 54"/>
                <a:gd name="T19" fmla="*/ 22 h 82"/>
                <a:gd name="T20" fmla="*/ 17 w 54"/>
                <a:gd name="T21" fmla="*/ 27 h 82"/>
                <a:gd name="T22" fmla="*/ 20 w 54"/>
                <a:gd name="T23" fmla="*/ 32 h 82"/>
                <a:gd name="T24" fmla="*/ 23 w 54"/>
                <a:gd name="T25" fmla="*/ 38 h 82"/>
                <a:gd name="T26" fmla="*/ 25 w 54"/>
                <a:gd name="T27" fmla="*/ 43 h 82"/>
                <a:gd name="T28" fmla="*/ 29 w 54"/>
                <a:gd name="T29" fmla="*/ 48 h 82"/>
                <a:gd name="T30" fmla="*/ 32 w 54"/>
                <a:gd name="T31" fmla="*/ 51 h 82"/>
                <a:gd name="T32" fmla="*/ 35 w 54"/>
                <a:gd name="T33" fmla="*/ 56 h 82"/>
                <a:gd name="T34" fmla="*/ 39 w 54"/>
                <a:gd name="T35" fmla="*/ 60 h 82"/>
                <a:gd name="T36" fmla="*/ 39 w 54"/>
                <a:gd name="T37" fmla="*/ 60 h 82"/>
                <a:gd name="T38" fmla="*/ 40 w 54"/>
                <a:gd name="T39" fmla="*/ 63 h 82"/>
                <a:gd name="T40" fmla="*/ 44 w 54"/>
                <a:gd name="T41" fmla="*/ 66 h 82"/>
                <a:gd name="T42" fmla="*/ 47 w 54"/>
                <a:gd name="T43" fmla="*/ 73 h 82"/>
                <a:gd name="T44" fmla="*/ 52 w 54"/>
                <a:gd name="T45" fmla="*/ 78 h 82"/>
                <a:gd name="T46" fmla="*/ 54 w 54"/>
                <a:gd name="T47" fmla="*/ 82 h 82"/>
                <a:gd name="T48" fmla="*/ 52 w 54"/>
                <a:gd name="T49" fmla="*/ 82 h 82"/>
                <a:gd name="T50" fmla="*/ 45 w 54"/>
                <a:gd name="T51" fmla="*/ 76 h 82"/>
                <a:gd name="T52" fmla="*/ 34 w 54"/>
                <a:gd name="T53" fmla="*/ 65 h 82"/>
                <a:gd name="T54" fmla="*/ 34 w 54"/>
                <a:gd name="T55" fmla="*/ 65 h 82"/>
                <a:gd name="T56" fmla="*/ 34 w 54"/>
                <a:gd name="T57" fmla="*/ 65 h 82"/>
                <a:gd name="T58" fmla="*/ 32 w 54"/>
                <a:gd name="T59" fmla="*/ 63 h 82"/>
                <a:gd name="T60" fmla="*/ 30 w 54"/>
                <a:gd name="T61" fmla="*/ 60 h 82"/>
                <a:gd name="T62" fmla="*/ 27 w 54"/>
                <a:gd name="T63" fmla="*/ 56 h 82"/>
                <a:gd name="T64" fmla="*/ 25 w 54"/>
                <a:gd name="T65" fmla="*/ 53 h 82"/>
                <a:gd name="T66" fmla="*/ 22 w 54"/>
                <a:gd name="T67" fmla="*/ 48 h 82"/>
                <a:gd name="T68" fmla="*/ 18 w 54"/>
                <a:gd name="T69" fmla="*/ 43 h 82"/>
                <a:gd name="T70" fmla="*/ 15 w 54"/>
                <a:gd name="T71" fmla="*/ 38 h 82"/>
                <a:gd name="T72" fmla="*/ 12 w 54"/>
                <a:gd name="T73" fmla="*/ 32 h 82"/>
                <a:gd name="T74" fmla="*/ 10 w 54"/>
                <a:gd name="T75" fmla="*/ 27 h 82"/>
                <a:gd name="T76" fmla="*/ 7 w 54"/>
                <a:gd name="T77" fmla="*/ 22 h 82"/>
                <a:gd name="T78" fmla="*/ 5 w 54"/>
                <a:gd name="T79" fmla="*/ 19 h 82"/>
                <a:gd name="T80" fmla="*/ 1 w 54"/>
                <a:gd name="T81" fmla="*/ 14 h 82"/>
                <a:gd name="T82" fmla="*/ 1 w 54"/>
                <a:gd name="T83" fmla="*/ 10 h 82"/>
                <a:gd name="T84" fmla="*/ 0 w 54"/>
                <a:gd name="T85" fmla="*/ 7 h 82"/>
                <a:gd name="T86" fmla="*/ 0 w 54"/>
                <a:gd name="T87" fmla="*/ 4 h 82"/>
                <a:gd name="T88" fmla="*/ 0 w 54"/>
                <a:gd name="T89" fmla="*/ 4 h 82"/>
                <a:gd name="T90" fmla="*/ 0 w 54"/>
                <a:gd name="T91" fmla="*/ 2 h 82"/>
                <a:gd name="T92" fmla="*/ 1 w 54"/>
                <a:gd name="T93" fmla="*/ 0 h 82"/>
                <a:gd name="T94" fmla="*/ 3 w 54"/>
                <a:gd name="T95" fmla="*/ 0 h 82"/>
                <a:gd name="T96" fmla="*/ 5 w 54"/>
                <a:gd name="T97" fmla="*/ 0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82"/>
                <a:gd name="T149" fmla="*/ 54 w 54"/>
                <a:gd name="T150" fmla="*/ 82 h 8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82">
                  <a:moveTo>
                    <a:pt x="5" y="0"/>
                  </a:moveTo>
                  <a:lnTo>
                    <a:pt x="5" y="0"/>
                  </a:lnTo>
                  <a:lnTo>
                    <a:pt x="5" y="2"/>
                  </a:lnTo>
                  <a:lnTo>
                    <a:pt x="7" y="4"/>
                  </a:lnTo>
                  <a:lnTo>
                    <a:pt x="7" y="7"/>
                  </a:lnTo>
                  <a:lnTo>
                    <a:pt x="8" y="10"/>
                  </a:lnTo>
                  <a:lnTo>
                    <a:pt x="10" y="14"/>
                  </a:lnTo>
                  <a:lnTo>
                    <a:pt x="13" y="19"/>
                  </a:lnTo>
                  <a:lnTo>
                    <a:pt x="15" y="22"/>
                  </a:lnTo>
                  <a:lnTo>
                    <a:pt x="17" y="27"/>
                  </a:lnTo>
                  <a:lnTo>
                    <a:pt x="20" y="32"/>
                  </a:lnTo>
                  <a:lnTo>
                    <a:pt x="23" y="38"/>
                  </a:lnTo>
                  <a:lnTo>
                    <a:pt x="25" y="43"/>
                  </a:lnTo>
                  <a:lnTo>
                    <a:pt x="29" y="48"/>
                  </a:lnTo>
                  <a:lnTo>
                    <a:pt x="32" y="51"/>
                  </a:lnTo>
                  <a:lnTo>
                    <a:pt x="35" y="56"/>
                  </a:lnTo>
                  <a:lnTo>
                    <a:pt x="39" y="60"/>
                  </a:lnTo>
                  <a:lnTo>
                    <a:pt x="40" y="63"/>
                  </a:lnTo>
                  <a:lnTo>
                    <a:pt x="44" y="66"/>
                  </a:lnTo>
                  <a:lnTo>
                    <a:pt x="47" y="73"/>
                  </a:lnTo>
                  <a:lnTo>
                    <a:pt x="52" y="78"/>
                  </a:lnTo>
                  <a:lnTo>
                    <a:pt x="54" y="82"/>
                  </a:lnTo>
                  <a:lnTo>
                    <a:pt x="52" y="82"/>
                  </a:lnTo>
                  <a:lnTo>
                    <a:pt x="45" y="76"/>
                  </a:lnTo>
                  <a:lnTo>
                    <a:pt x="34" y="65"/>
                  </a:lnTo>
                  <a:lnTo>
                    <a:pt x="32" y="63"/>
                  </a:lnTo>
                  <a:lnTo>
                    <a:pt x="30" y="60"/>
                  </a:lnTo>
                  <a:lnTo>
                    <a:pt x="27" y="56"/>
                  </a:lnTo>
                  <a:lnTo>
                    <a:pt x="25" y="53"/>
                  </a:lnTo>
                  <a:lnTo>
                    <a:pt x="22" y="48"/>
                  </a:lnTo>
                  <a:lnTo>
                    <a:pt x="18" y="43"/>
                  </a:lnTo>
                  <a:lnTo>
                    <a:pt x="15" y="38"/>
                  </a:lnTo>
                  <a:lnTo>
                    <a:pt x="12" y="32"/>
                  </a:lnTo>
                  <a:lnTo>
                    <a:pt x="10" y="27"/>
                  </a:lnTo>
                  <a:lnTo>
                    <a:pt x="7" y="22"/>
                  </a:lnTo>
                  <a:lnTo>
                    <a:pt x="5" y="19"/>
                  </a:lnTo>
                  <a:lnTo>
                    <a:pt x="1" y="14"/>
                  </a:lnTo>
                  <a:lnTo>
                    <a:pt x="1" y="10"/>
                  </a:lnTo>
                  <a:lnTo>
                    <a:pt x="0" y="7"/>
                  </a:lnTo>
                  <a:lnTo>
                    <a:pt x="0" y="4"/>
                  </a:lnTo>
                  <a:lnTo>
                    <a:pt x="0" y="2"/>
                  </a:lnTo>
                  <a:lnTo>
                    <a:pt x="1" y="0"/>
                  </a:lnTo>
                  <a:lnTo>
                    <a:pt x="3" y="0"/>
                  </a:lnTo>
                  <a:lnTo>
                    <a:pt x="5" y="0"/>
                  </a:lnTo>
                </a:path>
              </a:pathLst>
            </a:custGeom>
            <a:solidFill>
              <a:srgbClr val="DDDDDD"/>
            </a:solidFill>
            <a:ln w="3175">
              <a:solidFill>
                <a:schemeClr val="tx1"/>
              </a:solidFill>
              <a:prstDash val="solid"/>
              <a:round/>
              <a:headEnd/>
              <a:tailEnd/>
            </a:ln>
          </p:spPr>
          <p:txBody>
            <a:bodyPr/>
            <a:lstStyle/>
            <a:p>
              <a:endParaRPr lang="en-US"/>
            </a:p>
          </p:txBody>
        </p:sp>
        <p:sp>
          <p:nvSpPr>
            <p:cNvPr id="58449" name="Freeform 167"/>
            <p:cNvSpPr>
              <a:spLocks/>
            </p:cNvSpPr>
            <p:nvPr/>
          </p:nvSpPr>
          <p:spPr bwMode="auto">
            <a:xfrm>
              <a:off x="4956" y="2165"/>
              <a:ext cx="20" cy="72"/>
            </a:xfrm>
            <a:custGeom>
              <a:avLst/>
              <a:gdLst>
                <a:gd name="T0" fmla="*/ 8 w 20"/>
                <a:gd name="T1" fmla="*/ 0 h 72"/>
                <a:gd name="T2" fmla="*/ 18 w 20"/>
                <a:gd name="T3" fmla="*/ 18 h 72"/>
                <a:gd name="T4" fmla="*/ 20 w 20"/>
                <a:gd name="T5" fmla="*/ 67 h 72"/>
                <a:gd name="T6" fmla="*/ 3 w 20"/>
                <a:gd name="T7" fmla="*/ 72 h 72"/>
                <a:gd name="T8" fmla="*/ 0 w 20"/>
                <a:gd name="T9" fmla="*/ 71 h 72"/>
                <a:gd name="T10" fmla="*/ 15 w 20"/>
                <a:gd name="T11" fmla="*/ 55 h 72"/>
                <a:gd name="T12" fmla="*/ 13 w 20"/>
                <a:gd name="T13" fmla="*/ 22 h 72"/>
                <a:gd name="T14" fmla="*/ 3 w 20"/>
                <a:gd name="T15" fmla="*/ 3 h 72"/>
                <a:gd name="T16" fmla="*/ 8 w 20"/>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72"/>
                <a:gd name="T29" fmla="*/ 20 w 20"/>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72">
                  <a:moveTo>
                    <a:pt x="8" y="0"/>
                  </a:moveTo>
                  <a:lnTo>
                    <a:pt x="18" y="18"/>
                  </a:lnTo>
                  <a:lnTo>
                    <a:pt x="20" y="67"/>
                  </a:lnTo>
                  <a:lnTo>
                    <a:pt x="3" y="72"/>
                  </a:lnTo>
                  <a:lnTo>
                    <a:pt x="0" y="71"/>
                  </a:lnTo>
                  <a:lnTo>
                    <a:pt x="15" y="55"/>
                  </a:lnTo>
                  <a:lnTo>
                    <a:pt x="13" y="22"/>
                  </a:lnTo>
                  <a:lnTo>
                    <a:pt x="3" y="3"/>
                  </a:lnTo>
                  <a:lnTo>
                    <a:pt x="8" y="0"/>
                  </a:lnTo>
                  <a:close/>
                </a:path>
              </a:pathLst>
            </a:custGeom>
            <a:solidFill>
              <a:srgbClr val="DDDDDD"/>
            </a:solidFill>
            <a:ln w="9525">
              <a:solidFill>
                <a:schemeClr val="tx1"/>
              </a:solidFill>
              <a:round/>
              <a:headEnd/>
              <a:tailEnd/>
            </a:ln>
          </p:spPr>
          <p:txBody>
            <a:bodyPr/>
            <a:lstStyle/>
            <a:p>
              <a:endParaRPr lang="en-US"/>
            </a:p>
          </p:txBody>
        </p:sp>
        <p:sp>
          <p:nvSpPr>
            <p:cNvPr id="58450" name="Freeform 168"/>
            <p:cNvSpPr>
              <a:spLocks/>
            </p:cNvSpPr>
            <p:nvPr/>
          </p:nvSpPr>
          <p:spPr bwMode="auto">
            <a:xfrm>
              <a:off x="4956" y="2165"/>
              <a:ext cx="20" cy="72"/>
            </a:xfrm>
            <a:custGeom>
              <a:avLst/>
              <a:gdLst>
                <a:gd name="T0" fmla="*/ 8 w 20"/>
                <a:gd name="T1" fmla="*/ 0 h 72"/>
                <a:gd name="T2" fmla="*/ 18 w 20"/>
                <a:gd name="T3" fmla="*/ 18 h 72"/>
                <a:gd name="T4" fmla="*/ 20 w 20"/>
                <a:gd name="T5" fmla="*/ 67 h 72"/>
                <a:gd name="T6" fmla="*/ 3 w 20"/>
                <a:gd name="T7" fmla="*/ 72 h 72"/>
                <a:gd name="T8" fmla="*/ 0 w 20"/>
                <a:gd name="T9" fmla="*/ 71 h 72"/>
                <a:gd name="T10" fmla="*/ 15 w 20"/>
                <a:gd name="T11" fmla="*/ 55 h 72"/>
                <a:gd name="T12" fmla="*/ 13 w 20"/>
                <a:gd name="T13" fmla="*/ 22 h 72"/>
                <a:gd name="T14" fmla="*/ 3 w 20"/>
                <a:gd name="T15" fmla="*/ 3 h 72"/>
                <a:gd name="T16" fmla="*/ 8 w 20"/>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72"/>
                <a:gd name="T29" fmla="*/ 20 w 20"/>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72">
                  <a:moveTo>
                    <a:pt x="8" y="0"/>
                  </a:moveTo>
                  <a:lnTo>
                    <a:pt x="18" y="18"/>
                  </a:lnTo>
                  <a:lnTo>
                    <a:pt x="20" y="67"/>
                  </a:lnTo>
                  <a:lnTo>
                    <a:pt x="3" y="72"/>
                  </a:lnTo>
                  <a:lnTo>
                    <a:pt x="0" y="71"/>
                  </a:lnTo>
                  <a:lnTo>
                    <a:pt x="15" y="55"/>
                  </a:lnTo>
                  <a:lnTo>
                    <a:pt x="13" y="22"/>
                  </a:lnTo>
                  <a:lnTo>
                    <a:pt x="3" y="3"/>
                  </a:lnTo>
                  <a:lnTo>
                    <a:pt x="8" y="0"/>
                  </a:lnTo>
                </a:path>
              </a:pathLst>
            </a:custGeom>
            <a:solidFill>
              <a:srgbClr val="DDDDDD"/>
            </a:solidFill>
            <a:ln w="3175">
              <a:solidFill>
                <a:schemeClr val="tx1"/>
              </a:solidFill>
              <a:prstDash val="solid"/>
              <a:round/>
              <a:headEnd/>
              <a:tailEnd/>
            </a:ln>
          </p:spPr>
          <p:txBody>
            <a:bodyPr/>
            <a:lstStyle/>
            <a:p>
              <a:endParaRPr lang="en-US"/>
            </a:p>
          </p:txBody>
        </p:sp>
      </p:grpSp>
      <p:sp>
        <p:nvSpPr>
          <p:cNvPr id="58422" name="Freeform 169"/>
          <p:cNvSpPr>
            <a:spLocks/>
          </p:cNvSpPr>
          <p:nvPr/>
        </p:nvSpPr>
        <p:spPr bwMode="auto">
          <a:xfrm>
            <a:off x="636588" y="1425575"/>
            <a:ext cx="1138237" cy="750888"/>
          </a:xfrm>
          <a:custGeom>
            <a:avLst/>
            <a:gdLst>
              <a:gd name="T0" fmla="*/ 28 w 656"/>
              <a:gd name="T1" fmla="*/ 34 h 487"/>
              <a:gd name="T2" fmla="*/ 62 w 656"/>
              <a:gd name="T3" fmla="*/ 64 h 487"/>
              <a:gd name="T4" fmla="*/ 94 w 656"/>
              <a:gd name="T5" fmla="*/ 78 h 487"/>
              <a:gd name="T6" fmla="*/ 115 w 656"/>
              <a:gd name="T7" fmla="*/ 86 h 487"/>
              <a:gd name="T8" fmla="*/ 159 w 656"/>
              <a:gd name="T9" fmla="*/ 105 h 487"/>
              <a:gd name="T10" fmla="*/ 172 w 656"/>
              <a:gd name="T11" fmla="*/ 122 h 487"/>
              <a:gd name="T12" fmla="*/ 164 w 656"/>
              <a:gd name="T13" fmla="*/ 142 h 487"/>
              <a:gd name="T14" fmla="*/ 159 w 656"/>
              <a:gd name="T15" fmla="*/ 142 h 487"/>
              <a:gd name="T16" fmla="*/ 125 w 656"/>
              <a:gd name="T17" fmla="*/ 190 h 487"/>
              <a:gd name="T18" fmla="*/ 145 w 656"/>
              <a:gd name="T19" fmla="*/ 162 h 487"/>
              <a:gd name="T20" fmla="*/ 165 w 656"/>
              <a:gd name="T21" fmla="*/ 168 h 487"/>
              <a:gd name="T22" fmla="*/ 149 w 656"/>
              <a:gd name="T23" fmla="*/ 217 h 487"/>
              <a:gd name="T24" fmla="*/ 149 w 656"/>
              <a:gd name="T25" fmla="*/ 206 h 487"/>
              <a:gd name="T26" fmla="*/ 138 w 656"/>
              <a:gd name="T27" fmla="*/ 208 h 487"/>
              <a:gd name="T28" fmla="*/ 135 w 656"/>
              <a:gd name="T29" fmla="*/ 195 h 487"/>
              <a:gd name="T30" fmla="*/ 113 w 656"/>
              <a:gd name="T31" fmla="*/ 218 h 487"/>
              <a:gd name="T32" fmla="*/ 132 w 656"/>
              <a:gd name="T33" fmla="*/ 222 h 487"/>
              <a:gd name="T34" fmla="*/ 143 w 656"/>
              <a:gd name="T35" fmla="*/ 228 h 487"/>
              <a:gd name="T36" fmla="*/ 167 w 656"/>
              <a:gd name="T37" fmla="*/ 215 h 487"/>
              <a:gd name="T38" fmla="*/ 211 w 656"/>
              <a:gd name="T39" fmla="*/ 127 h 487"/>
              <a:gd name="T40" fmla="*/ 191 w 656"/>
              <a:gd name="T41" fmla="*/ 102 h 487"/>
              <a:gd name="T42" fmla="*/ 196 w 656"/>
              <a:gd name="T43" fmla="*/ 54 h 487"/>
              <a:gd name="T44" fmla="*/ 211 w 656"/>
              <a:gd name="T45" fmla="*/ 39 h 487"/>
              <a:gd name="T46" fmla="*/ 208 w 656"/>
              <a:gd name="T47" fmla="*/ 3 h 487"/>
              <a:gd name="T48" fmla="*/ 267 w 656"/>
              <a:gd name="T49" fmla="*/ 22 h 487"/>
              <a:gd name="T50" fmla="*/ 372 w 656"/>
              <a:gd name="T51" fmla="*/ 51 h 487"/>
              <a:gd name="T52" fmla="*/ 506 w 656"/>
              <a:gd name="T53" fmla="*/ 85 h 487"/>
              <a:gd name="T54" fmla="*/ 656 w 656"/>
              <a:gd name="T55" fmla="*/ 118 h 487"/>
              <a:gd name="T56" fmla="*/ 649 w 656"/>
              <a:gd name="T57" fmla="*/ 156 h 487"/>
              <a:gd name="T58" fmla="*/ 629 w 656"/>
              <a:gd name="T59" fmla="*/ 240 h 487"/>
              <a:gd name="T60" fmla="*/ 609 w 656"/>
              <a:gd name="T61" fmla="*/ 338 h 487"/>
              <a:gd name="T62" fmla="*/ 594 w 656"/>
              <a:gd name="T63" fmla="*/ 408 h 487"/>
              <a:gd name="T64" fmla="*/ 590 w 656"/>
              <a:gd name="T65" fmla="*/ 462 h 487"/>
              <a:gd name="T66" fmla="*/ 414 w 656"/>
              <a:gd name="T67" fmla="*/ 445 h 487"/>
              <a:gd name="T68" fmla="*/ 384 w 656"/>
              <a:gd name="T69" fmla="*/ 447 h 487"/>
              <a:gd name="T70" fmla="*/ 355 w 656"/>
              <a:gd name="T71" fmla="*/ 440 h 487"/>
              <a:gd name="T72" fmla="*/ 323 w 656"/>
              <a:gd name="T73" fmla="*/ 445 h 487"/>
              <a:gd name="T74" fmla="*/ 272 w 656"/>
              <a:gd name="T75" fmla="*/ 445 h 487"/>
              <a:gd name="T76" fmla="*/ 245 w 656"/>
              <a:gd name="T77" fmla="*/ 443 h 487"/>
              <a:gd name="T78" fmla="*/ 209 w 656"/>
              <a:gd name="T79" fmla="*/ 435 h 487"/>
              <a:gd name="T80" fmla="*/ 167 w 656"/>
              <a:gd name="T81" fmla="*/ 418 h 487"/>
              <a:gd name="T82" fmla="*/ 135 w 656"/>
              <a:gd name="T83" fmla="*/ 423 h 487"/>
              <a:gd name="T84" fmla="*/ 103 w 656"/>
              <a:gd name="T85" fmla="*/ 415 h 487"/>
              <a:gd name="T86" fmla="*/ 89 w 656"/>
              <a:gd name="T87" fmla="*/ 404 h 487"/>
              <a:gd name="T88" fmla="*/ 88 w 656"/>
              <a:gd name="T89" fmla="*/ 379 h 487"/>
              <a:gd name="T90" fmla="*/ 83 w 656"/>
              <a:gd name="T91" fmla="*/ 342 h 487"/>
              <a:gd name="T92" fmla="*/ 61 w 656"/>
              <a:gd name="T93" fmla="*/ 328 h 487"/>
              <a:gd name="T94" fmla="*/ 54 w 656"/>
              <a:gd name="T95" fmla="*/ 323 h 487"/>
              <a:gd name="T96" fmla="*/ 39 w 656"/>
              <a:gd name="T97" fmla="*/ 306 h 487"/>
              <a:gd name="T98" fmla="*/ 11 w 656"/>
              <a:gd name="T99" fmla="*/ 300 h 487"/>
              <a:gd name="T100" fmla="*/ 0 w 656"/>
              <a:gd name="T101" fmla="*/ 293 h 487"/>
              <a:gd name="T102" fmla="*/ 5 w 656"/>
              <a:gd name="T103" fmla="*/ 271 h 487"/>
              <a:gd name="T104" fmla="*/ 15 w 656"/>
              <a:gd name="T105" fmla="*/ 256 h 487"/>
              <a:gd name="T106" fmla="*/ 11 w 656"/>
              <a:gd name="T107" fmla="*/ 276 h 487"/>
              <a:gd name="T108" fmla="*/ 15 w 656"/>
              <a:gd name="T109" fmla="*/ 283 h 487"/>
              <a:gd name="T110" fmla="*/ 27 w 656"/>
              <a:gd name="T111" fmla="*/ 250 h 487"/>
              <a:gd name="T112" fmla="*/ 20 w 656"/>
              <a:gd name="T113" fmla="*/ 223 h 487"/>
              <a:gd name="T114" fmla="*/ 18 w 656"/>
              <a:gd name="T115" fmla="*/ 213 h 487"/>
              <a:gd name="T116" fmla="*/ 22 w 656"/>
              <a:gd name="T117" fmla="*/ 179 h 487"/>
              <a:gd name="T118" fmla="*/ 20 w 656"/>
              <a:gd name="T119" fmla="*/ 135 h 487"/>
              <a:gd name="T120" fmla="*/ 17 w 656"/>
              <a:gd name="T121" fmla="*/ 96 h 487"/>
              <a:gd name="T122" fmla="*/ 15 w 656"/>
              <a:gd name="T123" fmla="*/ 52 h 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56"/>
              <a:gd name="T187" fmla="*/ 0 h 487"/>
              <a:gd name="T188" fmla="*/ 656 w 656"/>
              <a:gd name="T189" fmla="*/ 487 h 48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56" h="487">
                <a:moveTo>
                  <a:pt x="22" y="41"/>
                </a:moveTo>
                <a:lnTo>
                  <a:pt x="23" y="36"/>
                </a:lnTo>
                <a:lnTo>
                  <a:pt x="22" y="27"/>
                </a:lnTo>
                <a:lnTo>
                  <a:pt x="22" y="29"/>
                </a:lnTo>
                <a:lnTo>
                  <a:pt x="23" y="29"/>
                </a:lnTo>
                <a:lnTo>
                  <a:pt x="25" y="32"/>
                </a:lnTo>
                <a:lnTo>
                  <a:pt x="28" y="34"/>
                </a:lnTo>
                <a:lnTo>
                  <a:pt x="32" y="39"/>
                </a:lnTo>
                <a:lnTo>
                  <a:pt x="37" y="42"/>
                </a:lnTo>
                <a:lnTo>
                  <a:pt x="40" y="46"/>
                </a:lnTo>
                <a:lnTo>
                  <a:pt x="45" y="51"/>
                </a:lnTo>
                <a:lnTo>
                  <a:pt x="50" y="56"/>
                </a:lnTo>
                <a:lnTo>
                  <a:pt x="57" y="59"/>
                </a:lnTo>
                <a:lnTo>
                  <a:pt x="62" y="64"/>
                </a:lnTo>
                <a:lnTo>
                  <a:pt x="67" y="68"/>
                </a:lnTo>
                <a:lnTo>
                  <a:pt x="74" y="71"/>
                </a:lnTo>
                <a:lnTo>
                  <a:pt x="79" y="74"/>
                </a:lnTo>
                <a:lnTo>
                  <a:pt x="86" y="76"/>
                </a:lnTo>
                <a:lnTo>
                  <a:pt x="91" y="78"/>
                </a:lnTo>
                <a:lnTo>
                  <a:pt x="94" y="78"/>
                </a:lnTo>
                <a:lnTo>
                  <a:pt x="96" y="80"/>
                </a:lnTo>
                <a:lnTo>
                  <a:pt x="98" y="80"/>
                </a:lnTo>
                <a:lnTo>
                  <a:pt x="101" y="80"/>
                </a:lnTo>
                <a:lnTo>
                  <a:pt x="103" y="81"/>
                </a:lnTo>
                <a:lnTo>
                  <a:pt x="105" y="81"/>
                </a:lnTo>
                <a:lnTo>
                  <a:pt x="115" y="86"/>
                </a:lnTo>
                <a:lnTo>
                  <a:pt x="123" y="95"/>
                </a:lnTo>
                <a:lnTo>
                  <a:pt x="142" y="95"/>
                </a:lnTo>
                <a:lnTo>
                  <a:pt x="143" y="105"/>
                </a:lnTo>
                <a:lnTo>
                  <a:pt x="154" y="105"/>
                </a:lnTo>
                <a:lnTo>
                  <a:pt x="154" y="117"/>
                </a:lnTo>
                <a:lnTo>
                  <a:pt x="160" y="117"/>
                </a:lnTo>
                <a:lnTo>
                  <a:pt x="159" y="105"/>
                </a:lnTo>
                <a:lnTo>
                  <a:pt x="162" y="103"/>
                </a:lnTo>
                <a:lnTo>
                  <a:pt x="172" y="103"/>
                </a:lnTo>
                <a:lnTo>
                  <a:pt x="167" y="113"/>
                </a:lnTo>
                <a:lnTo>
                  <a:pt x="169" y="115"/>
                </a:lnTo>
                <a:lnTo>
                  <a:pt x="169" y="117"/>
                </a:lnTo>
                <a:lnTo>
                  <a:pt x="171" y="118"/>
                </a:lnTo>
                <a:lnTo>
                  <a:pt x="172" y="122"/>
                </a:lnTo>
                <a:lnTo>
                  <a:pt x="174" y="125"/>
                </a:lnTo>
                <a:lnTo>
                  <a:pt x="174" y="130"/>
                </a:lnTo>
                <a:lnTo>
                  <a:pt x="172" y="134"/>
                </a:lnTo>
                <a:lnTo>
                  <a:pt x="171" y="135"/>
                </a:lnTo>
                <a:lnTo>
                  <a:pt x="169" y="137"/>
                </a:lnTo>
                <a:lnTo>
                  <a:pt x="167" y="139"/>
                </a:lnTo>
                <a:lnTo>
                  <a:pt x="164" y="142"/>
                </a:lnTo>
                <a:lnTo>
                  <a:pt x="160" y="146"/>
                </a:lnTo>
                <a:lnTo>
                  <a:pt x="159" y="149"/>
                </a:lnTo>
                <a:lnTo>
                  <a:pt x="155" y="152"/>
                </a:lnTo>
                <a:lnTo>
                  <a:pt x="154" y="154"/>
                </a:lnTo>
                <a:lnTo>
                  <a:pt x="154" y="156"/>
                </a:lnTo>
                <a:lnTo>
                  <a:pt x="149" y="151"/>
                </a:lnTo>
                <a:lnTo>
                  <a:pt x="159" y="142"/>
                </a:lnTo>
                <a:lnTo>
                  <a:pt x="157" y="137"/>
                </a:lnTo>
                <a:lnTo>
                  <a:pt x="130" y="169"/>
                </a:lnTo>
                <a:lnTo>
                  <a:pt x="113" y="179"/>
                </a:lnTo>
                <a:lnTo>
                  <a:pt x="113" y="191"/>
                </a:lnTo>
                <a:lnTo>
                  <a:pt x="121" y="193"/>
                </a:lnTo>
                <a:lnTo>
                  <a:pt x="123" y="191"/>
                </a:lnTo>
                <a:lnTo>
                  <a:pt x="125" y="190"/>
                </a:lnTo>
                <a:lnTo>
                  <a:pt x="127" y="186"/>
                </a:lnTo>
                <a:lnTo>
                  <a:pt x="127" y="188"/>
                </a:lnTo>
                <a:lnTo>
                  <a:pt x="123" y="186"/>
                </a:lnTo>
                <a:lnTo>
                  <a:pt x="121" y="183"/>
                </a:lnTo>
                <a:lnTo>
                  <a:pt x="120" y="183"/>
                </a:lnTo>
                <a:lnTo>
                  <a:pt x="145" y="162"/>
                </a:lnTo>
                <a:lnTo>
                  <a:pt x="152" y="162"/>
                </a:lnTo>
                <a:lnTo>
                  <a:pt x="179" y="135"/>
                </a:lnTo>
                <a:lnTo>
                  <a:pt x="182" y="144"/>
                </a:lnTo>
                <a:lnTo>
                  <a:pt x="181" y="154"/>
                </a:lnTo>
                <a:lnTo>
                  <a:pt x="172" y="161"/>
                </a:lnTo>
                <a:lnTo>
                  <a:pt x="169" y="159"/>
                </a:lnTo>
                <a:lnTo>
                  <a:pt x="165" y="168"/>
                </a:lnTo>
                <a:lnTo>
                  <a:pt x="162" y="178"/>
                </a:lnTo>
                <a:lnTo>
                  <a:pt x="165" y="179"/>
                </a:lnTo>
                <a:lnTo>
                  <a:pt x="157" y="210"/>
                </a:lnTo>
                <a:lnTo>
                  <a:pt x="155" y="210"/>
                </a:lnTo>
                <a:lnTo>
                  <a:pt x="154" y="212"/>
                </a:lnTo>
                <a:lnTo>
                  <a:pt x="150" y="215"/>
                </a:lnTo>
                <a:lnTo>
                  <a:pt x="149" y="217"/>
                </a:lnTo>
                <a:lnTo>
                  <a:pt x="147" y="217"/>
                </a:lnTo>
                <a:lnTo>
                  <a:pt x="147" y="215"/>
                </a:lnTo>
                <a:lnTo>
                  <a:pt x="149" y="212"/>
                </a:lnTo>
                <a:lnTo>
                  <a:pt x="149" y="210"/>
                </a:lnTo>
                <a:lnTo>
                  <a:pt x="149" y="208"/>
                </a:lnTo>
                <a:lnTo>
                  <a:pt x="149" y="206"/>
                </a:lnTo>
                <a:lnTo>
                  <a:pt x="149" y="205"/>
                </a:lnTo>
                <a:lnTo>
                  <a:pt x="157" y="195"/>
                </a:lnTo>
                <a:lnTo>
                  <a:pt x="143" y="206"/>
                </a:lnTo>
                <a:lnTo>
                  <a:pt x="138" y="215"/>
                </a:lnTo>
                <a:lnTo>
                  <a:pt x="137" y="212"/>
                </a:lnTo>
                <a:lnTo>
                  <a:pt x="137" y="210"/>
                </a:lnTo>
                <a:lnTo>
                  <a:pt x="138" y="208"/>
                </a:lnTo>
                <a:lnTo>
                  <a:pt x="138" y="205"/>
                </a:lnTo>
                <a:lnTo>
                  <a:pt x="140" y="201"/>
                </a:lnTo>
                <a:lnTo>
                  <a:pt x="142" y="200"/>
                </a:lnTo>
                <a:lnTo>
                  <a:pt x="142" y="196"/>
                </a:lnTo>
                <a:lnTo>
                  <a:pt x="140" y="195"/>
                </a:lnTo>
                <a:lnTo>
                  <a:pt x="138" y="193"/>
                </a:lnTo>
                <a:lnTo>
                  <a:pt x="135" y="195"/>
                </a:lnTo>
                <a:lnTo>
                  <a:pt x="130" y="196"/>
                </a:lnTo>
                <a:lnTo>
                  <a:pt x="125" y="201"/>
                </a:lnTo>
                <a:lnTo>
                  <a:pt x="120" y="205"/>
                </a:lnTo>
                <a:lnTo>
                  <a:pt x="115" y="210"/>
                </a:lnTo>
                <a:lnTo>
                  <a:pt x="111" y="215"/>
                </a:lnTo>
                <a:lnTo>
                  <a:pt x="111" y="217"/>
                </a:lnTo>
                <a:lnTo>
                  <a:pt x="113" y="218"/>
                </a:lnTo>
                <a:lnTo>
                  <a:pt x="120" y="220"/>
                </a:lnTo>
                <a:lnTo>
                  <a:pt x="123" y="220"/>
                </a:lnTo>
                <a:lnTo>
                  <a:pt x="127" y="222"/>
                </a:lnTo>
                <a:lnTo>
                  <a:pt x="130" y="222"/>
                </a:lnTo>
                <a:lnTo>
                  <a:pt x="132" y="222"/>
                </a:lnTo>
                <a:lnTo>
                  <a:pt x="132" y="225"/>
                </a:lnTo>
                <a:lnTo>
                  <a:pt x="133" y="227"/>
                </a:lnTo>
                <a:lnTo>
                  <a:pt x="138" y="230"/>
                </a:lnTo>
                <a:lnTo>
                  <a:pt x="140" y="230"/>
                </a:lnTo>
                <a:lnTo>
                  <a:pt x="143" y="228"/>
                </a:lnTo>
                <a:lnTo>
                  <a:pt x="149" y="225"/>
                </a:lnTo>
                <a:lnTo>
                  <a:pt x="152" y="223"/>
                </a:lnTo>
                <a:lnTo>
                  <a:pt x="155" y="220"/>
                </a:lnTo>
                <a:lnTo>
                  <a:pt x="159" y="217"/>
                </a:lnTo>
                <a:lnTo>
                  <a:pt x="162" y="215"/>
                </a:lnTo>
                <a:lnTo>
                  <a:pt x="162" y="213"/>
                </a:lnTo>
                <a:lnTo>
                  <a:pt x="167" y="215"/>
                </a:lnTo>
                <a:lnTo>
                  <a:pt x="176" y="208"/>
                </a:lnTo>
                <a:lnTo>
                  <a:pt x="181" y="206"/>
                </a:lnTo>
                <a:lnTo>
                  <a:pt x="179" y="183"/>
                </a:lnTo>
                <a:lnTo>
                  <a:pt x="186" y="178"/>
                </a:lnTo>
                <a:lnTo>
                  <a:pt x="181" y="171"/>
                </a:lnTo>
                <a:lnTo>
                  <a:pt x="191" y="151"/>
                </a:lnTo>
                <a:lnTo>
                  <a:pt x="211" y="127"/>
                </a:lnTo>
                <a:lnTo>
                  <a:pt x="203" y="103"/>
                </a:lnTo>
                <a:lnTo>
                  <a:pt x="198" y="103"/>
                </a:lnTo>
                <a:lnTo>
                  <a:pt x="196" y="112"/>
                </a:lnTo>
                <a:lnTo>
                  <a:pt x="201" y="117"/>
                </a:lnTo>
                <a:lnTo>
                  <a:pt x="199" y="122"/>
                </a:lnTo>
                <a:lnTo>
                  <a:pt x="189" y="110"/>
                </a:lnTo>
                <a:lnTo>
                  <a:pt x="191" y="102"/>
                </a:lnTo>
                <a:lnTo>
                  <a:pt x="196" y="96"/>
                </a:lnTo>
                <a:lnTo>
                  <a:pt x="206" y="96"/>
                </a:lnTo>
                <a:lnTo>
                  <a:pt x="199" y="83"/>
                </a:lnTo>
                <a:lnTo>
                  <a:pt x="194" y="73"/>
                </a:lnTo>
                <a:lnTo>
                  <a:pt x="189" y="68"/>
                </a:lnTo>
                <a:lnTo>
                  <a:pt x="193" y="63"/>
                </a:lnTo>
                <a:lnTo>
                  <a:pt x="196" y="54"/>
                </a:lnTo>
                <a:lnTo>
                  <a:pt x="199" y="59"/>
                </a:lnTo>
                <a:lnTo>
                  <a:pt x="199" y="71"/>
                </a:lnTo>
                <a:lnTo>
                  <a:pt x="206" y="66"/>
                </a:lnTo>
                <a:lnTo>
                  <a:pt x="204" y="64"/>
                </a:lnTo>
                <a:lnTo>
                  <a:pt x="215" y="56"/>
                </a:lnTo>
                <a:lnTo>
                  <a:pt x="208" y="47"/>
                </a:lnTo>
                <a:lnTo>
                  <a:pt x="211" y="39"/>
                </a:lnTo>
                <a:lnTo>
                  <a:pt x="206" y="32"/>
                </a:lnTo>
                <a:lnTo>
                  <a:pt x="198" y="32"/>
                </a:lnTo>
                <a:lnTo>
                  <a:pt x="198" y="0"/>
                </a:lnTo>
                <a:lnTo>
                  <a:pt x="199" y="0"/>
                </a:lnTo>
                <a:lnTo>
                  <a:pt x="203" y="2"/>
                </a:lnTo>
                <a:lnTo>
                  <a:pt x="208" y="3"/>
                </a:lnTo>
                <a:lnTo>
                  <a:pt x="213" y="5"/>
                </a:lnTo>
                <a:lnTo>
                  <a:pt x="220" y="7"/>
                </a:lnTo>
                <a:lnTo>
                  <a:pt x="226" y="8"/>
                </a:lnTo>
                <a:lnTo>
                  <a:pt x="235" y="12"/>
                </a:lnTo>
                <a:lnTo>
                  <a:pt x="245" y="15"/>
                </a:lnTo>
                <a:lnTo>
                  <a:pt x="255" y="17"/>
                </a:lnTo>
                <a:lnTo>
                  <a:pt x="267" y="22"/>
                </a:lnTo>
                <a:lnTo>
                  <a:pt x="281" y="25"/>
                </a:lnTo>
                <a:lnTo>
                  <a:pt x="294" y="29"/>
                </a:lnTo>
                <a:lnTo>
                  <a:pt x="308" y="32"/>
                </a:lnTo>
                <a:lnTo>
                  <a:pt x="323" y="37"/>
                </a:lnTo>
                <a:lnTo>
                  <a:pt x="338" y="41"/>
                </a:lnTo>
                <a:lnTo>
                  <a:pt x="355" y="46"/>
                </a:lnTo>
                <a:lnTo>
                  <a:pt x="372" y="51"/>
                </a:lnTo>
                <a:lnTo>
                  <a:pt x="389" y="54"/>
                </a:lnTo>
                <a:lnTo>
                  <a:pt x="407" y="59"/>
                </a:lnTo>
                <a:lnTo>
                  <a:pt x="426" y="64"/>
                </a:lnTo>
                <a:lnTo>
                  <a:pt x="445" y="69"/>
                </a:lnTo>
                <a:lnTo>
                  <a:pt x="465" y="74"/>
                </a:lnTo>
                <a:lnTo>
                  <a:pt x="485" y="80"/>
                </a:lnTo>
                <a:lnTo>
                  <a:pt x="506" y="85"/>
                </a:lnTo>
                <a:lnTo>
                  <a:pt x="526" y="90"/>
                </a:lnTo>
                <a:lnTo>
                  <a:pt x="548" y="95"/>
                </a:lnTo>
                <a:lnTo>
                  <a:pt x="568" y="100"/>
                </a:lnTo>
                <a:lnTo>
                  <a:pt x="590" y="105"/>
                </a:lnTo>
                <a:lnTo>
                  <a:pt x="612" y="108"/>
                </a:lnTo>
                <a:lnTo>
                  <a:pt x="634" y="113"/>
                </a:lnTo>
                <a:lnTo>
                  <a:pt x="656" y="118"/>
                </a:lnTo>
                <a:lnTo>
                  <a:pt x="656" y="122"/>
                </a:lnTo>
                <a:lnTo>
                  <a:pt x="656" y="125"/>
                </a:lnTo>
                <a:lnTo>
                  <a:pt x="655" y="130"/>
                </a:lnTo>
                <a:lnTo>
                  <a:pt x="653" y="137"/>
                </a:lnTo>
                <a:lnTo>
                  <a:pt x="651" y="146"/>
                </a:lnTo>
                <a:lnTo>
                  <a:pt x="649" y="156"/>
                </a:lnTo>
                <a:lnTo>
                  <a:pt x="646" y="166"/>
                </a:lnTo>
                <a:lnTo>
                  <a:pt x="644" y="176"/>
                </a:lnTo>
                <a:lnTo>
                  <a:pt x="641" y="188"/>
                </a:lnTo>
                <a:lnTo>
                  <a:pt x="639" y="200"/>
                </a:lnTo>
                <a:lnTo>
                  <a:pt x="636" y="213"/>
                </a:lnTo>
                <a:lnTo>
                  <a:pt x="633" y="227"/>
                </a:lnTo>
                <a:lnTo>
                  <a:pt x="629" y="240"/>
                </a:lnTo>
                <a:lnTo>
                  <a:pt x="627" y="256"/>
                </a:lnTo>
                <a:lnTo>
                  <a:pt x="624" y="269"/>
                </a:lnTo>
                <a:lnTo>
                  <a:pt x="621" y="284"/>
                </a:lnTo>
                <a:lnTo>
                  <a:pt x="617" y="298"/>
                </a:lnTo>
                <a:lnTo>
                  <a:pt x="614" y="311"/>
                </a:lnTo>
                <a:lnTo>
                  <a:pt x="612" y="325"/>
                </a:lnTo>
                <a:lnTo>
                  <a:pt x="609" y="338"/>
                </a:lnTo>
                <a:lnTo>
                  <a:pt x="605" y="350"/>
                </a:lnTo>
                <a:lnTo>
                  <a:pt x="604" y="362"/>
                </a:lnTo>
                <a:lnTo>
                  <a:pt x="600" y="374"/>
                </a:lnTo>
                <a:lnTo>
                  <a:pt x="599" y="384"/>
                </a:lnTo>
                <a:lnTo>
                  <a:pt x="597" y="393"/>
                </a:lnTo>
                <a:lnTo>
                  <a:pt x="595" y="401"/>
                </a:lnTo>
                <a:lnTo>
                  <a:pt x="594" y="408"/>
                </a:lnTo>
                <a:lnTo>
                  <a:pt x="592" y="415"/>
                </a:lnTo>
                <a:lnTo>
                  <a:pt x="590" y="418"/>
                </a:lnTo>
                <a:lnTo>
                  <a:pt x="590" y="420"/>
                </a:lnTo>
                <a:lnTo>
                  <a:pt x="590" y="421"/>
                </a:lnTo>
                <a:lnTo>
                  <a:pt x="585" y="438"/>
                </a:lnTo>
                <a:lnTo>
                  <a:pt x="590" y="450"/>
                </a:lnTo>
                <a:lnTo>
                  <a:pt x="590" y="462"/>
                </a:lnTo>
                <a:lnTo>
                  <a:pt x="587" y="476"/>
                </a:lnTo>
                <a:lnTo>
                  <a:pt x="589" y="487"/>
                </a:lnTo>
                <a:lnTo>
                  <a:pt x="421" y="445"/>
                </a:lnTo>
                <a:lnTo>
                  <a:pt x="419" y="445"/>
                </a:lnTo>
                <a:lnTo>
                  <a:pt x="418" y="445"/>
                </a:lnTo>
                <a:lnTo>
                  <a:pt x="414" y="445"/>
                </a:lnTo>
                <a:lnTo>
                  <a:pt x="411" y="445"/>
                </a:lnTo>
                <a:lnTo>
                  <a:pt x="407" y="447"/>
                </a:lnTo>
                <a:lnTo>
                  <a:pt x="402" y="447"/>
                </a:lnTo>
                <a:lnTo>
                  <a:pt x="399" y="447"/>
                </a:lnTo>
                <a:lnTo>
                  <a:pt x="394" y="447"/>
                </a:lnTo>
                <a:lnTo>
                  <a:pt x="389" y="447"/>
                </a:lnTo>
                <a:lnTo>
                  <a:pt x="384" y="447"/>
                </a:lnTo>
                <a:lnTo>
                  <a:pt x="379" y="445"/>
                </a:lnTo>
                <a:lnTo>
                  <a:pt x="374" y="445"/>
                </a:lnTo>
                <a:lnTo>
                  <a:pt x="369" y="443"/>
                </a:lnTo>
                <a:lnTo>
                  <a:pt x="363" y="442"/>
                </a:lnTo>
                <a:lnTo>
                  <a:pt x="358" y="440"/>
                </a:lnTo>
                <a:lnTo>
                  <a:pt x="357" y="440"/>
                </a:lnTo>
                <a:lnTo>
                  <a:pt x="355" y="440"/>
                </a:lnTo>
                <a:lnTo>
                  <a:pt x="353" y="440"/>
                </a:lnTo>
                <a:lnTo>
                  <a:pt x="352" y="442"/>
                </a:lnTo>
                <a:lnTo>
                  <a:pt x="348" y="443"/>
                </a:lnTo>
                <a:lnTo>
                  <a:pt x="347" y="445"/>
                </a:lnTo>
                <a:lnTo>
                  <a:pt x="345" y="445"/>
                </a:lnTo>
                <a:lnTo>
                  <a:pt x="323" y="445"/>
                </a:lnTo>
                <a:lnTo>
                  <a:pt x="321" y="445"/>
                </a:lnTo>
                <a:lnTo>
                  <a:pt x="316" y="445"/>
                </a:lnTo>
                <a:lnTo>
                  <a:pt x="308" y="447"/>
                </a:lnTo>
                <a:lnTo>
                  <a:pt x="297" y="448"/>
                </a:lnTo>
                <a:lnTo>
                  <a:pt x="289" y="448"/>
                </a:lnTo>
                <a:lnTo>
                  <a:pt x="279" y="448"/>
                </a:lnTo>
                <a:lnTo>
                  <a:pt x="272" y="445"/>
                </a:lnTo>
                <a:lnTo>
                  <a:pt x="265" y="442"/>
                </a:lnTo>
                <a:lnTo>
                  <a:pt x="262" y="442"/>
                </a:lnTo>
                <a:lnTo>
                  <a:pt x="259" y="442"/>
                </a:lnTo>
                <a:lnTo>
                  <a:pt x="253" y="442"/>
                </a:lnTo>
                <a:lnTo>
                  <a:pt x="248" y="442"/>
                </a:lnTo>
                <a:lnTo>
                  <a:pt x="245" y="443"/>
                </a:lnTo>
                <a:lnTo>
                  <a:pt x="242" y="443"/>
                </a:lnTo>
                <a:lnTo>
                  <a:pt x="233" y="442"/>
                </a:lnTo>
                <a:lnTo>
                  <a:pt x="220" y="445"/>
                </a:lnTo>
                <a:lnTo>
                  <a:pt x="220" y="443"/>
                </a:lnTo>
                <a:lnTo>
                  <a:pt x="215" y="440"/>
                </a:lnTo>
                <a:lnTo>
                  <a:pt x="209" y="435"/>
                </a:lnTo>
                <a:lnTo>
                  <a:pt x="201" y="430"/>
                </a:lnTo>
                <a:lnTo>
                  <a:pt x="194" y="425"/>
                </a:lnTo>
                <a:lnTo>
                  <a:pt x="186" y="421"/>
                </a:lnTo>
                <a:lnTo>
                  <a:pt x="177" y="418"/>
                </a:lnTo>
                <a:lnTo>
                  <a:pt x="171" y="418"/>
                </a:lnTo>
                <a:lnTo>
                  <a:pt x="169" y="418"/>
                </a:lnTo>
                <a:lnTo>
                  <a:pt x="167" y="418"/>
                </a:lnTo>
                <a:lnTo>
                  <a:pt x="164" y="420"/>
                </a:lnTo>
                <a:lnTo>
                  <a:pt x="160" y="420"/>
                </a:lnTo>
                <a:lnTo>
                  <a:pt x="157" y="421"/>
                </a:lnTo>
                <a:lnTo>
                  <a:pt x="152" y="421"/>
                </a:lnTo>
                <a:lnTo>
                  <a:pt x="145" y="423"/>
                </a:lnTo>
                <a:lnTo>
                  <a:pt x="140" y="423"/>
                </a:lnTo>
                <a:lnTo>
                  <a:pt x="135" y="423"/>
                </a:lnTo>
                <a:lnTo>
                  <a:pt x="128" y="423"/>
                </a:lnTo>
                <a:lnTo>
                  <a:pt x="123" y="423"/>
                </a:lnTo>
                <a:lnTo>
                  <a:pt x="118" y="423"/>
                </a:lnTo>
                <a:lnTo>
                  <a:pt x="113" y="421"/>
                </a:lnTo>
                <a:lnTo>
                  <a:pt x="108" y="420"/>
                </a:lnTo>
                <a:lnTo>
                  <a:pt x="105" y="418"/>
                </a:lnTo>
                <a:lnTo>
                  <a:pt x="103" y="415"/>
                </a:lnTo>
                <a:lnTo>
                  <a:pt x="101" y="413"/>
                </a:lnTo>
                <a:lnTo>
                  <a:pt x="99" y="413"/>
                </a:lnTo>
                <a:lnTo>
                  <a:pt x="98" y="411"/>
                </a:lnTo>
                <a:lnTo>
                  <a:pt x="94" y="408"/>
                </a:lnTo>
                <a:lnTo>
                  <a:pt x="93" y="406"/>
                </a:lnTo>
                <a:lnTo>
                  <a:pt x="91" y="404"/>
                </a:lnTo>
                <a:lnTo>
                  <a:pt x="89" y="404"/>
                </a:lnTo>
                <a:lnTo>
                  <a:pt x="84" y="393"/>
                </a:lnTo>
                <a:lnTo>
                  <a:pt x="84" y="391"/>
                </a:lnTo>
                <a:lnTo>
                  <a:pt x="86" y="388"/>
                </a:lnTo>
                <a:lnTo>
                  <a:pt x="86" y="384"/>
                </a:lnTo>
                <a:lnTo>
                  <a:pt x="88" y="379"/>
                </a:lnTo>
                <a:lnTo>
                  <a:pt x="88" y="374"/>
                </a:lnTo>
                <a:lnTo>
                  <a:pt x="88" y="369"/>
                </a:lnTo>
                <a:lnTo>
                  <a:pt x="88" y="364"/>
                </a:lnTo>
                <a:lnTo>
                  <a:pt x="88" y="357"/>
                </a:lnTo>
                <a:lnTo>
                  <a:pt x="86" y="352"/>
                </a:lnTo>
                <a:lnTo>
                  <a:pt x="86" y="347"/>
                </a:lnTo>
                <a:lnTo>
                  <a:pt x="83" y="342"/>
                </a:lnTo>
                <a:lnTo>
                  <a:pt x="79" y="337"/>
                </a:lnTo>
                <a:lnTo>
                  <a:pt x="76" y="333"/>
                </a:lnTo>
                <a:lnTo>
                  <a:pt x="71" y="330"/>
                </a:lnTo>
                <a:lnTo>
                  <a:pt x="64" y="328"/>
                </a:lnTo>
                <a:lnTo>
                  <a:pt x="62" y="328"/>
                </a:lnTo>
                <a:lnTo>
                  <a:pt x="61" y="328"/>
                </a:lnTo>
                <a:lnTo>
                  <a:pt x="57" y="327"/>
                </a:lnTo>
                <a:lnTo>
                  <a:pt x="55" y="327"/>
                </a:lnTo>
                <a:lnTo>
                  <a:pt x="54" y="327"/>
                </a:lnTo>
                <a:lnTo>
                  <a:pt x="52" y="327"/>
                </a:lnTo>
                <a:lnTo>
                  <a:pt x="52" y="325"/>
                </a:lnTo>
                <a:lnTo>
                  <a:pt x="54" y="323"/>
                </a:lnTo>
                <a:lnTo>
                  <a:pt x="54" y="322"/>
                </a:lnTo>
                <a:lnTo>
                  <a:pt x="52" y="318"/>
                </a:lnTo>
                <a:lnTo>
                  <a:pt x="52" y="315"/>
                </a:lnTo>
                <a:lnTo>
                  <a:pt x="49" y="311"/>
                </a:lnTo>
                <a:lnTo>
                  <a:pt x="45" y="310"/>
                </a:lnTo>
                <a:lnTo>
                  <a:pt x="40" y="308"/>
                </a:lnTo>
                <a:lnTo>
                  <a:pt x="39" y="306"/>
                </a:lnTo>
                <a:lnTo>
                  <a:pt x="37" y="305"/>
                </a:lnTo>
                <a:lnTo>
                  <a:pt x="33" y="303"/>
                </a:lnTo>
                <a:lnTo>
                  <a:pt x="32" y="301"/>
                </a:lnTo>
                <a:lnTo>
                  <a:pt x="23" y="303"/>
                </a:lnTo>
                <a:lnTo>
                  <a:pt x="22" y="300"/>
                </a:lnTo>
                <a:lnTo>
                  <a:pt x="18" y="303"/>
                </a:lnTo>
                <a:lnTo>
                  <a:pt x="11" y="300"/>
                </a:lnTo>
                <a:lnTo>
                  <a:pt x="6" y="291"/>
                </a:lnTo>
                <a:lnTo>
                  <a:pt x="6" y="293"/>
                </a:lnTo>
                <a:lnTo>
                  <a:pt x="3" y="293"/>
                </a:lnTo>
                <a:lnTo>
                  <a:pt x="0" y="294"/>
                </a:lnTo>
                <a:lnTo>
                  <a:pt x="0" y="293"/>
                </a:lnTo>
                <a:lnTo>
                  <a:pt x="0" y="291"/>
                </a:lnTo>
                <a:lnTo>
                  <a:pt x="0" y="289"/>
                </a:lnTo>
                <a:lnTo>
                  <a:pt x="1" y="288"/>
                </a:lnTo>
                <a:lnTo>
                  <a:pt x="1" y="284"/>
                </a:lnTo>
                <a:lnTo>
                  <a:pt x="3" y="281"/>
                </a:lnTo>
                <a:lnTo>
                  <a:pt x="3" y="278"/>
                </a:lnTo>
                <a:lnTo>
                  <a:pt x="5" y="271"/>
                </a:lnTo>
                <a:lnTo>
                  <a:pt x="6" y="266"/>
                </a:lnTo>
                <a:lnTo>
                  <a:pt x="8" y="261"/>
                </a:lnTo>
                <a:lnTo>
                  <a:pt x="10" y="256"/>
                </a:lnTo>
                <a:lnTo>
                  <a:pt x="11" y="252"/>
                </a:lnTo>
                <a:lnTo>
                  <a:pt x="15" y="252"/>
                </a:lnTo>
                <a:lnTo>
                  <a:pt x="15" y="256"/>
                </a:lnTo>
                <a:lnTo>
                  <a:pt x="15" y="257"/>
                </a:lnTo>
                <a:lnTo>
                  <a:pt x="13" y="261"/>
                </a:lnTo>
                <a:lnTo>
                  <a:pt x="13" y="264"/>
                </a:lnTo>
                <a:lnTo>
                  <a:pt x="11" y="267"/>
                </a:lnTo>
                <a:lnTo>
                  <a:pt x="11" y="271"/>
                </a:lnTo>
                <a:lnTo>
                  <a:pt x="11" y="276"/>
                </a:lnTo>
                <a:lnTo>
                  <a:pt x="10" y="279"/>
                </a:lnTo>
                <a:lnTo>
                  <a:pt x="8" y="281"/>
                </a:lnTo>
                <a:lnTo>
                  <a:pt x="8" y="284"/>
                </a:lnTo>
                <a:lnTo>
                  <a:pt x="10" y="284"/>
                </a:lnTo>
                <a:lnTo>
                  <a:pt x="13" y="284"/>
                </a:lnTo>
                <a:lnTo>
                  <a:pt x="15" y="283"/>
                </a:lnTo>
                <a:lnTo>
                  <a:pt x="17" y="283"/>
                </a:lnTo>
                <a:lnTo>
                  <a:pt x="17" y="278"/>
                </a:lnTo>
                <a:lnTo>
                  <a:pt x="22" y="271"/>
                </a:lnTo>
                <a:lnTo>
                  <a:pt x="25" y="266"/>
                </a:lnTo>
                <a:lnTo>
                  <a:pt x="25" y="254"/>
                </a:lnTo>
                <a:lnTo>
                  <a:pt x="27" y="250"/>
                </a:lnTo>
                <a:lnTo>
                  <a:pt x="33" y="249"/>
                </a:lnTo>
                <a:lnTo>
                  <a:pt x="30" y="240"/>
                </a:lnTo>
                <a:lnTo>
                  <a:pt x="25" y="244"/>
                </a:lnTo>
                <a:lnTo>
                  <a:pt x="15" y="244"/>
                </a:lnTo>
                <a:lnTo>
                  <a:pt x="17" y="218"/>
                </a:lnTo>
                <a:lnTo>
                  <a:pt x="18" y="218"/>
                </a:lnTo>
                <a:lnTo>
                  <a:pt x="20" y="223"/>
                </a:lnTo>
                <a:lnTo>
                  <a:pt x="27" y="220"/>
                </a:lnTo>
                <a:lnTo>
                  <a:pt x="42" y="222"/>
                </a:lnTo>
                <a:lnTo>
                  <a:pt x="42" y="217"/>
                </a:lnTo>
                <a:lnTo>
                  <a:pt x="30" y="212"/>
                </a:lnTo>
                <a:lnTo>
                  <a:pt x="30" y="205"/>
                </a:lnTo>
                <a:lnTo>
                  <a:pt x="22" y="203"/>
                </a:lnTo>
                <a:lnTo>
                  <a:pt x="18" y="213"/>
                </a:lnTo>
                <a:lnTo>
                  <a:pt x="17" y="212"/>
                </a:lnTo>
                <a:lnTo>
                  <a:pt x="17" y="200"/>
                </a:lnTo>
                <a:lnTo>
                  <a:pt x="18" y="198"/>
                </a:lnTo>
                <a:lnTo>
                  <a:pt x="18" y="195"/>
                </a:lnTo>
                <a:lnTo>
                  <a:pt x="20" y="190"/>
                </a:lnTo>
                <a:lnTo>
                  <a:pt x="20" y="184"/>
                </a:lnTo>
                <a:lnTo>
                  <a:pt x="22" y="179"/>
                </a:lnTo>
                <a:lnTo>
                  <a:pt x="22" y="173"/>
                </a:lnTo>
                <a:lnTo>
                  <a:pt x="22" y="168"/>
                </a:lnTo>
                <a:lnTo>
                  <a:pt x="20" y="164"/>
                </a:lnTo>
                <a:lnTo>
                  <a:pt x="20" y="161"/>
                </a:lnTo>
                <a:lnTo>
                  <a:pt x="20" y="154"/>
                </a:lnTo>
                <a:lnTo>
                  <a:pt x="20" y="146"/>
                </a:lnTo>
                <a:lnTo>
                  <a:pt x="20" y="135"/>
                </a:lnTo>
                <a:lnTo>
                  <a:pt x="22" y="125"/>
                </a:lnTo>
                <a:lnTo>
                  <a:pt x="22" y="115"/>
                </a:lnTo>
                <a:lnTo>
                  <a:pt x="22" y="108"/>
                </a:lnTo>
                <a:lnTo>
                  <a:pt x="22" y="107"/>
                </a:lnTo>
                <a:lnTo>
                  <a:pt x="22" y="105"/>
                </a:lnTo>
                <a:lnTo>
                  <a:pt x="20" y="102"/>
                </a:lnTo>
                <a:lnTo>
                  <a:pt x="17" y="96"/>
                </a:lnTo>
                <a:lnTo>
                  <a:pt x="13" y="91"/>
                </a:lnTo>
                <a:lnTo>
                  <a:pt x="11" y="83"/>
                </a:lnTo>
                <a:lnTo>
                  <a:pt x="10" y="74"/>
                </a:lnTo>
                <a:lnTo>
                  <a:pt x="11" y="64"/>
                </a:lnTo>
                <a:lnTo>
                  <a:pt x="15" y="54"/>
                </a:lnTo>
                <a:lnTo>
                  <a:pt x="15" y="52"/>
                </a:lnTo>
                <a:lnTo>
                  <a:pt x="17" y="51"/>
                </a:lnTo>
                <a:lnTo>
                  <a:pt x="18" y="47"/>
                </a:lnTo>
                <a:lnTo>
                  <a:pt x="20" y="46"/>
                </a:lnTo>
                <a:lnTo>
                  <a:pt x="20" y="42"/>
                </a:lnTo>
                <a:lnTo>
                  <a:pt x="22" y="42"/>
                </a:lnTo>
                <a:lnTo>
                  <a:pt x="22" y="41"/>
                </a:lnTo>
                <a:close/>
              </a:path>
            </a:pathLst>
          </a:custGeom>
          <a:solidFill>
            <a:srgbClr val="339966"/>
          </a:solidFill>
          <a:ln w="9525">
            <a:solidFill>
              <a:schemeClr val="tx1"/>
            </a:solidFill>
            <a:round/>
            <a:headEnd/>
            <a:tailEnd/>
          </a:ln>
        </p:spPr>
        <p:txBody>
          <a:bodyPr/>
          <a:lstStyle/>
          <a:p>
            <a:endParaRPr lang="en-US"/>
          </a:p>
        </p:txBody>
      </p:sp>
      <p:sp>
        <p:nvSpPr>
          <p:cNvPr id="58423" name="Freeform 170"/>
          <p:cNvSpPr>
            <a:spLocks/>
          </p:cNvSpPr>
          <p:nvPr/>
        </p:nvSpPr>
        <p:spPr bwMode="auto">
          <a:xfrm>
            <a:off x="5230813" y="2265363"/>
            <a:ext cx="908050" cy="855662"/>
          </a:xfrm>
          <a:custGeom>
            <a:avLst/>
            <a:gdLst>
              <a:gd name="T0" fmla="*/ 210 w 522"/>
              <a:gd name="T1" fmla="*/ 536 h 555"/>
              <a:gd name="T2" fmla="*/ 181 w 522"/>
              <a:gd name="T3" fmla="*/ 528 h 555"/>
              <a:gd name="T4" fmla="*/ 176 w 522"/>
              <a:gd name="T5" fmla="*/ 511 h 555"/>
              <a:gd name="T6" fmla="*/ 166 w 522"/>
              <a:gd name="T7" fmla="*/ 486 h 555"/>
              <a:gd name="T8" fmla="*/ 173 w 522"/>
              <a:gd name="T9" fmla="*/ 455 h 555"/>
              <a:gd name="T10" fmla="*/ 159 w 522"/>
              <a:gd name="T11" fmla="*/ 430 h 555"/>
              <a:gd name="T12" fmla="*/ 151 w 522"/>
              <a:gd name="T13" fmla="*/ 386 h 555"/>
              <a:gd name="T14" fmla="*/ 104 w 522"/>
              <a:gd name="T15" fmla="*/ 349 h 555"/>
              <a:gd name="T16" fmla="*/ 58 w 522"/>
              <a:gd name="T17" fmla="*/ 305 h 555"/>
              <a:gd name="T18" fmla="*/ 51 w 522"/>
              <a:gd name="T19" fmla="*/ 303 h 555"/>
              <a:gd name="T20" fmla="*/ 26 w 522"/>
              <a:gd name="T21" fmla="*/ 294 h 555"/>
              <a:gd name="T22" fmla="*/ 21 w 522"/>
              <a:gd name="T23" fmla="*/ 262 h 555"/>
              <a:gd name="T24" fmla="*/ 12 w 522"/>
              <a:gd name="T25" fmla="*/ 240 h 555"/>
              <a:gd name="T26" fmla="*/ 21 w 522"/>
              <a:gd name="T27" fmla="*/ 198 h 555"/>
              <a:gd name="T28" fmla="*/ 2 w 522"/>
              <a:gd name="T29" fmla="*/ 159 h 555"/>
              <a:gd name="T30" fmla="*/ 7 w 522"/>
              <a:gd name="T31" fmla="*/ 152 h 555"/>
              <a:gd name="T32" fmla="*/ 38 w 522"/>
              <a:gd name="T33" fmla="*/ 122 h 555"/>
              <a:gd name="T34" fmla="*/ 48 w 522"/>
              <a:gd name="T35" fmla="*/ 44 h 555"/>
              <a:gd name="T36" fmla="*/ 63 w 522"/>
              <a:gd name="T37" fmla="*/ 29 h 555"/>
              <a:gd name="T38" fmla="*/ 83 w 522"/>
              <a:gd name="T39" fmla="*/ 37 h 555"/>
              <a:gd name="T40" fmla="*/ 105 w 522"/>
              <a:gd name="T41" fmla="*/ 30 h 555"/>
              <a:gd name="T42" fmla="*/ 126 w 522"/>
              <a:gd name="T43" fmla="*/ 25 h 555"/>
              <a:gd name="T44" fmla="*/ 141 w 522"/>
              <a:gd name="T45" fmla="*/ 13 h 555"/>
              <a:gd name="T46" fmla="*/ 163 w 522"/>
              <a:gd name="T47" fmla="*/ 7 h 555"/>
              <a:gd name="T48" fmla="*/ 181 w 522"/>
              <a:gd name="T49" fmla="*/ 7 h 555"/>
              <a:gd name="T50" fmla="*/ 173 w 522"/>
              <a:gd name="T51" fmla="*/ 39 h 555"/>
              <a:gd name="T52" fmla="*/ 178 w 522"/>
              <a:gd name="T53" fmla="*/ 42 h 555"/>
              <a:gd name="T54" fmla="*/ 190 w 522"/>
              <a:gd name="T55" fmla="*/ 34 h 555"/>
              <a:gd name="T56" fmla="*/ 217 w 522"/>
              <a:gd name="T57" fmla="*/ 46 h 555"/>
              <a:gd name="T58" fmla="*/ 239 w 522"/>
              <a:gd name="T59" fmla="*/ 68 h 555"/>
              <a:gd name="T60" fmla="*/ 249 w 522"/>
              <a:gd name="T61" fmla="*/ 76 h 555"/>
              <a:gd name="T62" fmla="*/ 268 w 522"/>
              <a:gd name="T63" fmla="*/ 79 h 555"/>
              <a:gd name="T64" fmla="*/ 317 w 522"/>
              <a:gd name="T65" fmla="*/ 88 h 555"/>
              <a:gd name="T66" fmla="*/ 356 w 522"/>
              <a:gd name="T67" fmla="*/ 103 h 555"/>
              <a:gd name="T68" fmla="*/ 408 w 522"/>
              <a:gd name="T69" fmla="*/ 110 h 555"/>
              <a:gd name="T70" fmla="*/ 427 w 522"/>
              <a:gd name="T71" fmla="*/ 127 h 555"/>
              <a:gd name="T72" fmla="*/ 444 w 522"/>
              <a:gd name="T73" fmla="*/ 161 h 555"/>
              <a:gd name="T74" fmla="*/ 439 w 522"/>
              <a:gd name="T75" fmla="*/ 183 h 555"/>
              <a:gd name="T76" fmla="*/ 457 w 522"/>
              <a:gd name="T77" fmla="*/ 196 h 555"/>
              <a:gd name="T78" fmla="*/ 469 w 522"/>
              <a:gd name="T79" fmla="*/ 213 h 555"/>
              <a:gd name="T80" fmla="*/ 449 w 522"/>
              <a:gd name="T81" fmla="*/ 245 h 555"/>
              <a:gd name="T82" fmla="*/ 437 w 522"/>
              <a:gd name="T83" fmla="*/ 274 h 555"/>
              <a:gd name="T84" fmla="*/ 450 w 522"/>
              <a:gd name="T85" fmla="*/ 276 h 555"/>
              <a:gd name="T86" fmla="*/ 464 w 522"/>
              <a:gd name="T87" fmla="*/ 252 h 555"/>
              <a:gd name="T88" fmla="*/ 491 w 522"/>
              <a:gd name="T89" fmla="*/ 235 h 555"/>
              <a:gd name="T90" fmla="*/ 494 w 522"/>
              <a:gd name="T91" fmla="*/ 208 h 555"/>
              <a:gd name="T92" fmla="*/ 511 w 522"/>
              <a:gd name="T93" fmla="*/ 186 h 555"/>
              <a:gd name="T94" fmla="*/ 518 w 522"/>
              <a:gd name="T95" fmla="*/ 193 h 555"/>
              <a:gd name="T96" fmla="*/ 508 w 522"/>
              <a:gd name="T97" fmla="*/ 222 h 555"/>
              <a:gd name="T98" fmla="*/ 505 w 522"/>
              <a:gd name="T99" fmla="*/ 239 h 555"/>
              <a:gd name="T100" fmla="*/ 493 w 522"/>
              <a:gd name="T101" fmla="*/ 262 h 555"/>
              <a:gd name="T102" fmla="*/ 486 w 522"/>
              <a:gd name="T103" fmla="*/ 311 h 555"/>
              <a:gd name="T104" fmla="*/ 481 w 522"/>
              <a:gd name="T105" fmla="*/ 330 h 555"/>
              <a:gd name="T106" fmla="*/ 472 w 522"/>
              <a:gd name="T107" fmla="*/ 355 h 555"/>
              <a:gd name="T108" fmla="*/ 476 w 522"/>
              <a:gd name="T109" fmla="*/ 391 h 555"/>
              <a:gd name="T110" fmla="*/ 467 w 522"/>
              <a:gd name="T111" fmla="*/ 415 h 555"/>
              <a:gd name="T112" fmla="*/ 464 w 522"/>
              <a:gd name="T113" fmla="*/ 460 h 555"/>
              <a:gd name="T114" fmla="*/ 474 w 522"/>
              <a:gd name="T115" fmla="*/ 491 h 555"/>
              <a:gd name="T116" fmla="*/ 479 w 522"/>
              <a:gd name="T117" fmla="*/ 506 h 55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22"/>
              <a:gd name="T178" fmla="*/ 0 h 555"/>
              <a:gd name="T179" fmla="*/ 522 w 522"/>
              <a:gd name="T180" fmla="*/ 555 h 55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22" h="555">
                <a:moveTo>
                  <a:pt x="220" y="555"/>
                </a:moveTo>
                <a:lnTo>
                  <a:pt x="219" y="550"/>
                </a:lnTo>
                <a:lnTo>
                  <a:pt x="217" y="545"/>
                </a:lnTo>
                <a:lnTo>
                  <a:pt x="215" y="541"/>
                </a:lnTo>
                <a:lnTo>
                  <a:pt x="212" y="538"/>
                </a:lnTo>
                <a:lnTo>
                  <a:pt x="210" y="536"/>
                </a:lnTo>
                <a:lnTo>
                  <a:pt x="207" y="536"/>
                </a:lnTo>
                <a:lnTo>
                  <a:pt x="205" y="535"/>
                </a:lnTo>
                <a:lnTo>
                  <a:pt x="181" y="528"/>
                </a:lnTo>
                <a:lnTo>
                  <a:pt x="181" y="526"/>
                </a:lnTo>
                <a:lnTo>
                  <a:pt x="181" y="525"/>
                </a:lnTo>
                <a:lnTo>
                  <a:pt x="181" y="521"/>
                </a:lnTo>
                <a:lnTo>
                  <a:pt x="181" y="519"/>
                </a:lnTo>
                <a:lnTo>
                  <a:pt x="180" y="514"/>
                </a:lnTo>
                <a:lnTo>
                  <a:pt x="176" y="511"/>
                </a:lnTo>
                <a:lnTo>
                  <a:pt x="175" y="506"/>
                </a:lnTo>
                <a:lnTo>
                  <a:pt x="171" y="503"/>
                </a:lnTo>
                <a:lnTo>
                  <a:pt x="170" y="499"/>
                </a:lnTo>
                <a:lnTo>
                  <a:pt x="168" y="494"/>
                </a:lnTo>
                <a:lnTo>
                  <a:pt x="168" y="491"/>
                </a:lnTo>
                <a:lnTo>
                  <a:pt x="166" y="486"/>
                </a:lnTo>
                <a:lnTo>
                  <a:pt x="168" y="482"/>
                </a:lnTo>
                <a:lnTo>
                  <a:pt x="170" y="477"/>
                </a:lnTo>
                <a:lnTo>
                  <a:pt x="173" y="469"/>
                </a:lnTo>
                <a:lnTo>
                  <a:pt x="175" y="464"/>
                </a:lnTo>
                <a:lnTo>
                  <a:pt x="175" y="459"/>
                </a:lnTo>
                <a:lnTo>
                  <a:pt x="173" y="455"/>
                </a:lnTo>
                <a:lnTo>
                  <a:pt x="171" y="453"/>
                </a:lnTo>
                <a:lnTo>
                  <a:pt x="170" y="453"/>
                </a:lnTo>
                <a:lnTo>
                  <a:pt x="170" y="452"/>
                </a:lnTo>
                <a:lnTo>
                  <a:pt x="168" y="452"/>
                </a:lnTo>
                <a:lnTo>
                  <a:pt x="159" y="431"/>
                </a:lnTo>
                <a:lnTo>
                  <a:pt x="159" y="430"/>
                </a:lnTo>
                <a:lnTo>
                  <a:pt x="161" y="428"/>
                </a:lnTo>
                <a:lnTo>
                  <a:pt x="161" y="421"/>
                </a:lnTo>
                <a:lnTo>
                  <a:pt x="158" y="413"/>
                </a:lnTo>
                <a:lnTo>
                  <a:pt x="156" y="403"/>
                </a:lnTo>
                <a:lnTo>
                  <a:pt x="153" y="394"/>
                </a:lnTo>
                <a:lnTo>
                  <a:pt x="151" y="386"/>
                </a:lnTo>
                <a:lnTo>
                  <a:pt x="148" y="379"/>
                </a:lnTo>
                <a:lnTo>
                  <a:pt x="146" y="377"/>
                </a:lnTo>
                <a:lnTo>
                  <a:pt x="132" y="372"/>
                </a:lnTo>
                <a:lnTo>
                  <a:pt x="120" y="365"/>
                </a:lnTo>
                <a:lnTo>
                  <a:pt x="112" y="357"/>
                </a:lnTo>
                <a:lnTo>
                  <a:pt x="104" y="349"/>
                </a:lnTo>
                <a:lnTo>
                  <a:pt x="98" y="340"/>
                </a:lnTo>
                <a:lnTo>
                  <a:pt x="93" y="332"/>
                </a:lnTo>
                <a:lnTo>
                  <a:pt x="90" y="328"/>
                </a:lnTo>
                <a:lnTo>
                  <a:pt x="90" y="325"/>
                </a:lnTo>
                <a:lnTo>
                  <a:pt x="60" y="313"/>
                </a:lnTo>
                <a:lnTo>
                  <a:pt x="58" y="305"/>
                </a:lnTo>
                <a:lnTo>
                  <a:pt x="56" y="305"/>
                </a:lnTo>
                <a:lnTo>
                  <a:pt x="56" y="303"/>
                </a:lnTo>
                <a:lnTo>
                  <a:pt x="54" y="303"/>
                </a:lnTo>
                <a:lnTo>
                  <a:pt x="51" y="303"/>
                </a:lnTo>
                <a:lnTo>
                  <a:pt x="49" y="303"/>
                </a:lnTo>
                <a:lnTo>
                  <a:pt x="46" y="305"/>
                </a:lnTo>
                <a:lnTo>
                  <a:pt x="43" y="303"/>
                </a:lnTo>
                <a:lnTo>
                  <a:pt x="38" y="301"/>
                </a:lnTo>
                <a:lnTo>
                  <a:pt x="31" y="299"/>
                </a:lnTo>
                <a:lnTo>
                  <a:pt x="26" y="294"/>
                </a:lnTo>
                <a:lnTo>
                  <a:pt x="21" y="289"/>
                </a:lnTo>
                <a:lnTo>
                  <a:pt x="17" y="286"/>
                </a:lnTo>
                <a:lnTo>
                  <a:pt x="16" y="281"/>
                </a:lnTo>
                <a:lnTo>
                  <a:pt x="16" y="276"/>
                </a:lnTo>
                <a:lnTo>
                  <a:pt x="19" y="267"/>
                </a:lnTo>
                <a:lnTo>
                  <a:pt x="21" y="262"/>
                </a:lnTo>
                <a:lnTo>
                  <a:pt x="21" y="257"/>
                </a:lnTo>
                <a:lnTo>
                  <a:pt x="21" y="254"/>
                </a:lnTo>
                <a:lnTo>
                  <a:pt x="19" y="250"/>
                </a:lnTo>
                <a:lnTo>
                  <a:pt x="17" y="247"/>
                </a:lnTo>
                <a:lnTo>
                  <a:pt x="16" y="244"/>
                </a:lnTo>
                <a:lnTo>
                  <a:pt x="12" y="240"/>
                </a:lnTo>
                <a:lnTo>
                  <a:pt x="12" y="235"/>
                </a:lnTo>
                <a:lnTo>
                  <a:pt x="12" y="227"/>
                </a:lnTo>
                <a:lnTo>
                  <a:pt x="12" y="220"/>
                </a:lnTo>
                <a:lnTo>
                  <a:pt x="16" y="211"/>
                </a:lnTo>
                <a:lnTo>
                  <a:pt x="17" y="205"/>
                </a:lnTo>
                <a:lnTo>
                  <a:pt x="21" y="198"/>
                </a:lnTo>
                <a:lnTo>
                  <a:pt x="21" y="193"/>
                </a:lnTo>
                <a:lnTo>
                  <a:pt x="22" y="193"/>
                </a:lnTo>
                <a:lnTo>
                  <a:pt x="14" y="179"/>
                </a:lnTo>
                <a:lnTo>
                  <a:pt x="0" y="179"/>
                </a:lnTo>
                <a:lnTo>
                  <a:pt x="0" y="159"/>
                </a:lnTo>
                <a:lnTo>
                  <a:pt x="2" y="159"/>
                </a:lnTo>
                <a:lnTo>
                  <a:pt x="4" y="157"/>
                </a:lnTo>
                <a:lnTo>
                  <a:pt x="5" y="157"/>
                </a:lnTo>
                <a:lnTo>
                  <a:pt x="7" y="154"/>
                </a:lnTo>
                <a:lnTo>
                  <a:pt x="7" y="152"/>
                </a:lnTo>
                <a:lnTo>
                  <a:pt x="9" y="149"/>
                </a:lnTo>
                <a:lnTo>
                  <a:pt x="10" y="144"/>
                </a:lnTo>
                <a:lnTo>
                  <a:pt x="17" y="139"/>
                </a:lnTo>
                <a:lnTo>
                  <a:pt x="22" y="134"/>
                </a:lnTo>
                <a:lnTo>
                  <a:pt x="31" y="127"/>
                </a:lnTo>
                <a:lnTo>
                  <a:pt x="38" y="122"/>
                </a:lnTo>
                <a:lnTo>
                  <a:pt x="44" y="118"/>
                </a:lnTo>
                <a:lnTo>
                  <a:pt x="48" y="115"/>
                </a:lnTo>
                <a:lnTo>
                  <a:pt x="51" y="115"/>
                </a:lnTo>
                <a:lnTo>
                  <a:pt x="49" y="44"/>
                </a:lnTo>
                <a:lnTo>
                  <a:pt x="48" y="44"/>
                </a:lnTo>
                <a:lnTo>
                  <a:pt x="48" y="42"/>
                </a:lnTo>
                <a:lnTo>
                  <a:pt x="49" y="41"/>
                </a:lnTo>
                <a:lnTo>
                  <a:pt x="51" y="37"/>
                </a:lnTo>
                <a:lnTo>
                  <a:pt x="56" y="34"/>
                </a:lnTo>
                <a:lnTo>
                  <a:pt x="63" y="29"/>
                </a:lnTo>
                <a:lnTo>
                  <a:pt x="65" y="27"/>
                </a:lnTo>
                <a:lnTo>
                  <a:pt x="68" y="30"/>
                </a:lnTo>
                <a:lnTo>
                  <a:pt x="73" y="32"/>
                </a:lnTo>
                <a:lnTo>
                  <a:pt x="78" y="35"/>
                </a:lnTo>
                <a:lnTo>
                  <a:pt x="83" y="37"/>
                </a:lnTo>
                <a:lnTo>
                  <a:pt x="90" y="39"/>
                </a:lnTo>
                <a:lnTo>
                  <a:pt x="97" y="37"/>
                </a:lnTo>
                <a:lnTo>
                  <a:pt x="102" y="34"/>
                </a:lnTo>
                <a:lnTo>
                  <a:pt x="102" y="32"/>
                </a:lnTo>
                <a:lnTo>
                  <a:pt x="104" y="30"/>
                </a:lnTo>
                <a:lnTo>
                  <a:pt x="105" y="30"/>
                </a:lnTo>
                <a:lnTo>
                  <a:pt x="109" y="27"/>
                </a:lnTo>
                <a:lnTo>
                  <a:pt x="112" y="27"/>
                </a:lnTo>
                <a:lnTo>
                  <a:pt x="115" y="25"/>
                </a:lnTo>
                <a:lnTo>
                  <a:pt x="119" y="25"/>
                </a:lnTo>
                <a:lnTo>
                  <a:pt x="124" y="25"/>
                </a:lnTo>
                <a:lnTo>
                  <a:pt x="126" y="25"/>
                </a:lnTo>
                <a:lnTo>
                  <a:pt x="127" y="24"/>
                </a:lnTo>
                <a:lnTo>
                  <a:pt x="129" y="22"/>
                </a:lnTo>
                <a:lnTo>
                  <a:pt x="131" y="20"/>
                </a:lnTo>
                <a:lnTo>
                  <a:pt x="132" y="19"/>
                </a:lnTo>
                <a:lnTo>
                  <a:pt x="136" y="17"/>
                </a:lnTo>
                <a:lnTo>
                  <a:pt x="141" y="13"/>
                </a:lnTo>
                <a:lnTo>
                  <a:pt x="148" y="12"/>
                </a:lnTo>
                <a:lnTo>
                  <a:pt x="154" y="10"/>
                </a:lnTo>
                <a:lnTo>
                  <a:pt x="158" y="8"/>
                </a:lnTo>
                <a:lnTo>
                  <a:pt x="161" y="8"/>
                </a:lnTo>
                <a:lnTo>
                  <a:pt x="163" y="7"/>
                </a:lnTo>
                <a:lnTo>
                  <a:pt x="164" y="5"/>
                </a:lnTo>
                <a:lnTo>
                  <a:pt x="168" y="3"/>
                </a:lnTo>
                <a:lnTo>
                  <a:pt x="173" y="0"/>
                </a:lnTo>
                <a:lnTo>
                  <a:pt x="176" y="0"/>
                </a:lnTo>
                <a:lnTo>
                  <a:pt x="180" y="3"/>
                </a:lnTo>
                <a:lnTo>
                  <a:pt x="181" y="7"/>
                </a:lnTo>
                <a:lnTo>
                  <a:pt x="183" y="8"/>
                </a:lnTo>
                <a:lnTo>
                  <a:pt x="176" y="20"/>
                </a:lnTo>
                <a:lnTo>
                  <a:pt x="175" y="29"/>
                </a:lnTo>
                <a:lnTo>
                  <a:pt x="173" y="37"/>
                </a:lnTo>
                <a:lnTo>
                  <a:pt x="173" y="39"/>
                </a:lnTo>
                <a:lnTo>
                  <a:pt x="171" y="41"/>
                </a:lnTo>
                <a:lnTo>
                  <a:pt x="171" y="44"/>
                </a:lnTo>
                <a:lnTo>
                  <a:pt x="171" y="46"/>
                </a:lnTo>
                <a:lnTo>
                  <a:pt x="175" y="44"/>
                </a:lnTo>
                <a:lnTo>
                  <a:pt x="178" y="42"/>
                </a:lnTo>
                <a:lnTo>
                  <a:pt x="180" y="41"/>
                </a:lnTo>
                <a:lnTo>
                  <a:pt x="181" y="39"/>
                </a:lnTo>
                <a:lnTo>
                  <a:pt x="185" y="39"/>
                </a:lnTo>
                <a:lnTo>
                  <a:pt x="186" y="37"/>
                </a:lnTo>
                <a:lnTo>
                  <a:pt x="188" y="35"/>
                </a:lnTo>
                <a:lnTo>
                  <a:pt x="190" y="34"/>
                </a:lnTo>
                <a:lnTo>
                  <a:pt x="192" y="34"/>
                </a:lnTo>
                <a:lnTo>
                  <a:pt x="210" y="46"/>
                </a:lnTo>
                <a:lnTo>
                  <a:pt x="212" y="46"/>
                </a:lnTo>
                <a:lnTo>
                  <a:pt x="214" y="46"/>
                </a:lnTo>
                <a:lnTo>
                  <a:pt x="217" y="46"/>
                </a:lnTo>
                <a:lnTo>
                  <a:pt x="220" y="46"/>
                </a:lnTo>
                <a:lnTo>
                  <a:pt x="225" y="47"/>
                </a:lnTo>
                <a:lnTo>
                  <a:pt x="229" y="52"/>
                </a:lnTo>
                <a:lnTo>
                  <a:pt x="234" y="57"/>
                </a:lnTo>
                <a:lnTo>
                  <a:pt x="237" y="66"/>
                </a:lnTo>
                <a:lnTo>
                  <a:pt x="239" y="68"/>
                </a:lnTo>
                <a:lnTo>
                  <a:pt x="239" y="69"/>
                </a:lnTo>
                <a:lnTo>
                  <a:pt x="242" y="71"/>
                </a:lnTo>
                <a:lnTo>
                  <a:pt x="244" y="73"/>
                </a:lnTo>
                <a:lnTo>
                  <a:pt x="246" y="74"/>
                </a:lnTo>
                <a:lnTo>
                  <a:pt x="247" y="76"/>
                </a:lnTo>
                <a:lnTo>
                  <a:pt x="249" y="76"/>
                </a:lnTo>
                <a:lnTo>
                  <a:pt x="249" y="78"/>
                </a:lnTo>
                <a:lnTo>
                  <a:pt x="252" y="78"/>
                </a:lnTo>
                <a:lnTo>
                  <a:pt x="256" y="78"/>
                </a:lnTo>
                <a:lnTo>
                  <a:pt x="261" y="78"/>
                </a:lnTo>
                <a:lnTo>
                  <a:pt x="268" y="79"/>
                </a:lnTo>
                <a:lnTo>
                  <a:pt x="274" y="79"/>
                </a:lnTo>
                <a:lnTo>
                  <a:pt x="283" y="81"/>
                </a:lnTo>
                <a:lnTo>
                  <a:pt x="291" y="83"/>
                </a:lnTo>
                <a:lnTo>
                  <a:pt x="300" y="85"/>
                </a:lnTo>
                <a:lnTo>
                  <a:pt x="308" y="86"/>
                </a:lnTo>
                <a:lnTo>
                  <a:pt x="317" y="88"/>
                </a:lnTo>
                <a:lnTo>
                  <a:pt x="325" y="91"/>
                </a:lnTo>
                <a:lnTo>
                  <a:pt x="334" y="93"/>
                </a:lnTo>
                <a:lnTo>
                  <a:pt x="340" y="96"/>
                </a:lnTo>
                <a:lnTo>
                  <a:pt x="347" y="100"/>
                </a:lnTo>
                <a:lnTo>
                  <a:pt x="354" y="103"/>
                </a:lnTo>
                <a:lnTo>
                  <a:pt x="356" y="103"/>
                </a:lnTo>
                <a:lnTo>
                  <a:pt x="362" y="105"/>
                </a:lnTo>
                <a:lnTo>
                  <a:pt x="373" y="107"/>
                </a:lnTo>
                <a:lnTo>
                  <a:pt x="383" y="107"/>
                </a:lnTo>
                <a:lnTo>
                  <a:pt x="393" y="108"/>
                </a:lnTo>
                <a:lnTo>
                  <a:pt x="401" y="110"/>
                </a:lnTo>
                <a:lnTo>
                  <a:pt x="408" y="110"/>
                </a:lnTo>
                <a:lnTo>
                  <a:pt x="412" y="110"/>
                </a:lnTo>
                <a:lnTo>
                  <a:pt x="415" y="115"/>
                </a:lnTo>
                <a:lnTo>
                  <a:pt x="418" y="127"/>
                </a:lnTo>
                <a:lnTo>
                  <a:pt x="420" y="127"/>
                </a:lnTo>
                <a:lnTo>
                  <a:pt x="422" y="127"/>
                </a:lnTo>
                <a:lnTo>
                  <a:pt x="427" y="127"/>
                </a:lnTo>
                <a:lnTo>
                  <a:pt x="430" y="129"/>
                </a:lnTo>
                <a:lnTo>
                  <a:pt x="435" y="132"/>
                </a:lnTo>
                <a:lnTo>
                  <a:pt x="439" y="139"/>
                </a:lnTo>
                <a:lnTo>
                  <a:pt x="442" y="147"/>
                </a:lnTo>
                <a:lnTo>
                  <a:pt x="444" y="159"/>
                </a:lnTo>
                <a:lnTo>
                  <a:pt x="444" y="161"/>
                </a:lnTo>
                <a:lnTo>
                  <a:pt x="442" y="164"/>
                </a:lnTo>
                <a:lnTo>
                  <a:pt x="442" y="167"/>
                </a:lnTo>
                <a:lnTo>
                  <a:pt x="442" y="173"/>
                </a:lnTo>
                <a:lnTo>
                  <a:pt x="440" y="176"/>
                </a:lnTo>
                <a:lnTo>
                  <a:pt x="440" y="179"/>
                </a:lnTo>
                <a:lnTo>
                  <a:pt x="439" y="183"/>
                </a:lnTo>
                <a:lnTo>
                  <a:pt x="461" y="183"/>
                </a:lnTo>
                <a:lnTo>
                  <a:pt x="461" y="184"/>
                </a:lnTo>
                <a:lnTo>
                  <a:pt x="459" y="188"/>
                </a:lnTo>
                <a:lnTo>
                  <a:pt x="459" y="191"/>
                </a:lnTo>
                <a:lnTo>
                  <a:pt x="457" y="196"/>
                </a:lnTo>
                <a:lnTo>
                  <a:pt x="459" y="201"/>
                </a:lnTo>
                <a:lnTo>
                  <a:pt x="461" y="205"/>
                </a:lnTo>
                <a:lnTo>
                  <a:pt x="464" y="208"/>
                </a:lnTo>
                <a:lnTo>
                  <a:pt x="469" y="210"/>
                </a:lnTo>
                <a:lnTo>
                  <a:pt x="469" y="211"/>
                </a:lnTo>
                <a:lnTo>
                  <a:pt x="469" y="213"/>
                </a:lnTo>
                <a:lnTo>
                  <a:pt x="471" y="217"/>
                </a:lnTo>
                <a:lnTo>
                  <a:pt x="471" y="218"/>
                </a:lnTo>
                <a:lnTo>
                  <a:pt x="457" y="228"/>
                </a:lnTo>
                <a:lnTo>
                  <a:pt x="450" y="239"/>
                </a:lnTo>
                <a:lnTo>
                  <a:pt x="449" y="244"/>
                </a:lnTo>
                <a:lnTo>
                  <a:pt x="449" y="245"/>
                </a:lnTo>
                <a:lnTo>
                  <a:pt x="447" y="247"/>
                </a:lnTo>
                <a:lnTo>
                  <a:pt x="444" y="250"/>
                </a:lnTo>
                <a:lnTo>
                  <a:pt x="442" y="255"/>
                </a:lnTo>
                <a:lnTo>
                  <a:pt x="439" y="261"/>
                </a:lnTo>
                <a:lnTo>
                  <a:pt x="437" y="267"/>
                </a:lnTo>
                <a:lnTo>
                  <a:pt x="437" y="274"/>
                </a:lnTo>
                <a:lnTo>
                  <a:pt x="439" y="283"/>
                </a:lnTo>
                <a:lnTo>
                  <a:pt x="440" y="284"/>
                </a:lnTo>
                <a:lnTo>
                  <a:pt x="442" y="284"/>
                </a:lnTo>
                <a:lnTo>
                  <a:pt x="444" y="283"/>
                </a:lnTo>
                <a:lnTo>
                  <a:pt x="447" y="279"/>
                </a:lnTo>
                <a:lnTo>
                  <a:pt x="450" y="276"/>
                </a:lnTo>
                <a:lnTo>
                  <a:pt x="454" y="271"/>
                </a:lnTo>
                <a:lnTo>
                  <a:pt x="459" y="266"/>
                </a:lnTo>
                <a:lnTo>
                  <a:pt x="462" y="261"/>
                </a:lnTo>
                <a:lnTo>
                  <a:pt x="464" y="259"/>
                </a:lnTo>
                <a:lnTo>
                  <a:pt x="464" y="255"/>
                </a:lnTo>
                <a:lnTo>
                  <a:pt x="464" y="252"/>
                </a:lnTo>
                <a:lnTo>
                  <a:pt x="466" y="247"/>
                </a:lnTo>
                <a:lnTo>
                  <a:pt x="469" y="244"/>
                </a:lnTo>
                <a:lnTo>
                  <a:pt x="474" y="240"/>
                </a:lnTo>
                <a:lnTo>
                  <a:pt x="481" y="237"/>
                </a:lnTo>
                <a:lnTo>
                  <a:pt x="491" y="235"/>
                </a:lnTo>
                <a:lnTo>
                  <a:pt x="491" y="232"/>
                </a:lnTo>
                <a:lnTo>
                  <a:pt x="491" y="228"/>
                </a:lnTo>
                <a:lnTo>
                  <a:pt x="491" y="223"/>
                </a:lnTo>
                <a:lnTo>
                  <a:pt x="491" y="217"/>
                </a:lnTo>
                <a:lnTo>
                  <a:pt x="494" y="208"/>
                </a:lnTo>
                <a:lnTo>
                  <a:pt x="500" y="198"/>
                </a:lnTo>
                <a:lnTo>
                  <a:pt x="501" y="198"/>
                </a:lnTo>
                <a:lnTo>
                  <a:pt x="503" y="196"/>
                </a:lnTo>
                <a:lnTo>
                  <a:pt x="506" y="193"/>
                </a:lnTo>
                <a:lnTo>
                  <a:pt x="508" y="189"/>
                </a:lnTo>
                <a:lnTo>
                  <a:pt x="511" y="186"/>
                </a:lnTo>
                <a:lnTo>
                  <a:pt x="513" y="183"/>
                </a:lnTo>
                <a:lnTo>
                  <a:pt x="515" y="181"/>
                </a:lnTo>
                <a:lnTo>
                  <a:pt x="516" y="181"/>
                </a:lnTo>
                <a:lnTo>
                  <a:pt x="522" y="181"/>
                </a:lnTo>
                <a:lnTo>
                  <a:pt x="522" y="191"/>
                </a:lnTo>
                <a:lnTo>
                  <a:pt x="518" y="193"/>
                </a:lnTo>
                <a:lnTo>
                  <a:pt x="518" y="206"/>
                </a:lnTo>
                <a:lnTo>
                  <a:pt x="516" y="206"/>
                </a:lnTo>
                <a:lnTo>
                  <a:pt x="515" y="210"/>
                </a:lnTo>
                <a:lnTo>
                  <a:pt x="513" y="213"/>
                </a:lnTo>
                <a:lnTo>
                  <a:pt x="510" y="217"/>
                </a:lnTo>
                <a:lnTo>
                  <a:pt x="508" y="222"/>
                </a:lnTo>
                <a:lnTo>
                  <a:pt x="506" y="227"/>
                </a:lnTo>
                <a:lnTo>
                  <a:pt x="506" y="232"/>
                </a:lnTo>
                <a:lnTo>
                  <a:pt x="508" y="235"/>
                </a:lnTo>
                <a:lnTo>
                  <a:pt x="506" y="235"/>
                </a:lnTo>
                <a:lnTo>
                  <a:pt x="506" y="237"/>
                </a:lnTo>
                <a:lnTo>
                  <a:pt x="505" y="239"/>
                </a:lnTo>
                <a:lnTo>
                  <a:pt x="503" y="240"/>
                </a:lnTo>
                <a:lnTo>
                  <a:pt x="501" y="244"/>
                </a:lnTo>
                <a:lnTo>
                  <a:pt x="500" y="247"/>
                </a:lnTo>
                <a:lnTo>
                  <a:pt x="498" y="252"/>
                </a:lnTo>
                <a:lnTo>
                  <a:pt x="494" y="257"/>
                </a:lnTo>
                <a:lnTo>
                  <a:pt x="493" y="262"/>
                </a:lnTo>
                <a:lnTo>
                  <a:pt x="491" y="269"/>
                </a:lnTo>
                <a:lnTo>
                  <a:pt x="489" y="276"/>
                </a:lnTo>
                <a:lnTo>
                  <a:pt x="488" y="284"/>
                </a:lnTo>
                <a:lnTo>
                  <a:pt x="486" y="293"/>
                </a:lnTo>
                <a:lnTo>
                  <a:pt x="486" y="303"/>
                </a:lnTo>
                <a:lnTo>
                  <a:pt x="486" y="311"/>
                </a:lnTo>
                <a:lnTo>
                  <a:pt x="486" y="323"/>
                </a:lnTo>
                <a:lnTo>
                  <a:pt x="486" y="325"/>
                </a:lnTo>
                <a:lnTo>
                  <a:pt x="484" y="325"/>
                </a:lnTo>
                <a:lnTo>
                  <a:pt x="483" y="328"/>
                </a:lnTo>
                <a:lnTo>
                  <a:pt x="481" y="330"/>
                </a:lnTo>
                <a:lnTo>
                  <a:pt x="479" y="333"/>
                </a:lnTo>
                <a:lnTo>
                  <a:pt x="478" y="337"/>
                </a:lnTo>
                <a:lnTo>
                  <a:pt x="476" y="340"/>
                </a:lnTo>
                <a:lnTo>
                  <a:pt x="474" y="345"/>
                </a:lnTo>
                <a:lnTo>
                  <a:pt x="472" y="349"/>
                </a:lnTo>
                <a:lnTo>
                  <a:pt x="472" y="355"/>
                </a:lnTo>
                <a:lnTo>
                  <a:pt x="471" y="360"/>
                </a:lnTo>
                <a:lnTo>
                  <a:pt x="471" y="367"/>
                </a:lnTo>
                <a:lnTo>
                  <a:pt x="472" y="374"/>
                </a:lnTo>
                <a:lnTo>
                  <a:pt x="474" y="381"/>
                </a:lnTo>
                <a:lnTo>
                  <a:pt x="476" y="389"/>
                </a:lnTo>
                <a:lnTo>
                  <a:pt x="476" y="391"/>
                </a:lnTo>
                <a:lnTo>
                  <a:pt x="474" y="393"/>
                </a:lnTo>
                <a:lnTo>
                  <a:pt x="474" y="396"/>
                </a:lnTo>
                <a:lnTo>
                  <a:pt x="472" y="399"/>
                </a:lnTo>
                <a:lnTo>
                  <a:pt x="471" y="404"/>
                </a:lnTo>
                <a:lnTo>
                  <a:pt x="469" y="409"/>
                </a:lnTo>
                <a:lnTo>
                  <a:pt x="467" y="415"/>
                </a:lnTo>
                <a:lnTo>
                  <a:pt x="466" y="421"/>
                </a:lnTo>
                <a:lnTo>
                  <a:pt x="464" y="428"/>
                </a:lnTo>
                <a:lnTo>
                  <a:pt x="464" y="437"/>
                </a:lnTo>
                <a:lnTo>
                  <a:pt x="462" y="443"/>
                </a:lnTo>
                <a:lnTo>
                  <a:pt x="462" y="452"/>
                </a:lnTo>
                <a:lnTo>
                  <a:pt x="464" y="460"/>
                </a:lnTo>
                <a:lnTo>
                  <a:pt x="466" y="469"/>
                </a:lnTo>
                <a:lnTo>
                  <a:pt x="467" y="477"/>
                </a:lnTo>
                <a:lnTo>
                  <a:pt x="471" y="484"/>
                </a:lnTo>
                <a:lnTo>
                  <a:pt x="472" y="486"/>
                </a:lnTo>
                <a:lnTo>
                  <a:pt x="472" y="487"/>
                </a:lnTo>
                <a:lnTo>
                  <a:pt x="474" y="491"/>
                </a:lnTo>
                <a:lnTo>
                  <a:pt x="476" y="492"/>
                </a:lnTo>
                <a:lnTo>
                  <a:pt x="478" y="496"/>
                </a:lnTo>
                <a:lnTo>
                  <a:pt x="478" y="497"/>
                </a:lnTo>
                <a:lnTo>
                  <a:pt x="479" y="499"/>
                </a:lnTo>
                <a:lnTo>
                  <a:pt x="479" y="506"/>
                </a:lnTo>
                <a:lnTo>
                  <a:pt x="478" y="525"/>
                </a:lnTo>
                <a:lnTo>
                  <a:pt x="479" y="536"/>
                </a:lnTo>
                <a:lnTo>
                  <a:pt x="220" y="555"/>
                </a:lnTo>
                <a:close/>
              </a:path>
            </a:pathLst>
          </a:custGeom>
          <a:solidFill>
            <a:srgbClr val="DDDDDD"/>
          </a:solidFill>
          <a:ln w="9525">
            <a:solidFill>
              <a:schemeClr val="tx1"/>
            </a:solidFill>
            <a:round/>
            <a:headEnd/>
            <a:tailEnd/>
          </a:ln>
        </p:spPr>
        <p:txBody>
          <a:bodyPr/>
          <a:lstStyle/>
          <a:p>
            <a:endParaRPr lang="en-US"/>
          </a:p>
        </p:txBody>
      </p:sp>
      <p:grpSp>
        <p:nvGrpSpPr>
          <p:cNvPr id="58424" name="Group 171"/>
          <p:cNvGrpSpPr>
            <a:grpSpLocks/>
          </p:cNvGrpSpPr>
          <p:nvPr/>
        </p:nvGrpSpPr>
        <p:grpSpPr bwMode="auto">
          <a:xfrm>
            <a:off x="7332663" y="2286000"/>
            <a:ext cx="1292225" cy="857250"/>
            <a:chOff x="4407" y="988"/>
            <a:chExt cx="743" cy="556"/>
          </a:xfrm>
        </p:grpSpPr>
        <p:sp>
          <p:nvSpPr>
            <p:cNvPr id="58441" name="Freeform 172"/>
            <p:cNvSpPr>
              <a:spLocks/>
            </p:cNvSpPr>
            <p:nvPr/>
          </p:nvSpPr>
          <p:spPr bwMode="auto">
            <a:xfrm>
              <a:off x="4972" y="1435"/>
              <a:ext cx="178" cy="109"/>
            </a:xfrm>
            <a:custGeom>
              <a:avLst/>
              <a:gdLst>
                <a:gd name="T0" fmla="*/ 2 w 178"/>
                <a:gd name="T1" fmla="*/ 109 h 109"/>
                <a:gd name="T2" fmla="*/ 0 w 178"/>
                <a:gd name="T3" fmla="*/ 107 h 109"/>
                <a:gd name="T4" fmla="*/ 0 w 178"/>
                <a:gd name="T5" fmla="*/ 102 h 109"/>
                <a:gd name="T6" fmla="*/ 0 w 178"/>
                <a:gd name="T7" fmla="*/ 95 h 109"/>
                <a:gd name="T8" fmla="*/ 4 w 178"/>
                <a:gd name="T9" fmla="*/ 88 h 109"/>
                <a:gd name="T10" fmla="*/ 9 w 178"/>
                <a:gd name="T11" fmla="*/ 81 h 109"/>
                <a:gd name="T12" fmla="*/ 12 w 178"/>
                <a:gd name="T13" fmla="*/ 80 h 109"/>
                <a:gd name="T14" fmla="*/ 21 w 178"/>
                <a:gd name="T15" fmla="*/ 73 h 109"/>
                <a:gd name="T16" fmla="*/ 24 w 178"/>
                <a:gd name="T17" fmla="*/ 65 h 109"/>
                <a:gd name="T18" fmla="*/ 26 w 178"/>
                <a:gd name="T19" fmla="*/ 61 h 109"/>
                <a:gd name="T20" fmla="*/ 28 w 178"/>
                <a:gd name="T21" fmla="*/ 59 h 109"/>
                <a:gd name="T22" fmla="*/ 38 w 178"/>
                <a:gd name="T23" fmla="*/ 56 h 109"/>
                <a:gd name="T24" fmla="*/ 41 w 178"/>
                <a:gd name="T25" fmla="*/ 53 h 109"/>
                <a:gd name="T26" fmla="*/ 63 w 178"/>
                <a:gd name="T27" fmla="*/ 53 h 109"/>
                <a:gd name="T28" fmla="*/ 65 w 178"/>
                <a:gd name="T29" fmla="*/ 49 h 109"/>
                <a:gd name="T30" fmla="*/ 68 w 178"/>
                <a:gd name="T31" fmla="*/ 43 h 109"/>
                <a:gd name="T32" fmla="*/ 77 w 178"/>
                <a:gd name="T33" fmla="*/ 39 h 109"/>
                <a:gd name="T34" fmla="*/ 83 w 178"/>
                <a:gd name="T35" fmla="*/ 37 h 109"/>
                <a:gd name="T36" fmla="*/ 105 w 178"/>
                <a:gd name="T37" fmla="*/ 31 h 109"/>
                <a:gd name="T38" fmla="*/ 116 w 178"/>
                <a:gd name="T39" fmla="*/ 24 h 109"/>
                <a:gd name="T40" fmla="*/ 132 w 178"/>
                <a:gd name="T41" fmla="*/ 4 h 109"/>
                <a:gd name="T42" fmla="*/ 138 w 178"/>
                <a:gd name="T43" fmla="*/ 2 h 109"/>
                <a:gd name="T44" fmla="*/ 131 w 178"/>
                <a:gd name="T45" fmla="*/ 14 h 109"/>
                <a:gd name="T46" fmla="*/ 127 w 178"/>
                <a:gd name="T47" fmla="*/ 19 h 109"/>
                <a:gd name="T48" fmla="*/ 122 w 178"/>
                <a:gd name="T49" fmla="*/ 26 h 109"/>
                <a:gd name="T50" fmla="*/ 116 w 178"/>
                <a:gd name="T51" fmla="*/ 34 h 109"/>
                <a:gd name="T52" fmla="*/ 116 w 178"/>
                <a:gd name="T53" fmla="*/ 37 h 109"/>
                <a:gd name="T54" fmla="*/ 122 w 178"/>
                <a:gd name="T55" fmla="*/ 36 h 109"/>
                <a:gd name="T56" fmla="*/ 122 w 178"/>
                <a:gd name="T57" fmla="*/ 39 h 109"/>
                <a:gd name="T58" fmla="*/ 122 w 178"/>
                <a:gd name="T59" fmla="*/ 43 h 109"/>
                <a:gd name="T60" fmla="*/ 122 w 178"/>
                <a:gd name="T61" fmla="*/ 48 h 109"/>
                <a:gd name="T62" fmla="*/ 129 w 178"/>
                <a:gd name="T63" fmla="*/ 43 h 109"/>
                <a:gd name="T64" fmla="*/ 129 w 178"/>
                <a:gd name="T65" fmla="*/ 34 h 109"/>
                <a:gd name="T66" fmla="*/ 136 w 178"/>
                <a:gd name="T67" fmla="*/ 22 h 109"/>
                <a:gd name="T68" fmla="*/ 148 w 178"/>
                <a:gd name="T69" fmla="*/ 14 h 109"/>
                <a:gd name="T70" fmla="*/ 160 w 178"/>
                <a:gd name="T71" fmla="*/ 14 h 109"/>
                <a:gd name="T72" fmla="*/ 165 w 178"/>
                <a:gd name="T73" fmla="*/ 9 h 109"/>
                <a:gd name="T74" fmla="*/ 175 w 178"/>
                <a:gd name="T75" fmla="*/ 0 h 109"/>
                <a:gd name="T76" fmla="*/ 178 w 178"/>
                <a:gd name="T77" fmla="*/ 4 h 109"/>
                <a:gd name="T78" fmla="*/ 175 w 178"/>
                <a:gd name="T79" fmla="*/ 9 h 109"/>
                <a:gd name="T80" fmla="*/ 160 w 178"/>
                <a:gd name="T81" fmla="*/ 22 h 109"/>
                <a:gd name="T82" fmla="*/ 143 w 178"/>
                <a:gd name="T83" fmla="*/ 36 h 109"/>
                <a:gd name="T84" fmla="*/ 127 w 178"/>
                <a:gd name="T85" fmla="*/ 48 h 109"/>
                <a:gd name="T86" fmla="*/ 116 w 178"/>
                <a:gd name="T87" fmla="*/ 58 h 109"/>
                <a:gd name="T88" fmla="*/ 109 w 178"/>
                <a:gd name="T89" fmla="*/ 63 h 109"/>
                <a:gd name="T90" fmla="*/ 88 w 178"/>
                <a:gd name="T91" fmla="*/ 76 h 109"/>
                <a:gd name="T92" fmla="*/ 85 w 178"/>
                <a:gd name="T93" fmla="*/ 76 h 109"/>
                <a:gd name="T94" fmla="*/ 90 w 178"/>
                <a:gd name="T95" fmla="*/ 70 h 109"/>
                <a:gd name="T96" fmla="*/ 97 w 178"/>
                <a:gd name="T97" fmla="*/ 58 h 109"/>
                <a:gd name="T98" fmla="*/ 80 w 178"/>
                <a:gd name="T99" fmla="*/ 68 h 109"/>
                <a:gd name="T100" fmla="*/ 61 w 178"/>
                <a:gd name="T101" fmla="*/ 76 h 109"/>
                <a:gd name="T102" fmla="*/ 55 w 178"/>
                <a:gd name="T103" fmla="*/ 81 h 109"/>
                <a:gd name="T104" fmla="*/ 44 w 178"/>
                <a:gd name="T105" fmla="*/ 90 h 109"/>
                <a:gd name="T106" fmla="*/ 29 w 178"/>
                <a:gd name="T107" fmla="*/ 100 h 109"/>
                <a:gd name="T108" fmla="*/ 14 w 178"/>
                <a:gd name="T109" fmla="*/ 109 h 109"/>
                <a:gd name="T110" fmla="*/ 14 w 178"/>
                <a:gd name="T111" fmla="*/ 105 h 109"/>
                <a:gd name="T112" fmla="*/ 17 w 178"/>
                <a:gd name="T113" fmla="*/ 102 h 109"/>
                <a:gd name="T114" fmla="*/ 19 w 178"/>
                <a:gd name="T115" fmla="*/ 95 h 109"/>
                <a:gd name="T116" fmla="*/ 7 w 178"/>
                <a:gd name="T117" fmla="*/ 105 h 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8"/>
                <a:gd name="T178" fmla="*/ 0 h 109"/>
                <a:gd name="T179" fmla="*/ 178 w 178"/>
                <a:gd name="T180" fmla="*/ 109 h 1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8" h="109">
                  <a:moveTo>
                    <a:pt x="7" y="105"/>
                  </a:moveTo>
                  <a:lnTo>
                    <a:pt x="4" y="107"/>
                  </a:lnTo>
                  <a:lnTo>
                    <a:pt x="2" y="109"/>
                  </a:lnTo>
                  <a:lnTo>
                    <a:pt x="0" y="107"/>
                  </a:lnTo>
                  <a:lnTo>
                    <a:pt x="0" y="105"/>
                  </a:lnTo>
                  <a:lnTo>
                    <a:pt x="0" y="103"/>
                  </a:lnTo>
                  <a:lnTo>
                    <a:pt x="0" y="102"/>
                  </a:lnTo>
                  <a:lnTo>
                    <a:pt x="0" y="98"/>
                  </a:lnTo>
                  <a:lnTo>
                    <a:pt x="0" y="97"/>
                  </a:lnTo>
                  <a:lnTo>
                    <a:pt x="0" y="95"/>
                  </a:lnTo>
                  <a:lnTo>
                    <a:pt x="2" y="92"/>
                  </a:lnTo>
                  <a:lnTo>
                    <a:pt x="4" y="88"/>
                  </a:lnTo>
                  <a:lnTo>
                    <a:pt x="6" y="85"/>
                  </a:lnTo>
                  <a:lnTo>
                    <a:pt x="7" y="83"/>
                  </a:lnTo>
                  <a:lnTo>
                    <a:pt x="9" y="81"/>
                  </a:lnTo>
                  <a:lnTo>
                    <a:pt x="11" y="80"/>
                  </a:lnTo>
                  <a:lnTo>
                    <a:pt x="12" y="80"/>
                  </a:lnTo>
                  <a:lnTo>
                    <a:pt x="16" y="78"/>
                  </a:lnTo>
                  <a:lnTo>
                    <a:pt x="19" y="76"/>
                  </a:lnTo>
                  <a:lnTo>
                    <a:pt x="21" y="73"/>
                  </a:lnTo>
                  <a:lnTo>
                    <a:pt x="22" y="70"/>
                  </a:lnTo>
                  <a:lnTo>
                    <a:pt x="22" y="68"/>
                  </a:lnTo>
                  <a:lnTo>
                    <a:pt x="24" y="65"/>
                  </a:lnTo>
                  <a:lnTo>
                    <a:pt x="24" y="61"/>
                  </a:lnTo>
                  <a:lnTo>
                    <a:pt x="26" y="61"/>
                  </a:lnTo>
                  <a:lnTo>
                    <a:pt x="26" y="59"/>
                  </a:lnTo>
                  <a:lnTo>
                    <a:pt x="28" y="59"/>
                  </a:lnTo>
                  <a:lnTo>
                    <a:pt x="31" y="58"/>
                  </a:lnTo>
                  <a:lnTo>
                    <a:pt x="34" y="58"/>
                  </a:lnTo>
                  <a:lnTo>
                    <a:pt x="38" y="56"/>
                  </a:lnTo>
                  <a:lnTo>
                    <a:pt x="39" y="54"/>
                  </a:lnTo>
                  <a:lnTo>
                    <a:pt x="41" y="53"/>
                  </a:lnTo>
                  <a:lnTo>
                    <a:pt x="43" y="51"/>
                  </a:lnTo>
                  <a:lnTo>
                    <a:pt x="63" y="53"/>
                  </a:lnTo>
                  <a:lnTo>
                    <a:pt x="63" y="51"/>
                  </a:lnTo>
                  <a:lnTo>
                    <a:pt x="65" y="49"/>
                  </a:lnTo>
                  <a:lnTo>
                    <a:pt x="65" y="48"/>
                  </a:lnTo>
                  <a:lnTo>
                    <a:pt x="66" y="46"/>
                  </a:lnTo>
                  <a:lnTo>
                    <a:pt x="68" y="43"/>
                  </a:lnTo>
                  <a:lnTo>
                    <a:pt x="70" y="41"/>
                  </a:lnTo>
                  <a:lnTo>
                    <a:pt x="73" y="39"/>
                  </a:lnTo>
                  <a:lnTo>
                    <a:pt x="77" y="39"/>
                  </a:lnTo>
                  <a:lnTo>
                    <a:pt x="80" y="39"/>
                  </a:lnTo>
                  <a:lnTo>
                    <a:pt x="82" y="37"/>
                  </a:lnTo>
                  <a:lnTo>
                    <a:pt x="83" y="37"/>
                  </a:lnTo>
                  <a:lnTo>
                    <a:pt x="94" y="36"/>
                  </a:lnTo>
                  <a:lnTo>
                    <a:pt x="100" y="34"/>
                  </a:lnTo>
                  <a:lnTo>
                    <a:pt x="105" y="31"/>
                  </a:lnTo>
                  <a:lnTo>
                    <a:pt x="109" y="29"/>
                  </a:lnTo>
                  <a:lnTo>
                    <a:pt x="112" y="27"/>
                  </a:lnTo>
                  <a:lnTo>
                    <a:pt x="116" y="24"/>
                  </a:lnTo>
                  <a:lnTo>
                    <a:pt x="119" y="19"/>
                  </a:lnTo>
                  <a:lnTo>
                    <a:pt x="124" y="12"/>
                  </a:lnTo>
                  <a:lnTo>
                    <a:pt x="132" y="4"/>
                  </a:lnTo>
                  <a:lnTo>
                    <a:pt x="138" y="0"/>
                  </a:lnTo>
                  <a:lnTo>
                    <a:pt x="138" y="2"/>
                  </a:lnTo>
                  <a:lnTo>
                    <a:pt x="136" y="7"/>
                  </a:lnTo>
                  <a:lnTo>
                    <a:pt x="132" y="10"/>
                  </a:lnTo>
                  <a:lnTo>
                    <a:pt x="131" y="14"/>
                  </a:lnTo>
                  <a:lnTo>
                    <a:pt x="129" y="15"/>
                  </a:lnTo>
                  <a:lnTo>
                    <a:pt x="129" y="17"/>
                  </a:lnTo>
                  <a:lnTo>
                    <a:pt x="127" y="19"/>
                  </a:lnTo>
                  <a:lnTo>
                    <a:pt x="127" y="21"/>
                  </a:lnTo>
                  <a:lnTo>
                    <a:pt x="126" y="21"/>
                  </a:lnTo>
                  <a:lnTo>
                    <a:pt x="122" y="26"/>
                  </a:lnTo>
                  <a:lnTo>
                    <a:pt x="119" y="29"/>
                  </a:lnTo>
                  <a:lnTo>
                    <a:pt x="117" y="32"/>
                  </a:lnTo>
                  <a:lnTo>
                    <a:pt x="116" y="34"/>
                  </a:lnTo>
                  <a:lnTo>
                    <a:pt x="116" y="36"/>
                  </a:lnTo>
                  <a:lnTo>
                    <a:pt x="116" y="37"/>
                  </a:lnTo>
                  <a:lnTo>
                    <a:pt x="119" y="36"/>
                  </a:lnTo>
                  <a:lnTo>
                    <a:pt x="122" y="36"/>
                  </a:lnTo>
                  <a:lnTo>
                    <a:pt x="124" y="37"/>
                  </a:lnTo>
                  <a:lnTo>
                    <a:pt x="122" y="39"/>
                  </a:lnTo>
                  <a:lnTo>
                    <a:pt x="122" y="41"/>
                  </a:lnTo>
                  <a:lnTo>
                    <a:pt x="122" y="43"/>
                  </a:lnTo>
                  <a:lnTo>
                    <a:pt x="121" y="48"/>
                  </a:lnTo>
                  <a:lnTo>
                    <a:pt x="122" y="48"/>
                  </a:lnTo>
                  <a:lnTo>
                    <a:pt x="124" y="46"/>
                  </a:lnTo>
                  <a:lnTo>
                    <a:pt x="126" y="46"/>
                  </a:lnTo>
                  <a:lnTo>
                    <a:pt x="129" y="43"/>
                  </a:lnTo>
                  <a:lnTo>
                    <a:pt x="132" y="41"/>
                  </a:lnTo>
                  <a:lnTo>
                    <a:pt x="132" y="39"/>
                  </a:lnTo>
                  <a:lnTo>
                    <a:pt x="129" y="34"/>
                  </a:lnTo>
                  <a:lnTo>
                    <a:pt x="129" y="31"/>
                  </a:lnTo>
                  <a:lnTo>
                    <a:pt x="131" y="26"/>
                  </a:lnTo>
                  <a:lnTo>
                    <a:pt x="136" y="22"/>
                  </a:lnTo>
                  <a:lnTo>
                    <a:pt x="139" y="19"/>
                  </a:lnTo>
                  <a:lnTo>
                    <a:pt x="144" y="15"/>
                  </a:lnTo>
                  <a:lnTo>
                    <a:pt x="148" y="14"/>
                  </a:lnTo>
                  <a:lnTo>
                    <a:pt x="149" y="12"/>
                  </a:lnTo>
                  <a:lnTo>
                    <a:pt x="154" y="12"/>
                  </a:lnTo>
                  <a:lnTo>
                    <a:pt x="160" y="14"/>
                  </a:lnTo>
                  <a:lnTo>
                    <a:pt x="161" y="14"/>
                  </a:lnTo>
                  <a:lnTo>
                    <a:pt x="163" y="12"/>
                  </a:lnTo>
                  <a:lnTo>
                    <a:pt x="165" y="9"/>
                  </a:lnTo>
                  <a:lnTo>
                    <a:pt x="166" y="9"/>
                  </a:lnTo>
                  <a:lnTo>
                    <a:pt x="171" y="4"/>
                  </a:lnTo>
                  <a:lnTo>
                    <a:pt x="175" y="0"/>
                  </a:lnTo>
                  <a:lnTo>
                    <a:pt x="176" y="0"/>
                  </a:lnTo>
                  <a:lnTo>
                    <a:pt x="178" y="2"/>
                  </a:lnTo>
                  <a:lnTo>
                    <a:pt x="178" y="4"/>
                  </a:lnTo>
                  <a:lnTo>
                    <a:pt x="176" y="7"/>
                  </a:lnTo>
                  <a:lnTo>
                    <a:pt x="175" y="9"/>
                  </a:lnTo>
                  <a:lnTo>
                    <a:pt x="170" y="14"/>
                  </a:lnTo>
                  <a:lnTo>
                    <a:pt x="165" y="17"/>
                  </a:lnTo>
                  <a:lnTo>
                    <a:pt x="160" y="22"/>
                  </a:lnTo>
                  <a:lnTo>
                    <a:pt x="154" y="27"/>
                  </a:lnTo>
                  <a:lnTo>
                    <a:pt x="148" y="31"/>
                  </a:lnTo>
                  <a:lnTo>
                    <a:pt x="143" y="36"/>
                  </a:lnTo>
                  <a:lnTo>
                    <a:pt x="138" y="39"/>
                  </a:lnTo>
                  <a:lnTo>
                    <a:pt x="132" y="44"/>
                  </a:lnTo>
                  <a:lnTo>
                    <a:pt x="127" y="48"/>
                  </a:lnTo>
                  <a:lnTo>
                    <a:pt x="122" y="51"/>
                  </a:lnTo>
                  <a:lnTo>
                    <a:pt x="119" y="54"/>
                  </a:lnTo>
                  <a:lnTo>
                    <a:pt x="116" y="58"/>
                  </a:lnTo>
                  <a:lnTo>
                    <a:pt x="112" y="59"/>
                  </a:lnTo>
                  <a:lnTo>
                    <a:pt x="110" y="61"/>
                  </a:lnTo>
                  <a:lnTo>
                    <a:pt x="109" y="63"/>
                  </a:lnTo>
                  <a:lnTo>
                    <a:pt x="97" y="71"/>
                  </a:lnTo>
                  <a:lnTo>
                    <a:pt x="88" y="76"/>
                  </a:lnTo>
                  <a:lnTo>
                    <a:pt x="85" y="78"/>
                  </a:lnTo>
                  <a:lnTo>
                    <a:pt x="85" y="76"/>
                  </a:lnTo>
                  <a:lnTo>
                    <a:pt x="87" y="73"/>
                  </a:lnTo>
                  <a:lnTo>
                    <a:pt x="88" y="71"/>
                  </a:lnTo>
                  <a:lnTo>
                    <a:pt x="90" y="70"/>
                  </a:lnTo>
                  <a:lnTo>
                    <a:pt x="97" y="61"/>
                  </a:lnTo>
                  <a:lnTo>
                    <a:pt x="100" y="58"/>
                  </a:lnTo>
                  <a:lnTo>
                    <a:pt x="97" y="58"/>
                  </a:lnTo>
                  <a:lnTo>
                    <a:pt x="94" y="59"/>
                  </a:lnTo>
                  <a:lnTo>
                    <a:pt x="87" y="65"/>
                  </a:lnTo>
                  <a:lnTo>
                    <a:pt x="80" y="68"/>
                  </a:lnTo>
                  <a:lnTo>
                    <a:pt x="75" y="71"/>
                  </a:lnTo>
                  <a:lnTo>
                    <a:pt x="73" y="73"/>
                  </a:lnTo>
                  <a:lnTo>
                    <a:pt x="61" y="76"/>
                  </a:lnTo>
                  <a:lnTo>
                    <a:pt x="61" y="78"/>
                  </a:lnTo>
                  <a:lnTo>
                    <a:pt x="58" y="80"/>
                  </a:lnTo>
                  <a:lnTo>
                    <a:pt x="55" y="81"/>
                  </a:lnTo>
                  <a:lnTo>
                    <a:pt x="51" y="85"/>
                  </a:lnTo>
                  <a:lnTo>
                    <a:pt x="48" y="87"/>
                  </a:lnTo>
                  <a:lnTo>
                    <a:pt x="44" y="90"/>
                  </a:lnTo>
                  <a:lnTo>
                    <a:pt x="41" y="92"/>
                  </a:lnTo>
                  <a:lnTo>
                    <a:pt x="39" y="92"/>
                  </a:lnTo>
                  <a:lnTo>
                    <a:pt x="29" y="100"/>
                  </a:lnTo>
                  <a:lnTo>
                    <a:pt x="21" y="105"/>
                  </a:lnTo>
                  <a:lnTo>
                    <a:pt x="16" y="109"/>
                  </a:lnTo>
                  <a:lnTo>
                    <a:pt x="14" y="109"/>
                  </a:lnTo>
                  <a:lnTo>
                    <a:pt x="12" y="109"/>
                  </a:lnTo>
                  <a:lnTo>
                    <a:pt x="12" y="107"/>
                  </a:lnTo>
                  <a:lnTo>
                    <a:pt x="14" y="105"/>
                  </a:lnTo>
                  <a:lnTo>
                    <a:pt x="16" y="103"/>
                  </a:lnTo>
                  <a:lnTo>
                    <a:pt x="17" y="102"/>
                  </a:lnTo>
                  <a:lnTo>
                    <a:pt x="19" y="98"/>
                  </a:lnTo>
                  <a:lnTo>
                    <a:pt x="19" y="97"/>
                  </a:lnTo>
                  <a:lnTo>
                    <a:pt x="19" y="95"/>
                  </a:lnTo>
                  <a:lnTo>
                    <a:pt x="16" y="97"/>
                  </a:lnTo>
                  <a:lnTo>
                    <a:pt x="12" y="98"/>
                  </a:lnTo>
                  <a:lnTo>
                    <a:pt x="7" y="105"/>
                  </a:lnTo>
                  <a:close/>
                </a:path>
              </a:pathLst>
            </a:custGeom>
            <a:solidFill>
              <a:srgbClr val="339966"/>
            </a:solidFill>
            <a:ln w="9525">
              <a:solidFill>
                <a:schemeClr val="tx1"/>
              </a:solidFill>
              <a:round/>
              <a:headEnd/>
              <a:tailEnd/>
            </a:ln>
          </p:spPr>
          <p:txBody>
            <a:bodyPr/>
            <a:lstStyle/>
            <a:p>
              <a:endParaRPr lang="en-US"/>
            </a:p>
          </p:txBody>
        </p:sp>
        <p:sp>
          <p:nvSpPr>
            <p:cNvPr id="58442" name="Freeform 173"/>
            <p:cNvSpPr>
              <a:spLocks/>
            </p:cNvSpPr>
            <p:nvPr/>
          </p:nvSpPr>
          <p:spPr bwMode="auto">
            <a:xfrm>
              <a:off x="4407" y="988"/>
              <a:ext cx="591" cy="534"/>
            </a:xfrm>
            <a:custGeom>
              <a:avLst/>
              <a:gdLst>
                <a:gd name="T0" fmla="*/ 17 w 591"/>
                <a:gd name="T1" fmla="*/ 486 h 534"/>
                <a:gd name="T2" fmla="*/ 54 w 591"/>
                <a:gd name="T3" fmla="*/ 478 h 534"/>
                <a:gd name="T4" fmla="*/ 112 w 591"/>
                <a:gd name="T5" fmla="*/ 468 h 534"/>
                <a:gd name="T6" fmla="*/ 181 w 591"/>
                <a:gd name="T7" fmla="*/ 454 h 534"/>
                <a:gd name="T8" fmla="*/ 252 w 591"/>
                <a:gd name="T9" fmla="*/ 440 h 534"/>
                <a:gd name="T10" fmla="*/ 317 w 591"/>
                <a:gd name="T11" fmla="*/ 427 h 534"/>
                <a:gd name="T12" fmla="*/ 366 w 591"/>
                <a:gd name="T13" fmla="*/ 417 h 534"/>
                <a:gd name="T14" fmla="*/ 391 w 591"/>
                <a:gd name="T15" fmla="*/ 412 h 534"/>
                <a:gd name="T16" fmla="*/ 410 w 591"/>
                <a:gd name="T17" fmla="*/ 413 h 534"/>
                <a:gd name="T18" fmla="*/ 418 w 591"/>
                <a:gd name="T19" fmla="*/ 425 h 534"/>
                <a:gd name="T20" fmla="*/ 433 w 591"/>
                <a:gd name="T21" fmla="*/ 432 h 534"/>
                <a:gd name="T22" fmla="*/ 437 w 591"/>
                <a:gd name="T23" fmla="*/ 442 h 534"/>
                <a:gd name="T24" fmla="*/ 449 w 591"/>
                <a:gd name="T25" fmla="*/ 459 h 534"/>
                <a:gd name="T26" fmla="*/ 459 w 591"/>
                <a:gd name="T27" fmla="*/ 468 h 534"/>
                <a:gd name="T28" fmla="*/ 564 w 591"/>
                <a:gd name="T29" fmla="*/ 534 h 534"/>
                <a:gd name="T30" fmla="*/ 591 w 591"/>
                <a:gd name="T31" fmla="*/ 468 h 534"/>
                <a:gd name="T32" fmla="*/ 567 w 591"/>
                <a:gd name="T33" fmla="*/ 278 h 534"/>
                <a:gd name="T34" fmla="*/ 564 w 591"/>
                <a:gd name="T35" fmla="*/ 263 h 534"/>
                <a:gd name="T36" fmla="*/ 557 w 591"/>
                <a:gd name="T37" fmla="*/ 232 h 534"/>
                <a:gd name="T38" fmla="*/ 552 w 591"/>
                <a:gd name="T39" fmla="*/ 202 h 534"/>
                <a:gd name="T40" fmla="*/ 547 w 591"/>
                <a:gd name="T41" fmla="*/ 185 h 534"/>
                <a:gd name="T42" fmla="*/ 537 w 591"/>
                <a:gd name="T43" fmla="*/ 170 h 534"/>
                <a:gd name="T44" fmla="*/ 532 w 591"/>
                <a:gd name="T45" fmla="*/ 176 h 534"/>
                <a:gd name="T46" fmla="*/ 510 w 591"/>
                <a:gd name="T47" fmla="*/ 73 h 534"/>
                <a:gd name="T48" fmla="*/ 484 w 591"/>
                <a:gd name="T49" fmla="*/ 4 h 534"/>
                <a:gd name="T50" fmla="*/ 452 w 591"/>
                <a:gd name="T51" fmla="*/ 12 h 534"/>
                <a:gd name="T52" fmla="*/ 413 w 591"/>
                <a:gd name="T53" fmla="*/ 21 h 534"/>
                <a:gd name="T54" fmla="*/ 389 w 591"/>
                <a:gd name="T55" fmla="*/ 28 h 534"/>
                <a:gd name="T56" fmla="*/ 364 w 591"/>
                <a:gd name="T57" fmla="*/ 38 h 534"/>
                <a:gd name="T58" fmla="*/ 335 w 591"/>
                <a:gd name="T59" fmla="*/ 66 h 534"/>
                <a:gd name="T60" fmla="*/ 313 w 591"/>
                <a:gd name="T61" fmla="*/ 99 h 534"/>
                <a:gd name="T62" fmla="*/ 305 w 591"/>
                <a:gd name="T63" fmla="*/ 117 h 534"/>
                <a:gd name="T64" fmla="*/ 261 w 591"/>
                <a:gd name="T65" fmla="*/ 173 h 534"/>
                <a:gd name="T66" fmla="*/ 278 w 591"/>
                <a:gd name="T67" fmla="*/ 198 h 534"/>
                <a:gd name="T68" fmla="*/ 278 w 591"/>
                <a:gd name="T69" fmla="*/ 209 h 534"/>
                <a:gd name="T70" fmla="*/ 285 w 591"/>
                <a:gd name="T71" fmla="*/ 231 h 534"/>
                <a:gd name="T72" fmla="*/ 276 w 591"/>
                <a:gd name="T73" fmla="*/ 241 h 534"/>
                <a:gd name="T74" fmla="*/ 252 w 591"/>
                <a:gd name="T75" fmla="*/ 263 h 534"/>
                <a:gd name="T76" fmla="*/ 244 w 591"/>
                <a:gd name="T77" fmla="*/ 275 h 534"/>
                <a:gd name="T78" fmla="*/ 230 w 591"/>
                <a:gd name="T79" fmla="*/ 283 h 534"/>
                <a:gd name="T80" fmla="*/ 215 w 591"/>
                <a:gd name="T81" fmla="*/ 285 h 534"/>
                <a:gd name="T82" fmla="*/ 191 w 591"/>
                <a:gd name="T83" fmla="*/ 292 h 534"/>
                <a:gd name="T84" fmla="*/ 181 w 591"/>
                <a:gd name="T85" fmla="*/ 298 h 534"/>
                <a:gd name="T86" fmla="*/ 158 w 591"/>
                <a:gd name="T87" fmla="*/ 293 h 534"/>
                <a:gd name="T88" fmla="*/ 109 w 591"/>
                <a:gd name="T89" fmla="*/ 297 h 534"/>
                <a:gd name="T90" fmla="*/ 70 w 591"/>
                <a:gd name="T91" fmla="*/ 307 h 534"/>
                <a:gd name="T92" fmla="*/ 51 w 591"/>
                <a:gd name="T93" fmla="*/ 319 h 534"/>
                <a:gd name="T94" fmla="*/ 44 w 591"/>
                <a:gd name="T95" fmla="*/ 327 h 534"/>
                <a:gd name="T96" fmla="*/ 49 w 591"/>
                <a:gd name="T97" fmla="*/ 342 h 534"/>
                <a:gd name="T98" fmla="*/ 59 w 591"/>
                <a:gd name="T99" fmla="*/ 354 h 534"/>
                <a:gd name="T100" fmla="*/ 66 w 591"/>
                <a:gd name="T101" fmla="*/ 363 h 534"/>
                <a:gd name="T102" fmla="*/ 66 w 591"/>
                <a:gd name="T103" fmla="*/ 380 h 534"/>
                <a:gd name="T104" fmla="*/ 59 w 591"/>
                <a:gd name="T105" fmla="*/ 388 h 534"/>
                <a:gd name="T106" fmla="*/ 31 w 591"/>
                <a:gd name="T107" fmla="*/ 427 h 534"/>
                <a:gd name="T108" fmla="*/ 31 w 591"/>
                <a:gd name="T109" fmla="*/ 425 h 534"/>
                <a:gd name="T110" fmla="*/ 9 w 591"/>
                <a:gd name="T111" fmla="*/ 451 h 534"/>
                <a:gd name="T112" fmla="*/ 0 w 591"/>
                <a:gd name="T113" fmla="*/ 456 h 5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91"/>
                <a:gd name="T172" fmla="*/ 0 h 534"/>
                <a:gd name="T173" fmla="*/ 591 w 591"/>
                <a:gd name="T174" fmla="*/ 534 h 5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91" h="534">
                  <a:moveTo>
                    <a:pt x="9" y="488"/>
                  </a:moveTo>
                  <a:lnTo>
                    <a:pt x="9" y="486"/>
                  </a:lnTo>
                  <a:lnTo>
                    <a:pt x="12" y="486"/>
                  </a:lnTo>
                  <a:lnTo>
                    <a:pt x="17" y="486"/>
                  </a:lnTo>
                  <a:lnTo>
                    <a:pt x="24" y="484"/>
                  </a:lnTo>
                  <a:lnTo>
                    <a:pt x="32" y="483"/>
                  </a:lnTo>
                  <a:lnTo>
                    <a:pt x="43" y="481"/>
                  </a:lnTo>
                  <a:lnTo>
                    <a:pt x="54" y="478"/>
                  </a:lnTo>
                  <a:lnTo>
                    <a:pt x="68" y="476"/>
                  </a:lnTo>
                  <a:lnTo>
                    <a:pt x="81" y="473"/>
                  </a:lnTo>
                  <a:lnTo>
                    <a:pt x="97" y="471"/>
                  </a:lnTo>
                  <a:lnTo>
                    <a:pt x="112" y="468"/>
                  </a:lnTo>
                  <a:lnTo>
                    <a:pt x="129" y="464"/>
                  </a:lnTo>
                  <a:lnTo>
                    <a:pt x="146" y="461"/>
                  </a:lnTo>
                  <a:lnTo>
                    <a:pt x="164" y="457"/>
                  </a:lnTo>
                  <a:lnTo>
                    <a:pt x="181" y="454"/>
                  </a:lnTo>
                  <a:lnTo>
                    <a:pt x="200" y="451"/>
                  </a:lnTo>
                  <a:lnTo>
                    <a:pt x="217" y="447"/>
                  </a:lnTo>
                  <a:lnTo>
                    <a:pt x="235" y="444"/>
                  </a:lnTo>
                  <a:lnTo>
                    <a:pt x="252" y="440"/>
                  </a:lnTo>
                  <a:lnTo>
                    <a:pt x="269" y="437"/>
                  </a:lnTo>
                  <a:lnTo>
                    <a:pt x="286" y="434"/>
                  </a:lnTo>
                  <a:lnTo>
                    <a:pt x="301" y="430"/>
                  </a:lnTo>
                  <a:lnTo>
                    <a:pt x="317" y="427"/>
                  </a:lnTo>
                  <a:lnTo>
                    <a:pt x="332" y="424"/>
                  </a:lnTo>
                  <a:lnTo>
                    <a:pt x="344" y="422"/>
                  </a:lnTo>
                  <a:lnTo>
                    <a:pt x="356" y="420"/>
                  </a:lnTo>
                  <a:lnTo>
                    <a:pt x="366" y="417"/>
                  </a:lnTo>
                  <a:lnTo>
                    <a:pt x="376" y="415"/>
                  </a:lnTo>
                  <a:lnTo>
                    <a:pt x="383" y="415"/>
                  </a:lnTo>
                  <a:lnTo>
                    <a:pt x="388" y="413"/>
                  </a:lnTo>
                  <a:lnTo>
                    <a:pt x="391" y="412"/>
                  </a:lnTo>
                  <a:lnTo>
                    <a:pt x="393" y="412"/>
                  </a:lnTo>
                  <a:lnTo>
                    <a:pt x="400" y="412"/>
                  </a:lnTo>
                  <a:lnTo>
                    <a:pt x="405" y="412"/>
                  </a:lnTo>
                  <a:lnTo>
                    <a:pt x="410" y="413"/>
                  </a:lnTo>
                  <a:lnTo>
                    <a:pt x="413" y="417"/>
                  </a:lnTo>
                  <a:lnTo>
                    <a:pt x="415" y="420"/>
                  </a:lnTo>
                  <a:lnTo>
                    <a:pt x="417" y="424"/>
                  </a:lnTo>
                  <a:lnTo>
                    <a:pt x="418" y="425"/>
                  </a:lnTo>
                  <a:lnTo>
                    <a:pt x="420" y="427"/>
                  </a:lnTo>
                  <a:lnTo>
                    <a:pt x="427" y="427"/>
                  </a:lnTo>
                  <a:lnTo>
                    <a:pt x="430" y="429"/>
                  </a:lnTo>
                  <a:lnTo>
                    <a:pt x="433" y="432"/>
                  </a:lnTo>
                  <a:lnTo>
                    <a:pt x="435" y="434"/>
                  </a:lnTo>
                  <a:lnTo>
                    <a:pt x="437" y="437"/>
                  </a:lnTo>
                  <a:lnTo>
                    <a:pt x="437" y="440"/>
                  </a:lnTo>
                  <a:lnTo>
                    <a:pt x="437" y="442"/>
                  </a:lnTo>
                  <a:lnTo>
                    <a:pt x="439" y="444"/>
                  </a:lnTo>
                  <a:lnTo>
                    <a:pt x="442" y="451"/>
                  </a:lnTo>
                  <a:lnTo>
                    <a:pt x="445" y="456"/>
                  </a:lnTo>
                  <a:lnTo>
                    <a:pt x="449" y="459"/>
                  </a:lnTo>
                  <a:lnTo>
                    <a:pt x="452" y="462"/>
                  </a:lnTo>
                  <a:lnTo>
                    <a:pt x="454" y="466"/>
                  </a:lnTo>
                  <a:lnTo>
                    <a:pt x="457" y="468"/>
                  </a:lnTo>
                  <a:lnTo>
                    <a:pt x="459" y="468"/>
                  </a:lnTo>
                  <a:lnTo>
                    <a:pt x="477" y="474"/>
                  </a:lnTo>
                  <a:lnTo>
                    <a:pt x="562" y="501"/>
                  </a:lnTo>
                  <a:lnTo>
                    <a:pt x="564" y="534"/>
                  </a:lnTo>
                  <a:lnTo>
                    <a:pt x="574" y="520"/>
                  </a:lnTo>
                  <a:lnTo>
                    <a:pt x="584" y="496"/>
                  </a:lnTo>
                  <a:lnTo>
                    <a:pt x="577" y="484"/>
                  </a:lnTo>
                  <a:lnTo>
                    <a:pt x="591" y="468"/>
                  </a:lnTo>
                  <a:lnTo>
                    <a:pt x="584" y="459"/>
                  </a:lnTo>
                  <a:lnTo>
                    <a:pt x="571" y="364"/>
                  </a:lnTo>
                  <a:lnTo>
                    <a:pt x="565" y="364"/>
                  </a:lnTo>
                  <a:lnTo>
                    <a:pt x="567" y="278"/>
                  </a:lnTo>
                  <a:lnTo>
                    <a:pt x="567" y="276"/>
                  </a:lnTo>
                  <a:lnTo>
                    <a:pt x="567" y="275"/>
                  </a:lnTo>
                  <a:lnTo>
                    <a:pt x="565" y="270"/>
                  </a:lnTo>
                  <a:lnTo>
                    <a:pt x="564" y="263"/>
                  </a:lnTo>
                  <a:lnTo>
                    <a:pt x="562" y="256"/>
                  </a:lnTo>
                  <a:lnTo>
                    <a:pt x="562" y="249"/>
                  </a:lnTo>
                  <a:lnTo>
                    <a:pt x="560" y="241"/>
                  </a:lnTo>
                  <a:lnTo>
                    <a:pt x="557" y="232"/>
                  </a:lnTo>
                  <a:lnTo>
                    <a:pt x="555" y="224"/>
                  </a:lnTo>
                  <a:lnTo>
                    <a:pt x="554" y="215"/>
                  </a:lnTo>
                  <a:lnTo>
                    <a:pt x="552" y="209"/>
                  </a:lnTo>
                  <a:lnTo>
                    <a:pt x="552" y="202"/>
                  </a:lnTo>
                  <a:lnTo>
                    <a:pt x="550" y="195"/>
                  </a:lnTo>
                  <a:lnTo>
                    <a:pt x="549" y="190"/>
                  </a:lnTo>
                  <a:lnTo>
                    <a:pt x="549" y="187"/>
                  </a:lnTo>
                  <a:lnTo>
                    <a:pt x="547" y="185"/>
                  </a:lnTo>
                  <a:lnTo>
                    <a:pt x="543" y="176"/>
                  </a:lnTo>
                  <a:lnTo>
                    <a:pt x="540" y="171"/>
                  </a:lnTo>
                  <a:lnTo>
                    <a:pt x="538" y="170"/>
                  </a:lnTo>
                  <a:lnTo>
                    <a:pt x="537" y="170"/>
                  </a:lnTo>
                  <a:lnTo>
                    <a:pt x="535" y="171"/>
                  </a:lnTo>
                  <a:lnTo>
                    <a:pt x="533" y="175"/>
                  </a:lnTo>
                  <a:lnTo>
                    <a:pt x="532" y="176"/>
                  </a:lnTo>
                  <a:lnTo>
                    <a:pt x="528" y="173"/>
                  </a:lnTo>
                  <a:lnTo>
                    <a:pt x="520" y="124"/>
                  </a:lnTo>
                  <a:lnTo>
                    <a:pt x="516" y="88"/>
                  </a:lnTo>
                  <a:lnTo>
                    <a:pt x="510" y="73"/>
                  </a:lnTo>
                  <a:lnTo>
                    <a:pt x="494" y="0"/>
                  </a:lnTo>
                  <a:lnTo>
                    <a:pt x="493" y="2"/>
                  </a:lnTo>
                  <a:lnTo>
                    <a:pt x="489" y="2"/>
                  </a:lnTo>
                  <a:lnTo>
                    <a:pt x="484" y="4"/>
                  </a:lnTo>
                  <a:lnTo>
                    <a:pt x="477" y="6"/>
                  </a:lnTo>
                  <a:lnTo>
                    <a:pt x="471" y="7"/>
                  </a:lnTo>
                  <a:lnTo>
                    <a:pt x="461" y="9"/>
                  </a:lnTo>
                  <a:lnTo>
                    <a:pt x="452" y="12"/>
                  </a:lnTo>
                  <a:lnTo>
                    <a:pt x="442" y="14"/>
                  </a:lnTo>
                  <a:lnTo>
                    <a:pt x="432" y="17"/>
                  </a:lnTo>
                  <a:lnTo>
                    <a:pt x="423" y="19"/>
                  </a:lnTo>
                  <a:lnTo>
                    <a:pt x="413" y="21"/>
                  </a:lnTo>
                  <a:lnTo>
                    <a:pt x="406" y="22"/>
                  </a:lnTo>
                  <a:lnTo>
                    <a:pt x="400" y="26"/>
                  </a:lnTo>
                  <a:lnTo>
                    <a:pt x="393" y="26"/>
                  </a:lnTo>
                  <a:lnTo>
                    <a:pt x="389" y="28"/>
                  </a:lnTo>
                  <a:lnTo>
                    <a:pt x="388" y="28"/>
                  </a:lnTo>
                  <a:lnTo>
                    <a:pt x="379" y="29"/>
                  </a:lnTo>
                  <a:lnTo>
                    <a:pt x="371" y="33"/>
                  </a:lnTo>
                  <a:lnTo>
                    <a:pt x="364" y="38"/>
                  </a:lnTo>
                  <a:lnTo>
                    <a:pt x="356" y="43"/>
                  </a:lnTo>
                  <a:lnTo>
                    <a:pt x="349" y="50"/>
                  </a:lnTo>
                  <a:lnTo>
                    <a:pt x="342" y="58"/>
                  </a:lnTo>
                  <a:lnTo>
                    <a:pt x="335" y="66"/>
                  </a:lnTo>
                  <a:lnTo>
                    <a:pt x="329" y="75"/>
                  </a:lnTo>
                  <a:lnTo>
                    <a:pt x="323" y="83"/>
                  </a:lnTo>
                  <a:lnTo>
                    <a:pt x="318" y="90"/>
                  </a:lnTo>
                  <a:lnTo>
                    <a:pt x="313" y="99"/>
                  </a:lnTo>
                  <a:lnTo>
                    <a:pt x="310" y="105"/>
                  </a:lnTo>
                  <a:lnTo>
                    <a:pt x="308" y="110"/>
                  </a:lnTo>
                  <a:lnTo>
                    <a:pt x="305" y="116"/>
                  </a:lnTo>
                  <a:lnTo>
                    <a:pt x="305" y="117"/>
                  </a:lnTo>
                  <a:lnTo>
                    <a:pt x="303" y="119"/>
                  </a:lnTo>
                  <a:lnTo>
                    <a:pt x="288" y="139"/>
                  </a:lnTo>
                  <a:lnTo>
                    <a:pt x="290" y="139"/>
                  </a:lnTo>
                  <a:lnTo>
                    <a:pt x="261" y="173"/>
                  </a:lnTo>
                  <a:lnTo>
                    <a:pt x="274" y="173"/>
                  </a:lnTo>
                  <a:lnTo>
                    <a:pt x="285" y="182"/>
                  </a:lnTo>
                  <a:lnTo>
                    <a:pt x="279" y="197"/>
                  </a:lnTo>
                  <a:lnTo>
                    <a:pt x="278" y="198"/>
                  </a:lnTo>
                  <a:lnTo>
                    <a:pt x="274" y="200"/>
                  </a:lnTo>
                  <a:lnTo>
                    <a:pt x="271" y="202"/>
                  </a:lnTo>
                  <a:lnTo>
                    <a:pt x="271" y="204"/>
                  </a:lnTo>
                  <a:lnTo>
                    <a:pt x="278" y="209"/>
                  </a:lnTo>
                  <a:lnTo>
                    <a:pt x="281" y="214"/>
                  </a:lnTo>
                  <a:lnTo>
                    <a:pt x="285" y="219"/>
                  </a:lnTo>
                  <a:lnTo>
                    <a:pt x="285" y="226"/>
                  </a:lnTo>
                  <a:lnTo>
                    <a:pt x="285" y="231"/>
                  </a:lnTo>
                  <a:lnTo>
                    <a:pt x="285" y="236"/>
                  </a:lnTo>
                  <a:lnTo>
                    <a:pt x="285" y="239"/>
                  </a:lnTo>
                  <a:lnTo>
                    <a:pt x="276" y="241"/>
                  </a:lnTo>
                  <a:lnTo>
                    <a:pt x="269" y="244"/>
                  </a:lnTo>
                  <a:lnTo>
                    <a:pt x="263" y="251"/>
                  </a:lnTo>
                  <a:lnTo>
                    <a:pt x="257" y="256"/>
                  </a:lnTo>
                  <a:lnTo>
                    <a:pt x="252" y="263"/>
                  </a:lnTo>
                  <a:lnTo>
                    <a:pt x="249" y="268"/>
                  </a:lnTo>
                  <a:lnTo>
                    <a:pt x="246" y="271"/>
                  </a:lnTo>
                  <a:lnTo>
                    <a:pt x="246" y="273"/>
                  </a:lnTo>
                  <a:lnTo>
                    <a:pt x="244" y="275"/>
                  </a:lnTo>
                  <a:lnTo>
                    <a:pt x="242" y="276"/>
                  </a:lnTo>
                  <a:lnTo>
                    <a:pt x="239" y="278"/>
                  </a:lnTo>
                  <a:lnTo>
                    <a:pt x="235" y="281"/>
                  </a:lnTo>
                  <a:lnTo>
                    <a:pt x="230" y="283"/>
                  </a:lnTo>
                  <a:lnTo>
                    <a:pt x="227" y="286"/>
                  </a:lnTo>
                  <a:lnTo>
                    <a:pt x="224" y="288"/>
                  </a:lnTo>
                  <a:lnTo>
                    <a:pt x="222" y="288"/>
                  </a:lnTo>
                  <a:lnTo>
                    <a:pt x="215" y="285"/>
                  </a:lnTo>
                  <a:lnTo>
                    <a:pt x="208" y="285"/>
                  </a:lnTo>
                  <a:lnTo>
                    <a:pt x="202" y="286"/>
                  </a:lnTo>
                  <a:lnTo>
                    <a:pt x="197" y="288"/>
                  </a:lnTo>
                  <a:lnTo>
                    <a:pt x="191" y="292"/>
                  </a:lnTo>
                  <a:lnTo>
                    <a:pt x="186" y="293"/>
                  </a:lnTo>
                  <a:lnTo>
                    <a:pt x="183" y="295"/>
                  </a:lnTo>
                  <a:lnTo>
                    <a:pt x="183" y="297"/>
                  </a:lnTo>
                  <a:lnTo>
                    <a:pt x="181" y="298"/>
                  </a:lnTo>
                  <a:lnTo>
                    <a:pt x="163" y="297"/>
                  </a:lnTo>
                  <a:lnTo>
                    <a:pt x="161" y="295"/>
                  </a:lnTo>
                  <a:lnTo>
                    <a:pt x="158" y="293"/>
                  </a:lnTo>
                  <a:lnTo>
                    <a:pt x="156" y="293"/>
                  </a:lnTo>
                  <a:lnTo>
                    <a:pt x="139" y="293"/>
                  </a:lnTo>
                  <a:lnTo>
                    <a:pt x="122" y="295"/>
                  </a:lnTo>
                  <a:lnTo>
                    <a:pt x="109" y="297"/>
                  </a:lnTo>
                  <a:lnTo>
                    <a:pt x="97" y="298"/>
                  </a:lnTo>
                  <a:lnTo>
                    <a:pt x="87" y="300"/>
                  </a:lnTo>
                  <a:lnTo>
                    <a:pt x="76" y="303"/>
                  </a:lnTo>
                  <a:lnTo>
                    <a:pt x="70" y="307"/>
                  </a:lnTo>
                  <a:lnTo>
                    <a:pt x="63" y="310"/>
                  </a:lnTo>
                  <a:lnTo>
                    <a:pt x="58" y="312"/>
                  </a:lnTo>
                  <a:lnTo>
                    <a:pt x="54" y="315"/>
                  </a:lnTo>
                  <a:lnTo>
                    <a:pt x="51" y="319"/>
                  </a:lnTo>
                  <a:lnTo>
                    <a:pt x="48" y="320"/>
                  </a:lnTo>
                  <a:lnTo>
                    <a:pt x="48" y="324"/>
                  </a:lnTo>
                  <a:lnTo>
                    <a:pt x="46" y="325"/>
                  </a:lnTo>
                  <a:lnTo>
                    <a:pt x="44" y="327"/>
                  </a:lnTo>
                  <a:lnTo>
                    <a:pt x="46" y="332"/>
                  </a:lnTo>
                  <a:lnTo>
                    <a:pt x="48" y="337"/>
                  </a:lnTo>
                  <a:lnTo>
                    <a:pt x="49" y="342"/>
                  </a:lnTo>
                  <a:lnTo>
                    <a:pt x="53" y="347"/>
                  </a:lnTo>
                  <a:lnTo>
                    <a:pt x="54" y="351"/>
                  </a:lnTo>
                  <a:lnTo>
                    <a:pt x="58" y="354"/>
                  </a:lnTo>
                  <a:lnTo>
                    <a:pt x="59" y="354"/>
                  </a:lnTo>
                  <a:lnTo>
                    <a:pt x="59" y="356"/>
                  </a:lnTo>
                  <a:lnTo>
                    <a:pt x="61" y="358"/>
                  </a:lnTo>
                  <a:lnTo>
                    <a:pt x="65" y="359"/>
                  </a:lnTo>
                  <a:lnTo>
                    <a:pt x="66" y="363"/>
                  </a:lnTo>
                  <a:lnTo>
                    <a:pt x="68" y="364"/>
                  </a:lnTo>
                  <a:lnTo>
                    <a:pt x="68" y="371"/>
                  </a:lnTo>
                  <a:lnTo>
                    <a:pt x="66" y="376"/>
                  </a:lnTo>
                  <a:lnTo>
                    <a:pt x="66" y="380"/>
                  </a:lnTo>
                  <a:lnTo>
                    <a:pt x="65" y="383"/>
                  </a:lnTo>
                  <a:lnTo>
                    <a:pt x="63" y="385"/>
                  </a:lnTo>
                  <a:lnTo>
                    <a:pt x="61" y="386"/>
                  </a:lnTo>
                  <a:lnTo>
                    <a:pt x="59" y="388"/>
                  </a:lnTo>
                  <a:lnTo>
                    <a:pt x="54" y="395"/>
                  </a:lnTo>
                  <a:lnTo>
                    <a:pt x="46" y="412"/>
                  </a:lnTo>
                  <a:lnTo>
                    <a:pt x="31" y="427"/>
                  </a:lnTo>
                  <a:lnTo>
                    <a:pt x="32" y="425"/>
                  </a:lnTo>
                  <a:lnTo>
                    <a:pt x="31" y="425"/>
                  </a:lnTo>
                  <a:lnTo>
                    <a:pt x="24" y="435"/>
                  </a:lnTo>
                  <a:lnTo>
                    <a:pt x="17" y="442"/>
                  </a:lnTo>
                  <a:lnTo>
                    <a:pt x="12" y="447"/>
                  </a:lnTo>
                  <a:lnTo>
                    <a:pt x="9" y="451"/>
                  </a:lnTo>
                  <a:lnTo>
                    <a:pt x="5" y="452"/>
                  </a:lnTo>
                  <a:lnTo>
                    <a:pt x="2" y="454"/>
                  </a:lnTo>
                  <a:lnTo>
                    <a:pt x="0" y="456"/>
                  </a:lnTo>
                  <a:lnTo>
                    <a:pt x="9" y="488"/>
                  </a:lnTo>
                  <a:close/>
                </a:path>
              </a:pathLst>
            </a:custGeom>
            <a:solidFill>
              <a:srgbClr val="339966"/>
            </a:solidFill>
            <a:ln w="9525">
              <a:solidFill>
                <a:schemeClr val="tx1"/>
              </a:solidFill>
              <a:round/>
              <a:headEnd/>
              <a:tailEnd/>
            </a:ln>
          </p:spPr>
          <p:txBody>
            <a:bodyPr/>
            <a:lstStyle/>
            <a:p>
              <a:endParaRPr lang="en-US"/>
            </a:p>
          </p:txBody>
        </p:sp>
      </p:grpSp>
      <p:sp>
        <p:nvSpPr>
          <p:cNvPr id="58425" name="Freeform 174"/>
          <p:cNvSpPr>
            <a:spLocks/>
          </p:cNvSpPr>
          <p:nvPr/>
        </p:nvSpPr>
        <p:spPr bwMode="auto">
          <a:xfrm>
            <a:off x="8410575" y="2163763"/>
            <a:ext cx="277813" cy="523875"/>
          </a:xfrm>
          <a:custGeom>
            <a:avLst/>
            <a:gdLst>
              <a:gd name="T0" fmla="*/ 125 w 160"/>
              <a:gd name="T1" fmla="*/ 311 h 340"/>
              <a:gd name="T2" fmla="*/ 128 w 160"/>
              <a:gd name="T3" fmla="*/ 305 h 340"/>
              <a:gd name="T4" fmla="*/ 142 w 160"/>
              <a:gd name="T5" fmla="*/ 289 h 340"/>
              <a:gd name="T6" fmla="*/ 154 w 160"/>
              <a:gd name="T7" fmla="*/ 286 h 340"/>
              <a:gd name="T8" fmla="*/ 155 w 160"/>
              <a:gd name="T9" fmla="*/ 283 h 340"/>
              <a:gd name="T10" fmla="*/ 157 w 160"/>
              <a:gd name="T11" fmla="*/ 271 h 340"/>
              <a:gd name="T12" fmla="*/ 160 w 160"/>
              <a:gd name="T13" fmla="*/ 264 h 340"/>
              <a:gd name="T14" fmla="*/ 155 w 160"/>
              <a:gd name="T15" fmla="*/ 259 h 340"/>
              <a:gd name="T16" fmla="*/ 149 w 160"/>
              <a:gd name="T17" fmla="*/ 254 h 340"/>
              <a:gd name="T18" fmla="*/ 143 w 160"/>
              <a:gd name="T19" fmla="*/ 239 h 340"/>
              <a:gd name="T20" fmla="*/ 137 w 160"/>
              <a:gd name="T21" fmla="*/ 233 h 340"/>
              <a:gd name="T22" fmla="*/ 127 w 160"/>
              <a:gd name="T23" fmla="*/ 223 h 340"/>
              <a:gd name="T24" fmla="*/ 47 w 160"/>
              <a:gd name="T25" fmla="*/ 0 h 340"/>
              <a:gd name="T26" fmla="*/ 33 w 160"/>
              <a:gd name="T27" fmla="*/ 8 h 340"/>
              <a:gd name="T28" fmla="*/ 30 w 160"/>
              <a:gd name="T29" fmla="*/ 13 h 340"/>
              <a:gd name="T30" fmla="*/ 32 w 160"/>
              <a:gd name="T31" fmla="*/ 25 h 340"/>
              <a:gd name="T32" fmla="*/ 28 w 160"/>
              <a:gd name="T33" fmla="*/ 39 h 340"/>
              <a:gd name="T34" fmla="*/ 32 w 160"/>
              <a:gd name="T35" fmla="*/ 49 h 340"/>
              <a:gd name="T36" fmla="*/ 33 w 160"/>
              <a:gd name="T37" fmla="*/ 56 h 340"/>
              <a:gd name="T38" fmla="*/ 32 w 160"/>
              <a:gd name="T39" fmla="*/ 68 h 340"/>
              <a:gd name="T40" fmla="*/ 30 w 160"/>
              <a:gd name="T41" fmla="*/ 74 h 340"/>
              <a:gd name="T42" fmla="*/ 33 w 160"/>
              <a:gd name="T43" fmla="*/ 83 h 340"/>
              <a:gd name="T44" fmla="*/ 39 w 160"/>
              <a:gd name="T45" fmla="*/ 93 h 340"/>
              <a:gd name="T46" fmla="*/ 39 w 160"/>
              <a:gd name="T47" fmla="*/ 107 h 340"/>
              <a:gd name="T48" fmla="*/ 30 w 160"/>
              <a:gd name="T49" fmla="*/ 122 h 340"/>
              <a:gd name="T50" fmla="*/ 17 w 160"/>
              <a:gd name="T51" fmla="*/ 134 h 340"/>
              <a:gd name="T52" fmla="*/ 17 w 160"/>
              <a:gd name="T53" fmla="*/ 132 h 340"/>
              <a:gd name="T54" fmla="*/ 10 w 160"/>
              <a:gd name="T55" fmla="*/ 140 h 340"/>
              <a:gd name="T56" fmla="*/ 11 w 160"/>
              <a:gd name="T57" fmla="*/ 152 h 340"/>
              <a:gd name="T58" fmla="*/ 11 w 160"/>
              <a:gd name="T59" fmla="*/ 167 h 340"/>
              <a:gd name="T60" fmla="*/ 11 w 160"/>
              <a:gd name="T61" fmla="*/ 186 h 340"/>
              <a:gd name="T62" fmla="*/ 8 w 160"/>
              <a:gd name="T63" fmla="*/ 203 h 340"/>
              <a:gd name="T64" fmla="*/ 6 w 160"/>
              <a:gd name="T65" fmla="*/ 215 h 340"/>
              <a:gd name="T66" fmla="*/ 5 w 160"/>
              <a:gd name="T67" fmla="*/ 223 h 340"/>
              <a:gd name="T68" fmla="*/ 1 w 160"/>
              <a:gd name="T69" fmla="*/ 233 h 340"/>
              <a:gd name="T70" fmla="*/ 0 w 160"/>
              <a:gd name="T71" fmla="*/ 254 h 340"/>
              <a:gd name="T72" fmla="*/ 6 w 160"/>
              <a:gd name="T73" fmla="*/ 267 h 340"/>
              <a:gd name="T74" fmla="*/ 6 w 160"/>
              <a:gd name="T75" fmla="*/ 277 h 340"/>
              <a:gd name="T76" fmla="*/ 6 w 160"/>
              <a:gd name="T77" fmla="*/ 286 h 340"/>
              <a:gd name="T78" fmla="*/ 8 w 160"/>
              <a:gd name="T79" fmla="*/ 289 h 340"/>
              <a:gd name="T80" fmla="*/ 10 w 160"/>
              <a:gd name="T81" fmla="*/ 299 h 340"/>
              <a:gd name="T82" fmla="*/ 6 w 160"/>
              <a:gd name="T83" fmla="*/ 311 h 340"/>
              <a:gd name="T84" fmla="*/ 6 w 160"/>
              <a:gd name="T85" fmla="*/ 320 h 340"/>
              <a:gd name="T86" fmla="*/ 8 w 160"/>
              <a:gd name="T87" fmla="*/ 333 h 340"/>
              <a:gd name="T88" fmla="*/ 116 w 160"/>
              <a:gd name="T89" fmla="*/ 318 h 34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0"/>
              <a:gd name="T136" fmla="*/ 0 h 340"/>
              <a:gd name="T137" fmla="*/ 160 w 160"/>
              <a:gd name="T138" fmla="*/ 340 h 34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0" h="340">
                <a:moveTo>
                  <a:pt x="116" y="318"/>
                </a:moveTo>
                <a:lnTo>
                  <a:pt x="123" y="311"/>
                </a:lnTo>
                <a:lnTo>
                  <a:pt x="125" y="311"/>
                </a:lnTo>
                <a:lnTo>
                  <a:pt x="125" y="308"/>
                </a:lnTo>
                <a:lnTo>
                  <a:pt x="127" y="306"/>
                </a:lnTo>
                <a:lnTo>
                  <a:pt x="128" y="305"/>
                </a:lnTo>
                <a:lnTo>
                  <a:pt x="132" y="298"/>
                </a:lnTo>
                <a:lnTo>
                  <a:pt x="137" y="293"/>
                </a:lnTo>
                <a:lnTo>
                  <a:pt x="142" y="289"/>
                </a:lnTo>
                <a:lnTo>
                  <a:pt x="147" y="286"/>
                </a:lnTo>
                <a:lnTo>
                  <a:pt x="150" y="286"/>
                </a:lnTo>
                <a:lnTo>
                  <a:pt x="154" y="286"/>
                </a:lnTo>
                <a:lnTo>
                  <a:pt x="155" y="286"/>
                </a:lnTo>
                <a:lnTo>
                  <a:pt x="157" y="286"/>
                </a:lnTo>
                <a:lnTo>
                  <a:pt x="155" y="283"/>
                </a:lnTo>
                <a:lnTo>
                  <a:pt x="155" y="279"/>
                </a:lnTo>
                <a:lnTo>
                  <a:pt x="157" y="274"/>
                </a:lnTo>
                <a:lnTo>
                  <a:pt x="157" y="271"/>
                </a:lnTo>
                <a:lnTo>
                  <a:pt x="159" y="269"/>
                </a:lnTo>
                <a:lnTo>
                  <a:pt x="159" y="266"/>
                </a:lnTo>
                <a:lnTo>
                  <a:pt x="160" y="264"/>
                </a:lnTo>
                <a:lnTo>
                  <a:pt x="157" y="261"/>
                </a:lnTo>
                <a:lnTo>
                  <a:pt x="155" y="259"/>
                </a:lnTo>
                <a:lnTo>
                  <a:pt x="154" y="257"/>
                </a:lnTo>
                <a:lnTo>
                  <a:pt x="150" y="255"/>
                </a:lnTo>
                <a:lnTo>
                  <a:pt x="149" y="254"/>
                </a:lnTo>
                <a:lnTo>
                  <a:pt x="149" y="247"/>
                </a:lnTo>
                <a:lnTo>
                  <a:pt x="147" y="242"/>
                </a:lnTo>
                <a:lnTo>
                  <a:pt x="143" y="239"/>
                </a:lnTo>
                <a:lnTo>
                  <a:pt x="142" y="235"/>
                </a:lnTo>
                <a:lnTo>
                  <a:pt x="138" y="233"/>
                </a:lnTo>
                <a:lnTo>
                  <a:pt x="137" y="233"/>
                </a:lnTo>
                <a:lnTo>
                  <a:pt x="133" y="232"/>
                </a:lnTo>
                <a:lnTo>
                  <a:pt x="127" y="223"/>
                </a:lnTo>
                <a:lnTo>
                  <a:pt x="61" y="5"/>
                </a:lnTo>
                <a:lnTo>
                  <a:pt x="54" y="2"/>
                </a:lnTo>
                <a:lnTo>
                  <a:pt x="47" y="0"/>
                </a:lnTo>
                <a:lnTo>
                  <a:pt x="42" y="2"/>
                </a:lnTo>
                <a:lnTo>
                  <a:pt x="37" y="5"/>
                </a:lnTo>
                <a:lnTo>
                  <a:pt x="33" y="8"/>
                </a:lnTo>
                <a:lnTo>
                  <a:pt x="32" y="10"/>
                </a:lnTo>
                <a:lnTo>
                  <a:pt x="30" y="13"/>
                </a:lnTo>
                <a:lnTo>
                  <a:pt x="33" y="15"/>
                </a:lnTo>
                <a:lnTo>
                  <a:pt x="37" y="24"/>
                </a:lnTo>
                <a:lnTo>
                  <a:pt x="32" y="25"/>
                </a:lnTo>
                <a:lnTo>
                  <a:pt x="33" y="32"/>
                </a:lnTo>
                <a:lnTo>
                  <a:pt x="28" y="34"/>
                </a:lnTo>
                <a:lnTo>
                  <a:pt x="28" y="39"/>
                </a:lnTo>
                <a:lnTo>
                  <a:pt x="30" y="39"/>
                </a:lnTo>
                <a:lnTo>
                  <a:pt x="32" y="49"/>
                </a:lnTo>
                <a:lnTo>
                  <a:pt x="32" y="51"/>
                </a:lnTo>
                <a:lnTo>
                  <a:pt x="33" y="54"/>
                </a:lnTo>
                <a:lnTo>
                  <a:pt x="33" y="56"/>
                </a:lnTo>
                <a:lnTo>
                  <a:pt x="33" y="61"/>
                </a:lnTo>
                <a:lnTo>
                  <a:pt x="33" y="64"/>
                </a:lnTo>
                <a:lnTo>
                  <a:pt x="32" y="68"/>
                </a:lnTo>
                <a:lnTo>
                  <a:pt x="28" y="73"/>
                </a:lnTo>
                <a:lnTo>
                  <a:pt x="28" y="74"/>
                </a:lnTo>
                <a:lnTo>
                  <a:pt x="30" y="74"/>
                </a:lnTo>
                <a:lnTo>
                  <a:pt x="32" y="76"/>
                </a:lnTo>
                <a:lnTo>
                  <a:pt x="32" y="79"/>
                </a:lnTo>
                <a:lnTo>
                  <a:pt x="33" y="83"/>
                </a:lnTo>
                <a:lnTo>
                  <a:pt x="35" y="85"/>
                </a:lnTo>
                <a:lnTo>
                  <a:pt x="37" y="90"/>
                </a:lnTo>
                <a:lnTo>
                  <a:pt x="39" y="93"/>
                </a:lnTo>
                <a:lnTo>
                  <a:pt x="39" y="98"/>
                </a:lnTo>
                <a:lnTo>
                  <a:pt x="39" y="101"/>
                </a:lnTo>
                <a:lnTo>
                  <a:pt x="39" y="107"/>
                </a:lnTo>
                <a:lnTo>
                  <a:pt x="37" y="112"/>
                </a:lnTo>
                <a:lnTo>
                  <a:pt x="33" y="117"/>
                </a:lnTo>
                <a:lnTo>
                  <a:pt x="30" y="122"/>
                </a:lnTo>
                <a:lnTo>
                  <a:pt x="23" y="127"/>
                </a:lnTo>
                <a:lnTo>
                  <a:pt x="17" y="132"/>
                </a:lnTo>
                <a:lnTo>
                  <a:pt x="17" y="134"/>
                </a:lnTo>
                <a:lnTo>
                  <a:pt x="17" y="132"/>
                </a:lnTo>
                <a:lnTo>
                  <a:pt x="10" y="139"/>
                </a:lnTo>
                <a:lnTo>
                  <a:pt x="10" y="140"/>
                </a:lnTo>
                <a:lnTo>
                  <a:pt x="10" y="144"/>
                </a:lnTo>
                <a:lnTo>
                  <a:pt x="11" y="147"/>
                </a:lnTo>
                <a:lnTo>
                  <a:pt x="11" y="152"/>
                </a:lnTo>
                <a:lnTo>
                  <a:pt x="11" y="157"/>
                </a:lnTo>
                <a:lnTo>
                  <a:pt x="11" y="162"/>
                </a:lnTo>
                <a:lnTo>
                  <a:pt x="11" y="167"/>
                </a:lnTo>
                <a:lnTo>
                  <a:pt x="11" y="174"/>
                </a:lnTo>
                <a:lnTo>
                  <a:pt x="11" y="179"/>
                </a:lnTo>
                <a:lnTo>
                  <a:pt x="11" y="186"/>
                </a:lnTo>
                <a:lnTo>
                  <a:pt x="10" y="193"/>
                </a:lnTo>
                <a:lnTo>
                  <a:pt x="10" y="198"/>
                </a:lnTo>
                <a:lnTo>
                  <a:pt x="8" y="203"/>
                </a:lnTo>
                <a:lnTo>
                  <a:pt x="8" y="208"/>
                </a:lnTo>
                <a:lnTo>
                  <a:pt x="6" y="211"/>
                </a:lnTo>
                <a:lnTo>
                  <a:pt x="6" y="215"/>
                </a:lnTo>
                <a:lnTo>
                  <a:pt x="5" y="218"/>
                </a:lnTo>
                <a:lnTo>
                  <a:pt x="5" y="222"/>
                </a:lnTo>
                <a:lnTo>
                  <a:pt x="5" y="223"/>
                </a:lnTo>
                <a:lnTo>
                  <a:pt x="3" y="228"/>
                </a:lnTo>
                <a:lnTo>
                  <a:pt x="1" y="233"/>
                </a:lnTo>
                <a:lnTo>
                  <a:pt x="0" y="240"/>
                </a:lnTo>
                <a:lnTo>
                  <a:pt x="0" y="247"/>
                </a:lnTo>
                <a:lnTo>
                  <a:pt x="0" y="254"/>
                </a:lnTo>
                <a:lnTo>
                  <a:pt x="1" y="261"/>
                </a:lnTo>
                <a:lnTo>
                  <a:pt x="5" y="267"/>
                </a:lnTo>
                <a:lnTo>
                  <a:pt x="6" y="267"/>
                </a:lnTo>
                <a:lnTo>
                  <a:pt x="6" y="271"/>
                </a:lnTo>
                <a:lnTo>
                  <a:pt x="6" y="274"/>
                </a:lnTo>
                <a:lnTo>
                  <a:pt x="6" y="277"/>
                </a:lnTo>
                <a:lnTo>
                  <a:pt x="6" y="281"/>
                </a:lnTo>
                <a:lnTo>
                  <a:pt x="6" y="284"/>
                </a:lnTo>
                <a:lnTo>
                  <a:pt x="6" y="286"/>
                </a:lnTo>
                <a:lnTo>
                  <a:pt x="6" y="288"/>
                </a:lnTo>
                <a:lnTo>
                  <a:pt x="8" y="289"/>
                </a:lnTo>
                <a:lnTo>
                  <a:pt x="8" y="293"/>
                </a:lnTo>
                <a:lnTo>
                  <a:pt x="10" y="296"/>
                </a:lnTo>
                <a:lnTo>
                  <a:pt x="10" y="299"/>
                </a:lnTo>
                <a:lnTo>
                  <a:pt x="10" y="305"/>
                </a:lnTo>
                <a:lnTo>
                  <a:pt x="10" y="308"/>
                </a:lnTo>
                <a:lnTo>
                  <a:pt x="6" y="311"/>
                </a:lnTo>
                <a:lnTo>
                  <a:pt x="6" y="313"/>
                </a:lnTo>
                <a:lnTo>
                  <a:pt x="6" y="315"/>
                </a:lnTo>
                <a:lnTo>
                  <a:pt x="6" y="320"/>
                </a:lnTo>
                <a:lnTo>
                  <a:pt x="6" y="323"/>
                </a:lnTo>
                <a:lnTo>
                  <a:pt x="6" y="328"/>
                </a:lnTo>
                <a:lnTo>
                  <a:pt x="8" y="333"/>
                </a:lnTo>
                <a:lnTo>
                  <a:pt x="10" y="337"/>
                </a:lnTo>
                <a:lnTo>
                  <a:pt x="15" y="340"/>
                </a:lnTo>
                <a:lnTo>
                  <a:pt x="116" y="318"/>
                </a:lnTo>
                <a:close/>
              </a:path>
            </a:pathLst>
          </a:custGeom>
          <a:solidFill>
            <a:srgbClr val="339966"/>
          </a:solidFill>
          <a:ln w="9525">
            <a:solidFill>
              <a:schemeClr val="tx1"/>
            </a:solidFill>
            <a:round/>
            <a:headEnd/>
            <a:tailEnd/>
          </a:ln>
        </p:spPr>
        <p:txBody>
          <a:bodyPr/>
          <a:lstStyle/>
          <a:p>
            <a:endParaRPr lang="en-US"/>
          </a:p>
        </p:txBody>
      </p:sp>
      <p:grpSp>
        <p:nvGrpSpPr>
          <p:cNvPr id="58426" name="Group 175"/>
          <p:cNvGrpSpPr>
            <a:grpSpLocks/>
          </p:cNvGrpSpPr>
          <p:nvPr/>
        </p:nvGrpSpPr>
        <p:grpSpPr bwMode="auto">
          <a:xfrm>
            <a:off x="6140450" y="4506913"/>
            <a:ext cx="657225" cy="949325"/>
            <a:chOff x="3720" y="2429"/>
            <a:chExt cx="378" cy="616"/>
          </a:xfrm>
        </p:grpSpPr>
        <p:sp>
          <p:nvSpPr>
            <p:cNvPr id="58439" name="Freeform 176"/>
            <p:cNvSpPr>
              <a:spLocks/>
            </p:cNvSpPr>
            <p:nvPr/>
          </p:nvSpPr>
          <p:spPr bwMode="auto">
            <a:xfrm>
              <a:off x="3720" y="2429"/>
              <a:ext cx="378" cy="616"/>
            </a:xfrm>
            <a:custGeom>
              <a:avLst/>
              <a:gdLst>
                <a:gd name="T0" fmla="*/ 51 w 378"/>
                <a:gd name="T1" fmla="*/ 607 h 616"/>
                <a:gd name="T2" fmla="*/ 54 w 378"/>
                <a:gd name="T3" fmla="*/ 592 h 616"/>
                <a:gd name="T4" fmla="*/ 75 w 378"/>
                <a:gd name="T5" fmla="*/ 548 h 616"/>
                <a:gd name="T6" fmla="*/ 97 w 378"/>
                <a:gd name="T7" fmla="*/ 605 h 616"/>
                <a:gd name="T8" fmla="*/ 92 w 378"/>
                <a:gd name="T9" fmla="*/ 607 h 616"/>
                <a:gd name="T10" fmla="*/ 81 w 378"/>
                <a:gd name="T11" fmla="*/ 611 h 616"/>
                <a:gd name="T12" fmla="*/ 73 w 378"/>
                <a:gd name="T13" fmla="*/ 614 h 616"/>
                <a:gd name="T14" fmla="*/ 70 w 378"/>
                <a:gd name="T15" fmla="*/ 616 h 616"/>
                <a:gd name="T16" fmla="*/ 83 w 378"/>
                <a:gd name="T17" fmla="*/ 614 h 616"/>
                <a:gd name="T18" fmla="*/ 98 w 378"/>
                <a:gd name="T19" fmla="*/ 611 h 616"/>
                <a:gd name="T20" fmla="*/ 110 w 378"/>
                <a:gd name="T21" fmla="*/ 607 h 616"/>
                <a:gd name="T22" fmla="*/ 115 w 378"/>
                <a:gd name="T23" fmla="*/ 607 h 616"/>
                <a:gd name="T24" fmla="*/ 114 w 378"/>
                <a:gd name="T25" fmla="*/ 604 h 616"/>
                <a:gd name="T26" fmla="*/ 112 w 378"/>
                <a:gd name="T27" fmla="*/ 600 h 616"/>
                <a:gd name="T28" fmla="*/ 122 w 378"/>
                <a:gd name="T29" fmla="*/ 590 h 616"/>
                <a:gd name="T30" fmla="*/ 125 w 378"/>
                <a:gd name="T31" fmla="*/ 585 h 616"/>
                <a:gd name="T32" fmla="*/ 125 w 378"/>
                <a:gd name="T33" fmla="*/ 582 h 616"/>
                <a:gd name="T34" fmla="*/ 125 w 378"/>
                <a:gd name="T35" fmla="*/ 582 h 616"/>
                <a:gd name="T36" fmla="*/ 125 w 378"/>
                <a:gd name="T37" fmla="*/ 580 h 616"/>
                <a:gd name="T38" fmla="*/ 125 w 378"/>
                <a:gd name="T39" fmla="*/ 577 h 616"/>
                <a:gd name="T40" fmla="*/ 124 w 378"/>
                <a:gd name="T41" fmla="*/ 572 h 616"/>
                <a:gd name="T42" fmla="*/ 124 w 378"/>
                <a:gd name="T43" fmla="*/ 570 h 616"/>
                <a:gd name="T44" fmla="*/ 127 w 378"/>
                <a:gd name="T45" fmla="*/ 558 h 616"/>
                <a:gd name="T46" fmla="*/ 119 w 378"/>
                <a:gd name="T47" fmla="*/ 548 h 616"/>
                <a:gd name="T48" fmla="*/ 109 w 378"/>
                <a:gd name="T49" fmla="*/ 539 h 616"/>
                <a:gd name="T50" fmla="*/ 103 w 378"/>
                <a:gd name="T51" fmla="*/ 538 h 616"/>
                <a:gd name="T52" fmla="*/ 378 w 378"/>
                <a:gd name="T53" fmla="*/ 489 h 616"/>
                <a:gd name="T54" fmla="*/ 361 w 378"/>
                <a:gd name="T55" fmla="*/ 455 h 616"/>
                <a:gd name="T56" fmla="*/ 361 w 378"/>
                <a:gd name="T57" fmla="*/ 445 h 616"/>
                <a:gd name="T58" fmla="*/ 361 w 378"/>
                <a:gd name="T59" fmla="*/ 431 h 616"/>
                <a:gd name="T60" fmla="*/ 359 w 378"/>
                <a:gd name="T61" fmla="*/ 421 h 616"/>
                <a:gd name="T62" fmla="*/ 354 w 378"/>
                <a:gd name="T63" fmla="*/ 413 h 616"/>
                <a:gd name="T64" fmla="*/ 349 w 378"/>
                <a:gd name="T65" fmla="*/ 399 h 616"/>
                <a:gd name="T66" fmla="*/ 349 w 378"/>
                <a:gd name="T67" fmla="*/ 385 h 616"/>
                <a:gd name="T68" fmla="*/ 351 w 378"/>
                <a:gd name="T69" fmla="*/ 377 h 616"/>
                <a:gd name="T70" fmla="*/ 351 w 378"/>
                <a:gd name="T71" fmla="*/ 367 h 616"/>
                <a:gd name="T72" fmla="*/ 351 w 378"/>
                <a:gd name="T73" fmla="*/ 355 h 616"/>
                <a:gd name="T74" fmla="*/ 352 w 378"/>
                <a:gd name="T75" fmla="*/ 348 h 616"/>
                <a:gd name="T76" fmla="*/ 354 w 378"/>
                <a:gd name="T77" fmla="*/ 345 h 616"/>
                <a:gd name="T78" fmla="*/ 361 w 378"/>
                <a:gd name="T79" fmla="*/ 336 h 616"/>
                <a:gd name="T80" fmla="*/ 364 w 378"/>
                <a:gd name="T81" fmla="*/ 328 h 616"/>
                <a:gd name="T82" fmla="*/ 361 w 378"/>
                <a:gd name="T83" fmla="*/ 323 h 616"/>
                <a:gd name="T84" fmla="*/ 357 w 378"/>
                <a:gd name="T85" fmla="*/ 321 h 616"/>
                <a:gd name="T86" fmla="*/ 356 w 378"/>
                <a:gd name="T87" fmla="*/ 314 h 616"/>
                <a:gd name="T88" fmla="*/ 352 w 378"/>
                <a:gd name="T89" fmla="*/ 304 h 616"/>
                <a:gd name="T90" fmla="*/ 349 w 378"/>
                <a:gd name="T91" fmla="*/ 297 h 616"/>
                <a:gd name="T92" fmla="*/ 347 w 378"/>
                <a:gd name="T93" fmla="*/ 296 h 616"/>
                <a:gd name="T94" fmla="*/ 329 w 378"/>
                <a:gd name="T95" fmla="*/ 257 h 616"/>
                <a:gd name="T96" fmla="*/ 257 w 378"/>
                <a:gd name="T97" fmla="*/ 0 h 616"/>
                <a:gd name="T98" fmla="*/ 0 w 378"/>
                <a:gd name="T99" fmla="*/ 414 h 616"/>
                <a:gd name="T100" fmla="*/ 44 w 378"/>
                <a:gd name="T101" fmla="*/ 599 h 6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616"/>
                <a:gd name="T155" fmla="*/ 378 w 378"/>
                <a:gd name="T156" fmla="*/ 616 h 6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616">
                  <a:moveTo>
                    <a:pt x="44" y="599"/>
                  </a:moveTo>
                  <a:lnTo>
                    <a:pt x="51" y="607"/>
                  </a:lnTo>
                  <a:lnTo>
                    <a:pt x="58" y="600"/>
                  </a:lnTo>
                  <a:lnTo>
                    <a:pt x="54" y="592"/>
                  </a:lnTo>
                  <a:lnTo>
                    <a:pt x="61" y="550"/>
                  </a:lnTo>
                  <a:lnTo>
                    <a:pt x="75" y="548"/>
                  </a:lnTo>
                  <a:lnTo>
                    <a:pt x="73" y="587"/>
                  </a:lnTo>
                  <a:lnTo>
                    <a:pt x="97" y="605"/>
                  </a:lnTo>
                  <a:lnTo>
                    <a:pt x="95" y="605"/>
                  </a:lnTo>
                  <a:lnTo>
                    <a:pt x="92" y="607"/>
                  </a:lnTo>
                  <a:lnTo>
                    <a:pt x="87" y="609"/>
                  </a:lnTo>
                  <a:lnTo>
                    <a:pt x="81" y="611"/>
                  </a:lnTo>
                  <a:lnTo>
                    <a:pt x="76" y="612"/>
                  </a:lnTo>
                  <a:lnTo>
                    <a:pt x="73" y="614"/>
                  </a:lnTo>
                  <a:lnTo>
                    <a:pt x="70" y="616"/>
                  </a:lnTo>
                  <a:lnTo>
                    <a:pt x="76" y="616"/>
                  </a:lnTo>
                  <a:lnTo>
                    <a:pt x="83" y="614"/>
                  </a:lnTo>
                  <a:lnTo>
                    <a:pt x="92" y="612"/>
                  </a:lnTo>
                  <a:lnTo>
                    <a:pt x="98" y="611"/>
                  </a:lnTo>
                  <a:lnTo>
                    <a:pt x="105" y="609"/>
                  </a:lnTo>
                  <a:lnTo>
                    <a:pt x="110" y="607"/>
                  </a:lnTo>
                  <a:lnTo>
                    <a:pt x="114" y="607"/>
                  </a:lnTo>
                  <a:lnTo>
                    <a:pt x="115" y="607"/>
                  </a:lnTo>
                  <a:lnTo>
                    <a:pt x="115" y="605"/>
                  </a:lnTo>
                  <a:lnTo>
                    <a:pt x="114" y="604"/>
                  </a:lnTo>
                  <a:lnTo>
                    <a:pt x="112" y="602"/>
                  </a:lnTo>
                  <a:lnTo>
                    <a:pt x="112" y="600"/>
                  </a:lnTo>
                  <a:lnTo>
                    <a:pt x="117" y="595"/>
                  </a:lnTo>
                  <a:lnTo>
                    <a:pt x="122" y="590"/>
                  </a:lnTo>
                  <a:lnTo>
                    <a:pt x="124" y="587"/>
                  </a:lnTo>
                  <a:lnTo>
                    <a:pt x="125" y="585"/>
                  </a:lnTo>
                  <a:lnTo>
                    <a:pt x="125" y="583"/>
                  </a:lnTo>
                  <a:lnTo>
                    <a:pt x="125" y="582"/>
                  </a:lnTo>
                  <a:lnTo>
                    <a:pt x="125" y="580"/>
                  </a:lnTo>
                  <a:lnTo>
                    <a:pt x="125" y="578"/>
                  </a:lnTo>
                  <a:lnTo>
                    <a:pt x="125" y="577"/>
                  </a:lnTo>
                  <a:lnTo>
                    <a:pt x="124" y="573"/>
                  </a:lnTo>
                  <a:lnTo>
                    <a:pt x="124" y="572"/>
                  </a:lnTo>
                  <a:lnTo>
                    <a:pt x="124" y="570"/>
                  </a:lnTo>
                  <a:lnTo>
                    <a:pt x="127" y="565"/>
                  </a:lnTo>
                  <a:lnTo>
                    <a:pt x="127" y="558"/>
                  </a:lnTo>
                  <a:lnTo>
                    <a:pt x="124" y="553"/>
                  </a:lnTo>
                  <a:lnTo>
                    <a:pt x="119" y="548"/>
                  </a:lnTo>
                  <a:lnTo>
                    <a:pt x="114" y="545"/>
                  </a:lnTo>
                  <a:lnTo>
                    <a:pt x="109" y="539"/>
                  </a:lnTo>
                  <a:lnTo>
                    <a:pt x="105" y="538"/>
                  </a:lnTo>
                  <a:lnTo>
                    <a:pt x="103" y="538"/>
                  </a:lnTo>
                  <a:lnTo>
                    <a:pt x="102" y="516"/>
                  </a:lnTo>
                  <a:lnTo>
                    <a:pt x="378" y="489"/>
                  </a:lnTo>
                  <a:lnTo>
                    <a:pt x="361" y="457"/>
                  </a:lnTo>
                  <a:lnTo>
                    <a:pt x="361" y="455"/>
                  </a:lnTo>
                  <a:lnTo>
                    <a:pt x="361" y="450"/>
                  </a:lnTo>
                  <a:lnTo>
                    <a:pt x="361" y="445"/>
                  </a:lnTo>
                  <a:lnTo>
                    <a:pt x="361" y="438"/>
                  </a:lnTo>
                  <a:lnTo>
                    <a:pt x="361" y="431"/>
                  </a:lnTo>
                  <a:lnTo>
                    <a:pt x="359" y="424"/>
                  </a:lnTo>
                  <a:lnTo>
                    <a:pt x="359" y="421"/>
                  </a:lnTo>
                  <a:lnTo>
                    <a:pt x="359" y="418"/>
                  </a:lnTo>
                  <a:lnTo>
                    <a:pt x="354" y="413"/>
                  </a:lnTo>
                  <a:lnTo>
                    <a:pt x="351" y="406"/>
                  </a:lnTo>
                  <a:lnTo>
                    <a:pt x="349" y="399"/>
                  </a:lnTo>
                  <a:lnTo>
                    <a:pt x="349" y="391"/>
                  </a:lnTo>
                  <a:lnTo>
                    <a:pt x="349" y="385"/>
                  </a:lnTo>
                  <a:lnTo>
                    <a:pt x="349" y="380"/>
                  </a:lnTo>
                  <a:lnTo>
                    <a:pt x="351" y="377"/>
                  </a:lnTo>
                  <a:lnTo>
                    <a:pt x="351" y="374"/>
                  </a:lnTo>
                  <a:lnTo>
                    <a:pt x="351" y="367"/>
                  </a:lnTo>
                  <a:lnTo>
                    <a:pt x="351" y="360"/>
                  </a:lnTo>
                  <a:lnTo>
                    <a:pt x="351" y="355"/>
                  </a:lnTo>
                  <a:lnTo>
                    <a:pt x="352" y="350"/>
                  </a:lnTo>
                  <a:lnTo>
                    <a:pt x="352" y="348"/>
                  </a:lnTo>
                  <a:lnTo>
                    <a:pt x="352" y="345"/>
                  </a:lnTo>
                  <a:lnTo>
                    <a:pt x="354" y="345"/>
                  </a:lnTo>
                  <a:lnTo>
                    <a:pt x="354" y="343"/>
                  </a:lnTo>
                  <a:lnTo>
                    <a:pt x="361" y="336"/>
                  </a:lnTo>
                  <a:lnTo>
                    <a:pt x="364" y="331"/>
                  </a:lnTo>
                  <a:lnTo>
                    <a:pt x="364" y="328"/>
                  </a:lnTo>
                  <a:lnTo>
                    <a:pt x="364" y="325"/>
                  </a:lnTo>
                  <a:lnTo>
                    <a:pt x="361" y="323"/>
                  </a:lnTo>
                  <a:lnTo>
                    <a:pt x="359" y="323"/>
                  </a:lnTo>
                  <a:lnTo>
                    <a:pt x="357" y="321"/>
                  </a:lnTo>
                  <a:lnTo>
                    <a:pt x="356" y="319"/>
                  </a:lnTo>
                  <a:lnTo>
                    <a:pt x="356" y="314"/>
                  </a:lnTo>
                  <a:lnTo>
                    <a:pt x="356" y="308"/>
                  </a:lnTo>
                  <a:lnTo>
                    <a:pt x="352" y="304"/>
                  </a:lnTo>
                  <a:lnTo>
                    <a:pt x="351" y="301"/>
                  </a:lnTo>
                  <a:lnTo>
                    <a:pt x="349" y="297"/>
                  </a:lnTo>
                  <a:lnTo>
                    <a:pt x="347" y="296"/>
                  </a:lnTo>
                  <a:lnTo>
                    <a:pt x="345" y="294"/>
                  </a:lnTo>
                  <a:lnTo>
                    <a:pt x="329" y="257"/>
                  </a:lnTo>
                  <a:lnTo>
                    <a:pt x="256" y="0"/>
                  </a:lnTo>
                  <a:lnTo>
                    <a:pt x="257" y="0"/>
                  </a:lnTo>
                  <a:lnTo>
                    <a:pt x="5" y="22"/>
                  </a:lnTo>
                  <a:lnTo>
                    <a:pt x="0" y="414"/>
                  </a:lnTo>
                  <a:lnTo>
                    <a:pt x="24" y="599"/>
                  </a:lnTo>
                  <a:lnTo>
                    <a:pt x="44" y="599"/>
                  </a:lnTo>
                  <a:close/>
                </a:path>
              </a:pathLst>
            </a:custGeom>
            <a:solidFill>
              <a:srgbClr val="339966"/>
            </a:solidFill>
            <a:ln w="9525">
              <a:solidFill>
                <a:schemeClr val="tx1"/>
              </a:solidFill>
              <a:round/>
              <a:headEnd/>
              <a:tailEnd/>
            </a:ln>
          </p:spPr>
          <p:txBody>
            <a:bodyPr/>
            <a:lstStyle/>
            <a:p>
              <a:endParaRPr lang="en-US"/>
            </a:p>
          </p:txBody>
        </p:sp>
        <p:sp>
          <p:nvSpPr>
            <p:cNvPr id="58440" name="Freeform 177"/>
            <p:cNvSpPr>
              <a:spLocks/>
            </p:cNvSpPr>
            <p:nvPr/>
          </p:nvSpPr>
          <p:spPr bwMode="auto">
            <a:xfrm>
              <a:off x="3720" y="2429"/>
              <a:ext cx="378" cy="616"/>
            </a:xfrm>
            <a:custGeom>
              <a:avLst/>
              <a:gdLst>
                <a:gd name="T0" fmla="*/ 51 w 378"/>
                <a:gd name="T1" fmla="*/ 607 h 616"/>
                <a:gd name="T2" fmla="*/ 54 w 378"/>
                <a:gd name="T3" fmla="*/ 592 h 616"/>
                <a:gd name="T4" fmla="*/ 75 w 378"/>
                <a:gd name="T5" fmla="*/ 548 h 616"/>
                <a:gd name="T6" fmla="*/ 97 w 378"/>
                <a:gd name="T7" fmla="*/ 605 h 616"/>
                <a:gd name="T8" fmla="*/ 95 w 378"/>
                <a:gd name="T9" fmla="*/ 605 h 616"/>
                <a:gd name="T10" fmla="*/ 87 w 378"/>
                <a:gd name="T11" fmla="*/ 609 h 616"/>
                <a:gd name="T12" fmla="*/ 76 w 378"/>
                <a:gd name="T13" fmla="*/ 612 h 616"/>
                <a:gd name="T14" fmla="*/ 70 w 378"/>
                <a:gd name="T15" fmla="*/ 616 h 616"/>
                <a:gd name="T16" fmla="*/ 70 w 378"/>
                <a:gd name="T17" fmla="*/ 616 h 616"/>
                <a:gd name="T18" fmla="*/ 83 w 378"/>
                <a:gd name="T19" fmla="*/ 614 h 616"/>
                <a:gd name="T20" fmla="*/ 98 w 378"/>
                <a:gd name="T21" fmla="*/ 611 h 616"/>
                <a:gd name="T22" fmla="*/ 110 w 378"/>
                <a:gd name="T23" fmla="*/ 607 h 616"/>
                <a:gd name="T24" fmla="*/ 115 w 378"/>
                <a:gd name="T25" fmla="*/ 607 h 616"/>
                <a:gd name="T26" fmla="*/ 115 w 378"/>
                <a:gd name="T27" fmla="*/ 605 h 616"/>
                <a:gd name="T28" fmla="*/ 112 w 378"/>
                <a:gd name="T29" fmla="*/ 602 h 616"/>
                <a:gd name="T30" fmla="*/ 112 w 378"/>
                <a:gd name="T31" fmla="*/ 600 h 616"/>
                <a:gd name="T32" fmla="*/ 122 w 378"/>
                <a:gd name="T33" fmla="*/ 590 h 616"/>
                <a:gd name="T34" fmla="*/ 125 w 378"/>
                <a:gd name="T35" fmla="*/ 585 h 616"/>
                <a:gd name="T36" fmla="*/ 125 w 378"/>
                <a:gd name="T37" fmla="*/ 582 h 616"/>
                <a:gd name="T38" fmla="*/ 125 w 378"/>
                <a:gd name="T39" fmla="*/ 582 h 616"/>
                <a:gd name="T40" fmla="*/ 125 w 378"/>
                <a:gd name="T41" fmla="*/ 582 h 616"/>
                <a:gd name="T42" fmla="*/ 125 w 378"/>
                <a:gd name="T43" fmla="*/ 578 h 616"/>
                <a:gd name="T44" fmla="*/ 124 w 378"/>
                <a:gd name="T45" fmla="*/ 573 h 616"/>
                <a:gd name="T46" fmla="*/ 124 w 378"/>
                <a:gd name="T47" fmla="*/ 570 h 616"/>
                <a:gd name="T48" fmla="*/ 124 w 378"/>
                <a:gd name="T49" fmla="*/ 570 h 616"/>
                <a:gd name="T50" fmla="*/ 127 w 378"/>
                <a:gd name="T51" fmla="*/ 558 h 616"/>
                <a:gd name="T52" fmla="*/ 119 w 378"/>
                <a:gd name="T53" fmla="*/ 548 h 616"/>
                <a:gd name="T54" fmla="*/ 109 w 378"/>
                <a:gd name="T55" fmla="*/ 539 h 616"/>
                <a:gd name="T56" fmla="*/ 103 w 378"/>
                <a:gd name="T57" fmla="*/ 538 h 616"/>
                <a:gd name="T58" fmla="*/ 378 w 378"/>
                <a:gd name="T59" fmla="*/ 489 h 616"/>
                <a:gd name="T60" fmla="*/ 361 w 378"/>
                <a:gd name="T61" fmla="*/ 457 h 616"/>
                <a:gd name="T62" fmla="*/ 361 w 378"/>
                <a:gd name="T63" fmla="*/ 450 h 616"/>
                <a:gd name="T64" fmla="*/ 361 w 378"/>
                <a:gd name="T65" fmla="*/ 438 h 616"/>
                <a:gd name="T66" fmla="*/ 359 w 378"/>
                <a:gd name="T67" fmla="*/ 424 h 616"/>
                <a:gd name="T68" fmla="*/ 359 w 378"/>
                <a:gd name="T69" fmla="*/ 418 h 616"/>
                <a:gd name="T70" fmla="*/ 354 w 378"/>
                <a:gd name="T71" fmla="*/ 413 h 616"/>
                <a:gd name="T72" fmla="*/ 349 w 378"/>
                <a:gd name="T73" fmla="*/ 399 h 616"/>
                <a:gd name="T74" fmla="*/ 349 w 378"/>
                <a:gd name="T75" fmla="*/ 385 h 616"/>
                <a:gd name="T76" fmla="*/ 351 w 378"/>
                <a:gd name="T77" fmla="*/ 377 h 616"/>
                <a:gd name="T78" fmla="*/ 351 w 378"/>
                <a:gd name="T79" fmla="*/ 374 h 616"/>
                <a:gd name="T80" fmla="*/ 351 w 378"/>
                <a:gd name="T81" fmla="*/ 360 h 616"/>
                <a:gd name="T82" fmla="*/ 352 w 378"/>
                <a:gd name="T83" fmla="*/ 350 h 616"/>
                <a:gd name="T84" fmla="*/ 352 w 378"/>
                <a:gd name="T85" fmla="*/ 345 h 616"/>
                <a:gd name="T86" fmla="*/ 354 w 378"/>
                <a:gd name="T87" fmla="*/ 343 h 616"/>
                <a:gd name="T88" fmla="*/ 361 w 378"/>
                <a:gd name="T89" fmla="*/ 336 h 616"/>
                <a:gd name="T90" fmla="*/ 364 w 378"/>
                <a:gd name="T91" fmla="*/ 328 h 616"/>
                <a:gd name="T92" fmla="*/ 361 w 378"/>
                <a:gd name="T93" fmla="*/ 323 h 616"/>
                <a:gd name="T94" fmla="*/ 357 w 378"/>
                <a:gd name="T95" fmla="*/ 321 h 616"/>
                <a:gd name="T96" fmla="*/ 356 w 378"/>
                <a:gd name="T97" fmla="*/ 319 h 616"/>
                <a:gd name="T98" fmla="*/ 356 w 378"/>
                <a:gd name="T99" fmla="*/ 308 h 616"/>
                <a:gd name="T100" fmla="*/ 351 w 378"/>
                <a:gd name="T101" fmla="*/ 301 h 616"/>
                <a:gd name="T102" fmla="*/ 347 w 378"/>
                <a:gd name="T103" fmla="*/ 296 h 616"/>
                <a:gd name="T104" fmla="*/ 345 w 378"/>
                <a:gd name="T105" fmla="*/ 294 h 616"/>
                <a:gd name="T106" fmla="*/ 256 w 378"/>
                <a:gd name="T107" fmla="*/ 0 h 616"/>
                <a:gd name="T108" fmla="*/ 5 w 378"/>
                <a:gd name="T109" fmla="*/ 22 h 616"/>
                <a:gd name="T110" fmla="*/ 24 w 378"/>
                <a:gd name="T111" fmla="*/ 599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16"/>
                <a:gd name="T170" fmla="*/ 378 w 378"/>
                <a:gd name="T171" fmla="*/ 616 h 6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16">
                  <a:moveTo>
                    <a:pt x="44" y="599"/>
                  </a:moveTo>
                  <a:lnTo>
                    <a:pt x="51" y="607"/>
                  </a:lnTo>
                  <a:lnTo>
                    <a:pt x="58" y="600"/>
                  </a:lnTo>
                  <a:lnTo>
                    <a:pt x="54" y="592"/>
                  </a:lnTo>
                  <a:lnTo>
                    <a:pt x="61" y="550"/>
                  </a:lnTo>
                  <a:lnTo>
                    <a:pt x="75" y="548"/>
                  </a:lnTo>
                  <a:lnTo>
                    <a:pt x="73" y="587"/>
                  </a:lnTo>
                  <a:lnTo>
                    <a:pt x="97" y="605"/>
                  </a:lnTo>
                  <a:lnTo>
                    <a:pt x="95" y="605"/>
                  </a:lnTo>
                  <a:lnTo>
                    <a:pt x="92" y="607"/>
                  </a:lnTo>
                  <a:lnTo>
                    <a:pt x="87" y="609"/>
                  </a:lnTo>
                  <a:lnTo>
                    <a:pt x="81" y="611"/>
                  </a:lnTo>
                  <a:lnTo>
                    <a:pt x="76" y="612"/>
                  </a:lnTo>
                  <a:lnTo>
                    <a:pt x="73" y="614"/>
                  </a:lnTo>
                  <a:lnTo>
                    <a:pt x="70" y="616"/>
                  </a:lnTo>
                  <a:lnTo>
                    <a:pt x="76" y="616"/>
                  </a:lnTo>
                  <a:lnTo>
                    <a:pt x="83" y="614"/>
                  </a:lnTo>
                  <a:lnTo>
                    <a:pt x="92" y="612"/>
                  </a:lnTo>
                  <a:lnTo>
                    <a:pt x="98" y="611"/>
                  </a:lnTo>
                  <a:lnTo>
                    <a:pt x="105" y="609"/>
                  </a:lnTo>
                  <a:lnTo>
                    <a:pt x="110" y="607"/>
                  </a:lnTo>
                  <a:lnTo>
                    <a:pt x="114" y="607"/>
                  </a:lnTo>
                  <a:lnTo>
                    <a:pt x="115" y="607"/>
                  </a:lnTo>
                  <a:lnTo>
                    <a:pt x="115" y="605"/>
                  </a:lnTo>
                  <a:lnTo>
                    <a:pt x="114" y="604"/>
                  </a:lnTo>
                  <a:lnTo>
                    <a:pt x="112" y="602"/>
                  </a:lnTo>
                  <a:lnTo>
                    <a:pt x="112" y="600"/>
                  </a:lnTo>
                  <a:lnTo>
                    <a:pt x="117" y="595"/>
                  </a:lnTo>
                  <a:lnTo>
                    <a:pt x="122" y="590"/>
                  </a:lnTo>
                  <a:lnTo>
                    <a:pt x="124" y="587"/>
                  </a:lnTo>
                  <a:lnTo>
                    <a:pt x="125" y="585"/>
                  </a:lnTo>
                  <a:lnTo>
                    <a:pt x="125" y="583"/>
                  </a:lnTo>
                  <a:lnTo>
                    <a:pt x="125" y="582"/>
                  </a:lnTo>
                  <a:lnTo>
                    <a:pt x="125" y="580"/>
                  </a:lnTo>
                  <a:lnTo>
                    <a:pt x="125" y="578"/>
                  </a:lnTo>
                  <a:lnTo>
                    <a:pt x="125" y="577"/>
                  </a:lnTo>
                  <a:lnTo>
                    <a:pt x="124" y="573"/>
                  </a:lnTo>
                  <a:lnTo>
                    <a:pt x="124" y="572"/>
                  </a:lnTo>
                  <a:lnTo>
                    <a:pt x="124" y="570"/>
                  </a:lnTo>
                  <a:lnTo>
                    <a:pt x="127" y="565"/>
                  </a:lnTo>
                  <a:lnTo>
                    <a:pt x="127" y="558"/>
                  </a:lnTo>
                  <a:lnTo>
                    <a:pt x="124" y="553"/>
                  </a:lnTo>
                  <a:lnTo>
                    <a:pt x="119" y="548"/>
                  </a:lnTo>
                  <a:lnTo>
                    <a:pt x="114" y="545"/>
                  </a:lnTo>
                  <a:lnTo>
                    <a:pt x="109" y="539"/>
                  </a:lnTo>
                  <a:lnTo>
                    <a:pt x="105" y="538"/>
                  </a:lnTo>
                  <a:lnTo>
                    <a:pt x="103" y="538"/>
                  </a:lnTo>
                  <a:lnTo>
                    <a:pt x="102" y="516"/>
                  </a:lnTo>
                  <a:lnTo>
                    <a:pt x="378" y="489"/>
                  </a:lnTo>
                  <a:lnTo>
                    <a:pt x="361" y="457"/>
                  </a:lnTo>
                  <a:lnTo>
                    <a:pt x="361" y="455"/>
                  </a:lnTo>
                  <a:lnTo>
                    <a:pt x="361" y="450"/>
                  </a:lnTo>
                  <a:lnTo>
                    <a:pt x="361" y="445"/>
                  </a:lnTo>
                  <a:lnTo>
                    <a:pt x="361" y="438"/>
                  </a:lnTo>
                  <a:lnTo>
                    <a:pt x="361" y="431"/>
                  </a:lnTo>
                  <a:lnTo>
                    <a:pt x="359" y="424"/>
                  </a:lnTo>
                  <a:lnTo>
                    <a:pt x="359" y="421"/>
                  </a:lnTo>
                  <a:lnTo>
                    <a:pt x="359" y="418"/>
                  </a:lnTo>
                  <a:lnTo>
                    <a:pt x="354" y="413"/>
                  </a:lnTo>
                  <a:lnTo>
                    <a:pt x="351" y="406"/>
                  </a:lnTo>
                  <a:lnTo>
                    <a:pt x="349" y="399"/>
                  </a:lnTo>
                  <a:lnTo>
                    <a:pt x="349" y="391"/>
                  </a:lnTo>
                  <a:lnTo>
                    <a:pt x="349" y="385"/>
                  </a:lnTo>
                  <a:lnTo>
                    <a:pt x="349" y="380"/>
                  </a:lnTo>
                  <a:lnTo>
                    <a:pt x="351" y="377"/>
                  </a:lnTo>
                  <a:lnTo>
                    <a:pt x="351" y="374"/>
                  </a:lnTo>
                  <a:lnTo>
                    <a:pt x="351" y="367"/>
                  </a:lnTo>
                  <a:lnTo>
                    <a:pt x="351" y="360"/>
                  </a:lnTo>
                  <a:lnTo>
                    <a:pt x="351" y="355"/>
                  </a:lnTo>
                  <a:lnTo>
                    <a:pt x="352" y="350"/>
                  </a:lnTo>
                  <a:lnTo>
                    <a:pt x="352" y="348"/>
                  </a:lnTo>
                  <a:lnTo>
                    <a:pt x="352" y="345"/>
                  </a:lnTo>
                  <a:lnTo>
                    <a:pt x="354" y="345"/>
                  </a:lnTo>
                  <a:lnTo>
                    <a:pt x="354" y="343"/>
                  </a:lnTo>
                  <a:lnTo>
                    <a:pt x="361" y="336"/>
                  </a:lnTo>
                  <a:lnTo>
                    <a:pt x="364" y="331"/>
                  </a:lnTo>
                  <a:lnTo>
                    <a:pt x="364" y="328"/>
                  </a:lnTo>
                  <a:lnTo>
                    <a:pt x="364" y="325"/>
                  </a:lnTo>
                  <a:lnTo>
                    <a:pt x="361" y="323"/>
                  </a:lnTo>
                  <a:lnTo>
                    <a:pt x="359" y="323"/>
                  </a:lnTo>
                  <a:lnTo>
                    <a:pt x="357" y="321"/>
                  </a:lnTo>
                  <a:lnTo>
                    <a:pt x="356" y="319"/>
                  </a:lnTo>
                  <a:lnTo>
                    <a:pt x="356" y="314"/>
                  </a:lnTo>
                  <a:lnTo>
                    <a:pt x="356" y="308"/>
                  </a:lnTo>
                  <a:lnTo>
                    <a:pt x="352" y="304"/>
                  </a:lnTo>
                  <a:lnTo>
                    <a:pt x="351" y="301"/>
                  </a:lnTo>
                  <a:lnTo>
                    <a:pt x="349" y="297"/>
                  </a:lnTo>
                  <a:lnTo>
                    <a:pt x="347" y="296"/>
                  </a:lnTo>
                  <a:lnTo>
                    <a:pt x="345" y="294"/>
                  </a:lnTo>
                  <a:lnTo>
                    <a:pt x="329" y="257"/>
                  </a:lnTo>
                  <a:lnTo>
                    <a:pt x="256" y="0"/>
                  </a:lnTo>
                  <a:lnTo>
                    <a:pt x="257" y="0"/>
                  </a:lnTo>
                  <a:lnTo>
                    <a:pt x="5" y="22"/>
                  </a:lnTo>
                  <a:lnTo>
                    <a:pt x="0" y="414"/>
                  </a:lnTo>
                  <a:lnTo>
                    <a:pt x="24" y="599"/>
                  </a:lnTo>
                  <a:lnTo>
                    <a:pt x="44" y="599"/>
                  </a:lnTo>
                </a:path>
              </a:pathLst>
            </a:custGeom>
            <a:solidFill>
              <a:srgbClr val="339966"/>
            </a:solidFill>
            <a:ln w="3175">
              <a:solidFill>
                <a:schemeClr val="tx1"/>
              </a:solidFill>
              <a:prstDash val="solid"/>
              <a:round/>
              <a:headEnd/>
              <a:tailEnd/>
            </a:ln>
          </p:spPr>
          <p:txBody>
            <a:bodyPr/>
            <a:lstStyle/>
            <a:p>
              <a:endParaRPr lang="en-US"/>
            </a:p>
          </p:txBody>
        </p:sp>
      </p:grpSp>
      <p:grpSp>
        <p:nvGrpSpPr>
          <p:cNvPr id="58427" name="Group 178"/>
          <p:cNvGrpSpPr>
            <a:grpSpLocks/>
          </p:cNvGrpSpPr>
          <p:nvPr/>
        </p:nvGrpSpPr>
        <p:grpSpPr bwMode="auto">
          <a:xfrm>
            <a:off x="6584950" y="4456113"/>
            <a:ext cx="896938" cy="858837"/>
            <a:chOff x="3976" y="2396"/>
            <a:chExt cx="516" cy="557"/>
          </a:xfrm>
        </p:grpSpPr>
        <p:sp>
          <p:nvSpPr>
            <p:cNvPr id="58437" name="Freeform 179"/>
            <p:cNvSpPr>
              <a:spLocks/>
            </p:cNvSpPr>
            <p:nvPr/>
          </p:nvSpPr>
          <p:spPr bwMode="auto">
            <a:xfrm>
              <a:off x="3976" y="2396"/>
              <a:ext cx="516" cy="557"/>
            </a:xfrm>
            <a:custGeom>
              <a:avLst/>
              <a:gdLst>
                <a:gd name="T0" fmla="*/ 490 w 516"/>
                <a:gd name="T1" fmla="*/ 488 h 557"/>
                <a:gd name="T2" fmla="*/ 490 w 516"/>
                <a:gd name="T3" fmla="*/ 464 h 557"/>
                <a:gd name="T4" fmla="*/ 487 w 516"/>
                <a:gd name="T5" fmla="*/ 468 h 557"/>
                <a:gd name="T6" fmla="*/ 485 w 516"/>
                <a:gd name="T7" fmla="*/ 464 h 557"/>
                <a:gd name="T8" fmla="*/ 480 w 516"/>
                <a:gd name="T9" fmla="*/ 444 h 557"/>
                <a:gd name="T10" fmla="*/ 489 w 516"/>
                <a:gd name="T11" fmla="*/ 451 h 557"/>
                <a:gd name="T12" fmla="*/ 485 w 516"/>
                <a:gd name="T13" fmla="*/ 425 h 557"/>
                <a:gd name="T14" fmla="*/ 494 w 516"/>
                <a:gd name="T15" fmla="*/ 427 h 557"/>
                <a:gd name="T16" fmla="*/ 497 w 516"/>
                <a:gd name="T17" fmla="*/ 418 h 557"/>
                <a:gd name="T18" fmla="*/ 497 w 516"/>
                <a:gd name="T19" fmla="*/ 400 h 557"/>
                <a:gd name="T20" fmla="*/ 504 w 516"/>
                <a:gd name="T21" fmla="*/ 398 h 557"/>
                <a:gd name="T22" fmla="*/ 507 w 516"/>
                <a:gd name="T23" fmla="*/ 391 h 557"/>
                <a:gd name="T24" fmla="*/ 499 w 516"/>
                <a:gd name="T25" fmla="*/ 386 h 557"/>
                <a:gd name="T26" fmla="*/ 499 w 516"/>
                <a:gd name="T27" fmla="*/ 380 h 557"/>
                <a:gd name="T28" fmla="*/ 501 w 516"/>
                <a:gd name="T29" fmla="*/ 371 h 557"/>
                <a:gd name="T30" fmla="*/ 506 w 516"/>
                <a:gd name="T31" fmla="*/ 354 h 557"/>
                <a:gd name="T32" fmla="*/ 509 w 516"/>
                <a:gd name="T33" fmla="*/ 344 h 557"/>
                <a:gd name="T34" fmla="*/ 502 w 516"/>
                <a:gd name="T35" fmla="*/ 324 h 557"/>
                <a:gd name="T36" fmla="*/ 502 w 516"/>
                <a:gd name="T37" fmla="*/ 319 h 557"/>
                <a:gd name="T38" fmla="*/ 502 w 516"/>
                <a:gd name="T39" fmla="*/ 312 h 557"/>
                <a:gd name="T40" fmla="*/ 490 w 516"/>
                <a:gd name="T41" fmla="*/ 280 h 557"/>
                <a:gd name="T42" fmla="*/ 467 w 516"/>
                <a:gd name="T43" fmla="*/ 259 h 557"/>
                <a:gd name="T44" fmla="*/ 453 w 516"/>
                <a:gd name="T45" fmla="*/ 224 h 557"/>
                <a:gd name="T46" fmla="*/ 430 w 516"/>
                <a:gd name="T47" fmla="*/ 212 h 557"/>
                <a:gd name="T48" fmla="*/ 419 w 516"/>
                <a:gd name="T49" fmla="*/ 204 h 557"/>
                <a:gd name="T50" fmla="*/ 402 w 516"/>
                <a:gd name="T51" fmla="*/ 187 h 557"/>
                <a:gd name="T52" fmla="*/ 389 w 516"/>
                <a:gd name="T53" fmla="*/ 163 h 557"/>
                <a:gd name="T54" fmla="*/ 374 w 516"/>
                <a:gd name="T55" fmla="*/ 160 h 557"/>
                <a:gd name="T56" fmla="*/ 367 w 516"/>
                <a:gd name="T57" fmla="*/ 153 h 557"/>
                <a:gd name="T58" fmla="*/ 355 w 516"/>
                <a:gd name="T59" fmla="*/ 134 h 557"/>
                <a:gd name="T60" fmla="*/ 343 w 516"/>
                <a:gd name="T61" fmla="*/ 132 h 557"/>
                <a:gd name="T62" fmla="*/ 328 w 516"/>
                <a:gd name="T63" fmla="*/ 124 h 557"/>
                <a:gd name="T64" fmla="*/ 318 w 516"/>
                <a:gd name="T65" fmla="*/ 107 h 557"/>
                <a:gd name="T66" fmla="*/ 301 w 516"/>
                <a:gd name="T67" fmla="*/ 88 h 557"/>
                <a:gd name="T68" fmla="*/ 287 w 516"/>
                <a:gd name="T69" fmla="*/ 65 h 557"/>
                <a:gd name="T70" fmla="*/ 282 w 516"/>
                <a:gd name="T71" fmla="*/ 61 h 557"/>
                <a:gd name="T72" fmla="*/ 262 w 516"/>
                <a:gd name="T73" fmla="*/ 56 h 557"/>
                <a:gd name="T74" fmla="*/ 252 w 516"/>
                <a:gd name="T75" fmla="*/ 50 h 557"/>
                <a:gd name="T76" fmla="*/ 235 w 516"/>
                <a:gd name="T77" fmla="*/ 34 h 557"/>
                <a:gd name="T78" fmla="*/ 252 w 516"/>
                <a:gd name="T79" fmla="*/ 2 h 557"/>
                <a:gd name="T80" fmla="*/ 73 w 516"/>
                <a:gd name="T81" fmla="*/ 290 h 557"/>
                <a:gd name="T82" fmla="*/ 93 w 516"/>
                <a:gd name="T83" fmla="*/ 330 h 557"/>
                <a:gd name="T84" fmla="*/ 100 w 516"/>
                <a:gd name="T85" fmla="*/ 347 h 557"/>
                <a:gd name="T86" fmla="*/ 105 w 516"/>
                <a:gd name="T87" fmla="*/ 356 h 557"/>
                <a:gd name="T88" fmla="*/ 105 w 516"/>
                <a:gd name="T89" fmla="*/ 369 h 557"/>
                <a:gd name="T90" fmla="*/ 96 w 516"/>
                <a:gd name="T91" fmla="*/ 381 h 557"/>
                <a:gd name="T92" fmla="*/ 95 w 516"/>
                <a:gd name="T93" fmla="*/ 400 h 557"/>
                <a:gd name="T94" fmla="*/ 93 w 516"/>
                <a:gd name="T95" fmla="*/ 418 h 557"/>
                <a:gd name="T96" fmla="*/ 98 w 516"/>
                <a:gd name="T97" fmla="*/ 446 h 557"/>
                <a:gd name="T98" fmla="*/ 105 w 516"/>
                <a:gd name="T99" fmla="*/ 464 h 557"/>
                <a:gd name="T100" fmla="*/ 105 w 516"/>
                <a:gd name="T101" fmla="*/ 488 h 557"/>
                <a:gd name="T102" fmla="*/ 418 w 516"/>
                <a:gd name="T103" fmla="*/ 535 h 557"/>
                <a:gd name="T104" fmla="*/ 441 w 516"/>
                <a:gd name="T105" fmla="*/ 552 h 557"/>
                <a:gd name="T106" fmla="*/ 440 w 516"/>
                <a:gd name="T107" fmla="*/ 534 h 557"/>
                <a:gd name="T108" fmla="*/ 435 w 516"/>
                <a:gd name="T109" fmla="*/ 512 h 557"/>
                <a:gd name="T110" fmla="*/ 443 w 516"/>
                <a:gd name="T111" fmla="*/ 498 h 557"/>
                <a:gd name="T112" fmla="*/ 462 w 516"/>
                <a:gd name="T113" fmla="*/ 503 h 557"/>
                <a:gd name="T114" fmla="*/ 485 w 516"/>
                <a:gd name="T115" fmla="*/ 506 h 5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6"/>
                <a:gd name="T175" fmla="*/ 0 h 557"/>
                <a:gd name="T176" fmla="*/ 516 w 516"/>
                <a:gd name="T177" fmla="*/ 557 h 5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6" h="557">
                  <a:moveTo>
                    <a:pt x="492" y="498"/>
                  </a:moveTo>
                  <a:lnTo>
                    <a:pt x="487" y="493"/>
                  </a:lnTo>
                  <a:lnTo>
                    <a:pt x="485" y="490"/>
                  </a:lnTo>
                  <a:lnTo>
                    <a:pt x="490" y="488"/>
                  </a:lnTo>
                  <a:lnTo>
                    <a:pt x="492" y="474"/>
                  </a:lnTo>
                  <a:lnTo>
                    <a:pt x="489" y="474"/>
                  </a:lnTo>
                  <a:lnTo>
                    <a:pt x="489" y="471"/>
                  </a:lnTo>
                  <a:lnTo>
                    <a:pt x="490" y="464"/>
                  </a:lnTo>
                  <a:lnTo>
                    <a:pt x="485" y="462"/>
                  </a:lnTo>
                  <a:lnTo>
                    <a:pt x="487" y="464"/>
                  </a:lnTo>
                  <a:lnTo>
                    <a:pt x="487" y="466"/>
                  </a:lnTo>
                  <a:lnTo>
                    <a:pt x="487" y="468"/>
                  </a:lnTo>
                  <a:lnTo>
                    <a:pt x="487" y="469"/>
                  </a:lnTo>
                  <a:lnTo>
                    <a:pt x="487" y="468"/>
                  </a:lnTo>
                  <a:lnTo>
                    <a:pt x="485" y="464"/>
                  </a:lnTo>
                  <a:lnTo>
                    <a:pt x="482" y="457"/>
                  </a:lnTo>
                  <a:lnTo>
                    <a:pt x="480" y="449"/>
                  </a:lnTo>
                  <a:lnTo>
                    <a:pt x="480" y="446"/>
                  </a:lnTo>
                  <a:lnTo>
                    <a:pt x="480" y="444"/>
                  </a:lnTo>
                  <a:lnTo>
                    <a:pt x="482" y="444"/>
                  </a:lnTo>
                  <a:lnTo>
                    <a:pt x="485" y="446"/>
                  </a:lnTo>
                  <a:lnTo>
                    <a:pt x="487" y="449"/>
                  </a:lnTo>
                  <a:lnTo>
                    <a:pt x="489" y="451"/>
                  </a:lnTo>
                  <a:lnTo>
                    <a:pt x="489" y="432"/>
                  </a:lnTo>
                  <a:lnTo>
                    <a:pt x="485" y="425"/>
                  </a:lnTo>
                  <a:lnTo>
                    <a:pt x="487" y="427"/>
                  </a:lnTo>
                  <a:lnTo>
                    <a:pt x="489" y="427"/>
                  </a:lnTo>
                  <a:lnTo>
                    <a:pt x="490" y="427"/>
                  </a:lnTo>
                  <a:lnTo>
                    <a:pt x="494" y="427"/>
                  </a:lnTo>
                  <a:lnTo>
                    <a:pt x="496" y="427"/>
                  </a:lnTo>
                  <a:lnTo>
                    <a:pt x="497" y="427"/>
                  </a:lnTo>
                  <a:lnTo>
                    <a:pt x="497" y="418"/>
                  </a:lnTo>
                  <a:lnTo>
                    <a:pt x="497" y="412"/>
                  </a:lnTo>
                  <a:lnTo>
                    <a:pt x="497" y="407"/>
                  </a:lnTo>
                  <a:lnTo>
                    <a:pt x="497" y="403"/>
                  </a:lnTo>
                  <a:lnTo>
                    <a:pt x="497" y="400"/>
                  </a:lnTo>
                  <a:lnTo>
                    <a:pt x="499" y="398"/>
                  </a:lnTo>
                  <a:lnTo>
                    <a:pt x="504" y="398"/>
                  </a:lnTo>
                  <a:lnTo>
                    <a:pt x="506" y="396"/>
                  </a:lnTo>
                  <a:lnTo>
                    <a:pt x="507" y="395"/>
                  </a:lnTo>
                  <a:lnTo>
                    <a:pt x="507" y="393"/>
                  </a:lnTo>
                  <a:lnTo>
                    <a:pt x="507" y="391"/>
                  </a:lnTo>
                  <a:lnTo>
                    <a:pt x="506" y="391"/>
                  </a:lnTo>
                  <a:lnTo>
                    <a:pt x="506" y="390"/>
                  </a:lnTo>
                  <a:lnTo>
                    <a:pt x="504" y="390"/>
                  </a:lnTo>
                  <a:lnTo>
                    <a:pt x="499" y="386"/>
                  </a:lnTo>
                  <a:lnTo>
                    <a:pt x="497" y="385"/>
                  </a:lnTo>
                  <a:lnTo>
                    <a:pt x="496" y="383"/>
                  </a:lnTo>
                  <a:lnTo>
                    <a:pt x="497" y="381"/>
                  </a:lnTo>
                  <a:lnTo>
                    <a:pt x="499" y="380"/>
                  </a:lnTo>
                  <a:lnTo>
                    <a:pt x="501" y="380"/>
                  </a:lnTo>
                  <a:lnTo>
                    <a:pt x="502" y="380"/>
                  </a:lnTo>
                  <a:lnTo>
                    <a:pt x="504" y="378"/>
                  </a:lnTo>
                  <a:lnTo>
                    <a:pt x="501" y="371"/>
                  </a:lnTo>
                  <a:lnTo>
                    <a:pt x="501" y="364"/>
                  </a:lnTo>
                  <a:lnTo>
                    <a:pt x="502" y="361"/>
                  </a:lnTo>
                  <a:lnTo>
                    <a:pt x="504" y="356"/>
                  </a:lnTo>
                  <a:lnTo>
                    <a:pt x="506" y="354"/>
                  </a:lnTo>
                  <a:lnTo>
                    <a:pt x="507" y="352"/>
                  </a:lnTo>
                  <a:lnTo>
                    <a:pt x="509" y="352"/>
                  </a:lnTo>
                  <a:lnTo>
                    <a:pt x="509" y="351"/>
                  </a:lnTo>
                  <a:lnTo>
                    <a:pt x="509" y="344"/>
                  </a:lnTo>
                  <a:lnTo>
                    <a:pt x="516" y="339"/>
                  </a:lnTo>
                  <a:lnTo>
                    <a:pt x="514" y="330"/>
                  </a:lnTo>
                  <a:lnTo>
                    <a:pt x="506" y="329"/>
                  </a:lnTo>
                  <a:lnTo>
                    <a:pt x="502" y="324"/>
                  </a:lnTo>
                  <a:lnTo>
                    <a:pt x="504" y="324"/>
                  </a:lnTo>
                  <a:lnTo>
                    <a:pt x="504" y="322"/>
                  </a:lnTo>
                  <a:lnTo>
                    <a:pt x="502" y="320"/>
                  </a:lnTo>
                  <a:lnTo>
                    <a:pt x="502" y="319"/>
                  </a:lnTo>
                  <a:lnTo>
                    <a:pt x="502" y="317"/>
                  </a:lnTo>
                  <a:lnTo>
                    <a:pt x="502" y="315"/>
                  </a:lnTo>
                  <a:lnTo>
                    <a:pt x="502" y="314"/>
                  </a:lnTo>
                  <a:lnTo>
                    <a:pt x="502" y="312"/>
                  </a:lnTo>
                  <a:lnTo>
                    <a:pt x="501" y="298"/>
                  </a:lnTo>
                  <a:lnTo>
                    <a:pt x="496" y="288"/>
                  </a:lnTo>
                  <a:lnTo>
                    <a:pt x="490" y="280"/>
                  </a:lnTo>
                  <a:lnTo>
                    <a:pt x="484" y="271"/>
                  </a:lnTo>
                  <a:lnTo>
                    <a:pt x="477" y="266"/>
                  </a:lnTo>
                  <a:lnTo>
                    <a:pt x="470" y="263"/>
                  </a:lnTo>
                  <a:lnTo>
                    <a:pt x="467" y="259"/>
                  </a:lnTo>
                  <a:lnTo>
                    <a:pt x="465" y="258"/>
                  </a:lnTo>
                  <a:lnTo>
                    <a:pt x="463" y="242"/>
                  </a:lnTo>
                  <a:lnTo>
                    <a:pt x="460" y="232"/>
                  </a:lnTo>
                  <a:lnTo>
                    <a:pt x="453" y="224"/>
                  </a:lnTo>
                  <a:lnTo>
                    <a:pt x="446" y="219"/>
                  </a:lnTo>
                  <a:lnTo>
                    <a:pt x="440" y="215"/>
                  </a:lnTo>
                  <a:lnTo>
                    <a:pt x="435" y="214"/>
                  </a:lnTo>
                  <a:lnTo>
                    <a:pt x="430" y="212"/>
                  </a:lnTo>
                  <a:lnTo>
                    <a:pt x="428" y="212"/>
                  </a:lnTo>
                  <a:lnTo>
                    <a:pt x="428" y="210"/>
                  </a:lnTo>
                  <a:lnTo>
                    <a:pt x="424" y="209"/>
                  </a:lnTo>
                  <a:lnTo>
                    <a:pt x="419" y="204"/>
                  </a:lnTo>
                  <a:lnTo>
                    <a:pt x="414" y="200"/>
                  </a:lnTo>
                  <a:lnTo>
                    <a:pt x="409" y="195"/>
                  </a:lnTo>
                  <a:lnTo>
                    <a:pt x="406" y="190"/>
                  </a:lnTo>
                  <a:lnTo>
                    <a:pt x="402" y="187"/>
                  </a:lnTo>
                  <a:lnTo>
                    <a:pt x="401" y="183"/>
                  </a:lnTo>
                  <a:lnTo>
                    <a:pt x="397" y="175"/>
                  </a:lnTo>
                  <a:lnTo>
                    <a:pt x="392" y="168"/>
                  </a:lnTo>
                  <a:lnTo>
                    <a:pt x="389" y="163"/>
                  </a:lnTo>
                  <a:lnTo>
                    <a:pt x="384" y="161"/>
                  </a:lnTo>
                  <a:lnTo>
                    <a:pt x="380" y="160"/>
                  </a:lnTo>
                  <a:lnTo>
                    <a:pt x="377" y="160"/>
                  </a:lnTo>
                  <a:lnTo>
                    <a:pt x="374" y="160"/>
                  </a:lnTo>
                  <a:lnTo>
                    <a:pt x="372" y="158"/>
                  </a:lnTo>
                  <a:lnTo>
                    <a:pt x="370" y="154"/>
                  </a:lnTo>
                  <a:lnTo>
                    <a:pt x="367" y="153"/>
                  </a:lnTo>
                  <a:lnTo>
                    <a:pt x="365" y="149"/>
                  </a:lnTo>
                  <a:lnTo>
                    <a:pt x="362" y="143"/>
                  </a:lnTo>
                  <a:lnTo>
                    <a:pt x="358" y="138"/>
                  </a:lnTo>
                  <a:lnTo>
                    <a:pt x="355" y="134"/>
                  </a:lnTo>
                  <a:lnTo>
                    <a:pt x="352" y="132"/>
                  </a:lnTo>
                  <a:lnTo>
                    <a:pt x="348" y="131"/>
                  </a:lnTo>
                  <a:lnTo>
                    <a:pt x="347" y="132"/>
                  </a:lnTo>
                  <a:lnTo>
                    <a:pt x="343" y="132"/>
                  </a:lnTo>
                  <a:lnTo>
                    <a:pt x="336" y="131"/>
                  </a:lnTo>
                  <a:lnTo>
                    <a:pt x="331" y="129"/>
                  </a:lnTo>
                  <a:lnTo>
                    <a:pt x="328" y="124"/>
                  </a:lnTo>
                  <a:lnTo>
                    <a:pt x="325" y="119"/>
                  </a:lnTo>
                  <a:lnTo>
                    <a:pt x="321" y="114"/>
                  </a:lnTo>
                  <a:lnTo>
                    <a:pt x="320" y="110"/>
                  </a:lnTo>
                  <a:lnTo>
                    <a:pt x="318" y="107"/>
                  </a:lnTo>
                  <a:lnTo>
                    <a:pt x="318" y="105"/>
                  </a:lnTo>
                  <a:lnTo>
                    <a:pt x="313" y="102"/>
                  </a:lnTo>
                  <a:lnTo>
                    <a:pt x="306" y="95"/>
                  </a:lnTo>
                  <a:lnTo>
                    <a:pt x="301" y="88"/>
                  </a:lnTo>
                  <a:lnTo>
                    <a:pt x="296" y="82"/>
                  </a:lnTo>
                  <a:lnTo>
                    <a:pt x="292" y="75"/>
                  </a:lnTo>
                  <a:lnTo>
                    <a:pt x="291" y="68"/>
                  </a:lnTo>
                  <a:lnTo>
                    <a:pt x="287" y="65"/>
                  </a:lnTo>
                  <a:lnTo>
                    <a:pt x="287" y="63"/>
                  </a:lnTo>
                  <a:lnTo>
                    <a:pt x="287" y="61"/>
                  </a:lnTo>
                  <a:lnTo>
                    <a:pt x="284" y="61"/>
                  </a:lnTo>
                  <a:lnTo>
                    <a:pt x="282" y="61"/>
                  </a:lnTo>
                  <a:lnTo>
                    <a:pt x="281" y="60"/>
                  </a:lnTo>
                  <a:lnTo>
                    <a:pt x="274" y="60"/>
                  </a:lnTo>
                  <a:lnTo>
                    <a:pt x="267" y="58"/>
                  </a:lnTo>
                  <a:lnTo>
                    <a:pt x="262" y="56"/>
                  </a:lnTo>
                  <a:lnTo>
                    <a:pt x="259" y="55"/>
                  </a:lnTo>
                  <a:lnTo>
                    <a:pt x="255" y="53"/>
                  </a:lnTo>
                  <a:lnTo>
                    <a:pt x="254" y="51"/>
                  </a:lnTo>
                  <a:lnTo>
                    <a:pt x="252" y="50"/>
                  </a:lnTo>
                  <a:lnTo>
                    <a:pt x="240" y="48"/>
                  </a:lnTo>
                  <a:lnTo>
                    <a:pt x="235" y="43"/>
                  </a:lnTo>
                  <a:lnTo>
                    <a:pt x="235" y="34"/>
                  </a:lnTo>
                  <a:lnTo>
                    <a:pt x="237" y="24"/>
                  </a:lnTo>
                  <a:lnTo>
                    <a:pt x="242" y="16"/>
                  </a:lnTo>
                  <a:lnTo>
                    <a:pt x="248" y="7"/>
                  </a:lnTo>
                  <a:lnTo>
                    <a:pt x="252" y="2"/>
                  </a:lnTo>
                  <a:lnTo>
                    <a:pt x="254" y="0"/>
                  </a:lnTo>
                  <a:lnTo>
                    <a:pt x="130" y="19"/>
                  </a:lnTo>
                  <a:lnTo>
                    <a:pt x="0" y="33"/>
                  </a:lnTo>
                  <a:lnTo>
                    <a:pt x="73" y="290"/>
                  </a:lnTo>
                  <a:lnTo>
                    <a:pt x="89" y="327"/>
                  </a:lnTo>
                  <a:lnTo>
                    <a:pt x="91" y="329"/>
                  </a:lnTo>
                  <a:lnTo>
                    <a:pt x="93" y="330"/>
                  </a:lnTo>
                  <a:lnTo>
                    <a:pt x="95" y="334"/>
                  </a:lnTo>
                  <a:lnTo>
                    <a:pt x="96" y="337"/>
                  </a:lnTo>
                  <a:lnTo>
                    <a:pt x="100" y="341"/>
                  </a:lnTo>
                  <a:lnTo>
                    <a:pt x="100" y="347"/>
                  </a:lnTo>
                  <a:lnTo>
                    <a:pt x="100" y="352"/>
                  </a:lnTo>
                  <a:lnTo>
                    <a:pt x="101" y="354"/>
                  </a:lnTo>
                  <a:lnTo>
                    <a:pt x="103" y="356"/>
                  </a:lnTo>
                  <a:lnTo>
                    <a:pt x="105" y="356"/>
                  </a:lnTo>
                  <a:lnTo>
                    <a:pt x="108" y="358"/>
                  </a:lnTo>
                  <a:lnTo>
                    <a:pt x="108" y="361"/>
                  </a:lnTo>
                  <a:lnTo>
                    <a:pt x="108" y="364"/>
                  </a:lnTo>
                  <a:lnTo>
                    <a:pt x="105" y="369"/>
                  </a:lnTo>
                  <a:lnTo>
                    <a:pt x="98" y="376"/>
                  </a:lnTo>
                  <a:lnTo>
                    <a:pt x="98" y="378"/>
                  </a:lnTo>
                  <a:lnTo>
                    <a:pt x="96" y="378"/>
                  </a:lnTo>
                  <a:lnTo>
                    <a:pt x="96" y="381"/>
                  </a:lnTo>
                  <a:lnTo>
                    <a:pt x="96" y="383"/>
                  </a:lnTo>
                  <a:lnTo>
                    <a:pt x="95" y="388"/>
                  </a:lnTo>
                  <a:lnTo>
                    <a:pt x="95" y="393"/>
                  </a:lnTo>
                  <a:lnTo>
                    <a:pt x="95" y="400"/>
                  </a:lnTo>
                  <a:lnTo>
                    <a:pt x="95" y="407"/>
                  </a:lnTo>
                  <a:lnTo>
                    <a:pt x="95" y="410"/>
                  </a:lnTo>
                  <a:lnTo>
                    <a:pt x="93" y="413"/>
                  </a:lnTo>
                  <a:lnTo>
                    <a:pt x="93" y="418"/>
                  </a:lnTo>
                  <a:lnTo>
                    <a:pt x="93" y="424"/>
                  </a:lnTo>
                  <a:lnTo>
                    <a:pt x="93" y="432"/>
                  </a:lnTo>
                  <a:lnTo>
                    <a:pt x="95" y="439"/>
                  </a:lnTo>
                  <a:lnTo>
                    <a:pt x="98" y="446"/>
                  </a:lnTo>
                  <a:lnTo>
                    <a:pt x="103" y="451"/>
                  </a:lnTo>
                  <a:lnTo>
                    <a:pt x="103" y="454"/>
                  </a:lnTo>
                  <a:lnTo>
                    <a:pt x="103" y="457"/>
                  </a:lnTo>
                  <a:lnTo>
                    <a:pt x="105" y="464"/>
                  </a:lnTo>
                  <a:lnTo>
                    <a:pt x="105" y="471"/>
                  </a:lnTo>
                  <a:lnTo>
                    <a:pt x="105" y="478"/>
                  </a:lnTo>
                  <a:lnTo>
                    <a:pt x="105" y="483"/>
                  </a:lnTo>
                  <a:lnTo>
                    <a:pt x="105" y="488"/>
                  </a:lnTo>
                  <a:lnTo>
                    <a:pt x="105" y="490"/>
                  </a:lnTo>
                  <a:lnTo>
                    <a:pt x="122" y="522"/>
                  </a:lnTo>
                  <a:lnTo>
                    <a:pt x="139" y="554"/>
                  </a:lnTo>
                  <a:lnTo>
                    <a:pt x="418" y="535"/>
                  </a:lnTo>
                  <a:lnTo>
                    <a:pt x="428" y="557"/>
                  </a:lnTo>
                  <a:lnTo>
                    <a:pt x="443" y="557"/>
                  </a:lnTo>
                  <a:lnTo>
                    <a:pt x="443" y="556"/>
                  </a:lnTo>
                  <a:lnTo>
                    <a:pt x="441" y="552"/>
                  </a:lnTo>
                  <a:lnTo>
                    <a:pt x="441" y="549"/>
                  </a:lnTo>
                  <a:lnTo>
                    <a:pt x="441" y="544"/>
                  </a:lnTo>
                  <a:lnTo>
                    <a:pt x="440" y="539"/>
                  </a:lnTo>
                  <a:lnTo>
                    <a:pt x="440" y="534"/>
                  </a:lnTo>
                  <a:lnTo>
                    <a:pt x="440" y="530"/>
                  </a:lnTo>
                  <a:lnTo>
                    <a:pt x="440" y="528"/>
                  </a:lnTo>
                  <a:lnTo>
                    <a:pt x="435" y="520"/>
                  </a:lnTo>
                  <a:lnTo>
                    <a:pt x="435" y="512"/>
                  </a:lnTo>
                  <a:lnTo>
                    <a:pt x="435" y="506"/>
                  </a:lnTo>
                  <a:lnTo>
                    <a:pt x="438" y="503"/>
                  </a:lnTo>
                  <a:lnTo>
                    <a:pt x="441" y="500"/>
                  </a:lnTo>
                  <a:lnTo>
                    <a:pt x="443" y="498"/>
                  </a:lnTo>
                  <a:lnTo>
                    <a:pt x="446" y="498"/>
                  </a:lnTo>
                  <a:lnTo>
                    <a:pt x="448" y="498"/>
                  </a:lnTo>
                  <a:lnTo>
                    <a:pt x="453" y="501"/>
                  </a:lnTo>
                  <a:lnTo>
                    <a:pt x="462" y="503"/>
                  </a:lnTo>
                  <a:lnTo>
                    <a:pt x="468" y="505"/>
                  </a:lnTo>
                  <a:lnTo>
                    <a:pt x="475" y="506"/>
                  </a:lnTo>
                  <a:lnTo>
                    <a:pt x="482" y="506"/>
                  </a:lnTo>
                  <a:lnTo>
                    <a:pt x="485" y="506"/>
                  </a:lnTo>
                  <a:lnTo>
                    <a:pt x="489" y="506"/>
                  </a:lnTo>
                  <a:lnTo>
                    <a:pt x="490" y="506"/>
                  </a:lnTo>
                  <a:lnTo>
                    <a:pt x="492" y="498"/>
                  </a:lnTo>
                  <a:close/>
                </a:path>
              </a:pathLst>
            </a:custGeom>
            <a:solidFill>
              <a:srgbClr val="DDDDDD"/>
            </a:solidFill>
            <a:ln w="9525">
              <a:solidFill>
                <a:schemeClr val="tx1"/>
              </a:solidFill>
              <a:round/>
              <a:headEnd/>
              <a:tailEnd/>
            </a:ln>
          </p:spPr>
          <p:txBody>
            <a:bodyPr/>
            <a:lstStyle/>
            <a:p>
              <a:endParaRPr lang="en-US"/>
            </a:p>
          </p:txBody>
        </p:sp>
        <p:sp>
          <p:nvSpPr>
            <p:cNvPr id="58438" name="Freeform 180"/>
            <p:cNvSpPr>
              <a:spLocks/>
            </p:cNvSpPr>
            <p:nvPr/>
          </p:nvSpPr>
          <p:spPr bwMode="auto">
            <a:xfrm>
              <a:off x="3976" y="2396"/>
              <a:ext cx="516" cy="557"/>
            </a:xfrm>
            <a:custGeom>
              <a:avLst/>
              <a:gdLst>
                <a:gd name="T0" fmla="*/ 492 w 516"/>
                <a:gd name="T1" fmla="*/ 474 h 557"/>
                <a:gd name="T2" fmla="*/ 485 w 516"/>
                <a:gd name="T3" fmla="*/ 462 h 557"/>
                <a:gd name="T4" fmla="*/ 487 w 516"/>
                <a:gd name="T5" fmla="*/ 469 h 557"/>
                <a:gd name="T6" fmla="*/ 480 w 516"/>
                <a:gd name="T7" fmla="*/ 449 h 557"/>
                <a:gd name="T8" fmla="*/ 487 w 516"/>
                <a:gd name="T9" fmla="*/ 449 h 557"/>
                <a:gd name="T10" fmla="*/ 485 w 516"/>
                <a:gd name="T11" fmla="*/ 425 h 557"/>
                <a:gd name="T12" fmla="*/ 494 w 516"/>
                <a:gd name="T13" fmla="*/ 427 h 557"/>
                <a:gd name="T14" fmla="*/ 497 w 516"/>
                <a:gd name="T15" fmla="*/ 418 h 557"/>
                <a:gd name="T16" fmla="*/ 499 w 516"/>
                <a:gd name="T17" fmla="*/ 398 h 557"/>
                <a:gd name="T18" fmla="*/ 506 w 516"/>
                <a:gd name="T19" fmla="*/ 396 h 557"/>
                <a:gd name="T20" fmla="*/ 506 w 516"/>
                <a:gd name="T21" fmla="*/ 390 h 557"/>
                <a:gd name="T22" fmla="*/ 496 w 516"/>
                <a:gd name="T23" fmla="*/ 383 h 557"/>
                <a:gd name="T24" fmla="*/ 504 w 516"/>
                <a:gd name="T25" fmla="*/ 378 h 557"/>
                <a:gd name="T26" fmla="*/ 504 w 516"/>
                <a:gd name="T27" fmla="*/ 356 h 557"/>
                <a:gd name="T28" fmla="*/ 509 w 516"/>
                <a:gd name="T29" fmla="*/ 344 h 557"/>
                <a:gd name="T30" fmla="*/ 504 w 516"/>
                <a:gd name="T31" fmla="*/ 324 h 557"/>
                <a:gd name="T32" fmla="*/ 502 w 516"/>
                <a:gd name="T33" fmla="*/ 317 h 557"/>
                <a:gd name="T34" fmla="*/ 502 w 516"/>
                <a:gd name="T35" fmla="*/ 312 h 557"/>
                <a:gd name="T36" fmla="*/ 477 w 516"/>
                <a:gd name="T37" fmla="*/ 266 h 557"/>
                <a:gd name="T38" fmla="*/ 463 w 516"/>
                <a:gd name="T39" fmla="*/ 242 h 557"/>
                <a:gd name="T40" fmla="*/ 435 w 516"/>
                <a:gd name="T41" fmla="*/ 214 h 557"/>
                <a:gd name="T42" fmla="*/ 424 w 516"/>
                <a:gd name="T43" fmla="*/ 209 h 557"/>
                <a:gd name="T44" fmla="*/ 402 w 516"/>
                <a:gd name="T45" fmla="*/ 187 h 557"/>
                <a:gd name="T46" fmla="*/ 389 w 516"/>
                <a:gd name="T47" fmla="*/ 163 h 557"/>
                <a:gd name="T48" fmla="*/ 374 w 516"/>
                <a:gd name="T49" fmla="*/ 160 h 557"/>
                <a:gd name="T50" fmla="*/ 365 w 516"/>
                <a:gd name="T51" fmla="*/ 149 h 557"/>
                <a:gd name="T52" fmla="*/ 352 w 516"/>
                <a:gd name="T53" fmla="*/ 132 h 557"/>
                <a:gd name="T54" fmla="*/ 343 w 516"/>
                <a:gd name="T55" fmla="*/ 132 h 557"/>
                <a:gd name="T56" fmla="*/ 321 w 516"/>
                <a:gd name="T57" fmla="*/ 114 h 557"/>
                <a:gd name="T58" fmla="*/ 313 w 516"/>
                <a:gd name="T59" fmla="*/ 102 h 557"/>
                <a:gd name="T60" fmla="*/ 291 w 516"/>
                <a:gd name="T61" fmla="*/ 68 h 557"/>
                <a:gd name="T62" fmla="*/ 284 w 516"/>
                <a:gd name="T63" fmla="*/ 61 h 557"/>
                <a:gd name="T64" fmla="*/ 267 w 516"/>
                <a:gd name="T65" fmla="*/ 58 h 557"/>
                <a:gd name="T66" fmla="*/ 252 w 516"/>
                <a:gd name="T67" fmla="*/ 50 h 557"/>
                <a:gd name="T68" fmla="*/ 235 w 516"/>
                <a:gd name="T69" fmla="*/ 34 h 557"/>
                <a:gd name="T70" fmla="*/ 254 w 516"/>
                <a:gd name="T71" fmla="*/ 0 h 557"/>
                <a:gd name="T72" fmla="*/ 89 w 516"/>
                <a:gd name="T73" fmla="*/ 327 h 557"/>
                <a:gd name="T74" fmla="*/ 96 w 516"/>
                <a:gd name="T75" fmla="*/ 337 h 557"/>
                <a:gd name="T76" fmla="*/ 101 w 516"/>
                <a:gd name="T77" fmla="*/ 354 h 557"/>
                <a:gd name="T78" fmla="*/ 108 w 516"/>
                <a:gd name="T79" fmla="*/ 364 h 557"/>
                <a:gd name="T80" fmla="*/ 96 w 516"/>
                <a:gd name="T81" fmla="*/ 378 h 557"/>
                <a:gd name="T82" fmla="*/ 95 w 516"/>
                <a:gd name="T83" fmla="*/ 400 h 557"/>
                <a:gd name="T84" fmla="*/ 93 w 516"/>
                <a:gd name="T85" fmla="*/ 418 h 557"/>
                <a:gd name="T86" fmla="*/ 103 w 516"/>
                <a:gd name="T87" fmla="*/ 451 h 557"/>
                <a:gd name="T88" fmla="*/ 105 w 516"/>
                <a:gd name="T89" fmla="*/ 471 h 557"/>
                <a:gd name="T90" fmla="*/ 122 w 516"/>
                <a:gd name="T91" fmla="*/ 522 h 557"/>
                <a:gd name="T92" fmla="*/ 443 w 516"/>
                <a:gd name="T93" fmla="*/ 557 h 557"/>
                <a:gd name="T94" fmla="*/ 440 w 516"/>
                <a:gd name="T95" fmla="*/ 539 h 557"/>
                <a:gd name="T96" fmla="*/ 435 w 516"/>
                <a:gd name="T97" fmla="*/ 520 h 557"/>
                <a:gd name="T98" fmla="*/ 443 w 516"/>
                <a:gd name="T99" fmla="*/ 498 h 557"/>
                <a:gd name="T100" fmla="*/ 462 w 516"/>
                <a:gd name="T101" fmla="*/ 503 h 557"/>
                <a:gd name="T102" fmla="*/ 489 w 516"/>
                <a:gd name="T103" fmla="*/ 506 h 5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6"/>
                <a:gd name="T157" fmla="*/ 0 h 557"/>
                <a:gd name="T158" fmla="*/ 516 w 516"/>
                <a:gd name="T159" fmla="*/ 557 h 55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6" h="557">
                  <a:moveTo>
                    <a:pt x="492" y="498"/>
                  </a:moveTo>
                  <a:lnTo>
                    <a:pt x="487" y="493"/>
                  </a:lnTo>
                  <a:lnTo>
                    <a:pt x="485" y="490"/>
                  </a:lnTo>
                  <a:lnTo>
                    <a:pt x="490" y="488"/>
                  </a:lnTo>
                  <a:lnTo>
                    <a:pt x="492" y="474"/>
                  </a:lnTo>
                  <a:lnTo>
                    <a:pt x="489" y="474"/>
                  </a:lnTo>
                  <a:lnTo>
                    <a:pt x="489" y="471"/>
                  </a:lnTo>
                  <a:lnTo>
                    <a:pt x="490" y="464"/>
                  </a:lnTo>
                  <a:lnTo>
                    <a:pt x="485" y="462"/>
                  </a:lnTo>
                  <a:lnTo>
                    <a:pt x="487" y="464"/>
                  </a:lnTo>
                  <a:lnTo>
                    <a:pt x="487" y="466"/>
                  </a:lnTo>
                  <a:lnTo>
                    <a:pt x="487" y="468"/>
                  </a:lnTo>
                  <a:lnTo>
                    <a:pt x="487" y="469"/>
                  </a:lnTo>
                  <a:lnTo>
                    <a:pt x="487" y="468"/>
                  </a:lnTo>
                  <a:lnTo>
                    <a:pt x="485" y="464"/>
                  </a:lnTo>
                  <a:lnTo>
                    <a:pt x="482" y="457"/>
                  </a:lnTo>
                  <a:lnTo>
                    <a:pt x="480" y="449"/>
                  </a:lnTo>
                  <a:lnTo>
                    <a:pt x="480" y="446"/>
                  </a:lnTo>
                  <a:lnTo>
                    <a:pt x="480" y="444"/>
                  </a:lnTo>
                  <a:lnTo>
                    <a:pt x="482" y="444"/>
                  </a:lnTo>
                  <a:lnTo>
                    <a:pt x="485" y="446"/>
                  </a:lnTo>
                  <a:lnTo>
                    <a:pt x="487" y="449"/>
                  </a:lnTo>
                  <a:lnTo>
                    <a:pt x="489" y="451"/>
                  </a:lnTo>
                  <a:lnTo>
                    <a:pt x="489" y="432"/>
                  </a:lnTo>
                  <a:lnTo>
                    <a:pt x="485" y="425"/>
                  </a:lnTo>
                  <a:lnTo>
                    <a:pt x="487" y="427"/>
                  </a:lnTo>
                  <a:lnTo>
                    <a:pt x="489" y="427"/>
                  </a:lnTo>
                  <a:lnTo>
                    <a:pt x="490" y="427"/>
                  </a:lnTo>
                  <a:lnTo>
                    <a:pt x="494" y="427"/>
                  </a:lnTo>
                  <a:lnTo>
                    <a:pt x="496" y="427"/>
                  </a:lnTo>
                  <a:lnTo>
                    <a:pt x="497" y="427"/>
                  </a:lnTo>
                  <a:lnTo>
                    <a:pt x="497" y="418"/>
                  </a:lnTo>
                  <a:lnTo>
                    <a:pt x="497" y="412"/>
                  </a:lnTo>
                  <a:lnTo>
                    <a:pt x="497" y="407"/>
                  </a:lnTo>
                  <a:lnTo>
                    <a:pt x="497" y="403"/>
                  </a:lnTo>
                  <a:lnTo>
                    <a:pt x="497" y="400"/>
                  </a:lnTo>
                  <a:lnTo>
                    <a:pt x="499" y="398"/>
                  </a:lnTo>
                  <a:lnTo>
                    <a:pt x="504" y="398"/>
                  </a:lnTo>
                  <a:lnTo>
                    <a:pt x="506" y="396"/>
                  </a:lnTo>
                  <a:lnTo>
                    <a:pt x="507" y="395"/>
                  </a:lnTo>
                  <a:lnTo>
                    <a:pt x="507" y="393"/>
                  </a:lnTo>
                  <a:lnTo>
                    <a:pt x="507" y="391"/>
                  </a:lnTo>
                  <a:lnTo>
                    <a:pt x="506" y="391"/>
                  </a:lnTo>
                  <a:lnTo>
                    <a:pt x="506" y="390"/>
                  </a:lnTo>
                  <a:lnTo>
                    <a:pt x="504" y="390"/>
                  </a:lnTo>
                  <a:lnTo>
                    <a:pt x="499" y="386"/>
                  </a:lnTo>
                  <a:lnTo>
                    <a:pt x="497" y="385"/>
                  </a:lnTo>
                  <a:lnTo>
                    <a:pt x="496" y="383"/>
                  </a:lnTo>
                  <a:lnTo>
                    <a:pt x="497" y="381"/>
                  </a:lnTo>
                  <a:lnTo>
                    <a:pt x="499" y="380"/>
                  </a:lnTo>
                  <a:lnTo>
                    <a:pt x="501" y="380"/>
                  </a:lnTo>
                  <a:lnTo>
                    <a:pt x="502" y="380"/>
                  </a:lnTo>
                  <a:lnTo>
                    <a:pt x="504" y="378"/>
                  </a:lnTo>
                  <a:lnTo>
                    <a:pt x="501" y="371"/>
                  </a:lnTo>
                  <a:lnTo>
                    <a:pt x="501" y="364"/>
                  </a:lnTo>
                  <a:lnTo>
                    <a:pt x="502" y="361"/>
                  </a:lnTo>
                  <a:lnTo>
                    <a:pt x="504" y="356"/>
                  </a:lnTo>
                  <a:lnTo>
                    <a:pt x="506" y="354"/>
                  </a:lnTo>
                  <a:lnTo>
                    <a:pt x="507" y="352"/>
                  </a:lnTo>
                  <a:lnTo>
                    <a:pt x="509" y="352"/>
                  </a:lnTo>
                  <a:lnTo>
                    <a:pt x="509" y="351"/>
                  </a:lnTo>
                  <a:lnTo>
                    <a:pt x="509" y="344"/>
                  </a:lnTo>
                  <a:lnTo>
                    <a:pt x="516" y="339"/>
                  </a:lnTo>
                  <a:lnTo>
                    <a:pt x="514" y="330"/>
                  </a:lnTo>
                  <a:lnTo>
                    <a:pt x="506" y="329"/>
                  </a:lnTo>
                  <a:lnTo>
                    <a:pt x="502" y="324"/>
                  </a:lnTo>
                  <a:lnTo>
                    <a:pt x="504" y="324"/>
                  </a:lnTo>
                  <a:lnTo>
                    <a:pt x="504" y="322"/>
                  </a:lnTo>
                  <a:lnTo>
                    <a:pt x="502" y="320"/>
                  </a:lnTo>
                  <a:lnTo>
                    <a:pt x="502" y="319"/>
                  </a:lnTo>
                  <a:lnTo>
                    <a:pt x="502" y="317"/>
                  </a:lnTo>
                  <a:lnTo>
                    <a:pt x="502" y="315"/>
                  </a:lnTo>
                  <a:lnTo>
                    <a:pt x="502" y="314"/>
                  </a:lnTo>
                  <a:lnTo>
                    <a:pt x="502" y="312"/>
                  </a:lnTo>
                  <a:lnTo>
                    <a:pt x="501" y="298"/>
                  </a:lnTo>
                  <a:lnTo>
                    <a:pt x="496" y="288"/>
                  </a:lnTo>
                  <a:lnTo>
                    <a:pt x="490" y="280"/>
                  </a:lnTo>
                  <a:lnTo>
                    <a:pt x="484" y="271"/>
                  </a:lnTo>
                  <a:lnTo>
                    <a:pt x="477" y="266"/>
                  </a:lnTo>
                  <a:lnTo>
                    <a:pt x="470" y="263"/>
                  </a:lnTo>
                  <a:lnTo>
                    <a:pt x="467" y="259"/>
                  </a:lnTo>
                  <a:lnTo>
                    <a:pt x="465" y="258"/>
                  </a:lnTo>
                  <a:lnTo>
                    <a:pt x="463" y="242"/>
                  </a:lnTo>
                  <a:lnTo>
                    <a:pt x="460" y="232"/>
                  </a:lnTo>
                  <a:lnTo>
                    <a:pt x="453" y="224"/>
                  </a:lnTo>
                  <a:lnTo>
                    <a:pt x="446" y="219"/>
                  </a:lnTo>
                  <a:lnTo>
                    <a:pt x="440" y="215"/>
                  </a:lnTo>
                  <a:lnTo>
                    <a:pt x="435" y="214"/>
                  </a:lnTo>
                  <a:lnTo>
                    <a:pt x="430" y="212"/>
                  </a:lnTo>
                  <a:lnTo>
                    <a:pt x="428" y="212"/>
                  </a:lnTo>
                  <a:lnTo>
                    <a:pt x="428" y="210"/>
                  </a:lnTo>
                  <a:lnTo>
                    <a:pt x="424" y="209"/>
                  </a:lnTo>
                  <a:lnTo>
                    <a:pt x="419" y="204"/>
                  </a:lnTo>
                  <a:lnTo>
                    <a:pt x="414" y="200"/>
                  </a:lnTo>
                  <a:lnTo>
                    <a:pt x="409" y="195"/>
                  </a:lnTo>
                  <a:lnTo>
                    <a:pt x="406" y="190"/>
                  </a:lnTo>
                  <a:lnTo>
                    <a:pt x="402" y="187"/>
                  </a:lnTo>
                  <a:lnTo>
                    <a:pt x="401" y="183"/>
                  </a:lnTo>
                  <a:lnTo>
                    <a:pt x="397" y="175"/>
                  </a:lnTo>
                  <a:lnTo>
                    <a:pt x="392" y="168"/>
                  </a:lnTo>
                  <a:lnTo>
                    <a:pt x="389" y="163"/>
                  </a:lnTo>
                  <a:lnTo>
                    <a:pt x="384" y="161"/>
                  </a:lnTo>
                  <a:lnTo>
                    <a:pt x="380" y="160"/>
                  </a:lnTo>
                  <a:lnTo>
                    <a:pt x="377" y="160"/>
                  </a:lnTo>
                  <a:lnTo>
                    <a:pt x="374" y="160"/>
                  </a:lnTo>
                  <a:lnTo>
                    <a:pt x="372" y="158"/>
                  </a:lnTo>
                  <a:lnTo>
                    <a:pt x="370" y="154"/>
                  </a:lnTo>
                  <a:lnTo>
                    <a:pt x="367" y="153"/>
                  </a:lnTo>
                  <a:lnTo>
                    <a:pt x="365" y="149"/>
                  </a:lnTo>
                  <a:lnTo>
                    <a:pt x="362" y="143"/>
                  </a:lnTo>
                  <a:lnTo>
                    <a:pt x="358" y="138"/>
                  </a:lnTo>
                  <a:lnTo>
                    <a:pt x="355" y="134"/>
                  </a:lnTo>
                  <a:lnTo>
                    <a:pt x="352" y="132"/>
                  </a:lnTo>
                  <a:lnTo>
                    <a:pt x="348" y="131"/>
                  </a:lnTo>
                  <a:lnTo>
                    <a:pt x="347" y="132"/>
                  </a:lnTo>
                  <a:lnTo>
                    <a:pt x="343" y="132"/>
                  </a:lnTo>
                  <a:lnTo>
                    <a:pt x="336" y="131"/>
                  </a:lnTo>
                  <a:lnTo>
                    <a:pt x="331" y="129"/>
                  </a:lnTo>
                  <a:lnTo>
                    <a:pt x="328" y="124"/>
                  </a:lnTo>
                  <a:lnTo>
                    <a:pt x="325" y="119"/>
                  </a:lnTo>
                  <a:lnTo>
                    <a:pt x="321" y="114"/>
                  </a:lnTo>
                  <a:lnTo>
                    <a:pt x="320" y="110"/>
                  </a:lnTo>
                  <a:lnTo>
                    <a:pt x="318" y="107"/>
                  </a:lnTo>
                  <a:lnTo>
                    <a:pt x="318" y="105"/>
                  </a:lnTo>
                  <a:lnTo>
                    <a:pt x="313" y="102"/>
                  </a:lnTo>
                  <a:lnTo>
                    <a:pt x="306" y="95"/>
                  </a:lnTo>
                  <a:lnTo>
                    <a:pt x="301" y="88"/>
                  </a:lnTo>
                  <a:lnTo>
                    <a:pt x="296" y="82"/>
                  </a:lnTo>
                  <a:lnTo>
                    <a:pt x="292" y="75"/>
                  </a:lnTo>
                  <a:lnTo>
                    <a:pt x="291" y="68"/>
                  </a:lnTo>
                  <a:lnTo>
                    <a:pt x="287" y="65"/>
                  </a:lnTo>
                  <a:lnTo>
                    <a:pt x="287" y="63"/>
                  </a:lnTo>
                  <a:lnTo>
                    <a:pt x="287" y="61"/>
                  </a:lnTo>
                  <a:lnTo>
                    <a:pt x="284" y="61"/>
                  </a:lnTo>
                  <a:lnTo>
                    <a:pt x="282" y="61"/>
                  </a:lnTo>
                  <a:lnTo>
                    <a:pt x="281" y="60"/>
                  </a:lnTo>
                  <a:lnTo>
                    <a:pt x="274" y="60"/>
                  </a:lnTo>
                  <a:lnTo>
                    <a:pt x="267" y="58"/>
                  </a:lnTo>
                  <a:lnTo>
                    <a:pt x="262" y="56"/>
                  </a:lnTo>
                  <a:lnTo>
                    <a:pt x="259" y="55"/>
                  </a:lnTo>
                  <a:lnTo>
                    <a:pt x="255" y="53"/>
                  </a:lnTo>
                  <a:lnTo>
                    <a:pt x="254" y="51"/>
                  </a:lnTo>
                  <a:lnTo>
                    <a:pt x="252" y="50"/>
                  </a:lnTo>
                  <a:lnTo>
                    <a:pt x="240" y="48"/>
                  </a:lnTo>
                  <a:lnTo>
                    <a:pt x="235" y="43"/>
                  </a:lnTo>
                  <a:lnTo>
                    <a:pt x="235" y="34"/>
                  </a:lnTo>
                  <a:lnTo>
                    <a:pt x="237" y="24"/>
                  </a:lnTo>
                  <a:lnTo>
                    <a:pt x="242" y="16"/>
                  </a:lnTo>
                  <a:lnTo>
                    <a:pt x="248" y="7"/>
                  </a:lnTo>
                  <a:lnTo>
                    <a:pt x="252" y="2"/>
                  </a:lnTo>
                  <a:lnTo>
                    <a:pt x="254" y="0"/>
                  </a:lnTo>
                  <a:lnTo>
                    <a:pt x="130" y="19"/>
                  </a:lnTo>
                  <a:lnTo>
                    <a:pt x="0" y="33"/>
                  </a:lnTo>
                  <a:lnTo>
                    <a:pt x="73" y="290"/>
                  </a:lnTo>
                  <a:lnTo>
                    <a:pt x="89" y="327"/>
                  </a:lnTo>
                  <a:lnTo>
                    <a:pt x="91" y="329"/>
                  </a:lnTo>
                  <a:lnTo>
                    <a:pt x="93" y="330"/>
                  </a:lnTo>
                  <a:lnTo>
                    <a:pt x="95" y="334"/>
                  </a:lnTo>
                  <a:lnTo>
                    <a:pt x="96" y="337"/>
                  </a:lnTo>
                  <a:lnTo>
                    <a:pt x="100" y="341"/>
                  </a:lnTo>
                  <a:lnTo>
                    <a:pt x="100" y="347"/>
                  </a:lnTo>
                  <a:lnTo>
                    <a:pt x="100" y="352"/>
                  </a:lnTo>
                  <a:lnTo>
                    <a:pt x="101" y="354"/>
                  </a:lnTo>
                  <a:lnTo>
                    <a:pt x="103" y="356"/>
                  </a:lnTo>
                  <a:lnTo>
                    <a:pt x="105" y="356"/>
                  </a:lnTo>
                  <a:lnTo>
                    <a:pt x="108" y="358"/>
                  </a:lnTo>
                  <a:lnTo>
                    <a:pt x="108" y="361"/>
                  </a:lnTo>
                  <a:lnTo>
                    <a:pt x="108" y="364"/>
                  </a:lnTo>
                  <a:lnTo>
                    <a:pt x="105" y="369"/>
                  </a:lnTo>
                  <a:lnTo>
                    <a:pt x="98" y="376"/>
                  </a:lnTo>
                  <a:lnTo>
                    <a:pt x="98" y="378"/>
                  </a:lnTo>
                  <a:lnTo>
                    <a:pt x="96" y="378"/>
                  </a:lnTo>
                  <a:lnTo>
                    <a:pt x="96" y="381"/>
                  </a:lnTo>
                  <a:lnTo>
                    <a:pt x="96" y="383"/>
                  </a:lnTo>
                  <a:lnTo>
                    <a:pt x="95" y="388"/>
                  </a:lnTo>
                  <a:lnTo>
                    <a:pt x="95" y="393"/>
                  </a:lnTo>
                  <a:lnTo>
                    <a:pt x="95" y="400"/>
                  </a:lnTo>
                  <a:lnTo>
                    <a:pt x="95" y="407"/>
                  </a:lnTo>
                  <a:lnTo>
                    <a:pt x="95" y="410"/>
                  </a:lnTo>
                  <a:lnTo>
                    <a:pt x="93" y="413"/>
                  </a:lnTo>
                  <a:lnTo>
                    <a:pt x="93" y="418"/>
                  </a:lnTo>
                  <a:lnTo>
                    <a:pt x="93" y="424"/>
                  </a:lnTo>
                  <a:lnTo>
                    <a:pt x="93" y="432"/>
                  </a:lnTo>
                  <a:lnTo>
                    <a:pt x="95" y="439"/>
                  </a:lnTo>
                  <a:lnTo>
                    <a:pt x="98" y="446"/>
                  </a:lnTo>
                  <a:lnTo>
                    <a:pt x="103" y="451"/>
                  </a:lnTo>
                  <a:lnTo>
                    <a:pt x="103" y="454"/>
                  </a:lnTo>
                  <a:lnTo>
                    <a:pt x="103" y="457"/>
                  </a:lnTo>
                  <a:lnTo>
                    <a:pt x="105" y="464"/>
                  </a:lnTo>
                  <a:lnTo>
                    <a:pt x="105" y="471"/>
                  </a:lnTo>
                  <a:lnTo>
                    <a:pt x="105" y="478"/>
                  </a:lnTo>
                  <a:lnTo>
                    <a:pt x="105" y="483"/>
                  </a:lnTo>
                  <a:lnTo>
                    <a:pt x="105" y="488"/>
                  </a:lnTo>
                  <a:lnTo>
                    <a:pt x="105" y="490"/>
                  </a:lnTo>
                  <a:lnTo>
                    <a:pt x="122" y="522"/>
                  </a:lnTo>
                  <a:lnTo>
                    <a:pt x="139" y="554"/>
                  </a:lnTo>
                  <a:lnTo>
                    <a:pt x="418" y="535"/>
                  </a:lnTo>
                  <a:lnTo>
                    <a:pt x="428" y="557"/>
                  </a:lnTo>
                  <a:lnTo>
                    <a:pt x="443" y="557"/>
                  </a:lnTo>
                  <a:lnTo>
                    <a:pt x="443" y="556"/>
                  </a:lnTo>
                  <a:lnTo>
                    <a:pt x="441" y="552"/>
                  </a:lnTo>
                  <a:lnTo>
                    <a:pt x="441" y="549"/>
                  </a:lnTo>
                  <a:lnTo>
                    <a:pt x="441" y="544"/>
                  </a:lnTo>
                  <a:lnTo>
                    <a:pt x="440" y="539"/>
                  </a:lnTo>
                  <a:lnTo>
                    <a:pt x="440" y="534"/>
                  </a:lnTo>
                  <a:lnTo>
                    <a:pt x="440" y="530"/>
                  </a:lnTo>
                  <a:lnTo>
                    <a:pt x="440" y="528"/>
                  </a:lnTo>
                  <a:lnTo>
                    <a:pt x="435" y="520"/>
                  </a:lnTo>
                  <a:lnTo>
                    <a:pt x="435" y="512"/>
                  </a:lnTo>
                  <a:lnTo>
                    <a:pt x="435" y="506"/>
                  </a:lnTo>
                  <a:lnTo>
                    <a:pt x="438" y="503"/>
                  </a:lnTo>
                  <a:lnTo>
                    <a:pt x="441" y="500"/>
                  </a:lnTo>
                  <a:lnTo>
                    <a:pt x="443" y="498"/>
                  </a:lnTo>
                  <a:lnTo>
                    <a:pt x="446" y="498"/>
                  </a:lnTo>
                  <a:lnTo>
                    <a:pt x="448" y="498"/>
                  </a:lnTo>
                  <a:lnTo>
                    <a:pt x="453" y="501"/>
                  </a:lnTo>
                  <a:lnTo>
                    <a:pt x="462" y="503"/>
                  </a:lnTo>
                  <a:lnTo>
                    <a:pt x="468" y="505"/>
                  </a:lnTo>
                  <a:lnTo>
                    <a:pt x="475" y="506"/>
                  </a:lnTo>
                  <a:lnTo>
                    <a:pt x="482" y="506"/>
                  </a:lnTo>
                  <a:lnTo>
                    <a:pt x="485" y="506"/>
                  </a:lnTo>
                  <a:lnTo>
                    <a:pt x="489" y="506"/>
                  </a:lnTo>
                  <a:lnTo>
                    <a:pt x="490" y="506"/>
                  </a:lnTo>
                  <a:lnTo>
                    <a:pt x="492" y="498"/>
                  </a:lnTo>
                </a:path>
              </a:pathLst>
            </a:custGeom>
            <a:solidFill>
              <a:srgbClr val="DDDDDD"/>
            </a:solidFill>
            <a:ln w="3175">
              <a:solidFill>
                <a:schemeClr val="tx1"/>
              </a:solidFill>
              <a:prstDash val="solid"/>
              <a:round/>
              <a:headEnd/>
              <a:tailEnd/>
            </a:ln>
          </p:spPr>
          <p:txBody>
            <a:bodyPr/>
            <a:lstStyle/>
            <a:p>
              <a:endParaRPr lang="en-US"/>
            </a:p>
          </p:txBody>
        </p:sp>
      </p:grpSp>
      <p:grpSp>
        <p:nvGrpSpPr>
          <p:cNvPr id="58428" name="Group 181"/>
          <p:cNvGrpSpPr>
            <a:grpSpLocks/>
          </p:cNvGrpSpPr>
          <p:nvPr/>
        </p:nvGrpSpPr>
        <p:grpSpPr bwMode="auto">
          <a:xfrm>
            <a:off x="8315325" y="2605088"/>
            <a:ext cx="593725" cy="288925"/>
            <a:chOff x="4972" y="1195"/>
            <a:chExt cx="342" cy="188"/>
          </a:xfrm>
        </p:grpSpPr>
        <p:sp>
          <p:nvSpPr>
            <p:cNvPr id="58432" name="Freeform 182"/>
            <p:cNvSpPr>
              <a:spLocks/>
            </p:cNvSpPr>
            <p:nvPr/>
          </p:nvSpPr>
          <p:spPr bwMode="auto">
            <a:xfrm>
              <a:off x="5289" y="1356"/>
              <a:ext cx="25" cy="17"/>
            </a:xfrm>
            <a:custGeom>
              <a:avLst/>
              <a:gdLst>
                <a:gd name="T0" fmla="*/ 0 w 25"/>
                <a:gd name="T1" fmla="*/ 17 h 17"/>
                <a:gd name="T2" fmla="*/ 2 w 25"/>
                <a:gd name="T3" fmla="*/ 17 h 17"/>
                <a:gd name="T4" fmla="*/ 7 w 25"/>
                <a:gd name="T5" fmla="*/ 17 h 17"/>
                <a:gd name="T6" fmla="*/ 12 w 25"/>
                <a:gd name="T7" fmla="*/ 17 h 17"/>
                <a:gd name="T8" fmla="*/ 19 w 25"/>
                <a:gd name="T9" fmla="*/ 15 h 17"/>
                <a:gd name="T10" fmla="*/ 24 w 25"/>
                <a:gd name="T11" fmla="*/ 13 h 17"/>
                <a:gd name="T12" fmla="*/ 25 w 25"/>
                <a:gd name="T13" fmla="*/ 10 h 17"/>
                <a:gd name="T14" fmla="*/ 24 w 25"/>
                <a:gd name="T15" fmla="*/ 6 h 17"/>
                <a:gd name="T16" fmla="*/ 19 w 25"/>
                <a:gd name="T17" fmla="*/ 1 h 17"/>
                <a:gd name="T18" fmla="*/ 19 w 25"/>
                <a:gd name="T19" fmla="*/ 0 h 17"/>
                <a:gd name="T20" fmla="*/ 17 w 25"/>
                <a:gd name="T21" fmla="*/ 0 h 17"/>
                <a:gd name="T22" fmla="*/ 15 w 25"/>
                <a:gd name="T23" fmla="*/ 3 h 17"/>
                <a:gd name="T24" fmla="*/ 15 w 25"/>
                <a:gd name="T25" fmla="*/ 8 h 17"/>
                <a:gd name="T26" fmla="*/ 13 w 25"/>
                <a:gd name="T27" fmla="*/ 8 h 17"/>
                <a:gd name="T28" fmla="*/ 12 w 25"/>
                <a:gd name="T29" fmla="*/ 8 h 17"/>
                <a:gd name="T30" fmla="*/ 8 w 25"/>
                <a:gd name="T31" fmla="*/ 8 h 17"/>
                <a:gd name="T32" fmla="*/ 7 w 25"/>
                <a:gd name="T33" fmla="*/ 8 h 17"/>
                <a:gd name="T34" fmla="*/ 3 w 25"/>
                <a:gd name="T35" fmla="*/ 10 h 17"/>
                <a:gd name="T36" fmla="*/ 0 w 25"/>
                <a:gd name="T37" fmla="*/ 12 h 17"/>
                <a:gd name="T38" fmla="*/ 0 w 25"/>
                <a:gd name="T39" fmla="*/ 13 h 17"/>
                <a:gd name="T40" fmla="*/ 0 w 25"/>
                <a:gd name="T41" fmla="*/ 17 h 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17"/>
                <a:gd name="T65" fmla="*/ 25 w 25"/>
                <a:gd name="T66" fmla="*/ 17 h 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17">
                  <a:moveTo>
                    <a:pt x="0" y="17"/>
                  </a:moveTo>
                  <a:lnTo>
                    <a:pt x="2" y="17"/>
                  </a:lnTo>
                  <a:lnTo>
                    <a:pt x="7" y="17"/>
                  </a:lnTo>
                  <a:lnTo>
                    <a:pt x="12" y="17"/>
                  </a:lnTo>
                  <a:lnTo>
                    <a:pt x="19" y="15"/>
                  </a:lnTo>
                  <a:lnTo>
                    <a:pt x="24" y="13"/>
                  </a:lnTo>
                  <a:lnTo>
                    <a:pt x="25" y="10"/>
                  </a:lnTo>
                  <a:lnTo>
                    <a:pt x="24" y="6"/>
                  </a:lnTo>
                  <a:lnTo>
                    <a:pt x="19" y="1"/>
                  </a:lnTo>
                  <a:lnTo>
                    <a:pt x="19" y="0"/>
                  </a:lnTo>
                  <a:lnTo>
                    <a:pt x="17" y="0"/>
                  </a:lnTo>
                  <a:lnTo>
                    <a:pt x="15" y="3"/>
                  </a:lnTo>
                  <a:lnTo>
                    <a:pt x="15" y="8"/>
                  </a:lnTo>
                  <a:lnTo>
                    <a:pt x="13" y="8"/>
                  </a:lnTo>
                  <a:lnTo>
                    <a:pt x="12" y="8"/>
                  </a:lnTo>
                  <a:lnTo>
                    <a:pt x="8" y="8"/>
                  </a:lnTo>
                  <a:lnTo>
                    <a:pt x="7" y="8"/>
                  </a:lnTo>
                  <a:lnTo>
                    <a:pt x="3" y="10"/>
                  </a:lnTo>
                  <a:lnTo>
                    <a:pt x="0" y="12"/>
                  </a:lnTo>
                  <a:lnTo>
                    <a:pt x="0" y="13"/>
                  </a:lnTo>
                  <a:lnTo>
                    <a:pt x="0" y="17"/>
                  </a:lnTo>
                  <a:close/>
                </a:path>
              </a:pathLst>
            </a:custGeom>
            <a:solidFill>
              <a:srgbClr val="339966"/>
            </a:solidFill>
            <a:ln w="9525">
              <a:solidFill>
                <a:schemeClr val="tx1"/>
              </a:solidFill>
              <a:round/>
              <a:headEnd/>
              <a:tailEnd/>
            </a:ln>
          </p:spPr>
          <p:txBody>
            <a:bodyPr/>
            <a:lstStyle/>
            <a:p>
              <a:endParaRPr lang="en-US"/>
            </a:p>
          </p:txBody>
        </p:sp>
        <p:sp>
          <p:nvSpPr>
            <p:cNvPr id="58433" name="Freeform 183"/>
            <p:cNvSpPr>
              <a:spLocks/>
            </p:cNvSpPr>
            <p:nvPr/>
          </p:nvSpPr>
          <p:spPr bwMode="auto">
            <a:xfrm>
              <a:off x="5289" y="1356"/>
              <a:ext cx="25" cy="17"/>
            </a:xfrm>
            <a:custGeom>
              <a:avLst/>
              <a:gdLst>
                <a:gd name="T0" fmla="*/ 0 w 25"/>
                <a:gd name="T1" fmla="*/ 17 h 17"/>
                <a:gd name="T2" fmla="*/ 0 w 25"/>
                <a:gd name="T3" fmla="*/ 17 h 17"/>
                <a:gd name="T4" fmla="*/ 2 w 25"/>
                <a:gd name="T5" fmla="*/ 17 h 17"/>
                <a:gd name="T6" fmla="*/ 7 w 25"/>
                <a:gd name="T7" fmla="*/ 17 h 17"/>
                <a:gd name="T8" fmla="*/ 12 w 25"/>
                <a:gd name="T9" fmla="*/ 17 h 17"/>
                <a:gd name="T10" fmla="*/ 19 w 25"/>
                <a:gd name="T11" fmla="*/ 15 h 17"/>
                <a:gd name="T12" fmla="*/ 24 w 25"/>
                <a:gd name="T13" fmla="*/ 13 h 17"/>
                <a:gd name="T14" fmla="*/ 25 w 25"/>
                <a:gd name="T15" fmla="*/ 10 h 17"/>
                <a:gd name="T16" fmla="*/ 24 w 25"/>
                <a:gd name="T17" fmla="*/ 6 h 17"/>
                <a:gd name="T18" fmla="*/ 19 w 25"/>
                <a:gd name="T19" fmla="*/ 1 h 17"/>
                <a:gd name="T20" fmla="*/ 19 w 25"/>
                <a:gd name="T21" fmla="*/ 1 h 17"/>
                <a:gd name="T22" fmla="*/ 19 w 25"/>
                <a:gd name="T23" fmla="*/ 0 h 17"/>
                <a:gd name="T24" fmla="*/ 17 w 25"/>
                <a:gd name="T25" fmla="*/ 0 h 17"/>
                <a:gd name="T26" fmla="*/ 15 w 25"/>
                <a:gd name="T27" fmla="*/ 3 h 17"/>
                <a:gd name="T28" fmla="*/ 15 w 25"/>
                <a:gd name="T29" fmla="*/ 8 h 17"/>
                <a:gd name="T30" fmla="*/ 15 w 25"/>
                <a:gd name="T31" fmla="*/ 8 h 17"/>
                <a:gd name="T32" fmla="*/ 13 w 25"/>
                <a:gd name="T33" fmla="*/ 8 h 17"/>
                <a:gd name="T34" fmla="*/ 12 w 25"/>
                <a:gd name="T35" fmla="*/ 8 h 17"/>
                <a:gd name="T36" fmla="*/ 8 w 25"/>
                <a:gd name="T37" fmla="*/ 8 h 17"/>
                <a:gd name="T38" fmla="*/ 7 w 25"/>
                <a:gd name="T39" fmla="*/ 8 h 17"/>
                <a:gd name="T40" fmla="*/ 3 w 25"/>
                <a:gd name="T41" fmla="*/ 10 h 17"/>
                <a:gd name="T42" fmla="*/ 0 w 25"/>
                <a:gd name="T43" fmla="*/ 12 h 17"/>
                <a:gd name="T44" fmla="*/ 0 w 25"/>
                <a:gd name="T45" fmla="*/ 13 h 17"/>
                <a:gd name="T46" fmla="*/ 0 w 25"/>
                <a:gd name="T47" fmla="*/ 17 h 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
                <a:gd name="T73" fmla="*/ 0 h 17"/>
                <a:gd name="T74" fmla="*/ 25 w 25"/>
                <a:gd name="T75" fmla="*/ 17 h 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 h="17">
                  <a:moveTo>
                    <a:pt x="0" y="17"/>
                  </a:moveTo>
                  <a:lnTo>
                    <a:pt x="0" y="17"/>
                  </a:lnTo>
                  <a:lnTo>
                    <a:pt x="2" y="17"/>
                  </a:lnTo>
                  <a:lnTo>
                    <a:pt x="7" y="17"/>
                  </a:lnTo>
                  <a:lnTo>
                    <a:pt x="12" y="17"/>
                  </a:lnTo>
                  <a:lnTo>
                    <a:pt x="19" y="15"/>
                  </a:lnTo>
                  <a:lnTo>
                    <a:pt x="24" y="13"/>
                  </a:lnTo>
                  <a:lnTo>
                    <a:pt x="25" y="10"/>
                  </a:lnTo>
                  <a:lnTo>
                    <a:pt x="24" y="6"/>
                  </a:lnTo>
                  <a:lnTo>
                    <a:pt x="19" y="1"/>
                  </a:lnTo>
                  <a:lnTo>
                    <a:pt x="19" y="0"/>
                  </a:lnTo>
                  <a:lnTo>
                    <a:pt x="17" y="0"/>
                  </a:lnTo>
                  <a:lnTo>
                    <a:pt x="15" y="3"/>
                  </a:lnTo>
                  <a:lnTo>
                    <a:pt x="15" y="8"/>
                  </a:lnTo>
                  <a:lnTo>
                    <a:pt x="13" y="8"/>
                  </a:lnTo>
                  <a:lnTo>
                    <a:pt x="12" y="8"/>
                  </a:lnTo>
                  <a:lnTo>
                    <a:pt x="8" y="8"/>
                  </a:lnTo>
                  <a:lnTo>
                    <a:pt x="7" y="8"/>
                  </a:lnTo>
                  <a:lnTo>
                    <a:pt x="3" y="10"/>
                  </a:lnTo>
                  <a:lnTo>
                    <a:pt x="0" y="12"/>
                  </a:lnTo>
                  <a:lnTo>
                    <a:pt x="0" y="13"/>
                  </a:lnTo>
                  <a:lnTo>
                    <a:pt x="0" y="17"/>
                  </a:lnTo>
                </a:path>
              </a:pathLst>
            </a:custGeom>
            <a:solidFill>
              <a:srgbClr val="339966"/>
            </a:solidFill>
            <a:ln w="3175">
              <a:solidFill>
                <a:schemeClr val="tx1"/>
              </a:solidFill>
              <a:prstDash val="solid"/>
              <a:round/>
              <a:headEnd/>
              <a:tailEnd/>
            </a:ln>
          </p:spPr>
          <p:txBody>
            <a:bodyPr/>
            <a:lstStyle/>
            <a:p>
              <a:endParaRPr lang="en-US"/>
            </a:p>
          </p:txBody>
        </p:sp>
        <p:sp>
          <p:nvSpPr>
            <p:cNvPr id="58434" name="Freeform 184"/>
            <p:cNvSpPr>
              <a:spLocks/>
            </p:cNvSpPr>
            <p:nvPr/>
          </p:nvSpPr>
          <p:spPr bwMode="auto">
            <a:xfrm>
              <a:off x="5235" y="1357"/>
              <a:ext cx="29" cy="26"/>
            </a:xfrm>
            <a:custGeom>
              <a:avLst/>
              <a:gdLst>
                <a:gd name="T0" fmla="*/ 0 w 29"/>
                <a:gd name="T1" fmla="*/ 19 h 26"/>
                <a:gd name="T2" fmla="*/ 3 w 29"/>
                <a:gd name="T3" fmla="*/ 26 h 26"/>
                <a:gd name="T4" fmla="*/ 5 w 29"/>
                <a:gd name="T5" fmla="*/ 26 h 26"/>
                <a:gd name="T6" fmla="*/ 7 w 29"/>
                <a:gd name="T7" fmla="*/ 24 h 26"/>
                <a:gd name="T8" fmla="*/ 8 w 29"/>
                <a:gd name="T9" fmla="*/ 21 h 26"/>
                <a:gd name="T10" fmla="*/ 12 w 29"/>
                <a:gd name="T11" fmla="*/ 19 h 26"/>
                <a:gd name="T12" fmla="*/ 17 w 29"/>
                <a:gd name="T13" fmla="*/ 16 h 26"/>
                <a:gd name="T14" fmla="*/ 20 w 29"/>
                <a:gd name="T15" fmla="*/ 12 h 26"/>
                <a:gd name="T16" fmla="*/ 25 w 29"/>
                <a:gd name="T17" fmla="*/ 12 h 26"/>
                <a:gd name="T18" fmla="*/ 29 w 29"/>
                <a:gd name="T19" fmla="*/ 11 h 26"/>
                <a:gd name="T20" fmla="*/ 29 w 29"/>
                <a:gd name="T21" fmla="*/ 9 h 26"/>
                <a:gd name="T22" fmla="*/ 29 w 29"/>
                <a:gd name="T23" fmla="*/ 5 h 26"/>
                <a:gd name="T24" fmla="*/ 27 w 29"/>
                <a:gd name="T25" fmla="*/ 4 h 26"/>
                <a:gd name="T26" fmla="*/ 22 w 29"/>
                <a:gd name="T27" fmla="*/ 4 h 26"/>
                <a:gd name="T28" fmla="*/ 20 w 29"/>
                <a:gd name="T29" fmla="*/ 4 h 26"/>
                <a:gd name="T30" fmla="*/ 18 w 29"/>
                <a:gd name="T31" fmla="*/ 2 h 26"/>
                <a:gd name="T32" fmla="*/ 15 w 29"/>
                <a:gd name="T33" fmla="*/ 0 h 26"/>
                <a:gd name="T34" fmla="*/ 13 w 29"/>
                <a:gd name="T35" fmla="*/ 0 h 26"/>
                <a:gd name="T36" fmla="*/ 10 w 29"/>
                <a:gd name="T37" fmla="*/ 4 h 26"/>
                <a:gd name="T38" fmla="*/ 10 w 29"/>
                <a:gd name="T39" fmla="*/ 7 h 26"/>
                <a:gd name="T40" fmla="*/ 8 w 29"/>
                <a:gd name="T41" fmla="*/ 11 h 26"/>
                <a:gd name="T42" fmla="*/ 8 w 29"/>
                <a:gd name="T43" fmla="*/ 14 h 26"/>
                <a:gd name="T44" fmla="*/ 3 w 29"/>
                <a:gd name="T45" fmla="*/ 17 h 26"/>
                <a:gd name="T46" fmla="*/ 0 w 29"/>
                <a:gd name="T47" fmla="*/ 19 h 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
                <a:gd name="T73" fmla="*/ 0 h 26"/>
                <a:gd name="T74" fmla="*/ 29 w 29"/>
                <a:gd name="T75" fmla="*/ 26 h 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 h="26">
                  <a:moveTo>
                    <a:pt x="0" y="19"/>
                  </a:moveTo>
                  <a:lnTo>
                    <a:pt x="3" y="26"/>
                  </a:lnTo>
                  <a:lnTo>
                    <a:pt x="5" y="26"/>
                  </a:lnTo>
                  <a:lnTo>
                    <a:pt x="7" y="24"/>
                  </a:lnTo>
                  <a:lnTo>
                    <a:pt x="8" y="21"/>
                  </a:lnTo>
                  <a:lnTo>
                    <a:pt x="12" y="19"/>
                  </a:lnTo>
                  <a:lnTo>
                    <a:pt x="17" y="16"/>
                  </a:lnTo>
                  <a:lnTo>
                    <a:pt x="20" y="12"/>
                  </a:lnTo>
                  <a:lnTo>
                    <a:pt x="25" y="12"/>
                  </a:lnTo>
                  <a:lnTo>
                    <a:pt x="29" y="11"/>
                  </a:lnTo>
                  <a:lnTo>
                    <a:pt x="29" y="9"/>
                  </a:lnTo>
                  <a:lnTo>
                    <a:pt x="29" y="5"/>
                  </a:lnTo>
                  <a:lnTo>
                    <a:pt x="27" y="4"/>
                  </a:lnTo>
                  <a:lnTo>
                    <a:pt x="22" y="4"/>
                  </a:lnTo>
                  <a:lnTo>
                    <a:pt x="20" y="4"/>
                  </a:lnTo>
                  <a:lnTo>
                    <a:pt x="18" y="2"/>
                  </a:lnTo>
                  <a:lnTo>
                    <a:pt x="15" y="0"/>
                  </a:lnTo>
                  <a:lnTo>
                    <a:pt x="13" y="0"/>
                  </a:lnTo>
                  <a:lnTo>
                    <a:pt x="10" y="4"/>
                  </a:lnTo>
                  <a:lnTo>
                    <a:pt x="10" y="7"/>
                  </a:lnTo>
                  <a:lnTo>
                    <a:pt x="8" y="11"/>
                  </a:lnTo>
                  <a:lnTo>
                    <a:pt x="8" y="14"/>
                  </a:lnTo>
                  <a:lnTo>
                    <a:pt x="3" y="17"/>
                  </a:lnTo>
                  <a:lnTo>
                    <a:pt x="0" y="19"/>
                  </a:lnTo>
                  <a:close/>
                </a:path>
              </a:pathLst>
            </a:custGeom>
            <a:solidFill>
              <a:srgbClr val="339966"/>
            </a:solidFill>
            <a:ln w="9525">
              <a:solidFill>
                <a:schemeClr val="tx1"/>
              </a:solidFill>
              <a:round/>
              <a:headEnd/>
              <a:tailEnd/>
            </a:ln>
          </p:spPr>
          <p:txBody>
            <a:bodyPr/>
            <a:lstStyle/>
            <a:p>
              <a:endParaRPr lang="en-US"/>
            </a:p>
          </p:txBody>
        </p:sp>
        <p:sp>
          <p:nvSpPr>
            <p:cNvPr id="58435" name="Freeform 185"/>
            <p:cNvSpPr>
              <a:spLocks/>
            </p:cNvSpPr>
            <p:nvPr/>
          </p:nvSpPr>
          <p:spPr bwMode="auto">
            <a:xfrm>
              <a:off x="5235" y="1357"/>
              <a:ext cx="29" cy="26"/>
            </a:xfrm>
            <a:custGeom>
              <a:avLst/>
              <a:gdLst>
                <a:gd name="T0" fmla="*/ 0 w 29"/>
                <a:gd name="T1" fmla="*/ 19 h 26"/>
                <a:gd name="T2" fmla="*/ 3 w 29"/>
                <a:gd name="T3" fmla="*/ 26 h 26"/>
                <a:gd name="T4" fmla="*/ 3 w 29"/>
                <a:gd name="T5" fmla="*/ 26 h 26"/>
                <a:gd name="T6" fmla="*/ 5 w 29"/>
                <a:gd name="T7" fmla="*/ 26 h 26"/>
                <a:gd name="T8" fmla="*/ 7 w 29"/>
                <a:gd name="T9" fmla="*/ 24 h 26"/>
                <a:gd name="T10" fmla="*/ 8 w 29"/>
                <a:gd name="T11" fmla="*/ 21 h 26"/>
                <a:gd name="T12" fmla="*/ 12 w 29"/>
                <a:gd name="T13" fmla="*/ 19 h 26"/>
                <a:gd name="T14" fmla="*/ 17 w 29"/>
                <a:gd name="T15" fmla="*/ 16 h 26"/>
                <a:gd name="T16" fmla="*/ 20 w 29"/>
                <a:gd name="T17" fmla="*/ 12 h 26"/>
                <a:gd name="T18" fmla="*/ 25 w 29"/>
                <a:gd name="T19" fmla="*/ 12 h 26"/>
                <a:gd name="T20" fmla="*/ 29 w 29"/>
                <a:gd name="T21" fmla="*/ 11 h 26"/>
                <a:gd name="T22" fmla="*/ 29 w 29"/>
                <a:gd name="T23" fmla="*/ 11 h 26"/>
                <a:gd name="T24" fmla="*/ 29 w 29"/>
                <a:gd name="T25" fmla="*/ 9 h 26"/>
                <a:gd name="T26" fmla="*/ 29 w 29"/>
                <a:gd name="T27" fmla="*/ 5 h 26"/>
                <a:gd name="T28" fmla="*/ 27 w 29"/>
                <a:gd name="T29" fmla="*/ 4 h 26"/>
                <a:gd name="T30" fmla="*/ 22 w 29"/>
                <a:gd name="T31" fmla="*/ 4 h 26"/>
                <a:gd name="T32" fmla="*/ 22 w 29"/>
                <a:gd name="T33" fmla="*/ 4 h 26"/>
                <a:gd name="T34" fmla="*/ 20 w 29"/>
                <a:gd name="T35" fmla="*/ 4 h 26"/>
                <a:gd name="T36" fmla="*/ 18 w 29"/>
                <a:gd name="T37" fmla="*/ 2 h 26"/>
                <a:gd name="T38" fmla="*/ 15 w 29"/>
                <a:gd name="T39" fmla="*/ 0 h 26"/>
                <a:gd name="T40" fmla="*/ 13 w 29"/>
                <a:gd name="T41" fmla="*/ 0 h 26"/>
                <a:gd name="T42" fmla="*/ 10 w 29"/>
                <a:gd name="T43" fmla="*/ 4 h 26"/>
                <a:gd name="T44" fmla="*/ 10 w 29"/>
                <a:gd name="T45" fmla="*/ 7 h 26"/>
                <a:gd name="T46" fmla="*/ 8 w 29"/>
                <a:gd name="T47" fmla="*/ 11 h 26"/>
                <a:gd name="T48" fmla="*/ 8 w 29"/>
                <a:gd name="T49" fmla="*/ 14 h 26"/>
                <a:gd name="T50" fmla="*/ 3 w 29"/>
                <a:gd name="T51" fmla="*/ 17 h 26"/>
                <a:gd name="T52" fmla="*/ 0 w 29"/>
                <a:gd name="T53" fmla="*/ 19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9"/>
                <a:gd name="T82" fmla="*/ 0 h 26"/>
                <a:gd name="T83" fmla="*/ 29 w 29"/>
                <a:gd name="T84" fmla="*/ 26 h 2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9" h="26">
                  <a:moveTo>
                    <a:pt x="0" y="19"/>
                  </a:moveTo>
                  <a:lnTo>
                    <a:pt x="3" y="26"/>
                  </a:lnTo>
                  <a:lnTo>
                    <a:pt x="5" y="26"/>
                  </a:lnTo>
                  <a:lnTo>
                    <a:pt x="7" y="24"/>
                  </a:lnTo>
                  <a:lnTo>
                    <a:pt x="8" y="21"/>
                  </a:lnTo>
                  <a:lnTo>
                    <a:pt x="12" y="19"/>
                  </a:lnTo>
                  <a:lnTo>
                    <a:pt x="17" y="16"/>
                  </a:lnTo>
                  <a:lnTo>
                    <a:pt x="20" y="12"/>
                  </a:lnTo>
                  <a:lnTo>
                    <a:pt x="25" y="12"/>
                  </a:lnTo>
                  <a:lnTo>
                    <a:pt x="29" y="11"/>
                  </a:lnTo>
                  <a:lnTo>
                    <a:pt x="29" y="9"/>
                  </a:lnTo>
                  <a:lnTo>
                    <a:pt x="29" y="5"/>
                  </a:lnTo>
                  <a:lnTo>
                    <a:pt x="27" y="4"/>
                  </a:lnTo>
                  <a:lnTo>
                    <a:pt x="22" y="4"/>
                  </a:lnTo>
                  <a:lnTo>
                    <a:pt x="20" y="4"/>
                  </a:lnTo>
                  <a:lnTo>
                    <a:pt x="18" y="2"/>
                  </a:lnTo>
                  <a:lnTo>
                    <a:pt x="15" y="0"/>
                  </a:lnTo>
                  <a:lnTo>
                    <a:pt x="13" y="0"/>
                  </a:lnTo>
                  <a:lnTo>
                    <a:pt x="10" y="4"/>
                  </a:lnTo>
                  <a:lnTo>
                    <a:pt x="10" y="7"/>
                  </a:lnTo>
                  <a:lnTo>
                    <a:pt x="8" y="11"/>
                  </a:lnTo>
                  <a:lnTo>
                    <a:pt x="8" y="14"/>
                  </a:lnTo>
                  <a:lnTo>
                    <a:pt x="3" y="17"/>
                  </a:lnTo>
                  <a:lnTo>
                    <a:pt x="0" y="19"/>
                  </a:lnTo>
                </a:path>
              </a:pathLst>
            </a:custGeom>
            <a:solidFill>
              <a:srgbClr val="339966"/>
            </a:solidFill>
            <a:ln w="3175">
              <a:solidFill>
                <a:schemeClr val="tx1"/>
              </a:solidFill>
              <a:prstDash val="solid"/>
              <a:round/>
              <a:headEnd/>
              <a:tailEnd/>
            </a:ln>
          </p:spPr>
          <p:txBody>
            <a:bodyPr/>
            <a:lstStyle/>
            <a:p>
              <a:endParaRPr lang="en-US"/>
            </a:p>
          </p:txBody>
        </p:sp>
        <p:sp>
          <p:nvSpPr>
            <p:cNvPr id="58436" name="Freeform 186"/>
            <p:cNvSpPr>
              <a:spLocks/>
            </p:cNvSpPr>
            <p:nvPr/>
          </p:nvSpPr>
          <p:spPr bwMode="auto">
            <a:xfrm>
              <a:off x="4972" y="1195"/>
              <a:ext cx="329" cy="167"/>
            </a:xfrm>
            <a:custGeom>
              <a:avLst/>
              <a:gdLst>
                <a:gd name="T0" fmla="*/ 2 w 329"/>
                <a:gd name="T1" fmla="*/ 69 h 167"/>
                <a:gd name="T2" fmla="*/ 17 w 329"/>
                <a:gd name="T3" fmla="*/ 68 h 167"/>
                <a:gd name="T4" fmla="*/ 43 w 329"/>
                <a:gd name="T5" fmla="*/ 61 h 167"/>
                <a:gd name="T6" fmla="*/ 63 w 329"/>
                <a:gd name="T7" fmla="*/ 56 h 167"/>
                <a:gd name="T8" fmla="*/ 171 w 329"/>
                <a:gd name="T9" fmla="*/ 32 h 167"/>
                <a:gd name="T10" fmla="*/ 182 w 329"/>
                <a:gd name="T11" fmla="*/ 20 h 167"/>
                <a:gd name="T12" fmla="*/ 197 w 329"/>
                <a:gd name="T13" fmla="*/ 3 h 167"/>
                <a:gd name="T14" fmla="*/ 210 w 329"/>
                <a:gd name="T15" fmla="*/ 0 h 167"/>
                <a:gd name="T16" fmla="*/ 210 w 329"/>
                <a:gd name="T17" fmla="*/ 2 h 167"/>
                <a:gd name="T18" fmla="*/ 215 w 329"/>
                <a:gd name="T19" fmla="*/ 13 h 167"/>
                <a:gd name="T20" fmla="*/ 227 w 329"/>
                <a:gd name="T21" fmla="*/ 22 h 167"/>
                <a:gd name="T22" fmla="*/ 232 w 329"/>
                <a:gd name="T23" fmla="*/ 27 h 167"/>
                <a:gd name="T24" fmla="*/ 220 w 329"/>
                <a:gd name="T25" fmla="*/ 41 h 167"/>
                <a:gd name="T26" fmla="*/ 217 w 329"/>
                <a:gd name="T27" fmla="*/ 52 h 167"/>
                <a:gd name="T28" fmla="*/ 214 w 329"/>
                <a:gd name="T29" fmla="*/ 73 h 167"/>
                <a:gd name="T30" fmla="*/ 242 w 329"/>
                <a:gd name="T31" fmla="*/ 78 h 167"/>
                <a:gd name="T32" fmla="*/ 254 w 329"/>
                <a:gd name="T33" fmla="*/ 91 h 167"/>
                <a:gd name="T34" fmla="*/ 259 w 329"/>
                <a:gd name="T35" fmla="*/ 107 h 167"/>
                <a:gd name="T36" fmla="*/ 268 w 329"/>
                <a:gd name="T37" fmla="*/ 107 h 167"/>
                <a:gd name="T38" fmla="*/ 268 w 329"/>
                <a:gd name="T39" fmla="*/ 112 h 167"/>
                <a:gd name="T40" fmla="*/ 280 w 329"/>
                <a:gd name="T41" fmla="*/ 120 h 167"/>
                <a:gd name="T42" fmla="*/ 305 w 329"/>
                <a:gd name="T43" fmla="*/ 120 h 167"/>
                <a:gd name="T44" fmla="*/ 319 w 329"/>
                <a:gd name="T45" fmla="*/ 105 h 167"/>
                <a:gd name="T46" fmla="*/ 312 w 329"/>
                <a:gd name="T47" fmla="*/ 91 h 167"/>
                <a:gd name="T48" fmla="*/ 298 w 329"/>
                <a:gd name="T49" fmla="*/ 81 h 167"/>
                <a:gd name="T50" fmla="*/ 293 w 329"/>
                <a:gd name="T51" fmla="*/ 85 h 167"/>
                <a:gd name="T52" fmla="*/ 292 w 329"/>
                <a:gd name="T53" fmla="*/ 78 h 167"/>
                <a:gd name="T54" fmla="*/ 310 w 329"/>
                <a:gd name="T55" fmla="*/ 81 h 167"/>
                <a:gd name="T56" fmla="*/ 329 w 329"/>
                <a:gd name="T57" fmla="*/ 113 h 167"/>
                <a:gd name="T58" fmla="*/ 329 w 329"/>
                <a:gd name="T59" fmla="*/ 122 h 167"/>
                <a:gd name="T60" fmla="*/ 329 w 329"/>
                <a:gd name="T61" fmla="*/ 125 h 167"/>
                <a:gd name="T62" fmla="*/ 322 w 329"/>
                <a:gd name="T63" fmla="*/ 123 h 167"/>
                <a:gd name="T64" fmla="*/ 308 w 329"/>
                <a:gd name="T65" fmla="*/ 132 h 167"/>
                <a:gd name="T66" fmla="*/ 297 w 329"/>
                <a:gd name="T67" fmla="*/ 135 h 167"/>
                <a:gd name="T68" fmla="*/ 286 w 329"/>
                <a:gd name="T69" fmla="*/ 147 h 167"/>
                <a:gd name="T70" fmla="*/ 273 w 329"/>
                <a:gd name="T71" fmla="*/ 157 h 167"/>
                <a:gd name="T72" fmla="*/ 270 w 329"/>
                <a:gd name="T73" fmla="*/ 134 h 167"/>
                <a:gd name="T74" fmla="*/ 259 w 329"/>
                <a:gd name="T75" fmla="*/ 130 h 167"/>
                <a:gd name="T76" fmla="*/ 258 w 329"/>
                <a:gd name="T77" fmla="*/ 152 h 167"/>
                <a:gd name="T78" fmla="*/ 258 w 329"/>
                <a:gd name="T79" fmla="*/ 145 h 167"/>
                <a:gd name="T80" fmla="*/ 246 w 329"/>
                <a:gd name="T81" fmla="*/ 151 h 167"/>
                <a:gd name="T82" fmla="*/ 246 w 329"/>
                <a:gd name="T83" fmla="*/ 159 h 167"/>
                <a:gd name="T84" fmla="*/ 232 w 329"/>
                <a:gd name="T85" fmla="*/ 167 h 167"/>
                <a:gd name="T86" fmla="*/ 229 w 329"/>
                <a:gd name="T87" fmla="*/ 161 h 167"/>
                <a:gd name="T88" fmla="*/ 227 w 329"/>
                <a:gd name="T89" fmla="*/ 156 h 167"/>
                <a:gd name="T90" fmla="*/ 200 w 329"/>
                <a:gd name="T91" fmla="*/ 129 h 167"/>
                <a:gd name="T92" fmla="*/ 154 w 329"/>
                <a:gd name="T93" fmla="*/ 122 h 167"/>
                <a:gd name="T94" fmla="*/ 66 w 329"/>
                <a:gd name="T95" fmla="*/ 144 h 1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29"/>
                <a:gd name="T145" fmla="*/ 0 h 167"/>
                <a:gd name="T146" fmla="*/ 329 w 329"/>
                <a:gd name="T147" fmla="*/ 167 h 1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29" h="167">
                  <a:moveTo>
                    <a:pt x="6" y="157"/>
                  </a:moveTo>
                  <a:lnTo>
                    <a:pt x="0" y="157"/>
                  </a:lnTo>
                  <a:lnTo>
                    <a:pt x="2" y="71"/>
                  </a:lnTo>
                  <a:lnTo>
                    <a:pt x="2" y="69"/>
                  </a:lnTo>
                  <a:lnTo>
                    <a:pt x="6" y="69"/>
                  </a:lnTo>
                  <a:lnTo>
                    <a:pt x="9" y="69"/>
                  </a:lnTo>
                  <a:lnTo>
                    <a:pt x="12" y="68"/>
                  </a:lnTo>
                  <a:lnTo>
                    <a:pt x="17" y="68"/>
                  </a:lnTo>
                  <a:lnTo>
                    <a:pt x="24" y="66"/>
                  </a:lnTo>
                  <a:lnTo>
                    <a:pt x="29" y="64"/>
                  </a:lnTo>
                  <a:lnTo>
                    <a:pt x="36" y="63"/>
                  </a:lnTo>
                  <a:lnTo>
                    <a:pt x="43" y="61"/>
                  </a:lnTo>
                  <a:lnTo>
                    <a:pt x="48" y="59"/>
                  </a:lnTo>
                  <a:lnTo>
                    <a:pt x="55" y="57"/>
                  </a:lnTo>
                  <a:lnTo>
                    <a:pt x="60" y="56"/>
                  </a:lnTo>
                  <a:lnTo>
                    <a:pt x="63" y="56"/>
                  </a:lnTo>
                  <a:lnTo>
                    <a:pt x="66" y="54"/>
                  </a:lnTo>
                  <a:lnTo>
                    <a:pt x="68" y="54"/>
                  </a:lnTo>
                  <a:lnTo>
                    <a:pt x="70" y="54"/>
                  </a:lnTo>
                  <a:lnTo>
                    <a:pt x="171" y="32"/>
                  </a:lnTo>
                  <a:lnTo>
                    <a:pt x="178" y="25"/>
                  </a:lnTo>
                  <a:lnTo>
                    <a:pt x="180" y="25"/>
                  </a:lnTo>
                  <a:lnTo>
                    <a:pt x="180" y="22"/>
                  </a:lnTo>
                  <a:lnTo>
                    <a:pt x="182" y="20"/>
                  </a:lnTo>
                  <a:lnTo>
                    <a:pt x="183" y="19"/>
                  </a:lnTo>
                  <a:lnTo>
                    <a:pt x="187" y="12"/>
                  </a:lnTo>
                  <a:lnTo>
                    <a:pt x="192" y="7"/>
                  </a:lnTo>
                  <a:lnTo>
                    <a:pt x="197" y="3"/>
                  </a:lnTo>
                  <a:lnTo>
                    <a:pt x="202" y="0"/>
                  </a:lnTo>
                  <a:lnTo>
                    <a:pt x="205" y="0"/>
                  </a:lnTo>
                  <a:lnTo>
                    <a:pt x="209" y="0"/>
                  </a:lnTo>
                  <a:lnTo>
                    <a:pt x="210" y="0"/>
                  </a:lnTo>
                  <a:lnTo>
                    <a:pt x="212" y="0"/>
                  </a:lnTo>
                  <a:lnTo>
                    <a:pt x="210" y="0"/>
                  </a:lnTo>
                  <a:lnTo>
                    <a:pt x="210" y="2"/>
                  </a:lnTo>
                  <a:lnTo>
                    <a:pt x="210" y="3"/>
                  </a:lnTo>
                  <a:lnTo>
                    <a:pt x="212" y="7"/>
                  </a:lnTo>
                  <a:lnTo>
                    <a:pt x="214" y="10"/>
                  </a:lnTo>
                  <a:lnTo>
                    <a:pt x="215" y="13"/>
                  </a:lnTo>
                  <a:lnTo>
                    <a:pt x="220" y="17"/>
                  </a:lnTo>
                  <a:lnTo>
                    <a:pt x="226" y="22"/>
                  </a:lnTo>
                  <a:lnTo>
                    <a:pt x="227" y="22"/>
                  </a:lnTo>
                  <a:lnTo>
                    <a:pt x="231" y="22"/>
                  </a:lnTo>
                  <a:lnTo>
                    <a:pt x="232" y="24"/>
                  </a:lnTo>
                  <a:lnTo>
                    <a:pt x="234" y="24"/>
                  </a:lnTo>
                  <a:lnTo>
                    <a:pt x="232" y="27"/>
                  </a:lnTo>
                  <a:lnTo>
                    <a:pt x="229" y="30"/>
                  </a:lnTo>
                  <a:lnTo>
                    <a:pt x="220" y="35"/>
                  </a:lnTo>
                  <a:lnTo>
                    <a:pt x="220" y="37"/>
                  </a:lnTo>
                  <a:lnTo>
                    <a:pt x="220" y="41"/>
                  </a:lnTo>
                  <a:lnTo>
                    <a:pt x="220" y="46"/>
                  </a:lnTo>
                  <a:lnTo>
                    <a:pt x="219" y="47"/>
                  </a:lnTo>
                  <a:lnTo>
                    <a:pt x="217" y="52"/>
                  </a:lnTo>
                  <a:lnTo>
                    <a:pt x="214" y="57"/>
                  </a:lnTo>
                  <a:lnTo>
                    <a:pt x="212" y="64"/>
                  </a:lnTo>
                  <a:lnTo>
                    <a:pt x="212" y="69"/>
                  </a:lnTo>
                  <a:lnTo>
                    <a:pt x="214" y="73"/>
                  </a:lnTo>
                  <a:lnTo>
                    <a:pt x="219" y="73"/>
                  </a:lnTo>
                  <a:lnTo>
                    <a:pt x="227" y="71"/>
                  </a:lnTo>
                  <a:lnTo>
                    <a:pt x="234" y="73"/>
                  </a:lnTo>
                  <a:lnTo>
                    <a:pt x="242" y="78"/>
                  </a:lnTo>
                  <a:lnTo>
                    <a:pt x="248" y="86"/>
                  </a:lnTo>
                  <a:lnTo>
                    <a:pt x="253" y="86"/>
                  </a:lnTo>
                  <a:lnTo>
                    <a:pt x="253" y="88"/>
                  </a:lnTo>
                  <a:lnTo>
                    <a:pt x="254" y="91"/>
                  </a:lnTo>
                  <a:lnTo>
                    <a:pt x="254" y="95"/>
                  </a:lnTo>
                  <a:lnTo>
                    <a:pt x="256" y="100"/>
                  </a:lnTo>
                  <a:lnTo>
                    <a:pt x="258" y="103"/>
                  </a:lnTo>
                  <a:lnTo>
                    <a:pt x="259" y="107"/>
                  </a:lnTo>
                  <a:lnTo>
                    <a:pt x="261" y="107"/>
                  </a:lnTo>
                  <a:lnTo>
                    <a:pt x="264" y="105"/>
                  </a:lnTo>
                  <a:lnTo>
                    <a:pt x="266" y="105"/>
                  </a:lnTo>
                  <a:lnTo>
                    <a:pt x="268" y="107"/>
                  </a:lnTo>
                  <a:lnTo>
                    <a:pt x="268" y="108"/>
                  </a:lnTo>
                  <a:lnTo>
                    <a:pt x="268" y="110"/>
                  </a:lnTo>
                  <a:lnTo>
                    <a:pt x="268" y="112"/>
                  </a:lnTo>
                  <a:lnTo>
                    <a:pt x="270" y="113"/>
                  </a:lnTo>
                  <a:lnTo>
                    <a:pt x="271" y="115"/>
                  </a:lnTo>
                  <a:lnTo>
                    <a:pt x="275" y="118"/>
                  </a:lnTo>
                  <a:lnTo>
                    <a:pt x="280" y="120"/>
                  </a:lnTo>
                  <a:lnTo>
                    <a:pt x="288" y="122"/>
                  </a:lnTo>
                  <a:lnTo>
                    <a:pt x="298" y="122"/>
                  </a:lnTo>
                  <a:lnTo>
                    <a:pt x="302" y="120"/>
                  </a:lnTo>
                  <a:lnTo>
                    <a:pt x="305" y="120"/>
                  </a:lnTo>
                  <a:lnTo>
                    <a:pt x="308" y="117"/>
                  </a:lnTo>
                  <a:lnTo>
                    <a:pt x="314" y="113"/>
                  </a:lnTo>
                  <a:lnTo>
                    <a:pt x="317" y="110"/>
                  </a:lnTo>
                  <a:lnTo>
                    <a:pt x="319" y="105"/>
                  </a:lnTo>
                  <a:lnTo>
                    <a:pt x="319" y="101"/>
                  </a:lnTo>
                  <a:lnTo>
                    <a:pt x="315" y="96"/>
                  </a:lnTo>
                  <a:lnTo>
                    <a:pt x="314" y="95"/>
                  </a:lnTo>
                  <a:lnTo>
                    <a:pt x="312" y="91"/>
                  </a:lnTo>
                  <a:lnTo>
                    <a:pt x="308" y="90"/>
                  </a:lnTo>
                  <a:lnTo>
                    <a:pt x="305" y="85"/>
                  </a:lnTo>
                  <a:lnTo>
                    <a:pt x="302" y="83"/>
                  </a:lnTo>
                  <a:lnTo>
                    <a:pt x="298" y="81"/>
                  </a:lnTo>
                  <a:lnTo>
                    <a:pt x="297" y="81"/>
                  </a:lnTo>
                  <a:lnTo>
                    <a:pt x="293" y="85"/>
                  </a:lnTo>
                  <a:lnTo>
                    <a:pt x="292" y="86"/>
                  </a:lnTo>
                  <a:lnTo>
                    <a:pt x="292" y="78"/>
                  </a:lnTo>
                  <a:lnTo>
                    <a:pt x="295" y="76"/>
                  </a:lnTo>
                  <a:lnTo>
                    <a:pt x="298" y="76"/>
                  </a:lnTo>
                  <a:lnTo>
                    <a:pt x="305" y="78"/>
                  </a:lnTo>
                  <a:lnTo>
                    <a:pt x="310" y="81"/>
                  </a:lnTo>
                  <a:lnTo>
                    <a:pt x="317" y="88"/>
                  </a:lnTo>
                  <a:lnTo>
                    <a:pt x="324" y="98"/>
                  </a:lnTo>
                  <a:lnTo>
                    <a:pt x="329" y="113"/>
                  </a:lnTo>
                  <a:lnTo>
                    <a:pt x="329" y="115"/>
                  </a:lnTo>
                  <a:lnTo>
                    <a:pt x="329" y="117"/>
                  </a:lnTo>
                  <a:lnTo>
                    <a:pt x="329" y="120"/>
                  </a:lnTo>
                  <a:lnTo>
                    <a:pt x="329" y="122"/>
                  </a:lnTo>
                  <a:lnTo>
                    <a:pt x="329" y="123"/>
                  </a:lnTo>
                  <a:lnTo>
                    <a:pt x="329" y="125"/>
                  </a:lnTo>
                  <a:lnTo>
                    <a:pt x="327" y="125"/>
                  </a:lnTo>
                  <a:lnTo>
                    <a:pt x="325" y="123"/>
                  </a:lnTo>
                  <a:lnTo>
                    <a:pt x="324" y="123"/>
                  </a:lnTo>
                  <a:lnTo>
                    <a:pt x="322" y="123"/>
                  </a:lnTo>
                  <a:lnTo>
                    <a:pt x="319" y="125"/>
                  </a:lnTo>
                  <a:lnTo>
                    <a:pt x="314" y="127"/>
                  </a:lnTo>
                  <a:lnTo>
                    <a:pt x="310" y="130"/>
                  </a:lnTo>
                  <a:lnTo>
                    <a:pt x="308" y="132"/>
                  </a:lnTo>
                  <a:lnTo>
                    <a:pt x="307" y="132"/>
                  </a:lnTo>
                  <a:lnTo>
                    <a:pt x="303" y="132"/>
                  </a:lnTo>
                  <a:lnTo>
                    <a:pt x="300" y="134"/>
                  </a:lnTo>
                  <a:lnTo>
                    <a:pt x="297" y="135"/>
                  </a:lnTo>
                  <a:lnTo>
                    <a:pt x="293" y="139"/>
                  </a:lnTo>
                  <a:lnTo>
                    <a:pt x="290" y="142"/>
                  </a:lnTo>
                  <a:lnTo>
                    <a:pt x="286" y="145"/>
                  </a:lnTo>
                  <a:lnTo>
                    <a:pt x="286" y="147"/>
                  </a:lnTo>
                  <a:lnTo>
                    <a:pt x="285" y="147"/>
                  </a:lnTo>
                  <a:lnTo>
                    <a:pt x="283" y="147"/>
                  </a:lnTo>
                  <a:lnTo>
                    <a:pt x="283" y="149"/>
                  </a:lnTo>
                  <a:lnTo>
                    <a:pt x="273" y="157"/>
                  </a:lnTo>
                  <a:lnTo>
                    <a:pt x="268" y="154"/>
                  </a:lnTo>
                  <a:lnTo>
                    <a:pt x="270" y="140"/>
                  </a:lnTo>
                  <a:lnTo>
                    <a:pt x="270" y="137"/>
                  </a:lnTo>
                  <a:lnTo>
                    <a:pt x="270" y="134"/>
                  </a:lnTo>
                  <a:lnTo>
                    <a:pt x="268" y="132"/>
                  </a:lnTo>
                  <a:lnTo>
                    <a:pt x="264" y="129"/>
                  </a:lnTo>
                  <a:lnTo>
                    <a:pt x="263" y="129"/>
                  </a:lnTo>
                  <a:lnTo>
                    <a:pt x="259" y="130"/>
                  </a:lnTo>
                  <a:lnTo>
                    <a:pt x="258" y="135"/>
                  </a:lnTo>
                  <a:lnTo>
                    <a:pt x="258" y="142"/>
                  </a:lnTo>
                  <a:lnTo>
                    <a:pt x="258" y="151"/>
                  </a:lnTo>
                  <a:lnTo>
                    <a:pt x="258" y="152"/>
                  </a:lnTo>
                  <a:lnTo>
                    <a:pt x="258" y="154"/>
                  </a:lnTo>
                  <a:lnTo>
                    <a:pt x="258" y="152"/>
                  </a:lnTo>
                  <a:lnTo>
                    <a:pt x="258" y="149"/>
                  </a:lnTo>
                  <a:lnTo>
                    <a:pt x="258" y="145"/>
                  </a:lnTo>
                  <a:lnTo>
                    <a:pt x="258" y="144"/>
                  </a:lnTo>
                  <a:lnTo>
                    <a:pt x="258" y="142"/>
                  </a:lnTo>
                  <a:lnTo>
                    <a:pt x="249" y="151"/>
                  </a:lnTo>
                  <a:lnTo>
                    <a:pt x="246" y="151"/>
                  </a:lnTo>
                  <a:lnTo>
                    <a:pt x="246" y="152"/>
                  </a:lnTo>
                  <a:lnTo>
                    <a:pt x="246" y="156"/>
                  </a:lnTo>
                  <a:lnTo>
                    <a:pt x="246" y="159"/>
                  </a:lnTo>
                  <a:lnTo>
                    <a:pt x="244" y="162"/>
                  </a:lnTo>
                  <a:lnTo>
                    <a:pt x="241" y="166"/>
                  </a:lnTo>
                  <a:lnTo>
                    <a:pt x="237" y="167"/>
                  </a:lnTo>
                  <a:lnTo>
                    <a:pt x="232" y="167"/>
                  </a:lnTo>
                  <a:lnTo>
                    <a:pt x="231" y="167"/>
                  </a:lnTo>
                  <a:lnTo>
                    <a:pt x="231" y="166"/>
                  </a:lnTo>
                  <a:lnTo>
                    <a:pt x="231" y="164"/>
                  </a:lnTo>
                  <a:lnTo>
                    <a:pt x="229" y="161"/>
                  </a:lnTo>
                  <a:lnTo>
                    <a:pt x="227" y="159"/>
                  </a:lnTo>
                  <a:lnTo>
                    <a:pt x="227" y="157"/>
                  </a:lnTo>
                  <a:lnTo>
                    <a:pt x="227" y="156"/>
                  </a:lnTo>
                  <a:lnTo>
                    <a:pt x="220" y="151"/>
                  </a:lnTo>
                  <a:lnTo>
                    <a:pt x="212" y="145"/>
                  </a:lnTo>
                  <a:lnTo>
                    <a:pt x="205" y="144"/>
                  </a:lnTo>
                  <a:lnTo>
                    <a:pt x="200" y="129"/>
                  </a:lnTo>
                  <a:lnTo>
                    <a:pt x="193" y="129"/>
                  </a:lnTo>
                  <a:lnTo>
                    <a:pt x="188" y="115"/>
                  </a:lnTo>
                  <a:lnTo>
                    <a:pt x="154" y="123"/>
                  </a:lnTo>
                  <a:lnTo>
                    <a:pt x="154" y="122"/>
                  </a:lnTo>
                  <a:lnTo>
                    <a:pt x="70" y="144"/>
                  </a:lnTo>
                  <a:lnTo>
                    <a:pt x="72" y="147"/>
                  </a:lnTo>
                  <a:lnTo>
                    <a:pt x="66" y="149"/>
                  </a:lnTo>
                  <a:lnTo>
                    <a:pt x="66" y="144"/>
                  </a:lnTo>
                  <a:lnTo>
                    <a:pt x="6" y="157"/>
                  </a:lnTo>
                  <a:close/>
                </a:path>
              </a:pathLst>
            </a:custGeom>
            <a:solidFill>
              <a:srgbClr val="339966"/>
            </a:solidFill>
            <a:ln w="9525">
              <a:solidFill>
                <a:schemeClr val="tx1"/>
              </a:solidFill>
              <a:round/>
              <a:headEnd/>
              <a:tailEnd/>
            </a:ln>
          </p:spPr>
          <p:txBody>
            <a:bodyPr/>
            <a:lstStyle/>
            <a:p>
              <a:endParaRPr lang="en-US"/>
            </a:p>
          </p:txBody>
        </p:sp>
      </p:grpSp>
      <p:sp>
        <p:nvSpPr>
          <p:cNvPr id="58429" name="Freeform 187"/>
          <p:cNvSpPr>
            <a:spLocks/>
          </p:cNvSpPr>
          <p:nvPr/>
        </p:nvSpPr>
        <p:spPr bwMode="auto">
          <a:xfrm>
            <a:off x="8324850" y="2792413"/>
            <a:ext cx="293688" cy="257175"/>
          </a:xfrm>
          <a:custGeom>
            <a:avLst/>
            <a:gdLst>
              <a:gd name="T0" fmla="*/ 159 w 169"/>
              <a:gd name="T1" fmla="*/ 86 h 167"/>
              <a:gd name="T2" fmla="*/ 157 w 169"/>
              <a:gd name="T3" fmla="*/ 88 h 167"/>
              <a:gd name="T4" fmla="*/ 154 w 169"/>
              <a:gd name="T5" fmla="*/ 89 h 167"/>
              <a:gd name="T6" fmla="*/ 148 w 169"/>
              <a:gd name="T7" fmla="*/ 91 h 167"/>
              <a:gd name="T8" fmla="*/ 142 w 169"/>
              <a:gd name="T9" fmla="*/ 95 h 167"/>
              <a:gd name="T10" fmla="*/ 135 w 169"/>
              <a:gd name="T11" fmla="*/ 98 h 167"/>
              <a:gd name="T12" fmla="*/ 130 w 169"/>
              <a:gd name="T13" fmla="*/ 100 h 167"/>
              <a:gd name="T14" fmla="*/ 125 w 169"/>
              <a:gd name="T15" fmla="*/ 103 h 167"/>
              <a:gd name="T16" fmla="*/ 123 w 169"/>
              <a:gd name="T17" fmla="*/ 103 h 167"/>
              <a:gd name="T18" fmla="*/ 113 w 169"/>
              <a:gd name="T19" fmla="*/ 108 h 167"/>
              <a:gd name="T20" fmla="*/ 103 w 169"/>
              <a:gd name="T21" fmla="*/ 111 h 167"/>
              <a:gd name="T22" fmla="*/ 94 w 169"/>
              <a:gd name="T23" fmla="*/ 115 h 167"/>
              <a:gd name="T24" fmla="*/ 86 w 169"/>
              <a:gd name="T25" fmla="*/ 117 h 167"/>
              <a:gd name="T26" fmla="*/ 79 w 169"/>
              <a:gd name="T27" fmla="*/ 118 h 167"/>
              <a:gd name="T28" fmla="*/ 74 w 169"/>
              <a:gd name="T29" fmla="*/ 120 h 167"/>
              <a:gd name="T30" fmla="*/ 72 w 169"/>
              <a:gd name="T31" fmla="*/ 120 h 167"/>
              <a:gd name="T32" fmla="*/ 71 w 169"/>
              <a:gd name="T33" fmla="*/ 120 h 167"/>
              <a:gd name="T34" fmla="*/ 44 w 169"/>
              <a:gd name="T35" fmla="*/ 142 h 167"/>
              <a:gd name="T36" fmla="*/ 42 w 169"/>
              <a:gd name="T37" fmla="*/ 142 h 167"/>
              <a:gd name="T38" fmla="*/ 20 w 169"/>
              <a:gd name="T39" fmla="*/ 162 h 167"/>
              <a:gd name="T40" fmla="*/ 13 w 169"/>
              <a:gd name="T41" fmla="*/ 167 h 167"/>
              <a:gd name="T42" fmla="*/ 13 w 169"/>
              <a:gd name="T43" fmla="*/ 167 h 167"/>
              <a:gd name="T44" fmla="*/ 6 w 169"/>
              <a:gd name="T45" fmla="*/ 155 h 167"/>
              <a:gd name="T46" fmla="*/ 20 w 169"/>
              <a:gd name="T47" fmla="*/ 139 h 167"/>
              <a:gd name="T48" fmla="*/ 13 w 169"/>
              <a:gd name="T49" fmla="*/ 130 h 167"/>
              <a:gd name="T50" fmla="*/ 0 w 169"/>
              <a:gd name="T51" fmla="*/ 35 h 167"/>
              <a:gd name="T52" fmla="*/ 60 w 169"/>
              <a:gd name="T53" fmla="*/ 22 h 167"/>
              <a:gd name="T54" fmla="*/ 60 w 169"/>
              <a:gd name="T55" fmla="*/ 27 h 167"/>
              <a:gd name="T56" fmla="*/ 66 w 169"/>
              <a:gd name="T57" fmla="*/ 25 h 167"/>
              <a:gd name="T58" fmla="*/ 64 w 169"/>
              <a:gd name="T59" fmla="*/ 22 h 167"/>
              <a:gd name="T60" fmla="*/ 148 w 169"/>
              <a:gd name="T61" fmla="*/ 0 h 167"/>
              <a:gd name="T62" fmla="*/ 148 w 169"/>
              <a:gd name="T63" fmla="*/ 1 h 167"/>
              <a:gd name="T64" fmla="*/ 169 w 169"/>
              <a:gd name="T65" fmla="*/ 73 h 167"/>
              <a:gd name="T66" fmla="*/ 164 w 169"/>
              <a:gd name="T67" fmla="*/ 76 h 167"/>
              <a:gd name="T68" fmla="*/ 164 w 169"/>
              <a:gd name="T69" fmla="*/ 76 h 167"/>
              <a:gd name="T70" fmla="*/ 164 w 169"/>
              <a:gd name="T71" fmla="*/ 78 h 167"/>
              <a:gd name="T72" fmla="*/ 164 w 169"/>
              <a:gd name="T73" fmla="*/ 79 h 167"/>
              <a:gd name="T74" fmla="*/ 164 w 169"/>
              <a:gd name="T75" fmla="*/ 81 h 167"/>
              <a:gd name="T76" fmla="*/ 164 w 169"/>
              <a:gd name="T77" fmla="*/ 83 h 167"/>
              <a:gd name="T78" fmla="*/ 164 w 169"/>
              <a:gd name="T79" fmla="*/ 86 h 167"/>
              <a:gd name="T80" fmla="*/ 164 w 169"/>
              <a:gd name="T81" fmla="*/ 86 h 167"/>
              <a:gd name="T82" fmla="*/ 165 w 169"/>
              <a:gd name="T83" fmla="*/ 88 h 167"/>
              <a:gd name="T84" fmla="*/ 159 w 169"/>
              <a:gd name="T85" fmla="*/ 86 h 1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9"/>
              <a:gd name="T130" fmla="*/ 0 h 167"/>
              <a:gd name="T131" fmla="*/ 169 w 169"/>
              <a:gd name="T132" fmla="*/ 167 h 16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9" h="167">
                <a:moveTo>
                  <a:pt x="159" y="86"/>
                </a:moveTo>
                <a:lnTo>
                  <a:pt x="157" y="88"/>
                </a:lnTo>
                <a:lnTo>
                  <a:pt x="154" y="89"/>
                </a:lnTo>
                <a:lnTo>
                  <a:pt x="148" y="91"/>
                </a:lnTo>
                <a:lnTo>
                  <a:pt x="142" y="95"/>
                </a:lnTo>
                <a:lnTo>
                  <a:pt x="135" y="98"/>
                </a:lnTo>
                <a:lnTo>
                  <a:pt x="130" y="100"/>
                </a:lnTo>
                <a:lnTo>
                  <a:pt x="125" y="103"/>
                </a:lnTo>
                <a:lnTo>
                  <a:pt x="123" y="103"/>
                </a:lnTo>
                <a:lnTo>
                  <a:pt x="113" y="108"/>
                </a:lnTo>
                <a:lnTo>
                  <a:pt x="103" y="111"/>
                </a:lnTo>
                <a:lnTo>
                  <a:pt x="94" y="115"/>
                </a:lnTo>
                <a:lnTo>
                  <a:pt x="86" y="117"/>
                </a:lnTo>
                <a:lnTo>
                  <a:pt x="79" y="118"/>
                </a:lnTo>
                <a:lnTo>
                  <a:pt x="74" y="120"/>
                </a:lnTo>
                <a:lnTo>
                  <a:pt x="72" y="120"/>
                </a:lnTo>
                <a:lnTo>
                  <a:pt x="71" y="120"/>
                </a:lnTo>
                <a:lnTo>
                  <a:pt x="44" y="142"/>
                </a:lnTo>
                <a:lnTo>
                  <a:pt x="42" y="142"/>
                </a:lnTo>
                <a:lnTo>
                  <a:pt x="20" y="162"/>
                </a:lnTo>
                <a:lnTo>
                  <a:pt x="13" y="167"/>
                </a:lnTo>
                <a:lnTo>
                  <a:pt x="6" y="155"/>
                </a:lnTo>
                <a:lnTo>
                  <a:pt x="20" y="139"/>
                </a:lnTo>
                <a:lnTo>
                  <a:pt x="13" y="130"/>
                </a:lnTo>
                <a:lnTo>
                  <a:pt x="0" y="35"/>
                </a:lnTo>
                <a:lnTo>
                  <a:pt x="60" y="22"/>
                </a:lnTo>
                <a:lnTo>
                  <a:pt x="60" y="27"/>
                </a:lnTo>
                <a:lnTo>
                  <a:pt x="66" y="25"/>
                </a:lnTo>
                <a:lnTo>
                  <a:pt x="64" y="22"/>
                </a:lnTo>
                <a:lnTo>
                  <a:pt x="148" y="0"/>
                </a:lnTo>
                <a:lnTo>
                  <a:pt x="148" y="1"/>
                </a:lnTo>
                <a:lnTo>
                  <a:pt x="169" y="73"/>
                </a:lnTo>
                <a:lnTo>
                  <a:pt x="164" y="76"/>
                </a:lnTo>
                <a:lnTo>
                  <a:pt x="164" y="78"/>
                </a:lnTo>
                <a:lnTo>
                  <a:pt x="164" y="79"/>
                </a:lnTo>
                <a:lnTo>
                  <a:pt x="164" y="81"/>
                </a:lnTo>
                <a:lnTo>
                  <a:pt x="164" y="83"/>
                </a:lnTo>
                <a:lnTo>
                  <a:pt x="164" y="86"/>
                </a:lnTo>
                <a:lnTo>
                  <a:pt x="165" y="88"/>
                </a:lnTo>
                <a:lnTo>
                  <a:pt x="159" y="86"/>
                </a:lnTo>
                <a:close/>
              </a:path>
            </a:pathLst>
          </a:custGeom>
          <a:solidFill>
            <a:srgbClr val="339966"/>
          </a:solidFill>
          <a:ln w="9525">
            <a:solidFill>
              <a:schemeClr val="tx1"/>
            </a:solidFill>
            <a:round/>
            <a:headEnd/>
            <a:tailEnd/>
          </a:ln>
        </p:spPr>
        <p:txBody>
          <a:bodyPr/>
          <a:lstStyle/>
          <a:p>
            <a:endParaRPr lang="en-US"/>
          </a:p>
        </p:txBody>
      </p:sp>
      <p:sp>
        <p:nvSpPr>
          <p:cNvPr id="58430" name="Freeform 188"/>
          <p:cNvSpPr>
            <a:spLocks/>
          </p:cNvSpPr>
          <p:nvPr/>
        </p:nvSpPr>
        <p:spPr bwMode="auto">
          <a:xfrm>
            <a:off x="8582025" y="2781300"/>
            <a:ext cx="134938" cy="147638"/>
          </a:xfrm>
          <a:custGeom>
            <a:avLst/>
            <a:gdLst>
              <a:gd name="T0" fmla="*/ 21 w 78"/>
              <a:gd name="T1" fmla="*/ 80 h 95"/>
              <a:gd name="T2" fmla="*/ 16 w 78"/>
              <a:gd name="T3" fmla="*/ 83 h 95"/>
              <a:gd name="T4" fmla="*/ 16 w 78"/>
              <a:gd name="T5" fmla="*/ 83 h 95"/>
              <a:gd name="T6" fmla="*/ 16 w 78"/>
              <a:gd name="T7" fmla="*/ 83 h 95"/>
              <a:gd name="T8" fmla="*/ 16 w 78"/>
              <a:gd name="T9" fmla="*/ 85 h 95"/>
              <a:gd name="T10" fmla="*/ 16 w 78"/>
              <a:gd name="T11" fmla="*/ 86 h 95"/>
              <a:gd name="T12" fmla="*/ 16 w 78"/>
              <a:gd name="T13" fmla="*/ 88 h 95"/>
              <a:gd name="T14" fmla="*/ 16 w 78"/>
              <a:gd name="T15" fmla="*/ 90 h 95"/>
              <a:gd name="T16" fmla="*/ 16 w 78"/>
              <a:gd name="T17" fmla="*/ 93 h 95"/>
              <a:gd name="T18" fmla="*/ 16 w 78"/>
              <a:gd name="T19" fmla="*/ 93 h 95"/>
              <a:gd name="T20" fmla="*/ 17 w 78"/>
              <a:gd name="T21" fmla="*/ 95 h 95"/>
              <a:gd name="T22" fmla="*/ 17 w 78"/>
              <a:gd name="T23" fmla="*/ 95 h 95"/>
              <a:gd name="T24" fmla="*/ 22 w 78"/>
              <a:gd name="T25" fmla="*/ 95 h 95"/>
              <a:gd name="T26" fmla="*/ 28 w 78"/>
              <a:gd name="T27" fmla="*/ 93 h 95"/>
              <a:gd name="T28" fmla="*/ 31 w 78"/>
              <a:gd name="T29" fmla="*/ 90 h 95"/>
              <a:gd name="T30" fmla="*/ 36 w 78"/>
              <a:gd name="T31" fmla="*/ 86 h 95"/>
              <a:gd name="T32" fmla="*/ 39 w 78"/>
              <a:gd name="T33" fmla="*/ 83 h 95"/>
              <a:gd name="T34" fmla="*/ 41 w 78"/>
              <a:gd name="T35" fmla="*/ 80 h 95"/>
              <a:gd name="T36" fmla="*/ 43 w 78"/>
              <a:gd name="T37" fmla="*/ 78 h 95"/>
              <a:gd name="T38" fmla="*/ 44 w 78"/>
              <a:gd name="T39" fmla="*/ 76 h 95"/>
              <a:gd name="T40" fmla="*/ 50 w 78"/>
              <a:gd name="T41" fmla="*/ 76 h 95"/>
              <a:gd name="T42" fmla="*/ 50 w 78"/>
              <a:gd name="T43" fmla="*/ 64 h 95"/>
              <a:gd name="T44" fmla="*/ 39 w 78"/>
              <a:gd name="T45" fmla="*/ 30 h 95"/>
              <a:gd name="T46" fmla="*/ 48 w 78"/>
              <a:gd name="T47" fmla="*/ 29 h 95"/>
              <a:gd name="T48" fmla="*/ 55 w 78"/>
              <a:gd name="T49" fmla="*/ 36 h 95"/>
              <a:gd name="T50" fmla="*/ 58 w 78"/>
              <a:gd name="T51" fmla="*/ 36 h 95"/>
              <a:gd name="T52" fmla="*/ 58 w 78"/>
              <a:gd name="T53" fmla="*/ 36 h 95"/>
              <a:gd name="T54" fmla="*/ 60 w 78"/>
              <a:gd name="T55" fmla="*/ 36 h 95"/>
              <a:gd name="T56" fmla="*/ 61 w 78"/>
              <a:gd name="T57" fmla="*/ 37 h 95"/>
              <a:gd name="T58" fmla="*/ 65 w 78"/>
              <a:gd name="T59" fmla="*/ 39 h 95"/>
              <a:gd name="T60" fmla="*/ 66 w 78"/>
              <a:gd name="T61" fmla="*/ 42 h 95"/>
              <a:gd name="T62" fmla="*/ 66 w 78"/>
              <a:gd name="T63" fmla="*/ 42 h 95"/>
              <a:gd name="T64" fmla="*/ 68 w 78"/>
              <a:gd name="T65" fmla="*/ 52 h 95"/>
              <a:gd name="T66" fmla="*/ 72 w 78"/>
              <a:gd name="T67" fmla="*/ 58 h 95"/>
              <a:gd name="T68" fmla="*/ 73 w 78"/>
              <a:gd name="T69" fmla="*/ 61 h 95"/>
              <a:gd name="T70" fmla="*/ 75 w 78"/>
              <a:gd name="T71" fmla="*/ 59 h 95"/>
              <a:gd name="T72" fmla="*/ 77 w 78"/>
              <a:gd name="T73" fmla="*/ 58 h 95"/>
              <a:gd name="T74" fmla="*/ 77 w 78"/>
              <a:gd name="T75" fmla="*/ 54 h 95"/>
              <a:gd name="T76" fmla="*/ 78 w 78"/>
              <a:gd name="T77" fmla="*/ 52 h 95"/>
              <a:gd name="T78" fmla="*/ 78 w 78"/>
              <a:gd name="T79" fmla="*/ 51 h 95"/>
              <a:gd name="T80" fmla="*/ 78 w 78"/>
              <a:gd name="T81" fmla="*/ 52 h 95"/>
              <a:gd name="T82" fmla="*/ 78 w 78"/>
              <a:gd name="T83" fmla="*/ 52 h 95"/>
              <a:gd name="T84" fmla="*/ 77 w 78"/>
              <a:gd name="T85" fmla="*/ 52 h 95"/>
              <a:gd name="T86" fmla="*/ 77 w 78"/>
              <a:gd name="T87" fmla="*/ 51 h 95"/>
              <a:gd name="T88" fmla="*/ 77 w 78"/>
              <a:gd name="T89" fmla="*/ 49 h 95"/>
              <a:gd name="T90" fmla="*/ 75 w 78"/>
              <a:gd name="T91" fmla="*/ 46 h 95"/>
              <a:gd name="T92" fmla="*/ 73 w 78"/>
              <a:gd name="T93" fmla="*/ 44 h 95"/>
              <a:gd name="T94" fmla="*/ 73 w 78"/>
              <a:gd name="T95" fmla="*/ 42 h 95"/>
              <a:gd name="T96" fmla="*/ 73 w 78"/>
              <a:gd name="T97" fmla="*/ 41 h 95"/>
              <a:gd name="T98" fmla="*/ 73 w 78"/>
              <a:gd name="T99" fmla="*/ 41 h 95"/>
              <a:gd name="T100" fmla="*/ 66 w 78"/>
              <a:gd name="T101" fmla="*/ 36 h 95"/>
              <a:gd name="T102" fmla="*/ 58 w 78"/>
              <a:gd name="T103" fmla="*/ 30 h 95"/>
              <a:gd name="T104" fmla="*/ 51 w 78"/>
              <a:gd name="T105" fmla="*/ 29 h 95"/>
              <a:gd name="T106" fmla="*/ 46 w 78"/>
              <a:gd name="T107" fmla="*/ 14 h 95"/>
              <a:gd name="T108" fmla="*/ 39 w 78"/>
              <a:gd name="T109" fmla="*/ 14 h 95"/>
              <a:gd name="T110" fmla="*/ 34 w 78"/>
              <a:gd name="T111" fmla="*/ 0 h 95"/>
              <a:gd name="T112" fmla="*/ 0 w 78"/>
              <a:gd name="T113" fmla="*/ 8 h 95"/>
              <a:gd name="T114" fmla="*/ 21 w 78"/>
              <a:gd name="T115" fmla="*/ 80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8"/>
              <a:gd name="T175" fmla="*/ 0 h 95"/>
              <a:gd name="T176" fmla="*/ 78 w 78"/>
              <a:gd name="T177" fmla="*/ 95 h 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8" h="95">
                <a:moveTo>
                  <a:pt x="21" y="80"/>
                </a:moveTo>
                <a:lnTo>
                  <a:pt x="16" y="83"/>
                </a:lnTo>
                <a:lnTo>
                  <a:pt x="16" y="85"/>
                </a:lnTo>
                <a:lnTo>
                  <a:pt x="16" y="86"/>
                </a:lnTo>
                <a:lnTo>
                  <a:pt x="16" y="88"/>
                </a:lnTo>
                <a:lnTo>
                  <a:pt x="16" y="90"/>
                </a:lnTo>
                <a:lnTo>
                  <a:pt x="16" y="93"/>
                </a:lnTo>
                <a:lnTo>
                  <a:pt x="17" y="95"/>
                </a:lnTo>
                <a:lnTo>
                  <a:pt x="22" y="95"/>
                </a:lnTo>
                <a:lnTo>
                  <a:pt x="28" y="93"/>
                </a:lnTo>
                <a:lnTo>
                  <a:pt x="31" y="90"/>
                </a:lnTo>
                <a:lnTo>
                  <a:pt x="36" y="86"/>
                </a:lnTo>
                <a:lnTo>
                  <a:pt x="39" y="83"/>
                </a:lnTo>
                <a:lnTo>
                  <a:pt x="41" y="80"/>
                </a:lnTo>
                <a:lnTo>
                  <a:pt x="43" y="78"/>
                </a:lnTo>
                <a:lnTo>
                  <a:pt x="44" y="76"/>
                </a:lnTo>
                <a:lnTo>
                  <a:pt x="50" y="76"/>
                </a:lnTo>
                <a:lnTo>
                  <a:pt x="50" y="64"/>
                </a:lnTo>
                <a:lnTo>
                  <a:pt x="39" y="30"/>
                </a:lnTo>
                <a:lnTo>
                  <a:pt x="48" y="29"/>
                </a:lnTo>
                <a:lnTo>
                  <a:pt x="55" y="36"/>
                </a:lnTo>
                <a:lnTo>
                  <a:pt x="58" y="36"/>
                </a:lnTo>
                <a:lnTo>
                  <a:pt x="60" y="36"/>
                </a:lnTo>
                <a:lnTo>
                  <a:pt x="61" y="37"/>
                </a:lnTo>
                <a:lnTo>
                  <a:pt x="65" y="39"/>
                </a:lnTo>
                <a:lnTo>
                  <a:pt x="66" y="42"/>
                </a:lnTo>
                <a:lnTo>
                  <a:pt x="68" y="52"/>
                </a:lnTo>
                <a:lnTo>
                  <a:pt x="72" y="58"/>
                </a:lnTo>
                <a:lnTo>
                  <a:pt x="73" y="61"/>
                </a:lnTo>
                <a:lnTo>
                  <a:pt x="75" y="59"/>
                </a:lnTo>
                <a:lnTo>
                  <a:pt x="77" y="58"/>
                </a:lnTo>
                <a:lnTo>
                  <a:pt x="77" y="54"/>
                </a:lnTo>
                <a:lnTo>
                  <a:pt x="78" y="52"/>
                </a:lnTo>
                <a:lnTo>
                  <a:pt x="78" y="51"/>
                </a:lnTo>
                <a:lnTo>
                  <a:pt x="78" y="52"/>
                </a:lnTo>
                <a:lnTo>
                  <a:pt x="77" y="52"/>
                </a:lnTo>
                <a:lnTo>
                  <a:pt x="77" y="51"/>
                </a:lnTo>
                <a:lnTo>
                  <a:pt x="77" y="49"/>
                </a:lnTo>
                <a:lnTo>
                  <a:pt x="75" y="46"/>
                </a:lnTo>
                <a:lnTo>
                  <a:pt x="73" y="44"/>
                </a:lnTo>
                <a:lnTo>
                  <a:pt x="73" y="42"/>
                </a:lnTo>
                <a:lnTo>
                  <a:pt x="73" y="41"/>
                </a:lnTo>
                <a:lnTo>
                  <a:pt x="66" y="36"/>
                </a:lnTo>
                <a:lnTo>
                  <a:pt x="58" y="30"/>
                </a:lnTo>
                <a:lnTo>
                  <a:pt x="51" y="29"/>
                </a:lnTo>
                <a:lnTo>
                  <a:pt x="46" y="14"/>
                </a:lnTo>
                <a:lnTo>
                  <a:pt x="39" y="14"/>
                </a:lnTo>
                <a:lnTo>
                  <a:pt x="34" y="0"/>
                </a:lnTo>
                <a:lnTo>
                  <a:pt x="0" y="8"/>
                </a:lnTo>
                <a:lnTo>
                  <a:pt x="21" y="80"/>
                </a:lnTo>
              </a:path>
            </a:pathLst>
          </a:custGeom>
          <a:solidFill>
            <a:srgbClr val="DDDDDD"/>
          </a:solidFill>
          <a:ln w="3175">
            <a:solidFill>
              <a:schemeClr val="tx1"/>
            </a:solidFill>
            <a:prstDash val="solid"/>
            <a:round/>
            <a:headEnd/>
            <a:tailEnd/>
          </a:ln>
        </p:spPr>
        <p:txBody>
          <a:bodyPr/>
          <a:lstStyle/>
          <a:p>
            <a:endParaRPr lang="en-US"/>
          </a:p>
        </p:txBody>
      </p:sp>
      <p:sp>
        <p:nvSpPr>
          <p:cNvPr id="58431" name="Rectangle 190"/>
          <p:cNvSpPr>
            <a:spLocks noGrp="1" noChangeArrowheads="1"/>
          </p:cNvSpPr>
          <p:nvPr>
            <p:ph type="title"/>
          </p:nvPr>
        </p:nvSpPr>
        <p:spPr>
          <a:xfrm>
            <a:off x="342900" y="304800"/>
            <a:ext cx="9258300" cy="1143000"/>
          </a:xfrm>
        </p:spPr>
        <p:txBody>
          <a:bodyPr/>
          <a:lstStyle/>
          <a:p>
            <a:r>
              <a:rPr lang="en-US" sz="4000" smtClean="0"/>
              <a:t>Mandatory Public Reporting, 2009</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42900" y="0"/>
            <a:ext cx="11058525" cy="1219200"/>
          </a:xfrm>
        </p:spPr>
        <p:txBody>
          <a:bodyPr/>
          <a:lstStyle/>
          <a:p>
            <a:r>
              <a:rPr lang="en-US" sz="4000" smtClean="0"/>
              <a:t>Measurement and Reporting</a:t>
            </a:r>
          </a:p>
        </p:txBody>
      </p:sp>
      <p:sp>
        <p:nvSpPr>
          <p:cNvPr id="59395" name="Rectangle 3"/>
          <p:cNvSpPr>
            <a:spLocks noGrp="1" noChangeArrowheads="1"/>
          </p:cNvSpPr>
          <p:nvPr>
            <p:ph type="body" idx="1"/>
          </p:nvPr>
        </p:nvSpPr>
        <p:spPr>
          <a:xfrm>
            <a:off x="171450" y="1600200"/>
            <a:ext cx="9686925" cy="4343400"/>
          </a:xfrm>
        </p:spPr>
        <p:txBody>
          <a:bodyPr/>
          <a:lstStyle/>
          <a:p>
            <a:r>
              <a:rPr lang="en-US" sz="2400" smtClean="0"/>
              <a:t>Primary outcome - Have HAIs been reduced or eliminated? </a:t>
            </a:r>
          </a:p>
          <a:p>
            <a:pPr lvl="1"/>
            <a:r>
              <a:rPr lang="en-US" smtClean="0"/>
              <a:t>Ultimate goal is to have sustained action to prevent infections</a:t>
            </a:r>
          </a:p>
          <a:p>
            <a:r>
              <a:rPr lang="en-US" sz="2400" smtClean="0"/>
              <a:t>Challenge for primary outcome measure</a:t>
            </a:r>
          </a:p>
          <a:p>
            <a:pPr lvl="1"/>
            <a:r>
              <a:rPr lang="en-US" smtClean="0"/>
              <a:t>Infection rates vary by healthcare setting, intervention, risk group</a:t>
            </a:r>
          </a:p>
          <a:p>
            <a:pPr lvl="1"/>
            <a:r>
              <a:rPr lang="en-US" smtClean="0"/>
              <a:t>Need for simple metrics, that can be used at the unit, hospital, state, national level</a:t>
            </a:r>
          </a:p>
          <a:p>
            <a:endParaRPr lang="en-US" smtClean="0"/>
          </a:p>
          <a:p>
            <a:r>
              <a:rPr lang="en-US" sz="2400" smtClean="0"/>
              <a:t>Publicly reported progress on HHS metrics, by State, January 2010</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285875" y="381000"/>
            <a:ext cx="7543800" cy="1143000"/>
          </a:xfrm>
        </p:spPr>
        <p:txBody>
          <a:bodyPr/>
          <a:lstStyle/>
          <a:p>
            <a:r>
              <a:rPr lang="en-US" smtClean="0"/>
              <a:t>Standardized Infection Ratio?</a:t>
            </a:r>
          </a:p>
        </p:txBody>
      </p:sp>
      <p:sp>
        <p:nvSpPr>
          <p:cNvPr id="60419" name="Rectangle 3"/>
          <p:cNvSpPr>
            <a:spLocks noGrp="1" noChangeArrowheads="1"/>
          </p:cNvSpPr>
          <p:nvPr>
            <p:ph type="body" idx="1"/>
          </p:nvPr>
        </p:nvSpPr>
        <p:spPr>
          <a:xfrm>
            <a:off x="266700" y="1676400"/>
            <a:ext cx="9686925" cy="3886200"/>
          </a:xfrm>
        </p:spPr>
        <p:txBody>
          <a:bodyPr/>
          <a:lstStyle/>
          <a:p>
            <a:pPr>
              <a:lnSpc>
                <a:spcPct val="120000"/>
              </a:lnSpc>
              <a:buSzPct val="75000"/>
              <a:buFont typeface="Arial" pitchFamily="34" charset="0"/>
              <a:buChar char="●"/>
            </a:pPr>
            <a:r>
              <a:rPr lang="en-US" smtClean="0"/>
              <a:t>Standardized Infection Ratio, SIR, is a summary measure used to compare the HAI experience among one or more groups of patients to that of a standard population’s</a:t>
            </a:r>
          </a:p>
          <a:p>
            <a:pPr>
              <a:lnSpc>
                <a:spcPct val="120000"/>
              </a:lnSpc>
              <a:buSzPct val="75000"/>
              <a:buFont typeface="Arial" pitchFamily="34" charset="0"/>
              <a:buChar char="●"/>
            </a:pPr>
            <a:r>
              <a:rPr lang="en-US" smtClean="0"/>
              <a:t>Indirect standardization method</a:t>
            </a:r>
          </a:p>
          <a:p>
            <a:pPr>
              <a:lnSpc>
                <a:spcPct val="120000"/>
              </a:lnSpc>
              <a:buSzPct val="75000"/>
              <a:buFont typeface="Arial" pitchFamily="34" charset="0"/>
              <a:buChar char="●"/>
            </a:pPr>
            <a:r>
              <a:rPr lang="en-US" smtClean="0"/>
              <a:t>Accounts for differences in risk of HAI among the groups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body" idx="1"/>
          </p:nvPr>
        </p:nvSpPr>
        <p:spPr>
          <a:xfrm>
            <a:off x="876300" y="3657600"/>
            <a:ext cx="8496300" cy="2133600"/>
          </a:xfrm>
        </p:spPr>
        <p:txBody>
          <a:bodyPr/>
          <a:lstStyle/>
          <a:p>
            <a:pPr>
              <a:lnSpc>
                <a:spcPct val="90000"/>
              </a:lnSpc>
              <a:buSzPct val="75000"/>
              <a:buFont typeface="Arial" pitchFamily="34" charset="0"/>
              <a:buChar char="●"/>
            </a:pPr>
            <a:r>
              <a:rPr lang="en-US" sz="2400" smtClean="0"/>
              <a:t>To calculate O, sum the number of HAIs among a group</a:t>
            </a:r>
          </a:p>
          <a:p>
            <a:pPr>
              <a:lnSpc>
                <a:spcPct val="90000"/>
              </a:lnSpc>
              <a:buSzPct val="75000"/>
              <a:buFont typeface="Arial" pitchFamily="34" charset="0"/>
              <a:buChar char="●"/>
            </a:pPr>
            <a:r>
              <a:rPr lang="en-US" sz="2400" smtClean="0"/>
              <a:t>To calculate E, requires the use of the appropriate aggregate data (risk-adjusted rates)</a:t>
            </a:r>
          </a:p>
        </p:txBody>
      </p:sp>
      <p:sp>
        <p:nvSpPr>
          <p:cNvPr id="61443" name="Rectangle 3"/>
          <p:cNvSpPr>
            <a:spLocks noChangeArrowheads="1"/>
          </p:cNvSpPr>
          <p:nvPr/>
        </p:nvSpPr>
        <p:spPr bwMode="auto">
          <a:xfrm>
            <a:off x="2608263" y="2286000"/>
            <a:ext cx="1325562" cy="579438"/>
          </a:xfrm>
          <a:prstGeom prst="rect">
            <a:avLst/>
          </a:prstGeom>
          <a:noFill/>
          <a:ln w="9525">
            <a:noFill/>
            <a:miter lim="800000"/>
            <a:headEnd/>
            <a:tailEnd/>
          </a:ln>
        </p:spPr>
        <p:txBody>
          <a:bodyPr wrap="none">
            <a:spAutoFit/>
          </a:bodyPr>
          <a:lstStyle/>
          <a:p>
            <a:pPr>
              <a:lnSpc>
                <a:spcPct val="100000"/>
              </a:lnSpc>
            </a:pPr>
            <a:r>
              <a:rPr lang="en-US" sz="3200" b="1">
                <a:solidFill>
                  <a:schemeClr val="bg1"/>
                </a:solidFill>
                <a:latin typeface="Arial" pitchFamily="34" charset="0"/>
              </a:rPr>
              <a:t>SIR = </a:t>
            </a:r>
          </a:p>
        </p:txBody>
      </p:sp>
      <p:sp>
        <p:nvSpPr>
          <p:cNvPr id="61444" name="Rectangle 4"/>
          <p:cNvSpPr>
            <a:spLocks noChangeArrowheads="1"/>
          </p:cNvSpPr>
          <p:nvPr/>
        </p:nvSpPr>
        <p:spPr bwMode="auto">
          <a:xfrm>
            <a:off x="3867150" y="1858963"/>
            <a:ext cx="3792538" cy="1311275"/>
          </a:xfrm>
          <a:prstGeom prst="rect">
            <a:avLst/>
          </a:prstGeom>
          <a:noFill/>
          <a:ln w="9525">
            <a:noFill/>
            <a:miter lim="800000"/>
            <a:headEnd/>
            <a:tailEnd/>
          </a:ln>
        </p:spPr>
        <p:txBody>
          <a:bodyPr wrap="none">
            <a:spAutoFit/>
          </a:bodyPr>
          <a:lstStyle/>
          <a:p>
            <a:pPr>
              <a:lnSpc>
                <a:spcPct val="150000"/>
              </a:lnSpc>
            </a:pPr>
            <a:r>
              <a:rPr lang="en-US" sz="3200" b="1">
                <a:solidFill>
                  <a:schemeClr val="bg1"/>
                </a:solidFill>
                <a:latin typeface="Arial" pitchFamily="34" charset="0"/>
              </a:rPr>
              <a:t>Observed (O) HAIs</a:t>
            </a:r>
            <a:endParaRPr lang="en-US" sz="3200" b="1" u="sng">
              <a:solidFill>
                <a:schemeClr val="bg1"/>
              </a:solidFill>
              <a:latin typeface="Arial" pitchFamily="34" charset="0"/>
            </a:endParaRPr>
          </a:p>
          <a:p>
            <a:pPr>
              <a:lnSpc>
                <a:spcPct val="100000"/>
              </a:lnSpc>
            </a:pPr>
            <a:r>
              <a:rPr lang="en-US" sz="3200" b="1">
                <a:solidFill>
                  <a:schemeClr val="bg1"/>
                </a:solidFill>
                <a:latin typeface="Arial" pitchFamily="34" charset="0"/>
              </a:rPr>
              <a:t>Expected (E) HAIs</a:t>
            </a:r>
          </a:p>
        </p:txBody>
      </p:sp>
      <p:sp>
        <p:nvSpPr>
          <p:cNvPr id="61445" name="Freeform 5"/>
          <p:cNvSpPr>
            <a:spLocks/>
          </p:cNvSpPr>
          <p:nvPr/>
        </p:nvSpPr>
        <p:spPr bwMode="auto">
          <a:xfrm>
            <a:off x="3943350" y="2628900"/>
            <a:ext cx="4060825" cy="1588"/>
          </a:xfrm>
          <a:custGeom>
            <a:avLst/>
            <a:gdLst>
              <a:gd name="T0" fmla="*/ 0 w 2274"/>
              <a:gd name="T1" fmla="*/ 0 h 1"/>
              <a:gd name="T2" fmla="*/ 2274 w 2274"/>
              <a:gd name="T3" fmla="*/ 0 h 1"/>
              <a:gd name="T4" fmla="*/ 0 60000 65536"/>
              <a:gd name="T5" fmla="*/ 0 60000 65536"/>
              <a:gd name="T6" fmla="*/ 0 w 2274"/>
              <a:gd name="T7" fmla="*/ 0 h 1"/>
              <a:gd name="T8" fmla="*/ 2274 w 2274"/>
              <a:gd name="T9" fmla="*/ 1 h 1"/>
            </a:gdLst>
            <a:ahLst/>
            <a:cxnLst>
              <a:cxn ang="T4">
                <a:pos x="T0" y="T1"/>
              </a:cxn>
              <a:cxn ang="T5">
                <a:pos x="T2" y="T3"/>
              </a:cxn>
            </a:cxnLst>
            <a:rect l="T6" t="T7" r="T8" b="T9"/>
            <a:pathLst>
              <a:path w="2274" h="1">
                <a:moveTo>
                  <a:pt x="0" y="0"/>
                </a:moveTo>
                <a:lnTo>
                  <a:pt x="2274" y="0"/>
                </a:lnTo>
              </a:path>
            </a:pathLst>
          </a:custGeom>
          <a:noFill/>
          <a:ln w="28575">
            <a:solidFill>
              <a:schemeClr val="bg1"/>
            </a:solidFill>
            <a:round/>
            <a:headEnd/>
            <a:tailEnd/>
          </a:ln>
        </p:spPr>
        <p:txBody>
          <a:bodyPr wrap="none" anchor="ctr">
            <a:spAutoFit/>
          </a:bodyPr>
          <a:lstStyle/>
          <a:p>
            <a:endParaRPr lang="en-US"/>
          </a:p>
        </p:txBody>
      </p:sp>
      <p:sp>
        <p:nvSpPr>
          <p:cNvPr id="61446" name="Rectangle 6"/>
          <p:cNvSpPr>
            <a:spLocks noChangeArrowheads="1"/>
          </p:cNvSpPr>
          <p:nvPr/>
        </p:nvSpPr>
        <p:spPr bwMode="auto">
          <a:xfrm>
            <a:off x="1714500" y="381000"/>
            <a:ext cx="6858000" cy="1143000"/>
          </a:xfrm>
          <a:prstGeom prst="rect">
            <a:avLst/>
          </a:prstGeom>
          <a:noFill/>
          <a:ln w="9525">
            <a:noFill/>
            <a:miter lim="800000"/>
            <a:headEnd/>
            <a:tailEnd/>
          </a:ln>
        </p:spPr>
        <p:txBody>
          <a:bodyPr lIns="92075" tIns="46038" rIns="92075" bIns="46038" anchor="ctr"/>
          <a:lstStyle/>
          <a:p>
            <a:pPr algn="ctr">
              <a:lnSpc>
                <a:spcPct val="100000"/>
              </a:lnSpc>
            </a:pPr>
            <a:r>
              <a:rPr lang="en-US" sz="4400">
                <a:solidFill>
                  <a:srgbClr val="EAEAEA"/>
                </a:solidFill>
              </a:rPr>
              <a:t>Calculating an SIR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771525" y="304800"/>
            <a:ext cx="9172575" cy="5638800"/>
          </a:xfrm>
        </p:spPr>
        <p:txBody>
          <a:bodyPr/>
          <a:lstStyle/>
          <a:p>
            <a:pPr>
              <a:lnSpc>
                <a:spcPct val="115000"/>
              </a:lnSpc>
              <a:buFontTx/>
              <a:buNone/>
            </a:pPr>
            <a:r>
              <a:rPr lang="en-US" altLang="ja-JP" sz="3200" smtClean="0">
                <a:ea typeface="ＭＳ Ｐゴシック" pitchFamily="34" charset="-128"/>
              </a:rPr>
              <a:t>Growing populations at risk </a:t>
            </a:r>
          </a:p>
          <a:p>
            <a:pPr>
              <a:lnSpc>
                <a:spcPct val="115000"/>
              </a:lnSpc>
            </a:pPr>
            <a:r>
              <a:rPr lang="en-US" altLang="ja-JP" smtClean="0">
                <a:ea typeface="ＭＳ Ｐゴシック" pitchFamily="34" charset="-128"/>
              </a:rPr>
              <a:t>Immunocompromised individuals</a:t>
            </a:r>
          </a:p>
          <a:p>
            <a:pPr>
              <a:lnSpc>
                <a:spcPct val="115000"/>
              </a:lnSpc>
            </a:pPr>
            <a:r>
              <a:rPr lang="en-US" altLang="ja-JP" smtClean="0">
                <a:ea typeface="ＭＳ Ｐゴシック" pitchFamily="34" charset="-128"/>
              </a:rPr>
              <a:t>Low birth-weight neonates</a:t>
            </a:r>
          </a:p>
          <a:p>
            <a:pPr>
              <a:lnSpc>
                <a:spcPct val="115000"/>
              </a:lnSpc>
            </a:pPr>
            <a:r>
              <a:rPr lang="en-US" altLang="ja-JP" smtClean="0">
                <a:ea typeface="ＭＳ Ｐゴシック" pitchFamily="34" charset="-128"/>
              </a:rPr>
              <a:t>Hematopoetic stem-cell transplant recipients</a:t>
            </a:r>
          </a:p>
          <a:p>
            <a:pPr>
              <a:lnSpc>
                <a:spcPct val="115000"/>
              </a:lnSpc>
            </a:pPr>
            <a:endParaRPr lang="en-US" altLang="ja-JP" sz="3200" smtClean="0">
              <a:ea typeface="ＭＳ Ｐゴシック" pitchFamily="34" charset="-128"/>
            </a:endParaRPr>
          </a:p>
          <a:p>
            <a:pPr>
              <a:lnSpc>
                <a:spcPct val="115000"/>
              </a:lnSpc>
              <a:buFontTx/>
              <a:buNone/>
            </a:pPr>
            <a:r>
              <a:rPr lang="en-US" altLang="ja-JP" sz="3200" smtClean="0">
                <a:ea typeface="ＭＳ Ｐゴシック" pitchFamily="34" charset="-128"/>
              </a:rPr>
              <a:t>Special environments </a:t>
            </a:r>
          </a:p>
          <a:p>
            <a:pPr>
              <a:lnSpc>
                <a:spcPct val="115000"/>
              </a:lnSpc>
            </a:pPr>
            <a:r>
              <a:rPr lang="en-US" altLang="ja-JP" smtClean="0">
                <a:ea typeface="ＭＳ Ｐゴシック" pitchFamily="34" charset="-128"/>
              </a:rPr>
              <a:t>Intensive Care and Burn Units</a:t>
            </a:r>
          </a:p>
          <a:p>
            <a:pPr>
              <a:lnSpc>
                <a:spcPct val="115000"/>
              </a:lnSpc>
            </a:pPr>
            <a:r>
              <a:rPr lang="en-US" altLang="ja-JP" smtClean="0">
                <a:ea typeface="ＭＳ Ｐゴシック" pitchFamily="34" charset="-128"/>
              </a:rPr>
              <a:t>Pediatrics</a:t>
            </a:r>
          </a:p>
          <a:p>
            <a:pPr>
              <a:lnSpc>
                <a:spcPct val="115000"/>
              </a:lnSpc>
            </a:pPr>
            <a:r>
              <a:rPr lang="en-US" altLang="ja-JP" smtClean="0">
                <a:ea typeface="ＭＳ Ｐゴシック" pitchFamily="34" charset="-128"/>
              </a:rPr>
              <a:t>Long term care and home care</a:t>
            </a:r>
          </a:p>
          <a:p>
            <a:pPr>
              <a:lnSpc>
                <a:spcPct val="115000"/>
              </a:lnSpc>
            </a:pPr>
            <a:r>
              <a:rPr lang="en-US" altLang="ja-JP" smtClean="0">
                <a:ea typeface="ＭＳ Ｐゴシック" pitchFamily="34" charset="-128"/>
              </a:rPr>
              <a:t>Ambulatory surgery, endoscopy, and infusion services</a:t>
            </a:r>
          </a:p>
        </p:txBody>
      </p:sp>
      <p:sp>
        <p:nvSpPr>
          <p:cNvPr id="13315" name="Line 3"/>
          <p:cNvSpPr>
            <a:spLocks noChangeShapeType="1"/>
          </p:cNvSpPr>
          <p:nvPr/>
        </p:nvSpPr>
        <p:spPr bwMode="auto">
          <a:xfrm>
            <a:off x="800100" y="990600"/>
            <a:ext cx="7543800" cy="0"/>
          </a:xfrm>
          <a:prstGeom prst="line">
            <a:avLst/>
          </a:prstGeom>
          <a:noFill/>
          <a:ln w="9525">
            <a:solidFill>
              <a:srgbClr val="00FF00"/>
            </a:solidFill>
            <a:round/>
            <a:headEnd/>
            <a:tailEnd/>
          </a:ln>
        </p:spPr>
        <p:txBody>
          <a:bodyPr wrap="none">
            <a:spAutoFit/>
          </a:bodyPr>
          <a:lstStyle/>
          <a:p>
            <a:endParaRPr lang="en-US"/>
          </a:p>
        </p:txBody>
      </p:sp>
      <p:sp>
        <p:nvSpPr>
          <p:cNvPr id="13316" name="Line 4"/>
          <p:cNvSpPr>
            <a:spLocks noChangeShapeType="1"/>
          </p:cNvSpPr>
          <p:nvPr/>
        </p:nvSpPr>
        <p:spPr bwMode="auto">
          <a:xfrm>
            <a:off x="800100" y="4038600"/>
            <a:ext cx="7543800" cy="0"/>
          </a:xfrm>
          <a:prstGeom prst="line">
            <a:avLst/>
          </a:prstGeom>
          <a:noFill/>
          <a:ln w="9525">
            <a:solidFill>
              <a:srgbClr val="00FF00"/>
            </a:solidFill>
            <a:round/>
            <a:headEnd/>
            <a:tailEnd/>
          </a:ln>
        </p:spPr>
        <p:txBody>
          <a:bodyPr wrap="none">
            <a:spAutoFit/>
          </a:bodyPr>
          <a:lstStyle/>
          <a:p>
            <a:endParaRPr lang="en-US"/>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486025" y="4724400"/>
            <a:ext cx="942975" cy="381000"/>
          </a:xfrm>
          <a:prstGeom prst="rect">
            <a:avLst/>
          </a:prstGeom>
          <a:solidFill>
            <a:srgbClr val="FF0000"/>
          </a:solidFill>
          <a:ln w="9525" algn="ctr">
            <a:noFill/>
            <a:miter lim="800000"/>
            <a:headEnd/>
            <a:tailEnd/>
          </a:ln>
        </p:spPr>
        <p:txBody>
          <a:bodyPr wrap="none" anchor="ctr">
            <a:spAutoFit/>
          </a:bodyPr>
          <a:lstStyle/>
          <a:p>
            <a:endParaRPr lang="en-US"/>
          </a:p>
        </p:txBody>
      </p:sp>
      <p:sp>
        <p:nvSpPr>
          <p:cNvPr id="62467" name="Rectangle 3"/>
          <p:cNvSpPr>
            <a:spLocks noChangeArrowheads="1"/>
          </p:cNvSpPr>
          <p:nvPr/>
        </p:nvSpPr>
        <p:spPr bwMode="auto">
          <a:xfrm>
            <a:off x="2486025" y="4038600"/>
            <a:ext cx="942975" cy="381000"/>
          </a:xfrm>
          <a:prstGeom prst="rect">
            <a:avLst/>
          </a:prstGeom>
          <a:solidFill>
            <a:srgbClr val="FF9900"/>
          </a:solidFill>
          <a:ln w="9525" algn="ctr">
            <a:noFill/>
            <a:miter lim="800000"/>
            <a:headEnd/>
            <a:tailEnd/>
          </a:ln>
        </p:spPr>
        <p:txBody>
          <a:bodyPr wrap="none" anchor="ctr">
            <a:spAutoFit/>
          </a:bodyPr>
          <a:lstStyle/>
          <a:p>
            <a:endParaRPr lang="en-US"/>
          </a:p>
        </p:txBody>
      </p:sp>
      <p:sp>
        <p:nvSpPr>
          <p:cNvPr id="62468" name="Rectangle 4"/>
          <p:cNvSpPr>
            <a:spLocks noChangeArrowheads="1"/>
          </p:cNvSpPr>
          <p:nvPr/>
        </p:nvSpPr>
        <p:spPr bwMode="auto">
          <a:xfrm>
            <a:off x="2486025" y="3352800"/>
            <a:ext cx="942975" cy="381000"/>
          </a:xfrm>
          <a:prstGeom prst="rect">
            <a:avLst/>
          </a:prstGeom>
          <a:solidFill>
            <a:srgbClr val="008000"/>
          </a:solidFill>
          <a:ln w="9525" algn="ctr">
            <a:noFill/>
            <a:miter lim="800000"/>
            <a:headEnd/>
            <a:tailEnd/>
          </a:ln>
        </p:spPr>
        <p:txBody>
          <a:bodyPr wrap="none" anchor="ctr">
            <a:spAutoFit/>
          </a:bodyPr>
          <a:lstStyle/>
          <a:p>
            <a:endParaRPr lang="en-US"/>
          </a:p>
        </p:txBody>
      </p:sp>
      <p:sp>
        <p:nvSpPr>
          <p:cNvPr id="62469" name="Rectangle 5"/>
          <p:cNvSpPr>
            <a:spLocks noChangeArrowheads="1"/>
          </p:cNvSpPr>
          <p:nvPr/>
        </p:nvSpPr>
        <p:spPr bwMode="auto">
          <a:xfrm>
            <a:off x="2486025" y="2667000"/>
            <a:ext cx="942975" cy="381000"/>
          </a:xfrm>
          <a:prstGeom prst="rect">
            <a:avLst/>
          </a:prstGeom>
          <a:solidFill>
            <a:srgbClr val="00FF99"/>
          </a:solidFill>
          <a:ln w="9525" algn="ctr">
            <a:noFill/>
            <a:miter lim="800000"/>
            <a:headEnd/>
            <a:tailEnd/>
          </a:ln>
        </p:spPr>
        <p:txBody>
          <a:bodyPr wrap="none" anchor="ctr">
            <a:spAutoFit/>
          </a:bodyPr>
          <a:lstStyle/>
          <a:p>
            <a:endParaRPr lang="en-US"/>
          </a:p>
        </p:txBody>
      </p:sp>
      <p:sp>
        <p:nvSpPr>
          <p:cNvPr id="62470" name="Rectangle 6"/>
          <p:cNvSpPr>
            <a:spLocks noGrp="1" noChangeArrowheads="1"/>
          </p:cNvSpPr>
          <p:nvPr>
            <p:ph type="title"/>
          </p:nvPr>
        </p:nvSpPr>
        <p:spPr>
          <a:xfrm>
            <a:off x="0" y="152400"/>
            <a:ext cx="10201275" cy="1143000"/>
          </a:xfrm>
          <a:noFill/>
        </p:spPr>
        <p:txBody>
          <a:bodyPr lIns="92075" tIns="46038" rIns="92075" bIns="46038"/>
          <a:lstStyle/>
          <a:p>
            <a:r>
              <a:rPr lang="en-US" sz="3600" smtClean="0"/>
              <a:t>Standardized Infection Ratios (SIR)</a:t>
            </a:r>
          </a:p>
        </p:txBody>
      </p:sp>
      <p:graphicFrame>
        <p:nvGraphicFramePr>
          <p:cNvPr id="1081351" name="Group 7"/>
          <p:cNvGraphicFramePr>
            <a:graphicFrameLocks noGrp="1"/>
          </p:cNvGraphicFramePr>
          <p:nvPr>
            <p:ph idx="1"/>
          </p:nvPr>
        </p:nvGraphicFramePr>
        <p:xfrm>
          <a:off x="514350" y="1547813"/>
          <a:ext cx="9772650" cy="3733800"/>
        </p:xfrm>
        <a:graphic>
          <a:graphicData uri="http://schemas.openxmlformats.org/drawingml/2006/table">
            <a:tbl>
              <a:tblPr/>
              <a:tblGrid>
                <a:gridCol w="1714500"/>
                <a:gridCol w="1531938"/>
                <a:gridCol w="2239962"/>
                <a:gridCol w="2143125"/>
                <a:gridCol w="2143125"/>
              </a:tblGrid>
              <a:tr h="990600">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State</a:t>
                      </a:r>
                    </a:p>
                  </a:txBody>
                  <a:tcPr anchor="ctr"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SIR</a:t>
                      </a:r>
                    </a:p>
                  </a:txBody>
                  <a:tcPr anchor="ctr" horzOverflow="overflow">
                    <a:lnL>
                      <a:noFill/>
                    </a:lnL>
                    <a:lnR>
                      <a:noFill/>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1400" b="1" i="0" u="none" strike="noStrike" cap="none" normalizeH="0" baseline="0" smtClean="0">
                          <a:ln>
                            <a:noFill/>
                          </a:ln>
                          <a:solidFill>
                            <a:schemeClr val="bg1"/>
                          </a:solidFill>
                          <a:effectLst/>
                          <a:latin typeface="Lydian" pitchFamily="34" charset="0"/>
                        </a:rPr>
                        <a:t>Central Line-Days</a:t>
                      </a:r>
                    </a:p>
                  </a:txBody>
                  <a:tcPr anchor="ctr" horzOverflow="overflow">
                    <a:lnL>
                      <a:noFill/>
                    </a:lnL>
                    <a:lnR>
                      <a:noFill/>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1400" b="1" i="0" u="none" strike="noStrike" cap="none" normalizeH="0" baseline="0" smtClean="0">
                          <a:ln>
                            <a:noFill/>
                          </a:ln>
                          <a:solidFill>
                            <a:schemeClr val="bg1"/>
                          </a:solidFill>
                          <a:effectLst/>
                          <a:latin typeface="Lydian" pitchFamily="34" charset="0"/>
                        </a:rPr>
                        <a:t>% Hospitals Participating</a:t>
                      </a:r>
                    </a:p>
                  </a:txBody>
                  <a:tcPr anchor="ctr" horzOverflow="overflow">
                    <a:lnL>
                      <a:noFill/>
                    </a:lnL>
                    <a:lnR>
                      <a:noFill/>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1400" b="1" i="0" u="none" strike="noStrike" cap="none" normalizeH="0" baseline="0" smtClean="0">
                          <a:ln>
                            <a:noFill/>
                          </a:ln>
                          <a:solidFill>
                            <a:schemeClr val="bg1"/>
                          </a:solidFill>
                          <a:effectLst/>
                          <a:latin typeface="Lydian" pitchFamily="34" charset="0"/>
                        </a:rPr>
                        <a:t>% Data from Intensive Care Units</a:t>
                      </a:r>
                    </a:p>
                  </a:txBody>
                  <a:tcPr anchor="ctr" horzOverflow="overflow">
                    <a:lnL>
                      <a:noFill/>
                    </a:lnL>
                    <a:lnR cap="flat">
                      <a:noFill/>
                    </a:lnR>
                    <a:lnT cap="flat">
                      <a:noFill/>
                    </a:lnT>
                    <a:lnB>
                      <a:noFill/>
                    </a:lnB>
                    <a:lnTlToBr>
                      <a:noFill/>
                    </a:lnTlToBr>
                    <a:lnBlToTr>
                      <a:noFill/>
                    </a:lnBlToTr>
                    <a:noFill/>
                  </a:tcPr>
                </a:tc>
              </a:tr>
              <a:tr h="685800">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A</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0.85</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174,082</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24.7</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73.2</a:t>
                      </a:r>
                    </a:p>
                  </a:txBody>
                  <a:tcPr anchor="ctr" horzOverflow="overflow">
                    <a:lnL>
                      <a:noFill/>
                    </a:lnL>
                    <a:lnR cap="flat">
                      <a:noFill/>
                    </a:lnR>
                    <a:lnT>
                      <a:noFill/>
                    </a:lnT>
                    <a:lnB>
                      <a:noFill/>
                    </a:lnB>
                    <a:lnTlToBr>
                      <a:noFill/>
                    </a:lnTlToBr>
                    <a:lnBlToTr>
                      <a:noFill/>
                    </a:lnBlToTr>
                    <a:noFill/>
                  </a:tcPr>
                </a:tc>
              </a:tr>
              <a:tr h="685800">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B</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0.92</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163,314</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61.4</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93.7</a:t>
                      </a:r>
                    </a:p>
                  </a:txBody>
                  <a:tcPr anchor="ctr" horzOverflow="overflow">
                    <a:lnL>
                      <a:noFill/>
                    </a:lnL>
                    <a:lnR cap="flat">
                      <a:noFill/>
                    </a:lnR>
                    <a:lnT>
                      <a:noFill/>
                    </a:lnT>
                    <a:lnB>
                      <a:noFill/>
                    </a:lnB>
                    <a:lnTlToBr>
                      <a:noFill/>
                    </a:lnTlToBr>
                    <a:lnBlToTr>
                      <a:noFill/>
                    </a:lnBlToTr>
                    <a:noFill/>
                  </a:tcPr>
                </a:tc>
              </a:tr>
              <a:tr h="685800">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C</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1.16</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94,455</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70.8</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59.5</a:t>
                      </a:r>
                    </a:p>
                  </a:txBody>
                  <a:tcPr anchor="ctr" horzOverflow="overflow">
                    <a:lnL>
                      <a:noFill/>
                    </a:lnL>
                    <a:lnR cap="flat">
                      <a:noFill/>
                    </a:lnR>
                    <a:lnT>
                      <a:noFill/>
                    </a:lnT>
                    <a:lnB>
                      <a:noFill/>
                    </a:lnB>
                    <a:lnTlToBr>
                      <a:noFill/>
                    </a:lnTlToBr>
                    <a:lnBlToTr>
                      <a:noFill/>
                    </a:lnBlToTr>
                    <a:noFill/>
                  </a:tcPr>
                </a:tc>
              </a:tr>
              <a:tr h="685800">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D</a:t>
                      </a:r>
                    </a:p>
                  </a:txBody>
                  <a:tcPr anchor="ctr"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1.30</a:t>
                      </a:r>
                    </a:p>
                  </a:txBody>
                  <a:tcPr anchor="ctr" horzOverflow="overflow">
                    <a:lnL>
                      <a:noFill/>
                    </a:lnL>
                    <a:lnR>
                      <a:noFill/>
                    </a:lnR>
                    <a:ln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95,288</a:t>
                      </a:r>
                    </a:p>
                  </a:txBody>
                  <a:tcPr anchor="ctr" horzOverflow="overflow">
                    <a:lnL>
                      <a:noFill/>
                    </a:lnL>
                    <a:lnR>
                      <a:noFill/>
                    </a:lnR>
                    <a:ln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65.8</a:t>
                      </a:r>
                    </a:p>
                  </a:txBody>
                  <a:tcPr anchor="ctr" horzOverflow="overflow">
                    <a:lnL>
                      <a:noFill/>
                    </a:lnL>
                    <a:lnR>
                      <a:noFill/>
                    </a:lnR>
                    <a:lnT>
                      <a:noFill/>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66FF66"/>
                        </a:buClr>
                        <a:buSzPct val="125000"/>
                        <a:buFontTx/>
                        <a:buNone/>
                        <a:tabLst/>
                      </a:pPr>
                      <a:r>
                        <a:rPr kumimoji="0" lang="en-US" sz="2000" b="0" i="0" u="none" strike="noStrike" cap="none" normalizeH="0" baseline="0" smtClean="0">
                          <a:ln>
                            <a:noFill/>
                          </a:ln>
                          <a:solidFill>
                            <a:schemeClr val="bg1"/>
                          </a:solidFill>
                          <a:effectLst/>
                          <a:latin typeface="Lydian" pitchFamily="34" charset="0"/>
                        </a:rPr>
                        <a:t>93.6</a:t>
                      </a:r>
                    </a:p>
                  </a:txBody>
                  <a:tcPr anchor="ctr" horzOverflow="overflow">
                    <a:lnL>
                      <a:noFill/>
                    </a:lnL>
                    <a:lnR cap="flat">
                      <a:noFill/>
                    </a:lnR>
                    <a:lnT>
                      <a:noFill/>
                    </a:lnT>
                    <a:lnB cap="flat">
                      <a:noFill/>
                    </a:lnB>
                    <a:lnTlToBr>
                      <a:noFill/>
                    </a:lnTlToBr>
                    <a:lnBlToTr>
                      <a:noFill/>
                    </a:lnBlToTr>
                    <a:noFill/>
                  </a:tcPr>
                </a:tc>
              </a:tr>
            </a:tbl>
          </a:graphicData>
        </a:graphic>
      </p:graphicFrame>
      <p:sp>
        <p:nvSpPr>
          <p:cNvPr id="62497" name="Rectangle 44"/>
          <p:cNvSpPr>
            <a:spLocks noChangeArrowheads="1"/>
          </p:cNvSpPr>
          <p:nvPr/>
        </p:nvSpPr>
        <p:spPr bwMode="auto">
          <a:xfrm>
            <a:off x="5057775" y="5715000"/>
            <a:ext cx="257175" cy="228600"/>
          </a:xfrm>
          <a:prstGeom prst="rect">
            <a:avLst/>
          </a:prstGeom>
          <a:solidFill>
            <a:srgbClr val="FF6600"/>
          </a:solidFill>
          <a:ln w="9525" algn="ctr">
            <a:noFill/>
            <a:miter lim="800000"/>
            <a:headEnd/>
            <a:tailEnd/>
          </a:ln>
        </p:spPr>
        <p:txBody>
          <a:bodyPr anchor="ctr">
            <a:spAutoFit/>
          </a:bodyPr>
          <a:lstStyle/>
          <a:p>
            <a:endParaRPr lang="en-US"/>
          </a:p>
        </p:txBody>
      </p:sp>
      <p:sp>
        <p:nvSpPr>
          <p:cNvPr id="62498" name="Rectangle 45"/>
          <p:cNvSpPr>
            <a:spLocks noChangeArrowheads="1"/>
          </p:cNvSpPr>
          <p:nvPr/>
        </p:nvSpPr>
        <p:spPr bwMode="auto">
          <a:xfrm>
            <a:off x="6791325" y="5715000"/>
            <a:ext cx="257175" cy="228600"/>
          </a:xfrm>
          <a:prstGeom prst="rect">
            <a:avLst/>
          </a:prstGeom>
          <a:solidFill>
            <a:srgbClr val="FF0000"/>
          </a:solidFill>
          <a:ln w="9525" algn="ctr">
            <a:noFill/>
            <a:miter lim="800000"/>
            <a:headEnd/>
            <a:tailEnd/>
          </a:ln>
        </p:spPr>
        <p:txBody>
          <a:bodyPr anchor="ctr">
            <a:spAutoFit/>
          </a:bodyPr>
          <a:lstStyle/>
          <a:p>
            <a:endParaRPr lang="en-US"/>
          </a:p>
        </p:txBody>
      </p:sp>
      <p:sp>
        <p:nvSpPr>
          <p:cNvPr id="62499" name="Rectangle 46"/>
          <p:cNvSpPr>
            <a:spLocks noChangeArrowheads="1"/>
          </p:cNvSpPr>
          <p:nvPr/>
        </p:nvSpPr>
        <p:spPr bwMode="auto">
          <a:xfrm>
            <a:off x="3502025" y="5715000"/>
            <a:ext cx="257175" cy="228600"/>
          </a:xfrm>
          <a:prstGeom prst="rect">
            <a:avLst/>
          </a:prstGeom>
          <a:solidFill>
            <a:srgbClr val="008000"/>
          </a:solidFill>
          <a:ln w="9525" algn="ctr">
            <a:noFill/>
            <a:miter lim="800000"/>
            <a:headEnd/>
            <a:tailEnd/>
          </a:ln>
        </p:spPr>
        <p:txBody>
          <a:bodyPr anchor="ctr">
            <a:spAutoFit/>
          </a:bodyPr>
          <a:lstStyle/>
          <a:p>
            <a:endParaRPr lang="en-US"/>
          </a:p>
        </p:txBody>
      </p:sp>
      <p:sp>
        <p:nvSpPr>
          <p:cNvPr id="62500" name="Rectangle 47"/>
          <p:cNvSpPr>
            <a:spLocks noChangeArrowheads="1"/>
          </p:cNvSpPr>
          <p:nvPr/>
        </p:nvSpPr>
        <p:spPr bwMode="auto">
          <a:xfrm>
            <a:off x="909638" y="5715000"/>
            <a:ext cx="257175" cy="228600"/>
          </a:xfrm>
          <a:prstGeom prst="rect">
            <a:avLst/>
          </a:prstGeom>
          <a:solidFill>
            <a:srgbClr val="66FF99"/>
          </a:solidFill>
          <a:ln w="9525" algn="ctr">
            <a:noFill/>
            <a:miter lim="800000"/>
            <a:headEnd/>
            <a:tailEnd/>
          </a:ln>
        </p:spPr>
        <p:txBody>
          <a:bodyPr anchor="ctr">
            <a:spAutoFit/>
          </a:bodyPr>
          <a:lstStyle/>
          <a:p>
            <a:endParaRPr lang="en-US"/>
          </a:p>
        </p:txBody>
      </p:sp>
      <p:sp>
        <p:nvSpPr>
          <p:cNvPr id="62501" name="Rectangle 48"/>
          <p:cNvSpPr>
            <a:spLocks noChangeArrowheads="1"/>
          </p:cNvSpPr>
          <p:nvPr/>
        </p:nvSpPr>
        <p:spPr bwMode="auto">
          <a:xfrm>
            <a:off x="1125538" y="5715000"/>
            <a:ext cx="2657475" cy="381000"/>
          </a:xfrm>
          <a:prstGeom prst="rect">
            <a:avLst/>
          </a:prstGeom>
          <a:noFill/>
          <a:ln w="9525">
            <a:noFill/>
            <a:miter lim="800000"/>
            <a:headEnd/>
            <a:tailEnd/>
          </a:ln>
        </p:spPr>
        <p:txBody>
          <a:bodyPr lIns="92075" tIns="46038" rIns="92075" bIns="46038"/>
          <a:lstStyle/>
          <a:p>
            <a:pPr marL="533400" indent="-533400">
              <a:lnSpc>
                <a:spcPct val="80000"/>
              </a:lnSpc>
              <a:spcBef>
                <a:spcPct val="20000"/>
              </a:spcBef>
              <a:buClr>
                <a:srgbClr val="66FF66"/>
              </a:buClr>
              <a:buSzPct val="125000"/>
            </a:pPr>
            <a:r>
              <a:rPr lang="en-US" sz="1800" b="1">
                <a:solidFill>
                  <a:schemeClr val="bg1"/>
                </a:solidFill>
              </a:rPr>
              <a:t>Significantly below</a:t>
            </a:r>
          </a:p>
        </p:txBody>
      </p:sp>
      <p:sp>
        <p:nvSpPr>
          <p:cNvPr id="62502" name="Rectangle 49"/>
          <p:cNvSpPr>
            <a:spLocks noChangeArrowheads="1"/>
          </p:cNvSpPr>
          <p:nvPr/>
        </p:nvSpPr>
        <p:spPr bwMode="auto">
          <a:xfrm>
            <a:off x="3803650" y="5694363"/>
            <a:ext cx="1123950" cy="381000"/>
          </a:xfrm>
          <a:prstGeom prst="rect">
            <a:avLst/>
          </a:prstGeom>
          <a:noFill/>
          <a:ln w="9525">
            <a:noFill/>
            <a:miter lim="800000"/>
            <a:headEnd/>
            <a:tailEnd/>
          </a:ln>
        </p:spPr>
        <p:txBody>
          <a:bodyPr lIns="92075" tIns="46038" rIns="92075" bIns="46038"/>
          <a:lstStyle/>
          <a:p>
            <a:pPr marL="533400" indent="-533400">
              <a:lnSpc>
                <a:spcPct val="80000"/>
              </a:lnSpc>
              <a:spcBef>
                <a:spcPct val="20000"/>
              </a:spcBef>
              <a:buClr>
                <a:srgbClr val="66FF66"/>
              </a:buClr>
              <a:buSzPct val="125000"/>
            </a:pPr>
            <a:r>
              <a:rPr lang="en-US" sz="1800" b="1">
                <a:solidFill>
                  <a:schemeClr val="bg1"/>
                </a:solidFill>
              </a:rPr>
              <a:t>Below</a:t>
            </a:r>
          </a:p>
        </p:txBody>
      </p:sp>
      <p:sp>
        <p:nvSpPr>
          <p:cNvPr id="62503" name="Rectangle 50"/>
          <p:cNvSpPr>
            <a:spLocks noChangeArrowheads="1"/>
          </p:cNvSpPr>
          <p:nvPr/>
        </p:nvSpPr>
        <p:spPr bwMode="auto">
          <a:xfrm>
            <a:off x="5372100" y="5715000"/>
            <a:ext cx="1885950" cy="381000"/>
          </a:xfrm>
          <a:prstGeom prst="rect">
            <a:avLst/>
          </a:prstGeom>
          <a:noFill/>
          <a:ln w="9525">
            <a:noFill/>
            <a:miter lim="800000"/>
            <a:headEnd/>
            <a:tailEnd/>
          </a:ln>
        </p:spPr>
        <p:txBody>
          <a:bodyPr lIns="92075" tIns="46038" rIns="92075" bIns="46038"/>
          <a:lstStyle/>
          <a:p>
            <a:pPr marL="533400" indent="-533400">
              <a:lnSpc>
                <a:spcPct val="80000"/>
              </a:lnSpc>
              <a:spcBef>
                <a:spcPct val="20000"/>
              </a:spcBef>
              <a:buClr>
                <a:srgbClr val="66FF66"/>
              </a:buClr>
              <a:buSzPct val="125000"/>
            </a:pPr>
            <a:r>
              <a:rPr lang="en-US" sz="1800" b="1">
                <a:solidFill>
                  <a:schemeClr val="bg1"/>
                </a:solidFill>
              </a:rPr>
              <a:t>Above</a:t>
            </a:r>
          </a:p>
        </p:txBody>
      </p:sp>
      <p:sp>
        <p:nvSpPr>
          <p:cNvPr id="62504" name="Rectangle 51"/>
          <p:cNvSpPr>
            <a:spLocks noChangeArrowheads="1"/>
          </p:cNvSpPr>
          <p:nvPr/>
        </p:nvSpPr>
        <p:spPr bwMode="auto">
          <a:xfrm>
            <a:off x="7088188" y="5656263"/>
            <a:ext cx="2743200" cy="381000"/>
          </a:xfrm>
          <a:prstGeom prst="rect">
            <a:avLst/>
          </a:prstGeom>
          <a:noFill/>
          <a:ln w="9525">
            <a:noFill/>
            <a:miter lim="800000"/>
            <a:headEnd/>
            <a:tailEnd/>
          </a:ln>
        </p:spPr>
        <p:txBody>
          <a:bodyPr lIns="92075" tIns="46038" rIns="92075" bIns="46038"/>
          <a:lstStyle/>
          <a:p>
            <a:pPr marL="533400" indent="-533400">
              <a:lnSpc>
                <a:spcPct val="80000"/>
              </a:lnSpc>
              <a:spcBef>
                <a:spcPct val="20000"/>
              </a:spcBef>
              <a:buClr>
                <a:srgbClr val="66FF66"/>
              </a:buClr>
              <a:buSzPct val="125000"/>
            </a:pPr>
            <a:r>
              <a:rPr lang="en-US" sz="1800" b="1">
                <a:solidFill>
                  <a:schemeClr val="bg1"/>
                </a:solidFill>
              </a:rPr>
              <a:t>Significantly above</a:t>
            </a:r>
          </a:p>
        </p:txBody>
      </p:sp>
      <p:sp>
        <p:nvSpPr>
          <p:cNvPr id="62505" name="Text Box 52"/>
          <p:cNvSpPr txBox="1">
            <a:spLocks noChangeArrowheads="1"/>
          </p:cNvSpPr>
          <p:nvPr/>
        </p:nvSpPr>
        <p:spPr bwMode="auto">
          <a:xfrm>
            <a:off x="217488" y="6613525"/>
            <a:ext cx="8829675" cy="244475"/>
          </a:xfrm>
          <a:prstGeom prst="rect">
            <a:avLst/>
          </a:prstGeom>
          <a:noFill/>
          <a:ln w="9525">
            <a:noFill/>
            <a:miter lim="800000"/>
            <a:headEnd/>
            <a:tailEnd/>
          </a:ln>
        </p:spPr>
        <p:txBody>
          <a:bodyPr>
            <a:spAutoFit/>
          </a:bodyPr>
          <a:lstStyle/>
          <a:p>
            <a:pPr>
              <a:lnSpc>
                <a:spcPct val="100000"/>
              </a:lnSpc>
              <a:spcBef>
                <a:spcPct val="50000"/>
              </a:spcBef>
            </a:pPr>
            <a:r>
              <a:rPr lang="en-US" sz="1000">
                <a:solidFill>
                  <a:schemeClr val="bg1"/>
                </a:solidFill>
                <a:latin typeface="Arial" pitchFamily="34" charset="0"/>
              </a:rPr>
              <a:t>2009 data, National Healthcare Safety Network</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cstate="print"/>
          <a:srcRect l="8249" r="8249"/>
          <a:stretch>
            <a:fillRect/>
          </a:stretch>
        </p:blipFill>
        <p:spPr bwMode="auto">
          <a:xfrm>
            <a:off x="-214313" y="0"/>
            <a:ext cx="10888663" cy="76200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smtClean="0"/>
              <a:t>More Recovery Act Information</a:t>
            </a:r>
          </a:p>
        </p:txBody>
      </p:sp>
      <p:sp>
        <p:nvSpPr>
          <p:cNvPr id="64515" name="Rectangle 3"/>
          <p:cNvSpPr>
            <a:spLocks noGrp="1" noChangeArrowheads="1"/>
          </p:cNvSpPr>
          <p:nvPr>
            <p:ph type="body" idx="1"/>
          </p:nvPr>
        </p:nvSpPr>
        <p:spPr/>
        <p:txBody>
          <a:bodyPr/>
          <a:lstStyle/>
          <a:p>
            <a:endParaRPr lang="en-US" sz="3600" smtClean="0"/>
          </a:p>
          <a:p>
            <a:r>
              <a:rPr lang="en-US" sz="3600" smtClean="0">
                <a:hlinkClick r:id="rId2"/>
              </a:rPr>
              <a:t>http://www.cdc.gov/hai/recoveryact/</a:t>
            </a:r>
            <a:endParaRPr lang="en-US" sz="3600" smtClean="0"/>
          </a:p>
          <a:p>
            <a:pPr>
              <a:buFontTx/>
              <a:buNone/>
            </a:pPr>
            <a:endParaRPr lang="en-US" sz="3600" smtClean="0"/>
          </a:p>
          <a:p>
            <a:endParaRPr lang="en-US" sz="3600" smtClean="0"/>
          </a:p>
          <a:p>
            <a:r>
              <a:rPr lang="en-US" sz="3600" smtClean="0">
                <a:hlinkClick r:id="rId3"/>
              </a:rPr>
              <a:t>www.CDC.gov</a:t>
            </a:r>
            <a:r>
              <a:rPr lang="en-US" sz="3600" smtClean="0"/>
              <a:t>    “healthcare”</a:t>
            </a:r>
          </a:p>
          <a:p>
            <a:pPr>
              <a:buFontTx/>
              <a:buNone/>
            </a:pPr>
            <a:endParaRPr lang="en-US" sz="3600" smtClean="0"/>
          </a:p>
        </p:txBody>
      </p:sp>
      <p:cxnSp>
        <p:nvCxnSpPr>
          <p:cNvPr id="64516" name="Straight Connector 6"/>
          <p:cNvCxnSpPr>
            <a:cxnSpLocks noChangeShapeType="1"/>
          </p:cNvCxnSpPr>
          <p:nvPr/>
        </p:nvCxnSpPr>
        <p:spPr bwMode="auto">
          <a:xfrm>
            <a:off x="419100" y="3657600"/>
            <a:ext cx="9296400" cy="0"/>
          </a:xfrm>
          <a:prstGeom prst="line">
            <a:avLst/>
          </a:prstGeom>
          <a:noFill/>
          <a:ln w="9525" algn="ctr">
            <a:solidFill>
              <a:srgbClr val="00FF00"/>
            </a:solidFill>
            <a:round/>
            <a:headEnd/>
            <a:tailEnd/>
          </a:ln>
        </p:spPr>
      </p:cxn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723900" y="2971800"/>
            <a:ext cx="8991600" cy="1143000"/>
          </a:xfrm>
        </p:spPr>
        <p:txBody>
          <a:bodyPr/>
          <a:lstStyle/>
          <a:p>
            <a:endParaRPr lang="en-US" smtClean="0"/>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smtClean="0">
                <a:latin typeface="Arial" pitchFamily="34" charset="0"/>
                <a:cs typeface="Arial" pitchFamily="34" charset="0"/>
              </a:rPr>
              <a:t>CDC’s Role in HAI Elimination</a:t>
            </a:r>
            <a:r>
              <a:rPr lang="hr-HR" smtClean="0">
                <a:latin typeface="Arial" pitchFamily="34" charset="0"/>
                <a:cs typeface="Arial" pitchFamily="34" charset="0"/>
              </a:rPr>
              <a:t/>
            </a:r>
            <a:br>
              <a:rPr lang="hr-HR" smtClean="0">
                <a:latin typeface="Arial" pitchFamily="34" charset="0"/>
                <a:cs typeface="Arial" pitchFamily="34" charset="0"/>
              </a:rPr>
            </a:br>
            <a:endParaRPr lang="en-US" sz="2000" smtClean="0">
              <a:latin typeface="Arial" pitchFamily="34" charset="0"/>
            </a:endParaRPr>
          </a:p>
        </p:txBody>
      </p:sp>
      <p:sp>
        <p:nvSpPr>
          <p:cNvPr id="66563" name="Rectangle 3"/>
          <p:cNvSpPr>
            <a:spLocks noGrp="1" noChangeArrowheads="1"/>
          </p:cNvSpPr>
          <p:nvPr>
            <p:ph type="body" idx="1"/>
          </p:nvPr>
        </p:nvSpPr>
        <p:spPr>
          <a:xfrm>
            <a:off x="-171450" y="1295400"/>
            <a:ext cx="10287000" cy="4800600"/>
          </a:xfrm>
        </p:spPr>
        <p:txBody>
          <a:bodyPr/>
          <a:lstStyle/>
          <a:p>
            <a:endParaRPr lang="en-US" sz="2400" smtClean="0">
              <a:latin typeface="Arial" pitchFamily="34" charset="0"/>
              <a:cs typeface="Arial" pitchFamily="34" charset="0"/>
            </a:endParaRPr>
          </a:p>
          <a:p>
            <a:pPr lvl="1"/>
            <a:r>
              <a:rPr lang="en-US" smtClean="0">
                <a:latin typeface="Arial" pitchFamily="34" charset="0"/>
                <a:cs typeface="Arial" pitchFamily="34" charset="0"/>
              </a:rPr>
              <a:t>National Healthcare Safety Network (NHSN)</a:t>
            </a:r>
          </a:p>
          <a:p>
            <a:pPr lvl="2"/>
            <a:r>
              <a:rPr lang="en-US" sz="2400" smtClean="0">
                <a:latin typeface="Arial" pitchFamily="34" charset="0"/>
                <a:cs typeface="Arial" pitchFamily="34" charset="0"/>
              </a:rPr>
              <a:t>Internet based reporting system</a:t>
            </a:r>
          </a:p>
          <a:p>
            <a:pPr lvl="2"/>
            <a:r>
              <a:rPr lang="en-US" sz="2400" smtClean="0">
                <a:latin typeface="Arial" pitchFamily="34" charset="0"/>
                <a:cs typeface="Arial" pitchFamily="34" charset="0"/>
              </a:rPr>
              <a:t>2400+ US healthcare facilities from all 50 states</a:t>
            </a:r>
          </a:p>
          <a:p>
            <a:pPr lvl="2"/>
            <a:r>
              <a:rPr lang="en-US" sz="2400" smtClean="0">
                <a:latin typeface="Arial" pitchFamily="34" charset="0"/>
                <a:cs typeface="Arial" pitchFamily="34" charset="0"/>
              </a:rPr>
              <a:t>Standard definitions, methods, and protocols</a:t>
            </a:r>
          </a:p>
          <a:p>
            <a:pPr lvl="3"/>
            <a:r>
              <a:rPr lang="en-US" smtClean="0">
                <a:latin typeface="Arial" pitchFamily="34" charset="0"/>
                <a:cs typeface="Arial" pitchFamily="34" charset="0"/>
              </a:rPr>
              <a:t>used in more than 20 countries</a:t>
            </a:r>
          </a:p>
          <a:p>
            <a:pPr lvl="2"/>
            <a:r>
              <a:rPr lang="en-US" sz="2400" smtClean="0">
                <a:latin typeface="Arial" pitchFamily="34" charset="0"/>
                <a:cs typeface="Arial" pitchFamily="34" charset="0"/>
              </a:rPr>
              <a:t>Manual data entry transitioning to electronic data capture</a:t>
            </a:r>
            <a:endParaRPr lang="hr-HR" sz="2400" smtClean="0">
              <a:latin typeface="Arial" pitchFamily="34" charset="0"/>
              <a:cs typeface="Arial" pitchFamily="34" charset="0"/>
            </a:endParaRPr>
          </a:p>
          <a:p>
            <a:pPr lvl="2"/>
            <a:endParaRPr lang="en-US" sz="2400" smtClean="0">
              <a:latin typeface="Arial" pitchFamily="34" charset="0"/>
              <a:cs typeface="Arial" pitchFamily="34" charset="0"/>
            </a:endParaRPr>
          </a:p>
          <a:p>
            <a:pPr lvl="1"/>
            <a:r>
              <a:rPr lang="en-US" smtClean="0">
                <a:latin typeface="Arial" pitchFamily="34" charset="0"/>
                <a:cs typeface="Arial" pitchFamily="34" charset="0"/>
              </a:rPr>
              <a:t>Emerging Infections Program</a:t>
            </a:r>
          </a:p>
          <a:p>
            <a:pPr lvl="2"/>
            <a:r>
              <a:rPr lang="en-US" sz="2400" smtClean="0">
                <a:latin typeface="Arial" pitchFamily="34" charset="0"/>
                <a:cs typeface="Arial" pitchFamily="34" charset="0"/>
              </a:rPr>
              <a:t>Population based surveillance in 10 states</a:t>
            </a:r>
          </a:p>
          <a:p>
            <a:pPr lvl="2"/>
            <a:r>
              <a:rPr lang="en-US" sz="2400" smtClean="0">
                <a:latin typeface="Arial" pitchFamily="34" charset="0"/>
                <a:cs typeface="Arial" pitchFamily="34" charset="0"/>
              </a:rPr>
              <a:t>Especially important for understanding the epidemiology of </a:t>
            </a:r>
            <a:r>
              <a:rPr lang="hr-HR" sz="2400" smtClean="0">
                <a:latin typeface="Arial" pitchFamily="34" charset="0"/>
                <a:cs typeface="Arial" pitchFamily="34" charset="0"/>
              </a:rPr>
              <a:t>MRSA and </a:t>
            </a:r>
            <a:r>
              <a:rPr lang="en-US" sz="2400" i="1" smtClean="0">
                <a:latin typeface="Arial" pitchFamily="34" charset="0"/>
                <a:cs typeface="Arial" pitchFamily="34" charset="0"/>
              </a:rPr>
              <a:t>C. difficile</a:t>
            </a:r>
            <a:r>
              <a:rPr lang="en-US" sz="2400" smtClean="0">
                <a:latin typeface="Arial" pitchFamily="34" charset="0"/>
                <a:cs typeface="Arial" pitchFamily="34" charset="0"/>
              </a:rPr>
              <a:t>, and other emerging HAIs</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type="body" sz="half" idx="1"/>
          </p:nvPr>
        </p:nvSpPr>
        <p:spPr>
          <a:xfrm>
            <a:off x="0" y="1066800"/>
            <a:ext cx="10287000" cy="5181600"/>
          </a:xfrm>
        </p:spPr>
        <p:txBody>
          <a:bodyPr/>
          <a:lstStyle/>
          <a:p>
            <a:pPr lvl="1"/>
            <a:r>
              <a:rPr lang="en-US" smtClean="0">
                <a:latin typeface="Arial" pitchFamily="34" charset="0"/>
                <a:cs typeface="Arial" pitchFamily="34" charset="0"/>
              </a:rPr>
              <a:t>Epidemiology and Guideline Development</a:t>
            </a:r>
          </a:p>
          <a:p>
            <a:pPr lvl="2"/>
            <a:r>
              <a:rPr lang="en-US" sz="2400" smtClean="0">
                <a:latin typeface="Arial" pitchFamily="34" charset="0"/>
                <a:cs typeface="Arial" pitchFamily="34" charset="0"/>
              </a:rPr>
              <a:t>Informing HAI epidemiology</a:t>
            </a:r>
            <a:r>
              <a:rPr lang="hr-HR" sz="2400" smtClean="0">
                <a:latin typeface="Arial" pitchFamily="34" charset="0"/>
                <a:cs typeface="Arial" pitchFamily="34" charset="0"/>
              </a:rPr>
              <a:t>: </a:t>
            </a:r>
            <a:r>
              <a:rPr lang="en-US" sz="2400" smtClean="0">
                <a:latin typeface="Arial" pitchFamily="34" charset="0"/>
                <a:cs typeface="Arial" pitchFamily="34" charset="0"/>
              </a:rPr>
              <a:t>New risk factors, populations, impact on patient outcomes and healthcare costs to prioritize prevention practice development </a:t>
            </a:r>
          </a:p>
          <a:p>
            <a:pPr lvl="2"/>
            <a:r>
              <a:rPr lang="en-US" sz="2400" smtClean="0">
                <a:latin typeface="Arial" pitchFamily="34" charset="0"/>
                <a:cs typeface="Arial" pitchFamily="34" charset="0"/>
              </a:rPr>
              <a:t>New evidence to support prevention practices</a:t>
            </a:r>
          </a:p>
          <a:p>
            <a:pPr lvl="2"/>
            <a:r>
              <a:rPr lang="en-US" sz="2400" smtClean="0">
                <a:latin typeface="Arial" pitchFamily="34" charset="0"/>
                <a:cs typeface="Arial" pitchFamily="34" charset="0"/>
              </a:rPr>
              <a:t>Comparative effectiveness studies</a:t>
            </a:r>
          </a:p>
          <a:p>
            <a:pPr lvl="2"/>
            <a:r>
              <a:rPr lang="en-US" sz="2400" smtClean="0">
                <a:latin typeface="Arial" pitchFamily="34" charset="0"/>
                <a:cs typeface="Arial" pitchFamily="34" charset="0"/>
              </a:rPr>
              <a:t>Improve process and outcomes data for HAI prevention</a:t>
            </a:r>
          </a:p>
          <a:p>
            <a:pPr lvl="2"/>
            <a:endParaRPr lang="en-US" sz="2400" smtClean="0">
              <a:latin typeface="Arial" pitchFamily="34" charset="0"/>
              <a:cs typeface="Arial" pitchFamily="34" charset="0"/>
            </a:endParaRPr>
          </a:p>
          <a:p>
            <a:pPr lvl="1"/>
            <a:r>
              <a:rPr lang="en-US" smtClean="0">
                <a:latin typeface="Arial" pitchFamily="34" charset="0"/>
                <a:cs typeface="Arial" pitchFamily="34" charset="0"/>
              </a:rPr>
              <a:t>Microbiology</a:t>
            </a:r>
          </a:p>
          <a:p>
            <a:pPr lvl="2"/>
            <a:r>
              <a:rPr lang="en-US" sz="2400" smtClean="0">
                <a:latin typeface="Arial" pitchFamily="34" charset="0"/>
                <a:cs typeface="Arial" pitchFamily="34" charset="0"/>
              </a:rPr>
              <a:t>Antimicrobial re</a:t>
            </a:r>
            <a:r>
              <a:rPr lang="hr-HR" sz="2400" smtClean="0">
                <a:latin typeface="Arial" pitchFamily="34" charset="0"/>
                <a:cs typeface="Arial" pitchFamily="34" charset="0"/>
              </a:rPr>
              <a:t>s</a:t>
            </a:r>
            <a:r>
              <a:rPr lang="en-US" sz="2400" smtClean="0">
                <a:latin typeface="Arial" pitchFamily="34" charset="0"/>
                <a:cs typeface="Arial" pitchFamily="34" charset="0"/>
              </a:rPr>
              <a:t>istanc</a:t>
            </a:r>
            <a:r>
              <a:rPr lang="hr-HR" sz="2400" smtClean="0">
                <a:latin typeface="Arial" pitchFamily="34" charset="0"/>
                <a:cs typeface="Arial" pitchFamily="34" charset="0"/>
              </a:rPr>
              <a:t>e: </a:t>
            </a:r>
            <a:r>
              <a:rPr lang="en-US" sz="2400" smtClean="0">
                <a:latin typeface="Arial" pitchFamily="34" charset="0"/>
                <a:cs typeface="Arial" pitchFamily="34" charset="0"/>
              </a:rPr>
              <a:t>Methodology and molecular epidemiology</a:t>
            </a:r>
          </a:p>
          <a:p>
            <a:pPr lvl="2"/>
            <a:r>
              <a:rPr lang="en-US" sz="2400" smtClean="0">
                <a:latin typeface="Arial" pitchFamily="34" charset="0"/>
                <a:cs typeface="Arial" pitchFamily="34" charset="0"/>
              </a:rPr>
              <a:t>Environmental microbiology</a:t>
            </a:r>
            <a:r>
              <a:rPr lang="hr-HR" sz="2400" smtClean="0">
                <a:latin typeface="Arial" pitchFamily="34" charset="0"/>
                <a:cs typeface="Arial" pitchFamily="34" charset="0"/>
              </a:rPr>
              <a:t>: </a:t>
            </a:r>
            <a:r>
              <a:rPr lang="en-US" sz="2400" smtClean="0">
                <a:latin typeface="Arial" pitchFamily="34" charset="0"/>
                <a:cs typeface="Arial" pitchFamily="34" charset="0"/>
              </a:rPr>
              <a:t>Role of the healthcare environment in infection transmission</a:t>
            </a:r>
          </a:p>
        </p:txBody>
      </p:sp>
      <p:sp>
        <p:nvSpPr>
          <p:cNvPr id="67587" name="Rectangle 2"/>
          <p:cNvSpPr>
            <a:spLocks noGrp="1" noChangeArrowheads="1"/>
          </p:cNvSpPr>
          <p:nvPr>
            <p:ph type="title"/>
          </p:nvPr>
        </p:nvSpPr>
        <p:spPr>
          <a:xfrm>
            <a:off x="514350" y="76200"/>
            <a:ext cx="9429750" cy="1143000"/>
          </a:xfrm>
        </p:spPr>
        <p:txBody>
          <a:bodyPr/>
          <a:lstStyle/>
          <a:p>
            <a:r>
              <a:rPr lang="en-US" smtClean="0">
                <a:latin typeface="Arial" pitchFamily="34" charset="0"/>
                <a:cs typeface="Arial" pitchFamily="34" charset="0"/>
              </a:rPr>
              <a:t>CDC’s Role in HAI Elimination</a:t>
            </a:r>
            <a:r>
              <a:rPr lang="hr-HR" smtClean="0">
                <a:latin typeface="Arial" pitchFamily="34" charset="0"/>
                <a:cs typeface="Arial" pitchFamily="34" charset="0"/>
              </a:rPr>
              <a:t/>
            </a:r>
            <a:br>
              <a:rPr lang="hr-HR" smtClean="0">
                <a:latin typeface="Arial" pitchFamily="34" charset="0"/>
                <a:cs typeface="Arial" pitchFamily="34" charset="0"/>
              </a:rPr>
            </a:br>
            <a:endParaRPr lang="en-US" sz="2000" smtClean="0">
              <a:latin typeface="Arial" pitchFamily="34" charset="0"/>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sz="3200" smtClean="0"/>
              <a:t>An Emerging Policy Framework for</a:t>
            </a:r>
            <a:br>
              <a:rPr lang="en-US" sz="3200" smtClean="0"/>
            </a:br>
            <a:r>
              <a:rPr lang="en-US" sz="3200" smtClean="0"/>
              <a:t>Eliminating Healthcare-Associated Infections</a:t>
            </a:r>
          </a:p>
        </p:txBody>
      </p:sp>
      <p:sp>
        <p:nvSpPr>
          <p:cNvPr id="68611" name="Rectangle 3"/>
          <p:cNvSpPr>
            <a:spLocks noGrp="1" noChangeArrowheads="1"/>
          </p:cNvSpPr>
          <p:nvPr>
            <p:ph type="body" idx="1"/>
          </p:nvPr>
        </p:nvSpPr>
        <p:spPr>
          <a:xfrm>
            <a:off x="342900" y="1981200"/>
            <a:ext cx="9944100" cy="4114800"/>
          </a:xfrm>
        </p:spPr>
        <p:txBody>
          <a:bodyPr/>
          <a:lstStyle/>
          <a:p>
            <a:r>
              <a:rPr lang="en-US" sz="2400" b="1" smtClean="0">
                <a:solidFill>
                  <a:srgbClr val="FFFF00"/>
                </a:solidFill>
              </a:rPr>
              <a:t>Accountability</a:t>
            </a:r>
          </a:p>
          <a:p>
            <a:pPr lvl="1"/>
            <a:r>
              <a:rPr lang="en-US" sz="2400" smtClean="0"/>
              <a:t>Adherence to prevention recommendations</a:t>
            </a:r>
          </a:p>
          <a:p>
            <a:r>
              <a:rPr lang="en-US" sz="2400" b="1" smtClean="0">
                <a:solidFill>
                  <a:srgbClr val="FFFF00"/>
                </a:solidFill>
              </a:rPr>
              <a:t>Transparency</a:t>
            </a:r>
          </a:p>
          <a:p>
            <a:pPr lvl="1"/>
            <a:r>
              <a:rPr lang="en-US" sz="2400" smtClean="0"/>
              <a:t>Data for consumers, policymakers, payors and clinicians </a:t>
            </a:r>
          </a:p>
          <a:p>
            <a:r>
              <a:rPr lang="en-US" sz="2400" b="1" smtClean="0">
                <a:solidFill>
                  <a:srgbClr val="FFFF00"/>
                </a:solidFill>
              </a:rPr>
              <a:t>Recognizing and promoting excellence</a:t>
            </a:r>
          </a:p>
          <a:p>
            <a:pPr lvl="1"/>
            <a:r>
              <a:rPr lang="en-US" sz="2400" smtClean="0"/>
              <a:t>Best practices and optimized bundles</a:t>
            </a:r>
          </a:p>
          <a:p>
            <a:r>
              <a:rPr lang="en-US" sz="2400" b="1" smtClean="0">
                <a:solidFill>
                  <a:srgbClr val="FFFF00"/>
                </a:solidFill>
              </a:rPr>
              <a:t>New knowledge</a:t>
            </a:r>
          </a:p>
          <a:p>
            <a:pPr lvl="1"/>
            <a:r>
              <a:rPr lang="en-US" sz="2400" smtClean="0"/>
              <a:t>Research to develop new tools, and new prevention approaches</a:t>
            </a:r>
          </a:p>
          <a:p>
            <a:pPr lvl="1"/>
            <a:r>
              <a:rPr lang="en-US" sz="2400" smtClean="0"/>
              <a:t>Identifying and responding to new threats</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0" y="1343025"/>
            <a:ext cx="10287000" cy="0"/>
          </a:xfrm>
          <a:prstGeom prst="rect">
            <a:avLst/>
          </a:prstGeom>
          <a:noFill/>
          <a:ln w="9525">
            <a:noFill/>
            <a:miter lim="800000"/>
            <a:headEnd/>
            <a:tailEnd/>
          </a:ln>
        </p:spPr>
        <p:txBody>
          <a:bodyPr wrap="none" anchor="ctr">
            <a:spAutoFit/>
          </a:bodyPr>
          <a:lstStyle/>
          <a:p>
            <a:pPr eaLnBrk="1" hangingPunct="1">
              <a:lnSpc>
                <a:spcPct val="100000"/>
              </a:lnSpc>
            </a:pPr>
            <a:endParaRPr lang="en-US" sz="1800">
              <a:solidFill>
                <a:schemeClr val="tx1"/>
              </a:solidFill>
              <a:latin typeface="Arial" pitchFamily="34" charset="0"/>
            </a:endParaRPr>
          </a:p>
        </p:txBody>
      </p:sp>
      <p:graphicFrame>
        <p:nvGraphicFramePr>
          <p:cNvPr id="1028099" name="Group 3"/>
          <p:cNvGraphicFramePr>
            <a:graphicFrameLocks noGrp="1"/>
          </p:cNvGraphicFramePr>
          <p:nvPr/>
        </p:nvGraphicFramePr>
        <p:xfrm>
          <a:off x="514350" y="381000"/>
          <a:ext cx="9772650" cy="5629912"/>
        </p:xfrm>
        <a:graphic>
          <a:graphicData uri="http://schemas.openxmlformats.org/drawingml/2006/table">
            <a:tbl>
              <a:tblPr/>
              <a:tblGrid>
                <a:gridCol w="4475163"/>
                <a:gridCol w="2192337"/>
                <a:gridCol w="2720975"/>
                <a:gridCol w="384175"/>
              </a:tblGrid>
              <a:tr h="738188">
                <a:tc rowSpan="2" gridSpan="3">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2800" b="1" i="0" u="none" strike="noStrike" cap="none" normalizeH="0" baseline="0" smtClean="0">
                          <a:ln>
                            <a:noFill/>
                          </a:ln>
                          <a:solidFill>
                            <a:schemeClr val="bg1"/>
                          </a:solidFill>
                          <a:effectLst/>
                          <a:latin typeface="Lydian" pitchFamily="34" charset="0"/>
                          <a:ea typeface="Times New Roman" pitchFamily="18" charset="0"/>
                          <a:cs typeface="Arial" pitchFamily="34" charset="0"/>
                        </a:rPr>
                        <a:t>Attributable costs per patient by infection-type:</a:t>
                      </a:r>
                      <a:endParaRPr kumimoji="0" lang="en-US" sz="2800" b="0" i="0" u="none" strike="noStrike" cap="none" normalizeH="0" baseline="0" smtClean="0">
                        <a:ln>
                          <a:noFill/>
                        </a:ln>
                        <a:solidFill>
                          <a:schemeClr val="bg1"/>
                        </a:solidFill>
                        <a:effectLst/>
                        <a:latin typeface="Lydian" pitchFamily="34" charset="0"/>
                        <a:ea typeface="Times New Roman" pitchFamily="18" charset="0"/>
                        <a:cs typeface="Arial" pitchFamily="34" charset="0"/>
                      </a:endParaRPr>
                    </a:p>
                  </a:txBody>
                  <a:tcPr anchor="b" horzOverflow="overflow">
                    <a:lnL cap="flat">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en-US"/>
                    </a:p>
                  </a:txBody>
                  <a:tcPr/>
                </a:tc>
                <a:tc rowSpan="2" h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
                          <a:srgbClr val="66FF66"/>
                        </a:buClr>
                        <a:buSzPct val="125000"/>
                        <a:buFontTx/>
                        <a:buNone/>
                        <a:tabLst/>
                      </a:pPr>
                      <a:endParaRPr kumimoji="0" lang="en-US" sz="2400" b="0" i="0" u="none" strike="noStrike" cap="none" normalizeH="0" baseline="0" smtClean="0">
                        <a:ln>
                          <a:noFill/>
                        </a:ln>
                        <a:solidFill>
                          <a:schemeClr val="bg1"/>
                        </a:solidFill>
                        <a:effectLst/>
                        <a:latin typeface="Lydian" pitchFamily="34" charset="0"/>
                      </a:endParaRPr>
                    </a:p>
                  </a:txBody>
                  <a:tcPr anchor="ctr" horzOverflow="overflow">
                    <a:lnL>
                      <a:noFill/>
                    </a:lnL>
                    <a:lnR cap="flat">
                      <a:noFill/>
                    </a:lnR>
                    <a:lnT cap="flat">
                      <a:noFill/>
                    </a:lnT>
                    <a:lnB>
                      <a:noFill/>
                    </a:lnB>
                    <a:lnTlToBr>
                      <a:noFill/>
                    </a:lnTlToBr>
                    <a:lnBlToTr>
                      <a:noFill/>
                    </a:lnBlToTr>
                    <a:noFill/>
                  </a:tcPr>
                </a:tc>
              </a:tr>
              <a:tr h="709613">
                <a:tc gridSpan="3"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lvl="0" indent="0" algn="l" defTabSz="914400" rtl="0" eaLnBrk="0" fontAlgn="base" latinLnBrk="0" hangingPunct="0">
                        <a:lnSpc>
                          <a:spcPct val="100000"/>
                        </a:lnSpc>
                        <a:spcBef>
                          <a:spcPct val="20000"/>
                        </a:spcBef>
                        <a:spcAft>
                          <a:spcPct val="0"/>
                        </a:spcAft>
                        <a:buClr>
                          <a:srgbClr val="66FF66"/>
                        </a:buClr>
                        <a:buSzPct val="125000"/>
                        <a:buFontTx/>
                        <a:buNone/>
                        <a:tabLst/>
                      </a:pPr>
                      <a:endParaRPr kumimoji="0" lang="en-US" sz="2400" b="0" i="0" u="none" strike="noStrike" cap="none" normalizeH="0" baseline="0" smtClean="0">
                        <a:ln>
                          <a:noFill/>
                        </a:ln>
                        <a:solidFill>
                          <a:schemeClr val="bg1"/>
                        </a:solidFill>
                        <a:effectLst/>
                        <a:latin typeface="Lydian" pitchFamily="34" charset="0"/>
                      </a:endParaRPr>
                    </a:p>
                  </a:txBody>
                  <a:tcPr anchor="ctr" horzOverflow="overflow">
                    <a:lnL>
                      <a:noFill/>
                    </a:lnL>
                    <a:lnR cap="flat">
                      <a:noFill/>
                    </a:lnR>
                    <a:lnT>
                      <a:noFill/>
                    </a:lnT>
                    <a:lnB>
                      <a:noFill/>
                    </a:lnB>
                    <a:lnTlToBr>
                      <a:noFill/>
                    </a:lnTlToBr>
                    <a:lnBlToTr>
                      <a:noFill/>
                    </a:lnBlToTr>
                    <a:noFill/>
                  </a:tcPr>
                </a:tc>
              </a:tr>
              <a:tr h="1143000">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Infection type</a:t>
                      </a:r>
                    </a:p>
                  </a:txBody>
                  <a:tcPr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     Mean Attributable Cost</a:t>
                      </a: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18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 year</a:t>
                      </a: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66FF66"/>
                        </a:buClr>
                        <a:buSzPct val="125000"/>
                        <a:buFontTx/>
                        <a:buNone/>
                        <a:tabLst/>
                      </a:pPr>
                      <a:endParaRPr kumimoji="0" lang="en-US" sz="2400" b="0" i="0" u="none" strike="noStrike" cap="none" normalizeH="0" baseline="0" smtClean="0">
                        <a:ln>
                          <a:noFill/>
                        </a:ln>
                        <a:solidFill>
                          <a:schemeClr val="bg1"/>
                        </a:solidFill>
                        <a:effectLst/>
                        <a:latin typeface="Lydian" pitchFamily="34" charset="0"/>
                      </a:endParaRPr>
                    </a:p>
                  </a:txBody>
                  <a:tcPr anchor="ctr" horzOverflow="overflow">
                    <a:lnL>
                      <a:noFill/>
                    </a:lnL>
                    <a:lnR cap="flat">
                      <a:noFill/>
                    </a:lnR>
                    <a:lnT>
                      <a:noFill/>
                    </a:lnT>
                    <a:lnB>
                      <a:noFill/>
                    </a:lnB>
                    <a:lnTlToBr>
                      <a:noFill/>
                    </a:lnTlToBr>
                    <a:lnBlToTr>
                      <a:noFill/>
                    </a:lnBlToTr>
                    <a:noFill/>
                  </a:tcPr>
                </a:tc>
              </a:tr>
              <a:tr h="738188">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Surgical Site Infection (SSI)</a:t>
                      </a:r>
                      <a:r>
                        <a:rPr kumimoji="0" lang="en-US" sz="2400" b="0" i="0" u="none" strike="noStrike" cap="none" normalizeH="0" baseline="30000" smtClean="0">
                          <a:ln>
                            <a:noFill/>
                          </a:ln>
                          <a:solidFill>
                            <a:schemeClr val="bg1"/>
                          </a:solidFill>
                          <a:effectLst/>
                          <a:latin typeface="Lydian" pitchFamily="34" charset="0"/>
                          <a:ea typeface="Times New Roman" pitchFamily="18" charset="0"/>
                          <a:cs typeface="Arial" pitchFamily="34" charset="0"/>
                        </a:rPr>
                        <a:t>a</a:t>
                      </a:r>
                      <a:endPar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r"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$25,546</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2002</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66FF66"/>
                        </a:buClr>
                        <a:buSzPct val="125000"/>
                        <a:buFontTx/>
                        <a:buNone/>
                        <a:tabLst/>
                      </a:pPr>
                      <a:endParaRPr kumimoji="0" lang="en-US" sz="2400" b="0" i="0" u="none" strike="noStrike" cap="none" normalizeH="0" baseline="0" smtClean="0">
                        <a:ln>
                          <a:noFill/>
                        </a:ln>
                        <a:solidFill>
                          <a:schemeClr val="bg1"/>
                        </a:solidFill>
                        <a:effectLst/>
                        <a:latin typeface="Lydian" pitchFamily="34" charset="0"/>
                      </a:endParaRPr>
                    </a:p>
                  </a:txBody>
                  <a:tcPr anchor="ctr" horzOverflow="overflow">
                    <a:lnL>
                      <a:noFill/>
                    </a:lnL>
                    <a:lnR cap="flat">
                      <a:noFill/>
                    </a:lnR>
                    <a:lnT>
                      <a:noFill/>
                    </a:lnT>
                    <a:lnB>
                      <a:noFill/>
                    </a:lnB>
                    <a:lnTlToBr>
                      <a:noFill/>
                    </a:lnTlToBr>
                    <a:lnBlToTr>
                      <a:noFill/>
                    </a:lnBlToTr>
                    <a:noFill/>
                  </a:tcPr>
                </a:tc>
              </a:tr>
              <a:tr h="739775">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Bloodstream Infection (BSI)</a:t>
                      </a:r>
                      <a:r>
                        <a:rPr kumimoji="0" lang="en-US" sz="2400" b="0" i="0" u="none" strike="noStrike" cap="none" normalizeH="0" baseline="30000" smtClean="0">
                          <a:ln>
                            <a:noFill/>
                          </a:ln>
                          <a:solidFill>
                            <a:schemeClr val="bg1"/>
                          </a:solidFill>
                          <a:effectLst/>
                          <a:latin typeface="Lydian" pitchFamily="34" charset="0"/>
                          <a:ea typeface="Times New Roman" pitchFamily="18" charset="0"/>
                          <a:cs typeface="Arial" pitchFamily="34" charset="0"/>
                        </a:rPr>
                        <a:t>a</a:t>
                      </a:r>
                      <a:endPar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r"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rgbClr val="FFFF00"/>
                          </a:solidFill>
                          <a:effectLst/>
                          <a:latin typeface="Lydian" pitchFamily="34" charset="0"/>
                          <a:ea typeface="Times New Roman" pitchFamily="18" charset="0"/>
                          <a:cs typeface="Arial" pitchFamily="34" charset="0"/>
                        </a:rPr>
                        <a:t>$36,441</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2002</a:t>
                      </a: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66FF66"/>
                        </a:buClr>
                        <a:buSzPct val="125000"/>
                        <a:buFontTx/>
                        <a:buNone/>
                        <a:tabLst/>
                      </a:pPr>
                      <a:endParaRPr kumimoji="0" lang="en-US" sz="2400" b="0" i="0" u="none" strike="noStrike" cap="none" normalizeH="0" baseline="0" smtClean="0">
                        <a:ln>
                          <a:noFill/>
                        </a:ln>
                        <a:solidFill>
                          <a:schemeClr val="bg1"/>
                        </a:solidFill>
                        <a:effectLst/>
                        <a:latin typeface="Lydian" pitchFamily="34" charset="0"/>
                      </a:endParaRPr>
                    </a:p>
                  </a:txBody>
                  <a:tcPr anchor="ctr" horzOverflow="overflow">
                    <a:lnL>
                      <a:noFill/>
                    </a:lnL>
                    <a:lnR cap="flat">
                      <a:noFill/>
                    </a:lnR>
                    <a:lnT>
                      <a:noFill/>
                    </a:lnT>
                    <a:lnB>
                      <a:noFill/>
                    </a:lnB>
                    <a:lnTlToBr>
                      <a:noFill/>
                    </a:lnTlToBr>
                    <a:lnBlToTr>
                      <a:noFill/>
                    </a:lnBlToTr>
                    <a:noFill/>
                  </a:tcPr>
                </a:tc>
              </a:tr>
              <a:tr h="738188">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Ventilator-associated Pneumonia</a:t>
                      </a:r>
                      <a:r>
                        <a:rPr kumimoji="0" lang="en-US" sz="2400" b="0" i="0" u="none" strike="noStrike" cap="none" normalizeH="0" baseline="30000" smtClean="0">
                          <a:ln>
                            <a:noFill/>
                          </a:ln>
                          <a:solidFill>
                            <a:schemeClr val="bg1"/>
                          </a:solidFill>
                          <a:effectLst/>
                          <a:latin typeface="Lydian" pitchFamily="34" charset="0"/>
                          <a:ea typeface="Times New Roman" pitchFamily="18" charset="0"/>
                          <a:cs typeface="Arial" pitchFamily="34" charset="0"/>
                        </a:rPr>
                        <a:t>a</a:t>
                      </a:r>
                      <a:endPar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r"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$9,969</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2002</a:t>
                      </a: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66FF66"/>
                        </a:buClr>
                        <a:buSzPct val="125000"/>
                        <a:buFontTx/>
                        <a:buNone/>
                        <a:tabLst/>
                      </a:pPr>
                      <a:endParaRPr kumimoji="0" lang="en-US" sz="2400" b="0" i="0" u="none" strike="noStrike" cap="none" normalizeH="0" baseline="0" smtClean="0">
                        <a:ln>
                          <a:noFill/>
                        </a:ln>
                        <a:solidFill>
                          <a:schemeClr val="bg1"/>
                        </a:solidFill>
                        <a:effectLst/>
                        <a:latin typeface="Lydian" pitchFamily="34" charset="0"/>
                      </a:endParaRPr>
                    </a:p>
                  </a:txBody>
                  <a:tcPr anchor="ctr" horzOverflow="overflow">
                    <a:lnL>
                      <a:noFill/>
                    </a:lnL>
                    <a:lnR cap="flat">
                      <a:noFill/>
                    </a:lnR>
                    <a:lnT>
                      <a:noFill/>
                    </a:lnT>
                    <a:lnB>
                      <a:noFill/>
                    </a:lnB>
                    <a:lnTlToBr>
                      <a:noFill/>
                    </a:lnTlToBr>
                    <a:lnBlToTr>
                      <a:noFill/>
                    </a:lnBlToTr>
                    <a:noFill/>
                  </a:tcPr>
                </a:tc>
              </a:tr>
              <a:tr h="738188">
                <a:tc>
                  <a:txBody>
                    <a:bodyPr/>
                    <a:lstStyle/>
                    <a:p>
                      <a:pPr marL="342900" marR="0" lvl="0" indent="-342900" algn="l"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Urinary Tract Infection (UTI)</a:t>
                      </a:r>
                      <a:r>
                        <a:rPr kumimoji="0" lang="en-US" sz="2400" b="0" i="0" u="none" strike="noStrike" cap="none" normalizeH="0" baseline="30000" smtClean="0">
                          <a:ln>
                            <a:noFill/>
                          </a:ln>
                          <a:solidFill>
                            <a:schemeClr val="bg1"/>
                          </a:solidFill>
                          <a:effectLst/>
                          <a:latin typeface="Lydian" pitchFamily="34" charset="0"/>
                          <a:ea typeface="Times New Roman" pitchFamily="18" charset="0"/>
                          <a:cs typeface="Arial" pitchFamily="34" charset="0"/>
                        </a:rPr>
                        <a:t>a</a:t>
                      </a:r>
                      <a:endPar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endParaRPr>
                    </a:p>
                  </a:txBody>
                  <a:tcPr anchor="b"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$1,006</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rgbClr val="66FF66"/>
                        </a:buClr>
                        <a:buSzPct val="125000"/>
                        <a:buFontTx/>
                        <a:buNone/>
                        <a:tabLst/>
                      </a:pPr>
                      <a:r>
                        <a:rPr kumimoji="0" lang="en-US" sz="2400" b="0" i="0" u="none" strike="noStrike" cap="none" normalizeH="0" baseline="0" smtClean="0">
                          <a:ln>
                            <a:noFill/>
                          </a:ln>
                          <a:solidFill>
                            <a:schemeClr val="bg1"/>
                          </a:solidFill>
                          <a:effectLst/>
                          <a:latin typeface="Lydian" pitchFamily="34" charset="0"/>
                          <a:ea typeface="Times New Roman" pitchFamily="18" charset="0"/>
                          <a:cs typeface="Arial" pitchFamily="34" charset="0"/>
                        </a:rPr>
                        <a:t>2002</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66FF66"/>
                        </a:buClr>
                        <a:buSzPct val="125000"/>
                        <a:buFontTx/>
                        <a:buNone/>
                        <a:tabLst/>
                      </a:pPr>
                      <a:endParaRPr kumimoji="0" lang="en-US" sz="2400" b="0" i="0" u="none" strike="noStrike" cap="none" normalizeH="0" baseline="0" smtClean="0">
                        <a:ln>
                          <a:noFill/>
                        </a:ln>
                        <a:solidFill>
                          <a:schemeClr val="bg1"/>
                        </a:solidFill>
                        <a:effectLst/>
                        <a:latin typeface="Lydian" pitchFamily="34" charset="0"/>
                      </a:endParaRPr>
                    </a:p>
                  </a:txBody>
                  <a:tcPr anchor="ctr" horzOverflow="overflow">
                    <a:lnL>
                      <a:noFill/>
                    </a:lnL>
                    <a:lnR cap="flat">
                      <a:noFill/>
                    </a:lnR>
                    <a:lnT>
                      <a:noFill/>
                    </a:lnT>
                    <a:lnB cap="flat">
                      <a:noFill/>
                    </a:lnB>
                    <a:lnTlToBr>
                      <a:noFill/>
                    </a:lnTlToBr>
                    <a:lnBlToTr>
                      <a:noFill/>
                    </a:lnBlToTr>
                    <a:noFill/>
                  </a:tcPr>
                </a:tc>
              </a:tr>
            </a:tbl>
          </a:graphicData>
        </a:graphic>
      </p:graphicFrame>
      <p:sp>
        <p:nvSpPr>
          <p:cNvPr id="69662" name="Rectangle 34"/>
          <p:cNvSpPr>
            <a:spLocks noChangeArrowheads="1"/>
          </p:cNvSpPr>
          <p:nvPr/>
        </p:nvSpPr>
        <p:spPr bwMode="auto">
          <a:xfrm>
            <a:off x="0" y="5513388"/>
            <a:ext cx="10287000" cy="0"/>
          </a:xfrm>
          <a:prstGeom prst="rect">
            <a:avLst/>
          </a:prstGeom>
          <a:noFill/>
          <a:ln w="9525">
            <a:noFill/>
            <a:miter lim="800000"/>
            <a:headEnd/>
            <a:tailEnd/>
          </a:ln>
        </p:spPr>
        <p:txBody>
          <a:bodyPr wrap="none" anchor="ctr">
            <a:spAutoFit/>
          </a:bodyPr>
          <a:lstStyle/>
          <a:p>
            <a:pPr eaLnBrk="1" hangingPunct="1">
              <a:lnSpc>
                <a:spcPct val="100000"/>
              </a:lnSpc>
            </a:pPr>
            <a:endParaRPr lang="en-US" sz="1800">
              <a:solidFill>
                <a:schemeClr val="tx1"/>
              </a:solidFill>
              <a:latin typeface="Arial" pitchFamily="34" charset="0"/>
            </a:endParaRPr>
          </a:p>
        </p:txBody>
      </p:sp>
      <p:sp>
        <p:nvSpPr>
          <p:cNvPr id="69663" name="Text Box 35"/>
          <p:cNvSpPr txBox="1">
            <a:spLocks noChangeArrowheads="1"/>
          </p:cNvSpPr>
          <p:nvPr/>
        </p:nvSpPr>
        <p:spPr bwMode="auto">
          <a:xfrm>
            <a:off x="600075" y="6096000"/>
            <a:ext cx="8915400" cy="244475"/>
          </a:xfrm>
          <a:prstGeom prst="rect">
            <a:avLst/>
          </a:prstGeom>
          <a:noFill/>
          <a:ln w="9525">
            <a:noFill/>
            <a:miter lim="800000"/>
            <a:headEnd/>
            <a:tailEnd/>
          </a:ln>
        </p:spPr>
        <p:txBody>
          <a:bodyPr>
            <a:spAutoFit/>
          </a:bodyPr>
          <a:lstStyle/>
          <a:p>
            <a:pPr eaLnBrk="1" hangingPunct="1">
              <a:lnSpc>
                <a:spcPct val="100000"/>
              </a:lnSpc>
            </a:pPr>
            <a:r>
              <a:rPr lang="en-US" sz="1000">
                <a:solidFill>
                  <a:schemeClr val="bg1"/>
                </a:solidFill>
                <a:latin typeface="Arial" pitchFamily="34" charset="0"/>
              </a:rPr>
              <a:t>a) Stone PW, Braccia D, Larson E.  Systematic review of economic analysis of health care-associated infections.  </a:t>
            </a:r>
            <a:r>
              <a:rPr lang="en-US" sz="1000" i="1">
                <a:solidFill>
                  <a:schemeClr val="bg1"/>
                </a:solidFill>
                <a:latin typeface="Arial" pitchFamily="34" charset="0"/>
              </a:rPr>
              <a:t>Am J Infect Control</a:t>
            </a:r>
            <a:r>
              <a:rPr lang="en-US" sz="1000">
                <a:solidFill>
                  <a:schemeClr val="bg1"/>
                </a:solidFill>
                <a:latin typeface="Arial" pitchFamily="34" charset="0"/>
              </a:rPr>
              <a:t> 2005;33:501-9.</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029122" name="Group 2"/>
          <p:cNvGraphicFramePr>
            <a:graphicFrameLocks noGrp="1"/>
          </p:cNvGraphicFramePr>
          <p:nvPr/>
        </p:nvGraphicFramePr>
        <p:xfrm>
          <a:off x="600075" y="685800"/>
          <a:ext cx="9001125" cy="5257800"/>
        </p:xfrm>
        <a:graphic>
          <a:graphicData uri="http://schemas.openxmlformats.org/drawingml/2006/table">
            <a:tbl>
              <a:tblPr/>
              <a:tblGrid>
                <a:gridCol w="4543425"/>
                <a:gridCol w="257175"/>
                <a:gridCol w="400050"/>
                <a:gridCol w="2146300"/>
                <a:gridCol w="1654175"/>
              </a:tblGrid>
              <a:tr h="657225">
                <a:tc gridSpan="5">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Estimated Number of HAIs by site of infection (2002)</a:t>
                      </a:r>
                      <a:r>
                        <a:rPr kumimoji="0" lang="en-US" sz="2400" b="1" i="0" u="none" strike="noStrike" cap="none" normalizeH="0" baseline="30000" smtClean="0">
                          <a:ln>
                            <a:noFill/>
                          </a:ln>
                          <a:solidFill>
                            <a:schemeClr val="bg1"/>
                          </a:solidFill>
                          <a:effectLst/>
                          <a:latin typeface="Arial" pitchFamily="34" charset="0"/>
                          <a:ea typeface="Times New Roman" pitchFamily="18" charset="0"/>
                          <a:cs typeface="Arial" pitchFamily="34" charset="0"/>
                        </a:rPr>
                        <a:t>c</a:t>
                      </a:r>
                      <a:endPar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57225">
                <a:tc gridSpan="2">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Major Site of Infections</a:t>
                      </a:r>
                      <a:endPar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total </a:t>
                      </a:r>
                      <a:endPar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a:t>
                      </a:r>
                      <a:endPar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72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Urinary Tract</a:t>
                      </a:r>
                    </a:p>
                  </a:txBody>
                  <a:tcPr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gridSpan="3">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FFFF00"/>
                          </a:solidFill>
                          <a:effectLst/>
                          <a:latin typeface="Arial" pitchFamily="34" charset="0"/>
                          <a:ea typeface="Times New Roman" pitchFamily="18" charset="0"/>
                          <a:cs typeface="Arial" pitchFamily="34" charset="0"/>
                        </a:rPr>
                        <a:t>561,667</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32.4%</a:t>
                      </a:r>
                    </a:p>
                  </a:txBody>
                  <a:tcPr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6572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Bloodstream</a:t>
                      </a:r>
                    </a:p>
                  </a:txBody>
                  <a:tcPr anchor="b" horzOverflow="overflow">
                    <a:lnL cap="flat">
                      <a:noFill/>
                    </a:lnL>
                    <a:lnR>
                      <a:noFill/>
                    </a:lnR>
                    <a:lnT>
                      <a:noFill/>
                    </a:lnT>
                    <a:lnB>
                      <a:noFill/>
                    </a:lnB>
                    <a:lnTlToBr>
                      <a:noFill/>
                    </a:lnTlToBr>
                    <a:lnBlToTr>
                      <a:noFill/>
                    </a:lnBlToTr>
                    <a:noFill/>
                  </a:tcPr>
                </a:tc>
                <a:tc gridSpan="3">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248,678</a:t>
                      </a:r>
                    </a:p>
                  </a:txBody>
                  <a:tcPr anchor="b"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14.3%</a:t>
                      </a:r>
                    </a:p>
                  </a:txBody>
                  <a:tcPr anchor="b" horzOverflow="overflow">
                    <a:lnL>
                      <a:noFill/>
                    </a:lnL>
                    <a:lnR cap="flat">
                      <a:noFill/>
                    </a:lnR>
                    <a:lnT>
                      <a:noFill/>
                    </a:lnT>
                    <a:lnB>
                      <a:noFill/>
                    </a:lnB>
                    <a:lnTlToBr>
                      <a:noFill/>
                    </a:lnTlToBr>
                    <a:lnBlToTr>
                      <a:noFill/>
                    </a:lnBlToTr>
                    <a:noFill/>
                  </a:tcPr>
                </a:tc>
              </a:tr>
              <a:tr h="6572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Pneumonia</a:t>
                      </a:r>
                    </a:p>
                  </a:txBody>
                  <a:tcPr anchor="b" horzOverflow="overflow">
                    <a:lnL cap="flat">
                      <a:noFill/>
                    </a:lnL>
                    <a:lnR>
                      <a:noFill/>
                    </a:lnR>
                    <a:lnT>
                      <a:noFill/>
                    </a:lnT>
                    <a:lnB>
                      <a:noFill/>
                    </a:lnB>
                    <a:lnTlToBr>
                      <a:noFill/>
                    </a:lnTlToBr>
                    <a:lnBlToTr>
                      <a:noFill/>
                    </a:lnBlToTr>
                    <a:noFill/>
                  </a:tcPr>
                </a:tc>
                <a:tc gridSpan="3">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250,205</a:t>
                      </a:r>
                    </a:p>
                  </a:txBody>
                  <a:tcPr anchor="b"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14.4%</a:t>
                      </a:r>
                    </a:p>
                  </a:txBody>
                  <a:tcPr anchor="b" horzOverflow="overflow">
                    <a:lnL>
                      <a:noFill/>
                    </a:lnL>
                    <a:lnR cap="flat">
                      <a:noFill/>
                    </a:lnR>
                    <a:lnT>
                      <a:noFill/>
                    </a:lnT>
                    <a:lnB>
                      <a:noFill/>
                    </a:lnB>
                    <a:lnTlToBr>
                      <a:noFill/>
                    </a:lnTlToBr>
                    <a:lnBlToTr>
                      <a:noFill/>
                    </a:lnBlToTr>
                    <a:noFill/>
                  </a:tcPr>
                </a:tc>
              </a:tr>
              <a:tr h="6572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Surgical site</a:t>
                      </a:r>
                    </a:p>
                  </a:txBody>
                  <a:tcPr anchor="b" horzOverflow="overflow">
                    <a:lnL cap="flat">
                      <a:noFill/>
                    </a:lnL>
                    <a:lnR>
                      <a:noFill/>
                    </a:lnR>
                    <a:lnT>
                      <a:noFill/>
                    </a:lnT>
                    <a:lnB>
                      <a:noFill/>
                    </a:lnB>
                    <a:lnTlToBr>
                      <a:noFill/>
                    </a:lnTlToBr>
                    <a:lnBlToTr>
                      <a:noFill/>
                    </a:lnBlToTr>
                    <a:noFill/>
                  </a:tcPr>
                </a:tc>
                <a:tc gridSpan="3">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290,485</a:t>
                      </a:r>
                    </a:p>
                  </a:txBody>
                  <a:tcPr anchor="b"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16.7%</a:t>
                      </a:r>
                    </a:p>
                  </a:txBody>
                  <a:tcPr anchor="b" horzOverflow="overflow">
                    <a:lnL>
                      <a:noFill/>
                    </a:lnL>
                    <a:lnR cap="flat">
                      <a:noFill/>
                    </a:lnR>
                    <a:lnT>
                      <a:noFill/>
                    </a:lnT>
                    <a:lnB>
                      <a:noFill/>
                    </a:lnB>
                    <a:lnTlToBr>
                      <a:noFill/>
                    </a:lnTlToBr>
                    <a:lnBlToTr>
                      <a:noFill/>
                    </a:lnBlToTr>
                    <a:noFill/>
                  </a:tcPr>
                </a:tc>
              </a:tr>
              <a:tr h="6572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Other</a:t>
                      </a:r>
                    </a:p>
                  </a:txBody>
                  <a:tcPr anchor="b"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386,090</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22.2%</a:t>
                      </a:r>
                    </a:p>
                  </a:txBody>
                  <a:tcPr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657225">
                <a:tc gridSpan="3">
                  <a:txBody>
                    <a:bodyPr/>
                    <a:lstStyle/>
                    <a:p>
                      <a:pPr marL="342900" marR="0" lvl="0" indent="-342900" algn="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total</a:t>
                      </a:r>
                    </a:p>
                  </a:txBody>
                  <a:tcPr anchor="b" horzOverflow="overflow">
                    <a:lnL cap="flat">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1,737,125</a:t>
                      </a:r>
                    </a:p>
                  </a:txBody>
                  <a:tcPr anchor="b" horzOverflow="overflow">
                    <a:lnL>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100.0%</a:t>
                      </a:r>
                    </a:p>
                  </a:txBody>
                  <a:tcPr anchor="b" horzOverflow="overflow">
                    <a:lnL>
                      <a:noFill/>
                    </a:lnL>
                    <a:lnR cap="flat">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r>
            </a:tbl>
          </a:graphicData>
        </a:graphic>
      </p:graphicFrame>
      <p:sp>
        <p:nvSpPr>
          <p:cNvPr id="70684" name="Text Box 32"/>
          <p:cNvSpPr txBox="1">
            <a:spLocks noChangeArrowheads="1"/>
          </p:cNvSpPr>
          <p:nvPr/>
        </p:nvSpPr>
        <p:spPr bwMode="auto">
          <a:xfrm>
            <a:off x="685800" y="6096000"/>
            <a:ext cx="9086850" cy="396875"/>
          </a:xfrm>
          <a:prstGeom prst="rect">
            <a:avLst/>
          </a:prstGeom>
          <a:noFill/>
          <a:ln w="9525">
            <a:noFill/>
            <a:miter lim="800000"/>
            <a:headEnd/>
            <a:tailEnd/>
          </a:ln>
        </p:spPr>
        <p:txBody>
          <a:bodyPr>
            <a:spAutoFit/>
          </a:bodyPr>
          <a:lstStyle/>
          <a:p>
            <a:pPr eaLnBrk="1" hangingPunct="1">
              <a:lnSpc>
                <a:spcPct val="100000"/>
              </a:lnSpc>
              <a:spcBef>
                <a:spcPct val="50000"/>
              </a:spcBef>
            </a:pPr>
            <a:r>
              <a:rPr lang="en-US" sz="1000">
                <a:solidFill>
                  <a:schemeClr val="bg1"/>
                </a:solidFill>
                <a:latin typeface="Arial" pitchFamily="34" charset="0"/>
              </a:rPr>
              <a:t>c) Klevens RM, Edwards JR, Richards CL, Horan T, Gaynes R, Pollock D, Cardo D.  Estimating healthcare-associated infections in U.S. hospitals, 2002.  </a:t>
            </a:r>
            <a:r>
              <a:rPr lang="en-US" sz="1000" i="1">
                <a:solidFill>
                  <a:schemeClr val="bg1"/>
                </a:solidFill>
                <a:latin typeface="Arial" pitchFamily="34" charset="0"/>
              </a:rPr>
              <a:t>Public Health Reviews</a:t>
            </a:r>
            <a:r>
              <a:rPr lang="en-US" sz="1000">
                <a:solidFill>
                  <a:schemeClr val="bg1"/>
                </a:solidFill>
                <a:latin typeface="Arial" pitchFamily="34" charset="0"/>
              </a:rPr>
              <a:t> (in press).</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0" y="2555875"/>
            <a:ext cx="10287000" cy="0"/>
          </a:xfrm>
          <a:prstGeom prst="rect">
            <a:avLst/>
          </a:prstGeom>
          <a:noFill/>
          <a:ln w="9525">
            <a:noFill/>
            <a:miter lim="800000"/>
            <a:headEnd/>
            <a:tailEnd/>
          </a:ln>
        </p:spPr>
        <p:txBody>
          <a:bodyPr wrap="none" anchor="ctr">
            <a:spAutoFit/>
          </a:bodyPr>
          <a:lstStyle/>
          <a:p>
            <a:pPr eaLnBrk="1" hangingPunct="1">
              <a:lnSpc>
                <a:spcPct val="100000"/>
              </a:lnSpc>
            </a:pPr>
            <a:endParaRPr lang="en-US" sz="1800">
              <a:solidFill>
                <a:schemeClr val="tx1"/>
              </a:solidFill>
              <a:latin typeface="Arial" pitchFamily="34" charset="0"/>
            </a:endParaRPr>
          </a:p>
        </p:txBody>
      </p:sp>
      <p:graphicFrame>
        <p:nvGraphicFramePr>
          <p:cNvPr id="1030147" name="Group 3"/>
          <p:cNvGraphicFramePr>
            <a:graphicFrameLocks noGrp="1"/>
          </p:cNvGraphicFramePr>
          <p:nvPr/>
        </p:nvGraphicFramePr>
        <p:xfrm>
          <a:off x="1285875" y="762000"/>
          <a:ext cx="8058150" cy="4343400"/>
        </p:xfrm>
        <a:graphic>
          <a:graphicData uri="http://schemas.openxmlformats.org/drawingml/2006/table">
            <a:tbl>
              <a:tblPr/>
              <a:tblGrid>
                <a:gridCol w="3171825"/>
                <a:gridCol w="3497263"/>
                <a:gridCol w="1389062"/>
              </a:tblGrid>
              <a:tr h="542925">
                <a:tc gridSpan="3">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Estimated Mortality Due to HAI in US Hospitals (2002)</a:t>
                      </a:r>
                      <a:r>
                        <a:rPr kumimoji="0" lang="en-US" sz="2400" b="1" i="0" u="none" strike="noStrike" cap="none" normalizeH="0" baseline="30000" smtClean="0">
                          <a:ln>
                            <a:noFill/>
                          </a:ln>
                          <a:solidFill>
                            <a:schemeClr val="bg1"/>
                          </a:solidFill>
                          <a:effectLst/>
                          <a:latin typeface="Arial" pitchFamily="34" charset="0"/>
                          <a:ea typeface="Times New Roman" pitchFamily="18" charset="0"/>
                          <a:cs typeface="Arial" pitchFamily="34" charset="0"/>
                        </a:rPr>
                        <a:t>c</a:t>
                      </a:r>
                      <a:endPar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542925">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Major Site of Infections</a:t>
                      </a:r>
                      <a:endPar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total </a:t>
                      </a:r>
                      <a:endPar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a:t>
                      </a:r>
                      <a:endPar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29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Urinary Tract</a:t>
                      </a:r>
                    </a:p>
                  </a:txBody>
                  <a:tcPr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13,088</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13.2%</a:t>
                      </a:r>
                    </a:p>
                  </a:txBody>
                  <a:tcPr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5429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Bloodstream</a:t>
                      </a: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30,665</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31.0%</a:t>
                      </a:r>
                    </a:p>
                  </a:txBody>
                  <a:tcPr anchor="b" horzOverflow="overflow">
                    <a:lnL>
                      <a:noFill/>
                    </a:lnL>
                    <a:lnR cap="flat">
                      <a:noFill/>
                    </a:lnR>
                    <a:lnT>
                      <a:noFill/>
                    </a:lnT>
                    <a:lnB>
                      <a:noFill/>
                    </a:lnB>
                    <a:lnTlToBr>
                      <a:noFill/>
                    </a:lnTlToBr>
                    <a:lnBlToTr>
                      <a:noFill/>
                    </a:lnBlToTr>
                    <a:noFill/>
                  </a:tcPr>
                </a:tc>
              </a:tr>
              <a:tr h="5429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Pneumonia</a:t>
                      </a: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FFFF00"/>
                          </a:solidFill>
                          <a:effectLst/>
                          <a:latin typeface="Arial" pitchFamily="34" charset="0"/>
                          <a:ea typeface="Times New Roman" pitchFamily="18" charset="0"/>
                          <a:cs typeface="Arial" pitchFamily="34" charset="0"/>
                        </a:rPr>
                        <a:t>35,967</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36.3%</a:t>
                      </a:r>
                    </a:p>
                  </a:txBody>
                  <a:tcPr anchor="b" horzOverflow="overflow">
                    <a:lnL>
                      <a:noFill/>
                    </a:lnL>
                    <a:lnR cap="flat">
                      <a:noFill/>
                    </a:lnR>
                    <a:lnT>
                      <a:noFill/>
                    </a:lnT>
                    <a:lnB>
                      <a:noFill/>
                    </a:lnB>
                    <a:lnTlToBr>
                      <a:noFill/>
                    </a:lnTlToBr>
                    <a:lnBlToTr>
                      <a:noFill/>
                    </a:lnBlToTr>
                    <a:noFill/>
                  </a:tcPr>
                </a:tc>
              </a:tr>
              <a:tr h="5429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Surgical site</a:t>
                      </a: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8,205</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8.3%</a:t>
                      </a:r>
                    </a:p>
                  </a:txBody>
                  <a:tcPr anchor="b" horzOverflow="overflow">
                    <a:lnL>
                      <a:noFill/>
                    </a:lnL>
                    <a:lnR cap="flat">
                      <a:noFill/>
                    </a:lnR>
                    <a:lnT>
                      <a:noFill/>
                    </a:lnT>
                    <a:lnB>
                      <a:noFill/>
                    </a:lnB>
                    <a:lnTlToBr>
                      <a:noFill/>
                    </a:lnTlToBr>
                    <a:lnBlToTr>
                      <a:noFill/>
                    </a:lnBlToTr>
                    <a:noFill/>
                  </a:tcPr>
                </a:tc>
              </a:tr>
              <a:tr h="5429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Other</a:t>
                      </a:r>
                    </a:p>
                  </a:txBody>
                  <a:tcPr anchor="b"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11,062</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11.2%</a:t>
                      </a:r>
                    </a:p>
                  </a:txBody>
                  <a:tcPr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5429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total</a:t>
                      </a:r>
                    </a:p>
                  </a:txBody>
                  <a:tcPr anchor="b" horzOverflow="overflow">
                    <a:lnL cap="flat">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98,987</a:t>
                      </a:r>
                    </a:p>
                  </a:txBody>
                  <a:tcPr anchor="b" horzOverflow="overflow">
                    <a:lnL>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100%</a:t>
                      </a:r>
                    </a:p>
                  </a:txBody>
                  <a:tcPr anchor="b" horzOverflow="overflow">
                    <a:lnL>
                      <a:noFill/>
                    </a:lnL>
                    <a:lnR cap="flat">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r>
            </a:tbl>
          </a:graphicData>
        </a:graphic>
      </p:graphicFrame>
      <p:sp>
        <p:nvSpPr>
          <p:cNvPr id="71709" name="Rectangle 33"/>
          <p:cNvSpPr>
            <a:spLocks noChangeArrowheads="1"/>
          </p:cNvSpPr>
          <p:nvPr/>
        </p:nvSpPr>
        <p:spPr bwMode="auto">
          <a:xfrm>
            <a:off x="0" y="4498975"/>
            <a:ext cx="207963" cy="685800"/>
          </a:xfrm>
          <a:prstGeom prst="rect">
            <a:avLst/>
          </a:prstGeom>
          <a:noFill/>
          <a:ln w="9525">
            <a:noFill/>
            <a:miter lim="800000"/>
            <a:headEnd/>
            <a:tailEnd/>
          </a:ln>
        </p:spPr>
        <p:txBody>
          <a:bodyPr wrap="none" anchor="ctr">
            <a:spAutoFit/>
          </a:bodyPr>
          <a:lstStyle/>
          <a:p>
            <a:pPr eaLnBrk="1" hangingPunct="1">
              <a:lnSpc>
                <a:spcPct val="100000"/>
              </a:lnSpc>
            </a:pPr>
            <a:r>
              <a:rPr lang="en-US" sz="1200">
                <a:solidFill>
                  <a:schemeClr val="tx1"/>
                </a:solidFill>
                <a:latin typeface="Arial" pitchFamily="34" charset="0"/>
                <a:cs typeface="Times New Roman" pitchFamily="18" charset="0"/>
              </a:rPr>
              <a:t/>
            </a:r>
            <a:br>
              <a:rPr lang="en-US" sz="1200">
                <a:solidFill>
                  <a:schemeClr val="tx1"/>
                </a:solidFill>
                <a:latin typeface="Arial" pitchFamily="34" charset="0"/>
                <a:cs typeface="Times New Roman" pitchFamily="18" charset="0"/>
              </a:rPr>
            </a:br>
            <a:endParaRPr lang="en-US" sz="900">
              <a:solidFill>
                <a:schemeClr val="tx1"/>
              </a:solidFill>
              <a:latin typeface="Arial" pitchFamily="34" charset="0"/>
            </a:endParaRPr>
          </a:p>
          <a:p>
            <a:pPr>
              <a:lnSpc>
                <a:spcPct val="100000"/>
              </a:lnSpc>
            </a:pPr>
            <a:endParaRPr lang="en-US" sz="1800">
              <a:solidFill>
                <a:schemeClr val="tx1"/>
              </a:solidFill>
              <a:latin typeface="Arial" pitchFamily="34" charset="0"/>
            </a:endParaRPr>
          </a:p>
        </p:txBody>
      </p:sp>
      <p:sp>
        <p:nvSpPr>
          <p:cNvPr id="71710" name="Text Box 34"/>
          <p:cNvSpPr txBox="1">
            <a:spLocks noChangeArrowheads="1"/>
          </p:cNvSpPr>
          <p:nvPr/>
        </p:nvSpPr>
        <p:spPr bwMode="auto">
          <a:xfrm>
            <a:off x="1285875" y="5486400"/>
            <a:ext cx="8486775" cy="396875"/>
          </a:xfrm>
          <a:prstGeom prst="rect">
            <a:avLst/>
          </a:prstGeom>
          <a:noFill/>
          <a:ln w="9525">
            <a:noFill/>
            <a:miter lim="800000"/>
            <a:headEnd/>
            <a:tailEnd/>
          </a:ln>
        </p:spPr>
        <p:txBody>
          <a:bodyPr>
            <a:spAutoFit/>
          </a:bodyPr>
          <a:lstStyle/>
          <a:p>
            <a:pPr eaLnBrk="1" hangingPunct="1">
              <a:lnSpc>
                <a:spcPct val="100000"/>
              </a:lnSpc>
              <a:spcBef>
                <a:spcPct val="50000"/>
              </a:spcBef>
            </a:pPr>
            <a:r>
              <a:rPr lang="en-US" sz="1000">
                <a:solidFill>
                  <a:schemeClr val="bg1"/>
                </a:solidFill>
                <a:latin typeface="Arial" pitchFamily="34" charset="0"/>
              </a:rPr>
              <a:t>c) Klevens RM, Edwards JR, Richards CL, Horan T, Gaynes R, Pollock D, Cardo D.  Estimating healthcare-associated infections in U.S. hospitals, 2002.  </a:t>
            </a:r>
            <a:r>
              <a:rPr lang="en-US" sz="1000" i="1">
                <a:solidFill>
                  <a:schemeClr val="bg1"/>
                </a:solidFill>
                <a:latin typeface="Arial" pitchFamily="34" charset="0"/>
              </a:rPr>
              <a:t>Public Health Reviews</a:t>
            </a:r>
            <a:r>
              <a:rPr lang="en-US" sz="1000">
                <a:solidFill>
                  <a:schemeClr val="bg1"/>
                </a:solidFill>
                <a:latin typeface="Arial" pitchFamily="34" charset="0"/>
              </a:rPr>
              <a:t> (in press).</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Text Box 2"/>
          <p:cNvSpPr txBox="1">
            <a:spLocks noChangeArrowheads="1"/>
          </p:cNvSpPr>
          <p:nvPr/>
        </p:nvSpPr>
        <p:spPr bwMode="auto">
          <a:xfrm>
            <a:off x="2217738" y="609600"/>
            <a:ext cx="5861050" cy="549275"/>
          </a:xfrm>
          <a:prstGeom prst="rect">
            <a:avLst/>
          </a:prstGeom>
          <a:noFill/>
          <a:ln w="9525">
            <a:noFill/>
            <a:miter lim="800000"/>
            <a:headEnd/>
            <a:tailEnd/>
          </a:ln>
          <a:effectLst>
            <a:outerShdw dist="35921" dir="2700000" algn="ctr" rotWithShape="0">
              <a:srgbClr val="FF9900"/>
            </a:outerShdw>
          </a:effectLst>
        </p:spPr>
        <p:txBody>
          <a:bodyPr wrap="none">
            <a:spAutoFit/>
          </a:bodyPr>
          <a:lstStyle/>
          <a:p>
            <a:pPr algn="ctr">
              <a:defRPr/>
            </a:pPr>
            <a:r>
              <a:rPr lang="en-US" sz="4000" b="1">
                <a:solidFill>
                  <a:schemeClr val="bg1"/>
                </a:solidFill>
                <a:latin typeface="Arial" pitchFamily="34" charset="0"/>
              </a:rPr>
              <a:t>U.S. Healthcare System</a:t>
            </a:r>
            <a:endParaRPr lang="en-US" sz="2400">
              <a:solidFill>
                <a:schemeClr val="bg1"/>
              </a:solidFill>
              <a:latin typeface="Arial" pitchFamily="34" charset="0"/>
            </a:endParaRPr>
          </a:p>
        </p:txBody>
      </p:sp>
      <p:grpSp>
        <p:nvGrpSpPr>
          <p:cNvPr id="1028" name="Group 3"/>
          <p:cNvGrpSpPr>
            <a:grpSpLocks/>
          </p:cNvGrpSpPr>
          <p:nvPr/>
        </p:nvGrpSpPr>
        <p:grpSpPr bwMode="auto">
          <a:xfrm>
            <a:off x="736600" y="3352800"/>
            <a:ext cx="1296988" cy="765175"/>
            <a:chOff x="579" y="1120"/>
            <a:chExt cx="933" cy="586"/>
          </a:xfrm>
        </p:grpSpPr>
        <p:sp>
          <p:nvSpPr>
            <p:cNvPr id="1329" name="Rectangle 4"/>
            <p:cNvSpPr>
              <a:spLocks noChangeArrowheads="1"/>
            </p:cNvSpPr>
            <p:nvPr/>
          </p:nvSpPr>
          <p:spPr bwMode="auto">
            <a:xfrm>
              <a:off x="580" y="1523"/>
              <a:ext cx="932" cy="182"/>
            </a:xfrm>
            <a:prstGeom prst="rect">
              <a:avLst/>
            </a:prstGeom>
            <a:solidFill>
              <a:srgbClr val="5BDB75"/>
            </a:solidFill>
            <a:ln w="9525">
              <a:noFill/>
              <a:miter lim="800000"/>
              <a:headEnd/>
              <a:tailEnd/>
            </a:ln>
          </p:spPr>
          <p:txBody>
            <a:bodyPr/>
            <a:lstStyle/>
            <a:p>
              <a:endParaRPr lang="en-US"/>
            </a:p>
          </p:txBody>
        </p:sp>
        <p:sp>
          <p:nvSpPr>
            <p:cNvPr id="1330" name="Freeform 5"/>
            <p:cNvSpPr>
              <a:spLocks/>
            </p:cNvSpPr>
            <p:nvPr/>
          </p:nvSpPr>
          <p:spPr bwMode="auto">
            <a:xfrm>
              <a:off x="1192" y="1173"/>
              <a:ext cx="251" cy="350"/>
            </a:xfrm>
            <a:custGeom>
              <a:avLst/>
              <a:gdLst>
                <a:gd name="T0" fmla="*/ 60 w 502"/>
                <a:gd name="T1" fmla="*/ 329 h 699"/>
                <a:gd name="T2" fmla="*/ 166 w 502"/>
                <a:gd name="T3" fmla="*/ 416 h 699"/>
                <a:gd name="T4" fmla="*/ 219 w 502"/>
                <a:gd name="T5" fmla="*/ 699 h 699"/>
                <a:gd name="T6" fmla="*/ 249 w 502"/>
                <a:gd name="T7" fmla="*/ 653 h 699"/>
                <a:gd name="T8" fmla="*/ 251 w 502"/>
                <a:gd name="T9" fmla="*/ 571 h 699"/>
                <a:gd name="T10" fmla="*/ 272 w 502"/>
                <a:gd name="T11" fmla="*/ 478 h 699"/>
                <a:gd name="T12" fmla="*/ 321 w 502"/>
                <a:gd name="T13" fmla="*/ 388 h 699"/>
                <a:gd name="T14" fmla="*/ 412 w 502"/>
                <a:gd name="T15" fmla="*/ 312 h 699"/>
                <a:gd name="T16" fmla="*/ 493 w 502"/>
                <a:gd name="T17" fmla="*/ 275 h 699"/>
                <a:gd name="T18" fmla="*/ 458 w 502"/>
                <a:gd name="T19" fmla="*/ 285 h 699"/>
                <a:gd name="T20" fmla="*/ 412 w 502"/>
                <a:gd name="T21" fmla="*/ 304 h 699"/>
                <a:gd name="T22" fmla="*/ 360 w 502"/>
                <a:gd name="T23" fmla="*/ 338 h 699"/>
                <a:gd name="T24" fmla="*/ 309 w 502"/>
                <a:gd name="T25" fmla="*/ 390 h 699"/>
                <a:gd name="T26" fmla="*/ 266 w 502"/>
                <a:gd name="T27" fmla="*/ 466 h 699"/>
                <a:gd name="T28" fmla="*/ 282 w 502"/>
                <a:gd name="T29" fmla="*/ 363 h 699"/>
                <a:gd name="T30" fmla="*/ 340 w 502"/>
                <a:gd name="T31" fmla="*/ 194 h 699"/>
                <a:gd name="T32" fmla="*/ 403 w 502"/>
                <a:gd name="T33" fmla="*/ 90 h 699"/>
                <a:gd name="T34" fmla="*/ 359 w 502"/>
                <a:gd name="T35" fmla="*/ 144 h 699"/>
                <a:gd name="T36" fmla="*/ 332 w 502"/>
                <a:gd name="T37" fmla="*/ 194 h 699"/>
                <a:gd name="T38" fmla="*/ 335 w 502"/>
                <a:gd name="T39" fmla="*/ 122 h 699"/>
                <a:gd name="T40" fmla="*/ 356 w 502"/>
                <a:gd name="T41" fmla="*/ 44 h 699"/>
                <a:gd name="T42" fmla="*/ 332 w 502"/>
                <a:gd name="T43" fmla="*/ 104 h 699"/>
                <a:gd name="T44" fmla="*/ 318 w 502"/>
                <a:gd name="T45" fmla="*/ 188 h 699"/>
                <a:gd name="T46" fmla="*/ 299 w 502"/>
                <a:gd name="T47" fmla="*/ 262 h 699"/>
                <a:gd name="T48" fmla="*/ 259 w 502"/>
                <a:gd name="T49" fmla="*/ 388 h 699"/>
                <a:gd name="T50" fmla="*/ 234 w 502"/>
                <a:gd name="T51" fmla="*/ 540 h 699"/>
                <a:gd name="T52" fmla="*/ 212 w 502"/>
                <a:gd name="T53" fmla="*/ 446 h 699"/>
                <a:gd name="T54" fmla="*/ 200 w 502"/>
                <a:gd name="T55" fmla="*/ 321 h 699"/>
                <a:gd name="T56" fmla="*/ 218 w 502"/>
                <a:gd name="T57" fmla="*/ 179 h 699"/>
                <a:gd name="T58" fmla="*/ 246 w 502"/>
                <a:gd name="T59" fmla="*/ 75 h 699"/>
                <a:gd name="T60" fmla="*/ 271 w 502"/>
                <a:gd name="T61" fmla="*/ 12 h 699"/>
                <a:gd name="T62" fmla="*/ 259 w 502"/>
                <a:gd name="T63" fmla="*/ 32 h 699"/>
                <a:gd name="T64" fmla="*/ 224 w 502"/>
                <a:gd name="T65" fmla="*/ 128 h 699"/>
                <a:gd name="T66" fmla="*/ 200 w 502"/>
                <a:gd name="T67" fmla="*/ 240 h 699"/>
                <a:gd name="T68" fmla="*/ 165 w 502"/>
                <a:gd name="T69" fmla="*/ 171 h 699"/>
                <a:gd name="T70" fmla="*/ 123 w 502"/>
                <a:gd name="T71" fmla="*/ 97 h 699"/>
                <a:gd name="T72" fmla="*/ 113 w 502"/>
                <a:gd name="T73" fmla="*/ 72 h 699"/>
                <a:gd name="T74" fmla="*/ 148 w 502"/>
                <a:gd name="T75" fmla="*/ 157 h 699"/>
                <a:gd name="T76" fmla="*/ 190 w 502"/>
                <a:gd name="T77" fmla="*/ 241 h 699"/>
                <a:gd name="T78" fmla="*/ 190 w 502"/>
                <a:gd name="T79" fmla="*/ 302 h 699"/>
                <a:gd name="T80" fmla="*/ 169 w 502"/>
                <a:gd name="T81" fmla="*/ 325 h 699"/>
                <a:gd name="T82" fmla="*/ 113 w 502"/>
                <a:gd name="T83" fmla="*/ 247 h 699"/>
                <a:gd name="T84" fmla="*/ 84 w 502"/>
                <a:gd name="T85" fmla="*/ 135 h 699"/>
                <a:gd name="T86" fmla="*/ 81 w 502"/>
                <a:gd name="T87" fmla="*/ 143 h 699"/>
                <a:gd name="T88" fmla="*/ 78 w 502"/>
                <a:gd name="T89" fmla="*/ 200 h 699"/>
                <a:gd name="T90" fmla="*/ 50 w 502"/>
                <a:gd name="T91" fmla="*/ 153 h 699"/>
                <a:gd name="T92" fmla="*/ 34 w 502"/>
                <a:gd name="T93" fmla="*/ 107 h 699"/>
                <a:gd name="T94" fmla="*/ 34 w 502"/>
                <a:gd name="T95" fmla="*/ 123 h 699"/>
                <a:gd name="T96" fmla="*/ 53 w 502"/>
                <a:gd name="T97" fmla="*/ 178 h 699"/>
                <a:gd name="T98" fmla="*/ 93 w 502"/>
                <a:gd name="T99" fmla="*/ 224 h 699"/>
                <a:gd name="T100" fmla="*/ 110 w 502"/>
                <a:gd name="T101" fmla="*/ 263 h 699"/>
                <a:gd name="T102" fmla="*/ 132 w 502"/>
                <a:gd name="T103" fmla="*/ 299 h 699"/>
                <a:gd name="T104" fmla="*/ 153 w 502"/>
                <a:gd name="T105" fmla="*/ 322 h 699"/>
                <a:gd name="T106" fmla="*/ 174 w 502"/>
                <a:gd name="T107" fmla="*/ 349 h 699"/>
                <a:gd name="T108" fmla="*/ 193 w 502"/>
                <a:gd name="T109" fmla="*/ 410 h 699"/>
                <a:gd name="T110" fmla="*/ 182 w 502"/>
                <a:gd name="T111" fmla="*/ 418 h 699"/>
                <a:gd name="T112" fmla="*/ 153 w 502"/>
                <a:gd name="T113" fmla="*/ 375 h 699"/>
                <a:gd name="T114" fmla="*/ 128 w 502"/>
                <a:gd name="T115" fmla="*/ 350 h 699"/>
                <a:gd name="T116" fmla="*/ 103 w 502"/>
                <a:gd name="T117" fmla="*/ 296 h 699"/>
                <a:gd name="T118" fmla="*/ 107 w 502"/>
                <a:gd name="T119" fmla="*/ 321 h 699"/>
                <a:gd name="T120" fmla="*/ 101 w 502"/>
                <a:gd name="T121" fmla="*/ 335 h 699"/>
                <a:gd name="T122" fmla="*/ 56 w 502"/>
                <a:gd name="T123" fmla="*/ 321 h 699"/>
                <a:gd name="T124" fmla="*/ 12 w 502"/>
                <a:gd name="T125" fmla="*/ 315 h 6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2"/>
                <a:gd name="T190" fmla="*/ 0 h 699"/>
                <a:gd name="T191" fmla="*/ 502 w 502"/>
                <a:gd name="T192" fmla="*/ 699 h 6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2" h="699">
                  <a:moveTo>
                    <a:pt x="0" y="315"/>
                  </a:moveTo>
                  <a:lnTo>
                    <a:pt x="26" y="321"/>
                  </a:lnTo>
                  <a:lnTo>
                    <a:pt x="60" y="329"/>
                  </a:lnTo>
                  <a:lnTo>
                    <a:pt x="96" y="344"/>
                  </a:lnTo>
                  <a:lnTo>
                    <a:pt x="132" y="372"/>
                  </a:lnTo>
                  <a:lnTo>
                    <a:pt x="166" y="416"/>
                  </a:lnTo>
                  <a:lnTo>
                    <a:pt x="193" y="481"/>
                  </a:lnTo>
                  <a:lnTo>
                    <a:pt x="212" y="574"/>
                  </a:lnTo>
                  <a:lnTo>
                    <a:pt x="219" y="699"/>
                  </a:lnTo>
                  <a:lnTo>
                    <a:pt x="249" y="699"/>
                  </a:lnTo>
                  <a:lnTo>
                    <a:pt x="249" y="678"/>
                  </a:lnTo>
                  <a:lnTo>
                    <a:pt x="249" y="653"/>
                  </a:lnTo>
                  <a:lnTo>
                    <a:pt x="249" y="628"/>
                  </a:lnTo>
                  <a:lnTo>
                    <a:pt x="250" y="600"/>
                  </a:lnTo>
                  <a:lnTo>
                    <a:pt x="251" y="571"/>
                  </a:lnTo>
                  <a:lnTo>
                    <a:pt x="256" y="540"/>
                  </a:lnTo>
                  <a:lnTo>
                    <a:pt x="263" y="509"/>
                  </a:lnTo>
                  <a:lnTo>
                    <a:pt x="272" y="478"/>
                  </a:lnTo>
                  <a:lnTo>
                    <a:pt x="284" y="447"/>
                  </a:lnTo>
                  <a:lnTo>
                    <a:pt x="300" y="418"/>
                  </a:lnTo>
                  <a:lnTo>
                    <a:pt x="321" y="388"/>
                  </a:lnTo>
                  <a:lnTo>
                    <a:pt x="346" y="360"/>
                  </a:lnTo>
                  <a:lnTo>
                    <a:pt x="377" y="335"/>
                  </a:lnTo>
                  <a:lnTo>
                    <a:pt x="412" y="312"/>
                  </a:lnTo>
                  <a:lnTo>
                    <a:pt x="453" y="291"/>
                  </a:lnTo>
                  <a:lnTo>
                    <a:pt x="502" y="274"/>
                  </a:lnTo>
                  <a:lnTo>
                    <a:pt x="493" y="275"/>
                  </a:lnTo>
                  <a:lnTo>
                    <a:pt x="484" y="278"/>
                  </a:lnTo>
                  <a:lnTo>
                    <a:pt x="471" y="281"/>
                  </a:lnTo>
                  <a:lnTo>
                    <a:pt x="458" y="285"/>
                  </a:lnTo>
                  <a:lnTo>
                    <a:pt x="443" y="291"/>
                  </a:lnTo>
                  <a:lnTo>
                    <a:pt x="428" y="297"/>
                  </a:lnTo>
                  <a:lnTo>
                    <a:pt x="412" y="304"/>
                  </a:lnTo>
                  <a:lnTo>
                    <a:pt x="394" y="315"/>
                  </a:lnTo>
                  <a:lnTo>
                    <a:pt x="377" y="325"/>
                  </a:lnTo>
                  <a:lnTo>
                    <a:pt x="360" y="338"/>
                  </a:lnTo>
                  <a:lnTo>
                    <a:pt x="343" y="353"/>
                  </a:lnTo>
                  <a:lnTo>
                    <a:pt x="325" y="371"/>
                  </a:lnTo>
                  <a:lnTo>
                    <a:pt x="309" y="390"/>
                  </a:lnTo>
                  <a:lnTo>
                    <a:pt x="294" y="413"/>
                  </a:lnTo>
                  <a:lnTo>
                    <a:pt x="279" y="438"/>
                  </a:lnTo>
                  <a:lnTo>
                    <a:pt x="266" y="466"/>
                  </a:lnTo>
                  <a:lnTo>
                    <a:pt x="269" y="443"/>
                  </a:lnTo>
                  <a:lnTo>
                    <a:pt x="275" y="407"/>
                  </a:lnTo>
                  <a:lnTo>
                    <a:pt x="282" y="363"/>
                  </a:lnTo>
                  <a:lnTo>
                    <a:pt x="294" y="310"/>
                  </a:lnTo>
                  <a:lnTo>
                    <a:pt x="313" y="254"/>
                  </a:lnTo>
                  <a:lnTo>
                    <a:pt x="340" y="194"/>
                  </a:lnTo>
                  <a:lnTo>
                    <a:pt x="375" y="132"/>
                  </a:lnTo>
                  <a:lnTo>
                    <a:pt x="422" y="72"/>
                  </a:lnTo>
                  <a:lnTo>
                    <a:pt x="403" y="90"/>
                  </a:lnTo>
                  <a:lnTo>
                    <a:pt x="385" y="109"/>
                  </a:lnTo>
                  <a:lnTo>
                    <a:pt x="372" y="126"/>
                  </a:lnTo>
                  <a:lnTo>
                    <a:pt x="359" y="144"/>
                  </a:lnTo>
                  <a:lnTo>
                    <a:pt x="349" y="162"/>
                  </a:lnTo>
                  <a:lnTo>
                    <a:pt x="340" y="178"/>
                  </a:lnTo>
                  <a:lnTo>
                    <a:pt x="332" y="194"/>
                  </a:lnTo>
                  <a:lnTo>
                    <a:pt x="325" y="207"/>
                  </a:lnTo>
                  <a:lnTo>
                    <a:pt x="327" y="172"/>
                  </a:lnTo>
                  <a:lnTo>
                    <a:pt x="335" y="122"/>
                  </a:lnTo>
                  <a:lnTo>
                    <a:pt x="347" y="69"/>
                  </a:lnTo>
                  <a:lnTo>
                    <a:pt x="365" y="32"/>
                  </a:lnTo>
                  <a:lnTo>
                    <a:pt x="356" y="44"/>
                  </a:lnTo>
                  <a:lnTo>
                    <a:pt x="347" y="60"/>
                  </a:lnTo>
                  <a:lnTo>
                    <a:pt x="338" y="81"/>
                  </a:lnTo>
                  <a:lnTo>
                    <a:pt x="332" y="104"/>
                  </a:lnTo>
                  <a:lnTo>
                    <a:pt x="325" y="131"/>
                  </a:lnTo>
                  <a:lnTo>
                    <a:pt x="321" y="159"/>
                  </a:lnTo>
                  <a:lnTo>
                    <a:pt x="318" y="188"/>
                  </a:lnTo>
                  <a:lnTo>
                    <a:pt x="316" y="218"/>
                  </a:lnTo>
                  <a:lnTo>
                    <a:pt x="309" y="234"/>
                  </a:lnTo>
                  <a:lnTo>
                    <a:pt x="299" y="262"/>
                  </a:lnTo>
                  <a:lnTo>
                    <a:pt x="285" y="297"/>
                  </a:lnTo>
                  <a:lnTo>
                    <a:pt x="272" y="341"/>
                  </a:lnTo>
                  <a:lnTo>
                    <a:pt x="259" y="388"/>
                  </a:lnTo>
                  <a:lnTo>
                    <a:pt x="247" y="440"/>
                  </a:lnTo>
                  <a:lnTo>
                    <a:pt x="238" y="490"/>
                  </a:lnTo>
                  <a:lnTo>
                    <a:pt x="234" y="540"/>
                  </a:lnTo>
                  <a:lnTo>
                    <a:pt x="226" y="513"/>
                  </a:lnTo>
                  <a:lnTo>
                    <a:pt x="219" y="482"/>
                  </a:lnTo>
                  <a:lnTo>
                    <a:pt x="212" y="446"/>
                  </a:lnTo>
                  <a:lnTo>
                    <a:pt x="206" y="407"/>
                  </a:lnTo>
                  <a:lnTo>
                    <a:pt x="201" y="365"/>
                  </a:lnTo>
                  <a:lnTo>
                    <a:pt x="200" y="321"/>
                  </a:lnTo>
                  <a:lnTo>
                    <a:pt x="203" y="274"/>
                  </a:lnTo>
                  <a:lnTo>
                    <a:pt x="209" y="225"/>
                  </a:lnTo>
                  <a:lnTo>
                    <a:pt x="218" y="179"/>
                  </a:lnTo>
                  <a:lnTo>
                    <a:pt x="228" y="140"/>
                  </a:lnTo>
                  <a:lnTo>
                    <a:pt x="237" y="104"/>
                  </a:lnTo>
                  <a:lnTo>
                    <a:pt x="246" y="75"/>
                  </a:lnTo>
                  <a:lnTo>
                    <a:pt x="254" y="50"/>
                  </a:lnTo>
                  <a:lnTo>
                    <a:pt x="263" y="29"/>
                  </a:lnTo>
                  <a:lnTo>
                    <a:pt x="271" y="12"/>
                  </a:lnTo>
                  <a:lnTo>
                    <a:pt x="277" y="0"/>
                  </a:lnTo>
                  <a:lnTo>
                    <a:pt x="269" y="12"/>
                  </a:lnTo>
                  <a:lnTo>
                    <a:pt x="259" y="32"/>
                  </a:lnTo>
                  <a:lnTo>
                    <a:pt x="247" y="60"/>
                  </a:lnTo>
                  <a:lnTo>
                    <a:pt x="235" y="93"/>
                  </a:lnTo>
                  <a:lnTo>
                    <a:pt x="224" y="128"/>
                  </a:lnTo>
                  <a:lnTo>
                    <a:pt x="212" y="166"/>
                  </a:lnTo>
                  <a:lnTo>
                    <a:pt x="204" y="203"/>
                  </a:lnTo>
                  <a:lnTo>
                    <a:pt x="200" y="240"/>
                  </a:lnTo>
                  <a:lnTo>
                    <a:pt x="193" y="219"/>
                  </a:lnTo>
                  <a:lnTo>
                    <a:pt x="179" y="196"/>
                  </a:lnTo>
                  <a:lnTo>
                    <a:pt x="165" y="171"/>
                  </a:lnTo>
                  <a:lnTo>
                    <a:pt x="150" y="146"/>
                  </a:lnTo>
                  <a:lnTo>
                    <a:pt x="135" y="121"/>
                  </a:lnTo>
                  <a:lnTo>
                    <a:pt x="123" y="97"/>
                  </a:lnTo>
                  <a:lnTo>
                    <a:pt x="116" y="73"/>
                  </a:lnTo>
                  <a:lnTo>
                    <a:pt x="113" y="53"/>
                  </a:lnTo>
                  <a:lnTo>
                    <a:pt x="113" y="72"/>
                  </a:lnTo>
                  <a:lnTo>
                    <a:pt x="121" y="97"/>
                  </a:lnTo>
                  <a:lnTo>
                    <a:pt x="132" y="126"/>
                  </a:lnTo>
                  <a:lnTo>
                    <a:pt x="148" y="157"/>
                  </a:lnTo>
                  <a:lnTo>
                    <a:pt x="165" y="188"/>
                  </a:lnTo>
                  <a:lnTo>
                    <a:pt x="179" y="218"/>
                  </a:lnTo>
                  <a:lnTo>
                    <a:pt x="190" y="241"/>
                  </a:lnTo>
                  <a:lnTo>
                    <a:pt x="196" y="257"/>
                  </a:lnTo>
                  <a:lnTo>
                    <a:pt x="194" y="279"/>
                  </a:lnTo>
                  <a:lnTo>
                    <a:pt x="190" y="302"/>
                  </a:lnTo>
                  <a:lnTo>
                    <a:pt x="187" y="322"/>
                  </a:lnTo>
                  <a:lnTo>
                    <a:pt x="187" y="343"/>
                  </a:lnTo>
                  <a:lnTo>
                    <a:pt x="169" y="325"/>
                  </a:lnTo>
                  <a:lnTo>
                    <a:pt x="150" y="303"/>
                  </a:lnTo>
                  <a:lnTo>
                    <a:pt x="131" y="276"/>
                  </a:lnTo>
                  <a:lnTo>
                    <a:pt x="113" y="247"/>
                  </a:lnTo>
                  <a:lnTo>
                    <a:pt x="98" y="215"/>
                  </a:lnTo>
                  <a:lnTo>
                    <a:pt x="88" y="176"/>
                  </a:lnTo>
                  <a:lnTo>
                    <a:pt x="84" y="135"/>
                  </a:lnTo>
                  <a:lnTo>
                    <a:pt x="87" y="90"/>
                  </a:lnTo>
                  <a:lnTo>
                    <a:pt x="82" y="112"/>
                  </a:lnTo>
                  <a:lnTo>
                    <a:pt x="81" y="143"/>
                  </a:lnTo>
                  <a:lnTo>
                    <a:pt x="82" y="176"/>
                  </a:lnTo>
                  <a:lnTo>
                    <a:pt x="88" y="209"/>
                  </a:lnTo>
                  <a:lnTo>
                    <a:pt x="78" y="200"/>
                  </a:lnTo>
                  <a:lnTo>
                    <a:pt x="68" y="187"/>
                  </a:lnTo>
                  <a:lnTo>
                    <a:pt x="59" y="171"/>
                  </a:lnTo>
                  <a:lnTo>
                    <a:pt x="50" y="153"/>
                  </a:lnTo>
                  <a:lnTo>
                    <a:pt x="43" y="137"/>
                  </a:lnTo>
                  <a:lnTo>
                    <a:pt x="38" y="121"/>
                  </a:lnTo>
                  <a:lnTo>
                    <a:pt x="34" y="107"/>
                  </a:lnTo>
                  <a:lnTo>
                    <a:pt x="32" y="97"/>
                  </a:lnTo>
                  <a:lnTo>
                    <a:pt x="32" y="109"/>
                  </a:lnTo>
                  <a:lnTo>
                    <a:pt x="34" y="123"/>
                  </a:lnTo>
                  <a:lnTo>
                    <a:pt x="38" y="141"/>
                  </a:lnTo>
                  <a:lnTo>
                    <a:pt x="45" y="159"/>
                  </a:lnTo>
                  <a:lnTo>
                    <a:pt x="53" y="178"/>
                  </a:lnTo>
                  <a:lnTo>
                    <a:pt x="65" y="196"/>
                  </a:lnTo>
                  <a:lnTo>
                    <a:pt x="78" y="210"/>
                  </a:lnTo>
                  <a:lnTo>
                    <a:pt x="93" y="224"/>
                  </a:lnTo>
                  <a:lnTo>
                    <a:pt x="98" y="237"/>
                  </a:lnTo>
                  <a:lnTo>
                    <a:pt x="104" y="250"/>
                  </a:lnTo>
                  <a:lnTo>
                    <a:pt x="110" y="263"/>
                  </a:lnTo>
                  <a:lnTo>
                    <a:pt x="118" y="276"/>
                  </a:lnTo>
                  <a:lnTo>
                    <a:pt x="125" y="288"/>
                  </a:lnTo>
                  <a:lnTo>
                    <a:pt x="132" y="299"/>
                  </a:lnTo>
                  <a:lnTo>
                    <a:pt x="138" y="309"/>
                  </a:lnTo>
                  <a:lnTo>
                    <a:pt x="146" y="316"/>
                  </a:lnTo>
                  <a:lnTo>
                    <a:pt x="153" y="322"/>
                  </a:lnTo>
                  <a:lnTo>
                    <a:pt x="160" y="329"/>
                  </a:lnTo>
                  <a:lnTo>
                    <a:pt x="168" y="337"/>
                  </a:lnTo>
                  <a:lnTo>
                    <a:pt x="174" y="349"/>
                  </a:lnTo>
                  <a:lnTo>
                    <a:pt x="181" y="363"/>
                  </a:lnTo>
                  <a:lnTo>
                    <a:pt x="187" y="384"/>
                  </a:lnTo>
                  <a:lnTo>
                    <a:pt x="193" y="410"/>
                  </a:lnTo>
                  <a:lnTo>
                    <a:pt x="197" y="446"/>
                  </a:lnTo>
                  <a:lnTo>
                    <a:pt x="191" y="432"/>
                  </a:lnTo>
                  <a:lnTo>
                    <a:pt x="182" y="418"/>
                  </a:lnTo>
                  <a:lnTo>
                    <a:pt x="172" y="403"/>
                  </a:lnTo>
                  <a:lnTo>
                    <a:pt x="163" y="388"/>
                  </a:lnTo>
                  <a:lnTo>
                    <a:pt x="153" y="375"/>
                  </a:lnTo>
                  <a:lnTo>
                    <a:pt x="143" y="365"/>
                  </a:lnTo>
                  <a:lnTo>
                    <a:pt x="134" y="356"/>
                  </a:lnTo>
                  <a:lnTo>
                    <a:pt x="128" y="350"/>
                  </a:lnTo>
                  <a:lnTo>
                    <a:pt x="119" y="335"/>
                  </a:lnTo>
                  <a:lnTo>
                    <a:pt x="110" y="315"/>
                  </a:lnTo>
                  <a:lnTo>
                    <a:pt x="103" y="296"/>
                  </a:lnTo>
                  <a:lnTo>
                    <a:pt x="100" y="288"/>
                  </a:lnTo>
                  <a:lnTo>
                    <a:pt x="103" y="303"/>
                  </a:lnTo>
                  <a:lnTo>
                    <a:pt x="107" y="321"/>
                  </a:lnTo>
                  <a:lnTo>
                    <a:pt x="112" y="337"/>
                  </a:lnTo>
                  <a:lnTo>
                    <a:pt x="115" y="343"/>
                  </a:lnTo>
                  <a:lnTo>
                    <a:pt x="101" y="335"/>
                  </a:lnTo>
                  <a:lnTo>
                    <a:pt x="87" y="329"/>
                  </a:lnTo>
                  <a:lnTo>
                    <a:pt x="70" y="325"/>
                  </a:lnTo>
                  <a:lnTo>
                    <a:pt x="56" y="321"/>
                  </a:lnTo>
                  <a:lnTo>
                    <a:pt x="40" y="318"/>
                  </a:lnTo>
                  <a:lnTo>
                    <a:pt x="25" y="315"/>
                  </a:lnTo>
                  <a:lnTo>
                    <a:pt x="12" y="315"/>
                  </a:lnTo>
                  <a:lnTo>
                    <a:pt x="0" y="315"/>
                  </a:lnTo>
                  <a:close/>
                </a:path>
              </a:pathLst>
            </a:custGeom>
            <a:solidFill>
              <a:srgbClr val="2D5E5E"/>
            </a:solidFill>
            <a:ln w="9525">
              <a:noFill/>
              <a:round/>
              <a:headEnd/>
              <a:tailEnd/>
            </a:ln>
          </p:spPr>
          <p:txBody>
            <a:bodyPr/>
            <a:lstStyle/>
            <a:p>
              <a:endParaRPr lang="en-US"/>
            </a:p>
          </p:txBody>
        </p:sp>
        <p:sp>
          <p:nvSpPr>
            <p:cNvPr id="1331" name="Freeform 6"/>
            <p:cNvSpPr>
              <a:spLocks/>
            </p:cNvSpPr>
            <p:nvPr/>
          </p:nvSpPr>
          <p:spPr bwMode="auto">
            <a:xfrm>
              <a:off x="1120" y="1120"/>
              <a:ext cx="353" cy="254"/>
            </a:xfrm>
            <a:custGeom>
              <a:avLst/>
              <a:gdLst>
                <a:gd name="T0" fmla="*/ 326 w 706"/>
                <a:gd name="T1" fmla="*/ 89 h 509"/>
                <a:gd name="T2" fmla="*/ 298 w 706"/>
                <a:gd name="T3" fmla="*/ 54 h 509"/>
                <a:gd name="T4" fmla="*/ 281 w 706"/>
                <a:gd name="T5" fmla="*/ 33 h 509"/>
                <a:gd name="T6" fmla="*/ 191 w 706"/>
                <a:gd name="T7" fmla="*/ 63 h 509"/>
                <a:gd name="T8" fmla="*/ 136 w 706"/>
                <a:gd name="T9" fmla="*/ 100 h 509"/>
                <a:gd name="T10" fmla="*/ 119 w 706"/>
                <a:gd name="T11" fmla="*/ 144 h 509"/>
                <a:gd name="T12" fmla="*/ 104 w 706"/>
                <a:gd name="T13" fmla="*/ 213 h 509"/>
                <a:gd name="T14" fmla="*/ 184 w 706"/>
                <a:gd name="T15" fmla="*/ 225 h 509"/>
                <a:gd name="T16" fmla="*/ 222 w 706"/>
                <a:gd name="T17" fmla="*/ 213 h 509"/>
                <a:gd name="T18" fmla="*/ 267 w 706"/>
                <a:gd name="T19" fmla="*/ 191 h 509"/>
                <a:gd name="T20" fmla="*/ 290 w 706"/>
                <a:gd name="T21" fmla="*/ 203 h 509"/>
                <a:gd name="T22" fmla="*/ 266 w 706"/>
                <a:gd name="T23" fmla="*/ 245 h 509"/>
                <a:gd name="T24" fmla="*/ 232 w 706"/>
                <a:gd name="T25" fmla="*/ 256 h 509"/>
                <a:gd name="T26" fmla="*/ 166 w 706"/>
                <a:gd name="T27" fmla="*/ 279 h 509"/>
                <a:gd name="T28" fmla="*/ 123 w 706"/>
                <a:gd name="T29" fmla="*/ 261 h 509"/>
                <a:gd name="T30" fmla="*/ 31 w 706"/>
                <a:gd name="T31" fmla="*/ 286 h 509"/>
                <a:gd name="T32" fmla="*/ 6 w 706"/>
                <a:gd name="T33" fmla="*/ 409 h 509"/>
                <a:gd name="T34" fmla="*/ 125 w 706"/>
                <a:gd name="T35" fmla="*/ 453 h 509"/>
                <a:gd name="T36" fmla="*/ 235 w 706"/>
                <a:gd name="T37" fmla="*/ 429 h 509"/>
                <a:gd name="T38" fmla="*/ 294 w 706"/>
                <a:gd name="T39" fmla="*/ 400 h 509"/>
                <a:gd name="T40" fmla="*/ 323 w 706"/>
                <a:gd name="T41" fmla="*/ 409 h 509"/>
                <a:gd name="T42" fmla="*/ 375 w 706"/>
                <a:gd name="T43" fmla="*/ 389 h 509"/>
                <a:gd name="T44" fmla="*/ 370 w 706"/>
                <a:gd name="T45" fmla="*/ 436 h 509"/>
                <a:gd name="T46" fmla="*/ 415 w 706"/>
                <a:gd name="T47" fmla="*/ 503 h 509"/>
                <a:gd name="T48" fmla="*/ 543 w 706"/>
                <a:gd name="T49" fmla="*/ 501 h 509"/>
                <a:gd name="T50" fmla="*/ 581 w 706"/>
                <a:gd name="T51" fmla="*/ 466 h 509"/>
                <a:gd name="T52" fmla="*/ 560 w 706"/>
                <a:gd name="T53" fmla="*/ 410 h 509"/>
                <a:gd name="T54" fmla="*/ 491 w 706"/>
                <a:gd name="T55" fmla="*/ 385 h 509"/>
                <a:gd name="T56" fmla="*/ 518 w 706"/>
                <a:gd name="T57" fmla="*/ 378 h 509"/>
                <a:gd name="T58" fmla="*/ 590 w 706"/>
                <a:gd name="T59" fmla="*/ 403 h 509"/>
                <a:gd name="T60" fmla="*/ 637 w 706"/>
                <a:gd name="T61" fmla="*/ 420 h 509"/>
                <a:gd name="T62" fmla="*/ 677 w 706"/>
                <a:gd name="T63" fmla="*/ 373 h 509"/>
                <a:gd name="T64" fmla="*/ 703 w 706"/>
                <a:gd name="T65" fmla="*/ 316 h 509"/>
                <a:gd name="T66" fmla="*/ 674 w 706"/>
                <a:gd name="T67" fmla="*/ 241 h 509"/>
                <a:gd name="T68" fmla="*/ 615 w 706"/>
                <a:gd name="T69" fmla="*/ 222 h 509"/>
                <a:gd name="T70" fmla="*/ 551 w 706"/>
                <a:gd name="T71" fmla="*/ 248 h 509"/>
                <a:gd name="T72" fmla="*/ 490 w 706"/>
                <a:gd name="T73" fmla="*/ 241 h 509"/>
                <a:gd name="T74" fmla="*/ 388 w 706"/>
                <a:gd name="T75" fmla="*/ 266 h 509"/>
                <a:gd name="T76" fmla="*/ 379 w 706"/>
                <a:gd name="T77" fmla="*/ 250 h 509"/>
                <a:gd name="T78" fmla="*/ 413 w 706"/>
                <a:gd name="T79" fmla="*/ 228 h 509"/>
                <a:gd name="T80" fmla="*/ 448 w 706"/>
                <a:gd name="T81" fmla="*/ 191 h 509"/>
                <a:gd name="T82" fmla="*/ 531 w 706"/>
                <a:gd name="T83" fmla="*/ 185 h 509"/>
                <a:gd name="T84" fmla="*/ 615 w 706"/>
                <a:gd name="T85" fmla="*/ 197 h 509"/>
                <a:gd name="T86" fmla="*/ 640 w 706"/>
                <a:gd name="T87" fmla="*/ 142 h 509"/>
                <a:gd name="T88" fmla="*/ 625 w 706"/>
                <a:gd name="T89" fmla="*/ 105 h 509"/>
                <a:gd name="T90" fmla="*/ 537 w 706"/>
                <a:gd name="T91" fmla="*/ 95 h 509"/>
                <a:gd name="T92" fmla="*/ 540 w 706"/>
                <a:gd name="T93" fmla="*/ 67 h 509"/>
                <a:gd name="T94" fmla="*/ 510 w 706"/>
                <a:gd name="T95" fmla="*/ 33 h 509"/>
                <a:gd name="T96" fmla="*/ 494 w 706"/>
                <a:gd name="T97" fmla="*/ 14 h 509"/>
                <a:gd name="T98" fmla="*/ 444 w 706"/>
                <a:gd name="T99" fmla="*/ 0 h 509"/>
                <a:gd name="T100" fmla="*/ 372 w 706"/>
                <a:gd name="T101" fmla="*/ 14 h 509"/>
                <a:gd name="T102" fmla="*/ 343 w 706"/>
                <a:gd name="T103" fmla="*/ 61 h 509"/>
                <a:gd name="T104" fmla="*/ 335 w 706"/>
                <a:gd name="T105" fmla="*/ 111 h 5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06"/>
                <a:gd name="T160" fmla="*/ 0 h 509"/>
                <a:gd name="T161" fmla="*/ 706 w 706"/>
                <a:gd name="T162" fmla="*/ 509 h 5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06" h="509">
                  <a:moveTo>
                    <a:pt x="325" y="119"/>
                  </a:moveTo>
                  <a:lnTo>
                    <a:pt x="328" y="111"/>
                  </a:lnTo>
                  <a:lnTo>
                    <a:pt x="328" y="101"/>
                  </a:lnTo>
                  <a:lnTo>
                    <a:pt x="326" y="89"/>
                  </a:lnTo>
                  <a:lnTo>
                    <a:pt x="322" y="78"/>
                  </a:lnTo>
                  <a:lnTo>
                    <a:pt x="315" y="67"/>
                  </a:lnTo>
                  <a:lnTo>
                    <a:pt x="307" y="58"/>
                  </a:lnTo>
                  <a:lnTo>
                    <a:pt x="298" y="54"/>
                  </a:lnTo>
                  <a:lnTo>
                    <a:pt x="288" y="55"/>
                  </a:lnTo>
                  <a:lnTo>
                    <a:pt x="295" y="45"/>
                  </a:lnTo>
                  <a:lnTo>
                    <a:pt x="292" y="38"/>
                  </a:lnTo>
                  <a:lnTo>
                    <a:pt x="281" y="33"/>
                  </a:lnTo>
                  <a:lnTo>
                    <a:pt x="262" y="33"/>
                  </a:lnTo>
                  <a:lnTo>
                    <a:pt x="240" y="38"/>
                  </a:lnTo>
                  <a:lnTo>
                    <a:pt x="216" y="47"/>
                  </a:lnTo>
                  <a:lnTo>
                    <a:pt x="191" y="63"/>
                  </a:lnTo>
                  <a:lnTo>
                    <a:pt x="169" y="86"/>
                  </a:lnTo>
                  <a:lnTo>
                    <a:pt x="159" y="86"/>
                  </a:lnTo>
                  <a:lnTo>
                    <a:pt x="147" y="92"/>
                  </a:lnTo>
                  <a:lnTo>
                    <a:pt x="136" y="100"/>
                  </a:lnTo>
                  <a:lnTo>
                    <a:pt x="126" y="110"/>
                  </a:lnTo>
                  <a:lnTo>
                    <a:pt x="119" y="122"/>
                  </a:lnTo>
                  <a:lnTo>
                    <a:pt x="116" y="133"/>
                  </a:lnTo>
                  <a:lnTo>
                    <a:pt x="119" y="144"/>
                  </a:lnTo>
                  <a:lnTo>
                    <a:pt x="128" y="151"/>
                  </a:lnTo>
                  <a:lnTo>
                    <a:pt x="104" y="172"/>
                  </a:lnTo>
                  <a:lnTo>
                    <a:pt x="97" y="192"/>
                  </a:lnTo>
                  <a:lnTo>
                    <a:pt x="104" y="213"/>
                  </a:lnTo>
                  <a:lnTo>
                    <a:pt x="119" y="229"/>
                  </a:lnTo>
                  <a:lnTo>
                    <a:pt x="141" y="238"/>
                  </a:lnTo>
                  <a:lnTo>
                    <a:pt x="163" y="238"/>
                  </a:lnTo>
                  <a:lnTo>
                    <a:pt x="184" y="225"/>
                  </a:lnTo>
                  <a:lnTo>
                    <a:pt x="197" y="197"/>
                  </a:lnTo>
                  <a:lnTo>
                    <a:pt x="203" y="205"/>
                  </a:lnTo>
                  <a:lnTo>
                    <a:pt x="212" y="211"/>
                  </a:lnTo>
                  <a:lnTo>
                    <a:pt x="222" y="213"/>
                  </a:lnTo>
                  <a:lnTo>
                    <a:pt x="235" y="213"/>
                  </a:lnTo>
                  <a:lnTo>
                    <a:pt x="247" y="208"/>
                  </a:lnTo>
                  <a:lnTo>
                    <a:pt x="257" y="201"/>
                  </a:lnTo>
                  <a:lnTo>
                    <a:pt x="267" y="191"/>
                  </a:lnTo>
                  <a:lnTo>
                    <a:pt x="273" y="178"/>
                  </a:lnTo>
                  <a:lnTo>
                    <a:pt x="278" y="188"/>
                  </a:lnTo>
                  <a:lnTo>
                    <a:pt x="284" y="197"/>
                  </a:lnTo>
                  <a:lnTo>
                    <a:pt x="290" y="203"/>
                  </a:lnTo>
                  <a:lnTo>
                    <a:pt x="291" y="204"/>
                  </a:lnTo>
                  <a:lnTo>
                    <a:pt x="278" y="214"/>
                  </a:lnTo>
                  <a:lnTo>
                    <a:pt x="270" y="230"/>
                  </a:lnTo>
                  <a:lnTo>
                    <a:pt x="266" y="245"/>
                  </a:lnTo>
                  <a:lnTo>
                    <a:pt x="267" y="257"/>
                  </a:lnTo>
                  <a:lnTo>
                    <a:pt x="260" y="254"/>
                  </a:lnTo>
                  <a:lnTo>
                    <a:pt x="248" y="254"/>
                  </a:lnTo>
                  <a:lnTo>
                    <a:pt x="232" y="256"/>
                  </a:lnTo>
                  <a:lnTo>
                    <a:pt x="216" y="258"/>
                  </a:lnTo>
                  <a:lnTo>
                    <a:pt x="198" y="264"/>
                  </a:lnTo>
                  <a:lnTo>
                    <a:pt x="181" y="270"/>
                  </a:lnTo>
                  <a:lnTo>
                    <a:pt x="166" y="279"/>
                  </a:lnTo>
                  <a:lnTo>
                    <a:pt x="156" y="289"/>
                  </a:lnTo>
                  <a:lnTo>
                    <a:pt x="153" y="278"/>
                  </a:lnTo>
                  <a:lnTo>
                    <a:pt x="141" y="269"/>
                  </a:lnTo>
                  <a:lnTo>
                    <a:pt x="123" y="261"/>
                  </a:lnTo>
                  <a:lnTo>
                    <a:pt x="101" y="260"/>
                  </a:lnTo>
                  <a:lnTo>
                    <a:pt x="78" y="261"/>
                  </a:lnTo>
                  <a:lnTo>
                    <a:pt x="53" y="270"/>
                  </a:lnTo>
                  <a:lnTo>
                    <a:pt x="31" y="286"/>
                  </a:lnTo>
                  <a:lnTo>
                    <a:pt x="13" y="310"/>
                  </a:lnTo>
                  <a:lnTo>
                    <a:pt x="3" y="341"/>
                  </a:lnTo>
                  <a:lnTo>
                    <a:pt x="0" y="375"/>
                  </a:lnTo>
                  <a:lnTo>
                    <a:pt x="6" y="409"/>
                  </a:lnTo>
                  <a:lnTo>
                    <a:pt x="20" y="436"/>
                  </a:lnTo>
                  <a:lnTo>
                    <a:pt x="44" y="457"/>
                  </a:lnTo>
                  <a:lnTo>
                    <a:pt x="79" y="463"/>
                  </a:lnTo>
                  <a:lnTo>
                    <a:pt x="125" y="453"/>
                  </a:lnTo>
                  <a:lnTo>
                    <a:pt x="182" y="422"/>
                  </a:lnTo>
                  <a:lnTo>
                    <a:pt x="198" y="428"/>
                  </a:lnTo>
                  <a:lnTo>
                    <a:pt x="216" y="431"/>
                  </a:lnTo>
                  <a:lnTo>
                    <a:pt x="235" y="429"/>
                  </a:lnTo>
                  <a:lnTo>
                    <a:pt x="253" y="425"/>
                  </a:lnTo>
                  <a:lnTo>
                    <a:pt x="269" y="417"/>
                  </a:lnTo>
                  <a:lnTo>
                    <a:pt x="284" y="410"/>
                  </a:lnTo>
                  <a:lnTo>
                    <a:pt x="294" y="400"/>
                  </a:lnTo>
                  <a:lnTo>
                    <a:pt x="300" y="391"/>
                  </a:lnTo>
                  <a:lnTo>
                    <a:pt x="304" y="400"/>
                  </a:lnTo>
                  <a:lnTo>
                    <a:pt x="312" y="406"/>
                  </a:lnTo>
                  <a:lnTo>
                    <a:pt x="323" y="409"/>
                  </a:lnTo>
                  <a:lnTo>
                    <a:pt x="337" y="409"/>
                  </a:lnTo>
                  <a:lnTo>
                    <a:pt x="350" y="404"/>
                  </a:lnTo>
                  <a:lnTo>
                    <a:pt x="363" y="398"/>
                  </a:lnTo>
                  <a:lnTo>
                    <a:pt x="375" y="389"/>
                  </a:lnTo>
                  <a:lnTo>
                    <a:pt x="384" y="379"/>
                  </a:lnTo>
                  <a:lnTo>
                    <a:pt x="379" y="395"/>
                  </a:lnTo>
                  <a:lnTo>
                    <a:pt x="375" y="416"/>
                  </a:lnTo>
                  <a:lnTo>
                    <a:pt x="370" y="436"/>
                  </a:lnTo>
                  <a:lnTo>
                    <a:pt x="370" y="457"/>
                  </a:lnTo>
                  <a:lnTo>
                    <a:pt x="376" y="476"/>
                  </a:lnTo>
                  <a:lnTo>
                    <a:pt x="391" y="491"/>
                  </a:lnTo>
                  <a:lnTo>
                    <a:pt x="415" y="503"/>
                  </a:lnTo>
                  <a:lnTo>
                    <a:pt x="451" y="509"/>
                  </a:lnTo>
                  <a:lnTo>
                    <a:pt x="490" y="509"/>
                  </a:lnTo>
                  <a:lnTo>
                    <a:pt x="521" y="506"/>
                  </a:lnTo>
                  <a:lnTo>
                    <a:pt x="543" y="501"/>
                  </a:lnTo>
                  <a:lnTo>
                    <a:pt x="559" y="495"/>
                  </a:lnTo>
                  <a:lnTo>
                    <a:pt x="571" y="486"/>
                  </a:lnTo>
                  <a:lnTo>
                    <a:pt x="577" y="476"/>
                  </a:lnTo>
                  <a:lnTo>
                    <a:pt x="581" y="466"/>
                  </a:lnTo>
                  <a:lnTo>
                    <a:pt x="582" y="456"/>
                  </a:lnTo>
                  <a:lnTo>
                    <a:pt x="581" y="439"/>
                  </a:lnTo>
                  <a:lnTo>
                    <a:pt x="572" y="425"/>
                  </a:lnTo>
                  <a:lnTo>
                    <a:pt x="560" y="410"/>
                  </a:lnTo>
                  <a:lnTo>
                    <a:pt x="544" y="397"/>
                  </a:lnTo>
                  <a:lnTo>
                    <a:pt x="526" y="388"/>
                  </a:lnTo>
                  <a:lnTo>
                    <a:pt x="509" y="383"/>
                  </a:lnTo>
                  <a:lnTo>
                    <a:pt x="491" y="385"/>
                  </a:lnTo>
                  <a:lnTo>
                    <a:pt x="476" y="392"/>
                  </a:lnTo>
                  <a:lnTo>
                    <a:pt x="485" y="386"/>
                  </a:lnTo>
                  <a:lnTo>
                    <a:pt x="500" y="381"/>
                  </a:lnTo>
                  <a:lnTo>
                    <a:pt x="518" y="378"/>
                  </a:lnTo>
                  <a:lnTo>
                    <a:pt x="537" y="376"/>
                  </a:lnTo>
                  <a:lnTo>
                    <a:pt x="557" y="381"/>
                  </a:lnTo>
                  <a:lnTo>
                    <a:pt x="575" y="388"/>
                  </a:lnTo>
                  <a:lnTo>
                    <a:pt x="590" y="403"/>
                  </a:lnTo>
                  <a:lnTo>
                    <a:pt x="599" y="423"/>
                  </a:lnTo>
                  <a:lnTo>
                    <a:pt x="609" y="428"/>
                  </a:lnTo>
                  <a:lnTo>
                    <a:pt x="622" y="426"/>
                  </a:lnTo>
                  <a:lnTo>
                    <a:pt x="637" y="420"/>
                  </a:lnTo>
                  <a:lnTo>
                    <a:pt x="652" y="411"/>
                  </a:lnTo>
                  <a:lnTo>
                    <a:pt x="663" y="401"/>
                  </a:lnTo>
                  <a:lnTo>
                    <a:pt x="672" y="388"/>
                  </a:lnTo>
                  <a:lnTo>
                    <a:pt x="677" y="373"/>
                  </a:lnTo>
                  <a:lnTo>
                    <a:pt x="672" y="358"/>
                  </a:lnTo>
                  <a:lnTo>
                    <a:pt x="685" y="354"/>
                  </a:lnTo>
                  <a:lnTo>
                    <a:pt x="696" y="338"/>
                  </a:lnTo>
                  <a:lnTo>
                    <a:pt x="703" y="316"/>
                  </a:lnTo>
                  <a:lnTo>
                    <a:pt x="706" y="289"/>
                  </a:lnTo>
                  <a:lnTo>
                    <a:pt x="703" y="266"/>
                  </a:lnTo>
                  <a:lnTo>
                    <a:pt x="693" y="248"/>
                  </a:lnTo>
                  <a:lnTo>
                    <a:pt x="674" y="241"/>
                  </a:lnTo>
                  <a:lnTo>
                    <a:pt x="644" y="248"/>
                  </a:lnTo>
                  <a:lnTo>
                    <a:pt x="641" y="236"/>
                  </a:lnTo>
                  <a:lnTo>
                    <a:pt x="629" y="228"/>
                  </a:lnTo>
                  <a:lnTo>
                    <a:pt x="615" y="222"/>
                  </a:lnTo>
                  <a:lnTo>
                    <a:pt x="597" y="222"/>
                  </a:lnTo>
                  <a:lnTo>
                    <a:pt x="579" y="225"/>
                  </a:lnTo>
                  <a:lnTo>
                    <a:pt x="563" y="233"/>
                  </a:lnTo>
                  <a:lnTo>
                    <a:pt x="551" y="248"/>
                  </a:lnTo>
                  <a:lnTo>
                    <a:pt x="547" y="267"/>
                  </a:lnTo>
                  <a:lnTo>
                    <a:pt x="537" y="256"/>
                  </a:lnTo>
                  <a:lnTo>
                    <a:pt x="516" y="247"/>
                  </a:lnTo>
                  <a:lnTo>
                    <a:pt x="490" y="241"/>
                  </a:lnTo>
                  <a:lnTo>
                    <a:pt x="462" y="239"/>
                  </a:lnTo>
                  <a:lnTo>
                    <a:pt x="434" y="242"/>
                  </a:lnTo>
                  <a:lnTo>
                    <a:pt x="407" y="251"/>
                  </a:lnTo>
                  <a:lnTo>
                    <a:pt x="388" y="266"/>
                  </a:lnTo>
                  <a:lnTo>
                    <a:pt x="379" y="286"/>
                  </a:lnTo>
                  <a:lnTo>
                    <a:pt x="375" y="273"/>
                  </a:lnTo>
                  <a:lnTo>
                    <a:pt x="375" y="261"/>
                  </a:lnTo>
                  <a:lnTo>
                    <a:pt x="379" y="250"/>
                  </a:lnTo>
                  <a:lnTo>
                    <a:pt x="385" y="241"/>
                  </a:lnTo>
                  <a:lnTo>
                    <a:pt x="394" y="233"/>
                  </a:lnTo>
                  <a:lnTo>
                    <a:pt x="403" y="229"/>
                  </a:lnTo>
                  <a:lnTo>
                    <a:pt x="413" y="228"/>
                  </a:lnTo>
                  <a:lnTo>
                    <a:pt x="422" y="229"/>
                  </a:lnTo>
                  <a:lnTo>
                    <a:pt x="426" y="216"/>
                  </a:lnTo>
                  <a:lnTo>
                    <a:pt x="435" y="203"/>
                  </a:lnTo>
                  <a:lnTo>
                    <a:pt x="448" y="191"/>
                  </a:lnTo>
                  <a:lnTo>
                    <a:pt x="466" y="182"/>
                  </a:lnTo>
                  <a:lnTo>
                    <a:pt x="485" y="178"/>
                  </a:lnTo>
                  <a:lnTo>
                    <a:pt x="507" y="178"/>
                  </a:lnTo>
                  <a:lnTo>
                    <a:pt x="531" y="185"/>
                  </a:lnTo>
                  <a:lnTo>
                    <a:pt x="554" y="200"/>
                  </a:lnTo>
                  <a:lnTo>
                    <a:pt x="572" y="207"/>
                  </a:lnTo>
                  <a:lnTo>
                    <a:pt x="593" y="205"/>
                  </a:lnTo>
                  <a:lnTo>
                    <a:pt x="615" y="197"/>
                  </a:lnTo>
                  <a:lnTo>
                    <a:pt x="632" y="183"/>
                  </a:lnTo>
                  <a:lnTo>
                    <a:pt x="644" y="167"/>
                  </a:lnTo>
                  <a:lnTo>
                    <a:pt x="649" y="153"/>
                  </a:lnTo>
                  <a:lnTo>
                    <a:pt x="640" y="142"/>
                  </a:lnTo>
                  <a:lnTo>
                    <a:pt x="618" y="136"/>
                  </a:lnTo>
                  <a:lnTo>
                    <a:pt x="628" y="128"/>
                  </a:lnTo>
                  <a:lnTo>
                    <a:pt x="629" y="116"/>
                  </a:lnTo>
                  <a:lnTo>
                    <a:pt x="625" y="105"/>
                  </a:lnTo>
                  <a:lnTo>
                    <a:pt x="615" y="95"/>
                  </a:lnTo>
                  <a:lnTo>
                    <a:pt x="596" y="91"/>
                  </a:lnTo>
                  <a:lnTo>
                    <a:pt x="571" y="89"/>
                  </a:lnTo>
                  <a:lnTo>
                    <a:pt x="537" y="95"/>
                  </a:lnTo>
                  <a:lnTo>
                    <a:pt x="497" y="108"/>
                  </a:lnTo>
                  <a:lnTo>
                    <a:pt x="516" y="98"/>
                  </a:lnTo>
                  <a:lnTo>
                    <a:pt x="531" y="83"/>
                  </a:lnTo>
                  <a:lnTo>
                    <a:pt x="540" y="67"/>
                  </a:lnTo>
                  <a:lnTo>
                    <a:pt x="544" y="51"/>
                  </a:lnTo>
                  <a:lnTo>
                    <a:pt x="541" y="38"/>
                  </a:lnTo>
                  <a:lnTo>
                    <a:pt x="531" y="32"/>
                  </a:lnTo>
                  <a:lnTo>
                    <a:pt x="510" y="33"/>
                  </a:lnTo>
                  <a:lnTo>
                    <a:pt x="479" y="45"/>
                  </a:lnTo>
                  <a:lnTo>
                    <a:pt x="491" y="33"/>
                  </a:lnTo>
                  <a:lnTo>
                    <a:pt x="496" y="23"/>
                  </a:lnTo>
                  <a:lnTo>
                    <a:pt x="494" y="14"/>
                  </a:lnTo>
                  <a:lnTo>
                    <a:pt x="487" y="7"/>
                  </a:lnTo>
                  <a:lnTo>
                    <a:pt x="476" y="2"/>
                  </a:lnTo>
                  <a:lnTo>
                    <a:pt x="462" y="0"/>
                  </a:lnTo>
                  <a:lnTo>
                    <a:pt x="444" y="0"/>
                  </a:lnTo>
                  <a:lnTo>
                    <a:pt x="425" y="0"/>
                  </a:lnTo>
                  <a:lnTo>
                    <a:pt x="407" y="2"/>
                  </a:lnTo>
                  <a:lnTo>
                    <a:pt x="388" y="7"/>
                  </a:lnTo>
                  <a:lnTo>
                    <a:pt x="372" y="14"/>
                  </a:lnTo>
                  <a:lnTo>
                    <a:pt x="357" y="23"/>
                  </a:lnTo>
                  <a:lnTo>
                    <a:pt x="347" y="33"/>
                  </a:lnTo>
                  <a:lnTo>
                    <a:pt x="343" y="47"/>
                  </a:lnTo>
                  <a:lnTo>
                    <a:pt x="343" y="61"/>
                  </a:lnTo>
                  <a:lnTo>
                    <a:pt x="348" y="79"/>
                  </a:lnTo>
                  <a:lnTo>
                    <a:pt x="350" y="89"/>
                  </a:lnTo>
                  <a:lnTo>
                    <a:pt x="345" y="101"/>
                  </a:lnTo>
                  <a:lnTo>
                    <a:pt x="335" y="111"/>
                  </a:lnTo>
                  <a:lnTo>
                    <a:pt x="325" y="119"/>
                  </a:lnTo>
                  <a:close/>
                </a:path>
              </a:pathLst>
            </a:custGeom>
            <a:solidFill>
              <a:srgbClr val="00BF0A"/>
            </a:solidFill>
            <a:ln w="9525">
              <a:noFill/>
              <a:round/>
              <a:headEnd/>
              <a:tailEnd/>
            </a:ln>
          </p:spPr>
          <p:txBody>
            <a:bodyPr/>
            <a:lstStyle/>
            <a:p>
              <a:endParaRPr lang="en-US"/>
            </a:p>
          </p:txBody>
        </p:sp>
        <p:sp>
          <p:nvSpPr>
            <p:cNvPr id="1332" name="Freeform 7"/>
            <p:cNvSpPr>
              <a:spLocks/>
            </p:cNvSpPr>
            <p:nvPr/>
          </p:nvSpPr>
          <p:spPr bwMode="auto">
            <a:xfrm>
              <a:off x="579" y="1413"/>
              <a:ext cx="21" cy="110"/>
            </a:xfrm>
            <a:custGeom>
              <a:avLst/>
              <a:gdLst>
                <a:gd name="T0" fmla="*/ 21 w 41"/>
                <a:gd name="T1" fmla="*/ 0 h 221"/>
                <a:gd name="T2" fmla="*/ 41 w 41"/>
                <a:gd name="T3" fmla="*/ 49 h 221"/>
                <a:gd name="T4" fmla="*/ 41 w 41"/>
                <a:gd name="T5" fmla="*/ 221 h 221"/>
                <a:gd name="T6" fmla="*/ 0 w 41"/>
                <a:gd name="T7" fmla="*/ 221 h 221"/>
                <a:gd name="T8" fmla="*/ 0 w 41"/>
                <a:gd name="T9" fmla="*/ 49 h 221"/>
                <a:gd name="T10" fmla="*/ 21 w 41"/>
                <a:gd name="T11" fmla="*/ 0 h 221"/>
                <a:gd name="T12" fmla="*/ 0 60000 65536"/>
                <a:gd name="T13" fmla="*/ 0 60000 65536"/>
                <a:gd name="T14" fmla="*/ 0 60000 65536"/>
                <a:gd name="T15" fmla="*/ 0 60000 65536"/>
                <a:gd name="T16" fmla="*/ 0 60000 65536"/>
                <a:gd name="T17" fmla="*/ 0 60000 65536"/>
                <a:gd name="T18" fmla="*/ 0 w 41"/>
                <a:gd name="T19" fmla="*/ 0 h 221"/>
                <a:gd name="T20" fmla="*/ 41 w 41"/>
                <a:gd name="T21" fmla="*/ 221 h 221"/>
              </a:gdLst>
              <a:ahLst/>
              <a:cxnLst>
                <a:cxn ang="T12">
                  <a:pos x="T0" y="T1"/>
                </a:cxn>
                <a:cxn ang="T13">
                  <a:pos x="T2" y="T3"/>
                </a:cxn>
                <a:cxn ang="T14">
                  <a:pos x="T4" y="T5"/>
                </a:cxn>
                <a:cxn ang="T15">
                  <a:pos x="T6" y="T7"/>
                </a:cxn>
                <a:cxn ang="T16">
                  <a:pos x="T8" y="T9"/>
                </a:cxn>
                <a:cxn ang="T17">
                  <a:pos x="T10" y="T11"/>
                </a:cxn>
              </a:cxnLst>
              <a:rect l="T18" t="T19" r="T20" b="T21"/>
              <a:pathLst>
                <a:path w="41" h="221">
                  <a:moveTo>
                    <a:pt x="21" y="0"/>
                  </a:moveTo>
                  <a:lnTo>
                    <a:pt x="41" y="49"/>
                  </a:lnTo>
                  <a:lnTo>
                    <a:pt x="41" y="221"/>
                  </a:lnTo>
                  <a:lnTo>
                    <a:pt x="0" y="221"/>
                  </a:lnTo>
                  <a:lnTo>
                    <a:pt x="0" y="49"/>
                  </a:lnTo>
                  <a:lnTo>
                    <a:pt x="21" y="0"/>
                  </a:lnTo>
                  <a:close/>
                </a:path>
              </a:pathLst>
            </a:custGeom>
            <a:solidFill>
              <a:srgbClr val="FFFFFF"/>
            </a:solidFill>
            <a:ln w="9525">
              <a:noFill/>
              <a:round/>
              <a:headEnd/>
              <a:tailEnd/>
            </a:ln>
          </p:spPr>
          <p:txBody>
            <a:bodyPr/>
            <a:lstStyle/>
            <a:p>
              <a:endParaRPr lang="en-US"/>
            </a:p>
          </p:txBody>
        </p:sp>
        <p:sp>
          <p:nvSpPr>
            <p:cNvPr id="1333" name="Freeform 8"/>
            <p:cNvSpPr>
              <a:spLocks/>
            </p:cNvSpPr>
            <p:nvPr/>
          </p:nvSpPr>
          <p:spPr bwMode="auto">
            <a:xfrm>
              <a:off x="609" y="1413"/>
              <a:ext cx="21" cy="110"/>
            </a:xfrm>
            <a:custGeom>
              <a:avLst/>
              <a:gdLst>
                <a:gd name="T0" fmla="*/ 21 w 42"/>
                <a:gd name="T1" fmla="*/ 0 h 221"/>
                <a:gd name="T2" fmla="*/ 42 w 42"/>
                <a:gd name="T3" fmla="*/ 49 h 221"/>
                <a:gd name="T4" fmla="*/ 42 w 42"/>
                <a:gd name="T5" fmla="*/ 221 h 221"/>
                <a:gd name="T6" fmla="*/ 0 w 42"/>
                <a:gd name="T7" fmla="*/ 221 h 221"/>
                <a:gd name="T8" fmla="*/ 0 w 42"/>
                <a:gd name="T9" fmla="*/ 49 h 221"/>
                <a:gd name="T10" fmla="*/ 21 w 42"/>
                <a:gd name="T11" fmla="*/ 0 h 221"/>
                <a:gd name="T12" fmla="*/ 0 60000 65536"/>
                <a:gd name="T13" fmla="*/ 0 60000 65536"/>
                <a:gd name="T14" fmla="*/ 0 60000 65536"/>
                <a:gd name="T15" fmla="*/ 0 60000 65536"/>
                <a:gd name="T16" fmla="*/ 0 60000 65536"/>
                <a:gd name="T17" fmla="*/ 0 60000 65536"/>
                <a:gd name="T18" fmla="*/ 0 w 42"/>
                <a:gd name="T19" fmla="*/ 0 h 221"/>
                <a:gd name="T20" fmla="*/ 42 w 42"/>
                <a:gd name="T21" fmla="*/ 221 h 221"/>
              </a:gdLst>
              <a:ahLst/>
              <a:cxnLst>
                <a:cxn ang="T12">
                  <a:pos x="T0" y="T1"/>
                </a:cxn>
                <a:cxn ang="T13">
                  <a:pos x="T2" y="T3"/>
                </a:cxn>
                <a:cxn ang="T14">
                  <a:pos x="T4" y="T5"/>
                </a:cxn>
                <a:cxn ang="T15">
                  <a:pos x="T6" y="T7"/>
                </a:cxn>
                <a:cxn ang="T16">
                  <a:pos x="T8" y="T9"/>
                </a:cxn>
                <a:cxn ang="T17">
                  <a:pos x="T10" y="T11"/>
                </a:cxn>
              </a:cxnLst>
              <a:rect l="T18" t="T19" r="T20" b="T21"/>
              <a:pathLst>
                <a:path w="42" h="221">
                  <a:moveTo>
                    <a:pt x="21" y="0"/>
                  </a:moveTo>
                  <a:lnTo>
                    <a:pt x="42" y="49"/>
                  </a:lnTo>
                  <a:lnTo>
                    <a:pt x="42" y="221"/>
                  </a:lnTo>
                  <a:lnTo>
                    <a:pt x="0" y="221"/>
                  </a:lnTo>
                  <a:lnTo>
                    <a:pt x="0" y="49"/>
                  </a:lnTo>
                  <a:lnTo>
                    <a:pt x="21" y="0"/>
                  </a:lnTo>
                  <a:close/>
                </a:path>
              </a:pathLst>
            </a:custGeom>
            <a:solidFill>
              <a:srgbClr val="FFFFFF"/>
            </a:solidFill>
            <a:ln w="9525">
              <a:noFill/>
              <a:round/>
              <a:headEnd/>
              <a:tailEnd/>
            </a:ln>
          </p:spPr>
          <p:txBody>
            <a:bodyPr/>
            <a:lstStyle/>
            <a:p>
              <a:endParaRPr lang="en-US"/>
            </a:p>
          </p:txBody>
        </p:sp>
        <p:sp>
          <p:nvSpPr>
            <p:cNvPr id="1334" name="Freeform 9"/>
            <p:cNvSpPr>
              <a:spLocks/>
            </p:cNvSpPr>
            <p:nvPr/>
          </p:nvSpPr>
          <p:spPr bwMode="auto">
            <a:xfrm>
              <a:off x="641" y="1413"/>
              <a:ext cx="20" cy="110"/>
            </a:xfrm>
            <a:custGeom>
              <a:avLst/>
              <a:gdLst>
                <a:gd name="T0" fmla="*/ 20 w 41"/>
                <a:gd name="T1" fmla="*/ 0 h 221"/>
                <a:gd name="T2" fmla="*/ 41 w 41"/>
                <a:gd name="T3" fmla="*/ 49 h 221"/>
                <a:gd name="T4" fmla="*/ 41 w 41"/>
                <a:gd name="T5" fmla="*/ 221 h 221"/>
                <a:gd name="T6" fmla="*/ 0 w 41"/>
                <a:gd name="T7" fmla="*/ 221 h 221"/>
                <a:gd name="T8" fmla="*/ 0 w 41"/>
                <a:gd name="T9" fmla="*/ 49 h 221"/>
                <a:gd name="T10" fmla="*/ 20 w 41"/>
                <a:gd name="T11" fmla="*/ 0 h 221"/>
                <a:gd name="T12" fmla="*/ 0 60000 65536"/>
                <a:gd name="T13" fmla="*/ 0 60000 65536"/>
                <a:gd name="T14" fmla="*/ 0 60000 65536"/>
                <a:gd name="T15" fmla="*/ 0 60000 65536"/>
                <a:gd name="T16" fmla="*/ 0 60000 65536"/>
                <a:gd name="T17" fmla="*/ 0 60000 65536"/>
                <a:gd name="T18" fmla="*/ 0 w 41"/>
                <a:gd name="T19" fmla="*/ 0 h 221"/>
                <a:gd name="T20" fmla="*/ 41 w 41"/>
                <a:gd name="T21" fmla="*/ 221 h 221"/>
              </a:gdLst>
              <a:ahLst/>
              <a:cxnLst>
                <a:cxn ang="T12">
                  <a:pos x="T0" y="T1"/>
                </a:cxn>
                <a:cxn ang="T13">
                  <a:pos x="T2" y="T3"/>
                </a:cxn>
                <a:cxn ang="T14">
                  <a:pos x="T4" y="T5"/>
                </a:cxn>
                <a:cxn ang="T15">
                  <a:pos x="T6" y="T7"/>
                </a:cxn>
                <a:cxn ang="T16">
                  <a:pos x="T8" y="T9"/>
                </a:cxn>
                <a:cxn ang="T17">
                  <a:pos x="T10" y="T11"/>
                </a:cxn>
              </a:cxnLst>
              <a:rect l="T18" t="T19" r="T20" b="T21"/>
              <a:pathLst>
                <a:path w="41" h="221">
                  <a:moveTo>
                    <a:pt x="20" y="0"/>
                  </a:moveTo>
                  <a:lnTo>
                    <a:pt x="41" y="49"/>
                  </a:lnTo>
                  <a:lnTo>
                    <a:pt x="41" y="221"/>
                  </a:lnTo>
                  <a:lnTo>
                    <a:pt x="0" y="221"/>
                  </a:lnTo>
                  <a:lnTo>
                    <a:pt x="0" y="49"/>
                  </a:lnTo>
                  <a:lnTo>
                    <a:pt x="20" y="0"/>
                  </a:lnTo>
                  <a:close/>
                </a:path>
              </a:pathLst>
            </a:custGeom>
            <a:solidFill>
              <a:srgbClr val="FFFFFF"/>
            </a:solidFill>
            <a:ln w="9525">
              <a:noFill/>
              <a:round/>
              <a:headEnd/>
              <a:tailEnd/>
            </a:ln>
          </p:spPr>
          <p:txBody>
            <a:bodyPr/>
            <a:lstStyle/>
            <a:p>
              <a:endParaRPr lang="en-US"/>
            </a:p>
          </p:txBody>
        </p:sp>
        <p:sp>
          <p:nvSpPr>
            <p:cNvPr id="1335" name="Rectangle 10"/>
            <p:cNvSpPr>
              <a:spLocks noChangeArrowheads="1"/>
            </p:cNvSpPr>
            <p:nvPr/>
          </p:nvSpPr>
          <p:spPr bwMode="auto">
            <a:xfrm>
              <a:off x="579" y="1442"/>
              <a:ext cx="89" cy="12"/>
            </a:xfrm>
            <a:prstGeom prst="rect">
              <a:avLst/>
            </a:prstGeom>
            <a:solidFill>
              <a:srgbClr val="FFFFFF"/>
            </a:solidFill>
            <a:ln w="9525">
              <a:noFill/>
              <a:miter lim="800000"/>
              <a:headEnd/>
              <a:tailEnd/>
            </a:ln>
          </p:spPr>
          <p:txBody>
            <a:bodyPr/>
            <a:lstStyle/>
            <a:p>
              <a:endParaRPr lang="en-US"/>
            </a:p>
          </p:txBody>
        </p:sp>
        <p:sp>
          <p:nvSpPr>
            <p:cNvPr id="1336" name="Rectangle 11"/>
            <p:cNvSpPr>
              <a:spLocks noChangeArrowheads="1"/>
            </p:cNvSpPr>
            <p:nvPr/>
          </p:nvSpPr>
          <p:spPr bwMode="auto">
            <a:xfrm>
              <a:off x="579" y="1496"/>
              <a:ext cx="89" cy="12"/>
            </a:xfrm>
            <a:prstGeom prst="rect">
              <a:avLst/>
            </a:prstGeom>
            <a:solidFill>
              <a:srgbClr val="FFFFFF"/>
            </a:solidFill>
            <a:ln w="9525">
              <a:noFill/>
              <a:miter lim="800000"/>
              <a:headEnd/>
              <a:tailEnd/>
            </a:ln>
          </p:spPr>
          <p:txBody>
            <a:bodyPr/>
            <a:lstStyle/>
            <a:p>
              <a:endParaRPr lang="en-US"/>
            </a:p>
          </p:txBody>
        </p:sp>
        <p:sp>
          <p:nvSpPr>
            <p:cNvPr id="1337" name="Freeform 12"/>
            <p:cNvSpPr>
              <a:spLocks/>
            </p:cNvSpPr>
            <p:nvPr/>
          </p:nvSpPr>
          <p:spPr bwMode="auto">
            <a:xfrm>
              <a:off x="1177" y="1413"/>
              <a:ext cx="20" cy="110"/>
            </a:xfrm>
            <a:custGeom>
              <a:avLst/>
              <a:gdLst>
                <a:gd name="T0" fmla="*/ 21 w 40"/>
                <a:gd name="T1" fmla="*/ 0 h 221"/>
                <a:gd name="T2" fmla="*/ 40 w 40"/>
                <a:gd name="T3" fmla="*/ 49 h 221"/>
                <a:gd name="T4" fmla="*/ 40 w 40"/>
                <a:gd name="T5" fmla="*/ 221 h 221"/>
                <a:gd name="T6" fmla="*/ 0 w 40"/>
                <a:gd name="T7" fmla="*/ 221 h 221"/>
                <a:gd name="T8" fmla="*/ 0 w 40"/>
                <a:gd name="T9" fmla="*/ 49 h 221"/>
                <a:gd name="T10" fmla="*/ 21 w 40"/>
                <a:gd name="T11" fmla="*/ 0 h 221"/>
                <a:gd name="T12" fmla="*/ 0 60000 65536"/>
                <a:gd name="T13" fmla="*/ 0 60000 65536"/>
                <a:gd name="T14" fmla="*/ 0 60000 65536"/>
                <a:gd name="T15" fmla="*/ 0 60000 65536"/>
                <a:gd name="T16" fmla="*/ 0 60000 65536"/>
                <a:gd name="T17" fmla="*/ 0 60000 65536"/>
                <a:gd name="T18" fmla="*/ 0 w 40"/>
                <a:gd name="T19" fmla="*/ 0 h 221"/>
                <a:gd name="T20" fmla="*/ 40 w 40"/>
                <a:gd name="T21" fmla="*/ 221 h 221"/>
              </a:gdLst>
              <a:ahLst/>
              <a:cxnLst>
                <a:cxn ang="T12">
                  <a:pos x="T0" y="T1"/>
                </a:cxn>
                <a:cxn ang="T13">
                  <a:pos x="T2" y="T3"/>
                </a:cxn>
                <a:cxn ang="T14">
                  <a:pos x="T4" y="T5"/>
                </a:cxn>
                <a:cxn ang="T15">
                  <a:pos x="T6" y="T7"/>
                </a:cxn>
                <a:cxn ang="T16">
                  <a:pos x="T8" y="T9"/>
                </a:cxn>
                <a:cxn ang="T17">
                  <a:pos x="T10" y="T11"/>
                </a:cxn>
              </a:cxnLst>
              <a:rect l="T18" t="T19" r="T20" b="T21"/>
              <a:pathLst>
                <a:path w="40" h="221">
                  <a:moveTo>
                    <a:pt x="21" y="0"/>
                  </a:moveTo>
                  <a:lnTo>
                    <a:pt x="40" y="49"/>
                  </a:lnTo>
                  <a:lnTo>
                    <a:pt x="40" y="221"/>
                  </a:lnTo>
                  <a:lnTo>
                    <a:pt x="0" y="221"/>
                  </a:lnTo>
                  <a:lnTo>
                    <a:pt x="0" y="49"/>
                  </a:lnTo>
                  <a:lnTo>
                    <a:pt x="21" y="0"/>
                  </a:lnTo>
                  <a:close/>
                </a:path>
              </a:pathLst>
            </a:custGeom>
            <a:solidFill>
              <a:srgbClr val="FFFFFF"/>
            </a:solidFill>
            <a:ln w="9525">
              <a:noFill/>
              <a:round/>
              <a:headEnd/>
              <a:tailEnd/>
            </a:ln>
          </p:spPr>
          <p:txBody>
            <a:bodyPr/>
            <a:lstStyle/>
            <a:p>
              <a:endParaRPr lang="en-US"/>
            </a:p>
          </p:txBody>
        </p:sp>
        <p:sp>
          <p:nvSpPr>
            <p:cNvPr id="1338" name="Freeform 13"/>
            <p:cNvSpPr>
              <a:spLocks/>
            </p:cNvSpPr>
            <p:nvPr/>
          </p:nvSpPr>
          <p:spPr bwMode="auto">
            <a:xfrm>
              <a:off x="1207" y="1413"/>
              <a:ext cx="20" cy="110"/>
            </a:xfrm>
            <a:custGeom>
              <a:avLst/>
              <a:gdLst>
                <a:gd name="T0" fmla="*/ 21 w 41"/>
                <a:gd name="T1" fmla="*/ 0 h 221"/>
                <a:gd name="T2" fmla="*/ 41 w 41"/>
                <a:gd name="T3" fmla="*/ 49 h 221"/>
                <a:gd name="T4" fmla="*/ 41 w 41"/>
                <a:gd name="T5" fmla="*/ 221 h 221"/>
                <a:gd name="T6" fmla="*/ 0 w 41"/>
                <a:gd name="T7" fmla="*/ 221 h 221"/>
                <a:gd name="T8" fmla="*/ 0 w 41"/>
                <a:gd name="T9" fmla="*/ 49 h 221"/>
                <a:gd name="T10" fmla="*/ 21 w 41"/>
                <a:gd name="T11" fmla="*/ 0 h 221"/>
                <a:gd name="T12" fmla="*/ 0 60000 65536"/>
                <a:gd name="T13" fmla="*/ 0 60000 65536"/>
                <a:gd name="T14" fmla="*/ 0 60000 65536"/>
                <a:gd name="T15" fmla="*/ 0 60000 65536"/>
                <a:gd name="T16" fmla="*/ 0 60000 65536"/>
                <a:gd name="T17" fmla="*/ 0 60000 65536"/>
                <a:gd name="T18" fmla="*/ 0 w 41"/>
                <a:gd name="T19" fmla="*/ 0 h 221"/>
                <a:gd name="T20" fmla="*/ 41 w 41"/>
                <a:gd name="T21" fmla="*/ 221 h 221"/>
              </a:gdLst>
              <a:ahLst/>
              <a:cxnLst>
                <a:cxn ang="T12">
                  <a:pos x="T0" y="T1"/>
                </a:cxn>
                <a:cxn ang="T13">
                  <a:pos x="T2" y="T3"/>
                </a:cxn>
                <a:cxn ang="T14">
                  <a:pos x="T4" y="T5"/>
                </a:cxn>
                <a:cxn ang="T15">
                  <a:pos x="T6" y="T7"/>
                </a:cxn>
                <a:cxn ang="T16">
                  <a:pos x="T8" y="T9"/>
                </a:cxn>
                <a:cxn ang="T17">
                  <a:pos x="T10" y="T11"/>
                </a:cxn>
              </a:cxnLst>
              <a:rect l="T18" t="T19" r="T20" b="T21"/>
              <a:pathLst>
                <a:path w="41" h="221">
                  <a:moveTo>
                    <a:pt x="21" y="0"/>
                  </a:moveTo>
                  <a:lnTo>
                    <a:pt x="41" y="49"/>
                  </a:lnTo>
                  <a:lnTo>
                    <a:pt x="41" y="221"/>
                  </a:lnTo>
                  <a:lnTo>
                    <a:pt x="0" y="221"/>
                  </a:lnTo>
                  <a:lnTo>
                    <a:pt x="0" y="49"/>
                  </a:lnTo>
                  <a:lnTo>
                    <a:pt x="21" y="0"/>
                  </a:lnTo>
                  <a:close/>
                </a:path>
              </a:pathLst>
            </a:custGeom>
            <a:solidFill>
              <a:srgbClr val="FFFFFF"/>
            </a:solidFill>
            <a:ln w="9525">
              <a:noFill/>
              <a:round/>
              <a:headEnd/>
              <a:tailEnd/>
            </a:ln>
          </p:spPr>
          <p:txBody>
            <a:bodyPr/>
            <a:lstStyle/>
            <a:p>
              <a:endParaRPr lang="en-US"/>
            </a:p>
          </p:txBody>
        </p:sp>
        <p:sp>
          <p:nvSpPr>
            <p:cNvPr id="1339" name="Freeform 14"/>
            <p:cNvSpPr>
              <a:spLocks/>
            </p:cNvSpPr>
            <p:nvPr/>
          </p:nvSpPr>
          <p:spPr bwMode="auto">
            <a:xfrm>
              <a:off x="1238" y="1413"/>
              <a:ext cx="21" cy="110"/>
            </a:xfrm>
            <a:custGeom>
              <a:avLst/>
              <a:gdLst>
                <a:gd name="T0" fmla="*/ 20 w 41"/>
                <a:gd name="T1" fmla="*/ 0 h 221"/>
                <a:gd name="T2" fmla="*/ 41 w 41"/>
                <a:gd name="T3" fmla="*/ 49 h 221"/>
                <a:gd name="T4" fmla="*/ 41 w 41"/>
                <a:gd name="T5" fmla="*/ 221 h 221"/>
                <a:gd name="T6" fmla="*/ 0 w 41"/>
                <a:gd name="T7" fmla="*/ 221 h 221"/>
                <a:gd name="T8" fmla="*/ 0 w 41"/>
                <a:gd name="T9" fmla="*/ 49 h 221"/>
                <a:gd name="T10" fmla="*/ 20 w 41"/>
                <a:gd name="T11" fmla="*/ 0 h 221"/>
                <a:gd name="T12" fmla="*/ 0 60000 65536"/>
                <a:gd name="T13" fmla="*/ 0 60000 65536"/>
                <a:gd name="T14" fmla="*/ 0 60000 65536"/>
                <a:gd name="T15" fmla="*/ 0 60000 65536"/>
                <a:gd name="T16" fmla="*/ 0 60000 65536"/>
                <a:gd name="T17" fmla="*/ 0 60000 65536"/>
                <a:gd name="T18" fmla="*/ 0 w 41"/>
                <a:gd name="T19" fmla="*/ 0 h 221"/>
                <a:gd name="T20" fmla="*/ 41 w 41"/>
                <a:gd name="T21" fmla="*/ 221 h 221"/>
              </a:gdLst>
              <a:ahLst/>
              <a:cxnLst>
                <a:cxn ang="T12">
                  <a:pos x="T0" y="T1"/>
                </a:cxn>
                <a:cxn ang="T13">
                  <a:pos x="T2" y="T3"/>
                </a:cxn>
                <a:cxn ang="T14">
                  <a:pos x="T4" y="T5"/>
                </a:cxn>
                <a:cxn ang="T15">
                  <a:pos x="T6" y="T7"/>
                </a:cxn>
                <a:cxn ang="T16">
                  <a:pos x="T8" y="T9"/>
                </a:cxn>
                <a:cxn ang="T17">
                  <a:pos x="T10" y="T11"/>
                </a:cxn>
              </a:cxnLst>
              <a:rect l="T18" t="T19" r="T20" b="T21"/>
              <a:pathLst>
                <a:path w="41" h="221">
                  <a:moveTo>
                    <a:pt x="20" y="0"/>
                  </a:moveTo>
                  <a:lnTo>
                    <a:pt x="41" y="49"/>
                  </a:lnTo>
                  <a:lnTo>
                    <a:pt x="41" y="221"/>
                  </a:lnTo>
                  <a:lnTo>
                    <a:pt x="0" y="221"/>
                  </a:lnTo>
                  <a:lnTo>
                    <a:pt x="0" y="49"/>
                  </a:lnTo>
                  <a:lnTo>
                    <a:pt x="20" y="0"/>
                  </a:lnTo>
                  <a:close/>
                </a:path>
              </a:pathLst>
            </a:custGeom>
            <a:solidFill>
              <a:srgbClr val="FFFFFF"/>
            </a:solidFill>
            <a:ln w="9525">
              <a:noFill/>
              <a:round/>
              <a:headEnd/>
              <a:tailEnd/>
            </a:ln>
          </p:spPr>
          <p:txBody>
            <a:bodyPr/>
            <a:lstStyle/>
            <a:p>
              <a:endParaRPr lang="en-US"/>
            </a:p>
          </p:txBody>
        </p:sp>
        <p:sp>
          <p:nvSpPr>
            <p:cNvPr id="1340" name="Freeform 15"/>
            <p:cNvSpPr>
              <a:spLocks/>
            </p:cNvSpPr>
            <p:nvPr/>
          </p:nvSpPr>
          <p:spPr bwMode="auto">
            <a:xfrm>
              <a:off x="1270" y="1413"/>
              <a:ext cx="21" cy="110"/>
            </a:xfrm>
            <a:custGeom>
              <a:avLst/>
              <a:gdLst>
                <a:gd name="T0" fmla="*/ 20 w 41"/>
                <a:gd name="T1" fmla="*/ 0 h 221"/>
                <a:gd name="T2" fmla="*/ 41 w 41"/>
                <a:gd name="T3" fmla="*/ 49 h 221"/>
                <a:gd name="T4" fmla="*/ 41 w 41"/>
                <a:gd name="T5" fmla="*/ 221 h 221"/>
                <a:gd name="T6" fmla="*/ 0 w 41"/>
                <a:gd name="T7" fmla="*/ 221 h 221"/>
                <a:gd name="T8" fmla="*/ 0 w 41"/>
                <a:gd name="T9" fmla="*/ 49 h 221"/>
                <a:gd name="T10" fmla="*/ 20 w 41"/>
                <a:gd name="T11" fmla="*/ 0 h 221"/>
                <a:gd name="T12" fmla="*/ 0 60000 65536"/>
                <a:gd name="T13" fmla="*/ 0 60000 65536"/>
                <a:gd name="T14" fmla="*/ 0 60000 65536"/>
                <a:gd name="T15" fmla="*/ 0 60000 65536"/>
                <a:gd name="T16" fmla="*/ 0 60000 65536"/>
                <a:gd name="T17" fmla="*/ 0 60000 65536"/>
                <a:gd name="T18" fmla="*/ 0 w 41"/>
                <a:gd name="T19" fmla="*/ 0 h 221"/>
                <a:gd name="T20" fmla="*/ 41 w 41"/>
                <a:gd name="T21" fmla="*/ 221 h 221"/>
              </a:gdLst>
              <a:ahLst/>
              <a:cxnLst>
                <a:cxn ang="T12">
                  <a:pos x="T0" y="T1"/>
                </a:cxn>
                <a:cxn ang="T13">
                  <a:pos x="T2" y="T3"/>
                </a:cxn>
                <a:cxn ang="T14">
                  <a:pos x="T4" y="T5"/>
                </a:cxn>
                <a:cxn ang="T15">
                  <a:pos x="T6" y="T7"/>
                </a:cxn>
                <a:cxn ang="T16">
                  <a:pos x="T8" y="T9"/>
                </a:cxn>
                <a:cxn ang="T17">
                  <a:pos x="T10" y="T11"/>
                </a:cxn>
              </a:cxnLst>
              <a:rect l="T18" t="T19" r="T20" b="T21"/>
              <a:pathLst>
                <a:path w="41" h="221">
                  <a:moveTo>
                    <a:pt x="20" y="0"/>
                  </a:moveTo>
                  <a:lnTo>
                    <a:pt x="41" y="49"/>
                  </a:lnTo>
                  <a:lnTo>
                    <a:pt x="41" y="221"/>
                  </a:lnTo>
                  <a:lnTo>
                    <a:pt x="0" y="221"/>
                  </a:lnTo>
                  <a:lnTo>
                    <a:pt x="0" y="49"/>
                  </a:lnTo>
                  <a:lnTo>
                    <a:pt x="20" y="0"/>
                  </a:lnTo>
                  <a:close/>
                </a:path>
              </a:pathLst>
            </a:custGeom>
            <a:solidFill>
              <a:srgbClr val="FFFFFF"/>
            </a:solidFill>
            <a:ln w="9525">
              <a:noFill/>
              <a:round/>
              <a:headEnd/>
              <a:tailEnd/>
            </a:ln>
          </p:spPr>
          <p:txBody>
            <a:bodyPr/>
            <a:lstStyle/>
            <a:p>
              <a:endParaRPr lang="en-US"/>
            </a:p>
          </p:txBody>
        </p:sp>
        <p:sp>
          <p:nvSpPr>
            <p:cNvPr id="1341" name="Freeform 16"/>
            <p:cNvSpPr>
              <a:spLocks/>
            </p:cNvSpPr>
            <p:nvPr/>
          </p:nvSpPr>
          <p:spPr bwMode="auto">
            <a:xfrm>
              <a:off x="1302" y="1413"/>
              <a:ext cx="20" cy="119"/>
            </a:xfrm>
            <a:custGeom>
              <a:avLst/>
              <a:gdLst>
                <a:gd name="T0" fmla="*/ 21 w 41"/>
                <a:gd name="T1" fmla="*/ 0 h 238"/>
                <a:gd name="T2" fmla="*/ 41 w 41"/>
                <a:gd name="T3" fmla="*/ 49 h 238"/>
                <a:gd name="T4" fmla="*/ 41 w 41"/>
                <a:gd name="T5" fmla="*/ 238 h 238"/>
                <a:gd name="T6" fmla="*/ 0 w 41"/>
                <a:gd name="T7" fmla="*/ 228 h 238"/>
                <a:gd name="T8" fmla="*/ 0 w 41"/>
                <a:gd name="T9" fmla="*/ 49 h 238"/>
                <a:gd name="T10" fmla="*/ 21 w 41"/>
                <a:gd name="T11" fmla="*/ 0 h 238"/>
                <a:gd name="T12" fmla="*/ 0 60000 65536"/>
                <a:gd name="T13" fmla="*/ 0 60000 65536"/>
                <a:gd name="T14" fmla="*/ 0 60000 65536"/>
                <a:gd name="T15" fmla="*/ 0 60000 65536"/>
                <a:gd name="T16" fmla="*/ 0 60000 65536"/>
                <a:gd name="T17" fmla="*/ 0 60000 65536"/>
                <a:gd name="T18" fmla="*/ 0 w 41"/>
                <a:gd name="T19" fmla="*/ 0 h 238"/>
                <a:gd name="T20" fmla="*/ 41 w 41"/>
                <a:gd name="T21" fmla="*/ 238 h 238"/>
              </a:gdLst>
              <a:ahLst/>
              <a:cxnLst>
                <a:cxn ang="T12">
                  <a:pos x="T0" y="T1"/>
                </a:cxn>
                <a:cxn ang="T13">
                  <a:pos x="T2" y="T3"/>
                </a:cxn>
                <a:cxn ang="T14">
                  <a:pos x="T4" y="T5"/>
                </a:cxn>
                <a:cxn ang="T15">
                  <a:pos x="T6" y="T7"/>
                </a:cxn>
                <a:cxn ang="T16">
                  <a:pos x="T8" y="T9"/>
                </a:cxn>
                <a:cxn ang="T17">
                  <a:pos x="T10" y="T11"/>
                </a:cxn>
              </a:cxnLst>
              <a:rect l="T18" t="T19" r="T20" b="T21"/>
              <a:pathLst>
                <a:path w="41" h="238">
                  <a:moveTo>
                    <a:pt x="21" y="0"/>
                  </a:moveTo>
                  <a:lnTo>
                    <a:pt x="41" y="49"/>
                  </a:lnTo>
                  <a:lnTo>
                    <a:pt x="41" y="238"/>
                  </a:lnTo>
                  <a:lnTo>
                    <a:pt x="0" y="228"/>
                  </a:lnTo>
                  <a:lnTo>
                    <a:pt x="0" y="49"/>
                  </a:lnTo>
                  <a:lnTo>
                    <a:pt x="21" y="0"/>
                  </a:lnTo>
                  <a:close/>
                </a:path>
              </a:pathLst>
            </a:custGeom>
            <a:solidFill>
              <a:srgbClr val="FFFFFF"/>
            </a:solidFill>
            <a:ln w="9525">
              <a:noFill/>
              <a:round/>
              <a:headEnd/>
              <a:tailEnd/>
            </a:ln>
          </p:spPr>
          <p:txBody>
            <a:bodyPr/>
            <a:lstStyle/>
            <a:p>
              <a:endParaRPr lang="en-US"/>
            </a:p>
          </p:txBody>
        </p:sp>
        <p:sp>
          <p:nvSpPr>
            <p:cNvPr id="1342" name="Freeform 17"/>
            <p:cNvSpPr>
              <a:spLocks/>
            </p:cNvSpPr>
            <p:nvPr/>
          </p:nvSpPr>
          <p:spPr bwMode="auto">
            <a:xfrm>
              <a:off x="1333" y="1419"/>
              <a:ext cx="21" cy="123"/>
            </a:xfrm>
            <a:custGeom>
              <a:avLst/>
              <a:gdLst>
                <a:gd name="T0" fmla="*/ 21 w 42"/>
                <a:gd name="T1" fmla="*/ 0 h 246"/>
                <a:gd name="T2" fmla="*/ 42 w 42"/>
                <a:gd name="T3" fmla="*/ 47 h 246"/>
                <a:gd name="T4" fmla="*/ 42 w 42"/>
                <a:gd name="T5" fmla="*/ 246 h 246"/>
                <a:gd name="T6" fmla="*/ 0 w 42"/>
                <a:gd name="T7" fmla="*/ 230 h 246"/>
                <a:gd name="T8" fmla="*/ 0 w 42"/>
                <a:gd name="T9" fmla="*/ 47 h 246"/>
                <a:gd name="T10" fmla="*/ 21 w 42"/>
                <a:gd name="T11" fmla="*/ 0 h 246"/>
                <a:gd name="T12" fmla="*/ 0 60000 65536"/>
                <a:gd name="T13" fmla="*/ 0 60000 65536"/>
                <a:gd name="T14" fmla="*/ 0 60000 65536"/>
                <a:gd name="T15" fmla="*/ 0 60000 65536"/>
                <a:gd name="T16" fmla="*/ 0 60000 65536"/>
                <a:gd name="T17" fmla="*/ 0 60000 65536"/>
                <a:gd name="T18" fmla="*/ 0 w 42"/>
                <a:gd name="T19" fmla="*/ 0 h 246"/>
                <a:gd name="T20" fmla="*/ 42 w 42"/>
                <a:gd name="T21" fmla="*/ 246 h 246"/>
              </a:gdLst>
              <a:ahLst/>
              <a:cxnLst>
                <a:cxn ang="T12">
                  <a:pos x="T0" y="T1"/>
                </a:cxn>
                <a:cxn ang="T13">
                  <a:pos x="T2" y="T3"/>
                </a:cxn>
                <a:cxn ang="T14">
                  <a:pos x="T4" y="T5"/>
                </a:cxn>
                <a:cxn ang="T15">
                  <a:pos x="T6" y="T7"/>
                </a:cxn>
                <a:cxn ang="T16">
                  <a:pos x="T8" y="T9"/>
                </a:cxn>
                <a:cxn ang="T17">
                  <a:pos x="T10" y="T11"/>
                </a:cxn>
              </a:cxnLst>
              <a:rect l="T18" t="T19" r="T20" b="T21"/>
              <a:pathLst>
                <a:path w="42" h="246">
                  <a:moveTo>
                    <a:pt x="21" y="0"/>
                  </a:moveTo>
                  <a:lnTo>
                    <a:pt x="42" y="47"/>
                  </a:lnTo>
                  <a:lnTo>
                    <a:pt x="42" y="246"/>
                  </a:lnTo>
                  <a:lnTo>
                    <a:pt x="0" y="230"/>
                  </a:lnTo>
                  <a:lnTo>
                    <a:pt x="0" y="47"/>
                  </a:lnTo>
                  <a:lnTo>
                    <a:pt x="21" y="0"/>
                  </a:lnTo>
                  <a:close/>
                </a:path>
              </a:pathLst>
            </a:custGeom>
            <a:solidFill>
              <a:srgbClr val="FFFFFF"/>
            </a:solidFill>
            <a:ln w="9525">
              <a:noFill/>
              <a:round/>
              <a:headEnd/>
              <a:tailEnd/>
            </a:ln>
          </p:spPr>
          <p:txBody>
            <a:bodyPr/>
            <a:lstStyle/>
            <a:p>
              <a:endParaRPr lang="en-US"/>
            </a:p>
          </p:txBody>
        </p:sp>
        <p:sp>
          <p:nvSpPr>
            <p:cNvPr id="1343" name="Freeform 18"/>
            <p:cNvSpPr>
              <a:spLocks/>
            </p:cNvSpPr>
            <p:nvPr/>
          </p:nvSpPr>
          <p:spPr bwMode="auto">
            <a:xfrm>
              <a:off x="1365" y="1426"/>
              <a:ext cx="20" cy="129"/>
            </a:xfrm>
            <a:custGeom>
              <a:avLst/>
              <a:gdLst>
                <a:gd name="T0" fmla="*/ 20 w 41"/>
                <a:gd name="T1" fmla="*/ 0 h 258"/>
                <a:gd name="T2" fmla="*/ 41 w 41"/>
                <a:gd name="T3" fmla="*/ 48 h 258"/>
                <a:gd name="T4" fmla="*/ 41 w 41"/>
                <a:gd name="T5" fmla="*/ 258 h 258"/>
                <a:gd name="T6" fmla="*/ 0 w 41"/>
                <a:gd name="T7" fmla="*/ 241 h 258"/>
                <a:gd name="T8" fmla="*/ 0 w 41"/>
                <a:gd name="T9" fmla="*/ 48 h 258"/>
                <a:gd name="T10" fmla="*/ 20 w 41"/>
                <a:gd name="T11" fmla="*/ 0 h 258"/>
                <a:gd name="T12" fmla="*/ 0 60000 65536"/>
                <a:gd name="T13" fmla="*/ 0 60000 65536"/>
                <a:gd name="T14" fmla="*/ 0 60000 65536"/>
                <a:gd name="T15" fmla="*/ 0 60000 65536"/>
                <a:gd name="T16" fmla="*/ 0 60000 65536"/>
                <a:gd name="T17" fmla="*/ 0 60000 65536"/>
                <a:gd name="T18" fmla="*/ 0 w 41"/>
                <a:gd name="T19" fmla="*/ 0 h 258"/>
                <a:gd name="T20" fmla="*/ 41 w 41"/>
                <a:gd name="T21" fmla="*/ 258 h 258"/>
              </a:gdLst>
              <a:ahLst/>
              <a:cxnLst>
                <a:cxn ang="T12">
                  <a:pos x="T0" y="T1"/>
                </a:cxn>
                <a:cxn ang="T13">
                  <a:pos x="T2" y="T3"/>
                </a:cxn>
                <a:cxn ang="T14">
                  <a:pos x="T4" y="T5"/>
                </a:cxn>
                <a:cxn ang="T15">
                  <a:pos x="T6" y="T7"/>
                </a:cxn>
                <a:cxn ang="T16">
                  <a:pos x="T8" y="T9"/>
                </a:cxn>
                <a:cxn ang="T17">
                  <a:pos x="T10" y="T11"/>
                </a:cxn>
              </a:cxnLst>
              <a:rect l="T18" t="T19" r="T20" b="T21"/>
              <a:pathLst>
                <a:path w="41" h="258">
                  <a:moveTo>
                    <a:pt x="20" y="0"/>
                  </a:moveTo>
                  <a:lnTo>
                    <a:pt x="41" y="48"/>
                  </a:lnTo>
                  <a:lnTo>
                    <a:pt x="41" y="258"/>
                  </a:lnTo>
                  <a:lnTo>
                    <a:pt x="0" y="241"/>
                  </a:lnTo>
                  <a:lnTo>
                    <a:pt x="0" y="48"/>
                  </a:lnTo>
                  <a:lnTo>
                    <a:pt x="20" y="0"/>
                  </a:lnTo>
                  <a:close/>
                </a:path>
              </a:pathLst>
            </a:custGeom>
            <a:solidFill>
              <a:srgbClr val="FFFFFF"/>
            </a:solidFill>
            <a:ln w="9525">
              <a:noFill/>
              <a:round/>
              <a:headEnd/>
              <a:tailEnd/>
            </a:ln>
          </p:spPr>
          <p:txBody>
            <a:bodyPr/>
            <a:lstStyle/>
            <a:p>
              <a:endParaRPr lang="en-US"/>
            </a:p>
          </p:txBody>
        </p:sp>
        <p:sp>
          <p:nvSpPr>
            <p:cNvPr id="1344" name="Freeform 19"/>
            <p:cNvSpPr>
              <a:spLocks/>
            </p:cNvSpPr>
            <p:nvPr/>
          </p:nvSpPr>
          <p:spPr bwMode="auto">
            <a:xfrm>
              <a:off x="1396" y="1434"/>
              <a:ext cx="20" cy="140"/>
            </a:xfrm>
            <a:custGeom>
              <a:avLst/>
              <a:gdLst>
                <a:gd name="T0" fmla="*/ 21 w 40"/>
                <a:gd name="T1" fmla="*/ 0 h 281"/>
                <a:gd name="T2" fmla="*/ 40 w 40"/>
                <a:gd name="T3" fmla="*/ 47 h 281"/>
                <a:gd name="T4" fmla="*/ 40 w 40"/>
                <a:gd name="T5" fmla="*/ 281 h 281"/>
                <a:gd name="T6" fmla="*/ 0 w 40"/>
                <a:gd name="T7" fmla="*/ 256 h 281"/>
                <a:gd name="T8" fmla="*/ 0 w 40"/>
                <a:gd name="T9" fmla="*/ 47 h 281"/>
                <a:gd name="T10" fmla="*/ 21 w 40"/>
                <a:gd name="T11" fmla="*/ 0 h 281"/>
                <a:gd name="T12" fmla="*/ 0 60000 65536"/>
                <a:gd name="T13" fmla="*/ 0 60000 65536"/>
                <a:gd name="T14" fmla="*/ 0 60000 65536"/>
                <a:gd name="T15" fmla="*/ 0 60000 65536"/>
                <a:gd name="T16" fmla="*/ 0 60000 65536"/>
                <a:gd name="T17" fmla="*/ 0 60000 65536"/>
                <a:gd name="T18" fmla="*/ 0 w 40"/>
                <a:gd name="T19" fmla="*/ 0 h 281"/>
                <a:gd name="T20" fmla="*/ 40 w 40"/>
                <a:gd name="T21" fmla="*/ 281 h 281"/>
              </a:gdLst>
              <a:ahLst/>
              <a:cxnLst>
                <a:cxn ang="T12">
                  <a:pos x="T0" y="T1"/>
                </a:cxn>
                <a:cxn ang="T13">
                  <a:pos x="T2" y="T3"/>
                </a:cxn>
                <a:cxn ang="T14">
                  <a:pos x="T4" y="T5"/>
                </a:cxn>
                <a:cxn ang="T15">
                  <a:pos x="T6" y="T7"/>
                </a:cxn>
                <a:cxn ang="T16">
                  <a:pos x="T8" y="T9"/>
                </a:cxn>
                <a:cxn ang="T17">
                  <a:pos x="T10" y="T11"/>
                </a:cxn>
              </a:cxnLst>
              <a:rect l="T18" t="T19" r="T20" b="T21"/>
              <a:pathLst>
                <a:path w="40" h="281">
                  <a:moveTo>
                    <a:pt x="21" y="0"/>
                  </a:moveTo>
                  <a:lnTo>
                    <a:pt x="40" y="47"/>
                  </a:lnTo>
                  <a:lnTo>
                    <a:pt x="40" y="281"/>
                  </a:lnTo>
                  <a:lnTo>
                    <a:pt x="0" y="256"/>
                  </a:lnTo>
                  <a:lnTo>
                    <a:pt x="0" y="47"/>
                  </a:lnTo>
                  <a:lnTo>
                    <a:pt x="21" y="0"/>
                  </a:lnTo>
                  <a:close/>
                </a:path>
              </a:pathLst>
            </a:custGeom>
            <a:solidFill>
              <a:srgbClr val="FFFFFF"/>
            </a:solidFill>
            <a:ln w="9525">
              <a:noFill/>
              <a:round/>
              <a:headEnd/>
              <a:tailEnd/>
            </a:ln>
          </p:spPr>
          <p:txBody>
            <a:bodyPr/>
            <a:lstStyle/>
            <a:p>
              <a:endParaRPr lang="en-US"/>
            </a:p>
          </p:txBody>
        </p:sp>
        <p:sp>
          <p:nvSpPr>
            <p:cNvPr id="1345" name="Freeform 20"/>
            <p:cNvSpPr>
              <a:spLocks/>
            </p:cNvSpPr>
            <p:nvPr/>
          </p:nvSpPr>
          <p:spPr bwMode="auto">
            <a:xfrm>
              <a:off x="1428" y="1446"/>
              <a:ext cx="20" cy="155"/>
            </a:xfrm>
            <a:custGeom>
              <a:avLst/>
              <a:gdLst>
                <a:gd name="T0" fmla="*/ 19 w 40"/>
                <a:gd name="T1" fmla="*/ 0 h 309"/>
                <a:gd name="T2" fmla="*/ 40 w 40"/>
                <a:gd name="T3" fmla="*/ 47 h 309"/>
                <a:gd name="T4" fmla="*/ 40 w 40"/>
                <a:gd name="T5" fmla="*/ 309 h 309"/>
                <a:gd name="T6" fmla="*/ 0 w 40"/>
                <a:gd name="T7" fmla="*/ 269 h 309"/>
                <a:gd name="T8" fmla="*/ 0 w 40"/>
                <a:gd name="T9" fmla="*/ 47 h 309"/>
                <a:gd name="T10" fmla="*/ 19 w 40"/>
                <a:gd name="T11" fmla="*/ 0 h 309"/>
                <a:gd name="T12" fmla="*/ 0 60000 65536"/>
                <a:gd name="T13" fmla="*/ 0 60000 65536"/>
                <a:gd name="T14" fmla="*/ 0 60000 65536"/>
                <a:gd name="T15" fmla="*/ 0 60000 65536"/>
                <a:gd name="T16" fmla="*/ 0 60000 65536"/>
                <a:gd name="T17" fmla="*/ 0 60000 65536"/>
                <a:gd name="T18" fmla="*/ 0 w 40"/>
                <a:gd name="T19" fmla="*/ 0 h 309"/>
                <a:gd name="T20" fmla="*/ 40 w 40"/>
                <a:gd name="T21" fmla="*/ 309 h 309"/>
              </a:gdLst>
              <a:ahLst/>
              <a:cxnLst>
                <a:cxn ang="T12">
                  <a:pos x="T0" y="T1"/>
                </a:cxn>
                <a:cxn ang="T13">
                  <a:pos x="T2" y="T3"/>
                </a:cxn>
                <a:cxn ang="T14">
                  <a:pos x="T4" y="T5"/>
                </a:cxn>
                <a:cxn ang="T15">
                  <a:pos x="T6" y="T7"/>
                </a:cxn>
                <a:cxn ang="T16">
                  <a:pos x="T8" y="T9"/>
                </a:cxn>
                <a:cxn ang="T17">
                  <a:pos x="T10" y="T11"/>
                </a:cxn>
              </a:cxnLst>
              <a:rect l="T18" t="T19" r="T20" b="T21"/>
              <a:pathLst>
                <a:path w="40" h="309">
                  <a:moveTo>
                    <a:pt x="19" y="0"/>
                  </a:moveTo>
                  <a:lnTo>
                    <a:pt x="40" y="47"/>
                  </a:lnTo>
                  <a:lnTo>
                    <a:pt x="40" y="309"/>
                  </a:lnTo>
                  <a:lnTo>
                    <a:pt x="0" y="269"/>
                  </a:lnTo>
                  <a:lnTo>
                    <a:pt x="0" y="47"/>
                  </a:lnTo>
                  <a:lnTo>
                    <a:pt x="19" y="0"/>
                  </a:lnTo>
                  <a:close/>
                </a:path>
              </a:pathLst>
            </a:custGeom>
            <a:solidFill>
              <a:srgbClr val="FFFFFF"/>
            </a:solidFill>
            <a:ln w="9525">
              <a:noFill/>
              <a:round/>
              <a:headEnd/>
              <a:tailEnd/>
            </a:ln>
          </p:spPr>
          <p:txBody>
            <a:bodyPr/>
            <a:lstStyle/>
            <a:p>
              <a:endParaRPr lang="en-US"/>
            </a:p>
          </p:txBody>
        </p:sp>
        <p:sp>
          <p:nvSpPr>
            <p:cNvPr id="1346" name="Freeform 21"/>
            <p:cNvSpPr>
              <a:spLocks/>
            </p:cNvSpPr>
            <p:nvPr/>
          </p:nvSpPr>
          <p:spPr bwMode="auto">
            <a:xfrm>
              <a:off x="1459" y="1461"/>
              <a:ext cx="21" cy="178"/>
            </a:xfrm>
            <a:custGeom>
              <a:avLst/>
              <a:gdLst>
                <a:gd name="T0" fmla="*/ 21 w 41"/>
                <a:gd name="T1" fmla="*/ 0 h 356"/>
                <a:gd name="T2" fmla="*/ 41 w 41"/>
                <a:gd name="T3" fmla="*/ 47 h 356"/>
                <a:gd name="T4" fmla="*/ 41 w 41"/>
                <a:gd name="T5" fmla="*/ 356 h 356"/>
                <a:gd name="T6" fmla="*/ 0 w 41"/>
                <a:gd name="T7" fmla="*/ 305 h 356"/>
                <a:gd name="T8" fmla="*/ 0 w 41"/>
                <a:gd name="T9" fmla="*/ 47 h 356"/>
                <a:gd name="T10" fmla="*/ 21 w 41"/>
                <a:gd name="T11" fmla="*/ 0 h 356"/>
                <a:gd name="T12" fmla="*/ 0 60000 65536"/>
                <a:gd name="T13" fmla="*/ 0 60000 65536"/>
                <a:gd name="T14" fmla="*/ 0 60000 65536"/>
                <a:gd name="T15" fmla="*/ 0 60000 65536"/>
                <a:gd name="T16" fmla="*/ 0 60000 65536"/>
                <a:gd name="T17" fmla="*/ 0 60000 65536"/>
                <a:gd name="T18" fmla="*/ 0 w 41"/>
                <a:gd name="T19" fmla="*/ 0 h 356"/>
                <a:gd name="T20" fmla="*/ 41 w 41"/>
                <a:gd name="T21" fmla="*/ 356 h 356"/>
              </a:gdLst>
              <a:ahLst/>
              <a:cxnLst>
                <a:cxn ang="T12">
                  <a:pos x="T0" y="T1"/>
                </a:cxn>
                <a:cxn ang="T13">
                  <a:pos x="T2" y="T3"/>
                </a:cxn>
                <a:cxn ang="T14">
                  <a:pos x="T4" y="T5"/>
                </a:cxn>
                <a:cxn ang="T15">
                  <a:pos x="T6" y="T7"/>
                </a:cxn>
                <a:cxn ang="T16">
                  <a:pos x="T8" y="T9"/>
                </a:cxn>
                <a:cxn ang="T17">
                  <a:pos x="T10" y="T11"/>
                </a:cxn>
              </a:cxnLst>
              <a:rect l="T18" t="T19" r="T20" b="T21"/>
              <a:pathLst>
                <a:path w="41" h="356">
                  <a:moveTo>
                    <a:pt x="21" y="0"/>
                  </a:moveTo>
                  <a:lnTo>
                    <a:pt x="41" y="47"/>
                  </a:lnTo>
                  <a:lnTo>
                    <a:pt x="41" y="356"/>
                  </a:lnTo>
                  <a:lnTo>
                    <a:pt x="0" y="305"/>
                  </a:lnTo>
                  <a:lnTo>
                    <a:pt x="0" y="47"/>
                  </a:lnTo>
                  <a:lnTo>
                    <a:pt x="21" y="0"/>
                  </a:lnTo>
                  <a:close/>
                </a:path>
              </a:pathLst>
            </a:custGeom>
            <a:solidFill>
              <a:srgbClr val="FFFFFF"/>
            </a:solidFill>
            <a:ln w="9525">
              <a:noFill/>
              <a:round/>
              <a:headEnd/>
              <a:tailEnd/>
            </a:ln>
          </p:spPr>
          <p:txBody>
            <a:bodyPr/>
            <a:lstStyle/>
            <a:p>
              <a:endParaRPr lang="en-US"/>
            </a:p>
          </p:txBody>
        </p:sp>
        <p:sp>
          <p:nvSpPr>
            <p:cNvPr id="1347" name="Freeform 22"/>
            <p:cNvSpPr>
              <a:spLocks/>
            </p:cNvSpPr>
            <p:nvPr/>
          </p:nvSpPr>
          <p:spPr bwMode="auto">
            <a:xfrm>
              <a:off x="1491" y="1479"/>
              <a:ext cx="20" cy="227"/>
            </a:xfrm>
            <a:custGeom>
              <a:avLst/>
              <a:gdLst>
                <a:gd name="T0" fmla="*/ 21 w 42"/>
                <a:gd name="T1" fmla="*/ 0 h 453"/>
                <a:gd name="T2" fmla="*/ 42 w 42"/>
                <a:gd name="T3" fmla="*/ 48 h 453"/>
                <a:gd name="T4" fmla="*/ 42 w 42"/>
                <a:gd name="T5" fmla="*/ 453 h 453"/>
                <a:gd name="T6" fmla="*/ 0 w 42"/>
                <a:gd name="T7" fmla="*/ 350 h 453"/>
                <a:gd name="T8" fmla="*/ 0 w 42"/>
                <a:gd name="T9" fmla="*/ 48 h 453"/>
                <a:gd name="T10" fmla="*/ 21 w 42"/>
                <a:gd name="T11" fmla="*/ 0 h 453"/>
                <a:gd name="T12" fmla="*/ 0 60000 65536"/>
                <a:gd name="T13" fmla="*/ 0 60000 65536"/>
                <a:gd name="T14" fmla="*/ 0 60000 65536"/>
                <a:gd name="T15" fmla="*/ 0 60000 65536"/>
                <a:gd name="T16" fmla="*/ 0 60000 65536"/>
                <a:gd name="T17" fmla="*/ 0 60000 65536"/>
                <a:gd name="T18" fmla="*/ 0 w 42"/>
                <a:gd name="T19" fmla="*/ 0 h 453"/>
                <a:gd name="T20" fmla="*/ 42 w 42"/>
                <a:gd name="T21" fmla="*/ 453 h 453"/>
              </a:gdLst>
              <a:ahLst/>
              <a:cxnLst>
                <a:cxn ang="T12">
                  <a:pos x="T0" y="T1"/>
                </a:cxn>
                <a:cxn ang="T13">
                  <a:pos x="T2" y="T3"/>
                </a:cxn>
                <a:cxn ang="T14">
                  <a:pos x="T4" y="T5"/>
                </a:cxn>
                <a:cxn ang="T15">
                  <a:pos x="T6" y="T7"/>
                </a:cxn>
                <a:cxn ang="T16">
                  <a:pos x="T8" y="T9"/>
                </a:cxn>
                <a:cxn ang="T17">
                  <a:pos x="T10" y="T11"/>
                </a:cxn>
              </a:cxnLst>
              <a:rect l="T18" t="T19" r="T20" b="T21"/>
              <a:pathLst>
                <a:path w="42" h="453">
                  <a:moveTo>
                    <a:pt x="21" y="0"/>
                  </a:moveTo>
                  <a:lnTo>
                    <a:pt x="42" y="48"/>
                  </a:lnTo>
                  <a:lnTo>
                    <a:pt x="42" y="453"/>
                  </a:lnTo>
                  <a:lnTo>
                    <a:pt x="0" y="350"/>
                  </a:lnTo>
                  <a:lnTo>
                    <a:pt x="0" y="48"/>
                  </a:lnTo>
                  <a:lnTo>
                    <a:pt x="21" y="0"/>
                  </a:lnTo>
                  <a:close/>
                </a:path>
              </a:pathLst>
            </a:custGeom>
            <a:solidFill>
              <a:srgbClr val="FFFFFF"/>
            </a:solidFill>
            <a:ln w="9525">
              <a:noFill/>
              <a:round/>
              <a:headEnd/>
              <a:tailEnd/>
            </a:ln>
          </p:spPr>
          <p:txBody>
            <a:bodyPr/>
            <a:lstStyle/>
            <a:p>
              <a:endParaRPr lang="en-US"/>
            </a:p>
          </p:txBody>
        </p:sp>
        <p:sp>
          <p:nvSpPr>
            <p:cNvPr id="1348" name="Freeform 23"/>
            <p:cNvSpPr>
              <a:spLocks/>
            </p:cNvSpPr>
            <p:nvPr/>
          </p:nvSpPr>
          <p:spPr bwMode="auto">
            <a:xfrm>
              <a:off x="1166" y="1442"/>
              <a:ext cx="345" cy="100"/>
            </a:xfrm>
            <a:custGeom>
              <a:avLst/>
              <a:gdLst>
                <a:gd name="T0" fmla="*/ 0 w 691"/>
                <a:gd name="T1" fmla="*/ 25 h 200"/>
                <a:gd name="T2" fmla="*/ 14 w 691"/>
                <a:gd name="T3" fmla="*/ 25 h 200"/>
                <a:gd name="T4" fmla="*/ 39 w 691"/>
                <a:gd name="T5" fmla="*/ 25 h 200"/>
                <a:gd name="T6" fmla="*/ 70 w 691"/>
                <a:gd name="T7" fmla="*/ 25 h 200"/>
                <a:gd name="T8" fmla="*/ 106 w 691"/>
                <a:gd name="T9" fmla="*/ 25 h 200"/>
                <a:gd name="T10" fmla="*/ 142 w 691"/>
                <a:gd name="T11" fmla="*/ 25 h 200"/>
                <a:gd name="T12" fmla="*/ 173 w 691"/>
                <a:gd name="T13" fmla="*/ 25 h 200"/>
                <a:gd name="T14" fmla="*/ 198 w 691"/>
                <a:gd name="T15" fmla="*/ 25 h 200"/>
                <a:gd name="T16" fmla="*/ 211 w 691"/>
                <a:gd name="T17" fmla="*/ 25 h 200"/>
                <a:gd name="T18" fmla="*/ 218 w 691"/>
                <a:gd name="T19" fmla="*/ 25 h 200"/>
                <a:gd name="T20" fmla="*/ 230 w 691"/>
                <a:gd name="T21" fmla="*/ 26 h 200"/>
                <a:gd name="T22" fmla="*/ 249 w 691"/>
                <a:gd name="T23" fmla="*/ 28 h 200"/>
                <a:gd name="T24" fmla="*/ 273 w 691"/>
                <a:gd name="T25" fmla="*/ 31 h 200"/>
                <a:gd name="T26" fmla="*/ 299 w 691"/>
                <a:gd name="T27" fmla="*/ 35 h 200"/>
                <a:gd name="T28" fmla="*/ 331 w 691"/>
                <a:gd name="T29" fmla="*/ 41 h 200"/>
                <a:gd name="T30" fmla="*/ 365 w 691"/>
                <a:gd name="T31" fmla="*/ 47 h 200"/>
                <a:gd name="T32" fmla="*/ 401 w 691"/>
                <a:gd name="T33" fmla="*/ 56 h 200"/>
                <a:gd name="T34" fmla="*/ 439 w 691"/>
                <a:gd name="T35" fmla="*/ 66 h 200"/>
                <a:gd name="T36" fmla="*/ 477 w 691"/>
                <a:gd name="T37" fmla="*/ 79 h 200"/>
                <a:gd name="T38" fmla="*/ 517 w 691"/>
                <a:gd name="T39" fmla="*/ 93 h 200"/>
                <a:gd name="T40" fmla="*/ 555 w 691"/>
                <a:gd name="T41" fmla="*/ 109 h 200"/>
                <a:gd name="T42" fmla="*/ 592 w 691"/>
                <a:gd name="T43" fmla="*/ 128 h 200"/>
                <a:gd name="T44" fmla="*/ 627 w 691"/>
                <a:gd name="T45" fmla="*/ 150 h 200"/>
                <a:gd name="T46" fmla="*/ 661 w 691"/>
                <a:gd name="T47" fmla="*/ 173 h 200"/>
                <a:gd name="T48" fmla="*/ 691 w 691"/>
                <a:gd name="T49" fmla="*/ 200 h 200"/>
                <a:gd name="T50" fmla="*/ 691 w 691"/>
                <a:gd name="T51" fmla="*/ 162 h 200"/>
                <a:gd name="T52" fmla="*/ 661 w 691"/>
                <a:gd name="T53" fmla="*/ 135 h 200"/>
                <a:gd name="T54" fmla="*/ 627 w 691"/>
                <a:gd name="T55" fmla="*/ 112 h 200"/>
                <a:gd name="T56" fmla="*/ 592 w 691"/>
                <a:gd name="T57" fmla="*/ 91 h 200"/>
                <a:gd name="T58" fmla="*/ 555 w 691"/>
                <a:gd name="T59" fmla="*/ 73 h 200"/>
                <a:gd name="T60" fmla="*/ 517 w 691"/>
                <a:gd name="T61" fmla="*/ 57 h 200"/>
                <a:gd name="T62" fmla="*/ 477 w 691"/>
                <a:gd name="T63" fmla="*/ 44 h 200"/>
                <a:gd name="T64" fmla="*/ 439 w 691"/>
                <a:gd name="T65" fmla="*/ 34 h 200"/>
                <a:gd name="T66" fmla="*/ 401 w 691"/>
                <a:gd name="T67" fmla="*/ 25 h 200"/>
                <a:gd name="T68" fmla="*/ 365 w 691"/>
                <a:gd name="T69" fmla="*/ 18 h 200"/>
                <a:gd name="T70" fmla="*/ 331 w 691"/>
                <a:gd name="T71" fmla="*/ 12 h 200"/>
                <a:gd name="T72" fmla="*/ 299 w 691"/>
                <a:gd name="T73" fmla="*/ 7 h 200"/>
                <a:gd name="T74" fmla="*/ 273 w 691"/>
                <a:gd name="T75" fmla="*/ 4 h 200"/>
                <a:gd name="T76" fmla="*/ 249 w 691"/>
                <a:gd name="T77" fmla="*/ 1 h 200"/>
                <a:gd name="T78" fmla="*/ 230 w 691"/>
                <a:gd name="T79" fmla="*/ 1 h 200"/>
                <a:gd name="T80" fmla="*/ 218 w 691"/>
                <a:gd name="T81" fmla="*/ 0 h 200"/>
                <a:gd name="T82" fmla="*/ 211 w 691"/>
                <a:gd name="T83" fmla="*/ 0 h 200"/>
                <a:gd name="T84" fmla="*/ 198 w 691"/>
                <a:gd name="T85" fmla="*/ 0 h 200"/>
                <a:gd name="T86" fmla="*/ 173 w 691"/>
                <a:gd name="T87" fmla="*/ 0 h 200"/>
                <a:gd name="T88" fmla="*/ 142 w 691"/>
                <a:gd name="T89" fmla="*/ 0 h 200"/>
                <a:gd name="T90" fmla="*/ 106 w 691"/>
                <a:gd name="T91" fmla="*/ 0 h 200"/>
                <a:gd name="T92" fmla="*/ 70 w 691"/>
                <a:gd name="T93" fmla="*/ 0 h 200"/>
                <a:gd name="T94" fmla="*/ 39 w 691"/>
                <a:gd name="T95" fmla="*/ 0 h 200"/>
                <a:gd name="T96" fmla="*/ 14 w 691"/>
                <a:gd name="T97" fmla="*/ 0 h 200"/>
                <a:gd name="T98" fmla="*/ 0 w 691"/>
                <a:gd name="T99" fmla="*/ 0 h 200"/>
                <a:gd name="T100" fmla="*/ 0 w 691"/>
                <a:gd name="T101" fmla="*/ 25 h 2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91"/>
                <a:gd name="T154" fmla="*/ 0 h 200"/>
                <a:gd name="T155" fmla="*/ 691 w 691"/>
                <a:gd name="T156" fmla="*/ 200 h 2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91" h="200">
                  <a:moveTo>
                    <a:pt x="0" y="25"/>
                  </a:moveTo>
                  <a:lnTo>
                    <a:pt x="14" y="25"/>
                  </a:lnTo>
                  <a:lnTo>
                    <a:pt x="39" y="25"/>
                  </a:lnTo>
                  <a:lnTo>
                    <a:pt x="70" y="25"/>
                  </a:lnTo>
                  <a:lnTo>
                    <a:pt x="106" y="25"/>
                  </a:lnTo>
                  <a:lnTo>
                    <a:pt x="142" y="25"/>
                  </a:lnTo>
                  <a:lnTo>
                    <a:pt x="173" y="25"/>
                  </a:lnTo>
                  <a:lnTo>
                    <a:pt x="198" y="25"/>
                  </a:lnTo>
                  <a:lnTo>
                    <a:pt x="211" y="25"/>
                  </a:lnTo>
                  <a:lnTo>
                    <a:pt x="218" y="25"/>
                  </a:lnTo>
                  <a:lnTo>
                    <a:pt x="230" y="26"/>
                  </a:lnTo>
                  <a:lnTo>
                    <a:pt x="249" y="28"/>
                  </a:lnTo>
                  <a:lnTo>
                    <a:pt x="273" y="31"/>
                  </a:lnTo>
                  <a:lnTo>
                    <a:pt x="299" y="35"/>
                  </a:lnTo>
                  <a:lnTo>
                    <a:pt x="331" y="41"/>
                  </a:lnTo>
                  <a:lnTo>
                    <a:pt x="365" y="47"/>
                  </a:lnTo>
                  <a:lnTo>
                    <a:pt x="401" y="56"/>
                  </a:lnTo>
                  <a:lnTo>
                    <a:pt x="439" y="66"/>
                  </a:lnTo>
                  <a:lnTo>
                    <a:pt x="477" y="79"/>
                  </a:lnTo>
                  <a:lnTo>
                    <a:pt x="517" y="93"/>
                  </a:lnTo>
                  <a:lnTo>
                    <a:pt x="555" y="109"/>
                  </a:lnTo>
                  <a:lnTo>
                    <a:pt x="592" y="128"/>
                  </a:lnTo>
                  <a:lnTo>
                    <a:pt x="627" y="150"/>
                  </a:lnTo>
                  <a:lnTo>
                    <a:pt x="661" y="173"/>
                  </a:lnTo>
                  <a:lnTo>
                    <a:pt x="691" y="200"/>
                  </a:lnTo>
                  <a:lnTo>
                    <a:pt x="691" y="162"/>
                  </a:lnTo>
                  <a:lnTo>
                    <a:pt x="661" y="135"/>
                  </a:lnTo>
                  <a:lnTo>
                    <a:pt x="627" y="112"/>
                  </a:lnTo>
                  <a:lnTo>
                    <a:pt x="592" y="91"/>
                  </a:lnTo>
                  <a:lnTo>
                    <a:pt x="555" y="73"/>
                  </a:lnTo>
                  <a:lnTo>
                    <a:pt x="517" y="57"/>
                  </a:lnTo>
                  <a:lnTo>
                    <a:pt x="477" y="44"/>
                  </a:lnTo>
                  <a:lnTo>
                    <a:pt x="439" y="34"/>
                  </a:lnTo>
                  <a:lnTo>
                    <a:pt x="401" y="25"/>
                  </a:lnTo>
                  <a:lnTo>
                    <a:pt x="365" y="18"/>
                  </a:lnTo>
                  <a:lnTo>
                    <a:pt x="331" y="12"/>
                  </a:lnTo>
                  <a:lnTo>
                    <a:pt x="299" y="7"/>
                  </a:lnTo>
                  <a:lnTo>
                    <a:pt x="273" y="4"/>
                  </a:lnTo>
                  <a:lnTo>
                    <a:pt x="249" y="1"/>
                  </a:lnTo>
                  <a:lnTo>
                    <a:pt x="230" y="1"/>
                  </a:lnTo>
                  <a:lnTo>
                    <a:pt x="218" y="0"/>
                  </a:lnTo>
                  <a:lnTo>
                    <a:pt x="211" y="0"/>
                  </a:lnTo>
                  <a:lnTo>
                    <a:pt x="198" y="0"/>
                  </a:lnTo>
                  <a:lnTo>
                    <a:pt x="173" y="0"/>
                  </a:lnTo>
                  <a:lnTo>
                    <a:pt x="142" y="0"/>
                  </a:lnTo>
                  <a:lnTo>
                    <a:pt x="106" y="0"/>
                  </a:lnTo>
                  <a:lnTo>
                    <a:pt x="70" y="0"/>
                  </a:lnTo>
                  <a:lnTo>
                    <a:pt x="39" y="0"/>
                  </a:lnTo>
                  <a:lnTo>
                    <a:pt x="14" y="0"/>
                  </a:lnTo>
                  <a:lnTo>
                    <a:pt x="0" y="0"/>
                  </a:lnTo>
                  <a:lnTo>
                    <a:pt x="0" y="25"/>
                  </a:lnTo>
                  <a:close/>
                </a:path>
              </a:pathLst>
            </a:custGeom>
            <a:solidFill>
              <a:srgbClr val="FFFFFF"/>
            </a:solidFill>
            <a:ln w="9525">
              <a:noFill/>
              <a:round/>
              <a:headEnd/>
              <a:tailEnd/>
            </a:ln>
          </p:spPr>
          <p:txBody>
            <a:bodyPr/>
            <a:lstStyle/>
            <a:p>
              <a:endParaRPr lang="en-US"/>
            </a:p>
          </p:txBody>
        </p:sp>
        <p:sp>
          <p:nvSpPr>
            <p:cNvPr id="1349" name="Freeform 24"/>
            <p:cNvSpPr>
              <a:spLocks/>
            </p:cNvSpPr>
            <p:nvPr/>
          </p:nvSpPr>
          <p:spPr bwMode="auto">
            <a:xfrm>
              <a:off x="1166" y="1496"/>
              <a:ext cx="345" cy="152"/>
            </a:xfrm>
            <a:custGeom>
              <a:avLst/>
              <a:gdLst>
                <a:gd name="T0" fmla="*/ 0 w 691"/>
                <a:gd name="T1" fmla="*/ 27 h 305"/>
                <a:gd name="T2" fmla="*/ 14 w 691"/>
                <a:gd name="T3" fmla="*/ 27 h 305"/>
                <a:gd name="T4" fmla="*/ 39 w 691"/>
                <a:gd name="T5" fmla="*/ 27 h 305"/>
                <a:gd name="T6" fmla="*/ 70 w 691"/>
                <a:gd name="T7" fmla="*/ 27 h 305"/>
                <a:gd name="T8" fmla="*/ 106 w 691"/>
                <a:gd name="T9" fmla="*/ 27 h 305"/>
                <a:gd name="T10" fmla="*/ 142 w 691"/>
                <a:gd name="T11" fmla="*/ 27 h 305"/>
                <a:gd name="T12" fmla="*/ 173 w 691"/>
                <a:gd name="T13" fmla="*/ 27 h 305"/>
                <a:gd name="T14" fmla="*/ 198 w 691"/>
                <a:gd name="T15" fmla="*/ 27 h 305"/>
                <a:gd name="T16" fmla="*/ 211 w 691"/>
                <a:gd name="T17" fmla="*/ 27 h 305"/>
                <a:gd name="T18" fmla="*/ 256 w 691"/>
                <a:gd name="T19" fmla="*/ 28 h 305"/>
                <a:gd name="T20" fmla="*/ 299 w 691"/>
                <a:gd name="T21" fmla="*/ 34 h 305"/>
                <a:gd name="T22" fmla="*/ 342 w 691"/>
                <a:gd name="T23" fmla="*/ 43 h 305"/>
                <a:gd name="T24" fmla="*/ 381 w 691"/>
                <a:gd name="T25" fmla="*/ 53 h 305"/>
                <a:gd name="T26" fmla="*/ 420 w 691"/>
                <a:gd name="T27" fmla="*/ 68 h 305"/>
                <a:gd name="T28" fmla="*/ 457 w 691"/>
                <a:gd name="T29" fmla="*/ 83 h 305"/>
                <a:gd name="T30" fmla="*/ 490 w 691"/>
                <a:gd name="T31" fmla="*/ 102 h 305"/>
                <a:gd name="T32" fmla="*/ 521 w 691"/>
                <a:gd name="T33" fmla="*/ 121 h 305"/>
                <a:gd name="T34" fmla="*/ 552 w 691"/>
                <a:gd name="T35" fmla="*/ 141 h 305"/>
                <a:gd name="T36" fmla="*/ 579 w 691"/>
                <a:gd name="T37" fmla="*/ 165 h 305"/>
                <a:gd name="T38" fmla="*/ 604 w 691"/>
                <a:gd name="T39" fmla="*/ 187 h 305"/>
                <a:gd name="T40" fmla="*/ 627 w 691"/>
                <a:gd name="T41" fmla="*/ 211 h 305"/>
                <a:gd name="T42" fmla="*/ 646 w 691"/>
                <a:gd name="T43" fmla="*/ 234 h 305"/>
                <a:gd name="T44" fmla="*/ 664 w 691"/>
                <a:gd name="T45" fmla="*/ 259 h 305"/>
                <a:gd name="T46" fmla="*/ 679 w 691"/>
                <a:gd name="T47" fmla="*/ 283 h 305"/>
                <a:gd name="T48" fmla="*/ 691 w 691"/>
                <a:gd name="T49" fmla="*/ 305 h 305"/>
                <a:gd name="T50" fmla="*/ 691 w 691"/>
                <a:gd name="T51" fmla="*/ 261 h 305"/>
                <a:gd name="T52" fmla="*/ 679 w 691"/>
                <a:gd name="T53" fmla="*/ 239 h 305"/>
                <a:gd name="T54" fmla="*/ 664 w 691"/>
                <a:gd name="T55" fmla="*/ 215 h 305"/>
                <a:gd name="T56" fmla="*/ 646 w 691"/>
                <a:gd name="T57" fmla="*/ 193 h 305"/>
                <a:gd name="T58" fmla="*/ 627 w 691"/>
                <a:gd name="T59" fmla="*/ 169 h 305"/>
                <a:gd name="T60" fmla="*/ 604 w 691"/>
                <a:gd name="T61" fmla="*/ 147 h 305"/>
                <a:gd name="T62" fmla="*/ 579 w 691"/>
                <a:gd name="T63" fmla="*/ 125 h 305"/>
                <a:gd name="T64" fmla="*/ 552 w 691"/>
                <a:gd name="T65" fmla="*/ 105 h 305"/>
                <a:gd name="T66" fmla="*/ 521 w 691"/>
                <a:gd name="T67" fmla="*/ 86 h 305"/>
                <a:gd name="T68" fmla="*/ 490 w 691"/>
                <a:gd name="T69" fmla="*/ 68 h 305"/>
                <a:gd name="T70" fmla="*/ 457 w 691"/>
                <a:gd name="T71" fmla="*/ 52 h 305"/>
                <a:gd name="T72" fmla="*/ 420 w 691"/>
                <a:gd name="T73" fmla="*/ 37 h 305"/>
                <a:gd name="T74" fmla="*/ 381 w 691"/>
                <a:gd name="T75" fmla="*/ 24 h 305"/>
                <a:gd name="T76" fmla="*/ 342 w 691"/>
                <a:gd name="T77" fmla="*/ 14 h 305"/>
                <a:gd name="T78" fmla="*/ 299 w 691"/>
                <a:gd name="T79" fmla="*/ 6 h 305"/>
                <a:gd name="T80" fmla="*/ 256 w 691"/>
                <a:gd name="T81" fmla="*/ 2 h 305"/>
                <a:gd name="T82" fmla="*/ 211 w 691"/>
                <a:gd name="T83" fmla="*/ 0 h 305"/>
                <a:gd name="T84" fmla="*/ 198 w 691"/>
                <a:gd name="T85" fmla="*/ 0 h 305"/>
                <a:gd name="T86" fmla="*/ 173 w 691"/>
                <a:gd name="T87" fmla="*/ 0 h 305"/>
                <a:gd name="T88" fmla="*/ 142 w 691"/>
                <a:gd name="T89" fmla="*/ 0 h 305"/>
                <a:gd name="T90" fmla="*/ 106 w 691"/>
                <a:gd name="T91" fmla="*/ 0 h 305"/>
                <a:gd name="T92" fmla="*/ 70 w 691"/>
                <a:gd name="T93" fmla="*/ 0 h 305"/>
                <a:gd name="T94" fmla="*/ 39 w 691"/>
                <a:gd name="T95" fmla="*/ 0 h 305"/>
                <a:gd name="T96" fmla="*/ 14 w 691"/>
                <a:gd name="T97" fmla="*/ 0 h 305"/>
                <a:gd name="T98" fmla="*/ 0 w 691"/>
                <a:gd name="T99" fmla="*/ 0 h 305"/>
                <a:gd name="T100" fmla="*/ 0 w 691"/>
                <a:gd name="T101" fmla="*/ 27 h 30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91"/>
                <a:gd name="T154" fmla="*/ 0 h 305"/>
                <a:gd name="T155" fmla="*/ 691 w 691"/>
                <a:gd name="T156" fmla="*/ 305 h 30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91" h="305">
                  <a:moveTo>
                    <a:pt x="0" y="27"/>
                  </a:moveTo>
                  <a:lnTo>
                    <a:pt x="14" y="27"/>
                  </a:lnTo>
                  <a:lnTo>
                    <a:pt x="39" y="27"/>
                  </a:lnTo>
                  <a:lnTo>
                    <a:pt x="70" y="27"/>
                  </a:lnTo>
                  <a:lnTo>
                    <a:pt x="106" y="27"/>
                  </a:lnTo>
                  <a:lnTo>
                    <a:pt x="142" y="27"/>
                  </a:lnTo>
                  <a:lnTo>
                    <a:pt x="173" y="27"/>
                  </a:lnTo>
                  <a:lnTo>
                    <a:pt x="198" y="27"/>
                  </a:lnTo>
                  <a:lnTo>
                    <a:pt x="211" y="27"/>
                  </a:lnTo>
                  <a:lnTo>
                    <a:pt x="256" y="28"/>
                  </a:lnTo>
                  <a:lnTo>
                    <a:pt x="299" y="34"/>
                  </a:lnTo>
                  <a:lnTo>
                    <a:pt x="342" y="43"/>
                  </a:lnTo>
                  <a:lnTo>
                    <a:pt x="381" y="53"/>
                  </a:lnTo>
                  <a:lnTo>
                    <a:pt x="420" y="68"/>
                  </a:lnTo>
                  <a:lnTo>
                    <a:pt x="457" y="83"/>
                  </a:lnTo>
                  <a:lnTo>
                    <a:pt x="490" y="102"/>
                  </a:lnTo>
                  <a:lnTo>
                    <a:pt x="521" y="121"/>
                  </a:lnTo>
                  <a:lnTo>
                    <a:pt x="552" y="141"/>
                  </a:lnTo>
                  <a:lnTo>
                    <a:pt x="579" y="165"/>
                  </a:lnTo>
                  <a:lnTo>
                    <a:pt x="604" y="187"/>
                  </a:lnTo>
                  <a:lnTo>
                    <a:pt x="627" y="211"/>
                  </a:lnTo>
                  <a:lnTo>
                    <a:pt x="646" y="234"/>
                  </a:lnTo>
                  <a:lnTo>
                    <a:pt x="664" y="259"/>
                  </a:lnTo>
                  <a:lnTo>
                    <a:pt x="679" y="283"/>
                  </a:lnTo>
                  <a:lnTo>
                    <a:pt x="691" y="305"/>
                  </a:lnTo>
                  <a:lnTo>
                    <a:pt x="691" y="261"/>
                  </a:lnTo>
                  <a:lnTo>
                    <a:pt x="679" y="239"/>
                  </a:lnTo>
                  <a:lnTo>
                    <a:pt x="664" y="215"/>
                  </a:lnTo>
                  <a:lnTo>
                    <a:pt x="646" y="193"/>
                  </a:lnTo>
                  <a:lnTo>
                    <a:pt x="627" y="169"/>
                  </a:lnTo>
                  <a:lnTo>
                    <a:pt x="604" y="147"/>
                  </a:lnTo>
                  <a:lnTo>
                    <a:pt x="579" y="125"/>
                  </a:lnTo>
                  <a:lnTo>
                    <a:pt x="552" y="105"/>
                  </a:lnTo>
                  <a:lnTo>
                    <a:pt x="521" y="86"/>
                  </a:lnTo>
                  <a:lnTo>
                    <a:pt x="490" y="68"/>
                  </a:lnTo>
                  <a:lnTo>
                    <a:pt x="457" y="52"/>
                  </a:lnTo>
                  <a:lnTo>
                    <a:pt x="420" y="37"/>
                  </a:lnTo>
                  <a:lnTo>
                    <a:pt x="381" y="24"/>
                  </a:lnTo>
                  <a:lnTo>
                    <a:pt x="342" y="14"/>
                  </a:lnTo>
                  <a:lnTo>
                    <a:pt x="299" y="6"/>
                  </a:lnTo>
                  <a:lnTo>
                    <a:pt x="256" y="2"/>
                  </a:lnTo>
                  <a:lnTo>
                    <a:pt x="211" y="0"/>
                  </a:lnTo>
                  <a:lnTo>
                    <a:pt x="198" y="0"/>
                  </a:lnTo>
                  <a:lnTo>
                    <a:pt x="173" y="0"/>
                  </a:lnTo>
                  <a:lnTo>
                    <a:pt x="142" y="0"/>
                  </a:lnTo>
                  <a:lnTo>
                    <a:pt x="106" y="0"/>
                  </a:lnTo>
                  <a:lnTo>
                    <a:pt x="70" y="0"/>
                  </a:lnTo>
                  <a:lnTo>
                    <a:pt x="39" y="0"/>
                  </a:lnTo>
                  <a:lnTo>
                    <a:pt x="14" y="0"/>
                  </a:lnTo>
                  <a:lnTo>
                    <a:pt x="0" y="0"/>
                  </a:lnTo>
                  <a:lnTo>
                    <a:pt x="0" y="27"/>
                  </a:lnTo>
                  <a:close/>
                </a:path>
              </a:pathLst>
            </a:custGeom>
            <a:solidFill>
              <a:srgbClr val="FFFFFF"/>
            </a:solidFill>
            <a:ln w="9525">
              <a:noFill/>
              <a:round/>
              <a:headEnd/>
              <a:tailEnd/>
            </a:ln>
          </p:spPr>
          <p:txBody>
            <a:bodyPr/>
            <a:lstStyle/>
            <a:p>
              <a:endParaRPr lang="en-US"/>
            </a:p>
          </p:txBody>
        </p:sp>
        <p:sp>
          <p:nvSpPr>
            <p:cNvPr id="1350" name="Freeform 25"/>
            <p:cNvSpPr>
              <a:spLocks/>
            </p:cNvSpPr>
            <p:nvPr/>
          </p:nvSpPr>
          <p:spPr bwMode="auto">
            <a:xfrm>
              <a:off x="898" y="1538"/>
              <a:ext cx="161" cy="167"/>
            </a:xfrm>
            <a:custGeom>
              <a:avLst/>
              <a:gdLst>
                <a:gd name="T0" fmla="*/ 239 w 324"/>
                <a:gd name="T1" fmla="*/ 0 h 336"/>
                <a:gd name="T2" fmla="*/ 324 w 324"/>
                <a:gd name="T3" fmla="*/ 336 h 336"/>
                <a:gd name="T4" fmla="*/ 0 w 324"/>
                <a:gd name="T5" fmla="*/ 336 h 336"/>
                <a:gd name="T6" fmla="*/ 86 w 324"/>
                <a:gd name="T7" fmla="*/ 0 h 336"/>
                <a:gd name="T8" fmla="*/ 239 w 324"/>
                <a:gd name="T9" fmla="*/ 0 h 336"/>
                <a:gd name="T10" fmla="*/ 0 60000 65536"/>
                <a:gd name="T11" fmla="*/ 0 60000 65536"/>
                <a:gd name="T12" fmla="*/ 0 60000 65536"/>
                <a:gd name="T13" fmla="*/ 0 60000 65536"/>
                <a:gd name="T14" fmla="*/ 0 60000 65536"/>
                <a:gd name="T15" fmla="*/ 0 w 324"/>
                <a:gd name="T16" fmla="*/ 0 h 336"/>
                <a:gd name="T17" fmla="*/ 324 w 324"/>
                <a:gd name="T18" fmla="*/ 336 h 336"/>
              </a:gdLst>
              <a:ahLst/>
              <a:cxnLst>
                <a:cxn ang="T10">
                  <a:pos x="T0" y="T1"/>
                </a:cxn>
                <a:cxn ang="T11">
                  <a:pos x="T2" y="T3"/>
                </a:cxn>
                <a:cxn ang="T12">
                  <a:pos x="T4" y="T5"/>
                </a:cxn>
                <a:cxn ang="T13">
                  <a:pos x="T6" y="T7"/>
                </a:cxn>
                <a:cxn ang="T14">
                  <a:pos x="T8" y="T9"/>
                </a:cxn>
              </a:cxnLst>
              <a:rect l="T15" t="T16" r="T17" b="T18"/>
              <a:pathLst>
                <a:path w="324" h="336">
                  <a:moveTo>
                    <a:pt x="239" y="0"/>
                  </a:moveTo>
                  <a:lnTo>
                    <a:pt x="324" y="336"/>
                  </a:lnTo>
                  <a:lnTo>
                    <a:pt x="0" y="336"/>
                  </a:lnTo>
                  <a:lnTo>
                    <a:pt x="86" y="0"/>
                  </a:lnTo>
                  <a:lnTo>
                    <a:pt x="239" y="0"/>
                  </a:lnTo>
                  <a:close/>
                </a:path>
              </a:pathLst>
            </a:custGeom>
            <a:solidFill>
              <a:srgbClr val="FFFFFF"/>
            </a:solidFill>
            <a:ln w="9525">
              <a:noFill/>
              <a:round/>
              <a:headEnd/>
              <a:tailEnd/>
            </a:ln>
          </p:spPr>
          <p:txBody>
            <a:bodyPr/>
            <a:lstStyle/>
            <a:p>
              <a:endParaRPr lang="en-US"/>
            </a:p>
          </p:txBody>
        </p:sp>
        <p:sp>
          <p:nvSpPr>
            <p:cNvPr id="1351" name="Freeform 26"/>
            <p:cNvSpPr>
              <a:spLocks/>
            </p:cNvSpPr>
            <p:nvPr/>
          </p:nvSpPr>
          <p:spPr bwMode="auto">
            <a:xfrm>
              <a:off x="1110" y="1168"/>
              <a:ext cx="42" cy="97"/>
            </a:xfrm>
            <a:custGeom>
              <a:avLst/>
              <a:gdLst>
                <a:gd name="T0" fmla="*/ 63 w 83"/>
                <a:gd name="T1" fmla="*/ 192 h 192"/>
                <a:gd name="T2" fmla="*/ 63 w 83"/>
                <a:gd name="T3" fmla="*/ 63 h 192"/>
                <a:gd name="T4" fmla="*/ 73 w 83"/>
                <a:gd name="T5" fmla="*/ 63 h 192"/>
                <a:gd name="T6" fmla="*/ 73 w 83"/>
                <a:gd name="T7" fmla="*/ 50 h 192"/>
                <a:gd name="T8" fmla="*/ 83 w 83"/>
                <a:gd name="T9" fmla="*/ 50 h 192"/>
                <a:gd name="T10" fmla="*/ 83 w 83"/>
                <a:gd name="T11" fmla="*/ 7 h 192"/>
                <a:gd name="T12" fmla="*/ 73 w 83"/>
                <a:gd name="T13" fmla="*/ 7 h 192"/>
                <a:gd name="T14" fmla="*/ 73 w 83"/>
                <a:gd name="T15" fmla="*/ 0 h 192"/>
                <a:gd name="T16" fmla="*/ 10 w 83"/>
                <a:gd name="T17" fmla="*/ 0 h 192"/>
                <a:gd name="T18" fmla="*/ 10 w 83"/>
                <a:gd name="T19" fmla="*/ 7 h 192"/>
                <a:gd name="T20" fmla="*/ 0 w 83"/>
                <a:gd name="T21" fmla="*/ 7 h 192"/>
                <a:gd name="T22" fmla="*/ 0 w 83"/>
                <a:gd name="T23" fmla="*/ 50 h 192"/>
                <a:gd name="T24" fmla="*/ 10 w 83"/>
                <a:gd name="T25" fmla="*/ 50 h 192"/>
                <a:gd name="T26" fmla="*/ 10 w 83"/>
                <a:gd name="T27" fmla="*/ 63 h 192"/>
                <a:gd name="T28" fmla="*/ 20 w 83"/>
                <a:gd name="T29" fmla="*/ 63 h 192"/>
                <a:gd name="T30" fmla="*/ 20 w 83"/>
                <a:gd name="T31" fmla="*/ 192 h 192"/>
                <a:gd name="T32" fmla="*/ 63 w 83"/>
                <a:gd name="T33" fmla="*/ 192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3"/>
                <a:gd name="T52" fmla="*/ 0 h 192"/>
                <a:gd name="T53" fmla="*/ 83 w 83"/>
                <a:gd name="T54" fmla="*/ 192 h 1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3" h="192">
                  <a:moveTo>
                    <a:pt x="63" y="192"/>
                  </a:moveTo>
                  <a:lnTo>
                    <a:pt x="63" y="63"/>
                  </a:lnTo>
                  <a:lnTo>
                    <a:pt x="73" y="63"/>
                  </a:lnTo>
                  <a:lnTo>
                    <a:pt x="73" y="50"/>
                  </a:lnTo>
                  <a:lnTo>
                    <a:pt x="83" y="50"/>
                  </a:lnTo>
                  <a:lnTo>
                    <a:pt x="83" y="7"/>
                  </a:lnTo>
                  <a:lnTo>
                    <a:pt x="73" y="7"/>
                  </a:lnTo>
                  <a:lnTo>
                    <a:pt x="73" y="0"/>
                  </a:lnTo>
                  <a:lnTo>
                    <a:pt x="10" y="0"/>
                  </a:lnTo>
                  <a:lnTo>
                    <a:pt x="10" y="7"/>
                  </a:lnTo>
                  <a:lnTo>
                    <a:pt x="0" y="7"/>
                  </a:lnTo>
                  <a:lnTo>
                    <a:pt x="0" y="50"/>
                  </a:lnTo>
                  <a:lnTo>
                    <a:pt x="10" y="50"/>
                  </a:lnTo>
                  <a:lnTo>
                    <a:pt x="10" y="63"/>
                  </a:lnTo>
                  <a:lnTo>
                    <a:pt x="20" y="63"/>
                  </a:lnTo>
                  <a:lnTo>
                    <a:pt x="20" y="192"/>
                  </a:lnTo>
                  <a:lnTo>
                    <a:pt x="63" y="192"/>
                  </a:lnTo>
                  <a:close/>
                </a:path>
              </a:pathLst>
            </a:custGeom>
            <a:solidFill>
              <a:srgbClr val="2D5E5E"/>
            </a:solidFill>
            <a:ln w="9525">
              <a:noFill/>
              <a:round/>
              <a:headEnd/>
              <a:tailEnd/>
            </a:ln>
          </p:spPr>
          <p:txBody>
            <a:bodyPr/>
            <a:lstStyle/>
            <a:p>
              <a:endParaRPr lang="en-US"/>
            </a:p>
          </p:txBody>
        </p:sp>
        <p:sp>
          <p:nvSpPr>
            <p:cNvPr id="1352" name="Freeform 27"/>
            <p:cNvSpPr>
              <a:spLocks/>
            </p:cNvSpPr>
            <p:nvPr/>
          </p:nvSpPr>
          <p:spPr bwMode="auto">
            <a:xfrm>
              <a:off x="805" y="1168"/>
              <a:ext cx="42" cy="97"/>
            </a:xfrm>
            <a:custGeom>
              <a:avLst/>
              <a:gdLst>
                <a:gd name="T0" fmla="*/ 20 w 84"/>
                <a:gd name="T1" fmla="*/ 192 h 192"/>
                <a:gd name="T2" fmla="*/ 20 w 84"/>
                <a:gd name="T3" fmla="*/ 63 h 192"/>
                <a:gd name="T4" fmla="*/ 10 w 84"/>
                <a:gd name="T5" fmla="*/ 63 h 192"/>
                <a:gd name="T6" fmla="*/ 10 w 84"/>
                <a:gd name="T7" fmla="*/ 50 h 192"/>
                <a:gd name="T8" fmla="*/ 0 w 84"/>
                <a:gd name="T9" fmla="*/ 50 h 192"/>
                <a:gd name="T10" fmla="*/ 0 w 84"/>
                <a:gd name="T11" fmla="*/ 7 h 192"/>
                <a:gd name="T12" fmla="*/ 10 w 84"/>
                <a:gd name="T13" fmla="*/ 7 h 192"/>
                <a:gd name="T14" fmla="*/ 10 w 84"/>
                <a:gd name="T15" fmla="*/ 0 h 192"/>
                <a:gd name="T16" fmla="*/ 73 w 84"/>
                <a:gd name="T17" fmla="*/ 0 h 192"/>
                <a:gd name="T18" fmla="*/ 73 w 84"/>
                <a:gd name="T19" fmla="*/ 7 h 192"/>
                <a:gd name="T20" fmla="*/ 84 w 84"/>
                <a:gd name="T21" fmla="*/ 7 h 192"/>
                <a:gd name="T22" fmla="*/ 84 w 84"/>
                <a:gd name="T23" fmla="*/ 50 h 192"/>
                <a:gd name="T24" fmla="*/ 73 w 84"/>
                <a:gd name="T25" fmla="*/ 50 h 192"/>
                <a:gd name="T26" fmla="*/ 73 w 84"/>
                <a:gd name="T27" fmla="*/ 63 h 192"/>
                <a:gd name="T28" fmla="*/ 63 w 84"/>
                <a:gd name="T29" fmla="*/ 63 h 192"/>
                <a:gd name="T30" fmla="*/ 63 w 84"/>
                <a:gd name="T31" fmla="*/ 192 h 192"/>
                <a:gd name="T32" fmla="*/ 20 w 84"/>
                <a:gd name="T33" fmla="*/ 192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192"/>
                <a:gd name="T53" fmla="*/ 84 w 84"/>
                <a:gd name="T54" fmla="*/ 192 h 1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192">
                  <a:moveTo>
                    <a:pt x="20" y="192"/>
                  </a:moveTo>
                  <a:lnTo>
                    <a:pt x="20" y="63"/>
                  </a:lnTo>
                  <a:lnTo>
                    <a:pt x="10" y="63"/>
                  </a:lnTo>
                  <a:lnTo>
                    <a:pt x="10" y="50"/>
                  </a:lnTo>
                  <a:lnTo>
                    <a:pt x="0" y="50"/>
                  </a:lnTo>
                  <a:lnTo>
                    <a:pt x="0" y="7"/>
                  </a:lnTo>
                  <a:lnTo>
                    <a:pt x="10" y="7"/>
                  </a:lnTo>
                  <a:lnTo>
                    <a:pt x="10" y="0"/>
                  </a:lnTo>
                  <a:lnTo>
                    <a:pt x="73" y="0"/>
                  </a:lnTo>
                  <a:lnTo>
                    <a:pt x="73" y="7"/>
                  </a:lnTo>
                  <a:lnTo>
                    <a:pt x="84" y="7"/>
                  </a:lnTo>
                  <a:lnTo>
                    <a:pt x="84" y="50"/>
                  </a:lnTo>
                  <a:lnTo>
                    <a:pt x="73" y="50"/>
                  </a:lnTo>
                  <a:lnTo>
                    <a:pt x="73" y="63"/>
                  </a:lnTo>
                  <a:lnTo>
                    <a:pt x="63" y="63"/>
                  </a:lnTo>
                  <a:lnTo>
                    <a:pt x="63" y="192"/>
                  </a:lnTo>
                  <a:lnTo>
                    <a:pt x="20" y="192"/>
                  </a:lnTo>
                  <a:close/>
                </a:path>
              </a:pathLst>
            </a:custGeom>
            <a:solidFill>
              <a:srgbClr val="2D5E5E"/>
            </a:solidFill>
            <a:ln w="9525">
              <a:noFill/>
              <a:round/>
              <a:headEnd/>
              <a:tailEnd/>
            </a:ln>
          </p:spPr>
          <p:txBody>
            <a:bodyPr/>
            <a:lstStyle/>
            <a:p>
              <a:endParaRPr lang="en-US"/>
            </a:p>
          </p:txBody>
        </p:sp>
        <p:sp>
          <p:nvSpPr>
            <p:cNvPr id="1353" name="Freeform 28"/>
            <p:cNvSpPr>
              <a:spLocks/>
            </p:cNvSpPr>
            <p:nvPr/>
          </p:nvSpPr>
          <p:spPr bwMode="auto">
            <a:xfrm>
              <a:off x="656" y="1199"/>
              <a:ext cx="172" cy="128"/>
            </a:xfrm>
            <a:custGeom>
              <a:avLst/>
              <a:gdLst>
                <a:gd name="T0" fmla="*/ 214 w 344"/>
                <a:gd name="T1" fmla="*/ 0 h 256"/>
                <a:gd name="T2" fmla="*/ 344 w 344"/>
                <a:gd name="T3" fmla="*/ 256 h 256"/>
                <a:gd name="T4" fmla="*/ 0 w 344"/>
                <a:gd name="T5" fmla="*/ 256 h 256"/>
                <a:gd name="T6" fmla="*/ 128 w 344"/>
                <a:gd name="T7" fmla="*/ 0 h 256"/>
                <a:gd name="T8" fmla="*/ 214 w 344"/>
                <a:gd name="T9" fmla="*/ 0 h 256"/>
                <a:gd name="T10" fmla="*/ 0 60000 65536"/>
                <a:gd name="T11" fmla="*/ 0 60000 65536"/>
                <a:gd name="T12" fmla="*/ 0 60000 65536"/>
                <a:gd name="T13" fmla="*/ 0 60000 65536"/>
                <a:gd name="T14" fmla="*/ 0 60000 65536"/>
                <a:gd name="T15" fmla="*/ 0 w 344"/>
                <a:gd name="T16" fmla="*/ 0 h 256"/>
                <a:gd name="T17" fmla="*/ 344 w 344"/>
                <a:gd name="T18" fmla="*/ 256 h 256"/>
              </a:gdLst>
              <a:ahLst/>
              <a:cxnLst>
                <a:cxn ang="T10">
                  <a:pos x="T0" y="T1"/>
                </a:cxn>
                <a:cxn ang="T11">
                  <a:pos x="T2" y="T3"/>
                </a:cxn>
                <a:cxn ang="T12">
                  <a:pos x="T4" y="T5"/>
                </a:cxn>
                <a:cxn ang="T13">
                  <a:pos x="T6" y="T7"/>
                </a:cxn>
                <a:cxn ang="T14">
                  <a:pos x="T8" y="T9"/>
                </a:cxn>
              </a:cxnLst>
              <a:rect l="T15" t="T16" r="T17" b="T18"/>
              <a:pathLst>
                <a:path w="344" h="256">
                  <a:moveTo>
                    <a:pt x="214" y="0"/>
                  </a:moveTo>
                  <a:lnTo>
                    <a:pt x="344" y="256"/>
                  </a:lnTo>
                  <a:lnTo>
                    <a:pt x="0" y="256"/>
                  </a:lnTo>
                  <a:lnTo>
                    <a:pt x="128" y="0"/>
                  </a:lnTo>
                  <a:lnTo>
                    <a:pt x="214" y="0"/>
                  </a:lnTo>
                  <a:close/>
                </a:path>
              </a:pathLst>
            </a:custGeom>
            <a:solidFill>
              <a:srgbClr val="96ADAD"/>
            </a:solidFill>
            <a:ln w="9525">
              <a:noFill/>
              <a:round/>
              <a:headEnd/>
              <a:tailEnd/>
            </a:ln>
          </p:spPr>
          <p:txBody>
            <a:bodyPr/>
            <a:lstStyle/>
            <a:p>
              <a:endParaRPr lang="en-US"/>
            </a:p>
          </p:txBody>
        </p:sp>
        <p:sp>
          <p:nvSpPr>
            <p:cNvPr id="1354" name="Freeform 29"/>
            <p:cNvSpPr>
              <a:spLocks/>
            </p:cNvSpPr>
            <p:nvPr/>
          </p:nvSpPr>
          <p:spPr bwMode="auto">
            <a:xfrm>
              <a:off x="778" y="1204"/>
              <a:ext cx="401" cy="123"/>
            </a:xfrm>
            <a:custGeom>
              <a:avLst/>
              <a:gdLst>
                <a:gd name="T0" fmla="*/ 0 w 802"/>
                <a:gd name="T1" fmla="*/ 247 h 247"/>
                <a:gd name="T2" fmla="*/ 142 w 802"/>
                <a:gd name="T3" fmla="*/ 0 h 247"/>
                <a:gd name="T4" fmla="*/ 661 w 802"/>
                <a:gd name="T5" fmla="*/ 0 h 247"/>
                <a:gd name="T6" fmla="*/ 802 w 802"/>
                <a:gd name="T7" fmla="*/ 247 h 247"/>
                <a:gd name="T8" fmla="*/ 0 w 802"/>
                <a:gd name="T9" fmla="*/ 247 h 247"/>
                <a:gd name="T10" fmla="*/ 0 60000 65536"/>
                <a:gd name="T11" fmla="*/ 0 60000 65536"/>
                <a:gd name="T12" fmla="*/ 0 60000 65536"/>
                <a:gd name="T13" fmla="*/ 0 60000 65536"/>
                <a:gd name="T14" fmla="*/ 0 60000 65536"/>
                <a:gd name="T15" fmla="*/ 0 w 802"/>
                <a:gd name="T16" fmla="*/ 0 h 247"/>
                <a:gd name="T17" fmla="*/ 802 w 802"/>
                <a:gd name="T18" fmla="*/ 247 h 247"/>
              </a:gdLst>
              <a:ahLst/>
              <a:cxnLst>
                <a:cxn ang="T10">
                  <a:pos x="T0" y="T1"/>
                </a:cxn>
                <a:cxn ang="T11">
                  <a:pos x="T2" y="T3"/>
                </a:cxn>
                <a:cxn ang="T12">
                  <a:pos x="T4" y="T5"/>
                </a:cxn>
                <a:cxn ang="T13">
                  <a:pos x="T6" y="T7"/>
                </a:cxn>
                <a:cxn ang="T14">
                  <a:pos x="T8" y="T9"/>
                </a:cxn>
              </a:cxnLst>
              <a:rect l="T15" t="T16" r="T17" b="T18"/>
              <a:pathLst>
                <a:path w="802" h="247">
                  <a:moveTo>
                    <a:pt x="0" y="247"/>
                  </a:moveTo>
                  <a:lnTo>
                    <a:pt x="142" y="0"/>
                  </a:lnTo>
                  <a:lnTo>
                    <a:pt x="661" y="0"/>
                  </a:lnTo>
                  <a:lnTo>
                    <a:pt x="802" y="247"/>
                  </a:lnTo>
                  <a:lnTo>
                    <a:pt x="0" y="247"/>
                  </a:lnTo>
                  <a:close/>
                </a:path>
              </a:pathLst>
            </a:custGeom>
            <a:solidFill>
              <a:srgbClr val="96ADAD"/>
            </a:solidFill>
            <a:ln w="9525">
              <a:noFill/>
              <a:round/>
              <a:headEnd/>
              <a:tailEnd/>
            </a:ln>
          </p:spPr>
          <p:txBody>
            <a:bodyPr/>
            <a:lstStyle/>
            <a:p>
              <a:endParaRPr lang="en-US"/>
            </a:p>
          </p:txBody>
        </p:sp>
        <p:sp>
          <p:nvSpPr>
            <p:cNvPr id="1355" name="Freeform 30"/>
            <p:cNvSpPr>
              <a:spLocks/>
            </p:cNvSpPr>
            <p:nvPr/>
          </p:nvSpPr>
          <p:spPr bwMode="auto">
            <a:xfrm>
              <a:off x="779" y="1327"/>
              <a:ext cx="400" cy="211"/>
            </a:xfrm>
            <a:custGeom>
              <a:avLst/>
              <a:gdLst>
                <a:gd name="T0" fmla="*/ 776 w 799"/>
                <a:gd name="T1" fmla="*/ 421 h 421"/>
                <a:gd name="T2" fmla="*/ 776 w 799"/>
                <a:gd name="T3" fmla="*/ 53 h 421"/>
                <a:gd name="T4" fmla="*/ 786 w 799"/>
                <a:gd name="T5" fmla="*/ 53 h 421"/>
                <a:gd name="T6" fmla="*/ 799 w 799"/>
                <a:gd name="T7" fmla="*/ 0 h 421"/>
                <a:gd name="T8" fmla="*/ 0 w 799"/>
                <a:gd name="T9" fmla="*/ 0 h 421"/>
                <a:gd name="T10" fmla="*/ 16 w 799"/>
                <a:gd name="T11" fmla="*/ 53 h 421"/>
                <a:gd name="T12" fmla="*/ 21 w 799"/>
                <a:gd name="T13" fmla="*/ 53 h 421"/>
                <a:gd name="T14" fmla="*/ 21 w 799"/>
                <a:gd name="T15" fmla="*/ 421 h 421"/>
                <a:gd name="T16" fmla="*/ 776 w 799"/>
                <a:gd name="T17" fmla="*/ 421 h 4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99"/>
                <a:gd name="T28" fmla="*/ 0 h 421"/>
                <a:gd name="T29" fmla="*/ 799 w 799"/>
                <a:gd name="T30" fmla="*/ 421 h 4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99" h="421">
                  <a:moveTo>
                    <a:pt x="776" y="421"/>
                  </a:moveTo>
                  <a:lnTo>
                    <a:pt x="776" y="53"/>
                  </a:lnTo>
                  <a:lnTo>
                    <a:pt x="786" y="53"/>
                  </a:lnTo>
                  <a:lnTo>
                    <a:pt x="799" y="0"/>
                  </a:lnTo>
                  <a:lnTo>
                    <a:pt x="0" y="0"/>
                  </a:lnTo>
                  <a:lnTo>
                    <a:pt x="16" y="53"/>
                  </a:lnTo>
                  <a:lnTo>
                    <a:pt x="21" y="53"/>
                  </a:lnTo>
                  <a:lnTo>
                    <a:pt x="21" y="421"/>
                  </a:lnTo>
                  <a:lnTo>
                    <a:pt x="776" y="421"/>
                  </a:lnTo>
                  <a:close/>
                </a:path>
              </a:pathLst>
            </a:custGeom>
            <a:solidFill>
              <a:srgbClr val="1919FF"/>
            </a:solidFill>
            <a:ln w="9525">
              <a:noFill/>
              <a:round/>
              <a:headEnd/>
              <a:tailEnd/>
            </a:ln>
          </p:spPr>
          <p:txBody>
            <a:bodyPr/>
            <a:lstStyle/>
            <a:p>
              <a:endParaRPr lang="en-US"/>
            </a:p>
          </p:txBody>
        </p:sp>
        <p:sp>
          <p:nvSpPr>
            <p:cNvPr id="1356" name="Freeform 31"/>
            <p:cNvSpPr>
              <a:spLocks/>
            </p:cNvSpPr>
            <p:nvPr/>
          </p:nvSpPr>
          <p:spPr bwMode="auto">
            <a:xfrm>
              <a:off x="648" y="1327"/>
              <a:ext cx="189" cy="211"/>
            </a:xfrm>
            <a:custGeom>
              <a:avLst/>
              <a:gdLst>
                <a:gd name="T0" fmla="*/ 352 w 377"/>
                <a:gd name="T1" fmla="*/ 421 h 421"/>
                <a:gd name="T2" fmla="*/ 352 w 377"/>
                <a:gd name="T3" fmla="*/ 53 h 421"/>
                <a:gd name="T4" fmla="*/ 362 w 377"/>
                <a:gd name="T5" fmla="*/ 53 h 421"/>
                <a:gd name="T6" fmla="*/ 377 w 377"/>
                <a:gd name="T7" fmla="*/ 0 h 421"/>
                <a:gd name="T8" fmla="*/ 0 w 377"/>
                <a:gd name="T9" fmla="*/ 0 h 421"/>
                <a:gd name="T10" fmla="*/ 15 w 377"/>
                <a:gd name="T11" fmla="*/ 53 h 421"/>
                <a:gd name="T12" fmla="*/ 24 w 377"/>
                <a:gd name="T13" fmla="*/ 53 h 421"/>
                <a:gd name="T14" fmla="*/ 24 w 377"/>
                <a:gd name="T15" fmla="*/ 421 h 421"/>
                <a:gd name="T16" fmla="*/ 352 w 377"/>
                <a:gd name="T17" fmla="*/ 421 h 4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7"/>
                <a:gd name="T28" fmla="*/ 0 h 421"/>
                <a:gd name="T29" fmla="*/ 377 w 377"/>
                <a:gd name="T30" fmla="*/ 421 h 4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7" h="421">
                  <a:moveTo>
                    <a:pt x="352" y="421"/>
                  </a:moveTo>
                  <a:lnTo>
                    <a:pt x="352" y="53"/>
                  </a:lnTo>
                  <a:lnTo>
                    <a:pt x="362" y="53"/>
                  </a:lnTo>
                  <a:lnTo>
                    <a:pt x="377" y="0"/>
                  </a:lnTo>
                  <a:lnTo>
                    <a:pt x="0" y="0"/>
                  </a:lnTo>
                  <a:lnTo>
                    <a:pt x="15" y="53"/>
                  </a:lnTo>
                  <a:lnTo>
                    <a:pt x="24" y="53"/>
                  </a:lnTo>
                  <a:lnTo>
                    <a:pt x="24" y="421"/>
                  </a:lnTo>
                  <a:lnTo>
                    <a:pt x="352" y="421"/>
                  </a:lnTo>
                  <a:close/>
                </a:path>
              </a:pathLst>
            </a:custGeom>
            <a:solidFill>
              <a:srgbClr val="1919FF"/>
            </a:solidFill>
            <a:ln w="9525">
              <a:noFill/>
              <a:round/>
              <a:headEnd/>
              <a:tailEnd/>
            </a:ln>
          </p:spPr>
          <p:txBody>
            <a:bodyPr/>
            <a:lstStyle/>
            <a:p>
              <a:endParaRPr lang="en-US"/>
            </a:p>
          </p:txBody>
        </p:sp>
        <p:sp>
          <p:nvSpPr>
            <p:cNvPr id="1357" name="Freeform 32"/>
            <p:cNvSpPr>
              <a:spLocks/>
            </p:cNvSpPr>
            <p:nvPr/>
          </p:nvSpPr>
          <p:spPr bwMode="auto">
            <a:xfrm>
              <a:off x="724" y="1155"/>
              <a:ext cx="36" cy="35"/>
            </a:xfrm>
            <a:custGeom>
              <a:avLst/>
              <a:gdLst>
                <a:gd name="T0" fmla="*/ 72 w 72"/>
                <a:gd name="T1" fmla="*/ 71 h 71"/>
                <a:gd name="T2" fmla="*/ 37 w 72"/>
                <a:gd name="T3" fmla="*/ 0 h 71"/>
                <a:gd name="T4" fmla="*/ 0 w 72"/>
                <a:gd name="T5" fmla="*/ 71 h 71"/>
                <a:gd name="T6" fmla="*/ 72 w 72"/>
                <a:gd name="T7" fmla="*/ 71 h 71"/>
                <a:gd name="T8" fmla="*/ 0 60000 65536"/>
                <a:gd name="T9" fmla="*/ 0 60000 65536"/>
                <a:gd name="T10" fmla="*/ 0 60000 65536"/>
                <a:gd name="T11" fmla="*/ 0 60000 65536"/>
                <a:gd name="T12" fmla="*/ 0 w 72"/>
                <a:gd name="T13" fmla="*/ 0 h 71"/>
                <a:gd name="T14" fmla="*/ 72 w 72"/>
                <a:gd name="T15" fmla="*/ 71 h 71"/>
              </a:gdLst>
              <a:ahLst/>
              <a:cxnLst>
                <a:cxn ang="T8">
                  <a:pos x="T0" y="T1"/>
                </a:cxn>
                <a:cxn ang="T9">
                  <a:pos x="T2" y="T3"/>
                </a:cxn>
                <a:cxn ang="T10">
                  <a:pos x="T4" y="T5"/>
                </a:cxn>
                <a:cxn ang="T11">
                  <a:pos x="T6" y="T7"/>
                </a:cxn>
              </a:cxnLst>
              <a:rect l="T12" t="T13" r="T14" b="T15"/>
              <a:pathLst>
                <a:path w="72" h="71">
                  <a:moveTo>
                    <a:pt x="72" y="71"/>
                  </a:moveTo>
                  <a:lnTo>
                    <a:pt x="37" y="0"/>
                  </a:lnTo>
                  <a:lnTo>
                    <a:pt x="0" y="71"/>
                  </a:lnTo>
                  <a:lnTo>
                    <a:pt x="72" y="71"/>
                  </a:lnTo>
                  <a:close/>
                </a:path>
              </a:pathLst>
            </a:custGeom>
            <a:solidFill>
              <a:srgbClr val="A5E5F2"/>
            </a:solidFill>
            <a:ln w="9525">
              <a:noFill/>
              <a:round/>
              <a:headEnd/>
              <a:tailEnd/>
            </a:ln>
          </p:spPr>
          <p:txBody>
            <a:bodyPr/>
            <a:lstStyle/>
            <a:p>
              <a:endParaRPr lang="en-US"/>
            </a:p>
          </p:txBody>
        </p:sp>
        <p:sp>
          <p:nvSpPr>
            <p:cNvPr id="1358" name="Freeform 33"/>
            <p:cNvSpPr>
              <a:spLocks/>
            </p:cNvSpPr>
            <p:nvPr/>
          </p:nvSpPr>
          <p:spPr bwMode="auto">
            <a:xfrm>
              <a:off x="783" y="1337"/>
              <a:ext cx="393" cy="8"/>
            </a:xfrm>
            <a:custGeom>
              <a:avLst/>
              <a:gdLst>
                <a:gd name="T0" fmla="*/ 0 w 785"/>
                <a:gd name="T1" fmla="*/ 0 h 16"/>
                <a:gd name="T2" fmla="*/ 785 w 785"/>
                <a:gd name="T3" fmla="*/ 0 h 16"/>
                <a:gd name="T4" fmla="*/ 783 w 785"/>
                <a:gd name="T5" fmla="*/ 16 h 16"/>
                <a:gd name="T6" fmla="*/ 3 w 785"/>
                <a:gd name="T7" fmla="*/ 16 h 16"/>
                <a:gd name="T8" fmla="*/ 0 w 785"/>
                <a:gd name="T9" fmla="*/ 0 h 16"/>
                <a:gd name="T10" fmla="*/ 0 60000 65536"/>
                <a:gd name="T11" fmla="*/ 0 60000 65536"/>
                <a:gd name="T12" fmla="*/ 0 60000 65536"/>
                <a:gd name="T13" fmla="*/ 0 60000 65536"/>
                <a:gd name="T14" fmla="*/ 0 60000 65536"/>
                <a:gd name="T15" fmla="*/ 0 w 785"/>
                <a:gd name="T16" fmla="*/ 0 h 16"/>
                <a:gd name="T17" fmla="*/ 785 w 785"/>
                <a:gd name="T18" fmla="*/ 16 h 16"/>
              </a:gdLst>
              <a:ahLst/>
              <a:cxnLst>
                <a:cxn ang="T10">
                  <a:pos x="T0" y="T1"/>
                </a:cxn>
                <a:cxn ang="T11">
                  <a:pos x="T2" y="T3"/>
                </a:cxn>
                <a:cxn ang="T12">
                  <a:pos x="T4" y="T5"/>
                </a:cxn>
                <a:cxn ang="T13">
                  <a:pos x="T6" y="T7"/>
                </a:cxn>
                <a:cxn ang="T14">
                  <a:pos x="T8" y="T9"/>
                </a:cxn>
              </a:cxnLst>
              <a:rect l="T15" t="T16" r="T17" b="T18"/>
              <a:pathLst>
                <a:path w="785" h="16">
                  <a:moveTo>
                    <a:pt x="0" y="0"/>
                  </a:moveTo>
                  <a:lnTo>
                    <a:pt x="785" y="0"/>
                  </a:lnTo>
                  <a:lnTo>
                    <a:pt x="783" y="16"/>
                  </a:lnTo>
                  <a:lnTo>
                    <a:pt x="3" y="16"/>
                  </a:lnTo>
                  <a:lnTo>
                    <a:pt x="0" y="0"/>
                  </a:lnTo>
                  <a:close/>
                </a:path>
              </a:pathLst>
            </a:custGeom>
            <a:solidFill>
              <a:srgbClr val="FFFFFF"/>
            </a:solidFill>
            <a:ln w="9525">
              <a:noFill/>
              <a:round/>
              <a:headEnd/>
              <a:tailEnd/>
            </a:ln>
          </p:spPr>
          <p:txBody>
            <a:bodyPr/>
            <a:lstStyle/>
            <a:p>
              <a:endParaRPr lang="en-US"/>
            </a:p>
          </p:txBody>
        </p:sp>
        <p:sp>
          <p:nvSpPr>
            <p:cNvPr id="1359" name="Freeform 34"/>
            <p:cNvSpPr>
              <a:spLocks/>
            </p:cNvSpPr>
            <p:nvPr/>
          </p:nvSpPr>
          <p:spPr bwMode="auto">
            <a:xfrm>
              <a:off x="651" y="1337"/>
              <a:ext cx="183" cy="8"/>
            </a:xfrm>
            <a:custGeom>
              <a:avLst/>
              <a:gdLst>
                <a:gd name="T0" fmla="*/ 362 w 367"/>
                <a:gd name="T1" fmla="*/ 16 h 16"/>
                <a:gd name="T2" fmla="*/ 5 w 367"/>
                <a:gd name="T3" fmla="*/ 16 h 16"/>
                <a:gd name="T4" fmla="*/ 0 w 367"/>
                <a:gd name="T5" fmla="*/ 0 h 16"/>
                <a:gd name="T6" fmla="*/ 367 w 367"/>
                <a:gd name="T7" fmla="*/ 0 h 16"/>
                <a:gd name="T8" fmla="*/ 362 w 367"/>
                <a:gd name="T9" fmla="*/ 16 h 16"/>
                <a:gd name="T10" fmla="*/ 0 60000 65536"/>
                <a:gd name="T11" fmla="*/ 0 60000 65536"/>
                <a:gd name="T12" fmla="*/ 0 60000 65536"/>
                <a:gd name="T13" fmla="*/ 0 60000 65536"/>
                <a:gd name="T14" fmla="*/ 0 60000 65536"/>
                <a:gd name="T15" fmla="*/ 0 w 367"/>
                <a:gd name="T16" fmla="*/ 0 h 16"/>
                <a:gd name="T17" fmla="*/ 367 w 367"/>
                <a:gd name="T18" fmla="*/ 16 h 16"/>
              </a:gdLst>
              <a:ahLst/>
              <a:cxnLst>
                <a:cxn ang="T10">
                  <a:pos x="T0" y="T1"/>
                </a:cxn>
                <a:cxn ang="T11">
                  <a:pos x="T2" y="T3"/>
                </a:cxn>
                <a:cxn ang="T12">
                  <a:pos x="T4" y="T5"/>
                </a:cxn>
                <a:cxn ang="T13">
                  <a:pos x="T6" y="T7"/>
                </a:cxn>
                <a:cxn ang="T14">
                  <a:pos x="T8" y="T9"/>
                </a:cxn>
              </a:cxnLst>
              <a:rect l="T15" t="T16" r="T17" b="T18"/>
              <a:pathLst>
                <a:path w="367" h="16">
                  <a:moveTo>
                    <a:pt x="362" y="16"/>
                  </a:moveTo>
                  <a:lnTo>
                    <a:pt x="5" y="16"/>
                  </a:lnTo>
                  <a:lnTo>
                    <a:pt x="0" y="0"/>
                  </a:lnTo>
                  <a:lnTo>
                    <a:pt x="367" y="0"/>
                  </a:lnTo>
                  <a:lnTo>
                    <a:pt x="362" y="16"/>
                  </a:lnTo>
                  <a:close/>
                </a:path>
              </a:pathLst>
            </a:custGeom>
            <a:solidFill>
              <a:srgbClr val="FFFFFF"/>
            </a:solidFill>
            <a:ln w="9525">
              <a:noFill/>
              <a:round/>
              <a:headEnd/>
              <a:tailEnd/>
            </a:ln>
          </p:spPr>
          <p:txBody>
            <a:bodyPr/>
            <a:lstStyle/>
            <a:p>
              <a:endParaRPr lang="en-US"/>
            </a:p>
          </p:txBody>
        </p:sp>
        <p:sp>
          <p:nvSpPr>
            <p:cNvPr id="1360" name="Rectangle 35"/>
            <p:cNvSpPr>
              <a:spLocks noChangeArrowheads="1"/>
            </p:cNvSpPr>
            <p:nvPr/>
          </p:nvSpPr>
          <p:spPr bwMode="auto">
            <a:xfrm>
              <a:off x="1044" y="1354"/>
              <a:ext cx="123" cy="169"/>
            </a:xfrm>
            <a:prstGeom prst="rect">
              <a:avLst/>
            </a:prstGeom>
            <a:solidFill>
              <a:srgbClr val="A5E5F2"/>
            </a:solidFill>
            <a:ln w="9525">
              <a:noFill/>
              <a:miter lim="800000"/>
              <a:headEnd/>
              <a:tailEnd/>
            </a:ln>
          </p:spPr>
          <p:txBody>
            <a:bodyPr/>
            <a:lstStyle/>
            <a:p>
              <a:endParaRPr lang="en-US"/>
            </a:p>
          </p:txBody>
        </p:sp>
        <p:sp>
          <p:nvSpPr>
            <p:cNvPr id="1361" name="Rectangle 36"/>
            <p:cNvSpPr>
              <a:spLocks noChangeArrowheads="1"/>
            </p:cNvSpPr>
            <p:nvPr/>
          </p:nvSpPr>
          <p:spPr bwMode="auto">
            <a:xfrm>
              <a:off x="789" y="1354"/>
              <a:ext cx="123" cy="169"/>
            </a:xfrm>
            <a:prstGeom prst="rect">
              <a:avLst/>
            </a:prstGeom>
            <a:solidFill>
              <a:srgbClr val="A5E5F2"/>
            </a:solidFill>
            <a:ln w="9525">
              <a:noFill/>
              <a:miter lim="800000"/>
              <a:headEnd/>
              <a:tailEnd/>
            </a:ln>
          </p:spPr>
          <p:txBody>
            <a:bodyPr/>
            <a:lstStyle/>
            <a:p>
              <a:endParaRPr lang="en-US"/>
            </a:p>
          </p:txBody>
        </p:sp>
        <p:sp>
          <p:nvSpPr>
            <p:cNvPr id="1362" name="Rectangle 37"/>
            <p:cNvSpPr>
              <a:spLocks noChangeArrowheads="1"/>
            </p:cNvSpPr>
            <p:nvPr/>
          </p:nvSpPr>
          <p:spPr bwMode="auto">
            <a:xfrm>
              <a:off x="660" y="1354"/>
              <a:ext cx="164" cy="169"/>
            </a:xfrm>
            <a:prstGeom prst="rect">
              <a:avLst/>
            </a:prstGeom>
            <a:solidFill>
              <a:srgbClr val="A5E5F2"/>
            </a:solidFill>
            <a:ln w="9525">
              <a:noFill/>
              <a:miter lim="800000"/>
              <a:headEnd/>
              <a:tailEnd/>
            </a:ln>
          </p:spPr>
          <p:txBody>
            <a:bodyPr/>
            <a:lstStyle/>
            <a:p>
              <a:endParaRPr lang="en-US"/>
            </a:p>
          </p:txBody>
        </p:sp>
        <p:sp>
          <p:nvSpPr>
            <p:cNvPr id="1363" name="Rectangle 38"/>
            <p:cNvSpPr>
              <a:spLocks noChangeArrowheads="1"/>
            </p:cNvSpPr>
            <p:nvPr/>
          </p:nvSpPr>
          <p:spPr bwMode="auto">
            <a:xfrm>
              <a:off x="667" y="1411"/>
              <a:ext cx="46" cy="78"/>
            </a:xfrm>
            <a:prstGeom prst="rect">
              <a:avLst/>
            </a:prstGeom>
            <a:solidFill>
              <a:srgbClr val="1919FF"/>
            </a:solidFill>
            <a:ln w="9525">
              <a:noFill/>
              <a:miter lim="800000"/>
              <a:headEnd/>
              <a:tailEnd/>
            </a:ln>
          </p:spPr>
          <p:txBody>
            <a:bodyPr/>
            <a:lstStyle/>
            <a:p>
              <a:endParaRPr lang="en-US"/>
            </a:p>
          </p:txBody>
        </p:sp>
        <p:sp>
          <p:nvSpPr>
            <p:cNvPr id="1364" name="Rectangle 39"/>
            <p:cNvSpPr>
              <a:spLocks noChangeArrowheads="1"/>
            </p:cNvSpPr>
            <p:nvPr/>
          </p:nvSpPr>
          <p:spPr bwMode="auto">
            <a:xfrm>
              <a:off x="770" y="1411"/>
              <a:ext cx="46" cy="78"/>
            </a:xfrm>
            <a:prstGeom prst="rect">
              <a:avLst/>
            </a:prstGeom>
            <a:solidFill>
              <a:srgbClr val="1919FF"/>
            </a:solidFill>
            <a:ln w="9525">
              <a:noFill/>
              <a:miter lim="800000"/>
              <a:headEnd/>
              <a:tailEnd/>
            </a:ln>
          </p:spPr>
          <p:txBody>
            <a:bodyPr/>
            <a:lstStyle/>
            <a:p>
              <a:endParaRPr lang="en-US"/>
            </a:p>
          </p:txBody>
        </p:sp>
        <p:sp>
          <p:nvSpPr>
            <p:cNvPr id="1365" name="Rectangle 40"/>
            <p:cNvSpPr>
              <a:spLocks noChangeArrowheads="1"/>
            </p:cNvSpPr>
            <p:nvPr/>
          </p:nvSpPr>
          <p:spPr bwMode="auto">
            <a:xfrm>
              <a:off x="719" y="1411"/>
              <a:ext cx="45" cy="78"/>
            </a:xfrm>
            <a:prstGeom prst="rect">
              <a:avLst/>
            </a:prstGeom>
            <a:solidFill>
              <a:srgbClr val="1919FF"/>
            </a:solidFill>
            <a:ln w="9525">
              <a:noFill/>
              <a:miter lim="800000"/>
              <a:headEnd/>
              <a:tailEnd/>
            </a:ln>
          </p:spPr>
          <p:txBody>
            <a:bodyPr/>
            <a:lstStyle/>
            <a:p>
              <a:endParaRPr lang="en-US"/>
            </a:p>
          </p:txBody>
        </p:sp>
        <p:sp>
          <p:nvSpPr>
            <p:cNvPr id="1366" name="Rectangle 41"/>
            <p:cNvSpPr>
              <a:spLocks noChangeArrowheads="1"/>
            </p:cNvSpPr>
            <p:nvPr/>
          </p:nvSpPr>
          <p:spPr bwMode="auto">
            <a:xfrm>
              <a:off x="842" y="1411"/>
              <a:ext cx="45" cy="78"/>
            </a:xfrm>
            <a:prstGeom prst="rect">
              <a:avLst/>
            </a:prstGeom>
            <a:solidFill>
              <a:srgbClr val="1919FF"/>
            </a:solidFill>
            <a:ln w="9525">
              <a:noFill/>
              <a:miter lim="800000"/>
              <a:headEnd/>
              <a:tailEnd/>
            </a:ln>
          </p:spPr>
          <p:txBody>
            <a:bodyPr/>
            <a:lstStyle/>
            <a:p>
              <a:endParaRPr lang="en-US"/>
            </a:p>
          </p:txBody>
        </p:sp>
        <p:sp>
          <p:nvSpPr>
            <p:cNvPr id="1367" name="Rectangle 42"/>
            <p:cNvSpPr>
              <a:spLocks noChangeArrowheads="1"/>
            </p:cNvSpPr>
            <p:nvPr/>
          </p:nvSpPr>
          <p:spPr bwMode="auto">
            <a:xfrm>
              <a:off x="1066" y="1411"/>
              <a:ext cx="45" cy="78"/>
            </a:xfrm>
            <a:prstGeom prst="rect">
              <a:avLst/>
            </a:prstGeom>
            <a:solidFill>
              <a:srgbClr val="1919FF"/>
            </a:solidFill>
            <a:ln w="9525">
              <a:noFill/>
              <a:miter lim="800000"/>
              <a:headEnd/>
              <a:tailEnd/>
            </a:ln>
          </p:spPr>
          <p:txBody>
            <a:bodyPr/>
            <a:lstStyle/>
            <a:p>
              <a:endParaRPr lang="en-US"/>
            </a:p>
          </p:txBody>
        </p:sp>
        <p:sp>
          <p:nvSpPr>
            <p:cNvPr id="1368" name="Rectangle 43"/>
            <p:cNvSpPr>
              <a:spLocks noChangeArrowheads="1"/>
            </p:cNvSpPr>
            <p:nvPr/>
          </p:nvSpPr>
          <p:spPr bwMode="auto">
            <a:xfrm>
              <a:off x="673" y="1417"/>
              <a:ext cx="34" cy="68"/>
            </a:xfrm>
            <a:prstGeom prst="rect">
              <a:avLst/>
            </a:prstGeom>
            <a:solidFill>
              <a:srgbClr val="1919FF"/>
            </a:solidFill>
            <a:ln w="9525">
              <a:noFill/>
              <a:miter lim="800000"/>
              <a:headEnd/>
              <a:tailEnd/>
            </a:ln>
          </p:spPr>
          <p:txBody>
            <a:bodyPr/>
            <a:lstStyle/>
            <a:p>
              <a:endParaRPr lang="en-US"/>
            </a:p>
          </p:txBody>
        </p:sp>
        <p:sp>
          <p:nvSpPr>
            <p:cNvPr id="1369" name="Rectangle 44"/>
            <p:cNvSpPr>
              <a:spLocks noChangeArrowheads="1"/>
            </p:cNvSpPr>
            <p:nvPr/>
          </p:nvSpPr>
          <p:spPr bwMode="auto">
            <a:xfrm>
              <a:off x="776" y="1417"/>
              <a:ext cx="34" cy="68"/>
            </a:xfrm>
            <a:prstGeom prst="rect">
              <a:avLst/>
            </a:prstGeom>
            <a:solidFill>
              <a:srgbClr val="1919FF"/>
            </a:solidFill>
            <a:ln w="9525">
              <a:noFill/>
              <a:miter lim="800000"/>
              <a:headEnd/>
              <a:tailEnd/>
            </a:ln>
          </p:spPr>
          <p:txBody>
            <a:bodyPr/>
            <a:lstStyle/>
            <a:p>
              <a:endParaRPr lang="en-US"/>
            </a:p>
          </p:txBody>
        </p:sp>
        <p:sp>
          <p:nvSpPr>
            <p:cNvPr id="1370" name="Rectangle 45"/>
            <p:cNvSpPr>
              <a:spLocks noChangeArrowheads="1"/>
            </p:cNvSpPr>
            <p:nvPr/>
          </p:nvSpPr>
          <p:spPr bwMode="auto">
            <a:xfrm>
              <a:off x="725" y="1417"/>
              <a:ext cx="34" cy="68"/>
            </a:xfrm>
            <a:prstGeom prst="rect">
              <a:avLst/>
            </a:prstGeom>
            <a:solidFill>
              <a:srgbClr val="1919FF"/>
            </a:solidFill>
            <a:ln w="9525">
              <a:noFill/>
              <a:miter lim="800000"/>
              <a:headEnd/>
              <a:tailEnd/>
            </a:ln>
          </p:spPr>
          <p:txBody>
            <a:bodyPr/>
            <a:lstStyle/>
            <a:p>
              <a:endParaRPr lang="en-US"/>
            </a:p>
          </p:txBody>
        </p:sp>
        <p:sp>
          <p:nvSpPr>
            <p:cNvPr id="1371" name="Rectangle 46"/>
            <p:cNvSpPr>
              <a:spLocks noChangeArrowheads="1"/>
            </p:cNvSpPr>
            <p:nvPr/>
          </p:nvSpPr>
          <p:spPr bwMode="auto">
            <a:xfrm>
              <a:off x="848" y="1417"/>
              <a:ext cx="33" cy="68"/>
            </a:xfrm>
            <a:prstGeom prst="rect">
              <a:avLst/>
            </a:prstGeom>
            <a:solidFill>
              <a:srgbClr val="1919FF"/>
            </a:solidFill>
            <a:ln w="9525">
              <a:noFill/>
              <a:miter lim="800000"/>
              <a:headEnd/>
              <a:tailEnd/>
            </a:ln>
          </p:spPr>
          <p:txBody>
            <a:bodyPr/>
            <a:lstStyle/>
            <a:p>
              <a:endParaRPr lang="en-US"/>
            </a:p>
          </p:txBody>
        </p:sp>
        <p:sp>
          <p:nvSpPr>
            <p:cNvPr id="1372" name="Rectangle 47"/>
            <p:cNvSpPr>
              <a:spLocks noChangeArrowheads="1"/>
            </p:cNvSpPr>
            <p:nvPr/>
          </p:nvSpPr>
          <p:spPr bwMode="auto">
            <a:xfrm>
              <a:off x="1072" y="1417"/>
              <a:ext cx="33" cy="68"/>
            </a:xfrm>
            <a:prstGeom prst="rect">
              <a:avLst/>
            </a:prstGeom>
            <a:solidFill>
              <a:srgbClr val="1919FF"/>
            </a:solidFill>
            <a:ln w="9525">
              <a:noFill/>
              <a:miter lim="800000"/>
              <a:headEnd/>
              <a:tailEnd/>
            </a:ln>
          </p:spPr>
          <p:txBody>
            <a:bodyPr/>
            <a:lstStyle/>
            <a:p>
              <a:endParaRPr lang="en-US"/>
            </a:p>
          </p:txBody>
        </p:sp>
        <p:sp>
          <p:nvSpPr>
            <p:cNvPr id="1373" name="Freeform 48"/>
            <p:cNvSpPr>
              <a:spLocks/>
            </p:cNvSpPr>
            <p:nvPr/>
          </p:nvSpPr>
          <p:spPr bwMode="auto">
            <a:xfrm>
              <a:off x="892" y="1232"/>
              <a:ext cx="174" cy="175"/>
            </a:xfrm>
            <a:custGeom>
              <a:avLst/>
              <a:gdLst>
                <a:gd name="T0" fmla="*/ 340 w 349"/>
                <a:gd name="T1" fmla="*/ 350 h 350"/>
                <a:gd name="T2" fmla="*/ 340 w 349"/>
                <a:gd name="T3" fmla="*/ 177 h 350"/>
                <a:gd name="T4" fmla="*/ 349 w 349"/>
                <a:gd name="T5" fmla="*/ 177 h 350"/>
                <a:gd name="T6" fmla="*/ 174 w 349"/>
                <a:gd name="T7" fmla="*/ 0 h 350"/>
                <a:gd name="T8" fmla="*/ 0 w 349"/>
                <a:gd name="T9" fmla="*/ 177 h 350"/>
                <a:gd name="T10" fmla="*/ 9 w 349"/>
                <a:gd name="T11" fmla="*/ 177 h 350"/>
                <a:gd name="T12" fmla="*/ 9 w 349"/>
                <a:gd name="T13" fmla="*/ 350 h 350"/>
                <a:gd name="T14" fmla="*/ 340 w 349"/>
                <a:gd name="T15" fmla="*/ 350 h 350"/>
                <a:gd name="T16" fmla="*/ 0 60000 65536"/>
                <a:gd name="T17" fmla="*/ 0 60000 65536"/>
                <a:gd name="T18" fmla="*/ 0 60000 65536"/>
                <a:gd name="T19" fmla="*/ 0 60000 65536"/>
                <a:gd name="T20" fmla="*/ 0 60000 65536"/>
                <a:gd name="T21" fmla="*/ 0 60000 65536"/>
                <a:gd name="T22" fmla="*/ 0 60000 65536"/>
                <a:gd name="T23" fmla="*/ 0 60000 65536"/>
                <a:gd name="T24" fmla="*/ 0 w 349"/>
                <a:gd name="T25" fmla="*/ 0 h 350"/>
                <a:gd name="T26" fmla="*/ 349 w 349"/>
                <a:gd name="T27" fmla="*/ 350 h 3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9" h="350">
                  <a:moveTo>
                    <a:pt x="340" y="350"/>
                  </a:moveTo>
                  <a:lnTo>
                    <a:pt x="340" y="177"/>
                  </a:lnTo>
                  <a:lnTo>
                    <a:pt x="349" y="177"/>
                  </a:lnTo>
                  <a:lnTo>
                    <a:pt x="174" y="0"/>
                  </a:lnTo>
                  <a:lnTo>
                    <a:pt x="0" y="177"/>
                  </a:lnTo>
                  <a:lnTo>
                    <a:pt x="9" y="177"/>
                  </a:lnTo>
                  <a:lnTo>
                    <a:pt x="9" y="350"/>
                  </a:lnTo>
                  <a:lnTo>
                    <a:pt x="340" y="350"/>
                  </a:lnTo>
                  <a:close/>
                </a:path>
              </a:pathLst>
            </a:custGeom>
            <a:solidFill>
              <a:srgbClr val="A5E5F2"/>
            </a:solidFill>
            <a:ln w="9525">
              <a:noFill/>
              <a:round/>
              <a:headEnd/>
              <a:tailEnd/>
            </a:ln>
          </p:spPr>
          <p:txBody>
            <a:bodyPr/>
            <a:lstStyle/>
            <a:p>
              <a:endParaRPr lang="en-US"/>
            </a:p>
          </p:txBody>
        </p:sp>
        <p:sp>
          <p:nvSpPr>
            <p:cNvPr id="1374" name="Freeform 49"/>
            <p:cNvSpPr>
              <a:spLocks/>
            </p:cNvSpPr>
            <p:nvPr/>
          </p:nvSpPr>
          <p:spPr bwMode="auto">
            <a:xfrm>
              <a:off x="920" y="1335"/>
              <a:ext cx="117" cy="55"/>
            </a:xfrm>
            <a:custGeom>
              <a:avLst/>
              <a:gdLst>
                <a:gd name="T0" fmla="*/ 118 w 234"/>
                <a:gd name="T1" fmla="*/ 0 h 108"/>
                <a:gd name="T2" fmla="*/ 141 w 234"/>
                <a:gd name="T3" fmla="*/ 1 h 108"/>
                <a:gd name="T4" fmla="*/ 162 w 234"/>
                <a:gd name="T5" fmla="*/ 5 h 108"/>
                <a:gd name="T6" fmla="*/ 182 w 234"/>
                <a:gd name="T7" fmla="*/ 13 h 108"/>
                <a:gd name="T8" fmla="*/ 200 w 234"/>
                <a:gd name="T9" fmla="*/ 23 h 108"/>
                <a:gd name="T10" fmla="*/ 213 w 234"/>
                <a:gd name="T11" fmla="*/ 35 h 108"/>
                <a:gd name="T12" fmla="*/ 225 w 234"/>
                <a:gd name="T13" fmla="*/ 48 h 108"/>
                <a:gd name="T14" fmla="*/ 231 w 234"/>
                <a:gd name="T15" fmla="*/ 63 h 108"/>
                <a:gd name="T16" fmla="*/ 234 w 234"/>
                <a:gd name="T17" fmla="*/ 79 h 108"/>
                <a:gd name="T18" fmla="*/ 234 w 234"/>
                <a:gd name="T19" fmla="*/ 88 h 108"/>
                <a:gd name="T20" fmla="*/ 234 w 234"/>
                <a:gd name="T21" fmla="*/ 97 h 108"/>
                <a:gd name="T22" fmla="*/ 234 w 234"/>
                <a:gd name="T23" fmla="*/ 105 h 108"/>
                <a:gd name="T24" fmla="*/ 234 w 234"/>
                <a:gd name="T25" fmla="*/ 108 h 108"/>
                <a:gd name="T26" fmla="*/ 0 w 234"/>
                <a:gd name="T27" fmla="*/ 108 h 108"/>
                <a:gd name="T28" fmla="*/ 0 w 234"/>
                <a:gd name="T29" fmla="*/ 105 h 108"/>
                <a:gd name="T30" fmla="*/ 0 w 234"/>
                <a:gd name="T31" fmla="*/ 97 h 108"/>
                <a:gd name="T32" fmla="*/ 0 w 234"/>
                <a:gd name="T33" fmla="*/ 88 h 108"/>
                <a:gd name="T34" fmla="*/ 0 w 234"/>
                <a:gd name="T35" fmla="*/ 79 h 108"/>
                <a:gd name="T36" fmla="*/ 3 w 234"/>
                <a:gd name="T37" fmla="*/ 63 h 108"/>
                <a:gd name="T38" fmla="*/ 9 w 234"/>
                <a:gd name="T39" fmla="*/ 48 h 108"/>
                <a:gd name="T40" fmla="*/ 19 w 234"/>
                <a:gd name="T41" fmla="*/ 35 h 108"/>
                <a:gd name="T42" fmla="*/ 34 w 234"/>
                <a:gd name="T43" fmla="*/ 23 h 108"/>
                <a:gd name="T44" fmla="*/ 51 w 234"/>
                <a:gd name="T45" fmla="*/ 13 h 108"/>
                <a:gd name="T46" fmla="*/ 70 w 234"/>
                <a:gd name="T47" fmla="*/ 5 h 108"/>
                <a:gd name="T48" fmla="*/ 93 w 234"/>
                <a:gd name="T49" fmla="*/ 1 h 108"/>
                <a:gd name="T50" fmla="*/ 116 w 234"/>
                <a:gd name="T51" fmla="*/ 0 h 108"/>
                <a:gd name="T52" fmla="*/ 118 w 234"/>
                <a:gd name="T53" fmla="*/ 0 h 10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4"/>
                <a:gd name="T82" fmla="*/ 0 h 108"/>
                <a:gd name="T83" fmla="*/ 234 w 234"/>
                <a:gd name="T84" fmla="*/ 108 h 10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4" h="108">
                  <a:moveTo>
                    <a:pt x="118" y="0"/>
                  </a:moveTo>
                  <a:lnTo>
                    <a:pt x="141" y="1"/>
                  </a:lnTo>
                  <a:lnTo>
                    <a:pt x="162" y="5"/>
                  </a:lnTo>
                  <a:lnTo>
                    <a:pt x="182" y="13"/>
                  </a:lnTo>
                  <a:lnTo>
                    <a:pt x="200" y="23"/>
                  </a:lnTo>
                  <a:lnTo>
                    <a:pt x="213" y="35"/>
                  </a:lnTo>
                  <a:lnTo>
                    <a:pt x="225" y="48"/>
                  </a:lnTo>
                  <a:lnTo>
                    <a:pt x="231" y="63"/>
                  </a:lnTo>
                  <a:lnTo>
                    <a:pt x="234" y="79"/>
                  </a:lnTo>
                  <a:lnTo>
                    <a:pt x="234" y="88"/>
                  </a:lnTo>
                  <a:lnTo>
                    <a:pt x="234" y="97"/>
                  </a:lnTo>
                  <a:lnTo>
                    <a:pt x="234" y="105"/>
                  </a:lnTo>
                  <a:lnTo>
                    <a:pt x="234" y="108"/>
                  </a:lnTo>
                  <a:lnTo>
                    <a:pt x="0" y="108"/>
                  </a:lnTo>
                  <a:lnTo>
                    <a:pt x="0" y="105"/>
                  </a:lnTo>
                  <a:lnTo>
                    <a:pt x="0" y="97"/>
                  </a:lnTo>
                  <a:lnTo>
                    <a:pt x="0" y="88"/>
                  </a:lnTo>
                  <a:lnTo>
                    <a:pt x="0" y="79"/>
                  </a:lnTo>
                  <a:lnTo>
                    <a:pt x="3" y="63"/>
                  </a:lnTo>
                  <a:lnTo>
                    <a:pt x="9" y="48"/>
                  </a:lnTo>
                  <a:lnTo>
                    <a:pt x="19" y="35"/>
                  </a:lnTo>
                  <a:lnTo>
                    <a:pt x="34" y="23"/>
                  </a:lnTo>
                  <a:lnTo>
                    <a:pt x="51" y="13"/>
                  </a:lnTo>
                  <a:lnTo>
                    <a:pt x="70" y="5"/>
                  </a:lnTo>
                  <a:lnTo>
                    <a:pt x="93" y="1"/>
                  </a:lnTo>
                  <a:lnTo>
                    <a:pt x="116" y="0"/>
                  </a:lnTo>
                  <a:lnTo>
                    <a:pt x="118" y="0"/>
                  </a:lnTo>
                  <a:close/>
                </a:path>
              </a:pathLst>
            </a:custGeom>
            <a:solidFill>
              <a:srgbClr val="1919FF"/>
            </a:solidFill>
            <a:ln w="9525">
              <a:noFill/>
              <a:round/>
              <a:headEnd/>
              <a:tailEnd/>
            </a:ln>
          </p:spPr>
          <p:txBody>
            <a:bodyPr/>
            <a:lstStyle/>
            <a:p>
              <a:endParaRPr lang="en-US"/>
            </a:p>
          </p:txBody>
        </p:sp>
        <p:sp>
          <p:nvSpPr>
            <p:cNvPr id="1375" name="Freeform 50"/>
            <p:cNvSpPr>
              <a:spLocks/>
            </p:cNvSpPr>
            <p:nvPr/>
          </p:nvSpPr>
          <p:spPr bwMode="auto">
            <a:xfrm>
              <a:off x="910" y="1250"/>
              <a:ext cx="138" cy="70"/>
            </a:xfrm>
            <a:custGeom>
              <a:avLst/>
              <a:gdLst>
                <a:gd name="T0" fmla="*/ 139 w 275"/>
                <a:gd name="T1" fmla="*/ 75 h 140"/>
                <a:gd name="T2" fmla="*/ 152 w 275"/>
                <a:gd name="T3" fmla="*/ 76 h 140"/>
                <a:gd name="T4" fmla="*/ 164 w 275"/>
                <a:gd name="T5" fmla="*/ 79 h 140"/>
                <a:gd name="T6" fmla="*/ 174 w 275"/>
                <a:gd name="T7" fmla="*/ 85 h 140"/>
                <a:gd name="T8" fmla="*/ 184 w 275"/>
                <a:gd name="T9" fmla="*/ 94 h 140"/>
                <a:gd name="T10" fmla="*/ 192 w 275"/>
                <a:gd name="T11" fmla="*/ 103 h 140"/>
                <a:gd name="T12" fmla="*/ 197 w 275"/>
                <a:gd name="T13" fmla="*/ 115 h 140"/>
                <a:gd name="T14" fmla="*/ 200 w 275"/>
                <a:gd name="T15" fmla="*/ 126 h 140"/>
                <a:gd name="T16" fmla="*/ 202 w 275"/>
                <a:gd name="T17" fmla="*/ 140 h 140"/>
                <a:gd name="T18" fmla="*/ 275 w 275"/>
                <a:gd name="T19" fmla="*/ 140 h 140"/>
                <a:gd name="T20" fmla="*/ 137 w 275"/>
                <a:gd name="T21" fmla="*/ 0 h 140"/>
                <a:gd name="T22" fmla="*/ 0 w 275"/>
                <a:gd name="T23" fmla="*/ 140 h 140"/>
                <a:gd name="T24" fmla="*/ 72 w 275"/>
                <a:gd name="T25" fmla="*/ 140 h 140"/>
                <a:gd name="T26" fmla="*/ 74 w 275"/>
                <a:gd name="T27" fmla="*/ 126 h 140"/>
                <a:gd name="T28" fmla="*/ 78 w 275"/>
                <a:gd name="T29" fmla="*/ 115 h 140"/>
                <a:gd name="T30" fmla="*/ 84 w 275"/>
                <a:gd name="T31" fmla="*/ 103 h 140"/>
                <a:gd name="T32" fmla="*/ 91 w 275"/>
                <a:gd name="T33" fmla="*/ 94 h 140"/>
                <a:gd name="T34" fmla="*/ 102 w 275"/>
                <a:gd name="T35" fmla="*/ 85 h 140"/>
                <a:gd name="T36" fmla="*/ 112 w 275"/>
                <a:gd name="T37" fmla="*/ 79 h 140"/>
                <a:gd name="T38" fmla="*/ 124 w 275"/>
                <a:gd name="T39" fmla="*/ 76 h 140"/>
                <a:gd name="T40" fmla="*/ 137 w 275"/>
                <a:gd name="T41" fmla="*/ 75 h 140"/>
                <a:gd name="T42" fmla="*/ 139 w 275"/>
                <a:gd name="T43" fmla="*/ 75 h 1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75"/>
                <a:gd name="T67" fmla="*/ 0 h 140"/>
                <a:gd name="T68" fmla="*/ 275 w 275"/>
                <a:gd name="T69" fmla="*/ 140 h 1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75" h="140">
                  <a:moveTo>
                    <a:pt x="139" y="75"/>
                  </a:moveTo>
                  <a:lnTo>
                    <a:pt x="152" y="76"/>
                  </a:lnTo>
                  <a:lnTo>
                    <a:pt x="164" y="79"/>
                  </a:lnTo>
                  <a:lnTo>
                    <a:pt x="174" y="85"/>
                  </a:lnTo>
                  <a:lnTo>
                    <a:pt x="184" y="94"/>
                  </a:lnTo>
                  <a:lnTo>
                    <a:pt x="192" y="103"/>
                  </a:lnTo>
                  <a:lnTo>
                    <a:pt x="197" y="115"/>
                  </a:lnTo>
                  <a:lnTo>
                    <a:pt x="200" y="126"/>
                  </a:lnTo>
                  <a:lnTo>
                    <a:pt x="202" y="140"/>
                  </a:lnTo>
                  <a:lnTo>
                    <a:pt x="275" y="140"/>
                  </a:lnTo>
                  <a:lnTo>
                    <a:pt x="137" y="0"/>
                  </a:lnTo>
                  <a:lnTo>
                    <a:pt x="0" y="140"/>
                  </a:lnTo>
                  <a:lnTo>
                    <a:pt x="72" y="140"/>
                  </a:lnTo>
                  <a:lnTo>
                    <a:pt x="74" y="126"/>
                  </a:lnTo>
                  <a:lnTo>
                    <a:pt x="78" y="115"/>
                  </a:lnTo>
                  <a:lnTo>
                    <a:pt x="84" y="103"/>
                  </a:lnTo>
                  <a:lnTo>
                    <a:pt x="91" y="94"/>
                  </a:lnTo>
                  <a:lnTo>
                    <a:pt x="102" y="85"/>
                  </a:lnTo>
                  <a:lnTo>
                    <a:pt x="112" y="79"/>
                  </a:lnTo>
                  <a:lnTo>
                    <a:pt x="124" y="76"/>
                  </a:lnTo>
                  <a:lnTo>
                    <a:pt x="137" y="75"/>
                  </a:lnTo>
                  <a:lnTo>
                    <a:pt x="139" y="75"/>
                  </a:lnTo>
                  <a:close/>
                </a:path>
              </a:pathLst>
            </a:custGeom>
            <a:solidFill>
              <a:srgbClr val="1919FF"/>
            </a:solidFill>
            <a:ln w="9525">
              <a:noFill/>
              <a:round/>
              <a:headEnd/>
              <a:tailEnd/>
            </a:ln>
          </p:spPr>
          <p:txBody>
            <a:bodyPr/>
            <a:lstStyle/>
            <a:p>
              <a:endParaRPr lang="en-US"/>
            </a:p>
          </p:txBody>
        </p:sp>
        <p:sp>
          <p:nvSpPr>
            <p:cNvPr id="1376" name="Rectangle 51"/>
            <p:cNvSpPr>
              <a:spLocks noChangeArrowheads="1"/>
            </p:cNvSpPr>
            <p:nvPr/>
          </p:nvSpPr>
          <p:spPr bwMode="auto">
            <a:xfrm>
              <a:off x="983" y="1407"/>
              <a:ext cx="43" cy="111"/>
            </a:xfrm>
            <a:prstGeom prst="rect">
              <a:avLst/>
            </a:prstGeom>
            <a:solidFill>
              <a:srgbClr val="96ADAD"/>
            </a:solidFill>
            <a:ln w="9525">
              <a:noFill/>
              <a:miter lim="800000"/>
              <a:headEnd/>
              <a:tailEnd/>
            </a:ln>
          </p:spPr>
          <p:txBody>
            <a:bodyPr/>
            <a:lstStyle/>
            <a:p>
              <a:endParaRPr lang="en-US"/>
            </a:p>
          </p:txBody>
        </p:sp>
        <p:sp>
          <p:nvSpPr>
            <p:cNvPr id="1377" name="Rectangle 52"/>
            <p:cNvSpPr>
              <a:spLocks noChangeArrowheads="1"/>
            </p:cNvSpPr>
            <p:nvPr/>
          </p:nvSpPr>
          <p:spPr bwMode="auto">
            <a:xfrm>
              <a:off x="931" y="1407"/>
              <a:ext cx="43" cy="111"/>
            </a:xfrm>
            <a:prstGeom prst="rect">
              <a:avLst/>
            </a:prstGeom>
            <a:solidFill>
              <a:srgbClr val="96ADAD"/>
            </a:solidFill>
            <a:ln w="9525">
              <a:noFill/>
              <a:miter lim="800000"/>
              <a:headEnd/>
              <a:tailEnd/>
            </a:ln>
          </p:spPr>
          <p:txBody>
            <a:bodyPr/>
            <a:lstStyle/>
            <a:p>
              <a:endParaRPr lang="en-US"/>
            </a:p>
          </p:txBody>
        </p:sp>
        <p:sp>
          <p:nvSpPr>
            <p:cNvPr id="1378" name="Rectangle 53"/>
            <p:cNvSpPr>
              <a:spLocks noChangeArrowheads="1"/>
            </p:cNvSpPr>
            <p:nvPr/>
          </p:nvSpPr>
          <p:spPr bwMode="auto">
            <a:xfrm>
              <a:off x="1017" y="1487"/>
              <a:ext cx="35" cy="51"/>
            </a:xfrm>
            <a:prstGeom prst="rect">
              <a:avLst/>
            </a:prstGeom>
            <a:solidFill>
              <a:srgbClr val="7F7FFF"/>
            </a:solidFill>
            <a:ln w="9525">
              <a:noFill/>
              <a:miter lim="800000"/>
              <a:headEnd/>
              <a:tailEnd/>
            </a:ln>
          </p:spPr>
          <p:txBody>
            <a:bodyPr/>
            <a:lstStyle/>
            <a:p>
              <a:endParaRPr lang="en-US"/>
            </a:p>
          </p:txBody>
        </p:sp>
        <p:sp>
          <p:nvSpPr>
            <p:cNvPr id="1379" name="Rectangle 54"/>
            <p:cNvSpPr>
              <a:spLocks noChangeArrowheads="1"/>
            </p:cNvSpPr>
            <p:nvPr/>
          </p:nvSpPr>
          <p:spPr bwMode="auto">
            <a:xfrm>
              <a:off x="905" y="1487"/>
              <a:ext cx="35" cy="51"/>
            </a:xfrm>
            <a:prstGeom prst="rect">
              <a:avLst/>
            </a:prstGeom>
            <a:solidFill>
              <a:srgbClr val="7F7FFF"/>
            </a:solidFill>
            <a:ln w="9525">
              <a:noFill/>
              <a:miter lim="800000"/>
              <a:headEnd/>
              <a:tailEnd/>
            </a:ln>
          </p:spPr>
          <p:txBody>
            <a:bodyPr/>
            <a:lstStyle/>
            <a:p>
              <a:endParaRPr lang="en-US"/>
            </a:p>
          </p:txBody>
        </p:sp>
        <p:sp>
          <p:nvSpPr>
            <p:cNvPr id="1380" name="Rectangle 55"/>
            <p:cNvSpPr>
              <a:spLocks noChangeArrowheads="1"/>
            </p:cNvSpPr>
            <p:nvPr/>
          </p:nvSpPr>
          <p:spPr bwMode="auto">
            <a:xfrm>
              <a:off x="990" y="1415"/>
              <a:ext cx="28" cy="38"/>
            </a:xfrm>
            <a:prstGeom prst="rect">
              <a:avLst/>
            </a:prstGeom>
            <a:solidFill>
              <a:srgbClr val="E5EAEA"/>
            </a:solidFill>
            <a:ln w="9525">
              <a:noFill/>
              <a:miter lim="800000"/>
              <a:headEnd/>
              <a:tailEnd/>
            </a:ln>
          </p:spPr>
          <p:txBody>
            <a:bodyPr/>
            <a:lstStyle/>
            <a:p>
              <a:endParaRPr lang="en-US"/>
            </a:p>
          </p:txBody>
        </p:sp>
        <p:sp>
          <p:nvSpPr>
            <p:cNvPr id="1381" name="Freeform 56"/>
            <p:cNvSpPr>
              <a:spLocks/>
            </p:cNvSpPr>
            <p:nvPr/>
          </p:nvSpPr>
          <p:spPr bwMode="auto">
            <a:xfrm>
              <a:off x="955" y="1356"/>
              <a:ext cx="47" cy="22"/>
            </a:xfrm>
            <a:custGeom>
              <a:avLst/>
              <a:gdLst>
                <a:gd name="T0" fmla="*/ 47 w 94"/>
                <a:gd name="T1" fmla="*/ 44 h 44"/>
                <a:gd name="T2" fmla="*/ 38 w 94"/>
                <a:gd name="T3" fmla="*/ 44 h 44"/>
                <a:gd name="T4" fmla="*/ 29 w 94"/>
                <a:gd name="T5" fmla="*/ 42 h 44"/>
                <a:gd name="T6" fmla="*/ 21 w 94"/>
                <a:gd name="T7" fmla="*/ 41 h 44"/>
                <a:gd name="T8" fmla="*/ 15 w 94"/>
                <a:gd name="T9" fmla="*/ 38 h 44"/>
                <a:gd name="T10" fmla="*/ 9 w 94"/>
                <a:gd name="T11" fmla="*/ 35 h 44"/>
                <a:gd name="T12" fmla="*/ 4 w 94"/>
                <a:gd name="T13" fmla="*/ 31 h 44"/>
                <a:gd name="T14" fmla="*/ 1 w 94"/>
                <a:gd name="T15" fmla="*/ 26 h 44"/>
                <a:gd name="T16" fmla="*/ 0 w 94"/>
                <a:gd name="T17" fmla="*/ 22 h 44"/>
                <a:gd name="T18" fmla="*/ 1 w 94"/>
                <a:gd name="T19" fmla="*/ 17 h 44"/>
                <a:gd name="T20" fmla="*/ 4 w 94"/>
                <a:gd name="T21" fmla="*/ 13 h 44"/>
                <a:gd name="T22" fmla="*/ 9 w 94"/>
                <a:gd name="T23" fmla="*/ 10 h 44"/>
                <a:gd name="T24" fmla="*/ 15 w 94"/>
                <a:gd name="T25" fmla="*/ 6 h 44"/>
                <a:gd name="T26" fmla="*/ 21 w 94"/>
                <a:gd name="T27" fmla="*/ 4 h 44"/>
                <a:gd name="T28" fmla="*/ 29 w 94"/>
                <a:gd name="T29" fmla="*/ 1 h 44"/>
                <a:gd name="T30" fmla="*/ 38 w 94"/>
                <a:gd name="T31" fmla="*/ 0 h 44"/>
                <a:gd name="T32" fmla="*/ 47 w 94"/>
                <a:gd name="T33" fmla="*/ 0 h 44"/>
                <a:gd name="T34" fmla="*/ 57 w 94"/>
                <a:gd name="T35" fmla="*/ 0 h 44"/>
                <a:gd name="T36" fmla="*/ 66 w 94"/>
                <a:gd name="T37" fmla="*/ 1 h 44"/>
                <a:gd name="T38" fmla="*/ 74 w 94"/>
                <a:gd name="T39" fmla="*/ 4 h 44"/>
                <a:gd name="T40" fmla="*/ 81 w 94"/>
                <a:gd name="T41" fmla="*/ 6 h 44"/>
                <a:gd name="T42" fmla="*/ 87 w 94"/>
                <a:gd name="T43" fmla="*/ 10 h 44"/>
                <a:gd name="T44" fmla="*/ 91 w 94"/>
                <a:gd name="T45" fmla="*/ 13 h 44"/>
                <a:gd name="T46" fmla="*/ 93 w 94"/>
                <a:gd name="T47" fmla="*/ 17 h 44"/>
                <a:gd name="T48" fmla="*/ 94 w 94"/>
                <a:gd name="T49" fmla="*/ 22 h 44"/>
                <a:gd name="T50" fmla="*/ 93 w 94"/>
                <a:gd name="T51" fmla="*/ 26 h 44"/>
                <a:gd name="T52" fmla="*/ 91 w 94"/>
                <a:gd name="T53" fmla="*/ 31 h 44"/>
                <a:gd name="T54" fmla="*/ 87 w 94"/>
                <a:gd name="T55" fmla="*/ 35 h 44"/>
                <a:gd name="T56" fmla="*/ 81 w 94"/>
                <a:gd name="T57" fmla="*/ 38 h 44"/>
                <a:gd name="T58" fmla="*/ 74 w 94"/>
                <a:gd name="T59" fmla="*/ 41 h 44"/>
                <a:gd name="T60" fmla="*/ 66 w 94"/>
                <a:gd name="T61" fmla="*/ 42 h 44"/>
                <a:gd name="T62" fmla="*/ 57 w 94"/>
                <a:gd name="T63" fmla="*/ 44 h 44"/>
                <a:gd name="T64" fmla="*/ 47 w 94"/>
                <a:gd name="T65" fmla="*/ 44 h 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4"/>
                <a:gd name="T100" fmla="*/ 0 h 44"/>
                <a:gd name="T101" fmla="*/ 94 w 94"/>
                <a:gd name="T102" fmla="*/ 44 h 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4" h="44">
                  <a:moveTo>
                    <a:pt x="47" y="44"/>
                  </a:moveTo>
                  <a:lnTo>
                    <a:pt x="38" y="44"/>
                  </a:lnTo>
                  <a:lnTo>
                    <a:pt x="29" y="42"/>
                  </a:lnTo>
                  <a:lnTo>
                    <a:pt x="21" y="41"/>
                  </a:lnTo>
                  <a:lnTo>
                    <a:pt x="15" y="38"/>
                  </a:lnTo>
                  <a:lnTo>
                    <a:pt x="9" y="35"/>
                  </a:lnTo>
                  <a:lnTo>
                    <a:pt x="4" y="31"/>
                  </a:lnTo>
                  <a:lnTo>
                    <a:pt x="1" y="26"/>
                  </a:lnTo>
                  <a:lnTo>
                    <a:pt x="0" y="22"/>
                  </a:lnTo>
                  <a:lnTo>
                    <a:pt x="1" y="17"/>
                  </a:lnTo>
                  <a:lnTo>
                    <a:pt x="4" y="13"/>
                  </a:lnTo>
                  <a:lnTo>
                    <a:pt x="9" y="10"/>
                  </a:lnTo>
                  <a:lnTo>
                    <a:pt x="15" y="6"/>
                  </a:lnTo>
                  <a:lnTo>
                    <a:pt x="21" y="4"/>
                  </a:lnTo>
                  <a:lnTo>
                    <a:pt x="29" y="1"/>
                  </a:lnTo>
                  <a:lnTo>
                    <a:pt x="38" y="0"/>
                  </a:lnTo>
                  <a:lnTo>
                    <a:pt x="47" y="0"/>
                  </a:lnTo>
                  <a:lnTo>
                    <a:pt x="57" y="0"/>
                  </a:lnTo>
                  <a:lnTo>
                    <a:pt x="66" y="1"/>
                  </a:lnTo>
                  <a:lnTo>
                    <a:pt x="74" y="4"/>
                  </a:lnTo>
                  <a:lnTo>
                    <a:pt x="81" y="6"/>
                  </a:lnTo>
                  <a:lnTo>
                    <a:pt x="87" y="10"/>
                  </a:lnTo>
                  <a:lnTo>
                    <a:pt x="91" y="13"/>
                  </a:lnTo>
                  <a:lnTo>
                    <a:pt x="93" y="17"/>
                  </a:lnTo>
                  <a:lnTo>
                    <a:pt x="94" y="22"/>
                  </a:lnTo>
                  <a:lnTo>
                    <a:pt x="93" y="26"/>
                  </a:lnTo>
                  <a:lnTo>
                    <a:pt x="91" y="31"/>
                  </a:lnTo>
                  <a:lnTo>
                    <a:pt x="87" y="35"/>
                  </a:lnTo>
                  <a:lnTo>
                    <a:pt x="81" y="38"/>
                  </a:lnTo>
                  <a:lnTo>
                    <a:pt x="74" y="41"/>
                  </a:lnTo>
                  <a:lnTo>
                    <a:pt x="66" y="42"/>
                  </a:lnTo>
                  <a:lnTo>
                    <a:pt x="57" y="44"/>
                  </a:lnTo>
                  <a:lnTo>
                    <a:pt x="47" y="44"/>
                  </a:lnTo>
                  <a:close/>
                </a:path>
              </a:pathLst>
            </a:custGeom>
            <a:solidFill>
              <a:srgbClr val="E5EAEA"/>
            </a:solidFill>
            <a:ln w="9525">
              <a:noFill/>
              <a:round/>
              <a:headEnd/>
              <a:tailEnd/>
            </a:ln>
          </p:spPr>
          <p:txBody>
            <a:bodyPr/>
            <a:lstStyle/>
            <a:p>
              <a:endParaRPr lang="en-US"/>
            </a:p>
          </p:txBody>
        </p:sp>
        <p:sp>
          <p:nvSpPr>
            <p:cNvPr id="1382" name="Rectangle 57"/>
            <p:cNvSpPr>
              <a:spLocks noChangeArrowheads="1"/>
            </p:cNvSpPr>
            <p:nvPr/>
          </p:nvSpPr>
          <p:spPr bwMode="auto">
            <a:xfrm>
              <a:off x="939" y="1415"/>
              <a:ext cx="28" cy="38"/>
            </a:xfrm>
            <a:prstGeom prst="rect">
              <a:avLst/>
            </a:prstGeom>
            <a:solidFill>
              <a:srgbClr val="E5EAEA"/>
            </a:solidFill>
            <a:ln w="9525">
              <a:noFill/>
              <a:miter lim="800000"/>
              <a:headEnd/>
              <a:tailEnd/>
            </a:ln>
          </p:spPr>
          <p:txBody>
            <a:bodyPr/>
            <a:lstStyle/>
            <a:p>
              <a:endParaRPr lang="en-US"/>
            </a:p>
          </p:txBody>
        </p:sp>
        <p:sp>
          <p:nvSpPr>
            <p:cNvPr id="1383" name="Rectangle 58"/>
            <p:cNvSpPr>
              <a:spLocks noChangeArrowheads="1"/>
            </p:cNvSpPr>
            <p:nvPr/>
          </p:nvSpPr>
          <p:spPr bwMode="auto">
            <a:xfrm>
              <a:off x="678" y="1421"/>
              <a:ext cx="25" cy="27"/>
            </a:xfrm>
            <a:prstGeom prst="rect">
              <a:avLst/>
            </a:prstGeom>
            <a:solidFill>
              <a:srgbClr val="E5EAEA"/>
            </a:solidFill>
            <a:ln w="9525">
              <a:noFill/>
              <a:miter lim="800000"/>
              <a:headEnd/>
              <a:tailEnd/>
            </a:ln>
          </p:spPr>
          <p:txBody>
            <a:bodyPr/>
            <a:lstStyle/>
            <a:p>
              <a:endParaRPr lang="en-US"/>
            </a:p>
          </p:txBody>
        </p:sp>
        <p:sp>
          <p:nvSpPr>
            <p:cNvPr id="1384" name="Rectangle 59"/>
            <p:cNvSpPr>
              <a:spLocks noChangeArrowheads="1"/>
            </p:cNvSpPr>
            <p:nvPr/>
          </p:nvSpPr>
          <p:spPr bwMode="auto">
            <a:xfrm>
              <a:off x="678" y="1453"/>
              <a:ext cx="25" cy="26"/>
            </a:xfrm>
            <a:prstGeom prst="rect">
              <a:avLst/>
            </a:prstGeom>
            <a:solidFill>
              <a:srgbClr val="E5EAEA"/>
            </a:solidFill>
            <a:ln w="9525">
              <a:noFill/>
              <a:miter lim="800000"/>
              <a:headEnd/>
              <a:tailEnd/>
            </a:ln>
          </p:spPr>
          <p:txBody>
            <a:bodyPr/>
            <a:lstStyle/>
            <a:p>
              <a:endParaRPr lang="en-US"/>
            </a:p>
          </p:txBody>
        </p:sp>
        <p:sp>
          <p:nvSpPr>
            <p:cNvPr id="1385" name="Rectangle 60"/>
            <p:cNvSpPr>
              <a:spLocks noChangeArrowheads="1"/>
            </p:cNvSpPr>
            <p:nvPr/>
          </p:nvSpPr>
          <p:spPr bwMode="auto">
            <a:xfrm>
              <a:off x="781" y="1421"/>
              <a:ext cx="25" cy="27"/>
            </a:xfrm>
            <a:prstGeom prst="rect">
              <a:avLst/>
            </a:prstGeom>
            <a:solidFill>
              <a:srgbClr val="E5EAEA"/>
            </a:solidFill>
            <a:ln w="9525">
              <a:noFill/>
              <a:miter lim="800000"/>
              <a:headEnd/>
              <a:tailEnd/>
            </a:ln>
          </p:spPr>
          <p:txBody>
            <a:bodyPr/>
            <a:lstStyle/>
            <a:p>
              <a:endParaRPr lang="en-US"/>
            </a:p>
          </p:txBody>
        </p:sp>
        <p:sp>
          <p:nvSpPr>
            <p:cNvPr id="1386" name="Rectangle 61"/>
            <p:cNvSpPr>
              <a:spLocks noChangeArrowheads="1"/>
            </p:cNvSpPr>
            <p:nvPr/>
          </p:nvSpPr>
          <p:spPr bwMode="auto">
            <a:xfrm>
              <a:off x="781" y="1453"/>
              <a:ext cx="25" cy="26"/>
            </a:xfrm>
            <a:prstGeom prst="rect">
              <a:avLst/>
            </a:prstGeom>
            <a:solidFill>
              <a:srgbClr val="E5EAEA"/>
            </a:solidFill>
            <a:ln w="9525">
              <a:noFill/>
              <a:miter lim="800000"/>
              <a:headEnd/>
              <a:tailEnd/>
            </a:ln>
          </p:spPr>
          <p:txBody>
            <a:bodyPr/>
            <a:lstStyle/>
            <a:p>
              <a:endParaRPr lang="en-US"/>
            </a:p>
          </p:txBody>
        </p:sp>
        <p:sp>
          <p:nvSpPr>
            <p:cNvPr id="1387" name="Rectangle 62"/>
            <p:cNvSpPr>
              <a:spLocks noChangeArrowheads="1"/>
            </p:cNvSpPr>
            <p:nvPr/>
          </p:nvSpPr>
          <p:spPr bwMode="auto">
            <a:xfrm>
              <a:off x="730" y="1421"/>
              <a:ext cx="24" cy="27"/>
            </a:xfrm>
            <a:prstGeom prst="rect">
              <a:avLst/>
            </a:prstGeom>
            <a:solidFill>
              <a:srgbClr val="E5EAEA"/>
            </a:solidFill>
            <a:ln w="9525">
              <a:noFill/>
              <a:miter lim="800000"/>
              <a:headEnd/>
              <a:tailEnd/>
            </a:ln>
          </p:spPr>
          <p:txBody>
            <a:bodyPr/>
            <a:lstStyle/>
            <a:p>
              <a:endParaRPr lang="en-US"/>
            </a:p>
          </p:txBody>
        </p:sp>
        <p:sp>
          <p:nvSpPr>
            <p:cNvPr id="1388" name="Rectangle 63"/>
            <p:cNvSpPr>
              <a:spLocks noChangeArrowheads="1"/>
            </p:cNvSpPr>
            <p:nvPr/>
          </p:nvSpPr>
          <p:spPr bwMode="auto">
            <a:xfrm>
              <a:off x="730" y="1453"/>
              <a:ext cx="24" cy="26"/>
            </a:xfrm>
            <a:prstGeom prst="rect">
              <a:avLst/>
            </a:prstGeom>
            <a:solidFill>
              <a:srgbClr val="E5EAEA"/>
            </a:solidFill>
            <a:ln w="9525">
              <a:noFill/>
              <a:miter lim="800000"/>
              <a:headEnd/>
              <a:tailEnd/>
            </a:ln>
          </p:spPr>
          <p:txBody>
            <a:bodyPr/>
            <a:lstStyle/>
            <a:p>
              <a:endParaRPr lang="en-US"/>
            </a:p>
          </p:txBody>
        </p:sp>
        <p:sp>
          <p:nvSpPr>
            <p:cNvPr id="1389" name="Rectangle 64"/>
            <p:cNvSpPr>
              <a:spLocks noChangeArrowheads="1"/>
            </p:cNvSpPr>
            <p:nvPr/>
          </p:nvSpPr>
          <p:spPr bwMode="auto">
            <a:xfrm>
              <a:off x="853" y="1421"/>
              <a:ext cx="24" cy="27"/>
            </a:xfrm>
            <a:prstGeom prst="rect">
              <a:avLst/>
            </a:prstGeom>
            <a:solidFill>
              <a:srgbClr val="E5EAEA"/>
            </a:solidFill>
            <a:ln w="9525">
              <a:noFill/>
              <a:miter lim="800000"/>
              <a:headEnd/>
              <a:tailEnd/>
            </a:ln>
          </p:spPr>
          <p:txBody>
            <a:bodyPr/>
            <a:lstStyle/>
            <a:p>
              <a:endParaRPr lang="en-US"/>
            </a:p>
          </p:txBody>
        </p:sp>
        <p:sp>
          <p:nvSpPr>
            <p:cNvPr id="1390" name="Rectangle 65"/>
            <p:cNvSpPr>
              <a:spLocks noChangeArrowheads="1"/>
            </p:cNvSpPr>
            <p:nvPr/>
          </p:nvSpPr>
          <p:spPr bwMode="auto">
            <a:xfrm>
              <a:off x="853" y="1453"/>
              <a:ext cx="24" cy="26"/>
            </a:xfrm>
            <a:prstGeom prst="rect">
              <a:avLst/>
            </a:prstGeom>
            <a:solidFill>
              <a:srgbClr val="E5EAEA"/>
            </a:solidFill>
            <a:ln w="9525">
              <a:noFill/>
              <a:miter lim="800000"/>
              <a:headEnd/>
              <a:tailEnd/>
            </a:ln>
          </p:spPr>
          <p:txBody>
            <a:bodyPr/>
            <a:lstStyle/>
            <a:p>
              <a:endParaRPr lang="en-US"/>
            </a:p>
          </p:txBody>
        </p:sp>
        <p:sp>
          <p:nvSpPr>
            <p:cNvPr id="1391" name="Rectangle 66"/>
            <p:cNvSpPr>
              <a:spLocks noChangeArrowheads="1"/>
            </p:cNvSpPr>
            <p:nvPr/>
          </p:nvSpPr>
          <p:spPr bwMode="auto">
            <a:xfrm>
              <a:off x="1077" y="1421"/>
              <a:ext cx="24" cy="27"/>
            </a:xfrm>
            <a:prstGeom prst="rect">
              <a:avLst/>
            </a:prstGeom>
            <a:solidFill>
              <a:srgbClr val="E5EAEA"/>
            </a:solidFill>
            <a:ln w="9525">
              <a:noFill/>
              <a:miter lim="800000"/>
              <a:headEnd/>
              <a:tailEnd/>
            </a:ln>
          </p:spPr>
          <p:txBody>
            <a:bodyPr/>
            <a:lstStyle/>
            <a:p>
              <a:endParaRPr lang="en-US"/>
            </a:p>
          </p:txBody>
        </p:sp>
        <p:sp>
          <p:nvSpPr>
            <p:cNvPr id="1392" name="Rectangle 67"/>
            <p:cNvSpPr>
              <a:spLocks noChangeArrowheads="1"/>
            </p:cNvSpPr>
            <p:nvPr/>
          </p:nvSpPr>
          <p:spPr bwMode="auto">
            <a:xfrm>
              <a:off x="1077" y="1453"/>
              <a:ext cx="24" cy="26"/>
            </a:xfrm>
            <a:prstGeom prst="rect">
              <a:avLst/>
            </a:prstGeom>
            <a:solidFill>
              <a:srgbClr val="E5EAEA"/>
            </a:solidFill>
            <a:ln w="9525">
              <a:noFill/>
              <a:miter lim="800000"/>
              <a:headEnd/>
              <a:tailEnd/>
            </a:ln>
          </p:spPr>
          <p:txBody>
            <a:bodyPr/>
            <a:lstStyle/>
            <a:p>
              <a:endParaRPr lang="en-US"/>
            </a:p>
          </p:txBody>
        </p:sp>
        <p:sp>
          <p:nvSpPr>
            <p:cNvPr id="1393" name="Freeform 68"/>
            <p:cNvSpPr>
              <a:spLocks/>
            </p:cNvSpPr>
            <p:nvPr/>
          </p:nvSpPr>
          <p:spPr bwMode="auto">
            <a:xfrm>
              <a:off x="804" y="1273"/>
              <a:ext cx="31" cy="54"/>
            </a:xfrm>
            <a:custGeom>
              <a:avLst/>
              <a:gdLst>
                <a:gd name="T0" fmla="*/ 62 w 62"/>
                <a:gd name="T1" fmla="*/ 108 h 108"/>
                <a:gd name="T2" fmla="*/ 8 w 62"/>
                <a:gd name="T3" fmla="*/ 0 h 108"/>
                <a:gd name="T4" fmla="*/ 0 w 62"/>
                <a:gd name="T5" fmla="*/ 13 h 108"/>
                <a:gd name="T6" fmla="*/ 49 w 62"/>
                <a:gd name="T7" fmla="*/ 108 h 108"/>
                <a:gd name="T8" fmla="*/ 62 w 62"/>
                <a:gd name="T9" fmla="*/ 108 h 108"/>
                <a:gd name="T10" fmla="*/ 0 60000 65536"/>
                <a:gd name="T11" fmla="*/ 0 60000 65536"/>
                <a:gd name="T12" fmla="*/ 0 60000 65536"/>
                <a:gd name="T13" fmla="*/ 0 60000 65536"/>
                <a:gd name="T14" fmla="*/ 0 60000 65536"/>
                <a:gd name="T15" fmla="*/ 0 w 62"/>
                <a:gd name="T16" fmla="*/ 0 h 108"/>
                <a:gd name="T17" fmla="*/ 62 w 62"/>
                <a:gd name="T18" fmla="*/ 108 h 108"/>
              </a:gdLst>
              <a:ahLst/>
              <a:cxnLst>
                <a:cxn ang="T10">
                  <a:pos x="T0" y="T1"/>
                </a:cxn>
                <a:cxn ang="T11">
                  <a:pos x="T2" y="T3"/>
                </a:cxn>
                <a:cxn ang="T12">
                  <a:pos x="T4" y="T5"/>
                </a:cxn>
                <a:cxn ang="T13">
                  <a:pos x="T6" y="T7"/>
                </a:cxn>
                <a:cxn ang="T14">
                  <a:pos x="T8" y="T9"/>
                </a:cxn>
              </a:cxnLst>
              <a:rect l="T15" t="T16" r="T17" b="T18"/>
              <a:pathLst>
                <a:path w="62" h="108">
                  <a:moveTo>
                    <a:pt x="62" y="108"/>
                  </a:moveTo>
                  <a:lnTo>
                    <a:pt x="8" y="0"/>
                  </a:lnTo>
                  <a:lnTo>
                    <a:pt x="0" y="13"/>
                  </a:lnTo>
                  <a:lnTo>
                    <a:pt x="49" y="108"/>
                  </a:lnTo>
                  <a:lnTo>
                    <a:pt x="62" y="108"/>
                  </a:lnTo>
                  <a:close/>
                </a:path>
              </a:pathLst>
            </a:custGeom>
            <a:solidFill>
              <a:srgbClr val="FFFFFF"/>
            </a:solidFill>
            <a:ln w="9525">
              <a:noFill/>
              <a:round/>
              <a:headEnd/>
              <a:tailEnd/>
            </a:ln>
          </p:spPr>
          <p:txBody>
            <a:bodyPr/>
            <a:lstStyle/>
            <a:p>
              <a:endParaRPr lang="en-US"/>
            </a:p>
          </p:txBody>
        </p:sp>
      </p:grpSp>
      <p:graphicFrame>
        <p:nvGraphicFramePr>
          <p:cNvPr id="1026" name="Object 69"/>
          <p:cNvGraphicFramePr>
            <a:graphicFrameLocks noChangeAspect="1"/>
          </p:cNvGraphicFramePr>
          <p:nvPr/>
        </p:nvGraphicFramePr>
        <p:xfrm>
          <a:off x="3343275" y="1443038"/>
          <a:ext cx="2914650" cy="1919287"/>
        </p:xfrm>
        <a:graphic>
          <a:graphicData uri="http://schemas.openxmlformats.org/presentationml/2006/ole">
            <p:oleObj spid="_x0000_s1026" name="Clip" r:id="rId4" imgW="5600160" imgH="3588840" progId="">
              <p:embed/>
            </p:oleObj>
          </a:graphicData>
        </a:graphic>
      </p:graphicFrame>
      <p:grpSp>
        <p:nvGrpSpPr>
          <p:cNvPr id="1029" name="Group 70"/>
          <p:cNvGrpSpPr>
            <a:grpSpLocks/>
          </p:cNvGrpSpPr>
          <p:nvPr/>
        </p:nvGrpSpPr>
        <p:grpSpPr bwMode="auto">
          <a:xfrm>
            <a:off x="2995613" y="5018088"/>
            <a:ext cx="3595687" cy="758825"/>
            <a:chOff x="3771" y="3233"/>
            <a:chExt cx="2265" cy="478"/>
          </a:xfrm>
        </p:grpSpPr>
        <p:sp>
          <p:nvSpPr>
            <p:cNvPr id="1041" name="Freeform 71"/>
            <p:cNvSpPr>
              <a:spLocks/>
            </p:cNvSpPr>
            <p:nvPr/>
          </p:nvSpPr>
          <p:spPr bwMode="auto">
            <a:xfrm>
              <a:off x="3802" y="3491"/>
              <a:ext cx="118" cy="220"/>
            </a:xfrm>
            <a:custGeom>
              <a:avLst/>
              <a:gdLst>
                <a:gd name="T0" fmla="*/ 259 w 419"/>
                <a:gd name="T1" fmla="*/ 156 h 643"/>
                <a:gd name="T2" fmla="*/ 269 w 419"/>
                <a:gd name="T3" fmla="*/ 121 h 643"/>
                <a:gd name="T4" fmla="*/ 271 w 419"/>
                <a:gd name="T5" fmla="*/ 90 h 643"/>
                <a:gd name="T6" fmla="*/ 266 w 419"/>
                <a:gd name="T7" fmla="*/ 64 h 643"/>
                <a:gd name="T8" fmla="*/ 257 w 419"/>
                <a:gd name="T9" fmla="*/ 41 h 643"/>
                <a:gd name="T10" fmla="*/ 245 w 419"/>
                <a:gd name="T11" fmla="*/ 23 h 643"/>
                <a:gd name="T12" fmla="*/ 233 w 419"/>
                <a:gd name="T13" fmla="*/ 11 h 643"/>
                <a:gd name="T14" fmla="*/ 222 w 419"/>
                <a:gd name="T15" fmla="*/ 3 h 643"/>
                <a:gd name="T16" fmla="*/ 214 w 419"/>
                <a:gd name="T17" fmla="*/ 0 h 643"/>
                <a:gd name="T18" fmla="*/ 198 w 419"/>
                <a:gd name="T19" fmla="*/ 6 h 643"/>
                <a:gd name="T20" fmla="*/ 183 w 419"/>
                <a:gd name="T21" fmla="*/ 19 h 643"/>
                <a:gd name="T22" fmla="*/ 172 w 419"/>
                <a:gd name="T23" fmla="*/ 40 h 643"/>
                <a:gd name="T24" fmla="*/ 163 w 419"/>
                <a:gd name="T25" fmla="*/ 64 h 643"/>
                <a:gd name="T26" fmla="*/ 156 w 419"/>
                <a:gd name="T27" fmla="*/ 93 h 643"/>
                <a:gd name="T28" fmla="*/ 152 w 419"/>
                <a:gd name="T29" fmla="*/ 125 h 643"/>
                <a:gd name="T30" fmla="*/ 150 w 419"/>
                <a:gd name="T31" fmla="*/ 157 h 643"/>
                <a:gd name="T32" fmla="*/ 151 w 419"/>
                <a:gd name="T33" fmla="*/ 189 h 643"/>
                <a:gd name="T34" fmla="*/ 137 w 419"/>
                <a:gd name="T35" fmla="*/ 181 h 643"/>
                <a:gd name="T36" fmla="*/ 122 w 419"/>
                <a:gd name="T37" fmla="*/ 181 h 643"/>
                <a:gd name="T38" fmla="*/ 107 w 419"/>
                <a:gd name="T39" fmla="*/ 193 h 643"/>
                <a:gd name="T40" fmla="*/ 93 w 419"/>
                <a:gd name="T41" fmla="*/ 212 h 643"/>
                <a:gd name="T42" fmla="*/ 82 w 419"/>
                <a:gd name="T43" fmla="*/ 241 h 643"/>
                <a:gd name="T44" fmla="*/ 74 w 419"/>
                <a:gd name="T45" fmla="*/ 279 h 643"/>
                <a:gd name="T46" fmla="*/ 72 w 419"/>
                <a:gd name="T47" fmla="*/ 326 h 643"/>
                <a:gd name="T48" fmla="*/ 76 w 419"/>
                <a:gd name="T49" fmla="*/ 383 h 643"/>
                <a:gd name="T50" fmla="*/ 63 w 419"/>
                <a:gd name="T51" fmla="*/ 380 h 643"/>
                <a:gd name="T52" fmla="*/ 48 w 419"/>
                <a:gd name="T53" fmla="*/ 392 h 643"/>
                <a:gd name="T54" fmla="*/ 34 w 419"/>
                <a:gd name="T55" fmla="*/ 415 h 643"/>
                <a:gd name="T56" fmla="*/ 20 w 419"/>
                <a:gd name="T57" fmla="*/ 448 h 643"/>
                <a:gd name="T58" fmla="*/ 8 w 419"/>
                <a:gd name="T59" fmla="*/ 490 h 643"/>
                <a:gd name="T60" fmla="*/ 1 w 419"/>
                <a:gd name="T61" fmla="*/ 537 h 643"/>
                <a:gd name="T62" fmla="*/ 0 w 419"/>
                <a:gd name="T63" fmla="*/ 589 h 643"/>
                <a:gd name="T64" fmla="*/ 7 w 419"/>
                <a:gd name="T65" fmla="*/ 643 h 643"/>
                <a:gd name="T66" fmla="*/ 410 w 419"/>
                <a:gd name="T67" fmla="*/ 643 h 643"/>
                <a:gd name="T68" fmla="*/ 417 w 419"/>
                <a:gd name="T69" fmla="*/ 611 h 643"/>
                <a:gd name="T70" fmla="*/ 419 w 419"/>
                <a:gd name="T71" fmla="*/ 571 h 643"/>
                <a:gd name="T72" fmla="*/ 418 w 419"/>
                <a:gd name="T73" fmla="*/ 526 h 643"/>
                <a:gd name="T74" fmla="*/ 413 w 419"/>
                <a:gd name="T75" fmla="*/ 482 h 643"/>
                <a:gd name="T76" fmla="*/ 403 w 419"/>
                <a:gd name="T77" fmla="*/ 444 h 643"/>
                <a:gd name="T78" fmla="*/ 388 w 419"/>
                <a:gd name="T79" fmla="*/ 417 h 643"/>
                <a:gd name="T80" fmla="*/ 369 w 419"/>
                <a:gd name="T81" fmla="*/ 407 h 643"/>
                <a:gd name="T82" fmla="*/ 345 w 419"/>
                <a:gd name="T83" fmla="*/ 418 h 643"/>
                <a:gd name="T84" fmla="*/ 365 w 419"/>
                <a:gd name="T85" fmla="*/ 380 h 643"/>
                <a:gd name="T86" fmla="*/ 373 w 419"/>
                <a:gd name="T87" fmla="*/ 326 h 643"/>
                <a:gd name="T88" fmla="*/ 372 w 419"/>
                <a:gd name="T89" fmla="*/ 264 h 643"/>
                <a:gd name="T90" fmla="*/ 362 w 419"/>
                <a:gd name="T91" fmla="*/ 203 h 643"/>
                <a:gd name="T92" fmla="*/ 345 w 419"/>
                <a:gd name="T93" fmla="*/ 154 h 643"/>
                <a:gd name="T94" fmla="*/ 320 w 419"/>
                <a:gd name="T95" fmla="*/ 122 h 643"/>
                <a:gd name="T96" fmla="*/ 292 w 419"/>
                <a:gd name="T97" fmla="*/ 120 h 643"/>
                <a:gd name="T98" fmla="*/ 259 w 419"/>
                <a:gd name="T99" fmla="*/ 156 h 6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19"/>
                <a:gd name="T151" fmla="*/ 0 h 643"/>
                <a:gd name="T152" fmla="*/ 419 w 419"/>
                <a:gd name="T153" fmla="*/ 643 h 6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19" h="643">
                  <a:moveTo>
                    <a:pt x="259" y="156"/>
                  </a:moveTo>
                  <a:lnTo>
                    <a:pt x="269" y="121"/>
                  </a:lnTo>
                  <a:lnTo>
                    <a:pt x="271" y="90"/>
                  </a:lnTo>
                  <a:lnTo>
                    <a:pt x="266" y="64"/>
                  </a:lnTo>
                  <a:lnTo>
                    <a:pt x="257" y="41"/>
                  </a:lnTo>
                  <a:lnTo>
                    <a:pt x="245" y="23"/>
                  </a:lnTo>
                  <a:lnTo>
                    <a:pt x="233" y="11"/>
                  </a:lnTo>
                  <a:lnTo>
                    <a:pt x="222" y="3"/>
                  </a:lnTo>
                  <a:lnTo>
                    <a:pt x="214" y="0"/>
                  </a:lnTo>
                  <a:lnTo>
                    <a:pt x="198" y="6"/>
                  </a:lnTo>
                  <a:lnTo>
                    <a:pt x="183" y="19"/>
                  </a:lnTo>
                  <a:lnTo>
                    <a:pt x="172" y="40"/>
                  </a:lnTo>
                  <a:lnTo>
                    <a:pt x="163" y="64"/>
                  </a:lnTo>
                  <a:lnTo>
                    <a:pt x="156" y="93"/>
                  </a:lnTo>
                  <a:lnTo>
                    <a:pt x="152" y="125"/>
                  </a:lnTo>
                  <a:lnTo>
                    <a:pt x="150" y="157"/>
                  </a:lnTo>
                  <a:lnTo>
                    <a:pt x="151" y="189"/>
                  </a:lnTo>
                  <a:lnTo>
                    <a:pt x="137" y="181"/>
                  </a:lnTo>
                  <a:lnTo>
                    <a:pt x="122" y="181"/>
                  </a:lnTo>
                  <a:lnTo>
                    <a:pt x="107" y="193"/>
                  </a:lnTo>
                  <a:lnTo>
                    <a:pt x="93" y="212"/>
                  </a:lnTo>
                  <a:lnTo>
                    <a:pt x="82" y="241"/>
                  </a:lnTo>
                  <a:lnTo>
                    <a:pt x="74" y="279"/>
                  </a:lnTo>
                  <a:lnTo>
                    <a:pt x="72" y="326"/>
                  </a:lnTo>
                  <a:lnTo>
                    <a:pt x="76" y="383"/>
                  </a:lnTo>
                  <a:lnTo>
                    <a:pt x="63" y="380"/>
                  </a:lnTo>
                  <a:lnTo>
                    <a:pt x="48" y="392"/>
                  </a:lnTo>
                  <a:lnTo>
                    <a:pt x="34" y="415"/>
                  </a:lnTo>
                  <a:lnTo>
                    <a:pt x="20" y="448"/>
                  </a:lnTo>
                  <a:lnTo>
                    <a:pt x="8" y="490"/>
                  </a:lnTo>
                  <a:lnTo>
                    <a:pt x="1" y="537"/>
                  </a:lnTo>
                  <a:lnTo>
                    <a:pt x="0" y="589"/>
                  </a:lnTo>
                  <a:lnTo>
                    <a:pt x="7" y="643"/>
                  </a:lnTo>
                  <a:lnTo>
                    <a:pt x="410" y="643"/>
                  </a:lnTo>
                  <a:lnTo>
                    <a:pt x="417" y="611"/>
                  </a:lnTo>
                  <a:lnTo>
                    <a:pt x="419" y="571"/>
                  </a:lnTo>
                  <a:lnTo>
                    <a:pt x="418" y="526"/>
                  </a:lnTo>
                  <a:lnTo>
                    <a:pt x="413" y="482"/>
                  </a:lnTo>
                  <a:lnTo>
                    <a:pt x="403" y="444"/>
                  </a:lnTo>
                  <a:lnTo>
                    <a:pt x="388" y="417"/>
                  </a:lnTo>
                  <a:lnTo>
                    <a:pt x="369" y="407"/>
                  </a:lnTo>
                  <a:lnTo>
                    <a:pt x="345" y="418"/>
                  </a:lnTo>
                  <a:lnTo>
                    <a:pt x="365" y="380"/>
                  </a:lnTo>
                  <a:lnTo>
                    <a:pt x="373" y="326"/>
                  </a:lnTo>
                  <a:lnTo>
                    <a:pt x="372" y="264"/>
                  </a:lnTo>
                  <a:lnTo>
                    <a:pt x="362" y="203"/>
                  </a:lnTo>
                  <a:lnTo>
                    <a:pt x="345" y="154"/>
                  </a:lnTo>
                  <a:lnTo>
                    <a:pt x="320" y="122"/>
                  </a:lnTo>
                  <a:lnTo>
                    <a:pt x="292" y="120"/>
                  </a:lnTo>
                  <a:lnTo>
                    <a:pt x="259" y="156"/>
                  </a:lnTo>
                  <a:close/>
                </a:path>
              </a:pathLst>
            </a:custGeom>
            <a:solidFill>
              <a:srgbClr val="007500"/>
            </a:solidFill>
            <a:ln w="9525">
              <a:noFill/>
              <a:round/>
              <a:headEnd/>
              <a:tailEnd/>
            </a:ln>
          </p:spPr>
          <p:txBody>
            <a:bodyPr/>
            <a:lstStyle/>
            <a:p>
              <a:endParaRPr lang="en-US"/>
            </a:p>
          </p:txBody>
        </p:sp>
        <p:sp>
          <p:nvSpPr>
            <p:cNvPr id="1042" name="Freeform 72"/>
            <p:cNvSpPr>
              <a:spLocks/>
            </p:cNvSpPr>
            <p:nvPr/>
          </p:nvSpPr>
          <p:spPr bwMode="auto">
            <a:xfrm>
              <a:off x="4042" y="3416"/>
              <a:ext cx="167" cy="295"/>
            </a:xfrm>
            <a:custGeom>
              <a:avLst/>
              <a:gdLst>
                <a:gd name="T0" fmla="*/ 50 w 598"/>
                <a:gd name="T1" fmla="*/ 863 h 863"/>
                <a:gd name="T2" fmla="*/ 16 w 598"/>
                <a:gd name="T3" fmla="*/ 812 h 863"/>
                <a:gd name="T4" fmla="*/ 0 w 598"/>
                <a:gd name="T5" fmla="*/ 748 h 863"/>
                <a:gd name="T6" fmla="*/ 6 w 598"/>
                <a:gd name="T7" fmla="*/ 694 h 863"/>
                <a:gd name="T8" fmla="*/ 38 w 598"/>
                <a:gd name="T9" fmla="*/ 674 h 863"/>
                <a:gd name="T10" fmla="*/ 29 w 598"/>
                <a:gd name="T11" fmla="*/ 625 h 863"/>
                <a:gd name="T12" fmla="*/ 31 w 598"/>
                <a:gd name="T13" fmla="*/ 561 h 863"/>
                <a:gd name="T14" fmla="*/ 52 w 598"/>
                <a:gd name="T15" fmla="*/ 505 h 863"/>
                <a:gd name="T16" fmla="*/ 93 w 598"/>
                <a:gd name="T17" fmla="*/ 477 h 863"/>
                <a:gd name="T18" fmla="*/ 90 w 598"/>
                <a:gd name="T19" fmla="*/ 444 h 863"/>
                <a:gd name="T20" fmla="*/ 99 w 598"/>
                <a:gd name="T21" fmla="*/ 410 h 863"/>
                <a:gd name="T22" fmla="*/ 115 w 598"/>
                <a:gd name="T23" fmla="*/ 384 h 863"/>
                <a:gd name="T24" fmla="*/ 133 w 598"/>
                <a:gd name="T25" fmla="*/ 374 h 863"/>
                <a:gd name="T26" fmla="*/ 119 w 598"/>
                <a:gd name="T27" fmla="*/ 319 h 863"/>
                <a:gd name="T28" fmla="*/ 127 w 598"/>
                <a:gd name="T29" fmla="*/ 278 h 863"/>
                <a:gd name="T30" fmla="*/ 148 w 598"/>
                <a:gd name="T31" fmla="*/ 252 h 863"/>
                <a:gd name="T32" fmla="*/ 173 w 598"/>
                <a:gd name="T33" fmla="*/ 243 h 863"/>
                <a:gd name="T34" fmla="*/ 172 w 598"/>
                <a:gd name="T35" fmla="*/ 186 h 863"/>
                <a:gd name="T36" fmla="*/ 181 w 598"/>
                <a:gd name="T37" fmla="*/ 124 h 863"/>
                <a:gd name="T38" fmla="*/ 206 w 598"/>
                <a:gd name="T39" fmla="*/ 82 h 863"/>
                <a:gd name="T40" fmla="*/ 251 w 598"/>
                <a:gd name="T41" fmla="*/ 88 h 863"/>
                <a:gd name="T42" fmla="*/ 255 w 598"/>
                <a:gd name="T43" fmla="*/ 36 h 863"/>
                <a:gd name="T44" fmla="*/ 279 w 598"/>
                <a:gd name="T45" fmla="*/ 6 h 863"/>
                <a:gd name="T46" fmla="*/ 309 w 598"/>
                <a:gd name="T47" fmla="*/ 2 h 863"/>
                <a:gd name="T48" fmla="*/ 328 w 598"/>
                <a:gd name="T49" fmla="*/ 30 h 863"/>
                <a:gd name="T50" fmla="*/ 348 w 598"/>
                <a:gd name="T51" fmla="*/ 13 h 863"/>
                <a:gd name="T52" fmla="*/ 377 w 598"/>
                <a:gd name="T53" fmla="*/ 21 h 863"/>
                <a:gd name="T54" fmla="*/ 402 w 598"/>
                <a:gd name="T55" fmla="*/ 60 h 863"/>
                <a:gd name="T56" fmla="*/ 411 w 598"/>
                <a:gd name="T57" fmla="*/ 140 h 863"/>
                <a:gd name="T58" fmla="*/ 430 w 598"/>
                <a:gd name="T59" fmla="*/ 127 h 863"/>
                <a:gd name="T60" fmla="*/ 447 w 598"/>
                <a:gd name="T61" fmla="*/ 131 h 863"/>
                <a:gd name="T62" fmla="*/ 459 w 598"/>
                <a:gd name="T63" fmla="*/ 174 h 863"/>
                <a:gd name="T64" fmla="*/ 457 w 598"/>
                <a:gd name="T65" fmla="*/ 280 h 863"/>
                <a:gd name="T66" fmla="*/ 487 w 598"/>
                <a:gd name="T67" fmla="*/ 275 h 863"/>
                <a:gd name="T68" fmla="*/ 516 w 598"/>
                <a:gd name="T69" fmla="*/ 296 h 863"/>
                <a:gd name="T70" fmla="*/ 535 w 598"/>
                <a:gd name="T71" fmla="*/ 357 h 863"/>
                <a:gd name="T72" fmla="*/ 530 w 598"/>
                <a:gd name="T73" fmla="*/ 475 h 863"/>
                <a:gd name="T74" fmla="*/ 552 w 598"/>
                <a:gd name="T75" fmla="*/ 492 h 863"/>
                <a:gd name="T76" fmla="*/ 570 w 598"/>
                <a:gd name="T77" fmla="*/ 557 h 863"/>
                <a:gd name="T78" fmla="*/ 577 w 598"/>
                <a:gd name="T79" fmla="*/ 644 h 863"/>
                <a:gd name="T80" fmla="*/ 563 w 598"/>
                <a:gd name="T81" fmla="*/ 726 h 863"/>
                <a:gd name="T82" fmla="*/ 580 w 598"/>
                <a:gd name="T83" fmla="*/ 736 h 863"/>
                <a:gd name="T84" fmla="*/ 595 w 598"/>
                <a:gd name="T85" fmla="*/ 767 h 863"/>
                <a:gd name="T86" fmla="*/ 597 w 598"/>
                <a:gd name="T87" fmla="*/ 812 h 863"/>
                <a:gd name="T88" fmla="*/ 580 w 598"/>
                <a:gd name="T89" fmla="*/ 863 h 86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8"/>
                <a:gd name="T136" fmla="*/ 0 h 863"/>
                <a:gd name="T137" fmla="*/ 598 w 598"/>
                <a:gd name="T138" fmla="*/ 863 h 86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8" h="863">
                  <a:moveTo>
                    <a:pt x="580" y="863"/>
                  </a:moveTo>
                  <a:lnTo>
                    <a:pt x="50" y="863"/>
                  </a:lnTo>
                  <a:lnTo>
                    <a:pt x="31" y="840"/>
                  </a:lnTo>
                  <a:lnTo>
                    <a:pt x="16" y="812"/>
                  </a:lnTo>
                  <a:lnTo>
                    <a:pt x="6" y="780"/>
                  </a:lnTo>
                  <a:lnTo>
                    <a:pt x="0" y="748"/>
                  </a:lnTo>
                  <a:lnTo>
                    <a:pt x="0" y="718"/>
                  </a:lnTo>
                  <a:lnTo>
                    <a:pt x="6" y="694"/>
                  </a:lnTo>
                  <a:lnTo>
                    <a:pt x="19" y="679"/>
                  </a:lnTo>
                  <a:lnTo>
                    <a:pt x="38" y="674"/>
                  </a:lnTo>
                  <a:lnTo>
                    <a:pt x="32" y="652"/>
                  </a:lnTo>
                  <a:lnTo>
                    <a:pt x="29" y="625"/>
                  </a:lnTo>
                  <a:lnTo>
                    <a:pt x="28" y="594"/>
                  </a:lnTo>
                  <a:lnTo>
                    <a:pt x="31" y="561"/>
                  </a:lnTo>
                  <a:lnTo>
                    <a:pt x="39" y="531"/>
                  </a:lnTo>
                  <a:lnTo>
                    <a:pt x="52" y="505"/>
                  </a:lnTo>
                  <a:lnTo>
                    <a:pt x="69" y="486"/>
                  </a:lnTo>
                  <a:lnTo>
                    <a:pt x="93" y="477"/>
                  </a:lnTo>
                  <a:lnTo>
                    <a:pt x="90" y="461"/>
                  </a:lnTo>
                  <a:lnTo>
                    <a:pt x="90" y="444"/>
                  </a:lnTo>
                  <a:lnTo>
                    <a:pt x="93" y="427"/>
                  </a:lnTo>
                  <a:lnTo>
                    <a:pt x="99" y="410"/>
                  </a:lnTo>
                  <a:lnTo>
                    <a:pt x="106" y="395"/>
                  </a:lnTo>
                  <a:lnTo>
                    <a:pt x="115" y="384"/>
                  </a:lnTo>
                  <a:lnTo>
                    <a:pt x="123" y="376"/>
                  </a:lnTo>
                  <a:lnTo>
                    <a:pt x="133" y="374"/>
                  </a:lnTo>
                  <a:lnTo>
                    <a:pt x="122" y="345"/>
                  </a:lnTo>
                  <a:lnTo>
                    <a:pt x="119" y="319"/>
                  </a:lnTo>
                  <a:lnTo>
                    <a:pt x="121" y="296"/>
                  </a:lnTo>
                  <a:lnTo>
                    <a:pt x="127" y="278"/>
                  </a:lnTo>
                  <a:lnTo>
                    <a:pt x="136" y="263"/>
                  </a:lnTo>
                  <a:lnTo>
                    <a:pt x="148" y="252"/>
                  </a:lnTo>
                  <a:lnTo>
                    <a:pt x="160" y="245"/>
                  </a:lnTo>
                  <a:lnTo>
                    <a:pt x="173" y="243"/>
                  </a:lnTo>
                  <a:lnTo>
                    <a:pt x="171" y="217"/>
                  </a:lnTo>
                  <a:lnTo>
                    <a:pt x="172" y="186"/>
                  </a:lnTo>
                  <a:lnTo>
                    <a:pt x="174" y="154"/>
                  </a:lnTo>
                  <a:lnTo>
                    <a:pt x="181" y="124"/>
                  </a:lnTo>
                  <a:lnTo>
                    <a:pt x="191" y="99"/>
                  </a:lnTo>
                  <a:lnTo>
                    <a:pt x="206" y="82"/>
                  </a:lnTo>
                  <a:lnTo>
                    <a:pt x="226" y="78"/>
                  </a:lnTo>
                  <a:lnTo>
                    <a:pt x="251" y="88"/>
                  </a:lnTo>
                  <a:lnTo>
                    <a:pt x="249" y="60"/>
                  </a:lnTo>
                  <a:lnTo>
                    <a:pt x="255" y="36"/>
                  </a:lnTo>
                  <a:lnTo>
                    <a:pt x="265" y="19"/>
                  </a:lnTo>
                  <a:lnTo>
                    <a:pt x="279" y="6"/>
                  </a:lnTo>
                  <a:lnTo>
                    <a:pt x="294" y="0"/>
                  </a:lnTo>
                  <a:lnTo>
                    <a:pt x="309" y="2"/>
                  </a:lnTo>
                  <a:lnTo>
                    <a:pt x="322" y="12"/>
                  </a:lnTo>
                  <a:lnTo>
                    <a:pt x="328" y="30"/>
                  </a:lnTo>
                  <a:lnTo>
                    <a:pt x="336" y="19"/>
                  </a:lnTo>
                  <a:lnTo>
                    <a:pt x="348" y="13"/>
                  </a:lnTo>
                  <a:lnTo>
                    <a:pt x="362" y="13"/>
                  </a:lnTo>
                  <a:lnTo>
                    <a:pt x="377" y="21"/>
                  </a:lnTo>
                  <a:lnTo>
                    <a:pt x="391" y="36"/>
                  </a:lnTo>
                  <a:lnTo>
                    <a:pt x="402" y="60"/>
                  </a:lnTo>
                  <a:lnTo>
                    <a:pt x="410" y="95"/>
                  </a:lnTo>
                  <a:lnTo>
                    <a:pt x="411" y="140"/>
                  </a:lnTo>
                  <a:lnTo>
                    <a:pt x="421" y="133"/>
                  </a:lnTo>
                  <a:lnTo>
                    <a:pt x="430" y="127"/>
                  </a:lnTo>
                  <a:lnTo>
                    <a:pt x="439" y="126"/>
                  </a:lnTo>
                  <a:lnTo>
                    <a:pt x="447" y="131"/>
                  </a:lnTo>
                  <a:lnTo>
                    <a:pt x="454" y="147"/>
                  </a:lnTo>
                  <a:lnTo>
                    <a:pt x="459" y="174"/>
                  </a:lnTo>
                  <a:lnTo>
                    <a:pt x="460" y="218"/>
                  </a:lnTo>
                  <a:lnTo>
                    <a:pt x="457" y="280"/>
                  </a:lnTo>
                  <a:lnTo>
                    <a:pt x="472" y="276"/>
                  </a:lnTo>
                  <a:lnTo>
                    <a:pt x="487" y="275"/>
                  </a:lnTo>
                  <a:lnTo>
                    <a:pt x="504" y="281"/>
                  </a:lnTo>
                  <a:lnTo>
                    <a:pt x="516" y="296"/>
                  </a:lnTo>
                  <a:lnTo>
                    <a:pt x="528" y="321"/>
                  </a:lnTo>
                  <a:lnTo>
                    <a:pt x="535" y="357"/>
                  </a:lnTo>
                  <a:lnTo>
                    <a:pt x="536" y="408"/>
                  </a:lnTo>
                  <a:lnTo>
                    <a:pt x="530" y="475"/>
                  </a:lnTo>
                  <a:lnTo>
                    <a:pt x="540" y="476"/>
                  </a:lnTo>
                  <a:lnTo>
                    <a:pt x="552" y="492"/>
                  </a:lnTo>
                  <a:lnTo>
                    <a:pt x="562" y="520"/>
                  </a:lnTo>
                  <a:lnTo>
                    <a:pt x="570" y="557"/>
                  </a:lnTo>
                  <a:lnTo>
                    <a:pt x="576" y="599"/>
                  </a:lnTo>
                  <a:lnTo>
                    <a:pt x="577" y="644"/>
                  </a:lnTo>
                  <a:lnTo>
                    <a:pt x="574" y="688"/>
                  </a:lnTo>
                  <a:lnTo>
                    <a:pt x="563" y="726"/>
                  </a:lnTo>
                  <a:lnTo>
                    <a:pt x="572" y="728"/>
                  </a:lnTo>
                  <a:lnTo>
                    <a:pt x="580" y="736"/>
                  </a:lnTo>
                  <a:lnTo>
                    <a:pt x="588" y="750"/>
                  </a:lnTo>
                  <a:lnTo>
                    <a:pt x="595" y="767"/>
                  </a:lnTo>
                  <a:lnTo>
                    <a:pt x="598" y="788"/>
                  </a:lnTo>
                  <a:lnTo>
                    <a:pt x="597" y="812"/>
                  </a:lnTo>
                  <a:lnTo>
                    <a:pt x="591" y="838"/>
                  </a:lnTo>
                  <a:lnTo>
                    <a:pt x="580" y="863"/>
                  </a:lnTo>
                  <a:close/>
                </a:path>
              </a:pathLst>
            </a:custGeom>
            <a:solidFill>
              <a:srgbClr val="007500"/>
            </a:solidFill>
            <a:ln w="9525">
              <a:noFill/>
              <a:round/>
              <a:headEnd/>
              <a:tailEnd/>
            </a:ln>
          </p:spPr>
          <p:txBody>
            <a:bodyPr/>
            <a:lstStyle/>
            <a:p>
              <a:endParaRPr lang="en-US"/>
            </a:p>
          </p:txBody>
        </p:sp>
        <p:sp>
          <p:nvSpPr>
            <p:cNvPr id="1043" name="Freeform 73"/>
            <p:cNvSpPr>
              <a:spLocks/>
            </p:cNvSpPr>
            <p:nvPr/>
          </p:nvSpPr>
          <p:spPr bwMode="auto">
            <a:xfrm>
              <a:off x="3780" y="3259"/>
              <a:ext cx="563" cy="452"/>
            </a:xfrm>
            <a:custGeom>
              <a:avLst/>
              <a:gdLst>
                <a:gd name="T0" fmla="*/ 0 w 2017"/>
                <a:gd name="T1" fmla="*/ 799 h 1321"/>
                <a:gd name="T2" fmla="*/ 10 w 2017"/>
                <a:gd name="T3" fmla="*/ 357 h 1321"/>
                <a:gd name="T4" fmla="*/ 67 w 2017"/>
                <a:gd name="T5" fmla="*/ 233 h 1321"/>
                <a:gd name="T6" fmla="*/ 131 w 2017"/>
                <a:gd name="T7" fmla="*/ 273 h 1321"/>
                <a:gd name="T8" fmla="*/ 174 w 2017"/>
                <a:gd name="T9" fmla="*/ 404 h 1321"/>
                <a:gd name="T10" fmla="*/ 229 w 2017"/>
                <a:gd name="T11" fmla="*/ 575 h 1321"/>
                <a:gd name="T12" fmla="*/ 262 w 2017"/>
                <a:gd name="T13" fmla="*/ 666 h 1321"/>
                <a:gd name="T14" fmla="*/ 301 w 2017"/>
                <a:gd name="T15" fmla="*/ 751 h 1321"/>
                <a:gd name="T16" fmla="*/ 333 w 2017"/>
                <a:gd name="T17" fmla="*/ 988 h 1321"/>
                <a:gd name="T18" fmla="*/ 353 w 2017"/>
                <a:gd name="T19" fmla="*/ 1040 h 1321"/>
                <a:gd name="T20" fmla="*/ 374 w 2017"/>
                <a:gd name="T21" fmla="*/ 1108 h 1321"/>
                <a:gd name="T22" fmla="*/ 375 w 2017"/>
                <a:gd name="T23" fmla="*/ 1079 h 1321"/>
                <a:gd name="T24" fmla="*/ 390 w 2017"/>
                <a:gd name="T25" fmla="*/ 961 h 1321"/>
                <a:gd name="T26" fmla="*/ 406 w 2017"/>
                <a:gd name="T27" fmla="*/ 901 h 1321"/>
                <a:gd name="T28" fmla="*/ 421 w 2017"/>
                <a:gd name="T29" fmla="*/ 749 h 1321"/>
                <a:gd name="T30" fmla="*/ 461 w 2017"/>
                <a:gd name="T31" fmla="*/ 703 h 1321"/>
                <a:gd name="T32" fmla="*/ 472 w 2017"/>
                <a:gd name="T33" fmla="*/ 504 h 1321"/>
                <a:gd name="T34" fmla="*/ 517 w 2017"/>
                <a:gd name="T35" fmla="*/ 400 h 1321"/>
                <a:gd name="T36" fmla="*/ 562 w 2017"/>
                <a:gd name="T37" fmla="*/ 241 h 1321"/>
                <a:gd name="T38" fmla="*/ 619 w 2017"/>
                <a:gd name="T39" fmla="*/ 149 h 1321"/>
                <a:gd name="T40" fmla="*/ 651 w 2017"/>
                <a:gd name="T41" fmla="*/ 21 h 1321"/>
                <a:gd name="T42" fmla="*/ 730 w 2017"/>
                <a:gd name="T43" fmla="*/ 29 h 1321"/>
                <a:gd name="T44" fmla="*/ 760 w 2017"/>
                <a:gd name="T45" fmla="*/ 187 h 1321"/>
                <a:gd name="T46" fmla="*/ 786 w 2017"/>
                <a:gd name="T47" fmla="*/ 287 h 1321"/>
                <a:gd name="T48" fmla="*/ 829 w 2017"/>
                <a:gd name="T49" fmla="*/ 378 h 1321"/>
                <a:gd name="T50" fmla="*/ 853 w 2017"/>
                <a:gd name="T51" fmla="*/ 516 h 1321"/>
                <a:gd name="T52" fmla="*/ 891 w 2017"/>
                <a:gd name="T53" fmla="*/ 646 h 1321"/>
                <a:gd name="T54" fmla="*/ 926 w 2017"/>
                <a:gd name="T55" fmla="*/ 765 h 1321"/>
                <a:gd name="T56" fmla="*/ 1006 w 2017"/>
                <a:gd name="T57" fmla="*/ 904 h 1321"/>
                <a:gd name="T58" fmla="*/ 1021 w 2017"/>
                <a:gd name="T59" fmla="*/ 1012 h 1321"/>
                <a:gd name="T60" fmla="*/ 1072 w 2017"/>
                <a:gd name="T61" fmla="*/ 967 h 1321"/>
                <a:gd name="T62" fmla="*/ 1141 w 2017"/>
                <a:gd name="T63" fmla="*/ 955 h 1321"/>
                <a:gd name="T64" fmla="*/ 1224 w 2017"/>
                <a:gd name="T65" fmla="*/ 1015 h 1321"/>
                <a:gd name="T66" fmla="*/ 1275 w 2017"/>
                <a:gd name="T67" fmla="*/ 977 h 1321"/>
                <a:gd name="T68" fmla="*/ 1366 w 2017"/>
                <a:gd name="T69" fmla="*/ 810 h 1321"/>
                <a:gd name="T70" fmla="*/ 1439 w 2017"/>
                <a:gd name="T71" fmla="*/ 797 h 1321"/>
                <a:gd name="T72" fmla="*/ 1488 w 2017"/>
                <a:gd name="T73" fmla="*/ 749 h 1321"/>
                <a:gd name="T74" fmla="*/ 1499 w 2017"/>
                <a:gd name="T75" fmla="*/ 680 h 1321"/>
                <a:gd name="T76" fmla="*/ 1557 w 2017"/>
                <a:gd name="T77" fmla="*/ 515 h 1321"/>
                <a:gd name="T78" fmla="*/ 1608 w 2017"/>
                <a:gd name="T79" fmla="*/ 464 h 1321"/>
                <a:gd name="T80" fmla="*/ 1629 w 2017"/>
                <a:gd name="T81" fmla="*/ 334 h 1321"/>
                <a:gd name="T82" fmla="*/ 1682 w 2017"/>
                <a:gd name="T83" fmla="*/ 282 h 1321"/>
                <a:gd name="T84" fmla="*/ 1741 w 2017"/>
                <a:gd name="T85" fmla="*/ 351 h 1321"/>
                <a:gd name="T86" fmla="*/ 1798 w 2017"/>
                <a:gd name="T87" fmla="*/ 426 h 1321"/>
                <a:gd name="T88" fmla="*/ 1893 w 2017"/>
                <a:gd name="T89" fmla="*/ 500 h 1321"/>
                <a:gd name="T90" fmla="*/ 1943 w 2017"/>
                <a:gd name="T91" fmla="*/ 628 h 1321"/>
                <a:gd name="T92" fmla="*/ 2006 w 2017"/>
                <a:gd name="T93" fmla="*/ 730 h 1321"/>
                <a:gd name="T94" fmla="*/ 2017 w 2017"/>
                <a:gd name="T95" fmla="*/ 1093 h 132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017"/>
                <a:gd name="T145" fmla="*/ 0 h 1321"/>
                <a:gd name="T146" fmla="*/ 2017 w 2017"/>
                <a:gd name="T147" fmla="*/ 1321 h 132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017" h="1321">
                  <a:moveTo>
                    <a:pt x="2017" y="1321"/>
                  </a:moveTo>
                  <a:lnTo>
                    <a:pt x="0" y="1321"/>
                  </a:lnTo>
                  <a:lnTo>
                    <a:pt x="0" y="1085"/>
                  </a:lnTo>
                  <a:lnTo>
                    <a:pt x="0" y="799"/>
                  </a:lnTo>
                  <a:lnTo>
                    <a:pt x="0" y="553"/>
                  </a:lnTo>
                  <a:lnTo>
                    <a:pt x="0" y="437"/>
                  </a:lnTo>
                  <a:lnTo>
                    <a:pt x="3" y="400"/>
                  </a:lnTo>
                  <a:lnTo>
                    <a:pt x="10" y="357"/>
                  </a:lnTo>
                  <a:lnTo>
                    <a:pt x="20" y="312"/>
                  </a:lnTo>
                  <a:lnTo>
                    <a:pt x="34" y="273"/>
                  </a:lnTo>
                  <a:lnTo>
                    <a:pt x="49" y="244"/>
                  </a:lnTo>
                  <a:lnTo>
                    <a:pt x="67" y="233"/>
                  </a:lnTo>
                  <a:lnTo>
                    <a:pt x="87" y="245"/>
                  </a:lnTo>
                  <a:lnTo>
                    <a:pt x="108" y="287"/>
                  </a:lnTo>
                  <a:lnTo>
                    <a:pt x="118" y="275"/>
                  </a:lnTo>
                  <a:lnTo>
                    <a:pt x="131" y="273"/>
                  </a:lnTo>
                  <a:lnTo>
                    <a:pt x="142" y="282"/>
                  </a:lnTo>
                  <a:lnTo>
                    <a:pt x="154" y="306"/>
                  </a:lnTo>
                  <a:lnTo>
                    <a:pt x="165" y="346"/>
                  </a:lnTo>
                  <a:lnTo>
                    <a:pt x="174" y="404"/>
                  </a:lnTo>
                  <a:lnTo>
                    <a:pt x="182" y="483"/>
                  </a:lnTo>
                  <a:lnTo>
                    <a:pt x="188" y="584"/>
                  </a:lnTo>
                  <a:lnTo>
                    <a:pt x="211" y="572"/>
                  </a:lnTo>
                  <a:lnTo>
                    <a:pt x="229" y="575"/>
                  </a:lnTo>
                  <a:lnTo>
                    <a:pt x="244" y="587"/>
                  </a:lnTo>
                  <a:lnTo>
                    <a:pt x="254" y="608"/>
                  </a:lnTo>
                  <a:lnTo>
                    <a:pt x="260" y="635"/>
                  </a:lnTo>
                  <a:lnTo>
                    <a:pt x="262" y="666"/>
                  </a:lnTo>
                  <a:lnTo>
                    <a:pt x="261" y="698"/>
                  </a:lnTo>
                  <a:lnTo>
                    <a:pt x="256" y="730"/>
                  </a:lnTo>
                  <a:lnTo>
                    <a:pt x="282" y="724"/>
                  </a:lnTo>
                  <a:lnTo>
                    <a:pt x="301" y="751"/>
                  </a:lnTo>
                  <a:lnTo>
                    <a:pt x="315" y="802"/>
                  </a:lnTo>
                  <a:lnTo>
                    <a:pt x="325" y="864"/>
                  </a:lnTo>
                  <a:lnTo>
                    <a:pt x="330" y="929"/>
                  </a:lnTo>
                  <a:lnTo>
                    <a:pt x="333" y="988"/>
                  </a:lnTo>
                  <a:lnTo>
                    <a:pt x="335" y="1031"/>
                  </a:lnTo>
                  <a:lnTo>
                    <a:pt x="335" y="1047"/>
                  </a:lnTo>
                  <a:lnTo>
                    <a:pt x="345" y="1039"/>
                  </a:lnTo>
                  <a:lnTo>
                    <a:pt x="353" y="1040"/>
                  </a:lnTo>
                  <a:lnTo>
                    <a:pt x="360" y="1049"/>
                  </a:lnTo>
                  <a:lnTo>
                    <a:pt x="365" y="1065"/>
                  </a:lnTo>
                  <a:lnTo>
                    <a:pt x="369" y="1085"/>
                  </a:lnTo>
                  <a:lnTo>
                    <a:pt x="374" y="1108"/>
                  </a:lnTo>
                  <a:lnTo>
                    <a:pt x="378" y="1132"/>
                  </a:lnTo>
                  <a:lnTo>
                    <a:pt x="384" y="1156"/>
                  </a:lnTo>
                  <a:lnTo>
                    <a:pt x="378" y="1120"/>
                  </a:lnTo>
                  <a:lnTo>
                    <a:pt x="375" y="1079"/>
                  </a:lnTo>
                  <a:lnTo>
                    <a:pt x="374" y="1040"/>
                  </a:lnTo>
                  <a:lnTo>
                    <a:pt x="375" y="1006"/>
                  </a:lnTo>
                  <a:lnTo>
                    <a:pt x="381" y="978"/>
                  </a:lnTo>
                  <a:lnTo>
                    <a:pt x="390" y="961"/>
                  </a:lnTo>
                  <a:lnTo>
                    <a:pt x="403" y="957"/>
                  </a:lnTo>
                  <a:lnTo>
                    <a:pt x="420" y="971"/>
                  </a:lnTo>
                  <a:lnTo>
                    <a:pt x="412" y="940"/>
                  </a:lnTo>
                  <a:lnTo>
                    <a:pt x="406" y="901"/>
                  </a:lnTo>
                  <a:lnTo>
                    <a:pt x="404" y="857"/>
                  </a:lnTo>
                  <a:lnTo>
                    <a:pt x="404" y="814"/>
                  </a:lnTo>
                  <a:lnTo>
                    <a:pt x="409" y="776"/>
                  </a:lnTo>
                  <a:lnTo>
                    <a:pt x="421" y="749"/>
                  </a:lnTo>
                  <a:lnTo>
                    <a:pt x="438" y="736"/>
                  </a:lnTo>
                  <a:lnTo>
                    <a:pt x="464" y="744"/>
                  </a:lnTo>
                  <a:lnTo>
                    <a:pt x="464" y="734"/>
                  </a:lnTo>
                  <a:lnTo>
                    <a:pt x="461" y="703"/>
                  </a:lnTo>
                  <a:lnTo>
                    <a:pt x="458" y="657"/>
                  </a:lnTo>
                  <a:lnTo>
                    <a:pt x="458" y="604"/>
                  </a:lnTo>
                  <a:lnTo>
                    <a:pt x="461" y="551"/>
                  </a:lnTo>
                  <a:lnTo>
                    <a:pt x="472" y="504"/>
                  </a:lnTo>
                  <a:lnTo>
                    <a:pt x="491" y="473"/>
                  </a:lnTo>
                  <a:lnTo>
                    <a:pt x="523" y="463"/>
                  </a:lnTo>
                  <a:lnTo>
                    <a:pt x="519" y="437"/>
                  </a:lnTo>
                  <a:lnTo>
                    <a:pt x="517" y="400"/>
                  </a:lnTo>
                  <a:lnTo>
                    <a:pt x="520" y="357"/>
                  </a:lnTo>
                  <a:lnTo>
                    <a:pt x="528" y="314"/>
                  </a:lnTo>
                  <a:lnTo>
                    <a:pt x="542" y="274"/>
                  </a:lnTo>
                  <a:lnTo>
                    <a:pt x="562" y="241"/>
                  </a:lnTo>
                  <a:lnTo>
                    <a:pt x="588" y="219"/>
                  </a:lnTo>
                  <a:lnTo>
                    <a:pt x="621" y="213"/>
                  </a:lnTo>
                  <a:lnTo>
                    <a:pt x="619" y="183"/>
                  </a:lnTo>
                  <a:lnTo>
                    <a:pt x="619" y="149"/>
                  </a:lnTo>
                  <a:lnTo>
                    <a:pt x="623" y="113"/>
                  </a:lnTo>
                  <a:lnTo>
                    <a:pt x="628" y="77"/>
                  </a:lnTo>
                  <a:lnTo>
                    <a:pt x="638" y="46"/>
                  </a:lnTo>
                  <a:lnTo>
                    <a:pt x="651" y="21"/>
                  </a:lnTo>
                  <a:lnTo>
                    <a:pt x="669" y="5"/>
                  </a:lnTo>
                  <a:lnTo>
                    <a:pt x="691" y="0"/>
                  </a:lnTo>
                  <a:lnTo>
                    <a:pt x="712" y="8"/>
                  </a:lnTo>
                  <a:lnTo>
                    <a:pt x="730" y="29"/>
                  </a:lnTo>
                  <a:lnTo>
                    <a:pt x="744" y="58"/>
                  </a:lnTo>
                  <a:lnTo>
                    <a:pt x="753" y="96"/>
                  </a:lnTo>
                  <a:lnTo>
                    <a:pt x="759" y="139"/>
                  </a:lnTo>
                  <a:lnTo>
                    <a:pt x="760" y="187"/>
                  </a:lnTo>
                  <a:lnTo>
                    <a:pt x="759" y="237"/>
                  </a:lnTo>
                  <a:lnTo>
                    <a:pt x="754" y="289"/>
                  </a:lnTo>
                  <a:lnTo>
                    <a:pt x="770" y="286"/>
                  </a:lnTo>
                  <a:lnTo>
                    <a:pt x="786" y="287"/>
                  </a:lnTo>
                  <a:lnTo>
                    <a:pt x="801" y="295"/>
                  </a:lnTo>
                  <a:lnTo>
                    <a:pt x="814" y="311"/>
                  </a:lnTo>
                  <a:lnTo>
                    <a:pt x="823" y="337"/>
                  </a:lnTo>
                  <a:lnTo>
                    <a:pt x="829" y="378"/>
                  </a:lnTo>
                  <a:lnTo>
                    <a:pt x="828" y="433"/>
                  </a:lnTo>
                  <a:lnTo>
                    <a:pt x="821" y="504"/>
                  </a:lnTo>
                  <a:lnTo>
                    <a:pt x="837" y="506"/>
                  </a:lnTo>
                  <a:lnTo>
                    <a:pt x="853" y="516"/>
                  </a:lnTo>
                  <a:lnTo>
                    <a:pt x="868" y="534"/>
                  </a:lnTo>
                  <a:lnTo>
                    <a:pt x="879" y="562"/>
                  </a:lnTo>
                  <a:lnTo>
                    <a:pt x="888" y="599"/>
                  </a:lnTo>
                  <a:lnTo>
                    <a:pt x="891" y="646"/>
                  </a:lnTo>
                  <a:lnTo>
                    <a:pt x="888" y="701"/>
                  </a:lnTo>
                  <a:lnTo>
                    <a:pt x="876" y="768"/>
                  </a:lnTo>
                  <a:lnTo>
                    <a:pt x="900" y="760"/>
                  </a:lnTo>
                  <a:lnTo>
                    <a:pt x="926" y="765"/>
                  </a:lnTo>
                  <a:lnTo>
                    <a:pt x="951" y="783"/>
                  </a:lnTo>
                  <a:lnTo>
                    <a:pt x="974" y="812"/>
                  </a:lnTo>
                  <a:lnTo>
                    <a:pt x="994" y="853"/>
                  </a:lnTo>
                  <a:lnTo>
                    <a:pt x="1006" y="904"/>
                  </a:lnTo>
                  <a:lnTo>
                    <a:pt x="1011" y="965"/>
                  </a:lnTo>
                  <a:lnTo>
                    <a:pt x="1006" y="1034"/>
                  </a:lnTo>
                  <a:lnTo>
                    <a:pt x="1013" y="1024"/>
                  </a:lnTo>
                  <a:lnTo>
                    <a:pt x="1021" y="1012"/>
                  </a:lnTo>
                  <a:lnTo>
                    <a:pt x="1032" y="1001"/>
                  </a:lnTo>
                  <a:lnTo>
                    <a:pt x="1043" y="988"/>
                  </a:lnTo>
                  <a:lnTo>
                    <a:pt x="1057" y="978"/>
                  </a:lnTo>
                  <a:lnTo>
                    <a:pt x="1072" y="967"/>
                  </a:lnTo>
                  <a:lnTo>
                    <a:pt x="1087" y="959"/>
                  </a:lnTo>
                  <a:lnTo>
                    <a:pt x="1104" y="955"/>
                  </a:lnTo>
                  <a:lnTo>
                    <a:pt x="1123" y="953"/>
                  </a:lnTo>
                  <a:lnTo>
                    <a:pt x="1141" y="955"/>
                  </a:lnTo>
                  <a:lnTo>
                    <a:pt x="1161" y="961"/>
                  </a:lnTo>
                  <a:lnTo>
                    <a:pt x="1181" y="973"/>
                  </a:lnTo>
                  <a:lnTo>
                    <a:pt x="1202" y="991"/>
                  </a:lnTo>
                  <a:lnTo>
                    <a:pt x="1224" y="1015"/>
                  </a:lnTo>
                  <a:lnTo>
                    <a:pt x="1246" y="1047"/>
                  </a:lnTo>
                  <a:lnTo>
                    <a:pt x="1268" y="1086"/>
                  </a:lnTo>
                  <a:lnTo>
                    <a:pt x="1268" y="1033"/>
                  </a:lnTo>
                  <a:lnTo>
                    <a:pt x="1275" y="977"/>
                  </a:lnTo>
                  <a:lnTo>
                    <a:pt x="1288" y="920"/>
                  </a:lnTo>
                  <a:lnTo>
                    <a:pt x="1309" y="870"/>
                  </a:lnTo>
                  <a:lnTo>
                    <a:pt x="1335" y="830"/>
                  </a:lnTo>
                  <a:lnTo>
                    <a:pt x="1366" y="810"/>
                  </a:lnTo>
                  <a:lnTo>
                    <a:pt x="1400" y="811"/>
                  </a:lnTo>
                  <a:lnTo>
                    <a:pt x="1439" y="840"/>
                  </a:lnTo>
                  <a:lnTo>
                    <a:pt x="1437" y="819"/>
                  </a:lnTo>
                  <a:lnTo>
                    <a:pt x="1439" y="797"/>
                  </a:lnTo>
                  <a:lnTo>
                    <a:pt x="1446" y="776"/>
                  </a:lnTo>
                  <a:lnTo>
                    <a:pt x="1458" y="759"/>
                  </a:lnTo>
                  <a:lnTo>
                    <a:pt x="1472" y="749"/>
                  </a:lnTo>
                  <a:lnTo>
                    <a:pt x="1488" y="749"/>
                  </a:lnTo>
                  <a:lnTo>
                    <a:pt x="1505" y="759"/>
                  </a:lnTo>
                  <a:lnTo>
                    <a:pt x="1525" y="786"/>
                  </a:lnTo>
                  <a:lnTo>
                    <a:pt x="1506" y="735"/>
                  </a:lnTo>
                  <a:lnTo>
                    <a:pt x="1499" y="680"/>
                  </a:lnTo>
                  <a:lnTo>
                    <a:pt x="1503" y="624"/>
                  </a:lnTo>
                  <a:lnTo>
                    <a:pt x="1514" y="575"/>
                  </a:lnTo>
                  <a:lnTo>
                    <a:pt x="1533" y="537"/>
                  </a:lnTo>
                  <a:lnTo>
                    <a:pt x="1557" y="515"/>
                  </a:lnTo>
                  <a:lnTo>
                    <a:pt x="1586" y="516"/>
                  </a:lnTo>
                  <a:lnTo>
                    <a:pt x="1616" y="544"/>
                  </a:lnTo>
                  <a:lnTo>
                    <a:pt x="1610" y="503"/>
                  </a:lnTo>
                  <a:lnTo>
                    <a:pt x="1608" y="464"/>
                  </a:lnTo>
                  <a:lnTo>
                    <a:pt x="1609" y="427"/>
                  </a:lnTo>
                  <a:lnTo>
                    <a:pt x="1613" y="393"/>
                  </a:lnTo>
                  <a:lnTo>
                    <a:pt x="1620" y="362"/>
                  </a:lnTo>
                  <a:lnTo>
                    <a:pt x="1629" y="334"/>
                  </a:lnTo>
                  <a:lnTo>
                    <a:pt x="1641" y="312"/>
                  </a:lnTo>
                  <a:lnTo>
                    <a:pt x="1654" y="296"/>
                  </a:lnTo>
                  <a:lnTo>
                    <a:pt x="1667" y="286"/>
                  </a:lnTo>
                  <a:lnTo>
                    <a:pt x="1682" y="282"/>
                  </a:lnTo>
                  <a:lnTo>
                    <a:pt x="1697" y="286"/>
                  </a:lnTo>
                  <a:lnTo>
                    <a:pt x="1712" y="298"/>
                  </a:lnTo>
                  <a:lnTo>
                    <a:pt x="1727" y="320"/>
                  </a:lnTo>
                  <a:lnTo>
                    <a:pt x="1741" y="351"/>
                  </a:lnTo>
                  <a:lnTo>
                    <a:pt x="1754" y="394"/>
                  </a:lnTo>
                  <a:lnTo>
                    <a:pt x="1764" y="447"/>
                  </a:lnTo>
                  <a:lnTo>
                    <a:pt x="1777" y="433"/>
                  </a:lnTo>
                  <a:lnTo>
                    <a:pt x="1798" y="426"/>
                  </a:lnTo>
                  <a:lnTo>
                    <a:pt x="1823" y="427"/>
                  </a:lnTo>
                  <a:lnTo>
                    <a:pt x="1850" y="439"/>
                  </a:lnTo>
                  <a:lnTo>
                    <a:pt x="1874" y="462"/>
                  </a:lnTo>
                  <a:lnTo>
                    <a:pt x="1893" y="500"/>
                  </a:lnTo>
                  <a:lnTo>
                    <a:pt x="1904" y="555"/>
                  </a:lnTo>
                  <a:lnTo>
                    <a:pt x="1903" y="629"/>
                  </a:lnTo>
                  <a:lnTo>
                    <a:pt x="1923" y="622"/>
                  </a:lnTo>
                  <a:lnTo>
                    <a:pt x="1943" y="628"/>
                  </a:lnTo>
                  <a:lnTo>
                    <a:pt x="1962" y="644"/>
                  </a:lnTo>
                  <a:lnTo>
                    <a:pt x="1980" y="668"/>
                  </a:lnTo>
                  <a:lnTo>
                    <a:pt x="1995" y="697"/>
                  </a:lnTo>
                  <a:lnTo>
                    <a:pt x="2006" y="730"/>
                  </a:lnTo>
                  <a:lnTo>
                    <a:pt x="2014" y="764"/>
                  </a:lnTo>
                  <a:lnTo>
                    <a:pt x="2017" y="797"/>
                  </a:lnTo>
                  <a:lnTo>
                    <a:pt x="2017" y="917"/>
                  </a:lnTo>
                  <a:lnTo>
                    <a:pt x="2017" y="1093"/>
                  </a:lnTo>
                  <a:lnTo>
                    <a:pt x="2017" y="1252"/>
                  </a:lnTo>
                  <a:lnTo>
                    <a:pt x="2017" y="1321"/>
                  </a:lnTo>
                  <a:close/>
                </a:path>
              </a:pathLst>
            </a:custGeom>
            <a:solidFill>
              <a:srgbClr val="33B233"/>
            </a:solidFill>
            <a:ln w="9525">
              <a:noFill/>
              <a:round/>
              <a:headEnd/>
              <a:tailEnd/>
            </a:ln>
          </p:spPr>
          <p:txBody>
            <a:bodyPr/>
            <a:lstStyle/>
            <a:p>
              <a:endParaRPr lang="en-US"/>
            </a:p>
          </p:txBody>
        </p:sp>
        <p:sp>
          <p:nvSpPr>
            <p:cNvPr id="1044" name="Freeform 74"/>
            <p:cNvSpPr>
              <a:spLocks/>
            </p:cNvSpPr>
            <p:nvPr/>
          </p:nvSpPr>
          <p:spPr bwMode="auto">
            <a:xfrm>
              <a:off x="3781" y="3538"/>
              <a:ext cx="105" cy="173"/>
            </a:xfrm>
            <a:custGeom>
              <a:avLst/>
              <a:gdLst>
                <a:gd name="T0" fmla="*/ 192 w 374"/>
                <a:gd name="T1" fmla="*/ 0 h 504"/>
                <a:gd name="T2" fmla="*/ 207 w 374"/>
                <a:gd name="T3" fmla="*/ 2 h 504"/>
                <a:gd name="T4" fmla="*/ 220 w 374"/>
                <a:gd name="T5" fmla="*/ 8 h 504"/>
                <a:gd name="T6" fmla="*/ 230 w 374"/>
                <a:gd name="T7" fmla="*/ 16 h 504"/>
                <a:gd name="T8" fmla="*/ 238 w 374"/>
                <a:gd name="T9" fmla="*/ 28 h 504"/>
                <a:gd name="T10" fmla="*/ 244 w 374"/>
                <a:gd name="T11" fmla="*/ 43 h 504"/>
                <a:gd name="T12" fmla="*/ 249 w 374"/>
                <a:gd name="T13" fmla="*/ 62 h 504"/>
                <a:gd name="T14" fmla="*/ 250 w 374"/>
                <a:gd name="T15" fmla="*/ 85 h 504"/>
                <a:gd name="T16" fmla="*/ 249 w 374"/>
                <a:gd name="T17" fmla="*/ 110 h 504"/>
                <a:gd name="T18" fmla="*/ 260 w 374"/>
                <a:gd name="T19" fmla="*/ 103 h 504"/>
                <a:gd name="T20" fmla="*/ 274 w 374"/>
                <a:gd name="T21" fmla="*/ 103 h 504"/>
                <a:gd name="T22" fmla="*/ 287 w 374"/>
                <a:gd name="T23" fmla="*/ 112 h 504"/>
                <a:gd name="T24" fmla="*/ 299 w 374"/>
                <a:gd name="T25" fmla="*/ 130 h 504"/>
                <a:gd name="T26" fmla="*/ 310 w 374"/>
                <a:gd name="T27" fmla="*/ 156 h 504"/>
                <a:gd name="T28" fmla="*/ 316 w 374"/>
                <a:gd name="T29" fmla="*/ 189 h 504"/>
                <a:gd name="T30" fmla="*/ 318 w 374"/>
                <a:gd name="T31" fmla="*/ 230 h 504"/>
                <a:gd name="T32" fmla="*/ 314 w 374"/>
                <a:gd name="T33" fmla="*/ 278 h 504"/>
                <a:gd name="T34" fmla="*/ 325 w 374"/>
                <a:gd name="T35" fmla="*/ 276 h 504"/>
                <a:gd name="T36" fmla="*/ 334 w 374"/>
                <a:gd name="T37" fmla="*/ 288 h 504"/>
                <a:gd name="T38" fmla="*/ 343 w 374"/>
                <a:gd name="T39" fmla="*/ 308 h 504"/>
                <a:gd name="T40" fmla="*/ 352 w 374"/>
                <a:gd name="T41" fmla="*/ 337 h 504"/>
                <a:gd name="T42" fmla="*/ 359 w 374"/>
                <a:gd name="T43" fmla="*/ 374 h 504"/>
                <a:gd name="T44" fmla="*/ 366 w 374"/>
                <a:gd name="T45" fmla="*/ 415 h 504"/>
                <a:gd name="T46" fmla="*/ 371 w 374"/>
                <a:gd name="T47" fmla="*/ 459 h 504"/>
                <a:gd name="T48" fmla="*/ 374 w 374"/>
                <a:gd name="T49" fmla="*/ 504 h 504"/>
                <a:gd name="T50" fmla="*/ 3 w 374"/>
                <a:gd name="T51" fmla="*/ 504 h 504"/>
                <a:gd name="T52" fmla="*/ 1 w 374"/>
                <a:gd name="T53" fmla="*/ 486 h 504"/>
                <a:gd name="T54" fmla="*/ 0 w 374"/>
                <a:gd name="T55" fmla="*/ 456 h 504"/>
                <a:gd name="T56" fmla="*/ 2 w 374"/>
                <a:gd name="T57" fmla="*/ 419 h 504"/>
                <a:gd name="T58" fmla="*/ 7 w 374"/>
                <a:gd name="T59" fmla="*/ 379 h 504"/>
                <a:gd name="T60" fmla="*/ 15 w 374"/>
                <a:gd name="T61" fmla="*/ 342 h 504"/>
                <a:gd name="T62" fmla="*/ 24 w 374"/>
                <a:gd name="T63" fmla="*/ 309 h 504"/>
                <a:gd name="T64" fmla="*/ 37 w 374"/>
                <a:gd name="T65" fmla="*/ 288 h 504"/>
                <a:gd name="T66" fmla="*/ 52 w 374"/>
                <a:gd name="T67" fmla="*/ 281 h 504"/>
                <a:gd name="T68" fmla="*/ 44 w 374"/>
                <a:gd name="T69" fmla="*/ 268 h 504"/>
                <a:gd name="T70" fmla="*/ 39 w 374"/>
                <a:gd name="T71" fmla="*/ 253 h 504"/>
                <a:gd name="T72" fmla="*/ 36 w 374"/>
                <a:gd name="T73" fmla="*/ 235 h 504"/>
                <a:gd name="T74" fmla="*/ 36 w 374"/>
                <a:gd name="T75" fmla="*/ 213 h 504"/>
                <a:gd name="T76" fmla="*/ 38 w 374"/>
                <a:gd name="T77" fmla="*/ 191 h 504"/>
                <a:gd name="T78" fmla="*/ 44 w 374"/>
                <a:gd name="T79" fmla="*/ 167 h 504"/>
                <a:gd name="T80" fmla="*/ 49 w 374"/>
                <a:gd name="T81" fmla="*/ 142 h 504"/>
                <a:gd name="T82" fmla="*/ 59 w 374"/>
                <a:gd name="T83" fmla="*/ 117 h 504"/>
                <a:gd name="T84" fmla="*/ 70 w 374"/>
                <a:gd name="T85" fmla="*/ 94 h 504"/>
                <a:gd name="T86" fmla="*/ 83 w 374"/>
                <a:gd name="T87" fmla="*/ 72 h 504"/>
                <a:gd name="T88" fmla="*/ 97 w 374"/>
                <a:gd name="T89" fmla="*/ 51 h 504"/>
                <a:gd name="T90" fmla="*/ 113 w 374"/>
                <a:gd name="T91" fmla="*/ 33 h 504"/>
                <a:gd name="T92" fmla="*/ 131 w 374"/>
                <a:gd name="T93" fmla="*/ 19 h 504"/>
                <a:gd name="T94" fmla="*/ 150 w 374"/>
                <a:gd name="T95" fmla="*/ 8 h 504"/>
                <a:gd name="T96" fmla="*/ 170 w 374"/>
                <a:gd name="T97" fmla="*/ 1 h 504"/>
                <a:gd name="T98" fmla="*/ 192 w 374"/>
                <a:gd name="T99" fmla="*/ 0 h 5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4"/>
                <a:gd name="T151" fmla="*/ 0 h 504"/>
                <a:gd name="T152" fmla="*/ 374 w 374"/>
                <a:gd name="T153" fmla="*/ 504 h 5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4" h="504">
                  <a:moveTo>
                    <a:pt x="192" y="0"/>
                  </a:moveTo>
                  <a:lnTo>
                    <a:pt x="207" y="2"/>
                  </a:lnTo>
                  <a:lnTo>
                    <a:pt x="220" y="8"/>
                  </a:lnTo>
                  <a:lnTo>
                    <a:pt x="230" y="16"/>
                  </a:lnTo>
                  <a:lnTo>
                    <a:pt x="238" y="28"/>
                  </a:lnTo>
                  <a:lnTo>
                    <a:pt x="244" y="43"/>
                  </a:lnTo>
                  <a:lnTo>
                    <a:pt x="249" y="62"/>
                  </a:lnTo>
                  <a:lnTo>
                    <a:pt x="250" y="85"/>
                  </a:lnTo>
                  <a:lnTo>
                    <a:pt x="249" y="110"/>
                  </a:lnTo>
                  <a:lnTo>
                    <a:pt x="260" y="103"/>
                  </a:lnTo>
                  <a:lnTo>
                    <a:pt x="274" y="103"/>
                  </a:lnTo>
                  <a:lnTo>
                    <a:pt x="287" y="112"/>
                  </a:lnTo>
                  <a:lnTo>
                    <a:pt x="299" y="130"/>
                  </a:lnTo>
                  <a:lnTo>
                    <a:pt x="310" y="156"/>
                  </a:lnTo>
                  <a:lnTo>
                    <a:pt x="316" y="189"/>
                  </a:lnTo>
                  <a:lnTo>
                    <a:pt x="318" y="230"/>
                  </a:lnTo>
                  <a:lnTo>
                    <a:pt x="314" y="278"/>
                  </a:lnTo>
                  <a:lnTo>
                    <a:pt x="325" y="276"/>
                  </a:lnTo>
                  <a:lnTo>
                    <a:pt x="334" y="288"/>
                  </a:lnTo>
                  <a:lnTo>
                    <a:pt x="343" y="308"/>
                  </a:lnTo>
                  <a:lnTo>
                    <a:pt x="352" y="337"/>
                  </a:lnTo>
                  <a:lnTo>
                    <a:pt x="359" y="374"/>
                  </a:lnTo>
                  <a:lnTo>
                    <a:pt x="366" y="415"/>
                  </a:lnTo>
                  <a:lnTo>
                    <a:pt x="371" y="459"/>
                  </a:lnTo>
                  <a:lnTo>
                    <a:pt x="374" y="504"/>
                  </a:lnTo>
                  <a:lnTo>
                    <a:pt x="3" y="504"/>
                  </a:lnTo>
                  <a:lnTo>
                    <a:pt x="1" y="486"/>
                  </a:lnTo>
                  <a:lnTo>
                    <a:pt x="0" y="456"/>
                  </a:lnTo>
                  <a:lnTo>
                    <a:pt x="2" y="419"/>
                  </a:lnTo>
                  <a:lnTo>
                    <a:pt x="7" y="379"/>
                  </a:lnTo>
                  <a:lnTo>
                    <a:pt x="15" y="342"/>
                  </a:lnTo>
                  <a:lnTo>
                    <a:pt x="24" y="309"/>
                  </a:lnTo>
                  <a:lnTo>
                    <a:pt x="37" y="288"/>
                  </a:lnTo>
                  <a:lnTo>
                    <a:pt x="52" y="281"/>
                  </a:lnTo>
                  <a:lnTo>
                    <a:pt x="44" y="268"/>
                  </a:lnTo>
                  <a:lnTo>
                    <a:pt x="39" y="253"/>
                  </a:lnTo>
                  <a:lnTo>
                    <a:pt x="36" y="235"/>
                  </a:lnTo>
                  <a:lnTo>
                    <a:pt x="36" y="213"/>
                  </a:lnTo>
                  <a:lnTo>
                    <a:pt x="38" y="191"/>
                  </a:lnTo>
                  <a:lnTo>
                    <a:pt x="44" y="167"/>
                  </a:lnTo>
                  <a:lnTo>
                    <a:pt x="49" y="142"/>
                  </a:lnTo>
                  <a:lnTo>
                    <a:pt x="59" y="117"/>
                  </a:lnTo>
                  <a:lnTo>
                    <a:pt x="70" y="94"/>
                  </a:lnTo>
                  <a:lnTo>
                    <a:pt x="83" y="72"/>
                  </a:lnTo>
                  <a:lnTo>
                    <a:pt x="97" y="51"/>
                  </a:lnTo>
                  <a:lnTo>
                    <a:pt x="113" y="33"/>
                  </a:lnTo>
                  <a:lnTo>
                    <a:pt x="131" y="19"/>
                  </a:lnTo>
                  <a:lnTo>
                    <a:pt x="150" y="8"/>
                  </a:lnTo>
                  <a:lnTo>
                    <a:pt x="170" y="1"/>
                  </a:lnTo>
                  <a:lnTo>
                    <a:pt x="192" y="0"/>
                  </a:lnTo>
                  <a:close/>
                </a:path>
              </a:pathLst>
            </a:custGeom>
            <a:solidFill>
              <a:srgbClr val="84D184"/>
            </a:solidFill>
            <a:ln w="9525">
              <a:noFill/>
              <a:round/>
              <a:headEnd/>
              <a:tailEnd/>
            </a:ln>
          </p:spPr>
          <p:txBody>
            <a:bodyPr/>
            <a:lstStyle/>
            <a:p>
              <a:endParaRPr lang="en-US"/>
            </a:p>
          </p:txBody>
        </p:sp>
        <p:sp>
          <p:nvSpPr>
            <p:cNvPr id="1045" name="Freeform 75"/>
            <p:cNvSpPr>
              <a:spLocks/>
            </p:cNvSpPr>
            <p:nvPr/>
          </p:nvSpPr>
          <p:spPr bwMode="auto">
            <a:xfrm>
              <a:off x="4270" y="3546"/>
              <a:ext cx="131" cy="165"/>
            </a:xfrm>
            <a:custGeom>
              <a:avLst/>
              <a:gdLst>
                <a:gd name="T0" fmla="*/ 38 w 468"/>
                <a:gd name="T1" fmla="*/ 484 h 484"/>
                <a:gd name="T2" fmla="*/ 432 w 468"/>
                <a:gd name="T3" fmla="*/ 484 h 484"/>
                <a:gd name="T4" fmla="*/ 446 w 468"/>
                <a:gd name="T5" fmla="*/ 467 h 484"/>
                <a:gd name="T6" fmla="*/ 456 w 468"/>
                <a:gd name="T7" fmla="*/ 445 h 484"/>
                <a:gd name="T8" fmla="*/ 464 w 468"/>
                <a:gd name="T9" fmla="*/ 421 h 484"/>
                <a:gd name="T10" fmla="*/ 468 w 468"/>
                <a:gd name="T11" fmla="*/ 398 h 484"/>
                <a:gd name="T12" fmla="*/ 468 w 468"/>
                <a:gd name="T13" fmla="*/ 377 h 484"/>
                <a:gd name="T14" fmla="*/ 461 w 468"/>
                <a:gd name="T15" fmla="*/ 361 h 484"/>
                <a:gd name="T16" fmla="*/ 448 w 468"/>
                <a:gd name="T17" fmla="*/ 350 h 484"/>
                <a:gd name="T18" fmla="*/ 427 w 468"/>
                <a:gd name="T19" fmla="*/ 350 h 484"/>
                <a:gd name="T20" fmla="*/ 442 w 468"/>
                <a:gd name="T21" fmla="*/ 326 h 484"/>
                <a:gd name="T22" fmla="*/ 451 w 468"/>
                <a:gd name="T23" fmla="*/ 298 h 484"/>
                <a:gd name="T24" fmla="*/ 452 w 468"/>
                <a:gd name="T25" fmla="*/ 266 h 484"/>
                <a:gd name="T26" fmla="*/ 447 w 468"/>
                <a:gd name="T27" fmla="*/ 239 h 484"/>
                <a:gd name="T28" fmla="*/ 436 w 468"/>
                <a:gd name="T29" fmla="*/ 217 h 484"/>
                <a:gd name="T30" fmla="*/ 418 w 468"/>
                <a:gd name="T31" fmla="*/ 204 h 484"/>
                <a:gd name="T32" fmla="*/ 398 w 468"/>
                <a:gd name="T33" fmla="*/ 205 h 484"/>
                <a:gd name="T34" fmla="*/ 372 w 468"/>
                <a:gd name="T35" fmla="*/ 223 h 484"/>
                <a:gd name="T36" fmla="*/ 372 w 468"/>
                <a:gd name="T37" fmla="*/ 209 h 484"/>
                <a:gd name="T38" fmla="*/ 371 w 468"/>
                <a:gd name="T39" fmla="*/ 178 h 484"/>
                <a:gd name="T40" fmla="*/ 365 w 468"/>
                <a:gd name="T41" fmla="*/ 136 h 484"/>
                <a:gd name="T42" fmla="*/ 353 w 468"/>
                <a:gd name="T43" fmla="*/ 91 h 484"/>
                <a:gd name="T44" fmla="*/ 332 w 468"/>
                <a:gd name="T45" fmla="*/ 50 h 484"/>
                <a:gd name="T46" fmla="*/ 301 w 468"/>
                <a:gd name="T47" fmla="*/ 18 h 484"/>
                <a:gd name="T48" fmla="*/ 257 w 468"/>
                <a:gd name="T49" fmla="*/ 0 h 484"/>
                <a:gd name="T50" fmla="*/ 198 w 468"/>
                <a:gd name="T51" fmla="*/ 5 h 484"/>
                <a:gd name="T52" fmla="*/ 180 w 468"/>
                <a:gd name="T53" fmla="*/ 13 h 484"/>
                <a:gd name="T54" fmla="*/ 161 w 468"/>
                <a:gd name="T55" fmla="*/ 27 h 484"/>
                <a:gd name="T56" fmla="*/ 143 w 468"/>
                <a:gd name="T57" fmla="*/ 45 h 484"/>
                <a:gd name="T58" fmla="*/ 127 w 468"/>
                <a:gd name="T59" fmla="*/ 68 h 484"/>
                <a:gd name="T60" fmla="*/ 113 w 468"/>
                <a:gd name="T61" fmla="*/ 95 h 484"/>
                <a:gd name="T62" fmla="*/ 104 w 468"/>
                <a:gd name="T63" fmla="*/ 125 h 484"/>
                <a:gd name="T64" fmla="*/ 100 w 468"/>
                <a:gd name="T65" fmla="*/ 158 h 484"/>
                <a:gd name="T66" fmla="*/ 103 w 468"/>
                <a:gd name="T67" fmla="*/ 193 h 484"/>
                <a:gd name="T68" fmla="*/ 84 w 468"/>
                <a:gd name="T69" fmla="*/ 188 h 484"/>
                <a:gd name="T70" fmla="*/ 66 w 468"/>
                <a:gd name="T71" fmla="*/ 196 h 484"/>
                <a:gd name="T72" fmla="*/ 47 w 468"/>
                <a:gd name="T73" fmla="*/ 215 h 484"/>
                <a:gd name="T74" fmla="*/ 32 w 468"/>
                <a:gd name="T75" fmla="*/ 240 h 484"/>
                <a:gd name="T76" fmla="*/ 23 w 468"/>
                <a:gd name="T77" fmla="*/ 271 h 484"/>
                <a:gd name="T78" fmla="*/ 22 w 468"/>
                <a:gd name="T79" fmla="*/ 303 h 484"/>
                <a:gd name="T80" fmla="*/ 32 w 468"/>
                <a:gd name="T81" fmla="*/ 337 h 484"/>
                <a:gd name="T82" fmla="*/ 55 w 468"/>
                <a:gd name="T83" fmla="*/ 368 h 484"/>
                <a:gd name="T84" fmla="*/ 39 w 468"/>
                <a:gd name="T85" fmla="*/ 360 h 484"/>
                <a:gd name="T86" fmla="*/ 24 w 468"/>
                <a:gd name="T87" fmla="*/ 362 h 484"/>
                <a:gd name="T88" fmla="*/ 12 w 468"/>
                <a:gd name="T89" fmla="*/ 371 h 484"/>
                <a:gd name="T90" fmla="*/ 4 w 468"/>
                <a:gd name="T91" fmla="*/ 387 h 484"/>
                <a:gd name="T92" fmla="*/ 0 w 468"/>
                <a:gd name="T93" fmla="*/ 408 h 484"/>
                <a:gd name="T94" fmla="*/ 4 w 468"/>
                <a:gd name="T95" fmla="*/ 432 h 484"/>
                <a:gd name="T96" fmla="*/ 16 w 468"/>
                <a:gd name="T97" fmla="*/ 458 h 484"/>
                <a:gd name="T98" fmla="*/ 38 w 468"/>
                <a:gd name="T99" fmla="*/ 484 h 48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8"/>
                <a:gd name="T151" fmla="*/ 0 h 484"/>
                <a:gd name="T152" fmla="*/ 468 w 468"/>
                <a:gd name="T153" fmla="*/ 484 h 48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8" h="484">
                  <a:moveTo>
                    <a:pt x="38" y="484"/>
                  </a:moveTo>
                  <a:lnTo>
                    <a:pt x="432" y="484"/>
                  </a:lnTo>
                  <a:lnTo>
                    <a:pt x="446" y="467"/>
                  </a:lnTo>
                  <a:lnTo>
                    <a:pt x="456" y="445"/>
                  </a:lnTo>
                  <a:lnTo>
                    <a:pt x="464" y="421"/>
                  </a:lnTo>
                  <a:lnTo>
                    <a:pt x="468" y="398"/>
                  </a:lnTo>
                  <a:lnTo>
                    <a:pt x="468" y="377"/>
                  </a:lnTo>
                  <a:lnTo>
                    <a:pt x="461" y="361"/>
                  </a:lnTo>
                  <a:lnTo>
                    <a:pt x="448" y="350"/>
                  </a:lnTo>
                  <a:lnTo>
                    <a:pt x="427" y="350"/>
                  </a:lnTo>
                  <a:lnTo>
                    <a:pt x="442" y="326"/>
                  </a:lnTo>
                  <a:lnTo>
                    <a:pt x="451" y="298"/>
                  </a:lnTo>
                  <a:lnTo>
                    <a:pt x="452" y="266"/>
                  </a:lnTo>
                  <a:lnTo>
                    <a:pt x="447" y="239"/>
                  </a:lnTo>
                  <a:lnTo>
                    <a:pt x="436" y="217"/>
                  </a:lnTo>
                  <a:lnTo>
                    <a:pt x="418" y="204"/>
                  </a:lnTo>
                  <a:lnTo>
                    <a:pt x="398" y="205"/>
                  </a:lnTo>
                  <a:lnTo>
                    <a:pt x="372" y="223"/>
                  </a:lnTo>
                  <a:lnTo>
                    <a:pt x="372" y="209"/>
                  </a:lnTo>
                  <a:lnTo>
                    <a:pt x="371" y="178"/>
                  </a:lnTo>
                  <a:lnTo>
                    <a:pt x="365" y="136"/>
                  </a:lnTo>
                  <a:lnTo>
                    <a:pt x="353" y="91"/>
                  </a:lnTo>
                  <a:lnTo>
                    <a:pt x="332" y="50"/>
                  </a:lnTo>
                  <a:lnTo>
                    <a:pt x="301" y="18"/>
                  </a:lnTo>
                  <a:lnTo>
                    <a:pt x="257" y="0"/>
                  </a:lnTo>
                  <a:lnTo>
                    <a:pt x="198" y="5"/>
                  </a:lnTo>
                  <a:lnTo>
                    <a:pt x="180" y="13"/>
                  </a:lnTo>
                  <a:lnTo>
                    <a:pt x="161" y="27"/>
                  </a:lnTo>
                  <a:lnTo>
                    <a:pt x="143" y="45"/>
                  </a:lnTo>
                  <a:lnTo>
                    <a:pt x="127" y="68"/>
                  </a:lnTo>
                  <a:lnTo>
                    <a:pt x="113" y="95"/>
                  </a:lnTo>
                  <a:lnTo>
                    <a:pt x="104" y="125"/>
                  </a:lnTo>
                  <a:lnTo>
                    <a:pt x="100" y="158"/>
                  </a:lnTo>
                  <a:lnTo>
                    <a:pt x="103" y="193"/>
                  </a:lnTo>
                  <a:lnTo>
                    <a:pt x="84" y="188"/>
                  </a:lnTo>
                  <a:lnTo>
                    <a:pt x="66" y="196"/>
                  </a:lnTo>
                  <a:lnTo>
                    <a:pt x="47" y="215"/>
                  </a:lnTo>
                  <a:lnTo>
                    <a:pt x="32" y="240"/>
                  </a:lnTo>
                  <a:lnTo>
                    <a:pt x="23" y="271"/>
                  </a:lnTo>
                  <a:lnTo>
                    <a:pt x="22" y="303"/>
                  </a:lnTo>
                  <a:lnTo>
                    <a:pt x="32" y="337"/>
                  </a:lnTo>
                  <a:lnTo>
                    <a:pt x="55" y="368"/>
                  </a:lnTo>
                  <a:lnTo>
                    <a:pt x="39" y="360"/>
                  </a:lnTo>
                  <a:lnTo>
                    <a:pt x="24" y="362"/>
                  </a:lnTo>
                  <a:lnTo>
                    <a:pt x="12" y="371"/>
                  </a:lnTo>
                  <a:lnTo>
                    <a:pt x="4" y="387"/>
                  </a:lnTo>
                  <a:lnTo>
                    <a:pt x="0" y="408"/>
                  </a:lnTo>
                  <a:lnTo>
                    <a:pt x="4" y="432"/>
                  </a:lnTo>
                  <a:lnTo>
                    <a:pt x="16" y="458"/>
                  </a:lnTo>
                  <a:lnTo>
                    <a:pt x="38" y="484"/>
                  </a:lnTo>
                  <a:close/>
                </a:path>
              </a:pathLst>
            </a:custGeom>
            <a:solidFill>
              <a:srgbClr val="84D184"/>
            </a:solidFill>
            <a:ln w="9525">
              <a:noFill/>
              <a:round/>
              <a:headEnd/>
              <a:tailEnd/>
            </a:ln>
          </p:spPr>
          <p:txBody>
            <a:bodyPr/>
            <a:lstStyle/>
            <a:p>
              <a:endParaRPr lang="en-US"/>
            </a:p>
          </p:txBody>
        </p:sp>
        <p:grpSp>
          <p:nvGrpSpPr>
            <p:cNvPr id="1046" name="Group 76"/>
            <p:cNvGrpSpPr>
              <a:grpSpLocks/>
            </p:cNvGrpSpPr>
            <p:nvPr/>
          </p:nvGrpSpPr>
          <p:grpSpPr bwMode="auto">
            <a:xfrm>
              <a:off x="3784" y="3393"/>
              <a:ext cx="58" cy="318"/>
              <a:chOff x="594" y="3418"/>
              <a:chExt cx="104" cy="465"/>
            </a:xfrm>
          </p:grpSpPr>
          <p:sp>
            <p:nvSpPr>
              <p:cNvPr id="1311" name="Freeform 77"/>
              <p:cNvSpPr>
                <a:spLocks/>
              </p:cNvSpPr>
              <p:nvPr/>
            </p:nvSpPr>
            <p:spPr bwMode="auto">
              <a:xfrm>
                <a:off x="616" y="3454"/>
                <a:ext cx="61" cy="114"/>
              </a:xfrm>
              <a:custGeom>
                <a:avLst/>
                <a:gdLst>
                  <a:gd name="T0" fmla="*/ 43 w 123"/>
                  <a:gd name="T1" fmla="*/ 0 h 228"/>
                  <a:gd name="T2" fmla="*/ 123 w 123"/>
                  <a:gd name="T3" fmla="*/ 228 h 228"/>
                  <a:gd name="T4" fmla="*/ 0 w 123"/>
                  <a:gd name="T5" fmla="*/ 228 h 228"/>
                  <a:gd name="T6" fmla="*/ 0 w 123"/>
                  <a:gd name="T7" fmla="*/ 0 h 228"/>
                  <a:gd name="T8" fmla="*/ 43 w 123"/>
                  <a:gd name="T9" fmla="*/ 0 h 228"/>
                  <a:gd name="T10" fmla="*/ 0 60000 65536"/>
                  <a:gd name="T11" fmla="*/ 0 60000 65536"/>
                  <a:gd name="T12" fmla="*/ 0 60000 65536"/>
                  <a:gd name="T13" fmla="*/ 0 60000 65536"/>
                  <a:gd name="T14" fmla="*/ 0 60000 65536"/>
                  <a:gd name="T15" fmla="*/ 0 w 123"/>
                  <a:gd name="T16" fmla="*/ 0 h 228"/>
                  <a:gd name="T17" fmla="*/ 123 w 123"/>
                  <a:gd name="T18" fmla="*/ 228 h 228"/>
                </a:gdLst>
                <a:ahLst/>
                <a:cxnLst>
                  <a:cxn ang="T10">
                    <a:pos x="T0" y="T1"/>
                  </a:cxn>
                  <a:cxn ang="T11">
                    <a:pos x="T2" y="T3"/>
                  </a:cxn>
                  <a:cxn ang="T12">
                    <a:pos x="T4" y="T5"/>
                  </a:cxn>
                  <a:cxn ang="T13">
                    <a:pos x="T6" y="T7"/>
                  </a:cxn>
                  <a:cxn ang="T14">
                    <a:pos x="T8" y="T9"/>
                  </a:cxn>
                </a:cxnLst>
                <a:rect l="T15" t="T16" r="T17" b="T18"/>
                <a:pathLst>
                  <a:path w="123" h="228">
                    <a:moveTo>
                      <a:pt x="43" y="0"/>
                    </a:moveTo>
                    <a:lnTo>
                      <a:pt x="123" y="228"/>
                    </a:lnTo>
                    <a:lnTo>
                      <a:pt x="0" y="228"/>
                    </a:lnTo>
                    <a:lnTo>
                      <a:pt x="0" y="0"/>
                    </a:lnTo>
                    <a:lnTo>
                      <a:pt x="43" y="0"/>
                    </a:lnTo>
                    <a:close/>
                  </a:path>
                </a:pathLst>
              </a:custGeom>
              <a:solidFill>
                <a:srgbClr val="FFE5B7"/>
              </a:solidFill>
              <a:ln w="9525">
                <a:noFill/>
                <a:round/>
                <a:headEnd/>
                <a:tailEnd/>
              </a:ln>
            </p:spPr>
            <p:txBody>
              <a:bodyPr/>
              <a:lstStyle/>
              <a:p>
                <a:endParaRPr lang="en-US"/>
              </a:p>
            </p:txBody>
          </p:sp>
          <p:sp>
            <p:nvSpPr>
              <p:cNvPr id="1312" name="Rectangle 78"/>
              <p:cNvSpPr>
                <a:spLocks noChangeArrowheads="1"/>
              </p:cNvSpPr>
              <p:nvPr/>
            </p:nvSpPr>
            <p:spPr bwMode="auto">
              <a:xfrm>
                <a:off x="603" y="3604"/>
                <a:ext cx="87" cy="279"/>
              </a:xfrm>
              <a:prstGeom prst="rect">
                <a:avLst/>
              </a:prstGeom>
              <a:solidFill>
                <a:srgbClr val="FFE5B7"/>
              </a:solidFill>
              <a:ln w="9525">
                <a:noFill/>
                <a:miter lim="800000"/>
                <a:headEnd/>
                <a:tailEnd/>
              </a:ln>
            </p:spPr>
            <p:txBody>
              <a:bodyPr/>
              <a:lstStyle/>
              <a:p>
                <a:endParaRPr lang="en-US"/>
              </a:p>
            </p:txBody>
          </p:sp>
          <p:sp>
            <p:nvSpPr>
              <p:cNvPr id="1313" name="Rectangle 79"/>
              <p:cNvSpPr>
                <a:spLocks noChangeArrowheads="1"/>
              </p:cNvSpPr>
              <p:nvPr/>
            </p:nvSpPr>
            <p:spPr bwMode="auto">
              <a:xfrm>
                <a:off x="603" y="3614"/>
                <a:ext cx="23" cy="30"/>
              </a:xfrm>
              <a:prstGeom prst="rect">
                <a:avLst/>
              </a:prstGeom>
              <a:solidFill>
                <a:srgbClr val="930000"/>
              </a:solidFill>
              <a:ln w="9525">
                <a:noFill/>
                <a:miter lim="800000"/>
                <a:headEnd/>
                <a:tailEnd/>
              </a:ln>
            </p:spPr>
            <p:txBody>
              <a:bodyPr/>
              <a:lstStyle/>
              <a:p>
                <a:endParaRPr lang="en-US"/>
              </a:p>
            </p:txBody>
          </p:sp>
          <p:sp>
            <p:nvSpPr>
              <p:cNvPr id="1314" name="Rectangle 80"/>
              <p:cNvSpPr>
                <a:spLocks noChangeArrowheads="1"/>
              </p:cNvSpPr>
              <p:nvPr/>
            </p:nvSpPr>
            <p:spPr bwMode="auto">
              <a:xfrm>
                <a:off x="635" y="3614"/>
                <a:ext cx="55" cy="30"/>
              </a:xfrm>
              <a:prstGeom prst="rect">
                <a:avLst/>
              </a:prstGeom>
              <a:solidFill>
                <a:srgbClr val="930000"/>
              </a:solidFill>
              <a:ln w="9525">
                <a:noFill/>
                <a:miter lim="800000"/>
                <a:headEnd/>
                <a:tailEnd/>
              </a:ln>
            </p:spPr>
            <p:txBody>
              <a:bodyPr/>
              <a:lstStyle/>
              <a:p>
                <a:endParaRPr lang="en-US"/>
              </a:p>
            </p:txBody>
          </p:sp>
          <p:sp>
            <p:nvSpPr>
              <p:cNvPr id="1315" name="Rectangle 81"/>
              <p:cNvSpPr>
                <a:spLocks noChangeArrowheads="1"/>
              </p:cNvSpPr>
              <p:nvPr/>
            </p:nvSpPr>
            <p:spPr bwMode="auto">
              <a:xfrm>
                <a:off x="603" y="3653"/>
                <a:ext cx="55" cy="30"/>
              </a:xfrm>
              <a:prstGeom prst="rect">
                <a:avLst/>
              </a:prstGeom>
              <a:solidFill>
                <a:srgbClr val="930000"/>
              </a:solidFill>
              <a:ln w="9525">
                <a:noFill/>
                <a:miter lim="800000"/>
                <a:headEnd/>
                <a:tailEnd/>
              </a:ln>
            </p:spPr>
            <p:txBody>
              <a:bodyPr/>
              <a:lstStyle/>
              <a:p>
                <a:endParaRPr lang="en-US"/>
              </a:p>
            </p:txBody>
          </p:sp>
          <p:sp>
            <p:nvSpPr>
              <p:cNvPr id="1316" name="Rectangle 82"/>
              <p:cNvSpPr>
                <a:spLocks noChangeArrowheads="1"/>
              </p:cNvSpPr>
              <p:nvPr/>
            </p:nvSpPr>
            <p:spPr bwMode="auto">
              <a:xfrm>
                <a:off x="667" y="3653"/>
                <a:ext cx="23" cy="30"/>
              </a:xfrm>
              <a:prstGeom prst="rect">
                <a:avLst/>
              </a:prstGeom>
              <a:solidFill>
                <a:srgbClr val="930000"/>
              </a:solidFill>
              <a:ln w="9525">
                <a:noFill/>
                <a:miter lim="800000"/>
                <a:headEnd/>
                <a:tailEnd/>
              </a:ln>
            </p:spPr>
            <p:txBody>
              <a:bodyPr/>
              <a:lstStyle/>
              <a:p>
                <a:endParaRPr lang="en-US"/>
              </a:p>
            </p:txBody>
          </p:sp>
          <p:sp>
            <p:nvSpPr>
              <p:cNvPr id="1317" name="Rectangle 83"/>
              <p:cNvSpPr>
                <a:spLocks noChangeArrowheads="1"/>
              </p:cNvSpPr>
              <p:nvPr/>
            </p:nvSpPr>
            <p:spPr bwMode="auto">
              <a:xfrm>
                <a:off x="603" y="3693"/>
                <a:ext cx="23" cy="30"/>
              </a:xfrm>
              <a:prstGeom prst="rect">
                <a:avLst/>
              </a:prstGeom>
              <a:solidFill>
                <a:srgbClr val="930000"/>
              </a:solidFill>
              <a:ln w="9525">
                <a:noFill/>
                <a:miter lim="800000"/>
                <a:headEnd/>
                <a:tailEnd/>
              </a:ln>
            </p:spPr>
            <p:txBody>
              <a:bodyPr/>
              <a:lstStyle/>
              <a:p>
                <a:endParaRPr lang="en-US"/>
              </a:p>
            </p:txBody>
          </p:sp>
          <p:sp>
            <p:nvSpPr>
              <p:cNvPr id="1318" name="Rectangle 84"/>
              <p:cNvSpPr>
                <a:spLocks noChangeArrowheads="1"/>
              </p:cNvSpPr>
              <p:nvPr/>
            </p:nvSpPr>
            <p:spPr bwMode="auto">
              <a:xfrm>
                <a:off x="635" y="3693"/>
                <a:ext cx="55" cy="30"/>
              </a:xfrm>
              <a:prstGeom prst="rect">
                <a:avLst/>
              </a:prstGeom>
              <a:solidFill>
                <a:srgbClr val="930000"/>
              </a:solidFill>
              <a:ln w="9525">
                <a:noFill/>
                <a:miter lim="800000"/>
                <a:headEnd/>
                <a:tailEnd/>
              </a:ln>
            </p:spPr>
            <p:txBody>
              <a:bodyPr/>
              <a:lstStyle/>
              <a:p>
                <a:endParaRPr lang="en-US"/>
              </a:p>
            </p:txBody>
          </p:sp>
          <p:sp>
            <p:nvSpPr>
              <p:cNvPr id="1319" name="Rectangle 85"/>
              <p:cNvSpPr>
                <a:spLocks noChangeArrowheads="1"/>
              </p:cNvSpPr>
              <p:nvPr/>
            </p:nvSpPr>
            <p:spPr bwMode="auto">
              <a:xfrm>
                <a:off x="603" y="3733"/>
                <a:ext cx="55" cy="30"/>
              </a:xfrm>
              <a:prstGeom prst="rect">
                <a:avLst/>
              </a:prstGeom>
              <a:solidFill>
                <a:srgbClr val="930000"/>
              </a:solidFill>
              <a:ln w="9525">
                <a:noFill/>
                <a:miter lim="800000"/>
                <a:headEnd/>
                <a:tailEnd/>
              </a:ln>
            </p:spPr>
            <p:txBody>
              <a:bodyPr/>
              <a:lstStyle/>
              <a:p>
                <a:endParaRPr lang="en-US"/>
              </a:p>
            </p:txBody>
          </p:sp>
          <p:sp>
            <p:nvSpPr>
              <p:cNvPr id="1320" name="Rectangle 86"/>
              <p:cNvSpPr>
                <a:spLocks noChangeArrowheads="1"/>
              </p:cNvSpPr>
              <p:nvPr/>
            </p:nvSpPr>
            <p:spPr bwMode="auto">
              <a:xfrm>
                <a:off x="667" y="3733"/>
                <a:ext cx="23" cy="30"/>
              </a:xfrm>
              <a:prstGeom prst="rect">
                <a:avLst/>
              </a:prstGeom>
              <a:solidFill>
                <a:srgbClr val="930000"/>
              </a:solidFill>
              <a:ln w="9525">
                <a:noFill/>
                <a:miter lim="800000"/>
                <a:headEnd/>
                <a:tailEnd/>
              </a:ln>
            </p:spPr>
            <p:txBody>
              <a:bodyPr/>
              <a:lstStyle/>
              <a:p>
                <a:endParaRPr lang="en-US"/>
              </a:p>
            </p:txBody>
          </p:sp>
          <p:sp>
            <p:nvSpPr>
              <p:cNvPr id="1321" name="Rectangle 87"/>
              <p:cNvSpPr>
                <a:spLocks noChangeArrowheads="1"/>
              </p:cNvSpPr>
              <p:nvPr/>
            </p:nvSpPr>
            <p:spPr bwMode="auto">
              <a:xfrm>
                <a:off x="603" y="3773"/>
                <a:ext cx="23" cy="29"/>
              </a:xfrm>
              <a:prstGeom prst="rect">
                <a:avLst/>
              </a:prstGeom>
              <a:solidFill>
                <a:srgbClr val="930000"/>
              </a:solidFill>
              <a:ln w="9525">
                <a:noFill/>
                <a:miter lim="800000"/>
                <a:headEnd/>
                <a:tailEnd/>
              </a:ln>
            </p:spPr>
            <p:txBody>
              <a:bodyPr/>
              <a:lstStyle/>
              <a:p>
                <a:endParaRPr lang="en-US"/>
              </a:p>
            </p:txBody>
          </p:sp>
          <p:sp>
            <p:nvSpPr>
              <p:cNvPr id="1322" name="Rectangle 88"/>
              <p:cNvSpPr>
                <a:spLocks noChangeArrowheads="1"/>
              </p:cNvSpPr>
              <p:nvPr/>
            </p:nvSpPr>
            <p:spPr bwMode="auto">
              <a:xfrm>
                <a:off x="635" y="3773"/>
                <a:ext cx="55" cy="29"/>
              </a:xfrm>
              <a:prstGeom prst="rect">
                <a:avLst/>
              </a:prstGeom>
              <a:solidFill>
                <a:srgbClr val="930000"/>
              </a:solidFill>
              <a:ln w="9525">
                <a:noFill/>
                <a:miter lim="800000"/>
                <a:headEnd/>
                <a:tailEnd/>
              </a:ln>
            </p:spPr>
            <p:txBody>
              <a:bodyPr/>
              <a:lstStyle/>
              <a:p>
                <a:endParaRPr lang="en-US"/>
              </a:p>
            </p:txBody>
          </p:sp>
          <p:sp>
            <p:nvSpPr>
              <p:cNvPr id="1323" name="Rectangle 89"/>
              <p:cNvSpPr>
                <a:spLocks noChangeArrowheads="1"/>
              </p:cNvSpPr>
              <p:nvPr/>
            </p:nvSpPr>
            <p:spPr bwMode="auto">
              <a:xfrm>
                <a:off x="603" y="3812"/>
                <a:ext cx="55" cy="30"/>
              </a:xfrm>
              <a:prstGeom prst="rect">
                <a:avLst/>
              </a:prstGeom>
              <a:solidFill>
                <a:srgbClr val="930000"/>
              </a:solidFill>
              <a:ln w="9525">
                <a:noFill/>
                <a:miter lim="800000"/>
                <a:headEnd/>
                <a:tailEnd/>
              </a:ln>
            </p:spPr>
            <p:txBody>
              <a:bodyPr/>
              <a:lstStyle/>
              <a:p>
                <a:endParaRPr lang="en-US"/>
              </a:p>
            </p:txBody>
          </p:sp>
          <p:sp>
            <p:nvSpPr>
              <p:cNvPr id="1324" name="Rectangle 90"/>
              <p:cNvSpPr>
                <a:spLocks noChangeArrowheads="1"/>
              </p:cNvSpPr>
              <p:nvPr/>
            </p:nvSpPr>
            <p:spPr bwMode="auto">
              <a:xfrm>
                <a:off x="667" y="3812"/>
                <a:ext cx="23" cy="30"/>
              </a:xfrm>
              <a:prstGeom prst="rect">
                <a:avLst/>
              </a:prstGeom>
              <a:solidFill>
                <a:srgbClr val="930000"/>
              </a:solidFill>
              <a:ln w="9525">
                <a:noFill/>
                <a:miter lim="800000"/>
                <a:headEnd/>
                <a:tailEnd/>
              </a:ln>
            </p:spPr>
            <p:txBody>
              <a:bodyPr/>
              <a:lstStyle/>
              <a:p>
                <a:endParaRPr lang="en-US"/>
              </a:p>
            </p:txBody>
          </p:sp>
          <p:sp>
            <p:nvSpPr>
              <p:cNvPr id="1325" name="Rectangle 91"/>
              <p:cNvSpPr>
                <a:spLocks noChangeArrowheads="1"/>
              </p:cNvSpPr>
              <p:nvPr/>
            </p:nvSpPr>
            <p:spPr bwMode="auto">
              <a:xfrm>
                <a:off x="603" y="3851"/>
                <a:ext cx="23" cy="32"/>
              </a:xfrm>
              <a:prstGeom prst="rect">
                <a:avLst/>
              </a:prstGeom>
              <a:solidFill>
                <a:srgbClr val="930000"/>
              </a:solidFill>
              <a:ln w="9525">
                <a:noFill/>
                <a:miter lim="800000"/>
                <a:headEnd/>
                <a:tailEnd/>
              </a:ln>
            </p:spPr>
            <p:txBody>
              <a:bodyPr/>
              <a:lstStyle/>
              <a:p>
                <a:endParaRPr lang="en-US"/>
              </a:p>
            </p:txBody>
          </p:sp>
          <p:sp>
            <p:nvSpPr>
              <p:cNvPr id="1326" name="Rectangle 92"/>
              <p:cNvSpPr>
                <a:spLocks noChangeArrowheads="1"/>
              </p:cNvSpPr>
              <p:nvPr/>
            </p:nvSpPr>
            <p:spPr bwMode="auto">
              <a:xfrm>
                <a:off x="635" y="3851"/>
                <a:ext cx="55" cy="32"/>
              </a:xfrm>
              <a:prstGeom prst="rect">
                <a:avLst/>
              </a:prstGeom>
              <a:solidFill>
                <a:srgbClr val="930000"/>
              </a:solidFill>
              <a:ln w="9525">
                <a:noFill/>
                <a:miter lim="800000"/>
                <a:headEnd/>
                <a:tailEnd/>
              </a:ln>
            </p:spPr>
            <p:txBody>
              <a:bodyPr/>
              <a:lstStyle/>
              <a:p>
                <a:endParaRPr lang="en-US"/>
              </a:p>
            </p:txBody>
          </p:sp>
          <p:sp>
            <p:nvSpPr>
              <p:cNvPr id="1327" name="Rectangle 93"/>
              <p:cNvSpPr>
                <a:spLocks noChangeArrowheads="1"/>
              </p:cNvSpPr>
              <p:nvPr/>
            </p:nvSpPr>
            <p:spPr bwMode="auto">
              <a:xfrm>
                <a:off x="594" y="3568"/>
                <a:ext cx="104" cy="36"/>
              </a:xfrm>
              <a:prstGeom prst="rect">
                <a:avLst/>
              </a:prstGeom>
              <a:solidFill>
                <a:srgbClr val="FFE5B7"/>
              </a:solidFill>
              <a:ln w="9525">
                <a:noFill/>
                <a:miter lim="800000"/>
                <a:headEnd/>
                <a:tailEnd/>
              </a:ln>
            </p:spPr>
            <p:txBody>
              <a:bodyPr/>
              <a:lstStyle/>
              <a:p>
                <a:endParaRPr lang="en-US"/>
              </a:p>
            </p:txBody>
          </p:sp>
          <p:sp>
            <p:nvSpPr>
              <p:cNvPr id="1328" name="Freeform 94"/>
              <p:cNvSpPr>
                <a:spLocks/>
              </p:cNvSpPr>
              <p:nvPr/>
            </p:nvSpPr>
            <p:spPr bwMode="auto">
              <a:xfrm>
                <a:off x="610" y="3418"/>
                <a:ext cx="35" cy="35"/>
              </a:xfrm>
              <a:custGeom>
                <a:avLst/>
                <a:gdLst>
                  <a:gd name="T0" fmla="*/ 34 w 69"/>
                  <a:gd name="T1" fmla="*/ 69 h 69"/>
                  <a:gd name="T2" fmla="*/ 41 w 69"/>
                  <a:gd name="T3" fmla="*/ 68 h 69"/>
                  <a:gd name="T4" fmla="*/ 47 w 69"/>
                  <a:gd name="T5" fmla="*/ 67 h 69"/>
                  <a:gd name="T6" fmla="*/ 54 w 69"/>
                  <a:gd name="T7" fmla="*/ 63 h 69"/>
                  <a:gd name="T8" fmla="*/ 58 w 69"/>
                  <a:gd name="T9" fmla="*/ 59 h 69"/>
                  <a:gd name="T10" fmla="*/ 63 w 69"/>
                  <a:gd name="T11" fmla="*/ 54 h 69"/>
                  <a:gd name="T12" fmla="*/ 67 w 69"/>
                  <a:gd name="T13" fmla="*/ 48 h 69"/>
                  <a:gd name="T14" fmla="*/ 68 w 69"/>
                  <a:gd name="T15" fmla="*/ 41 h 69"/>
                  <a:gd name="T16" fmla="*/ 69 w 69"/>
                  <a:gd name="T17" fmla="*/ 34 h 69"/>
                  <a:gd name="T18" fmla="*/ 68 w 69"/>
                  <a:gd name="T19" fmla="*/ 27 h 69"/>
                  <a:gd name="T20" fmla="*/ 67 w 69"/>
                  <a:gd name="T21" fmla="*/ 20 h 69"/>
                  <a:gd name="T22" fmla="*/ 63 w 69"/>
                  <a:gd name="T23" fmla="*/ 15 h 69"/>
                  <a:gd name="T24" fmla="*/ 58 w 69"/>
                  <a:gd name="T25" fmla="*/ 10 h 69"/>
                  <a:gd name="T26" fmla="*/ 54 w 69"/>
                  <a:gd name="T27" fmla="*/ 6 h 69"/>
                  <a:gd name="T28" fmla="*/ 47 w 69"/>
                  <a:gd name="T29" fmla="*/ 2 h 69"/>
                  <a:gd name="T30" fmla="*/ 41 w 69"/>
                  <a:gd name="T31" fmla="*/ 1 h 69"/>
                  <a:gd name="T32" fmla="*/ 34 w 69"/>
                  <a:gd name="T33" fmla="*/ 0 h 69"/>
                  <a:gd name="T34" fmla="*/ 27 w 69"/>
                  <a:gd name="T35" fmla="*/ 1 h 69"/>
                  <a:gd name="T36" fmla="*/ 20 w 69"/>
                  <a:gd name="T37" fmla="*/ 2 h 69"/>
                  <a:gd name="T38" fmla="*/ 15 w 69"/>
                  <a:gd name="T39" fmla="*/ 6 h 69"/>
                  <a:gd name="T40" fmla="*/ 10 w 69"/>
                  <a:gd name="T41" fmla="*/ 10 h 69"/>
                  <a:gd name="T42" fmla="*/ 5 w 69"/>
                  <a:gd name="T43" fmla="*/ 15 h 69"/>
                  <a:gd name="T44" fmla="*/ 2 w 69"/>
                  <a:gd name="T45" fmla="*/ 20 h 69"/>
                  <a:gd name="T46" fmla="*/ 1 w 69"/>
                  <a:gd name="T47" fmla="*/ 27 h 69"/>
                  <a:gd name="T48" fmla="*/ 0 w 69"/>
                  <a:gd name="T49" fmla="*/ 34 h 69"/>
                  <a:gd name="T50" fmla="*/ 1 w 69"/>
                  <a:gd name="T51" fmla="*/ 41 h 69"/>
                  <a:gd name="T52" fmla="*/ 2 w 69"/>
                  <a:gd name="T53" fmla="*/ 48 h 69"/>
                  <a:gd name="T54" fmla="*/ 5 w 69"/>
                  <a:gd name="T55" fmla="*/ 54 h 69"/>
                  <a:gd name="T56" fmla="*/ 10 w 69"/>
                  <a:gd name="T57" fmla="*/ 59 h 69"/>
                  <a:gd name="T58" fmla="*/ 15 w 69"/>
                  <a:gd name="T59" fmla="*/ 63 h 69"/>
                  <a:gd name="T60" fmla="*/ 20 w 69"/>
                  <a:gd name="T61" fmla="*/ 67 h 69"/>
                  <a:gd name="T62" fmla="*/ 27 w 69"/>
                  <a:gd name="T63" fmla="*/ 68 h 69"/>
                  <a:gd name="T64" fmla="*/ 34 w 69"/>
                  <a:gd name="T65" fmla="*/ 69 h 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9"/>
                  <a:gd name="T100" fmla="*/ 0 h 69"/>
                  <a:gd name="T101" fmla="*/ 69 w 69"/>
                  <a:gd name="T102" fmla="*/ 69 h 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9" h="69">
                    <a:moveTo>
                      <a:pt x="34" y="69"/>
                    </a:moveTo>
                    <a:lnTo>
                      <a:pt x="41" y="68"/>
                    </a:lnTo>
                    <a:lnTo>
                      <a:pt x="47" y="67"/>
                    </a:lnTo>
                    <a:lnTo>
                      <a:pt x="54" y="63"/>
                    </a:lnTo>
                    <a:lnTo>
                      <a:pt x="58" y="59"/>
                    </a:lnTo>
                    <a:lnTo>
                      <a:pt x="63" y="54"/>
                    </a:lnTo>
                    <a:lnTo>
                      <a:pt x="67" y="48"/>
                    </a:lnTo>
                    <a:lnTo>
                      <a:pt x="68" y="41"/>
                    </a:lnTo>
                    <a:lnTo>
                      <a:pt x="69" y="34"/>
                    </a:lnTo>
                    <a:lnTo>
                      <a:pt x="68" y="27"/>
                    </a:lnTo>
                    <a:lnTo>
                      <a:pt x="67" y="20"/>
                    </a:lnTo>
                    <a:lnTo>
                      <a:pt x="63" y="15"/>
                    </a:lnTo>
                    <a:lnTo>
                      <a:pt x="58" y="10"/>
                    </a:lnTo>
                    <a:lnTo>
                      <a:pt x="54" y="6"/>
                    </a:lnTo>
                    <a:lnTo>
                      <a:pt x="47" y="2"/>
                    </a:lnTo>
                    <a:lnTo>
                      <a:pt x="41" y="1"/>
                    </a:lnTo>
                    <a:lnTo>
                      <a:pt x="34" y="0"/>
                    </a:lnTo>
                    <a:lnTo>
                      <a:pt x="27" y="1"/>
                    </a:lnTo>
                    <a:lnTo>
                      <a:pt x="20" y="2"/>
                    </a:lnTo>
                    <a:lnTo>
                      <a:pt x="15" y="6"/>
                    </a:lnTo>
                    <a:lnTo>
                      <a:pt x="10" y="10"/>
                    </a:lnTo>
                    <a:lnTo>
                      <a:pt x="5" y="15"/>
                    </a:lnTo>
                    <a:lnTo>
                      <a:pt x="2" y="20"/>
                    </a:lnTo>
                    <a:lnTo>
                      <a:pt x="1" y="27"/>
                    </a:lnTo>
                    <a:lnTo>
                      <a:pt x="0" y="34"/>
                    </a:lnTo>
                    <a:lnTo>
                      <a:pt x="1" y="41"/>
                    </a:lnTo>
                    <a:lnTo>
                      <a:pt x="2" y="48"/>
                    </a:lnTo>
                    <a:lnTo>
                      <a:pt x="5" y="54"/>
                    </a:lnTo>
                    <a:lnTo>
                      <a:pt x="10" y="59"/>
                    </a:lnTo>
                    <a:lnTo>
                      <a:pt x="15" y="63"/>
                    </a:lnTo>
                    <a:lnTo>
                      <a:pt x="20" y="67"/>
                    </a:lnTo>
                    <a:lnTo>
                      <a:pt x="27" y="68"/>
                    </a:lnTo>
                    <a:lnTo>
                      <a:pt x="34" y="69"/>
                    </a:lnTo>
                    <a:close/>
                  </a:path>
                </a:pathLst>
              </a:custGeom>
              <a:solidFill>
                <a:srgbClr val="930000"/>
              </a:solidFill>
              <a:ln w="9525">
                <a:noFill/>
                <a:round/>
                <a:headEnd/>
                <a:tailEnd/>
              </a:ln>
            </p:spPr>
            <p:txBody>
              <a:bodyPr/>
              <a:lstStyle/>
              <a:p>
                <a:endParaRPr lang="en-US"/>
              </a:p>
            </p:txBody>
          </p:sp>
        </p:grpSp>
        <p:grpSp>
          <p:nvGrpSpPr>
            <p:cNvPr id="1047" name="Group 95"/>
            <p:cNvGrpSpPr>
              <a:grpSpLocks/>
            </p:cNvGrpSpPr>
            <p:nvPr/>
          </p:nvGrpSpPr>
          <p:grpSpPr bwMode="auto">
            <a:xfrm>
              <a:off x="4048" y="3393"/>
              <a:ext cx="58" cy="318"/>
              <a:chOff x="1067" y="3418"/>
              <a:chExt cx="104" cy="465"/>
            </a:xfrm>
          </p:grpSpPr>
          <p:sp>
            <p:nvSpPr>
              <p:cNvPr id="1293" name="Freeform 96"/>
              <p:cNvSpPr>
                <a:spLocks/>
              </p:cNvSpPr>
              <p:nvPr/>
            </p:nvSpPr>
            <p:spPr bwMode="auto">
              <a:xfrm>
                <a:off x="1088" y="3454"/>
                <a:ext cx="62" cy="114"/>
              </a:xfrm>
              <a:custGeom>
                <a:avLst/>
                <a:gdLst>
                  <a:gd name="T0" fmla="*/ 81 w 124"/>
                  <a:gd name="T1" fmla="*/ 0 h 228"/>
                  <a:gd name="T2" fmla="*/ 0 w 124"/>
                  <a:gd name="T3" fmla="*/ 228 h 228"/>
                  <a:gd name="T4" fmla="*/ 124 w 124"/>
                  <a:gd name="T5" fmla="*/ 228 h 228"/>
                  <a:gd name="T6" fmla="*/ 124 w 124"/>
                  <a:gd name="T7" fmla="*/ 0 h 228"/>
                  <a:gd name="T8" fmla="*/ 81 w 124"/>
                  <a:gd name="T9" fmla="*/ 0 h 228"/>
                  <a:gd name="T10" fmla="*/ 0 60000 65536"/>
                  <a:gd name="T11" fmla="*/ 0 60000 65536"/>
                  <a:gd name="T12" fmla="*/ 0 60000 65536"/>
                  <a:gd name="T13" fmla="*/ 0 60000 65536"/>
                  <a:gd name="T14" fmla="*/ 0 60000 65536"/>
                  <a:gd name="T15" fmla="*/ 0 w 124"/>
                  <a:gd name="T16" fmla="*/ 0 h 228"/>
                  <a:gd name="T17" fmla="*/ 124 w 124"/>
                  <a:gd name="T18" fmla="*/ 228 h 228"/>
                </a:gdLst>
                <a:ahLst/>
                <a:cxnLst>
                  <a:cxn ang="T10">
                    <a:pos x="T0" y="T1"/>
                  </a:cxn>
                  <a:cxn ang="T11">
                    <a:pos x="T2" y="T3"/>
                  </a:cxn>
                  <a:cxn ang="T12">
                    <a:pos x="T4" y="T5"/>
                  </a:cxn>
                  <a:cxn ang="T13">
                    <a:pos x="T6" y="T7"/>
                  </a:cxn>
                  <a:cxn ang="T14">
                    <a:pos x="T8" y="T9"/>
                  </a:cxn>
                </a:cxnLst>
                <a:rect l="T15" t="T16" r="T17" b="T18"/>
                <a:pathLst>
                  <a:path w="124" h="228">
                    <a:moveTo>
                      <a:pt x="81" y="0"/>
                    </a:moveTo>
                    <a:lnTo>
                      <a:pt x="0" y="228"/>
                    </a:lnTo>
                    <a:lnTo>
                      <a:pt x="124" y="228"/>
                    </a:lnTo>
                    <a:lnTo>
                      <a:pt x="124" y="0"/>
                    </a:lnTo>
                    <a:lnTo>
                      <a:pt x="81" y="0"/>
                    </a:lnTo>
                    <a:close/>
                  </a:path>
                </a:pathLst>
              </a:custGeom>
              <a:solidFill>
                <a:srgbClr val="FFE5B7"/>
              </a:solidFill>
              <a:ln w="9525">
                <a:noFill/>
                <a:round/>
                <a:headEnd/>
                <a:tailEnd/>
              </a:ln>
            </p:spPr>
            <p:txBody>
              <a:bodyPr/>
              <a:lstStyle/>
              <a:p>
                <a:endParaRPr lang="en-US"/>
              </a:p>
            </p:txBody>
          </p:sp>
          <p:sp>
            <p:nvSpPr>
              <p:cNvPr id="1294" name="Rectangle 97"/>
              <p:cNvSpPr>
                <a:spLocks noChangeArrowheads="1"/>
              </p:cNvSpPr>
              <p:nvPr/>
            </p:nvSpPr>
            <p:spPr bwMode="auto">
              <a:xfrm>
                <a:off x="1075" y="3604"/>
                <a:ext cx="87" cy="279"/>
              </a:xfrm>
              <a:prstGeom prst="rect">
                <a:avLst/>
              </a:prstGeom>
              <a:solidFill>
                <a:srgbClr val="FFE5B7"/>
              </a:solidFill>
              <a:ln w="9525">
                <a:noFill/>
                <a:miter lim="800000"/>
                <a:headEnd/>
                <a:tailEnd/>
              </a:ln>
            </p:spPr>
            <p:txBody>
              <a:bodyPr/>
              <a:lstStyle/>
              <a:p>
                <a:endParaRPr lang="en-US"/>
              </a:p>
            </p:txBody>
          </p:sp>
          <p:sp>
            <p:nvSpPr>
              <p:cNvPr id="1295" name="Rectangle 98"/>
              <p:cNvSpPr>
                <a:spLocks noChangeArrowheads="1"/>
              </p:cNvSpPr>
              <p:nvPr/>
            </p:nvSpPr>
            <p:spPr bwMode="auto">
              <a:xfrm>
                <a:off x="1140" y="3614"/>
                <a:ext cx="22" cy="30"/>
              </a:xfrm>
              <a:prstGeom prst="rect">
                <a:avLst/>
              </a:prstGeom>
              <a:solidFill>
                <a:srgbClr val="930000"/>
              </a:solidFill>
              <a:ln w="9525">
                <a:noFill/>
                <a:miter lim="800000"/>
                <a:headEnd/>
                <a:tailEnd/>
              </a:ln>
            </p:spPr>
            <p:txBody>
              <a:bodyPr/>
              <a:lstStyle/>
              <a:p>
                <a:endParaRPr lang="en-US"/>
              </a:p>
            </p:txBody>
          </p:sp>
          <p:sp>
            <p:nvSpPr>
              <p:cNvPr id="1296" name="Rectangle 99"/>
              <p:cNvSpPr>
                <a:spLocks noChangeArrowheads="1"/>
              </p:cNvSpPr>
              <p:nvPr/>
            </p:nvSpPr>
            <p:spPr bwMode="auto">
              <a:xfrm>
                <a:off x="1075" y="3614"/>
                <a:ext cx="55" cy="30"/>
              </a:xfrm>
              <a:prstGeom prst="rect">
                <a:avLst/>
              </a:prstGeom>
              <a:solidFill>
                <a:srgbClr val="930000"/>
              </a:solidFill>
              <a:ln w="9525">
                <a:noFill/>
                <a:miter lim="800000"/>
                <a:headEnd/>
                <a:tailEnd/>
              </a:ln>
            </p:spPr>
            <p:txBody>
              <a:bodyPr/>
              <a:lstStyle/>
              <a:p>
                <a:endParaRPr lang="en-US"/>
              </a:p>
            </p:txBody>
          </p:sp>
          <p:sp>
            <p:nvSpPr>
              <p:cNvPr id="1297" name="Rectangle 100"/>
              <p:cNvSpPr>
                <a:spLocks noChangeArrowheads="1"/>
              </p:cNvSpPr>
              <p:nvPr/>
            </p:nvSpPr>
            <p:spPr bwMode="auto">
              <a:xfrm>
                <a:off x="1108" y="3653"/>
                <a:ext cx="54" cy="30"/>
              </a:xfrm>
              <a:prstGeom prst="rect">
                <a:avLst/>
              </a:prstGeom>
              <a:solidFill>
                <a:srgbClr val="930000"/>
              </a:solidFill>
              <a:ln w="9525">
                <a:noFill/>
                <a:miter lim="800000"/>
                <a:headEnd/>
                <a:tailEnd/>
              </a:ln>
            </p:spPr>
            <p:txBody>
              <a:bodyPr/>
              <a:lstStyle/>
              <a:p>
                <a:endParaRPr lang="en-US"/>
              </a:p>
            </p:txBody>
          </p:sp>
          <p:sp>
            <p:nvSpPr>
              <p:cNvPr id="1298" name="Rectangle 101"/>
              <p:cNvSpPr>
                <a:spLocks noChangeArrowheads="1"/>
              </p:cNvSpPr>
              <p:nvPr/>
            </p:nvSpPr>
            <p:spPr bwMode="auto">
              <a:xfrm>
                <a:off x="1075" y="3653"/>
                <a:ext cx="23" cy="30"/>
              </a:xfrm>
              <a:prstGeom prst="rect">
                <a:avLst/>
              </a:prstGeom>
              <a:solidFill>
                <a:srgbClr val="930000"/>
              </a:solidFill>
              <a:ln w="9525">
                <a:noFill/>
                <a:miter lim="800000"/>
                <a:headEnd/>
                <a:tailEnd/>
              </a:ln>
            </p:spPr>
            <p:txBody>
              <a:bodyPr/>
              <a:lstStyle/>
              <a:p>
                <a:endParaRPr lang="en-US"/>
              </a:p>
            </p:txBody>
          </p:sp>
          <p:sp>
            <p:nvSpPr>
              <p:cNvPr id="1299" name="Rectangle 102"/>
              <p:cNvSpPr>
                <a:spLocks noChangeArrowheads="1"/>
              </p:cNvSpPr>
              <p:nvPr/>
            </p:nvSpPr>
            <p:spPr bwMode="auto">
              <a:xfrm>
                <a:off x="1140" y="3693"/>
                <a:ext cx="22" cy="30"/>
              </a:xfrm>
              <a:prstGeom prst="rect">
                <a:avLst/>
              </a:prstGeom>
              <a:solidFill>
                <a:srgbClr val="930000"/>
              </a:solidFill>
              <a:ln w="9525">
                <a:noFill/>
                <a:miter lim="800000"/>
                <a:headEnd/>
                <a:tailEnd/>
              </a:ln>
            </p:spPr>
            <p:txBody>
              <a:bodyPr/>
              <a:lstStyle/>
              <a:p>
                <a:endParaRPr lang="en-US"/>
              </a:p>
            </p:txBody>
          </p:sp>
          <p:sp>
            <p:nvSpPr>
              <p:cNvPr id="1300" name="Rectangle 103"/>
              <p:cNvSpPr>
                <a:spLocks noChangeArrowheads="1"/>
              </p:cNvSpPr>
              <p:nvPr/>
            </p:nvSpPr>
            <p:spPr bwMode="auto">
              <a:xfrm>
                <a:off x="1075" y="3693"/>
                <a:ext cx="55" cy="30"/>
              </a:xfrm>
              <a:prstGeom prst="rect">
                <a:avLst/>
              </a:prstGeom>
              <a:solidFill>
                <a:srgbClr val="930000"/>
              </a:solidFill>
              <a:ln w="9525">
                <a:noFill/>
                <a:miter lim="800000"/>
                <a:headEnd/>
                <a:tailEnd/>
              </a:ln>
            </p:spPr>
            <p:txBody>
              <a:bodyPr/>
              <a:lstStyle/>
              <a:p>
                <a:endParaRPr lang="en-US"/>
              </a:p>
            </p:txBody>
          </p:sp>
          <p:sp>
            <p:nvSpPr>
              <p:cNvPr id="1301" name="Rectangle 104"/>
              <p:cNvSpPr>
                <a:spLocks noChangeArrowheads="1"/>
              </p:cNvSpPr>
              <p:nvPr/>
            </p:nvSpPr>
            <p:spPr bwMode="auto">
              <a:xfrm>
                <a:off x="1108" y="3733"/>
                <a:ext cx="54" cy="30"/>
              </a:xfrm>
              <a:prstGeom prst="rect">
                <a:avLst/>
              </a:prstGeom>
              <a:solidFill>
                <a:srgbClr val="930000"/>
              </a:solidFill>
              <a:ln w="9525">
                <a:noFill/>
                <a:miter lim="800000"/>
                <a:headEnd/>
                <a:tailEnd/>
              </a:ln>
            </p:spPr>
            <p:txBody>
              <a:bodyPr/>
              <a:lstStyle/>
              <a:p>
                <a:endParaRPr lang="en-US"/>
              </a:p>
            </p:txBody>
          </p:sp>
          <p:sp>
            <p:nvSpPr>
              <p:cNvPr id="1302" name="Rectangle 105"/>
              <p:cNvSpPr>
                <a:spLocks noChangeArrowheads="1"/>
              </p:cNvSpPr>
              <p:nvPr/>
            </p:nvSpPr>
            <p:spPr bwMode="auto">
              <a:xfrm>
                <a:off x="1075" y="3733"/>
                <a:ext cx="23" cy="30"/>
              </a:xfrm>
              <a:prstGeom prst="rect">
                <a:avLst/>
              </a:prstGeom>
              <a:solidFill>
                <a:srgbClr val="930000"/>
              </a:solidFill>
              <a:ln w="9525">
                <a:noFill/>
                <a:miter lim="800000"/>
                <a:headEnd/>
                <a:tailEnd/>
              </a:ln>
            </p:spPr>
            <p:txBody>
              <a:bodyPr/>
              <a:lstStyle/>
              <a:p>
                <a:endParaRPr lang="en-US"/>
              </a:p>
            </p:txBody>
          </p:sp>
          <p:sp>
            <p:nvSpPr>
              <p:cNvPr id="1303" name="Rectangle 106"/>
              <p:cNvSpPr>
                <a:spLocks noChangeArrowheads="1"/>
              </p:cNvSpPr>
              <p:nvPr/>
            </p:nvSpPr>
            <p:spPr bwMode="auto">
              <a:xfrm>
                <a:off x="1140" y="3773"/>
                <a:ext cx="22" cy="29"/>
              </a:xfrm>
              <a:prstGeom prst="rect">
                <a:avLst/>
              </a:prstGeom>
              <a:solidFill>
                <a:srgbClr val="930000"/>
              </a:solidFill>
              <a:ln w="9525">
                <a:noFill/>
                <a:miter lim="800000"/>
                <a:headEnd/>
                <a:tailEnd/>
              </a:ln>
            </p:spPr>
            <p:txBody>
              <a:bodyPr/>
              <a:lstStyle/>
              <a:p>
                <a:endParaRPr lang="en-US"/>
              </a:p>
            </p:txBody>
          </p:sp>
          <p:sp>
            <p:nvSpPr>
              <p:cNvPr id="1304" name="Rectangle 107"/>
              <p:cNvSpPr>
                <a:spLocks noChangeArrowheads="1"/>
              </p:cNvSpPr>
              <p:nvPr/>
            </p:nvSpPr>
            <p:spPr bwMode="auto">
              <a:xfrm>
                <a:off x="1075" y="3773"/>
                <a:ext cx="55" cy="29"/>
              </a:xfrm>
              <a:prstGeom prst="rect">
                <a:avLst/>
              </a:prstGeom>
              <a:solidFill>
                <a:srgbClr val="930000"/>
              </a:solidFill>
              <a:ln w="9525">
                <a:noFill/>
                <a:miter lim="800000"/>
                <a:headEnd/>
                <a:tailEnd/>
              </a:ln>
            </p:spPr>
            <p:txBody>
              <a:bodyPr/>
              <a:lstStyle/>
              <a:p>
                <a:endParaRPr lang="en-US"/>
              </a:p>
            </p:txBody>
          </p:sp>
          <p:sp>
            <p:nvSpPr>
              <p:cNvPr id="1305" name="Rectangle 108"/>
              <p:cNvSpPr>
                <a:spLocks noChangeArrowheads="1"/>
              </p:cNvSpPr>
              <p:nvPr/>
            </p:nvSpPr>
            <p:spPr bwMode="auto">
              <a:xfrm>
                <a:off x="1108" y="3812"/>
                <a:ext cx="54" cy="30"/>
              </a:xfrm>
              <a:prstGeom prst="rect">
                <a:avLst/>
              </a:prstGeom>
              <a:solidFill>
                <a:srgbClr val="930000"/>
              </a:solidFill>
              <a:ln w="9525">
                <a:noFill/>
                <a:miter lim="800000"/>
                <a:headEnd/>
                <a:tailEnd/>
              </a:ln>
            </p:spPr>
            <p:txBody>
              <a:bodyPr/>
              <a:lstStyle/>
              <a:p>
                <a:endParaRPr lang="en-US"/>
              </a:p>
            </p:txBody>
          </p:sp>
          <p:sp>
            <p:nvSpPr>
              <p:cNvPr id="1306" name="Rectangle 109"/>
              <p:cNvSpPr>
                <a:spLocks noChangeArrowheads="1"/>
              </p:cNvSpPr>
              <p:nvPr/>
            </p:nvSpPr>
            <p:spPr bwMode="auto">
              <a:xfrm>
                <a:off x="1075" y="3812"/>
                <a:ext cx="23" cy="30"/>
              </a:xfrm>
              <a:prstGeom prst="rect">
                <a:avLst/>
              </a:prstGeom>
              <a:solidFill>
                <a:srgbClr val="930000"/>
              </a:solidFill>
              <a:ln w="9525">
                <a:noFill/>
                <a:miter lim="800000"/>
                <a:headEnd/>
                <a:tailEnd/>
              </a:ln>
            </p:spPr>
            <p:txBody>
              <a:bodyPr/>
              <a:lstStyle/>
              <a:p>
                <a:endParaRPr lang="en-US"/>
              </a:p>
            </p:txBody>
          </p:sp>
          <p:sp>
            <p:nvSpPr>
              <p:cNvPr id="1307" name="Rectangle 110"/>
              <p:cNvSpPr>
                <a:spLocks noChangeArrowheads="1"/>
              </p:cNvSpPr>
              <p:nvPr/>
            </p:nvSpPr>
            <p:spPr bwMode="auto">
              <a:xfrm>
                <a:off x="1140" y="3851"/>
                <a:ext cx="22" cy="32"/>
              </a:xfrm>
              <a:prstGeom prst="rect">
                <a:avLst/>
              </a:prstGeom>
              <a:solidFill>
                <a:srgbClr val="930000"/>
              </a:solidFill>
              <a:ln w="9525">
                <a:noFill/>
                <a:miter lim="800000"/>
                <a:headEnd/>
                <a:tailEnd/>
              </a:ln>
            </p:spPr>
            <p:txBody>
              <a:bodyPr/>
              <a:lstStyle/>
              <a:p>
                <a:endParaRPr lang="en-US"/>
              </a:p>
            </p:txBody>
          </p:sp>
          <p:sp>
            <p:nvSpPr>
              <p:cNvPr id="1308" name="Rectangle 111"/>
              <p:cNvSpPr>
                <a:spLocks noChangeArrowheads="1"/>
              </p:cNvSpPr>
              <p:nvPr/>
            </p:nvSpPr>
            <p:spPr bwMode="auto">
              <a:xfrm>
                <a:off x="1075" y="3851"/>
                <a:ext cx="55" cy="32"/>
              </a:xfrm>
              <a:prstGeom prst="rect">
                <a:avLst/>
              </a:prstGeom>
              <a:solidFill>
                <a:srgbClr val="930000"/>
              </a:solidFill>
              <a:ln w="9525">
                <a:noFill/>
                <a:miter lim="800000"/>
                <a:headEnd/>
                <a:tailEnd/>
              </a:ln>
            </p:spPr>
            <p:txBody>
              <a:bodyPr/>
              <a:lstStyle/>
              <a:p>
                <a:endParaRPr lang="en-US"/>
              </a:p>
            </p:txBody>
          </p:sp>
          <p:sp>
            <p:nvSpPr>
              <p:cNvPr id="1309" name="Rectangle 112"/>
              <p:cNvSpPr>
                <a:spLocks noChangeArrowheads="1"/>
              </p:cNvSpPr>
              <p:nvPr/>
            </p:nvSpPr>
            <p:spPr bwMode="auto">
              <a:xfrm>
                <a:off x="1067" y="3568"/>
                <a:ext cx="104" cy="36"/>
              </a:xfrm>
              <a:prstGeom prst="rect">
                <a:avLst/>
              </a:prstGeom>
              <a:solidFill>
                <a:srgbClr val="FFE5B7"/>
              </a:solidFill>
              <a:ln w="9525">
                <a:noFill/>
                <a:miter lim="800000"/>
                <a:headEnd/>
                <a:tailEnd/>
              </a:ln>
            </p:spPr>
            <p:txBody>
              <a:bodyPr/>
              <a:lstStyle/>
              <a:p>
                <a:endParaRPr lang="en-US"/>
              </a:p>
            </p:txBody>
          </p:sp>
          <p:sp>
            <p:nvSpPr>
              <p:cNvPr id="1310" name="Freeform 113"/>
              <p:cNvSpPr>
                <a:spLocks/>
              </p:cNvSpPr>
              <p:nvPr/>
            </p:nvSpPr>
            <p:spPr bwMode="auto">
              <a:xfrm>
                <a:off x="1120" y="3418"/>
                <a:ext cx="36" cy="35"/>
              </a:xfrm>
              <a:custGeom>
                <a:avLst/>
                <a:gdLst>
                  <a:gd name="T0" fmla="*/ 36 w 70"/>
                  <a:gd name="T1" fmla="*/ 69 h 69"/>
                  <a:gd name="T2" fmla="*/ 29 w 70"/>
                  <a:gd name="T3" fmla="*/ 68 h 69"/>
                  <a:gd name="T4" fmla="*/ 22 w 70"/>
                  <a:gd name="T5" fmla="*/ 67 h 69"/>
                  <a:gd name="T6" fmla="*/ 16 w 70"/>
                  <a:gd name="T7" fmla="*/ 63 h 69"/>
                  <a:gd name="T8" fmla="*/ 10 w 70"/>
                  <a:gd name="T9" fmla="*/ 59 h 69"/>
                  <a:gd name="T10" fmla="*/ 6 w 70"/>
                  <a:gd name="T11" fmla="*/ 54 h 69"/>
                  <a:gd name="T12" fmla="*/ 2 w 70"/>
                  <a:gd name="T13" fmla="*/ 48 h 69"/>
                  <a:gd name="T14" fmla="*/ 1 w 70"/>
                  <a:gd name="T15" fmla="*/ 41 h 69"/>
                  <a:gd name="T16" fmla="*/ 0 w 70"/>
                  <a:gd name="T17" fmla="*/ 34 h 69"/>
                  <a:gd name="T18" fmla="*/ 1 w 70"/>
                  <a:gd name="T19" fmla="*/ 27 h 69"/>
                  <a:gd name="T20" fmla="*/ 2 w 70"/>
                  <a:gd name="T21" fmla="*/ 20 h 69"/>
                  <a:gd name="T22" fmla="*/ 6 w 70"/>
                  <a:gd name="T23" fmla="*/ 15 h 69"/>
                  <a:gd name="T24" fmla="*/ 10 w 70"/>
                  <a:gd name="T25" fmla="*/ 10 h 69"/>
                  <a:gd name="T26" fmla="*/ 16 w 70"/>
                  <a:gd name="T27" fmla="*/ 6 h 69"/>
                  <a:gd name="T28" fmla="*/ 22 w 70"/>
                  <a:gd name="T29" fmla="*/ 2 h 69"/>
                  <a:gd name="T30" fmla="*/ 29 w 70"/>
                  <a:gd name="T31" fmla="*/ 1 h 69"/>
                  <a:gd name="T32" fmla="*/ 36 w 70"/>
                  <a:gd name="T33" fmla="*/ 0 h 69"/>
                  <a:gd name="T34" fmla="*/ 42 w 70"/>
                  <a:gd name="T35" fmla="*/ 1 h 69"/>
                  <a:gd name="T36" fmla="*/ 48 w 70"/>
                  <a:gd name="T37" fmla="*/ 2 h 69"/>
                  <a:gd name="T38" fmla="*/ 55 w 70"/>
                  <a:gd name="T39" fmla="*/ 6 h 69"/>
                  <a:gd name="T40" fmla="*/ 60 w 70"/>
                  <a:gd name="T41" fmla="*/ 10 h 69"/>
                  <a:gd name="T42" fmla="*/ 64 w 70"/>
                  <a:gd name="T43" fmla="*/ 15 h 69"/>
                  <a:gd name="T44" fmla="*/ 68 w 70"/>
                  <a:gd name="T45" fmla="*/ 20 h 69"/>
                  <a:gd name="T46" fmla="*/ 69 w 70"/>
                  <a:gd name="T47" fmla="*/ 27 h 69"/>
                  <a:gd name="T48" fmla="*/ 70 w 70"/>
                  <a:gd name="T49" fmla="*/ 34 h 69"/>
                  <a:gd name="T50" fmla="*/ 69 w 70"/>
                  <a:gd name="T51" fmla="*/ 41 h 69"/>
                  <a:gd name="T52" fmla="*/ 68 w 70"/>
                  <a:gd name="T53" fmla="*/ 48 h 69"/>
                  <a:gd name="T54" fmla="*/ 64 w 70"/>
                  <a:gd name="T55" fmla="*/ 54 h 69"/>
                  <a:gd name="T56" fmla="*/ 60 w 70"/>
                  <a:gd name="T57" fmla="*/ 59 h 69"/>
                  <a:gd name="T58" fmla="*/ 55 w 70"/>
                  <a:gd name="T59" fmla="*/ 63 h 69"/>
                  <a:gd name="T60" fmla="*/ 48 w 70"/>
                  <a:gd name="T61" fmla="*/ 67 h 69"/>
                  <a:gd name="T62" fmla="*/ 42 w 70"/>
                  <a:gd name="T63" fmla="*/ 68 h 69"/>
                  <a:gd name="T64" fmla="*/ 36 w 70"/>
                  <a:gd name="T65" fmla="*/ 69 h 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0"/>
                  <a:gd name="T100" fmla="*/ 0 h 69"/>
                  <a:gd name="T101" fmla="*/ 70 w 70"/>
                  <a:gd name="T102" fmla="*/ 69 h 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0" h="69">
                    <a:moveTo>
                      <a:pt x="36" y="69"/>
                    </a:moveTo>
                    <a:lnTo>
                      <a:pt x="29" y="68"/>
                    </a:lnTo>
                    <a:lnTo>
                      <a:pt x="22" y="67"/>
                    </a:lnTo>
                    <a:lnTo>
                      <a:pt x="16" y="63"/>
                    </a:lnTo>
                    <a:lnTo>
                      <a:pt x="10" y="59"/>
                    </a:lnTo>
                    <a:lnTo>
                      <a:pt x="6" y="54"/>
                    </a:lnTo>
                    <a:lnTo>
                      <a:pt x="2" y="48"/>
                    </a:lnTo>
                    <a:lnTo>
                      <a:pt x="1" y="41"/>
                    </a:lnTo>
                    <a:lnTo>
                      <a:pt x="0" y="34"/>
                    </a:lnTo>
                    <a:lnTo>
                      <a:pt x="1" y="27"/>
                    </a:lnTo>
                    <a:lnTo>
                      <a:pt x="2" y="20"/>
                    </a:lnTo>
                    <a:lnTo>
                      <a:pt x="6" y="15"/>
                    </a:lnTo>
                    <a:lnTo>
                      <a:pt x="10" y="10"/>
                    </a:lnTo>
                    <a:lnTo>
                      <a:pt x="16" y="6"/>
                    </a:lnTo>
                    <a:lnTo>
                      <a:pt x="22" y="2"/>
                    </a:lnTo>
                    <a:lnTo>
                      <a:pt x="29" y="1"/>
                    </a:lnTo>
                    <a:lnTo>
                      <a:pt x="36" y="0"/>
                    </a:lnTo>
                    <a:lnTo>
                      <a:pt x="42" y="1"/>
                    </a:lnTo>
                    <a:lnTo>
                      <a:pt x="48" y="2"/>
                    </a:lnTo>
                    <a:lnTo>
                      <a:pt x="55" y="6"/>
                    </a:lnTo>
                    <a:lnTo>
                      <a:pt x="60" y="10"/>
                    </a:lnTo>
                    <a:lnTo>
                      <a:pt x="64" y="15"/>
                    </a:lnTo>
                    <a:lnTo>
                      <a:pt x="68" y="20"/>
                    </a:lnTo>
                    <a:lnTo>
                      <a:pt x="69" y="27"/>
                    </a:lnTo>
                    <a:lnTo>
                      <a:pt x="70" y="34"/>
                    </a:lnTo>
                    <a:lnTo>
                      <a:pt x="69" y="41"/>
                    </a:lnTo>
                    <a:lnTo>
                      <a:pt x="68" y="48"/>
                    </a:lnTo>
                    <a:lnTo>
                      <a:pt x="64" y="54"/>
                    </a:lnTo>
                    <a:lnTo>
                      <a:pt x="60" y="59"/>
                    </a:lnTo>
                    <a:lnTo>
                      <a:pt x="55" y="63"/>
                    </a:lnTo>
                    <a:lnTo>
                      <a:pt x="48" y="67"/>
                    </a:lnTo>
                    <a:lnTo>
                      <a:pt x="42" y="68"/>
                    </a:lnTo>
                    <a:lnTo>
                      <a:pt x="36" y="69"/>
                    </a:lnTo>
                    <a:close/>
                  </a:path>
                </a:pathLst>
              </a:custGeom>
              <a:solidFill>
                <a:srgbClr val="930000"/>
              </a:solidFill>
              <a:ln w="9525">
                <a:noFill/>
                <a:round/>
                <a:headEnd/>
                <a:tailEnd/>
              </a:ln>
            </p:spPr>
            <p:txBody>
              <a:bodyPr/>
              <a:lstStyle/>
              <a:p>
                <a:endParaRPr lang="en-US"/>
              </a:p>
            </p:txBody>
          </p:sp>
        </p:grpSp>
        <p:sp>
          <p:nvSpPr>
            <p:cNvPr id="1048" name="Freeform 114"/>
            <p:cNvSpPr>
              <a:spLocks/>
            </p:cNvSpPr>
            <p:nvPr/>
          </p:nvSpPr>
          <p:spPr bwMode="auto">
            <a:xfrm>
              <a:off x="5578" y="3383"/>
              <a:ext cx="458" cy="328"/>
            </a:xfrm>
            <a:custGeom>
              <a:avLst/>
              <a:gdLst>
                <a:gd name="T0" fmla="*/ 1638 w 1638"/>
                <a:gd name="T1" fmla="*/ 753 h 958"/>
                <a:gd name="T2" fmla="*/ 1636 w 1638"/>
                <a:gd name="T3" fmla="*/ 497 h 958"/>
                <a:gd name="T4" fmla="*/ 1610 w 1638"/>
                <a:gd name="T5" fmla="*/ 424 h 958"/>
                <a:gd name="T6" fmla="*/ 1564 w 1638"/>
                <a:gd name="T7" fmla="*/ 408 h 958"/>
                <a:gd name="T8" fmla="*/ 1552 w 1638"/>
                <a:gd name="T9" fmla="*/ 364 h 958"/>
                <a:gd name="T10" fmla="*/ 1523 w 1638"/>
                <a:gd name="T11" fmla="*/ 258 h 958"/>
                <a:gd name="T12" fmla="*/ 1465 w 1638"/>
                <a:gd name="T13" fmla="*/ 241 h 958"/>
                <a:gd name="T14" fmla="*/ 1457 w 1638"/>
                <a:gd name="T15" fmla="*/ 168 h 958"/>
                <a:gd name="T16" fmla="*/ 1428 w 1638"/>
                <a:gd name="T17" fmla="*/ 121 h 958"/>
                <a:gd name="T18" fmla="*/ 1391 w 1638"/>
                <a:gd name="T19" fmla="*/ 108 h 958"/>
                <a:gd name="T20" fmla="*/ 1368 w 1638"/>
                <a:gd name="T21" fmla="*/ 121 h 958"/>
                <a:gd name="T22" fmla="*/ 1358 w 1638"/>
                <a:gd name="T23" fmla="*/ 136 h 958"/>
                <a:gd name="T24" fmla="*/ 1356 w 1638"/>
                <a:gd name="T25" fmla="*/ 91 h 958"/>
                <a:gd name="T26" fmla="*/ 1327 w 1638"/>
                <a:gd name="T27" fmla="*/ 44 h 958"/>
                <a:gd name="T28" fmla="*/ 1292 w 1638"/>
                <a:gd name="T29" fmla="*/ 53 h 958"/>
                <a:gd name="T30" fmla="*/ 1281 w 1638"/>
                <a:gd name="T31" fmla="*/ 24 h 958"/>
                <a:gd name="T32" fmla="*/ 1246 w 1638"/>
                <a:gd name="T33" fmla="*/ 3 h 958"/>
                <a:gd name="T34" fmla="*/ 1199 w 1638"/>
                <a:gd name="T35" fmla="*/ 1 h 958"/>
                <a:gd name="T36" fmla="*/ 1154 w 1638"/>
                <a:gd name="T37" fmla="*/ 26 h 958"/>
                <a:gd name="T38" fmla="*/ 1123 w 1638"/>
                <a:gd name="T39" fmla="*/ 90 h 958"/>
                <a:gd name="T40" fmla="*/ 1094 w 1638"/>
                <a:gd name="T41" fmla="*/ 97 h 958"/>
                <a:gd name="T42" fmla="*/ 1039 w 1638"/>
                <a:gd name="T43" fmla="*/ 107 h 958"/>
                <a:gd name="T44" fmla="*/ 1010 w 1638"/>
                <a:gd name="T45" fmla="*/ 175 h 958"/>
                <a:gd name="T46" fmla="*/ 979 w 1638"/>
                <a:gd name="T47" fmla="*/ 148 h 958"/>
                <a:gd name="T48" fmla="*/ 934 w 1638"/>
                <a:gd name="T49" fmla="*/ 155 h 958"/>
                <a:gd name="T50" fmla="*/ 887 w 1638"/>
                <a:gd name="T51" fmla="*/ 185 h 958"/>
                <a:gd name="T52" fmla="*/ 849 w 1638"/>
                <a:gd name="T53" fmla="*/ 230 h 958"/>
                <a:gd name="T54" fmla="*/ 832 w 1638"/>
                <a:gd name="T55" fmla="*/ 279 h 958"/>
                <a:gd name="T56" fmla="*/ 804 w 1638"/>
                <a:gd name="T57" fmla="*/ 272 h 958"/>
                <a:gd name="T58" fmla="*/ 730 w 1638"/>
                <a:gd name="T59" fmla="*/ 341 h 958"/>
                <a:gd name="T60" fmla="*/ 700 w 1638"/>
                <a:gd name="T61" fmla="*/ 490 h 958"/>
                <a:gd name="T62" fmla="*/ 666 w 1638"/>
                <a:gd name="T63" fmla="*/ 487 h 958"/>
                <a:gd name="T64" fmla="*/ 630 w 1638"/>
                <a:gd name="T65" fmla="*/ 531 h 958"/>
                <a:gd name="T66" fmla="*/ 621 w 1638"/>
                <a:gd name="T67" fmla="*/ 527 h 958"/>
                <a:gd name="T68" fmla="*/ 599 w 1638"/>
                <a:gd name="T69" fmla="*/ 417 h 958"/>
                <a:gd name="T70" fmla="*/ 541 w 1638"/>
                <a:gd name="T71" fmla="*/ 406 h 958"/>
                <a:gd name="T72" fmla="*/ 493 w 1638"/>
                <a:gd name="T73" fmla="*/ 411 h 958"/>
                <a:gd name="T74" fmla="*/ 438 w 1638"/>
                <a:gd name="T75" fmla="*/ 451 h 958"/>
                <a:gd name="T76" fmla="*/ 413 w 1638"/>
                <a:gd name="T77" fmla="*/ 547 h 958"/>
                <a:gd name="T78" fmla="*/ 379 w 1638"/>
                <a:gd name="T79" fmla="*/ 548 h 958"/>
                <a:gd name="T80" fmla="*/ 345 w 1638"/>
                <a:gd name="T81" fmla="*/ 577 h 958"/>
                <a:gd name="T82" fmla="*/ 334 w 1638"/>
                <a:gd name="T83" fmla="*/ 593 h 958"/>
                <a:gd name="T84" fmla="*/ 287 w 1638"/>
                <a:gd name="T85" fmla="*/ 565 h 958"/>
                <a:gd name="T86" fmla="*/ 224 w 1638"/>
                <a:gd name="T87" fmla="*/ 586 h 958"/>
                <a:gd name="T88" fmla="*/ 176 w 1638"/>
                <a:gd name="T89" fmla="*/ 590 h 958"/>
                <a:gd name="T90" fmla="*/ 114 w 1638"/>
                <a:gd name="T91" fmla="*/ 629 h 958"/>
                <a:gd name="T92" fmla="*/ 92 w 1638"/>
                <a:gd name="T93" fmla="*/ 747 h 958"/>
                <a:gd name="T94" fmla="*/ 49 w 1638"/>
                <a:gd name="T95" fmla="*/ 735 h 958"/>
                <a:gd name="T96" fmla="*/ 10 w 1638"/>
                <a:gd name="T97" fmla="*/ 784 h 958"/>
                <a:gd name="T98" fmla="*/ 0 w 1638"/>
                <a:gd name="T99" fmla="*/ 892 h 958"/>
                <a:gd name="T100" fmla="*/ 0 w 1638"/>
                <a:gd name="T101" fmla="*/ 958 h 9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38"/>
                <a:gd name="T154" fmla="*/ 0 h 958"/>
                <a:gd name="T155" fmla="*/ 1638 w 1638"/>
                <a:gd name="T156" fmla="*/ 958 h 9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38" h="958">
                  <a:moveTo>
                    <a:pt x="1638" y="958"/>
                  </a:moveTo>
                  <a:lnTo>
                    <a:pt x="1638" y="895"/>
                  </a:lnTo>
                  <a:lnTo>
                    <a:pt x="1638" y="753"/>
                  </a:lnTo>
                  <a:lnTo>
                    <a:pt x="1638" y="603"/>
                  </a:lnTo>
                  <a:lnTo>
                    <a:pt x="1638" y="517"/>
                  </a:lnTo>
                  <a:lnTo>
                    <a:pt x="1636" y="497"/>
                  </a:lnTo>
                  <a:lnTo>
                    <a:pt x="1631" y="472"/>
                  </a:lnTo>
                  <a:lnTo>
                    <a:pt x="1622" y="447"/>
                  </a:lnTo>
                  <a:lnTo>
                    <a:pt x="1610" y="424"/>
                  </a:lnTo>
                  <a:lnTo>
                    <a:pt x="1597" y="406"/>
                  </a:lnTo>
                  <a:lnTo>
                    <a:pt x="1582" y="401"/>
                  </a:lnTo>
                  <a:lnTo>
                    <a:pt x="1564" y="408"/>
                  </a:lnTo>
                  <a:lnTo>
                    <a:pt x="1547" y="433"/>
                  </a:lnTo>
                  <a:lnTo>
                    <a:pt x="1552" y="401"/>
                  </a:lnTo>
                  <a:lnTo>
                    <a:pt x="1552" y="364"/>
                  </a:lnTo>
                  <a:lnTo>
                    <a:pt x="1546" y="325"/>
                  </a:lnTo>
                  <a:lnTo>
                    <a:pt x="1537" y="288"/>
                  </a:lnTo>
                  <a:lnTo>
                    <a:pt x="1523" y="258"/>
                  </a:lnTo>
                  <a:lnTo>
                    <a:pt x="1507" y="237"/>
                  </a:lnTo>
                  <a:lnTo>
                    <a:pt x="1487" y="230"/>
                  </a:lnTo>
                  <a:lnTo>
                    <a:pt x="1465" y="241"/>
                  </a:lnTo>
                  <a:lnTo>
                    <a:pt x="1465" y="214"/>
                  </a:lnTo>
                  <a:lnTo>
                    <a:pt x="1463" y="190"/>
                  </a:lnTo>
                  <a:lnTo>
                    <a:pt x="1457" y="168"/>
                  </a:lnTo>
                  <a:lnTo>
                    <a:pt x="1449" y="150"/>
                  </a:lnTo>
                  <a:lnTo>
                    <a:pt x="1440" y="133"/>
                  </a:lnTo>
                  <a:lnTo>
                    <a:pt x="1428" y="121"/>
                  </a:lnTo>
                  <a:lnTo>
                    <a:pt x="1416" y="113"/>
                  </a:lnTo>
                  <a:lnTo>
                    <a:pt x="1403" y="108"/>
                  </a:lnTo>
                  <a:lnTo>
                    <a:pt x="1391" y="108"/>
                  </a:lnTo>
                  <a:lnTo>
                    <a:pt x="1382" y="112"/>
                  </a:lnTo>
                  <a:lnTo>
                    <a:pt x="1374" y="116"/>
                  </a:lnTo>
                  <a:lnTo>
                    <a:pt x="1368" y="121"/>
                  </a:lnTo>
                  <a:lnTo>
                    <a:pt x="1364" y="127"/>
                  </a:lnTo>
                  <a:lnTo>
                    <a:pt x="1360" y="132"/>
                  </a:lnTo>
                  <a:lnTo>
                    <a:pt x="1358" y="136"/>
                  </a:lnTo>
                  <a:lnTo>
                    <a:pt x="1358" y="137"/>
                  </a:lnTo>
                  <a:lnTo>
                    <a:pt x="1359" y="114"/>
                  </a:lnTo>
                  <a:lnTo>
                    <a:pt x="1356" y="91"/>
                  </a:lnTo>
                  <a:lnTo>
                    <a:pt x="1348" y="71"/>
                  </a:lnTo>
                  <a:lnTo>
                    <a:pt x="1338" y="55"/>
                  </a:lnTo>
                  <a:lnTo>
                    <a:pt x="1327" y="44"/>
                  </a:lnTo>
                  <a:lnTo>
                    <a:pt x="1314" y="39"/>
                  </a:lnTo>
                  <a:lnTo>
                    <a:pt x="1303" y="41"/>
                  </a:lnTo>
                  <a:lnTo>
                    <a:pt x="1292" y="53"/>
                  </a:lnTo>
                  <a:lnTo>
                    <a:pt x="1292" y="42"/>
                  </a:lnTo>
                  <a:lnTo>
                    <a:pt x="1288" y="33"/>
                  </a:lnTo>
                  <a:lnTo>
                    <a:pt x="1281" y="24"/>
                  </a:lnTo>
                  <a:lnTo>
                    <a:pt x="1272" y="16"/>
                  </a:lnTo>
                  <a:lnTo>
                    <a:pt x="1260" y="9"/>
                  </a:lnTo>
                  <a:lnTo>
                    <a:pt x="1246" y="3"/>
                  </a:lnTo>
                  <a:lnTo>
                    <a:pt x="1231" y="1"/>
                  </a:lnTo>
                  <a:lnTo>
                    <a:pt x="1215" y="0"/>
                  </a:lnTo>
                  <a:lnTo>
                    <a:pt x="1199" y="1"/>
                  </a:lnTo>
                  <a:lnTo>
                    <a:pt x="1184" y="7"/>
                  </a:lnTo>
                  <a:lnTo>
                    <a:pt x="1168" y="15"/>
                  </a:lnTo>
                  <a:lnTo>
                    <a:pt x="1154" y="26"/>
                  </a:lnTo>
                  <a:lnTo>
                    <a:pt x="1141" y="44"/>
                  </a:lnTo>
                  <a:lnTo>
                    <a:pt x="1131" y="64"/>
                  </a:lnTo>
                  <a:lnTo>
                    <a:pt x="1123" y="90"/>
                  </a:lnTo>
                  <a:lnTo>
                    <a:pt x="1117" y="121"/>
                  </a:lnTo>
                  <a:lnTo>
                    <a:pt x="1109" y="106"/>
                  </a:lnTo>
                  <a:lnTo>
                    <a:pt x="1094" y="97"/>
                  </a:lnTo>
                  <a:lnTo>
                    <a:pt x="1077" y="94"/>
                  </a:lnTo>
                  <a:lnTo>
                    <a:pt x="1057" y="98"/>
                  </a:lnTo>
                  <a:lnTo>
                    <a:pt x="1039" y="107"/>
                  </a:lnTo>
                  <a:lnTo>
                    <a:pt x="1023" y="123"/>
                  </a:lnTo>
                  <a:lnTo>
                    <a:pt x="1012" y="146"/>
                  </a:lnTo>
                  <a:lnTo>
                    <a:pt x="1010" y="175"/>
                  </a:lnTo>
                  <a:lnTo>
                    <a:pt x="1002" y="162"/>
                  </a:lnTo>
                  <a:lnTo>
                    <a:pt x="992" y="153"/>
                  </a:lnTo>
                  <a:lnTo>
                    <a:pt x="979" y="148"/>
                  </a:lnTo>
                  <a:lnTo>
                    <a:pt x="965" y="147"/>
                  </a:lnTo>
                  <a:lnTo>
                    <a:pt x="950" y="150"/>
                  </a:lnTo>
                  <a:lnTo>
                    <a:pt x="934" y="155"/>
                  </a:lnTo>
                  <a:lnTo>
                    <a:pt x="918" y="163"/>
                  </a:lnTo>
                  <a:lnTo>
                    <a:pt x="902" y="174"/>
                  </a:lnTo>
                  <a:lnTo>
                    <a:pt x="887" y="185"/>
                  </a:lnTo>
                  <a:lnTo>
                    <a:pt x="873" y="199"/>
                  </a:lnTo>
                  <a:lnTo>
                    <a:pt x="860" y="214"/>
                  </a:lnTo>
                  <a:lnTo>
                    <a:pt x="849" y="230"/>
                  </a:lnTo>
                  <a:lnTo>
                    <a:pt x="840" y="246"/>
                  </a:lnTo>
                  <a:lnTo>
                    <a:pt x="834" y="262"/>
                  </a:lnTo>
                  <a:lnTo>
                    <a:pt x="832" y="279"/>
                  </a:lnTo>
                  <a:lnTo>
                    <a:pt x="832" y="295"/>
                  </a:lnTo>
                  <a:lnTo>
                    <a:pt x="822" y="275"/>
                  </a:lnTo>
                  <a:lnTo>
                    <a:pt x="804" y="272"/>
                  </a:lnTo>
                  <a:lnTo>
                    <a:pt x="780" y="282"/>
                  </a:lnTo>
                  <a:lnTo>
                    <a:pt x="754" y="306"/>
                  </a:lnTo>
                  <a:lnTo>
                    <a:pt x="730" y="341"/>
                  </a:lnTo>
                  <a:lnTo>
                    <a:pt x="711" y="385"/>
                  </a:lnTo>
                  <a:lnTo>
                    <a:pt x="699" y="435"/>
                  </a:lnTo>
                  <a:lnTo>
                    <a:pt x="700" y="490"/>
                  </a:lnTo>
                  <a:lnTo>
                    <a:pt x="690" y="482"/>
                  </a:lnTo>
                  <a:lnTo>
                    <a:pt x="678" y="481"/>
                  </a:lnTo>
                  <a:lnTo>
                    <a:pt x="666" y="487"/>
                  </a:lnTo>
                  <a:lnTo>
                    <a:pt x="653" y="497"/>
                  </a:lnTo>
                  <a:lnTo>
                    <a:pt x="640" y="512"/>
                  </a:lnTo>
                  <a:lnTo>
                    <a:pt x="630" y="531"/>
                  </a:lnTo>
                  <a:lnTo>
                    <a:pt x="620" y="553"/>
                  </a:lnTo>
                  <a:lnTo>
                    <a:pt x="613" y="578"/>
                  </a:lnTo>
                  <a:lnTo>
                    <a:pt x="621" y="527"/>
                  </a:lnTo>
                  <a:lnTo>
                    <a:pt x="620" y="482"/>
                  </a:lnTo>
                  <a:lnTo>
                    <a:pt x="613" y="444"/>
                  </a:lnTo>
                  <a:lnTo>
                    <a:pt x="599" y="417"/>
                  </a:lnTo>
                  <a:lnTo>
                    <a:pt x="582" y="399"/>
                  </a:lnTo>
                  <a:lnTo>
                    <a:pt x="562" y="395"/>
                  </a:lnTo>
                  <a:lnTo>
                    <a:pt x="541" y="406"/>
                  </a:lnTo>
                  <a:lnTo>
                    <a:pt x="520" y="435"/>
                  </a:lnTo>
                  <a:lnTo>
                    <a:pt x="509" y="418"/>
                  </a:lnTo>
                  <a:lnTo>
                    <a:pt x="493" y="411"/>
                  </a:lnTo>
                  <a:lnTo>
                    <a:pt x="474" y="416"/>
                  </a:lnTo>
                  <a:lnTo>
                    <a:pt x="456" y="429"/>
                  </a:lnTo>
                  <a:lnTo>
                    <a:pt x="438" y="451"/>
                  </a:lnTo>
                  <a:lnTo>
                    <a:pt x="424" y="479"/>
                  </a:lnTo>
                  <a:lnTo>
                    <a:pt x="415" y="511"/>
                  </a:lnTo>
                  <a:lnTo>
                    <a:pt x="413" y="547"/>
                  </a:lnTo>
                  <a:lnTo>
                    <a:pt x="404" y="543"/>
                  </a:lnTo>
                  <a:lnTo>
                    <a:pt x="391" y="543"/>
                  </a:lnTo>
                  <a:lnTo>
                    <a:pt x="379" y="548"/>
                  </a:lnTo>
                  <a:lnTo>
                    <a:pt x="365" y="554"/>
                  </a:lnTo>
                  <a:lnTo>
                    <a:pt x="353" y="564"/>
                  </a:lnTo>
                  <a:lnTo>
                    <a:pt x="345" y="577"/>
                  </a:lnTo>
                  <a:lnTo>
                    <a:pt x="341" y="593"/>
                  </a:lnTo>
                  <a:lnTo>
                    <a:pt x="341" y="610"/>
                  </a:lnTo>
                  <a:lnTo>
                    <a:pt x="334" y="593"/>
                  </a:lnTo>
                  <a:lnTo>
                    <a:pt x="321" y="579"/>
                  </a:lnTo>
                  <a:lnTo>
                    <a:pt x="305" y="570"/>
                  </a:lnTo>
                  <a:lnTo>
                    <a:pt x="287" y="565"/>
                  </a:lnTo>
                  <a:lnTo>
                    <a:pt x="267" y="566"/>
                  </a:lnTo>
                  <a:lnTo>
                    <a:pt x="245" y="573"/>
                  </a:lnTo>
                  <a:lnTo>
                    <a:pt x="224" y="586"/>
                  </a:lnTo>
                  <a:lnTo>
                    <a:pt x="204" y="607"/>
                  </a:lnTo>
                  <a:lnTo>
                    <a:pt x="193" y="593"/>
                  </a:lnTo>
                  <a:lnTo>
                    <a:pt x="176" y="590"/>
                  </a:lnTo>
                  <a:lnTo>
                    <a:pt x="155" y="593"/>
                  </a:lnTo>
                  <a:lnTo>
                    <a:pt x="133" y="607"/>
                  </a:lnTo>
                  <a:lnTo>
                    <a:pt x="114" y="629"/>
                  </a:lnTo>
                  <a:lnTo>
                    <a:pt x="98" y="660"/>
                  </a:lnTo>
                  <a:lnTo>
                    <a:pt x="90" y="699"/>
                  </a:lnTo>
                  <a:lnTo>
                    <a:pt x="92" y="747"/>
                  </a:lnTo>
                  <a:lnTo>
                    <a:pt x="79" y="735"/>
                  </a:lnTo>
                  <a:lnTo>
                    <a:pt x="65" y="730"/>
                  </a:lnTo>
                  <a:lnTo>
                    <a:pt x="49" y="735"/>
                  </a:lnTo>
                  <a:lnTo>
                    <a:pt x="34" y="745"/>
                  </a:lnTo>
                  <a:lnTo>
                    <a:pt x="20" y="762"/>
                  </a:lnTo>
                  <a:lnTo>
                    <a:pt x="10" y="784"/>
                  </a:lnTo>
                  <a:lnTo>
                    <a:pt x="2" y="811"/>
                  </a:lnTo>
                  <a:lnTo>
                    <a:pt x="0" y="839"/>
                  </a:lnTo>
                  <a:lnTo>
                    <a:pt x="0" y="892"/>
                  </a:lnTo>
                  <a:lnTo>
                    <a:pt x="0" y="929"/>
                  </a:lnTo>
                  <a:lnTo>
                    <a:pt x="0" y="951"/>
                  </a:lnTo>
                  <a:lnTo>
                    <a:pt x="0" y="958"/>
                  </a:lnTo>
                  <a:lnTo>
                    <a:pt x="1638" y="958"/>
                  </a:lnTo>
                  <a:close/>
                </a:path>
              </a:pathLst>
            </a:custGeom>
            <a:solidFill>
              <a:srgbClr val="007500"/>
            </a:solidFill>
            <a:ln w="9525">
              <a:noFill/>
              <a:round/>
              <a:headEnd/>
              <a:tailEnd/>
            </a:ln>
          </p:spPr>
          <p:txBody>
            <a:bodyPr/>
            <a:lstStyle/>
            <a:p>
              <a:endParaRPr lang="en-US"/>
            </a:p>
          </p:txBody>
        </p:sp>
        <p:sp>
          <p:nvSpPr>
            <p:cNvPr id="1049" name="Freeform 115"/>
            <p:cNvSpPr>
              <a:spLocks/>
            </p:cNvSpPr>
            <p:nvPr/>
          </p:nvSpPr>
          <p:spPr bwMode="auto">
            <a:xfrm>
              <a:off x="5578" y="3562"/>
              <a:ext cx="130" cy="149"/>
            </a:xfrm>
            <a:custGeom>
              <a:avLst/>
              <a:gdLst>
                <a:gd name="T0" fmla="*/ 38 w 467"/>
                <a:gd name="T1" fmla="*/ 434 h 434"/>
                <a:gd name="T2" fmla="*/ 432 w 467"/>
                <a:gd name="T3" fmla="*/ 434 h 434"/>
                <a:gd name="T4" fmla="*/ 445 w 467"/>
                <a:gd name="T5" fmla="*/ 417 h 434"/>
                <a:gd name="T6" fmla="*/ 456 w 467"/>
                <a:gd name="T7" fmla="*/ 395 h 434"/>
                <a:gd name="T8" fmla="*/ 464 w 467"/>
                <a:gd name="T9" fmla="*/ 371 h 434"/>
                <a:gd name="T10" fmla="*/ 467 w 467"/>
                <a:gd name="T11" fmla="*/ 348 h 434"/>
                <a:gd name="T12" fmla="*/ 467 w 467"/>
                <a:gd name="T13" fmla="*/ 327 h 434"/>
                <a:gd name="T14" fmla="*/ 460 w 467"/>
                <a:gd name="T15" fmla="*/ 311 h 434"/>
                <a:gd name="T16" fmla="*/ 448 w 467"/>
                <a:gd name="T17" fmla="*/ 300 h 434"/>
                <a:gd name="T18" fmla="*/ 427 w 467"/>
                <a:gd name="T19" fmla="*/ 300 h 434"/>
                <a:gd name="T20" fmla="*/ 442 w 467"/>
                <a:gd name="T21" fmla="*/ 276 h 434"/>
                <a:gd name="T22" fmla="*/ 450 w 467"/>
                <a:gd name="T23" fmla="*/ 248 h 434"/>
                <a:gd name="T24" fmla="*/ 451 w 467"/>
                <a:gd name="T25" fmla="*/ 216 h 434"/>
                <a:gd name="T26" fmla="*/ 447 w 467"/>
                <a:gd name="T27" fmla="*/ 189 h 434"/>
                <a:gd name="T28" fmla="*/ 435 w 467"/>
                <a:gd name="T29" fmla="*/ 167 h 434"/>
                <a:gd name="T30" fmla="*/ 418 w 467"/>
                <a:gd name="T31" fmla="*/ 154 h 434"/>
                <a:gd name="T32" fmla="*/ 397 w 467"/>
                <a:gd name="T33" fmla="*/ 155 h 434"/>
                <a:gd name="T34" fmla="*/ 372 w 467"/>
                <a:gd name="T35" fmla="*/ 173 h 434"/>
                <a:gd name="T36" fmla="*/ 374 w 467"/>
                <a:gd name="T37" fmla="*/ 145 h 434"/>
                <a:gd name="T38" fmla="*/ 368 w 467"/>
                <a:gd name="T39" fmla="*/ 120 h 434"/>
                <a:gd name="T40" fmla="*/ 356 w 467"/>
                <a:gd name="T41" fmla="*/ 97 h 434"/>
                <a:gd name="T42" fmla="*/ 337 w 467"/>
                <a:gd name="T43" fmla="*/ 80 h 434"/>
                <a:gd name="T44" fmla="*/ 315 w 467"/>
                <a:gd name="T45" fmla="*/ 71 h 434"/>
                <a:gd name="T46" fmla="*/ 291 w 467"/>
                <a:gd name="T47" fmla="*/ 72 h 434"/>
                <a:gd name="T48" fmla="*/ 268 w 467"/>
                <a:gd name="T49" fmla="*/ 85 h 434"/>
                <a:gd name="T50" fmla="*/ 247 w 467"/>
                <a:gd name="T51" fmla="*/ 113 h 434"/>
                <a:gd name="T52" fmla="*/ 260 w 467"/>
                <a:gd name="T53" fmla="*/ 89 h 434"/>
                <a:gd name="T54" fmla="*/ 266 w 467"/>
                <a:gd name="T55" fmla="*/ 67 h 434"/>
                <a:gd name="T56" fmla="*/ 267 w 467"/>
                <a:gd name="T57" fmla="*/ 46 h 434"/>
                <a:gd name="T58" fmla="*/ 262 w 467"/>
                <a:gd name="T59" fmla="*/ 28 h 434"/>
                <a:gd name="T60" fmla="*/ 253 w 467"/>
                <a:gd name="T61" fmla="*/ 14 h 434"/>
                <a:gd name="T62" fmla="*/ 242 w 467"/>
                <a:gd name="T63" fmla="*/ 4 h 434"/>
                <a:gd name="T64" fmla="*/ 227 w 467"/>
                <a:gd name="T65" fmla="*/ 0 h 434"/>
                <a:gd name="T66" fmla="*/ 209 w 467"/>
                <a:gd name="T67" fmla="*/ 1 h 434"/>
                <a:gd name="T68" fmla="*/ 191 w 467"/>
                <a:gd name="T69" fmla="*/ 7 h 434"/>
                <a:gd name="T70" fmla="*/ 170 w 467"/>
                <a:gd name="T71" fmla="*/ 15 h 434"/>
                <a:gd name="T72" fmla="*/ 151 w 467"/>
                <a:gd name="T73" fmla="*/ 26 h 434"/>
                <a:gd name="T74" fmla="*/ 132 w 467"/>
                <a:gd name="T75" fmla="*/ 41 h 434"/>
                <a:gd name="T76" fmla="*/ 116 w 467"/>
                <a:gd name="T77" fmla="*/ 60 h 434"/>
                <a:gd name="T78" fmla="*/ 104 w 467"/>
                <a:gd name="T79" fmla="*/ 83 h 434"/>
                <a:gd name="T80" fmla="*/ 100 w 467"/>
                <a:gd name="T81" fmla="*/ 110 h 434"/>
                <a:gd name="T82" fmla="*/ 102 w 467"/>
                <a:gd name="T83" fmla="*/ 143 h 434"/>
                <a:gd name="T84" fmla="*/ 85 w 467"/>
                <a:gd name="T85" fmla="*/ 138 h 434"/>
                <a:gd name="T86" fmla="*/ 65 w 467"/>
                <a:gd name="T87" fmla="*/ 146 h 434"/>
                <a:gd name="T88" fmla="*/ 47 w 467"/>
                <a:gd name="T89" fmla="*/ 165 h 434"/>
                <a:gd name="T90" fmla="*/ 32 w 467"/>
                <a:gd name="T91" fmla="*/ 190 h 434"/>
                <a:gd name="T92" fmla="*/ 23 w 467"/>
                <a:gd name="T93" fmla="*/ 221 h 434"/>
                <a:gd name="T94" fmla="*/ 21 w 467"/>
                <a:gd name="T95" fmla="*/ 253 h 434"/>
                <a:gd name="T96" fmla="*/ 32 w 467"/>
                <a:gd name="T97" fmla="*/ 287 h 434"/>
                <a:gd name="T98" fmla="*/ 55 w 467"/>
                <a:gd name="T99" fmla="*/ 318 h 434"/>
                <a:gd name="T100" fmla="*/ 39 w 467"/>
                <a:gd name="T101" fmla="*/ 310 h 434"/>
                <a:gd name="T102" fmla="*/ 24 w 467"/>
                <a:gd name="T103" fmla="*/ 312 h 434"/>
                <a:gd name="T104" fmla="*/ 11 w 467"/>
                <a:gd name="T105" fmla="*/ 321 h 434"/>
                <a:gd name="T106" fmla="*/ 3 w 467"/>
                <a:gd name="T107" fmla="*/ 337 h 434"/>
                <a:gd name="T108" fmla="*/ 0 w 467"/>
                <a:gd name="T109" fmla="*/ 358 h 434"/>
                <a:gd name="T110" fmla="*/ 4 w 467"/>
                <a:gd name="T111" fmla="*/ 382 h 434"/>
                <a:gd name="T112" fmla="*/ 16 w 467"/>
                <a:gd name="T113" fmla="*/ 408 h 434"/>
                <a:gd name="T114" fmla="*/ 38 w 467"/>
                <a:gd name="T115" fmla="*/ 434 h 4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67"/>
                <a:gd name="T175" fmla="*/ 0 h 434"/>
                <a:gd name="T176" fmla="*/ 467 w 467"/>
                <a:gd name="T177" fmla="*/ 434 h 4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67" h="434">
                  <a:moveTo>
                    <a:pt x="38" y="434"/>
                  </a:moveTo>
                  <a:lnTo>
                    <a:pt x="432" y="434"/>
                  </a:lnTo>
                  <a:lnTo>
                    <a:pt x="445" y="417"/>
                  </a:lnTo>
                  <a:lnTo>
                    <a:pt x="456" y="395"/>
                  </a:lnTo>
                  <a:lnTo>
                    <a:pt x="464" y="371"/>
                  </a:lnTo>
                  <a:lnTo>
                    <a:pt x="467" y="348"/>
                  </a:lnTo>
                  <a:lnTo>
                    <a:pt x="467" y="327"/>
                  </a:lnTo>
                  <a:lnTo>
                    <a:pt x="460" y="311"/>
                  </a:lnTo>
                  <a:lnTo>
                    <a:pt x="448" y="300"/>
                  </a:lnTo>
                  <a:lnTo>
                    <a:pt x="427" y="300"/>
                  </a:lnTo>
                  <a:lnTo>
                    <a:pt x="442" y="276"/>
                  </a:lnTo>
                  <a:lnTo>
                    <a:pt x="450" y="248"/>
                  </a:lnTo>
                  <a:lnTo>
                    <a:pt x="451" y="216"/>
                  </a:lnTo>
                  <a:lnTo>
                    <a:pt x="447" y="189"/>
                  </a:lnTo>
                  <a:lnTo>
                    <a:pt x="435" y="167"/>
                  </a:lnTo>
                  <a:lnTo>
                    <a:pt x="418" y="154"/>
                  </a:lnTo>
                  <a:lnTo>
                    <a:pt x="397" y="155"/>
                  </a:lnTo>
                  <a:lnTo>
                    <a:pt x="372" y="173"/>
                  </a:lnTo>
                  <a:lnTo>
                    <a:pt x="374" y="145"/>
                  </a:lnTo>
                  <a:lnTo>
                    <a:pt x="368" y="120"/>
                  </a:lnTo>
                  <a:lnTo>
                    <a:pt x="356" y="97"/>
                  </a:lnTo>
                  <a:lnTo>
                    <a:pt x="337" y="80"/>
                  </a:lnTo>
                  <a:lnTo>
                    <a:pt x="315" y="71"/>
                  </a:lnTo>
                  <a:lnTo>
                    <a:pt x="291" y="72"/>
                  </a:lnTo>
                  <a:lnTo>
                    <a:pt x="268" y="85"/>
                  </a:lnTo>
                  <a:lnTo>
                    <a:pt x="247" y="113"/>
                  </a:lnTo>
                  <a:lnTo>
                    <a:pt x="260" y="89"/>
                  </a:lnTo>
                  <a:lnTo>
                    <a:pt x="266" y="67"/>
                  </a:lnTo>
                  <a:lnTo>
                    <a:pt x="267" y="46"/>
                  </a:lnTo>
                  <a:lnTo>
                    <a:pt x="262" y="28"/>
                  </a:lnTo>
                  <a:lnTo>
                    <a:pt x="253" y="14"/>
                  </a:lnTo>
                  <a:lnTo>
                    <a:pt x="242" y="4"/>
                  </a:lnTo>
                  <a:lnTo>
                    <a:pt x="227" y="0"/>
                  </a:lnTo>
                  <a:lnTo>
                    <a:pt x="209" y="1"/>
                  </a:lnTo>
                  <a:lnTo>
                    <a:pt x="191" y="7"/>
                  </a:lnTo>
                  <a:lnTo>
                    <a:pt x="170" y="15"/>
                  </a:lnTo>
                  <a:lnTo>
                    <a:pt x="151" y="26"/>
                  </a:lnTo>
                  <a:lnTo>
                    <a:pt x="132" y="41"/>
                  </a:lnTo>
                  <a:lnTo>
                    <a:pt x="116" y="60"/>
                  </a:lnTo>
                  <a:lnTo>
                    <a:pt x="104" y="83"/>
                  </a:lnTo>
                  <a:lnTo>
                    <a:pt x="100" y="110"/>
                  </a:lnTo>
                  <a:lnTo>
                    <a:pt x="102" y="143"/>
                  </a:lnTo>
                  <a:lnTo>
                    <a:pt x="85" y="138"/>
                  </a:lnTo>
                  <a:lnTo>
                    <a:pt x="65" y="146"/>
                  </a:lnTo>
                  <a:lnTo>
                    <a:pt x="47" y="165"/>
                  </a:lnTo>
                  <a:lnTo>
                    <a:pt x="32" y="190"/>
                  </a:lnTo>
                  <a:lnTo>
                    <a:pt x="23" y="221"/>
                  </a:lnTo>
                  <a:lnTo>
                    <a:pt x="21" y="253"/>
                  </a:lnTo>
                  <a:lnTo>
                    <a:pt x="32" y="287"/>
                  </a:lnTo>
                  <a:lnTo>
                    <a:pt x="55" y="318"/>
                  </a:lnTo>
                  <a:lnTo>
                    <a:pt x="39" y="310"/>
                  </a:lnTo>
                  <a:lnTo>
                    <a:pt x="24" y="312"/>
                  </a:lnTo>
                  <a:lnTo>
                    <a:pt x="11" y="321"/>
                  </a:lnTo>
                  <a:lnTo>
                    <a:pt x="3" y="337"/>
                  </a:lnTo>
                  <a:lnTo>
                    <a:pt x="0" y="358"/>
                  </a:lnTo>
                  <a:lnTo>
                    <a:pt x="4" y="382"/>
                  </a:lnTo>
                  <a:lnTo>
                    <a:pt x="16" y="408"/>
                  </a:lnTo>
                  <a:lnTo>
                    <a:pt x="38" y="434"/>
                  </a:lnTo>
                  <a:close/>
                </a:path>
              </a:pathLst>
            </a:custGeom>
            <a:solidFill>
              <a:srgbClr val="009300"/>
            </a:solidFill>
            <a:ln w="9525">
              <a:noFill/>
              <a:round/>
              <a:headEnd/>
              <a:tailEnd/>
            </a:ln>
          </p:spPr>
          <p:txBody>
            <a:bodyPr/>
            <a:lstStyle/>
            <a:p>
              <a:endParaRPr lang="en-US"/>
            </a:p>
          </p:txBody>
        </p:sp>
        <p:sp>
          <p:nvSpPr>
            <p:cNvPr id="1050" name="Freeform 116"/>
            <p:cNvSpPr>
              <a:spLocks/>
            </p:cNvSpPr>
            <p:nvPr/>
          </p:nvSpPr>
          <p:spPr bwMode="auto">
            <a:xfrm>
              <a:off x="5480" y="3373"/>
              <a:ext cx="161" cy="338"/>
            </a:xfrm>
            <a:custGeom>
              <a:avLst/>
              <a:gdLst>
                <a:gd name="T0" fmla="*/ 538 w 578"/>
                <a:gd name="T1" fmla="*/ 961 h 987"/>
                <a:gd name="T2" fmla="*/ 571 w 578"/>
                <a:gd name="T3" fmla="*/ 874 h 987"/>
                <a:gd name="T4" fmla="*/ 576 w 578"/>
                <a:gd name="T5" fmla="*/ 781 h 987"/>
                <a:gd name="T6" fmla="*/ 541 w 578"/>
                <a:gd name="T7" fmla="*/ 729 h 987"/>
                <a:gd name="T8" fmla="*/ 523 w 578"/>
                <a:gd name="T9" fmla="*/ 710 h 987"/>
                <a:gd name="T10" fmla="*/ 545 w 578"/>
                <a:gd name="T11" fmla="*/ 646 h 987"/>
                <a:gd name="T12" fmla="*/ 538 w 578"/>
                <a:gd name="T13" fmla="*/ 587 h 987"/>
                <a:gd name="T14" fmla="*/ 499 w 578"/>
                <a:gd name="T15" fmla="*/ 566 h 987"/>
                <a:gd name="T16" fmla="*/ 478 w 578"/>
                <a:gd name="T17" fmla="*/ 564 h 987"/>
                <a:gd name="T18" fmla="*/ 491 w 578"/>
                <a:gd name="T19" fmla="*/ 525 h 987"/>
                <a:gd name="T20" fmla="*/ 488 w 578"/>
                <a:gd name="T21" fmla="*/ 483 h 987"/>
                <a:gd name="T22" fmla="*/ 469 w 578"/>
                <a:gd name="T23" fmla="*/ 448 h 987"/>
                <a:gd name="T24" fmla="*/ 472 w 578"/>
                <a:gd name="T25" fmla="*/ 417 h 987"/>
                <a:gd name="T26" fmla="*/ 492 w 578"/>
                <a:gd name="T27" fmla="*/ 356 h 987"/>
                <a:gd name="T28" fmla="*/ 491 w 578"/>
                <a:gd name="T29" fmla="*/ 293 h 987"/>
                <a:gd name="T30" fmla="*/ 465 w 578"/>
                <a:gd name="T31" fmla="*/ 253 h 987"/>
                <a:gd name="T32" fmla="*/ 460 w 578"/>
                <a:gd name="T33" fmla="*/ 225 h 987"/>
                <a:gd name="T34" fmla="*/ 469 w 578"/>
                <a:gd name="T35" fmla="*/ 167 h 987"/>
                <a:gd name="T36" fmla="*/ 450 w 578"/>
                <a:gd name="T37" fmla="*/ 118 h 987"/>
                <a:gd name="T38" fmla="*/ 415 w 578"/>
                <a:gd name="T39" fmla="*/ 93 h 987"/>
                <a:gd name="T40" fmla="*/ 401 w 578"/>
                <a:gd name="T41" fmla="*/ 71 h 987"/>
                <a:gd name="T42" fmla="*/ 379 w 578"/>
                <a:gd name="T43" fmla="*/ 22 h 987"/>
                <a:gd name="T44" fmla="*/ 333 w 578"/>
                <a:gd name="T45" fmla="*/ 0 h 987"/>
                <a:gd name="T46" fmla="*/ 279 w 578"/>
                <a:gd name="T47" fmla="*/ 31 h 987"/>
                <a:gd name="T48" fmla="*/ 242 w 578"/>
                <a:gd name="T49" fmla="*/ 76 h 987"/>
                <a:gd name="T50" fmla="*/ 207 w 578"/>
                <a:gd name="T51" fmla="*/ 107 h 987"/>
                <a:gd name="T52" fmla="*/ 174 w 578"/>
                <a:gd name="T53" fmla="*/ 172 h 987"/>
                <a:gd name="T54" fmla="*/ 167 w 578"/>
                <a:gd name="T55" fmla="*/ 257 h 987"/>
                <a:gd name="T56" fmla="*/ 166 w 578"/>
                <a:gd name="T57" fmla="*/ 306 h 987"/>
                <a:gd name="T58" fmla="*/ 135 w 578"/>
                <a:gd name="T59" fmla="*/ 336 h 987"/>
                <a:gd name="T60" fmla="*/ 112 w 578"/>
                <a:gd name="T61" fmla="*/ 388 h 987"/>
                <a:gd name="T62" fmla="*/ 121 w 578"/>
                <a:gd name="T63" fmla="*/ 450 h 987"/>
                <a:gd name="T64" fmla="*/ 132 w 578"/>
                <a:gd name="T65" fmla="*/ 480 h 987"/>
                <a:gd name="T66" fmla="*/ 104 w 578"/>
                <a:gd name="T67" fmla="*/ 495 h 987"/>
                <a:gd name="T68" fmla="*/ 81 w 578"/>
                <a:gd name="T69" fmla="*/ 529 h 987"/>
                <a:gd name="T70" fmla="*/ 74 w 578"/>
                <a:gd name="T71" fmla="*/ 577 h 987"/>
                <a:gd name="T72" fmla="*/ 67 w 578"/>
                <a:gd name="T73" fmla="*/ 605 h 987"/>
                <a:gd name="T74" fmla="*/ 37 w 578"/>
                <a:gd name="T75" fmla="*/ 632 h 987"/>
                <a:gd name="T76" fmla="*/ 20 w 578"/>
                <a:gd name="T77" fmla="*/ 691 h 987"/>
                <a:gd name="T78" fmla="*/ 42 w 578"/>
                <a:gd name="T79" fmla="*/ 773 h 987"/>
                <a:gd name="T80" fmla="*/ 57 w 578"/>
                <a:gd name="T81" fmla="*/ 815 h 987"/>
                <a:gd name="T82" fmla="*/ 19 w 578"/>
                <a:gd name="T83" fmla="*/ 836 h 987"/>
                <a:gd name="T84" fmla="*/ 0 w 578"/>
                <a:gd name="T85" fmla="*/ 886 h 987"/>
                <a:gd name="T86" fmla="*/ 21 w 578"/>
                <a:gd name="T87" fmla="*/ 951 h 987"/>
                <a:gd name="T88" fmla="*/ 517 w 578"/>
                <a:gd name="T89" fmla="*/ 987 h 9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78"/>
                <a:gd name="T136" fmla="*/ 0 h 987"/>
                <a:gd name="T137" fmla="*/ 578 w 578"/>
                <a:gd name="T138" fmla="*/ 987 h 98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78" h="987">
                  <a:moveTo>
                    <a:pt x="517" y="987"/>
                  </a:moveTo>
                  <a:lnTo>
                    <a:pt x="538" y="961"/>
                  </a:lnTo>
                  <a:lnTo>
                    <a:pt x="557" y="921"/>
                  </a:lnTo>
                  <a:lnTo>
                    <a:pt x="571" y="874"/>
                  </a:lnTo>
                  <a:lnTo>
                    <a:pt x="578" y="825"/>
                  </a:lnTo>
                  <a:lnTo>
                    <a:pt x="576" y="781"/>
                  </a:lnTo>
                  <a:lnTo>
                    <a:pt x="565" y="746"/>
                  </a:lnTo>
                  <a:lnTo>
                    <a:pt x="541" y="729"/>
                  </a:lnTo>
                  <a:lnTo>
                    <a:pt x="504" y="734"/>
                  </a:lnTo>
                  <a:lnTo>
                    <a:pt x="523" y="710"/>
                  </a:lnTo>
                  <a:lnTo>
                    <a:pt x="537" y="680"/>
                  </a:lnTo>
                  <a:lnTo>
                    <a:pt x="545" y="646"/>
                  </a:lnTo>
                  <a:lnTo>
                    <a:pt x="545" y="614"/>
                  </a:lnTo>
                  <a:lnTo>
                    <a:pt x="538" y="587"/>
                  </a:lnTo>
                  <a:lnTo>
                    <a:pt x="523" y="570"/>
                  </a:lnTo>
                  <a:lnTo>
                    <a:pt x="499" y="566"/>
                  </a:lnTo>
                  <a:lnTo>
                    <a:pt x="466" y="579"/>
                  </a:lnTo>
                  <a:lnTo>
                    <a:pt x="478" y="564"/>
                  </a:lnTo>
                  <a:lnTo>
                    <a:pt x="487" y="546"/>
                  </a:lnTo>
                  <a:lnTo>
                    <a:pt x="491" y="525"/>
                  </a:lnTo>
                  <a:lnTo>
                    <a:pt x="491" y="503"/>
                  </a:lnTo>
                  <a:lnTo>
                    <a:pt x="488" y="483"/>
                  </a:lnTo>
                  <a:lnTo>
                    <a:pt x="481" y="463"/>
                  </a:lnTo>
                  <a:lnTo>
                    <a:pt x="469" y="448"/>
                  </a:lnTo>
                  <a:lnTo>
                    <a:pt x="453" y="439"/>
                  </a:lnTo>
                  <a:lnTo>
                    <a:pt x="472" y="417"/>
                  </a:lnTo>
                  <a:lnTo>
                    <a:pt x="484" y="388"/>
                  </a:lnTo>
                  <a:lnTo>
                    <a:pt x="492" y="356"/>
                  </a:lnTo>
                  <a:lnTo>
                    <a:pt x="495" y="323"/>
                  </a:lnTo>
                  <a:lnTo>
                    <a:pt x="491" y="293"/>
                  </a:lnTo>
                  <a:lnTo>
                    <a:pt x="481" y="268"/>
                  </a:lnTo>
                  <a:lnTo>
                    <a:pt x="465" y="253"/>
                  </a:lnTo>
                  <a:lnTo>
                    <a:pt x="440" y="251"/>
                  </a:lnTo>
                  <a:lnTo>
                    <a:pt x="460" y="225"/>
                  </a:lnTo>
                  <a:lnTo>
                    <a:pt x="469" y="196"/>
                  </a:lnTo>
                  <a:lnTo>
                    <a:pt x="469" y="167"/>
                  </a:lnTo>
                  <a:lnTo>
                    <a:pt x="462" y="141"/>
                  </a:lnTo>
                  <a:lnTo>
                    <a:pt x="450" y="118"/>
                  </a:lnTo>
                  <a:lnTo>
                    <a:pt x="434" y="101"/>
                  </a:lnTo>
                  <a:lnTo>
                    <a:pt x="415" y="93"/>
                  </a:lnTo>
                  <a:lnTo>
                    <a:pt x="397" y="97"/>
                  </a:lnTo>
                  <a:lnTo>
                    <a:pt x="401" y="71"/>
                  </a:lnTo>
                  <a:lnTo>
                    <a:pt x="396" y="45"/>
                  </a:lnTo>
                  <a:lnTo>
                    <a:pt x="379" y="22"/>
                  </a:lnTo>
                  <a:lnTo>
                    <a:pt x="359" y="6"/>
                  </a:lnTo>
                  <a:lnTo>
                    <a:pt x="333" y="0"/>
                  </a:lnTo>
                  <a:lnTo>
                    <a:pt x="306" y="7"/>
                  </a:lnTo>
                  <a:lnTo>
                    <a:pt x="279" y="31"/>
                  </a:lnTo>
                  <a:lnTo>
                    <a:pt x="256" y="76"/>
                  </a:lnTo>
                  <a:lnTo>
                    <a:pt x="242" y="76"/>
                  </a:lnTo>
                  <a:lnTo>
                    <a:pt x="225" y="86"/>
                  </a:lnTo>
                  <a:lnTo>
                    <a:pt x="207" y="107"/>
                  </a:lnTo>
                  <a:lnTo>
                    <a:pt x="188" y="136"/>
                  </a:lnTo>
                  <a:lnTo>
                    <a:pt x="174" y="172"/>
                  </a:lnTo>
                  <a:lnTo>
                    <a:pt x="167" y="213"/>
                  </a:lnTo>
                  <a:lnTo>
                    <a:pt x="167" y="257"/>
                  </a:lnTo>
                  <a:lnTo>
                    <a:pt x="179" y="303"/>
                  </a:lnTo>
                  <a:lnTo>
                    <a:pt x="166" y="306"/>
                  </a:lnTo>
                  <a:lnTo>
                    <a:pt x="151" y="318"/>
                  </a:lnTo>
                  <a:lnTo>
                    <a:pt x="135" y="336"/>
                  </a:lnTo>
                  <a:lnTo>
                    <a:pt x="121" y="359"/>
                  </a:lnTo>
                  <a:lnTo>
                    <a:pt x="112" y="388"/>
                  </a:lnTo>
                  <a:lnTo>
                    <a:pt x="112" y="418"/>
                  </a:lnTo>
                  <a:lnTo>
                    <a:pt x="121" y="450"/>
                  </a:lnTo>
                  <a:lnTo>
                    <a:pt x="144" y="481"/>
                  </a:lnTo>
                  <a:lnTo>
                    <a:pt x="132" y="480"/>
                  </a:lnTo>
                  <a:lnTo>
                    <a:pt x="118" y="486"/>
                  </a:lnTo>
                  <a:lnTo>
                    <a:pt x="104" y="495"/>
                  </a:lnTo>
                  <a:lnTo>
                    <a:pt x="91" y="509"/>
                  </a:lnTo>
                  <a:lnTo>
                    <a:pt x="81" y="529"/>
                  </a:lnTo>
                  <a:lnTo>
                    <a:pt x="75" y="551"/>
                  </a:lnTo>
                  <a:lnTo>
                    <a:pt x="74" y="577"/>
                  </a:lnTo>
                  <a:lnTo>
                    <a:pt x="80" y="606"/>
                  </a:lnTo>
                  <a:lnTo>
                    <a:pt x="67" y="605"/>
                  </a:lnTo>
                  <a:lnTo>
                    <a:pt x="52" y="614"/>
                  </a:lnTo>
                  <a:lnTo>
                    <a:pt x="37" y="632"/>
                  </a:lnTo>
                  <a:lnTo>
                    <a:pt x="25" y="658"/>
                  </a:lnTo>
                  <a:lnTo>
                    <a:pt x="20" y="691"/>
                  </a:lnTo>
                  <a:lnTo>
                    <a:pt x="25" y="730"/>
                  </a:lnTo>
                  <a:lnTo>
                    <a:pt x="42" y="773"/>
                  </a:lnTo>
                  <a:lnTo>
                    <a:pt x="76" y="820"/>
                  </a:lnTo>
                  <a:lnTo>
                    <a:pt x="57" y="815"/>
                  </a:lnTo>
                  <a:lnTo>
                    <a:pt x="37" y="821"/>
                  </a:lnTo>
                  <a:lnTo>
                    <a:pt x="19" y="836"/>
                  </a:lnTo>
                  <a:lnTo>
                    <a:pt x="6" y="858"/>
                  </a:lnTo>
                  <a:lnTo>
                    <a:pt x="0" y="886"/>
                  </a:lnTo>
                  <a:lnTo>
                    <a:pt x="4" y="918"/>
                  </a:lnTo>
                  <a:lnTo>
                    <a:pt x="21" y="951"/>
                  </a:lnTo>
                  <a:lnTo>
                    <a:pt x="55" y="987"/>
                  </a:lnTo>
                  <a:lnTo>
                    <a:pt x="517" y="987"/>
                  </a:lnTo>
                  <a:close/>
                </a:path>
              </a:pathLst>
            </a:custGeom>
            <a:solidFill>
              <a:srgbClr val="33B233"/>
            </a:solidFill>
            <a:ln w="9525">
              <a:noFill/>
              <a:round/>
              <a:headEnd/>
              <a:tailEnd/>
            </a:ln>
          </p:spPr>
          <p:txBody>
            <a:bodyPr/>
            <a:lstStyle/>
            <a:p>
              <a:endParaRPr lang="en-US"/>
            </a:p>
          </p:txBody>
        </p:sp>
        <p:sp>
          <p:nvSpPr>
            <p:cNvPr id="1051" name="Freeform 117"/>
            <p:cNvSpPr>
              <a:spLocks/>
            </p:cNvSpPr>
            <p:nvPr/>
          </p:nvSpPr>
          <p:spPr bwMode="auto">
            <a:xfrm>
              <a:off x="5899" y="3457"/>
              <a:ext cx="42" cy="89"/>
            </a:xfrm>
            <a:custGeom>
              <a:avLst/>
              <a:gdLst>
                <a:gd name="T0" fmla="*/ 26 w 150"/>
                <a:gd name="T1" fmla="*/ 260 h 260"/>
                <a:gd name="T2" fmla="*/ 150 w 150"/>
                <a:gd name="T3" fmla="*/ 0 h 260"/>
                <a:gd name="T4" fmla="*/ 125 w 150"/>
                <a:gd name="T5" fmla="*/ 0 h 260"/>
                <a:gd name="T6" fmla="*/ 0 w 150"/>
                <a:gd name="T7" fmla="*/ 260 h 260"/>
                <a:gd name="T8" fmla="*/ 26 w 150"/>
                <a:gd name="T9" fmla="*/ 260 h 260"/>
                <a:gd name="T10" fmla="*/ 0 60000 65536"/>
                <a:gd name="T11" fmla="*/ 0 60000 65536"/>
                <a:gd name="T12" fmla="*/ 0 60000 65536"/>
                <a:gd name="T13" fmla="*/ 0 60000 65536"/>
                <a:gd name="T14" fmla="*/ 0 60000 65536"/>
                <a:gd name="T15" fmla="*/ 0 w 150"/>
                <a:gd name="T16" fmla="*/ 0 h 260"/>
                <a:gd name="T17" fmla="*/ 150 w 150"/>
                <a:gd name="T18" fmla="*/ 260 h 260"/>
              </a:gdLst>
              <a:ahLst/>
              <a:cxnLst>
                <a:cxn ang="T10">
                  <a:pos x="T0" y="T1"/>
                </a:cxn>
                <a:cxn ang="T11">
                  <a:pos x="T2" y="T3"/>
                </a:cxn>
                <a:cxn ang="T12">
                  <a:pos x="T4" y="T5"/>
                </a:cxn>
                <a:cxn ang="T13">
                  <a:pos x="T6" y="T7"/>
                </a:cxn>
                <a:cxn ang="T14">
                  <a:pos x="T8" y="T9"/>
                </a:cxn>
              </a:cxnLst>
              <a:rect l="T15" t="T16" r="T17" b="T18"/>
              <a:pathLst>
                <a:path w="150" h="260">
                  <a:moveTo>
                    <a:pt x="26" y="260"/>
                  </a:moveTo>
                  <a:lnTo>
                    <a:pt x="150" y="0"/>
                  </a:lnTo>
                  <a:lnTo>
                    <a:pt x="125" y="0"/>
                  </a:lnTo>
                  <a:lnTo>
                    <a:pt x="0" y="260"/>
                  </a:lnTo>
                  <a:lnTo>
                    <a:pt x="26" y="260"/>
                  </a:lnTo>
                  <a:close/>
                </a:path>
              </a:pathLst>
            </a:custGeom>
            <a:solidFill>
              <a:srgbClr val="701600"/>
            </a:solidFill>
            <a:ln w="9525">
              <a:noFill/>
              <a:round/>
              <a:headEnd/>
              <a:tailEnd/>
            </a:ln>
          </p:spPr>
          <p:txBody>
            <a:bodyPr/>
            <a:lstStyle/>
            <a:p>
              <a:endParaRPr lang="en-US"/>
            </a:p>
          </p:txBody>
        </p:sp>
        <p:sp>
          <p:nvSpPr>
            <p:cNvPr id="1052" name="Freeform 118"/>
            <p:cNvSpPr>
              <a:spLocks/>
            </p:cNvSpPr>
            <p:nvPr/>
          </p:nvSpPr>
          <p:spPr bwMode="auto">
            <a:xfrm>
              <a:off x="5790" y="3472"/>
              <a:ext cx="57" cy="74"/>
            </a:xfrm>
            <a:custGeom>
              <a:avLst/>
              <a:gdLst>
                <a:gd name="T0" fmla="*/ 16 w 204"/>
                <a:gd name="T1" fmla="*/ 217 h 217"/>
                <a:gd name="T2" fmla="*/ 0 w 204"/>
                <a:gd name="T3" fmla="*/ 217 h 217"/>
                <a:gd name="T4" fmla="*/ 188 w 204"/>
                <a:gd name="T5" fmla="*/ 0 h 217"/>
                <a:gd name="T6" fmla="*/ 204 w 204"/>
                <a:gd name="T7" fmla="*/ 0 h 217"/>
                <a:gd name="T8" fmla="*/ 16 w 204"/>
                <a:gd name="T9" fmla="*/ 217 h 217"/>
                <a:gd name="T10" fmla="*/ 0 60000 65536"/>
                <a:gd name="T11" fmla="*/ 0 60000 65536"/>
                <a:gd name="T12" fmla="*/ 0 60000 65536"/>
                <a:gd name="T13" fmla="*/ 0 60000 65536"/>
                <a:gd name="T14" fmla="*/ 0 60000 65536"/>
                <a:gd name="T15" fmla="*/ 0 w 204"/>
                <a:gd name="T16" fmla="*/ 0 h 217"/>
                <a:gd name="T17" fmla="*/ 204 w 204"/>
                <a:gd name="T18" fmla="*/ 217 h 217"/>
              </a:gdLst>
              <a:ahLst/>
              <a:cxnLst>
                <a:cxn ang="T10">
                  <a:pos x="T0" y="T1"/>
                </a:cxn>
                <a:cxn ang="T11">
                  <a:pos x="T2" y="T3"/>
                </a:cxn>
                <a:cxn ang="T12">
                  <a:pos x="T4" y="T5"/>
                </a:cxn>
                <a:cxn ang="T13">
                  <a:pos x="T6" y="T7"/>
                </a:cxn>
                <a:cxn ang="T14">
                  <a:pos x="T8" y="T9"/>
                </a:cxn>
              </a:cxnLst>
              <a:rect l="T15" t="T16" r="T17" b="T18"/>
              <a:pathLst>
                <a:path w="204" h="217">
                  <a:moveTo>
                    <a:pt x="16" y="217"/>
                  </a:moveTo>
                  <a:lnTo>
                    <a:pt x="0" y="217"/>
                  </a:lnTo>
                  <a:lnTo>
                    <a:pt x="188" y="0"/>
                  </a:lnTo>
                  <a:lnTo>
                    <a:pt x="204" y="0"/>
                  </a:lnTo>
                  <a:lnTo>
                    <a:pt x="16" y="217"/>
                  </a:lnTo>
                  <a:close/>
                </a:path>
              </a:pathLst>
            </a:custGeom>
            <a:solidFill>
              <a:srgbClr val="B2C4D6"/>
            </a:solidFill>
            <a:ln w="9525">
              <a:noFill/>
              <a:round/>
              <a:headEnd/>
              <a:tailEnd/>
            </a:ln>
          </p:spPr>
          <p:txBody>
            <a:bodyPr/>
            <a:lstStyle/>
            <a:p>
              <a:endParaRPr lang="en-US"/>
            </a:p>
          </p:txBody>
        </p:sp>
        <p:sp>
          <p:nvSpPr>
            <p:cNvPr id="1053" name="Freeform 119"/>
            <p:cNvSpPr>
              <a:spLocks/>
            </p:cNvSpPr>
            <p:nvPr/>
          </p:nvSpPr>
          <p:spPr bwMode="auto">
            <a:xfrm>
              <a:off x="5807" y="3487"/>
              <a:ext cx="47" cy="59"/>
            </a:xfrm>
            <a:custGeom>
              <a:avLst/>
              <a:gdLst>
                <a:gd name="T0" fmla="*/ 167 w 167"/>
                <a:gd name="T1" fmla="*/ 0 h 174"/>
                <a:gd name="T2" fmla="*/ 16 w 167"/>
                <a:gd name="T3" fmla="*/ 174 h 174"/>
                <a:gd name="T4" fmla="*/ 0 w 167"/>
                <a:gd name="T5" fmla="*/ 174 h 174"/>
                <a:gd name="T6" fmla="*/ 151 w 167"/>
                <a:gd name="T7" fmla="*/ 0 h 174"/>
                <a:gd name="T8" fmla="*/ 167 w 167"/>
                <a:gd name="T9" fmla="*/ 0 h 174"/>
                <a:gd name="T10" fmla="*/ 0 60000 65536"/>
                <a:gd name="T11" fmla="*/ 0 60000 65536"/>
                <a:gd name="T12" fmla="*/ 0 60000 65536"/>
                <a:gd name="T13" fmla="*/ 0 60000 65536"/>
                <a:gd name="T14" fmla="*/ 0 60000 65536"/>
                <a:gd name="T15" fmla="*/ 0 w 167"/>
                <a:gd name="T16" fmla="*/ 0 h 174"/>
                <a:gd name="T17" fmla="*/ 167 w 167"/>
                <a:gd name="T18" fmla="*/ 174 h 174"/>
              </a:gdLst>
              <a:ahLst/>
              <a:cxnLst>
                <a:cxn ang="T10">
                  <a:pos x="T0" y="T1"/>
                </a:cxn>
                <a:cxn ang="T11">
                  <a:pos x="T2" y="T3"/>
                </a:cxn>
                <a:cxn ang="T12">
                  <a:pos x="T4" y="T5"/>
                </a:cxn>
                <a:cxn ang="T13">
                  <a:pos x="T6" y="T7"/>
                </a:cxn>
                <a:cxn ang="T14">
                  <a:pos x="T8" y="T9"/>
                </a:cxn>
              </a:cxnLst>
              <a:rect l="T15" t="T16" r="T17" b="T18"/>
              <a:pathLst>
                <a:path w="167" h="174">
                  <a:moveTo>
                    <a:pt x="167" y="0"/>
                  </a:moveTo>
                  <a:lnTo>
                    <a:pt x="16" y="174"/>
                  </a:lnTo>
                  <a:lnTo>
                    <a:pt x="0" y="174"/>
                  </a:lnTo>
                  <a:lnTo>
                    <a:pt x="151" y="0"/>
                  </a:lnTo>
                  <a:lnTo>
                    <a:pt x="167" y="0"/>
                  </a:lnTo>
                  <a:close/>
                </a:path>
              </a:pathLst>
            </a:custGeom>
            <a:solidFill>
              <a:srgbClr val="B2C4D6"/>
            </a:solidFill>
            <a:ln w="9525">
              <a:noFill/>
              <a:round/>
              <a:headEnd/>
              <a:tailEnd/>
            </a:ln>
          </p:spPr>
          <p:txBody>
            <a:bodyPr/>
            <a:lstStyle/>
            <a:p>
              <a:endParaRPr lang="en-US"/>
            </a:p>
          </p:txBody>
        </p:sp>
        <p:sp>
          <p:nvSpPr>
            <p:cNvPr id="1054" name="Freeform 120"/>
            <p:cNvSpPr>
              <a:spLocks/>
            </p:cNvSpPr>
            <p:nvPr/>
          </p:nvSpPr>
          <p:spPr bwMode="auto">
            <a:xfrm>
              <a:off x="5824" y="3501"/>
              <a:ext cx="36" cy="45"/>
            </a:xfrm>
            <a:custGeom>
              <a:avLst/>
              <a:gdLst>
                <a:gd name="T0" fmla="*/ 131 w 131"/>
                <a:gd name="T1" fmla="*/ 0 h 133"/>
                <a:gd name="T2" fmla="*/ 16 w 131"/>
                <a:gd name="T3" fmla="*/ 133 h 133"/>
                <a:gd name="T4" fmla="*/ 0 w 131"/>
                <a:gd name="T5" fmla="*/ 133 h 133"/>
                <a:gd name="T6" fmla="*/ 115 w 131"/>
                <a:gd name="T7" fmla="*/ 0 h 133"/>
                <a:gd name="T8" fmla="*/ 131 w 131"/>
                <a:gd name="T9" fmla="*/ 0 h 133"/>
                <a:gd name="T10" fmla="*/ 0 60000 65536"/>
                <a:gd name="T11" fmla="*/ 0 60000 65536"/>
                <a:gd name="T12" fmla="*/ 0 60000 65536"/>
                <a:gd name="T13" fmla="*/ 0 60000 65536"/>
                <a:gd name="T14" fmla="*/ 0 60000 65536"/>
                <a:gd name="T15" fmla="*/ 0 w 131"/>
                <a:gd name="T16" fmla="*/ 0 h 133"/>
                <a:gd name="T17" fmla="*/ 131 w 131"/>
                <a:gd name="T18" fmla="*/ 133 h 133"/>
              </a:gdLst>
              <a:ahLst/>
              <a:cxnLst>
                <a:cxn ang="T10">
                  <a:pos x="T0" y="T1"/>
                </a:cxn>
                <a:cxn ang="T11">
                  <a:pos x="T2" y="T3"/>
                </a:cxn>
                <a:cxn ang="T12">
                  <a:pos x="T4" y="T5"/>
                </a:cxn>
                <a:cxn ang="T13">
                  <a:pos x="T6" y="T7"/>
                </a:cxn>
                <a:cxn ang="T14">
                  <a:pos x="T8" y="T9"/>
                </a:cxn>
              </a:cxnLst>
              <a:rect l="T15" t="T16" r="T17" b="T18"/>
              <a:pathLst>
                <a:path w="131" h="133">
                  <a:moveTo>
                    <a:pt x="131" y="0"/>
                  </a:moveTo>
                  <a:lnTo>
                    <a:pt x="16" y="133"/>
                  </a:lnTo>
                  <a:lnTo>
                    <a:pt x="0" y="133"/>
                  </a:lnTo>
                  <a:lnTo>
                    <a:pt x="115" y="0"/>
                  </a:lnTo>
                  <a:lnTo>
                    <a:pt x="131" y="0"/>
                  </a:lnTo>
                  <a:close/>
                </a:path>
              </a:pathLst>
            </a:custGeom>
            <a:solidFill>
              <a:srgbClr val="B2C4D6"/>
            </a:solidFill>
            <a:ln w="9525">
              <a:noFill/>
              <a:round/>
              <a:headEnd/>
              <a:tailEnd/>
            </a:ln>
          </p:spPr>
          <p:txBody>
            <a:bodyPr/>
            <a:lstStyle/>
            <a:p>
              <a:endParaRPr lang="en-US"/>
            </a:p>
          </p:txBody>
        </p:sp>
        <p:sp>
          <p:nvSpPr>
            <p:cNvPr id="1055" name="Freeform 121"/>
            <p:cNvSpPr>
              <a:spLocks/>
            </p:cNvSpPr>
            <p:nvPr/>
          </p:nvSpPr>
          <p:spPr bwMode="auto">
            <a:xfrm>
              <a:off x="5840" y="3515"/>
              <a:ext cx="26" cy="31"/>
            </a:xfrm>
            <a:custGeom>
              <a:avLst/>
              <a:gdLst>
                <a:gd name="T0" fmla="*/ 95 w 95"/>
                <a:gd name="T1" fmla="*/ 0 h 90"/>
                <a:gd name="T2" fmla="*/ 17 w 95"/>
                <a:gd name="T3" fmla="*/ 90 h 90"/>
                <a:gd name="T4" fmla="*/ 0 w 95"/>
                <a:gd name="T5" fmla="*/ 90 h 90"/>
                <a:gd name="T6" fmla="*/ 79 w 95"/>
                <a:gd name="T7" fmla="*/ 0 h 90"/>
                <a:gd name="T8" fmla="*/ 95 w 95"/>
                <a:gd name="T9" fmla="*/ 0 h 90"/>
                <a:gd name="T10" fmla="*/ 0 60000 65536"/>
                <a:gd name="T11" fmla="*/ 0 60000 65536"/>
                <a:gd name="T12" fmla="*/ 0 60000 65536"/>
                <a:gd name="T13" fmla="*/ 0 60000 65536"/>
                <a:gd name="T14" fmla="*/ 0 60000 65536"/>
                <a:gd name="T15" fmla="*/ 0 w 95"/>
                <a:gd name="T16" fmla="*/ 0 h 90"/>
                <a:gd name="T17" fmla="*/ 95 w 95"/>
                <a:gd name="T18" fmla="*/ 90 h 90"/>
              </a:gdLst>
              <a:ahLst/>
              <a:cxnLst>
                <a:cxn ang="T10">
                  <a:pos x="T0" y="T1"/>
                </a:cxn>
                <a:cxn ang="T11">
                  <a:pos x="T2" y="T3"/>
                </a:cxn>
                <a:cxn ang="T12">
                  <a:pos x="T4" y="T5"/>
                </a:cxn>
                <a:cxn ang="T13">
                  <a:pos x="T6" y="T7"/>
                </a:cxn>
                <a:cxn ang="T14">
                  <a:pos x="T8" y="T9"/>
                </a:cxn>
              </a:cxnLst>
              <a:rect l="T15" t="T16" r="T17" b="T18"/>
              <a:pathLst>
                <a:path w="95" h="90">
                  <a:moveTo>
                    <a:pt x="95" y="0"/>
                  </a:moveTo>
                  <a:lnTo>
                    <a:pt x="17" y="90"/>
                  </a:lnTo>
                  <a:lnTo>
                    <a:pt x="0" y="90"/>
                  </a:lnTo>
                  <a:lnTo>
                    <a:pt x="79" y="0"/>
                  </a:lnTo>
                  <a:lnTo>
                    <a:pt x="95" y="0"/>
                  </a:lnTo>
                  <a:close/>
                </a:path>
              </a:pathLst>
            </a:custGeom>
            <a:solidFill>
              <a:srgbClr val="B2C4D6"/>
            </a:solidFill>
            <a:ln w="9525">
              <a:noFill/>
              <a:round/>
              <a:headEnd/>
              <a:tailEnd/>
            </a:ln>
          </p:spPr>
          <p:txBody>
            <a:bodyPr/>
            <a:lstStyle/>
            <a:p>
              <a:endParaRPr lang="en-US"/>
            </a:p>
          </p:txBody>
        </p:sp>
        <p:sp>
          <p:nvSpPr>
            <p:cNvPr id="1056" name="Freeform 122"/>
            <p:cNvSpPr>
              <a:spLocks/>
            </p:cNvSpPr>
            <p:nvPr/>
          </p:nvSpPr>
          <p:spPr bwMode="auto">
            <a:xfrm>
              <a:off x="5855" y="3530"/>
              <a:ext cx="17" cy="16"/>
            </a:xfrm>
            <a:custGeom>
              <a:avLst/>
              <a:gdLst>
                <a:gd name="T0" fmla="*/ 57 w 57"/>
                <a:gd name="T1" fmla="*/ 0 h 47"/>
                <a:gd name="T2" fmla="*/ 16 w 57"/>
                <a:gd name="T3" fmla="*/ 47 h 47"/>
                <a:gd name="T4" fmla="*/ 0 w 57"/>
                <a:gd name="T5" fmla="*/ 47 h 47"/>
                <a:gd name="T6" fmla="*/ 41 w 57"/>
                <a:gd name="T7" fmla="*/ 0 h 47"/>
                <a:gd name="T8" fmla="*/ 57 w 57"/>
                <a:gd name="T9" fmla="*/ 0 h 47"/>
                <a:gd name="T10" fmla="*/ 0 60000 65536"/>
                <a:gd name="T11" fmla="*/ 0 60000 65536"/>
                <a:gd name="T12" fmla="*/ 0 60000 65536"/>
                <a:gd name="T13" fmla="*/ 0 60000 65536"/>
                <a:gd name="T14" fmla="*/ 0 60000 65536"/>
                <a:gd name="T15" fmla="*/ 0 w 57"/>
                <a:gd name="T16" fmla="*/ 0 h 47"/>
                <a:gd name="T17" fmla="*/ 57 w 57"/>
                <a:gd name="T18" fmla="*/ 47 h 47"/>
              </a:gdLst>
              <a:ahLst/>
              <a:cxnLst>
                <a:cxn ang="T10">
                  <a:pos x="T0" y="T1"/>
                </a:cxn>
                <a:cxn ang="T11">
                  <a:pos x="T2" y="T3"/>
                </a:cxn>
                <a:cxn ang="T12">
                  <a:pos x="T4" y="T5"/>
                </a:cxn>
                <a:cxn ang="T13">
                  <a:pos x="T6" y="T7"/>
                </a:cxn>
                <a:cxn ang="T14">
                  <a:pos x="T8" y="T9"/>
                </a:cxn>
              </a:cxnLst>
              <a:rect l="T15" t="T16" r="T17" b="T18"/>
              <a:pathLst>
                <a:path w="57" h="47">
                  <a:moveTo>
                    <a:pt x="57" y="0"/>
                  </a:moveTo>
                  <a:lnTo>
                    <a:pt x="16" y="47"/>
                  </a:lnTo>
                  <a:lnTo>
                    <a:pt x="0" y="47"/>
                  </a:lnTo>
                  <a:lnTo>
                    <a:pt x="41" y="0"/>
                  </a:lnTo>
                  <a:lnTo>
                    <a:pt x="57" y="0"/>
                  </a:lnTo>
                  <a:close/>
                </a:path>
              </a:pathLst>
            </a:custGeom>
            <a:solidFill>
              <a:srgbClr val="B2C4D6"/>
            </a:solidFill>
            <a:ln w="9525">
              <a:noFill/>
              <a:round/>
              <a:headEnd/>
              <a:tailEnd/>
            </a:ln>
          </p:spPr>
          <p:txBody>
            <a:bodyPr/>
            <a:lstStyle/>
            <a:p>
              <a:endParaRPr lang="en-US"/>
            </a:p>
          </p:txBody>
        </p:sp>
        <p:sp>
          <p:nvSpPr>
            <p:cNvPr id="1057" name="Freeform 123"/>
            <p:cNvSpPr>
              <a:spLocks/>
            </p:cNvSpPr>
            <p:nvPr/>
          </p:nvSpPr>
          <p:spPr bwMode="auto">
            <a:xfrm>
              <a:off x="5817" y="3484"/>
              <a:ext cx="49" cy="62"/>
            </a:xfrm>
            <a:custGeom>
              <a:avLst/>
              <a:gdLst>
                <a:gd name="T0" fmla="*/ 159 w 175"/>
                <a:gd name="T1" fmla="*/ 183 h 183"/>
                <a:gd name="T2" fmla="*/ 175 w 175"/>
                <a:gd name="T3" fmla="*/ 183 h 183"/>
                <a:gd name="T4" fmla="*/ 16 w 175"/>
                <a:gd name="T5" fmla="*/ 0 h 183"/>
                <a:gd name="T6" fmla="*/ 0 w 175"/>
                <a:gd name="T7" fmla="*/ 0 h 183"/>
                <a:gd name="T8" fmla="*/ 159 w 175"/>
                <a:gd name="T9" fmla="*/ 183 h 183"/>
                <a:gd name="T10" fmla="*/ 0 60000 65536"/>
                <a:gd name="T11" fmla="*/ 0 60000 65536"/>
                <a:gd name="T12" fmla="*/ 0 60000 65536"/>
                <a:gd name="T13" fmla="*/ 0 60000 65536"/>
                <a:gd name="T14" fmla="*/ 0 60000 65536"/>
                <a:gd name="T15" fmla="*/ 0 w 175"/>
                <a:gd name="T16" fmla="*/ 0 h 183"/>
                <a:gd name="T17" fmla="*/ 175 w 175"/>
                <a:gd name="T18" fmla="*/ 183 h 183"/>
              </a:gdLst>
              <a:ahLst/>
              <a:cxnLst>
                <a:cxn ang="T10">
                  <a:pos x="T0" y="T1"/>
                </a:cxn>
                <a:cxn ang="T11">
                  <a:pos x="T2" y="T3"/>
                </a:cxn>
                <a:cxn ang="T12">
                  <a:pos x="T4" y="T5"/>
                </a:cxn>
                <a:cxn ang="T13">
                  <a:pos x="T6" y="T7"/>
                </a:cxn>
                <a:cxn ang="T14">
                  <a:pos x="T8" y="T9"/>
                </a:cxn>
              </a:cxnLst>
              <a:rect l="T15" t="T16" r="T17" b="T18"/>
              <a:pathLst>
                <a:path w="175" h="183">
                  <a:moveTo>
                    <a:pt x="159" y="183"/>
                  </a:moveTo>
                  <a:lnTo>
                    <a:pt x="175" y="183"/>
                  </a:lnTo>
                  <a:lnTo>
                    <a:pt x="16" y="0"/>
                  </a:lnTo>
                  <a:lnTo>
                    <a:pt x="0" y="0"/>
                  </a:lnTo>
                  <a:lnTo>
                    <a:pt x="159" y="183"/>
                  </a:lnTo>
                  <a:close/>
                </a:path>
              </a:pathLst>
            </a:custGeom>
            <a:solidFill>
              <a:srgbClr val="B2C4D6"/>
            </a:solidFill>
            <a:ln w="9525">
              <a:noFill/>
              <a:round/>
              <a:headEnd/>
              <a:tailEnd/>
            </a:ln>
          </p:spPr>
          <p:txBody>
            <a:bodyPr/>
            <a:lstStyle/>
            <a:p>
              <a:endParaRPr lang="en-US"/>
            </a:p>
          </p:txBody>
        </p:sp>
        <p:sp>
          <p:nvSpPr>
            <p:cNvPr id="1058" name="Freeform 124"/>
            <p:cNvSpPr>
              <a:spLocks/>
            </p:cNvSpPr>
            <p:nvPr/>
          </p:nvSpPr>
          <p:spPr bwMode="auto">
            <a:xfrm>
              <a:off x="5810" y="3497"/>
              <a:ext cx="39" cy="49"/>
            </a:xfrm>
            <a:custGeom>
              <a:avLst/>
              <a:gdLst>
                <a:gd name="T0" fmla="*/ 0 w 142"/>
                <a:gd name="T1" fmla="*/ 0 h 145"/>
                <a:gd name="T2" fmla="*/ 126 w 142"/>
                <a:gd name="T3" fmla="*/ 145 h 145"/>
                <a:gd name="T4" fmla="*/ 142 w 142"/>
                <a:gd name="T5" fmla="*/ 145 h 145"/>
                <a:gd name="T6" fmla="*/ 16 w 142"/>
                <a:gd name="T7" fmla="*/ 0 h 145"/>
                <a:gd name="T8" fmla="*/ 0 w 142"/>
                <a:gd name="T9" fmla="*/ 0 h 145"/>
                <a:gd name="T10" fmla="*/ 0 60000 65536"/>
                <a:gd name="T11" fmla="*/ 0 60000 65536"/>
                <a:gd name="T12" fmla="*/ 0 60000 65536"/>
                <a:gd name="T13" fmla="*/ 0 60000 65536"/>
                <a:gd name="T14" fmla="*/ 0 60000 65536"/>
                <a:gd name="T15" fmla="*/ 0 w 142"/>
                <a:gd name="T16" fmla="*/ 0 h 145"/>
                <a:gd name="T17" fmla="*/ 142 w 142"/>
                <a:gd name="T18" fmla="*/ 145 h 145"/>
              </a:gdLst>
              <a:ahLst/>
              <a:cxnLst>
                <a:cxn ang="T10">
                  <a:pos x="T0" y="T1"/>
                </a:cxn>
                <a:cxn ang="T11">
                  <a:pos x="T2" y="T3"/>
                </a:cxn>
                <a:cxn ang="T12">
                  <a:pos x="T4" y="T5"/>
                </a:cxn>
                <a:cxn ang="T13">
                  <a:pos x="T6" y="T7"/>
                </a:cxn>
                <a:cxn ang="T14">
                  <a:pos x="T8" y="T9"/>
                </a:cxn>
              </a:cxnLst>
              <a:rect l="T15" t="T16" r="T17" b="T18"/>
              <a:pathLst>
                <a:path w="142" h="145">
                  <a:moveTo>
                    <a:pt x="0" y="0"/>
                  </a:moveTo>
                  <a:lnTo>
                    <a:pt x="126" y="145"/>
                  </a:lnTo>
                  <a:lnTo>
                    <a:pt x="142" y="145"/>
                  </a:lnTo>
                  <a:lnTo>
                    <a:pt x="16" y="0"/>
                  </a:lnTo>
                  <a:lnTo>
                    <a:pt x="0" y="0"/>
                  </a:lnTo>
                  <a:close/>
                </a:path>
              </a:pathLst>
            </a:custGeom>
            <a:solidFill>
              <a:srgbClr val="B2C4D6"/>
            </a:solidFill>
            <a:ln w="9525">
              <a:noFill/>
              <a:round/>
              <a:headEnd/>
              <a:tailEnd/>
            </a:ln>
          </p:spPr>
          <p:txBody>
            <a:bodyPr/>
            <a:lstStyle/>
            <a:p>
              <a:endParaRPr lang="en-US"/>
            </a:p>
          </p:txBody>
        </p:sp>
        <p:sp>
          <p:nvSpPr>
            <p:cNvPr id="1059" name="Freeform 125"/>
            <p:cNvSpPr>
              <a:spLocks/>
            </p:cNvSpPr>
            <p:nvPr/>
          </p:nvSpPr>
          <p:spPr bwMode="auto">
            <a:xfrm>
              <a:off x="5801" y="3507"/>
              <a:ext cx="32" cy="39"/>
            </a:xfrm>
            <a:custGeom>
              <a:avLst/>
              <a:gdLst>
                <a:gd name="T0" fmla="*/ 0 w 114"/>
                <a:gd name="T1" fmla="*/ 0 h 115"/>
                <a:gd name="T2" fmla="*/ 98 w 114"/>
                <a:gd name="T3" fmla="*/ 115 h 115"/>
                <a:gd name="T4" fmla="*/ 114 w 114"/>
                <a:gd name="T5" fmla="*/ 115 h 115"/>
                <a:gd name="T6" fmla="*/ 16 w 114"/>
                <a:gd name="T7" fmla="*/ 0 h 115"/>
                <a:gd name="T8" fmla="*/ 0 w 114"/>
                <a:gd name="T9" fmla="*/ 0 h 115"/>
                <a:gd name="T10" fmla="*/ 0 60000 65536"/>
                <a:gd name="T11" fmla="*/ 0 60000 65536"/>
                <a:gd name="T12" fmla="*/ 0 60000 65536"/>
                <a:gd name="T13" fmla="*/ 0 60000 65536"/>
                <a:gd name="T14" fmla="*/ 0 60000 65536"/>
                <a:gd name="T15" fmla="*/ 0 w 114"/>
                <a:gd name="T16" fmla="*/ 0 h 115"/>
                <a:gd name="T17" fmla="*/ 114 w 114"/>
                <a:gd name="T18" fmla="*/ 115 h 115"/>
              </a:gdLst>
              <a:ahLst/>
              <a:cxnLst>
                <a:cxn ang="T10">
                  <a:pos x="T0" y="T1"/>
                </a:cxn>
                <a:cxn ang="T11">
                  <a:pos x="T2" y="T3"/>
                </a:cxn>
                <a:cxn ang="T12">
                  <a:pos x="T4" y="T5"/>
                </a:cxn>
                <a:cxn ang="T13">
                  <a:pos x="T6" y="T7"/>
                </a:cxn>
                <a:cxn ang="T14">
                  <a:pos x="T8" y="T9"/>
                </a:cxn>
              </a:cxnLst>
              <a:rect l="T15" t="T16" r="T17" b="T18"/>
              <a:pathLst>
                <a:path w="114" h="115">
                  <a:moveTo>
                    <a:pt x="0" y="0"/>
                  </a:moveTo>
                  <a:lnTo>
                    <a:pt x="98" y="115"/>
                  </a:lnTo>
                  <a:lnTo>
                    <a:pt x="114" y="115"/>
                  </a:lnTo>
                  <a:lnTo>
                    <a:pt x="16" y="0"/>
                  </a:lnTo>
                  <a:lnTo>
                    <a:pt x="0" y="0"/>
                  </a:lnTo>
                  <a:close/>
                </a:path>
              </a:pathLst>
            </a:custGeom>
            <a:solidFill>
              <a:srgbClr val="B2C4D6"/>
            </a:solidFill>
            <a:ln w="9525">
              <a:noFill/>
              <a:round/>
              <a:headEnd/>
              <a:tailEnd/>
            </a:ln>
          </p:spPr>
          <p:txBody>
            <a:bodyPr/>
            <a:lstStyle/>
            <a:p>
              <a:endParaRPr lang="en-US"/>
            </a:p>
          </p:txBody>
        </p:sp>
        <p:sp>
          <p:nvSpPr>
            <p:cNvPr id="1060" name="Freeform 126"/>
            <p:cNvSpPr>
              <a:spLocks/>
            </p:cNvSpPr>
            <p:nvPr/>
          </p:nvSpPr>
          <p:spPr bwMode="auto">
            <a:xfrm>
              <a:off x="5793" y="3520"/>
              <a:ext cx="23" cy="26"/>
            </a:xfrm>
            <a:custGeom>
              <a:avLst/>
              <a:gdLst>
                <a:gd name="T0" fmla="*/ 0 w 84"/>
                <a:gd name="T1" fmla="*/ 0 h 79"/>
                <a:gd name="T2" fmla="*/ 68 w 84"/>
                <a:gd name="T3" fmla="*/ 79 h 79"/>
                <a:gd name="T4" fmla="*/ 84 w 84"/>
                <a:gd name="T5" fmla="*/ 79 h 79"/>
                <a:gd name="T6" fmla="*/ 16 w 84"/>
                <a:gd name="T7" fmla="*/ 0 h 79"/>
                <a:gd name="T8" fmla="*/ 0 w 84"/>
                <a:gd name="T9" fmla="*/ 0 h 79"/>
                <a:gd name="T10" fmla="*/ 0 60000 65536"/>
                <a:gd name="T11" fmla="*/ 0 60000 65536"/>
                <a:gd name="T12" fmla="*/ 0 60000 65536"/>
                <a:gd name="T13" fmla="*/ 0 60000 65536"/>
                <a:gd name="T14" fmla="*/ 0 60000 65536"/>
                <a:gd name="T15" fmla="*/ 0 w 84"/>
                <a:gd name="T16" fmla="*/ 0 h 79"/>
                <a:gd name="T17" fmla="*/ 84 w 84"/>
                <a:gd name="T18" fmla="*/ 79 h 79"/>
              </a:gdLst>
              <a:ahLst/>
              <a:cxnLst>
                <a:cxn ang="T10">
                  <a:pos x="T0" y="T1"/>
                </a:cxn>
                <a:cxn ang="T11">
                  <a:pos x="T2" y="T3"/>
                </a:cxn>
                <a:cxn ang="T12">
                  <a:pos x="T4" y="T5"/>
                </a:cxn>
                <a:cxn ang="T13">
                  <a:pos x="T6" y="T7"/>
                </a:cxn>
                <a:cxn ang="T14">
                  <a:pos x="T8" y="T9"/>
                </a:cxn>
              </a:cxnLst>
              <a:rect l="T15" t="T16" r="T17" b="T18"/>
              <a:pathLst>
                <a:path w="84" h="79">
                  <a:moveTo>
                    <a:pt x="0" y="0"/>
                  </a:moveTo>
                  <a:lnTo>
                    <a:pt x="68" y="79"/>
                  </a:lnTo>
                  <a:lnTo>
                    <a:pt x="84" y="79"/>
                  </a:lnTo>
                  <a:lnTo>
                    <a:pt x="16" y="0"/>
                  </a:lnTo>
                  <a:lnTo>
                    <a:pt x="0" y="0"/>
                  </a:lnTo>
                  <a:close/>
                </a:path>
              </a:pathLst>
            </a:custGeom>
            <a:solidFill>
              <a:srgbClr val="B2C4D6"/>
            </a:solidFill>
            <a:ln w="9525">
              <a:noFill/>
              <a:round/>
              <a:headEnd/>
              <a:tailEnd/>
            </a:ln>
          </p:spPr>
          <p:txBody>
            <a:bodyPr/>
            <a:lstStyle/>
            <a:p>
              <a:endParaRPr lang="en-US"/>
            </a:p>
          </p:txBody>
        </p:sp>
        <p:sp>
          <p:nvSpPr>
            <p:cNvPr id="1061" name="Freeform 127"/>
            <p:cNvSpPr>
              <a:spLocks/>
            </p:cNvSpPr>
            <p:nvPr/>
          </p:nvSpPr>
          <p:spPr bwMode="auto">
            <a:xfrm>
              <a:off x="5784" y="3530"/>
              <a:ext cx="17" cy="16"/>
            </a:xfrm>
            <a:custGeom>
              <a:avLst/>
              <a:gdLst>
                <a:gd name="T0" fmla="*/ 0 w 58"/>
                <a:gd name="T1" fmla="*/ 0 h 47"/>
                <a:gd name="T2" fmla="*/ 42 w 58"/>
                <a:gd name="T3" fmla="*/ 47 h 47"/>
                <a:gd name="T4" fmla="*/ 58 w 58"/>
                <a:gd name="T5" fmla="*/ 47 h 47"/>
                <a:gd name="T6" fmla="*/ 16 w 58"/>
                <a:gd name="T7" fmla="*/ 0 h 47"/>
                <a:gd name="T8" fmla="*/ 0 w 58"/>
                <a:gd name="T9" fmla="*/ 0 h 47"/>
                <a:gd name="T10" fmla="*/ 0 60000 65536"/>
                <a:gd name="T11" fmla="*/ 0 60000 65536"/>
                <a:gd name="T12" fmla="*/ 0 60000 65536"/>
                <a:gd name="T13" fmla="*/ 0 60000 65536"/>
                <a:gd name="T14" fmla="*/ 0 60000 65536"/>
                <a:gd name="T15" fmla="*/ 0 w 58"/>
                <a:gd name="T16" fmla="*/ 0 h 47"/>
                <a:gd name="T17" fmla="*/ 58 w 58"/>
                <a:gd name="T18" fmla="*/ 47 h 47"/>
              </a:gdLst>
              <a:ahLst/>
              <a:cxnLst>
                <a:cxn ang="T10">
                  <a:pos x="T0" y="T1"/>
                </a:cxn>
                <a:cxn ang="T11">
                  <a:pos x="T2" y="T3"/>
                </a:cxn>
                <a:cxn ang="T12">
                  <a:pos x="T4" y="T5"/>
                </a:cxn>
                <a:cxn ang="T13">
                  <a:pos x="T6" y="T7"/>
                </a:cxn>
                <a:cxn ang="T14">
                  <a:pos x="T8" y="T9"/>
                </a:cxn>
              </a:cxnLst>
              <a:rect l="T15" t="T16" r="T17" b="T18"/>
              <a:pathLst>
                <a:path w="58" h="47">
                  <a:moveTo>
                    <a:pt x="0" y="0"/>
                  </a:moveTo>
                  <a:lnTo>
                    <a:pt x="42" y="47"/>
                  </a:lnTo>
                  <a:lnTo>
                    <a:pt x="58" y="47"/>
                  </a:lnTo>
                  <a:lnTo>
                    <a:pt x="16" y="0"/>
                  </a:lnTo>
                  <a:lnTo>
                    <a:pt x="0" y="0"/>
                  </a:lnTo>
                  <a:close/>
                </a:path>
              </a:pathLst>
            </a:custGeom>
            <a:solidFill>
              <a:srgbClr val="B2C4D6"/>
            </a:solidFill>
            <a:ln w="9525">
              <a:noFill/>
              <a:round/>
              <a:headEnd/>
              <a:tailEnd/>
            </a:ln>
          </p:spPr>
          <p:txBody>
            <a:bodyPr/>
            <a:lstStyle/>
            <a:p>
              <a:endParaRPr lang="en-US"/>
            </a:p>
          </p:txBody>
        </p:sp>
        <p:sp>
          <p:nvSpPr>
            <p:cNvPr id="1062" name="Freeform 128"/>
            <p:cNvSpPr>
              <a:spLocks/>
            </p:cNvSpPr>
            <p:nvPr/>
          </p:nvSpPr>
          <p:spPr bwMode="auto">
            <a:xfrm>
              <a:off x="5828" y="3474"/>
              <a:ext cx="44" cy="56"/>
            </a:xfrm>
            <a:custGeom>
              <a:avLst/>
              <a:gdLst>
                <a:gd name="T0" fmla="*/ 0 w 157"/>
                <a:gd name="T1" fmla="*/ 0 h 165"/>
                <a:gd name="T2" fmla="*/ 141 w 157"/>
                <a:gd name="T3" fmla="*/ 165 h 165"/>
                <a:gd name="T4" fmla="*/ 157 w 157"/>
                <a:gd name="T5" fmla="*/ 165 h 165"/>
                <a:gd name="T6" fmla="*/ 16 w 157"/>
                <a:gd name="T7" fmla="*/ 0 h 165"/>
                <a:gd name="T8" fmla="*/ 0 w 157"/>
                <a:gd name="T9" fmla="*/ 0 h 165"/>
                <a:gd name="T10" fmla="*/ 0 60000 65536"/>
                <a:gd name="T11" fmla="*/ 0 60000 65536"/>
                <a:gd name="T12" fmla="*/ 0 60000 65536"/>
                <a:gd name="T13" fmla="*/ 0 60000 65536"/>
                <a:gd name="T14" fmla="*/ 0 60000 65536"/>
                <a:gd name="T15" fmla="*/ 0 w 157"/>
                <a:gd name="T16" fmla="*/ 0 h 165"/>
                <a:gd name="T17" fmla="*/ 157 w 157"/>
                <a:gd name="T18" fmla="*/ 165 h 165"/>
              </a:gdLst>
              <a:ahLst/>
              <a:cxnLst>
                <a:cxn ang="T10">
                  <a:pos x="T0" y="T1"/>
                </a:cxn>
                <a:cxn ang="T11">
                  <a:pos x="T2" y="T3"/>
                </a:cxn>
                <a:cxn ang="T12">
                  <a:pos x="T4" y="T5"/>
                </a:cxn>
                <a:cxn ang="T13">
                  <a:pos x="T6" y="T7"/>
                </a:cxn>
                <a:cxn ang="T14">
                  <a:pos x="T8" y="T9"/>
                </a:cxn>
              </a:cxnLst>
              <a:rect l="T15" t="T16" r="T17" b="T18"/>
              <a:pathLst>
                <a:path w="157" h="165">
                  <a:moveTo>
                    <a:pt x="0" y="0"/>
                  </a:moveTo>
                  <a:lnTo>
                    <a:pt x="141" y="165"/>
                  </a:lnTo>
                  <a:lnTo>
                    <a:pt x="157" y="165"/>
                  </a:lnTo>
                  <a:lnTo>
                    <a:pt x="16" y="0"/>
                  </a:lnTo>
                  <a:lnTo>
                    <a:pt x="0" y="0"/>
                  </a:lnTo>
                  <a:close/>
                </a:path>
              </a:pathLst>
            </a:custGeom>
            <a:solidFill>
              <a:srgbClr val="B2C4D6"/>
            </a:solidFill>
            <a:ln w="9525">
              <a:noFill/>
              <a:round/>
              <a:headEnd/>
              <a:tailEnd/>
            </a:ln>
          </p:spPr>
          <p:txBody>
            <a:bodyPr/>
            <a:lstStyle/>
            <a:p>
              <a:endParaRPr lang="en-US"/>
            </a:p>
          </p:txBody>
        </p:sp>
        <p:sp>
          <p:nvSpPr>
            <p:cNvPr id="1063" name="Freeform 129"/>
            <p:cNvSpPr>
              <a:spLocks/>
            </p:cNvSpPr>
            <p:nvPr/>
          </p:nvSpPr>
          <p:spPr bwMode="auto">
            <a:xfrm>
              <a:off x="5824" y="3549"/>
              <a:ext cx="52" cy="64"/>
            </a:xfrm>
            <a:custGeom>
              <a:avLst/>
              <a:gdLst>
                <a:gd name="T0" fmla="*/ 185 w 185"/>
                <a:gd name="T1" fmla="*/ 177 h 185"/>
                <a:gd name="T2" fmla="*/ 9 w 185"/>
                <a:gd name="T3" fmla="*/ 0 h 185"/>
                <a:gd name="T4" fmla="*/ 0 w 185"/>
                <a:gd name="T5" fmla="*/ 9 h 185"/>
                <a:gd name="T6" fmla="*/ 176 w 185"/>
                <a:gd name="T7" fmla="*/ 185 h 185"/>
                <a:gd name="T8" fmla="*/ 185 w 185"/>
                <a:gd name="T9" fmla="*/ 177 h 185"/>
                <a:gd name="T10" fmla="*/ 0 60000 65536"/>
                <a:gd name="T11" fmla="*/ 0 60000 65536"/>
                <a:gd name="T12" fmla="*/ 0 60000 65536"/>
                <a:gd name="T13" fmla="*/ 0 60000 65536"/>
                <a:gd name="T14" fmla="*/ 0 60000 65536"/>
                <a:gd name="T15" fmla="*/ 0 w 185"/>
                <a:gd name="T16" fmla="*/ 0 h 185"/>
                <a:gd name="T17" fmla="*/ 185 w 185"/>
                <a:gd name="T18" fmla="*/ 185 h 185"/>
              </a:gdLst>
              <a:ahLst/>
              <a:cxnLst>
                <a:cxn ang="T10">
                  <a:pos x="T0" y="T1"/>
                </a:cxn>
                <a:cxn ang="T11">
                  <a:pos x="T2" y="T3"/>
                </a:cxn>
                <a:cxn ang="T12">
                  <a:pos x="T4" y="T5"/>
                </a:cxn>
                <a:cxn ang="T13">
                  <a:pos x="T6" y="T7"/>
                </a:cxn>
                <a:cxn ang="T14">
                  <a:pos x="T8" y="T9"/>
                </a:cxn>
              </a:cxnLst>
              <a:rect l="T15" t="T16" r="T17" b="T18"/>
              <a:pathLst>
                <a:path w="185" h="185">
                  <a:moveTo>
                    <a:pt x="185" y="177"/>
                  </a:moveTo>
                  <a:lnTo>
                    <a:pt x="9" y="0"/>
                  </a:lnTo>
                  <a:lnTo>
                    <a:pt x="0" y="9"/>
                  </a:lnTo>
                  <a:lnTo>
                    <a:pt x="176" y="185"/>
                  </a:lnTo>
                  <a:lnTo>
                    <a:pt x="185" y="177"/>
                  </a:lnTo>
                  <a:close/>
                </a:path>
              </a:pathLst>
            </a:custGeom>
            <a:solidFill>
              <a:srgbClr val="B2C4D6"/>
            </a:solidFill>
            <a:ln w="9525">
              <a:noFill/>
              <a:round/>
              <a:headEnd/>
              <a:tailEnd/>
            </a:ln>
          </p:spPr>
          <p:txBody>
            <a:bodyPr/>
            <a:lstStyle/>
            <a:p>
              <a:endParaRPr lang="en-US"/>
            </a:p>
          </p:txBody>
        </p:sp>
        <p:sp>
          <p:nvSpPr>
            <p:cNvPr id="1064" name="Freeform 130"/>
            <p:cNvSpPr>
              <a:spLocks/>
            </p:cNvSpPr>
            <p:nvPr/>
          </p:nvSpPr>
          <p:spPr bwMode="auto">
            <a:xfrm>
              <a:off x="5808" y="3549"/>
              <a:ext cx="68" cy="84"/>
            </a:xfrm>
            <a:custGeom>
              <a:avLst/>
              <a:gdLst>
                <a:gd name="T0" fmla="*/ 244 w 244"/>
                <a:gd name="T1" fmla="*/ 235 h 244"/>
                <a:gd name="T2" fmla="*/ 9 w 244"/>
                <a:gd name="T3" fmla="*/ 0 h 244"/>
                <a:gd name="T4" fmla="*/ 0 w 244"/>
                <a:gd name="T5" fmla="*/ 8 h 244"/>
                <a:gd name="T6" fmla="*/ 235 w 244"/>
                <a:gd name="T7" fmla="*/ 244 h 244"/>
                <a:gd name="T8" fmla="*/ 244 w 244"/>
                <a:gd name="T9" fmla="*/ 235 h 244"/>
                <a:gd name="T10" fmla="*/ 0 60000 65536"/>
                <a:gd name="T11" fmla="*/ 0 60000 65536"/>
                <a:gd name="T12" fmla="*/ 0 60000 65536"/>
                <a:gd name="T13" fmla="*/ 0 60000 65536"/>
                <a:gd name="T14" fmla="*/ 0 60000 65536"/>
                <a:gd name="T15" fmla="*/ 0 w 244"/>
                <a:gd name="T16" fmla="*/ 0 h 244"/>
                <a:gd name="T17" fmla="*/ 244 w 244"/>
                <a:gd name="T18" fmla="*/ 244 h 244"/>
              </a:gdLst>
              <a:ahLst/>
              <a:cxnLst>
                <a:cxn ang="T10">
                  <a:pos x="T0" y="T1"/>
                </a:cxn>
                <a:cxn ang="T11">
                  <a:pos x="T2" y="T3"/>
                </a:cxn>
                <a:cxn ang="T12">
                  <a:pos x="T4" y="T5"/>
                </a:cxn>
                <a:cxn ang="T13">
                  <a:pos x="T6" y="T7"/>
                </a:cxn>
                <a:cxn ang="T14">
                  <a:pos x="T8" y="T9"/>
                </a:cxn>
              </a:cxnLst>
              <a:rect l="T15" t="T16" r="T17" b="T18"/>
              <a:pathLst>
                <a:path w="244" h="244">
                  <a:moveTo>
                    <a:pt x="244" y="235"/>
                  </a:moveTo>
                  <a:lnTo>
                    <a:pt x="9" y="0"/>
                  </a:lnTo>
                  <a:lnTo>
                    <a:pt x="0" y="8"/>
                  </a:lnTo>
                  <a:lnTo>
                    <a:pt x="235" y="244"/>
                  </a:lnTo>
                  <a:lnTo>
                    <a:pt x="244" y="235"/>
                  </a:lnTo>
                  <a:close/>
                </a:path>
              </a:pathLst>
            </a:custGeom>
            <a:solidFill>
              <a:srgbClr val="B2C4D6"/>
            </a:solidFill>
            <a:ln w="9525">
              <a:noFill/>
              <a:round/>
              <a:headEnd/>
              <a:tailEnd/>
            </a:ln>
          </p:spPr>
          <p:txBody>
            <a:bodyPr/>
            <a:lstStyle/>
            <a:p>
              <a:endParaRPr lang="en-US"/>
            </a:p>
          </p:txBody>
        </p:sp>
        <p:sp>
          <p:nvSpPr>
            <p:cNvPr id="1065" name="Freeform 131"/>
            <p:cNvSpPr>
              <a:spLocks/>
            </p:cNvSpPr>
            <p:nvPr/>
          </p:nvSpPr>
          <p:spPr bwMode="auto">
            <a:xfrm>
              <a:off x="5792" y="3549"/>
              <a:ext cx="84" cy="103"/>
            </a:xfrm>
            <a:custGeom>
              <a:avLst/>
              <a:gdLst>
                <a:gd name="T0" fmla="*/ 299 w 299"/>
                <a:gd name="T1" fmla="*/ 292 h 302"/>
                <a:gd name="T2" fmla="*/ 9 w 299"/>
                <a:gd name="T3" fmla="*/ 0 h 302"/>
                <a:gd name="T4" fmla="*/ 0 w 299"/>
                <a:gd name="T5" fmla="*/ 9 h 302"/>
                <a:gd name="T6" fmla="*/ 290 w 299"/>
                <a:gd name="T7" fmla="*/ 302 h 302"/>
                <a:gd name="T8" fmla="*/ 299 w 299"/>
                <a:gd name="T9" fmla="*/ 292 h 302"/>
                <a:gd name="T10" fmla="*/ 0 60000 65536"/>
                <a:gd name="T11" fmla="*/ 0 60000 65536"/>
                <a:gd name="T12" fmla="*/ 0 60000 65536"/>
                <a:gd name="T13" fmla="*/ 0 60000 65536"/>
                <a:gd name="T14" fmla="*/ 0 60000 65536"/>
                <a:gd name="T15" fmla="*/ 0 w 299"/>
                <a:gd name="T16" fmla="*/ 0 h 302"/>
                <a:gd name="T17" fmla="*/ 299 w 299"/>
                <a:gd name="T18" fmla="*/ 302 h 302"/>
              </a:gdLst>
              <a:ahLst/>
              <a:cxnLst>
                <a:cxn ang="T10">
                  <a:pos x="T0" y="T1"/>
                </a:cxn>
                <a:cxn ang="T11">
                  <a:pos x="T2" y="T3"/>
                </a:cxn>
                <a:cxn ang="T12">
                  <a:pos x="T4" y="T5"/>
                </a:cxn>
                <a:cxn ang="T13">
                  <a:pos x="T6" y="T7"/>
                </a:cxn>
                <a:cxn ang="T14">
                  <a:pos x="T8" y="T9"/>
                </a:cxn>
              </a:cxnLst>
              <a:rect l="T15" t="T16" r="T17" b="T18"/>
              <a:pathLst>
                <a:path w="299" h="302">
                  <a:moveTo>
                    <a:pt x="299" y="292"/>
                  </a:moveTo>
                  <a:lnTo>
                    <a:pt x="9" y="0"/>
                  </a:lnTo>
                  <a:lnTo>
                    <a:pt x="0" y="9"/>
                  </a:lnTo>
                  <a:lnTo>
                    <a:pt x="290" y="302"/>
                  </a:lnTo>
                  <a:lnTo>
                    <a:pt x="299" y="292"/>
                  </a:lnTo>
                  <a:close/>
                </a:path>
              </a:pathLst>
            </a:custGeom>
            <a:solidFill>
              <a:srgbClr val="B2C4D6"/>
            </a:solidFill>
            <a:ln w="9525">
              <a:noFill/>
              <a:round/>
              <a:headEnd/>
              <a:tailEnd/>
            </a:ln>
          </p:spPr>
          <p:txBody>
            <a:bodyPr/>
            <a:lstStyle/>
            <a:p>
              <a:endParaRPr lang="en-US"/>
            </a:p>
          </p:txBody>
        </p:sp>
        <p:sp>
          <p:nvSpPr>
            <p:cNvPr id="1066" name="Freeform 132"/>
            <p:cNvSpPr>
              <a:spLocks/>
            </p:cNvSpPr>
            <p:nvPr/>
          </p:nvSpPr>
          <p:spPr bwMode="auto">
            <a:xfrm>
              <a:off x="5777" y="3552"/>
              <a:ext cx="99" cy="120"/>
            </a:xfrm>
            <a:custGeom>
              <a:avLst/>
              <a:gdLst>
                <a:gd name="T0" fmla="*/ 352 w 352"/>
                <a:gd name="T1" fmla="*/ 343 h 352"/>
                <a:gd name="T2" fmla="*/ 9 w 352"/>
                <a:gd name="T3" fmla="*/ 0 h 352"/>
                <a:gd name="T4" fmla="*/ 0 w 352"/>
                <a:gd name="T5" fmla="*/ 9 h 352"/>
                <a:gd name="T6" fmla="*/ 343 w 352"/>
                <a:gd name="T7" fmla="*/ 352 h 352"/>
                <a:gd name="T8" fmla="*/ 352 w 352"/>
                <a:gd name="T9" fmla="*/ 343 h 352"/>
                <a:gd name="T10" fmla="*/ 0 60000 65536"/>
                <a:gd name="T11" fmla="*/ 0 60000 65536"/>
                <a:gd name="T12" fmla="*/ 0 60000 65536"/>
                <a:gd name="T13" fmla="*/ 0 60000 65536"/>
                <a:gd name="T14" fmla="*/ 0 60000 65536"/>
                <a:gd name="T15" fmla="*/ 0 w 352"/>
                <a:gd name="T16" fmla="*/ 0 h 352"/>
                <a:gd name="T17" fmla="*/ 352 w 352"/>
                <a:gd name="T18" fmla="*/ 352 h 352"/>
              </a:gdLst>
              <a:ahLst/>
              <a:cxnLst>
                <a:cxn ang="T10">
                  <a:pos x="T0" y="T1"/>
                </a:cxn>
                <a:cxn ang="T11">
                  <a:pos x="T2" y="T3"/>
                </a:cxn>
                <a:cxn ang="T12">
                  <a:pos x="T4" y="T5"/>
                </a:cxn>
                <a:cxn ang="T13">
                  <a:pos x="T6" y="T7"/>
                </a:cxn>
                <a:cxn ang="T14">
                  <a:pos x="T8" y="T9"/>
                </a:cxn>
              </a:cxnLst>
              <a:rect l="T15" t="T16" r="T17" b="T18"/>
              <a:pathLst>
                <a:path w="352" h="352">
                  <a:moveTo>
                    <a:pt x="352" y="343"/>
                  </a:moveTo>
                  <a:lnTo>
                    <a:pt x="9" y="0"/>
                  </a:lnTo>
                  <a:lnTo>
                    <a:pt x="0" y="9"/>
                  </a:lnTo>
                  <a:lnTo>
                    <a:pt x="343" y="352"/>
                  </a:lnTo>
                  <a:lnTo>
                    <a:pt x="352" y="343"/>
                  </a:lnTo>
                  <a:close/>
                </a:path>
              </a:pathLst>
            </a:custGeom>
            <a:solidFill>
              <a:srgbClr val="B2C4D6"/>
            </a:solidFill>
            <a:ln w="9525">
              <a:noFill/>
              <a:round/>
              <a:headEnd/>
              <a:tailEnd/>
            </a:ln>
          </p:spPr>
          <p:txBody>
            <a:bodyPr/>
            <a:lstStyle/>
            <a:p>
              <a:endParaRPr lang="en-US"/>
            </a:p>
          </p:txBody>
        </p:sp>
        <p:sp>
          <p:nvSpPr>
            <p:cNvPr id="1067" name="Freeform 133"/>
            <p:cNvSpPr>
              <a:spLocks/>
            </p:cNvSpPr>
            <p:nvPr/>
          </p:nvSpPr>
          <p:spPr bwMode="auto">
            <a:xfrm>
              <a:off x="5777" y="3571"/>
              <a:ext cx="99" cy="121"/>
            </a:xfrm>
            <a:custGeom>
              <a:avLst/>
              <a:gdLst>
                <a:gd name="T0" fmla="*/ 352 w 352"/>
                <a:gd name="T1" fmla="*/ 344 h 353"/>
                <a:gd name="T2" fmla="*/ 9 w 352"/>
                <a:gd name="T3" fmla="*/ 0 h 353"/>
                <a:gd name="T4" fmla="*/ 0 w 352"/>
                <a:gd name="T5" fmla="*/ 10 h 353"/>
                <a:gd name="T6" fmla="*/ 343 w 352"/>
                <a:gd name="T7" fmla="*/ 353 h 353"/>
                <a:gd name="T8" fmla="*/ 352 w 352"/>
                <a:gd name="T9" fmla="*/ 344 h 353"/>
                <a:gd name="T10" fmla="*/ 0 60000 65536"/>
                <a:gd name="T11" fmla="*/ 0 60000 65536"/>
                <a:gd name="T12" fmla="*/ 0 60000 65536"/>
                <a:gd name="T13" fmla="*/ 0 60000 65536"/>
                <a:gd name="T14" fmla="*/ 0 60000 65536"/>
                <a:gd name="T15" fmla="*/ 0 w 352"/>
                <a:gd name="T16" fmla="*/ 0 h 353"/>
                <a:gd name="T17" fmla="*/ 352 w 352"/>
                <a:gd name="T18" fmla="*/ 353 h 353"/>
              </a:gdLst>
              <a:ahLst/>
              <a:cxnLst>
                <a:cxn ang="T10">
                  <a:pos x="T0" y="T1"/>
                </a:cxn>
                <a:cxn ang="T11">
                  <a:pos x="T2" y="T3"/>
                </a:cxn>
                <a:cxn ang="T12">
                  <a:pos x="T4" y="T5"/>
                </a:cxn>
                <a:cxn ang="T13">
                  <a:pos x="T6" y="T7"/>
                </a:cxn>
                <a:cxn ang="T14">
                  <a:pos x="T8" y="T9"/>
                </a:cxn>
              </a:cxnLst>
              <a:rect l="T15" t="T16" r="T17" b="T18"/>
              <a:pathLst>
                <a:path w="352" h="353">
                  <a:moveTo>
                    <a:pt x="352" y="344"/>
                  </a:moveTo>
                  <a:lnTo>
                    <a:pt x="9" y="0"/>
                  </a:lnTo>
                  <a:lnTo>
                    <a:pt x="0" y="10"/>
                  </a:lnTo>
                  <a:lnTo>
                    <a:pt x="343" y="353"/>
                  </a:lnTo>
                  <a:lnTo>
                    <a:pt x="352" y="344"/>
                  </a:lnTo>
                  <a:close/>
                </a:path>
              </a:pathLst>
            </a:custGeom>
            <a:solidFill>
              <a:srgbClr val="B2C4D6"/>
            </a:solidFill>
            <a:ln w="9525">
              <a:noFill/>
              <a:round/>
              <a:headEnd/>
              <a:tailEnd/>
            </a:ln>
          </p:spPr>
          <p:txBody>
            <a:bodyPr/>
            <a:lstStyle/>
            <a:p>
              <a:endParaRPr lang="en-US"/>
            </a:p>
          </p:txBody>
        </p:sp>
        <p:sp>
          <p:nvSpPr>
            <p:cNvPr id="1068" name="Freeform 134"/>
            <p:cNvSpPr>
              <a:spLocks/>
            </p:cNvSpPr>
            <p:nvPr/>
          </p:nvSpPr>
          <p:spPr bwMode="auto">
            <a:xfrm>
              <a:off x="5777" y="3591"/>
              <a:ext cx="99" cy="120"/>
            </a:xfrm>
            <a:custGeom>
              <a:avLst/>
              <a:gdLst>
                <a:gd name="T0" fmla="*/ 352 w 352"/>
                <a:gd name="T1" fmla="*/ 344 h 350"/>
                <a:gd name="T2" fmla="*/ 9 w 352"/>
                <a:gd name="T3" fmla="*/ 0 h 350"/>
                <a:gd name="T4" fmla="*/ 0 w 352"/>
                <a:gd name="T5" fmla="*/ 9 h 350"/>
                <a:gd name="T6" fmla="*/ 340 w 352"/>
                <a:gd name="T7" fmla="*/ 350 h 350"/>
                <a:gd name="T8" fmla="*/ 352 w 352"/>
                <a:gd name="T9" fmla="*/ 344 h 350"/>
                <a:gd name="T10" fmla="*/ 0 60000 65536"/>
                <a:gd name="T11" fmla="*/ 0 60000 65536"/>
                <a:gd name="T12" fmla="*/ 0 60000 65536"/>
                <a:gd name="T13" fmla="*/ 0 60000 65536"/>
                <a:gd name="T14" fmla="*/ 0 60000 65536"/>
                <a:gd name="T15" fmla="*/ 0 w 352"/>
                <a:gd name="T16" fmla="*/ 0 h 350"/>
                <a:gd name="T17" fmla="*/ 352 w 352"/>
                <a:gd name="T18" fmla="*/ 350 h 350"/>
              </a:gdLst>
              <a:ahLst/>
              <a:cxnLst>
                <a:cxn ang="T10">
                  <a:pos x="T0" y="T1"/>
                </a:cxn>
                <a:cxn ang="T11">
                  <a:pos x="T2" y="T3"/>
                </a:cxn>
                <a:cxn ang="T12">
                  <a:pos x="T4" y="T5"/>
                </a:cxn>
                <a:cxn ang="T13">
                  <a:pos x="T6" y="T7"/>
                </a:cxn>
                <a:cxn ang="T14">
                  <a:pos x="T8" y="T9"/>
                </a:cxn>
              </a:cxnLst>
              <a:rect l="T15" t="T16" r="T17" b="T18"/>
              <a:pathLst>
                <a:path w="352" h="350">
                  <a:moveTo>
                    <a:pt x="352" y="344"/>
                  </a:moveTo>
                  <a:lnTo>
                    <a:pt x="9" y="0"/>
                  </a:lnTo>
                  <a:lnTo>
                    <a:pt x="0" y="9"/>
                  </a:lnTo>
                  <a:lnTo>
                    <a:pt x="340" y="350"/>
                  </a:lnTo>
                  <a:lnTo>
                    <a:pt x="352" y="344"/>
                  </a:lnTo>
                  <a:close/>
                </a:path>
              </a:pathLst>
            </a:custGeom>
            <a:solidFill>
              <a:srgbClr val="B2C4D6"/>
            </a:solidFill>
            <a:ln w="9525">
              <a:noFill/>
              <a:round/>
              <a:headEnd/>
              <a:tailEnd/>
            </a:ln>
          </p:spPr>
          <p:txBody>
            <a:bodyPr/>
            <a:lstStyle/>
            <a:p>
              <a:endParaRPr lang="en-US"/>
            </a:p>
          </p:txBody>
        </p:sp>
        <p:sp>
          <p:nvSpPr>
            <p:cNvPr id="1069" name="Freeform 135"/>
            <p:cNvSpPr>
              <a:spLocks/>
            </p:cNvSpPr>
            <p:nvPr/>
          </p:nvSpPr>
          <p:spPr bwMode="auto">
            <a:xfrm>
              <a:off x="5777" y="3611"/>
              <a:ext cx="84" cy="100"/>
            </a:xfrm>
            <a:custGeom>
              <a:avLst/>
              <a:gdLst>
                <a:gd name="T0" fmla="*/ 298 w 298"/>
                <a:gd name="T1" fmla="*/ 291 h 291"/>
                <a:gd name="T2" fmla="*/ 9 w 298"/>
                <a:gd name="T3" fmla="*/ 0 h 291"/>
                <a:gd name="T4" fmla="*/ 0 w 298"/>
                <a:gd name="T5" fmla="*/ 8 h 291"/>
                <a:gd name="T6" fmla="*/ 282 w 298"/>
                <a:gd name="T7" fmla="*/ 291 h 291"/>
                <a:gd name="T8" fmla="*/ 298 w 298"/>
                <a:gd name="T9" fmla="*/ 291 h 291"/>
                <a:gd name="T10" fmla="*/ 0 60000 65536"/>
                <a:gd name="T11" fmla="*/ 0 60000 65536"/>
                <a:gd name="T12" fmla="*/ 0 60000 65536"/>
                <a:gd name="T13" fmla="*/ 0 60000 65536"/>
                <a:gd name="T14" fmla="*/ 0 60000 65536"/>
                <a:gd name="T15" fmla="*/ 0 w 298"/>
                <a:gd name="T16" fmla="*/ 0 h 291"/>
                <a:gd name="T17" fmla="*/ 298 w 298"/>
                <a:gd name="T18" fmla="*/ 291 h 291"/>
              </a:gdLst>
              <a:ahLst/>
              <a:cxnLst>
                <a:cxn ang="T10">
                  <a:pos x="T0" y="T1"/>
                </a:cxn>
                <a:cxn ang="T11">
                  <a:pos x="T2" y="T3"/>
                </a:cxn>
                <a:cxn ang="T12">
                  <a:pos x="T4" y="T5"/>
                </a:cxn>
                <a:cxn ang="T13">
                  <a:pos x="T6" y="T7"/>
                </a:cxn>
                <a:cxn ang="T14">
                  <a:pos x="T8" y="T9"/>
                </a:cxn>
              </a:cxnLst>
              <a:rect l="T15" t="T16" r="T17" b="T18"/>
              <a:pathLst>
                <a:path w="298" h="291">
                  <a:moveTo>
                    <a:pt x="298" y="291"/>
                  </a:moveTo>
                  <a:lnTo>
                    <a:pt x="9" y="0"/>
                  </a:lnTo>
                  <a:lnTo>
                    <a:pt x="0" y="8"/>
                  </a:lnTo>
                  <a:lnTo>
                    <a:pt x="282" y="291"/>
                  </a:lnTo>
                  <a:lnTo>
                    <a:pt x="298" y="291"/>
                  </a:lnTo>
                  <a:close/>
                </a:path>
              </a:pathLst>
            </a:custGeom>
            <a:solidFill>
              <a:srgbClr val="B2C4D6"/>
            </a:solidFill>
            <a:ln w="9525">
              <a:noFill/>
              <a:round/>
              <a:headEnd/>
              <a:tailEnd/>
            </a:ln>
          </p:spPr>
          <p:txBody>
            <a:bodyPr/>
            <a:lstStyle/>
            <a:p>
              <a:endParaRPr lang="en-US"/>
            </a:p>
          </p:txBody>
        </p:sp>
        <p:sp>
          <p:nvSpPr>
            <p:cNvPr id="1070" name="Freeform 136"/>
            <p:cNvSpPr>
              <a:spLocks/>
            </p:cNvSpPr>
            <p:nvPr/>
          </p:nvSpPr>
          <p:spPr bwMode="auto">
            <a:xfrm>
              <a:off x="5777" y="3631"/>
              <a:ext cx="68" cy="79"/>
            </a:xfrm>
            <a:custGeom>
              <a:avLst/>
              <a:gdLst>
                <a:gd name="T0" fmla="*/ 242 w 242"/>
                <a:gd name="T1" fmla="*/ 233 h 233"/>
                <a:gd name="T2" fmla="*/ 9 w 242"/>
                <a:gd name="T3" fmla="*/ 0 h 233"/>
                <a:gd name="T4" fmla="*/ 0 w 242"/>
                <a:gd name="T5" fmla="*/ 9 h 233"/>
                <a:gd name="T6" fmla="*/ 223 w 242"/>
                <a:gd name="T7" fmla="*/ 233 h 233"/>
                <a:gd name="T8" fmla="*/ 242 w 242"/>
                <a:gd name="T9" fmla="*/ 233 h 233"/>
                <a:gd name="T10" fmla="*/ 0 60000 65536"/>
                <a:gd name="T11" fmla="*/ 0 60000 65536"/>
                <a:gd name="T12" fmla="*/ 0 60000 65536"/>
                <a:gd name="T13" fmla="*/ 0 60000 65536"/>
                <a:gd name="T14" fmla="*/ 0 60000 65536"/>
                <a:gd name="T15" fmla="*/ 0 w 242"/>
                <a:gd name="T16" fmla="*/ 0 h 233"/>
                <a:gd name="T17" fmla="*/ 242 w 242"/>
                <a:gd name="T18" fmla="*/ 233 h 233"/>
              </a:gdLst>
              <a:ahLst/>
              <a:cxnLst>
                <a:cxn ang="T10">
                  <a:pos x="T0" y="T1"/>
                </a:cxn>
                <a:cxn ang="T11">
                  <a:pos x="T2" y="T3"/>
                </a:cxn>
                <a:cxn ang="T12">
                  <a:pos x="T4" y="T5"/>
                </a:cxn>
                <a:cxn ang="T13">
                  <a:pos x="T6" y="T7"/>
                </a:cxn>
                <a:cxn ang="T14">
                  <a:pos x="T8" y="T9"/>
                </a:cxn>
              </a:cxnLst>
              <a:rect l="T15" t="T16" r="T17" b="T18"/>
              <a:pathLst>
                <a:path w="242" h="233">
                  <a:moveTo>
                    <a:pt x="242" y="233"/>
                  </a:moveTo>
                  <a:lnTo>
                    <a:pt x="9" y="0"/>
                  </a:lnTo>
                  <a:lnTo>
                    <a:pt x="0" y="9"/>
                  </a:lnTo>
                  <a:lnTo>
                    <a:pt x="223" y="233"/>
                  </a:lnTo>
                  <a:lnTo>
                    <a:pt x="242" y="233"/>
                  </a:lnTo>
                  <a:close/>
                </a:path>
              </a:pathLst>
            </a:custGeom>
            <a:solidFill>
              <a:srgbClr val="B2C4D6"/>
            </a:solidFill>
            <a:ln w="9525">
              <a:noFill/>
              <a:round/>
              <a:headEnd/>
              <a:tailEnd/>
            </a:ln>
          </p:spPr>
          <p:txBody>
            <a:bodyPr/>
            <a:lstStyle/>
            <a:p>
              <a:endParaRPr lang="en-US"/>
            </a:p>
          </p:txBody>
        </p:sp>
        <p:sp>
          <p:nvSpPr>
            <p:cNvPr id="1071" name="Freeform 137"/>
            <p:cNvSpPr>
              <a:spLocks/>
            </p:cNvSpPr>
            <p:nvPr/>
          </p:nvSpPr>
          <p:spPr bwMode="auto">
            <a:xfrm>
              <a:off x="5777" y="3650"/>
              <a:ext cx="52" cy="61"/>
            </a:xfrm>
            <a:custGeom>
              <a:avLst/>
              <a:gdLst>
                <a:gd name="T0" fmla="*/ 185 w 185"/>
                <a:gd name="T1" fmla="*/ 176 h 176"/>
                <a:gd name="T2" fmla="*/ 9 w 185"/>
                <a:gd name="T3" fmla="*/ 0 h 176"/>
                <a:gd name="T4" fmla="*/ 0 w 185"/>
                <a:gd name="T5" fmla="*/ 9 h 176"/>
                <a:gd name="T6" fmla="*/ 168 w 185"/>
                <a:gd name="T7" fmla="*/ 176 h 176"/>
                <a:gd name="T8" fmla="*/ 185 w 185"/>
                <a:gd name="T9" fmla="*/ 176 h 176"/>
                <a:gd name="T10" fmla="*/ 0 60000 65536"/>
                <a:gd name="T11" fmla="*/ 0 60000 65536"/>
                <a:gd name="T12" fmla="*/ 0 60000 65536"/>
                <a:gd name="T13" fmla="*/ 0 60000 65536"/>
                <a:gd name="T14" fmla="*/ 0 60000 65536"/>
                <a:gd name="T15" fmla="*/ 0 w 185"/>
                <a:gd name="T16" fmla="*/ 0 h 176"/>
                <a:gd name="T17" fmla="*/ 185 w 185"/>
                <a:gd name="T18" fmla="*/ 176 h 176"/>
              </a:gdLst>
              <a:ahLst/>
              <a:cxnLst>
                <a:cxn ang="T10">
                  <a:pos x="T0" y="T1"/>
                </a:cxn>
                <a:cxn ang="T11">
                  <a:pos x="T2" y="T3"/>
                </a:cxn>
                <a:cxn ang="T12">
                  <a:pos x="T4" y="T5"/>
                </a:cxn>
                <a:cxn ang="T13">
                  <a:pos x="T6" y="T7"/>
                </a:cxn>
                <a:cxn ang="T14">
                  <a:pos x="T8" y="T9"/>
                </a:cxn>
              </a:cxnLst>
              <a:rect l="T15" t="T16" r="T17" b="T18"/>
              <a:pathLst>
                <a:path w="185" h="176">
                  <a:moveTo>
                    <a:pt x="185" y="176"/>
                  </a:moveTo>
                  <a:lnTo>
                    <a:pt x="9" y="0"/>
                  </a:lnTo>
                  <a:lnTo>
                    <a:pt x="0" y="9"/>
                  </a:lnTo>
                  <a:lnTo>
                    <a:pt x="168" y="176"/>
                  </a:lnTo>
                  <a:lnTo>
                    <a:pt x="185" y="176"/>
                  </a:lnTo>
                  <a:close/>
                </a:path>
              </a:pathLst>
            </a:custGeom>
            <a:solidFill>
              <a:srgbClr val="B2C4D6"/>
            </a:solidFill>
            <a:ln w="9525">
              <a:noFill/>
              <a:round/>
              <a:headEnd/>
              <a:tailEnd/>
            </a:ln>
          </p:spPr>
          <p:txBody>
            <a:bodyPr/>
            <a:lstStyle/>
            <a:p>
              <a:endParaRPr lang="en-US"/>
            </a:p>
          </p:txBody>
        </p:sp>
        <p:sp>
          <p:nvSpPr>
            <p:cNvPr id="1072" name="Freeform 138"/>
            <p:cNvSpPr>
              <a:spLocks/>
            </p:cNvSpPr>
            <p:nvPr/>
          </p:nvSpPr>
          <p:spPr bwMode="auto">
            <a:xfrm>
              <a:off x="5777" y="3670"/>
              <a:ext cx="36" cy="41"/>
            </a:xfrm>
            <a:custGeom>
              <a:avLst/>
              <a:gdLst>
                <a:gd name="T0" fmla="*/ 127 w 127"/>
                <a:gd name="T1" fmla="*/ 118 h 119"/>
                <a:gd name="T2" fmla="*/ 9 w 127"/>
                <a:gd name="T3" fmla="*/ 0 h 119"/>
                <a:gd name="T4" fmla="*/ 0 w 127"/>
                <a:gd name="T5" fmla="*/ 10 h 119"/>
                <a:gd name="T6" fmla="*/ 110 w 127"/>
                <a:gd name="T7" fmla="*/ 119 h 119"/>
                <a:gd name="T8" fmla="*/ 127 w 127"/>
                <a:gd name="T9" fmla="*/ 118 h 119"/>
                <a:gd name="T10" fmla="*/ 0 60000 65536"/>
                <a:gd name="T11" fmla="*/ 0 60000 65536"/>
                <a:gd name="T12" fmla="*/ 0 60000 65536"/>
                <a:gd name="T13" fmla="*/ 0 60000 65536"/>
                <a:gd name="T14" fmla="*/ 0 60000 65536"/>
                <a:gd name="T15" fmla="*/ 0 w 127"/>
                <a:gd name="T16" fmla="*/ 0 h 119"/>
                <a:gd name="T17" fmla="*/ 127 w 127"/>
                <a:gd name="T18" fmla="*/ 119 h 119"/>
              </a:gdLst>
              <a:ahLst/>
              <a:cxnLst>
                <a:cxn ang="T10">
                  <a:pos x="T0" y="T1"/>
                </a:cxn>
                <a:cxn ang="T11">
                  <a:pos x="T2" y="T3"/>
                </a:cxn>
                <a:cxn ang="T12">
                  <a:pos x="T4" y="T5"/>
                </a:cxn>
                <a:cxn ang="T13">
                  <a:pos x="T6" y="T7"/>
                </a:cxn>
                <a:cxn ang="T14">
                  <a:pos x="T8" y="T9"/>
                </a:cxn>
              </a:cxnLst>
              <a:rect l="T15" t="T16" r="T17" b="T18"/>
              <a:pathLst>
                <a:path w="127" h="119">
                  <a:moveTo>
                    <a:pt x="127" y="118"/>
                  </a:moveTo>
                  <a:lnTo>
                    <a:pt x="9" y="0"/>
                  </a:lnTo>
                  <a:lnTo>
                    <a:pt x="0" y="10"/>
                  </a:lnTo>
                  <a:lnTo>
                    <a:pt x="110" y="119"/>
                  </a:lnTo>
                  <a:lnTo>
                    <a:pt x="127" y="118"/>
                  </a:lnTo>
                  <a:close/>
                </a:path>
              </a:pathLst>
            </a:custGeom>
            <a:solidFill>
              <a:srgbClr val="B2C4D6"/>
            </a:solidFill>
            <a:ln w="9525">
              <a:noFill/>
              <a:round/>
              <a:headEnd/>
              <a:tailEnd/>
            </a:ln>
          </p:spPr>
          <p:txBody>
            <a:bodyPr/>
            <a:lstStyle/>
            <a:p>
              <a:endParaRPr lang="en-US"/>
            </a:p>
          </p:txBody>
        </p:sp>
        <p:sp>
          <p:nvSpPr>
            <p:cNvPr id="1073" name="Freeform 139"/>
            <p:cNvSpPr>
              <a:spLocks/>
            </p:cNvSpPr>
            <p:nvPr/>
          </p:nvSpPr>
          <p:spPr bwMode="auto">
            <a:xfrm>
              <a:off x="5777" y="3690"/>
              <a:ext cx="20" cy="21"/>
            </a:xfrm>
            <a:custGeom>
              <a:avLst/>
              <a:gdLst>
                <a:gd name="T0" fmla="*/ 69 w 69"/>
                <a:gd name="T1" fmla="*/ 60 h 61"/>
                <a:gd name="T2" fmla="*/ 9 w 69"/>
                <a:gd name="T3" fmla="*/ 0 h 61"/>
                <a:gd name="T4" fmla="*/ 0 w 69"/>
                <a:gd name="T5" fmla="*/ 9 h 61"/>
                <a:gd name="T6" fmla="*/ 52 w 69"/>
                <a:gd name="T7" fmla="*/ 61 h 61"/>
                <a:gd name="T8" fmla="*/ 69 w 69"/>
                <a:gd name="T9" fmla="*/ 60 h 61"/>
                <a:gd name="T10" fmla="*/ 0 60000 65536"/>
                <a:gd name="T11" fmla="*/ 0 60000 65536"/>
                <a:gd name="T12" fmla="*/ 0 60000 65536"/>
                <a:gd name="T13" fmla="*/ 0 60000 65536"/>
                <a:gd name="T14" fmla="*/ 0 60000 65536"/>
                <a:gd name="T15" fmla="*/ 0 w 69"/>
                <a:gd name="T16" fmla="*/ 0 h 61"/>
                <a:gd name="T17" fmla="*/ 69 w 69"/>
                <a:gd name="T18" fmla="*/ 61 h 61"/>
              </a:gdLst>
              <a:ahLst/>
              <a:cxnLst>
                <a:cxn ang="T10">
                  <a:pos x="T0" y="T1"/>
                </a:cxn>
                <a:cxn ang="T11">
                  <a:pos x="T2" y="T3"/>
                </a:cxn>
                <a:cxn ang="T12">
                  <a:pos x="T4" y="T5"/>
                </a:cxn>
                <a:cxn ang="T13">
                  <a:pos x="T6" y="T7"/>
                </a:cxn>
                <a:cxn ang="T14">
                  <a:pos x="T8" y="T9"/>
                </a:cxn>
              </a:cxnLst>
              <a:rect l="T15" t="T16" r="T17" b="T18"/>
              <a:pathLst>
                <a:path w="69" h="61">
                  <a:moveTo>
                    <a:pt x="69" y="60"/>
                  </a:moveTo>
                  <a:lnTo>
                    <a:pt x="9" y="0"/>
                  </a:lnTo>
                  <a:lnTo>
                    <a:pt x="0" y="9"/>
                  </a:lnTo>
                  <a:lnTo>
                    <a:pt x="52" y="61"/>
                  </a:lnTo>
                  <a:lnTo>
                    <a:pt x="69" y="60"/>
                  </a:lnTo>
                  <a:close/>
                </a:path>
              </a:pathLst>
            </a:custGeom>
            <a:solidFill>
              <a:srgbClr val="B2C4D6"/>
            </a:solidFill>
            <a:ln w="9525">
              <a:noFill/>
              <a:round/>
              <a:headEnd/>
              <a:tailEnd/>
            </a:ln>
          </p:spPr>
          <p:txBody>
            <a:bodyPr/>
            <a:lstStyle/>
            <a:p>
              <a:endParaRPr lang="en-US"/>
            </a:p>
          </p:txBody>
        </p:sp>
        <p:sp>
          <p:nvSpPr>
            <p:cNvPr id="1074" name="Freeform 140"/>
            <p:cNvSpPr>
              <a:spLocks/>
            </p:cNvSpPr>
            <p:nvPr/>
          </p:nvSpPr>
          <p:spPr bwMode="auto">
            <a:xfrm>
              <a:off x="5856" y="3549"/>
              <a:ext cx="20" cy="25"/>
            </a:xfrm>
            <a:custGeom>
              <a:avLst/>
              <a:gdLst>
                <a:gd name="T0" fmla="*/ 71 w 71"/>
                <a:gd name="T1" fmla="*/ 61 h 70"/>
                <a:gd name="T2" fmla="*/ 9 w 71"/>
                <a:gd name="T3" fmla="*/ 0 h 70"/>
                <a:gd name="T4" fmla="*/ 0 w 71"/>
                <a:gd name="T5" fmla="*/ 9 h 70"/>
                <a:gd name="T6" fmla="*/ 62 w 71"/>
                <a:gd name="T7" fmla="*/ 70 h 70"/>
                <a:gd name="T8" fmla="*/ 71 w 71"/>
                <a:gd name="T9" fmla="*/ 61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71" y="61"/>
                  </a:moveTo>
                  <a:lnTo>
                    <a:pt x="9" y="0"/>
                  </a:lnTo>
                  <a:lnTo>
                    <a:pt x="0" y="9"/>
                  </a:lnTo>
                  <a:lnTo>
                    <a:pt x="62" y="70"/>
                  </a:lnTo>
                  <a:lnTo>
                    <a:pt x="71" y="61"/>
                  </a:lnTo>
                  <a:close/>
                </a:path>
              </a:pathLst>
            </a:custGeom>
            <a:solidFill>
              <a:srgbClr val="B2C4D6"/>
            </a:solidFill>
            <a:ln w="9525">
              <a:noFill/>
              <a:round/>
              <a:headEnd/>
              <a:tailEnd/>
            </a:ln>
          </p:spPr>
          <p:txBody>
            <a:bodyPr/>
            <a:lstStyle/>
            <a:p>
              <a:endParaRPr lang="en-US"/>
            </a:p>
          </p:txBody>
        </p:sp>
        <p:sp>
          <p:nvSpPr>
            <p:cNvPr id="1075" name="Freeform 141"/>
            <p:cNvSpPr>
              <a:spLocks/>
            </p:cNvSpPr>
            <p:nvPr/>
          </p:nvSpPr>
          <p:spPr bwMode="auto">
            <a:xfrm>
              <a:off x="5840" y="3549"/>
              <a:ext cx="36" cy="44"/>
            </a:xfrm>
            <a:custGeom>
              <a:avLst/>
              <a:gdLst>
                <a:gd name="T0" fmla="*/ 129 w 129"/>
                <a:gd name="T1" fmla="*/ 118 h 128"/>
                <a:gd name="T2" fmla="*/ 10 w 129"/>
                <a:gd name="T3" fmla="*/ 0 h 128"/>
                <a:gd name="T4" fmla="*/ 0 w 129"/>
                <a:gd name="T5" fmla="*/ 8 h 128"/>
                <a:gd name="T6" fmla="*/ 120 w 129"/>
                <a:gd name="T7" fmla="*/ 128 h 128"/>
                <a:gd name="T8" fmla="*/ 129 w 129"/>
                <a:gd name="T9" fmla="*/ 118 h 128"/>
                <a:gd name="T10" fmla="*/ 0 60000 65536"/>
                <a:gd name="T11" fmla="*/ 0 60000 65536"/>
                <a:gd name="T12" fmla="*/ 0 60000 65536"/>
                <a:gd name="T13" fmla="*/ 0 60000 65536"/>
                <a:gd name="T14" fmla="*/ 0 60000 65536"/>
                <a:gd name="T15" fmla="*/ 0 w 129"/>
                <a:gd name="T16" fmla="*/ 0 h 128"/>
                <a:gd name="T17" fmla="*/ 129 w 129"/>
                <a:gd name="T18" fmla="*/ 128 h 128"/>
              </a:gdLst>
              <a:ahLst/>
              <a:cxnLst>
                <a:cxn ang="T10">
                  <a:pos x="T0" y="T1"/>
                </a:cxn>
                <a:cxn ang="T11">
                  <a:pos x="T2" y="T3"/>
                </a:cxn>
                <a:cxn ang="T12">
                  <a:pos x="T4" y="T5"/>
                </a:cxn>
                <a:cxn ang="T13">
                  <a:pos x="T6" y="T7"/>
                </a:cxn>
                <a:cxn ang="T14">
                  <a:pos x="T8" y="T9"/>
                </a:cxn>
              </a:cxnLst>
              <a:rect l="T15" t="T16" r="T17" b="T18"/>
              <a:pathLst>
                <a:path w="129" h="128">
                  <a:moveTo>
                    <a:pt x="129" y="118"/>
                  </a:moveTo>
                  <a:lnTo>
                    <a:pt x="10" y="0"/>
                  </a:lnTo>
                  <a:lnTo>
                    <a:pt x="0" y="8"/>
                  </a:lnTo>
                  <a:lnTo>
                    <a:pt x="120" y="128"/>
                  </a:lnTo>
                  <a:lnTo>
                    <a:pt x="129" y="118"/>
                  </a:lnTo>
                  <a:close/>
                </a:path>
              </a:pathLst>
            </a:custGeom>
            <a:solidFill>
              <a:srgbClr val="B2C4D6"/>
            </a:solidFill>
            <a:ln w="9525">
              <a:noFill/>
              <a:round/>
              <a:headEnd/>
              <a:tailEnd/>
            </a:ln>
          </p:spPr>
          <p:txBody>
            <a:bodyPr/>
            <a:lstStyle/>
            <a:p>
              <a:endParaRPr lang="en-US"/>
            </a:p>
          </p:txBody>
        </p:sp>
        <p:sp>
          <p:nvSpPr>
            <p:cNvPr id="1076" name="Freeform 142"/>
            <p:cNvSpPr>
              <a:spLocks/>
            </p:cNvSpPr>
            <p:nvPr/>
          </p:nvSpPr>
          <p:spPr bwMode="auto">
            <a:xfrm>
              <a:off x="5778" y="3549"/>
              <a:ext cx="51" cy="63"/>
            </a:xfrm>
            <a:custGeom>
              <a:avLst/>
              <a:gdLst>
                <a:gd name="T0" fmla="*/ 0 w 182"/>
                <a:gd name="T1" fmla="*/ 174 h 183"/>
                <a:gd name="T2" fmla="*/ 173 w 182"/>
                <a:gd name="T3" fmla="*/ 0 h 183"/>
                <a:gd name="T4" fmla="*/ 182 w 182"/>
                <a:gd name="T5" fmla="*/ 9 h 183"/>
                <a:gd name="T6" fmla="*/ 9 w 182"/>
                <a:gd name="T7" fmla="*/ 183 h 183"/>
                <a:gd name="T8" fmla="*/ 0 w 182"/>
                <a:gd name="T9" fmla="*/ 174 h 183"/>
                <a:gd name="T10" fmla="*/ 0 60000 65536"/>
                <a:gd name="T11" fmla="*/ 0 60000 65536"/>
                <a:gd name="T12" fmla="*/ 0 60000 65536"/>
                <a:gd name="T13" fmla="*/ 0 60000 65536"/>
                <a:gd name="T14" fmla="*/ 0 60000 65536"/>
                <a:gd name="T15" fmla="*/ 0 w 182"/>
                <a:gd name="T16" fmla="*/ 0 h 183"/>
                <a:gd name="T17" fmla="*/ 182 w 182"/>
                <a:gd name="T18" fmla="*/ 183 h 183"/>
              </a:gdLst>
              <a:ahLst/>
              <a:cxnLst>
                <a:cxn ang="T10">
                  <a:pos x="T0" y="T1"/>
                </a:cxn>
                <a:cxn ang="T11">
                  <a:pos x="T2" y="T3"/>
                </a:cxn>
                <a:cxn ang="T12">
                  <a:pos x="T4" y="T5"/>
                </a:cxn>
                <a:cxn ang="T13">
                  <a:pos x="T6" y="T7"/>
                </a:cxn>
                <a:cxn ang="T14">
                  <a:pos x="T8" y="T9"/>
                </a:cxn>
              </a:cxnLst>
              <a:rect l="T15" t="T16" r="T17" b="T18"/>
              <a:pathLst>
                <a:path w="182" h="183">
                  <a:moveTo>
                    <a:pt x="0" y="174"/>
                  </a:moveTo>
                  <a:lnTo>
                    <a:pt x="173" y="0"/>
                  </a:lnTo>
                  <a:lnTo>
                    <a:pt x="182" y="9"/>
                  </a:lnTo>
                  <a:lnTo>
                    <a:pt x="9" y="183"/>
                  </a:lnTo>
                  <a:lnTo>
                    <a:pt x="0" y="174"/>
                  </a:lnTo>
                  <a:close/>
                </a:path>
              </a:pathLst>
            </a:custGeom>
            <a:solidFill>
              <a:srgbClr val="B2C4D6"/>
            </a:solidFill>
            <a:ln w="9525">
              <a:noFill/>
              <a:round/>
              <a:headEnd/>
              <a:tailEnd/>
            </a:ln>
          </p:spPr>
          <p:txBody>
            <a:bodyPr/>
            <a:lstStyle/>
            <a:p>
              <a:endParaRPr lang="en-US"/>
            </a:p>
          </p:txBody>
        </p:sp>
        <p:sp>
          <p:nvSpPr>
            <p:cNvPr id="1077" name="Freeform 143"/>
            <p:cNvSpPr>
              <a:spLocks/>
            </p:cNvSpPr>
            <p:nvPr/>
          </p:nvSpPr>
          <p:spPr bwMode="auto">
            <a:xfrm>
              <a:off x="5778" y="3549"/>
              <a:ext cx="67" cy="83"/>
            </a:xfrm>
            <a:custGeom>
              <a:avLst/>
              <a:gdLst>
                <a:gd name="T0" fmla="*/ 0 w 241"/>
                <a:gd name="T1" fmla="*/ 231 h 241"/>
                <a:gd name="T2" fmla="*/ 232 w 241"/>
                <a:gd name="T3" fmla="*/ 0 h 241"/>
                <a:gd name="T4" fmla="*/ 241 w 241"/>
                <a:gd name="T5" fmla="*/ 9 h 241"/>
                <a:gd name="T6" fmla="*/ 9 w 241"/>
                <a:gd name="T7" fmla="*/ 241 h 241"/>
                <a:gd name="T8" fmla="*/ 0 w 241"/>
                <a:gd name="T9" fmla="*/ 231 h 241"/>
                <a:gd name="T10" fmla="*/ 0 60000 65536"/>
                <a:gd name="T11" fmla="*/ 0 60000 65536"/>
                <a:gd name="T12" fmla="*/ 0 60000 65536"/>
                <a:gd name="T13" fmla="*/ 0 60000 65536"/>
                <a:gd name="T14" fmla="*/ 0 60000 65536"/>
                <a:gd name="T15" fmla="*/ 0 w 241"/>
                <a:gd name="T16" fmla="*/ 0 h 241"/>
                <a:gd name="T17" fmla="*/ 241 w 241"/>
                <a:gd name="T18" fmla="*/ 241 h 241"/>
              </a:gdLst>
              <a:ahLst/>
              <a:cxnLst>
                <a:cxn ang="T10">
                  <a:pos x="T0" y="T1"/>
                </a:cxn>
                <a:cxn ang="T11">
                  <a:pos x="T2" y="T3"/>
                </a:cxn>
                <a:cxn ang="T12">
                  <a:pos x="T4" y="T5"/>
                </a:cxn>
                <a:cxn ang="T13">
                  <a:pos x="T6" y="T7"/>
                </a:cxn>
                <a:cxn ang="T14">
                  <a:pos x="T8" y="T9"/>
                </a:cxn>
              </a:cxnLst>
              <a:rect l="T15" t="T16" r="T17" b="T18"/>
              <a:pathLst>
                <a:path w="241" h="241">
                  <a:moveTo>
                    <a:pt x="0" y="231"/>
                  </a:moveTo>
                  <a:lnTo>
                    <a:pt x="232" y="0"/>
                  </a:lnTo>
                  <a:lnTo>
                    <a:pt x="241" y="9"/>
                  </a:lnTo>
                  <a:lnTo>
                    <a:pt x="9" y="241"/>
                  </a:lnTo>
                  <a:lnTo>
                    <a:pt x="0" y="231"/>
                  </a:lnTo>
                  <a:close/>
                </a:path>
              </a:pathLst>
            </a:custGeom>
            <a:solidFill>
              <a:srgbClr val="B2C4D6"/>
            </a:solidFill>
            <a:ln w="9525">
              <a:noFill/>
              <a:round/>
              <a:headEnd/>
              <a:tailEnd/>
            </a:ln>
          </p:spPr>
          <p:txBody>
            <a:bodyPr/>
            <a:lstStyle/>
            <a:p>
              <a:endParaRPr lang="en-US"/>
            </a:p>
          </p:txBody>
        </p:sp>
        <p:sp>
          <p:nvSpPr>
            <p:cNvPr id="1078" name="Freeform 144"/>
            <p:cNvSpPr>
              <a:spLocks/>
            </p:cNvSpPr>
            <p:nvPr/>
          </p:nvSpPr>
          <p:spPr bwMode="auto">
            <a:xfrm>
              <a:off x="5778" y="3549"/>
              <a:ext cx="83" cy="103"/>
            </a:xfrm>
            <a:custGeom>
              <a:avLst/>
              <a:gdLst>
                <a:gd name="T0" fmla="*/ 0 w 298"/>
                <a:gd name="T1" fmla="*/ 289 h 298"/>
                <a:gd name="T2" fmla="*/ 289 w 298"/>
                <a:gd name="T3" fmla="*/ 0 h 298"/>
                <a:gd name="T4" fmla="*/ 298 w 298"/>
                <a:gd name="T5" fmla="*/ 9 h 298"/>
                <a:gd name="T6" fmla="*/ 9 w 298"/>
                <a:gd name="T7" fmla="*/ 298 h 298"/>
                <a:gd name="T8" fmla="*/ 0 w 298"/>
                <a:gd name="T9" fmla="*/ 289 h 298"/>
                <a:gd name="T10" fmla="*/ 0 60000 65536"/>
                <a:gd name="T11" fmla="*/ 0 60000 65536"/>
                <a:gd name="T12" fmla="*/ 0 60000 65536"/>
                <a:gd name="T13" fmla="*/ 0 60000 65536"/>
                <a:gd name="T14" fmla="*/ 0 60000 65536"/>
                <a:gd name="T15" fmla="*/ 0 w 298"/>
                <a:gd name="T16" fmla="*/ 0 h 298"/>
                <a:gd name="T17" fmla="*/ 298 w 298"/>
                <a:gd name="T18" fmla="*/ 298 h 298"/>
              </a:gdLst>
              <a:ahLst/>
              <a:cxnLst>
                <a:cxn ang="T10">
                  <a:pos x="T0" y="T1"/>
                </a:cxn>
                <a:cxn ang="T11">
                  <a:pos x="T2" y="T3"/>
                </a:cxn>
                <a:cxn ang="T12">
                  <a:pos x="T4" y="T5"/>
                </a:cxn>
                <a:cxn ang="T13">
                  <a:pos x="T6" y="T7"/>
                </a:cxn>
                <a:cxn ang="T14">
                  <a:pos x="T8" y="T9"/>
                </a:cxn>
              </a:cxnLst>
              <a:rect l="T15" t="T16" r="T17" b="T18"/>
              <a:pathLst>
                <a:path w="298" h="298">
                  <a:moveTo>
                    <a:pt x="0" y="289"/>
                  </a:moveTo>
                  <a:lnTo>
                    <a:pt x="289" y="0"/>
                  </a:lnTo>
                  <a:lnTo>
                    <a:pt x="298" y="9"/>
                  </a:lnTo>
                  <a:lnTo>
                    <a:pt x="9" y="298"/>
                  </a:lnTo>
                  <a:lnTo>
                    <a:pt x="0" y="289"/>
                  </a:lnTo>
                  <a:close/>
                </a:path>
              </a:pathLst>
            </a:custGeom>
            <a:solidFill>
              <a:srgbClr val="B2C4D6"/>
            </a:solidFill>
            <a:ln w="9525">
              <a:noFill/>
              <a:round/>
              <a:headEnd/>
              <a:tailEnd/>
            </a:ln>
          </p:spPr>
          <p:txBody>
            <a:bodyPr/>
            <a:lstStyle/>
            <a:p>
              <a:endParaRPr lang="en-US"/>
            </a:p>
          </p:txBody>
        </p:sp>
        <p:sp>
          <p:nvSpPr>
            <p:cNvPr id="1079" name="Freeform 145"/>
            <p:cNvSpPr>
              <a:spLocks/>
            </p:cNvSpPr>
            <p:nvPr/>
          </p:nvSpPr>
          <p:spPr bwMode="auto">
            <a:xfrm>
              <a:off x="5778" y="3550"/>
              <a:ext cx="98" cy="121"/>
            </a:xfrm>
            <a:custGeom>
              <a:avLst/>
              <a:gdLst>
                <a:gd name="T0" fmla="*/ 0 w 353"/>
                <a:gd name="T1" fmla="*/ 344 h 353"/>
                <a:gd name="T2" fmla="*/ 343 w 353"/>
                <a:gd name="T3" fmla="*/ 0 h 353"/>
                <a:gd name="T4" fmla="*/ 353 w 353"/>
                <a:gd name="T5" fmla="*/ 10 h 353"/>
                <a:gd name="T6" fmla="*/ 9 w 353"/>
                <a:gd name="T7" fmla="*/ 353 h 353"/>
                <a:gd name="T8" fmla="*/ 0 w 353"/>
                <a:gd name="T9" fmla="*/ 344 h 353"/>
                <a:gd name="T10" fmla="*/ 0 60000 65536"/>
                <a:gd name="T11" fmla="*/ 0 60000 65536"/>
                <a:gd name="T12" fmla="*/ 0 60000 65536"/>
                <a:gd name="T13" fmla="*/ 0 60000 65536"/>
                <a:gd name="T14" fmla="*/ 0 60000 65536"/>
                <a:gd name="T15" fmla="*/ 0 w 353"/>
                <a:gd name="T16" fmla="*/ 0 h 353"/>
                <a:gd name="T17" fmla="*/ 353 w 353"/>
                <a:gd name="T18" fmla="*/ 353 h 353"/>
              </a:gdLst>
              <a:ahLst/>
              <a:cxnLst>
                <a:cxn ang="T10">
                  <a:pos x="T0" y="T1"/>
                </a:cxn>
                <a:cxn ang="T11">
                  <a:pos x="T2" y="T3"/>
                </a:cxn>
                <a:cxn ang="T12">
                  <a:pos x="T4" y="T5"/>
                </a:cxn>
                <a:cxn ang="T13">
                  <a:pos x="T6" y="T7"/>
                </a:cxn>
                <a:cxn ang="T14">
                  <a:pos x="T8" y="T9"/>
                </a:cxn>
              </a:cxnLst>
              <a:rect l="T15" t="T16" r="T17" b="T18"/>
              <a:pathLst>
                <a:path w="353" h="353">
                  <a:moveTo>
                    <a:pt x="0" y="344"/>
                  </a:moveTo>
                  <a:lnTo>
                    <a:pt x="343" y="0"/>
                  </a:lnTo>
                  <a:lnTo>
                    <a:pt x="353" y="10"/>
                  </a:lnTo>
                  <a:lnTo>
                    <a:pt x="9" y="353"/>
                  </a:lnTo>
                  <a:lnTo>
                    <a:pt x="0" y="344"/>
                  </a:lnTo>
                  <a:close/>
                </a:path>
              </a:pathLst>
            </a:custGeom>
            <a:solidFill>
              <a:srgbClr val="B2C4D6"/>
            </a:solidFill>
            <a:ln w="9525">
              <a:noFill/>
              <a:round/>
              <a:headEnd/>
              <a:tailEnd/>
            </a:ln>
          </p:spPr>
          <p:txBody>
            <a:bodyPr/>
            <a:lstStyle/>
            <a:p>
              <a:endParaRPr lang="en-US"/>
            </a:p>
          </p:txBody>
        </p:sp>
        <p:sp>
          <p:nvSpPr>
            <p:cNvPr id="1080" name="Freeform 146"/>
            <p:cNvSpPr>
              <a:spLocks/>
            </p:cNvSpPr>
            <p:nvPr/>
          </p:nvSpPr>
          <p:spPr bwMode="auto">
            <a:xfrm>
              <a:off x="5778" y="3570"/>
              <a:ext cx="98" cy="120"/>
            </a:xfrm>
            <a:custGeom>
              <a:avLst/>
              <a:gdLst>
                <a:gd name="T0" fmla="*/ 0 w 353"/>
                <a:gd name="T1" fmla="*/ 344 h 352"/>
                <a:gd name="T2" fmla="*/ 343 w 353"/>
                <a:gd name="T3" fmla="*/ 0 h 352"/>
                <a:gd name="T4" fmla="*/ 353 w 353"/>
                <a:gd name="T5" fmla="*/ 9 h 352"/>
                <a:gd name="T6" fmla="*/ 9 w 353"/>
                <a:gd name="T7" fmla="*/ 352 h 352"/>
                <a:gd name="T8" fmla="*/ 0 w 353"/>
                <a:gd name="T9" fmla="*/ 344 h 352"/>
                <a:gd name="T10" fmla="*/ 0 60000 65536"/>
                <a:gd name="T11" fmla="*/ 0 60000 65536"/>
                <a:gd name="T12" fmla="*/ 0 60000 65536"/>
                <a:gd name="T13" fmla="*/ 0 60000 65536"/>
                <a:gd name="T14" fmla="*/ 0 60000 65536"/>
                <a:gd name="T15" fmla="*/ 0 w 353"/>
                <a:gd name="T16" fmla="*/ 0 h 352"/>
                <a:gd name="T17" fmla="*/ 353 w 353"/>
                <a:gd name="T18" fmla="*/ 352 h 352"/>
              </a:gdLst>
              <a:ahLst/>
              <a:cxnLst>
                <a:cxn ang="T10">
                  <a:pos x="T0" y="T1"/>
                </a:cxn>
                <a:cxn ang="T11">
                  <a:pos x="T2" y="T3"/>
                </a:cxn>
                <a:cxn ang="T12">
                  <a:pos x="T4" y="T5"/>
                </a:cxn>
                <a:cxn ang="T13">
                  <a:pos x="T6" y="T7"/>
                </a:cxn>
                <a:cxn ang="T14">
                  <a:pos x="T8" y="T9"/>
                </a:cxn>
              </a:cxnLst>
              <a:rect l="T15" t="T16" r="T17" b="T18"/>
              <a:pathLst>
                <a:path w="353" h="352">
                  <a:moveTo>
                    <a:pt x="0" y="344"/>
                  </a:moveTo>
                  <a:lnTo>
                    <a:pt x="343" y="0"/>
                  </a:lnTo>
                  <a:lnTo>
                    <a:pt x="353" y="9"/>
                  </a:lnTo>
                  <a:lnTo>
                    <a:pt x="9" y="352"/>
                  </a:lnTo>
                  <a:lnTo>
                    <a:pt x="0" y="344"/>
                  </a:lnTo>
                  <a:close/>
                </a:path>
              </a:pathLst>
            </a:custGeom>
            <a:solidFill>
              <a:srgbClr val="B2C4D6"/>
            </a:solidFill>
            <a:ln w="9525">
              <a:noFill/>
              <a:round/>
              <a:headEnd/>
              <a:tailEnd/>
            </a:ln>
          </p:spPr>
          <p:txBody>
            <a:bodyPr/>
            <a:lstStyle/>
            <a:p>
              <a:endParaRPr lang="en-US"/>
            </a:p>
          </p:txBody>
        </p:sp>
        <p:sp>
          <p:nvSpPr>
            <p:cNvPr id="1081" name="Freeform 147"/>
            <p:cNvSpPr>
              <a:spLocks/>
            </p:cNvSpPr>
            <p:nvPr/>
          </p:nvSpPr>
          <p:spPr bwMode="auto">
            <a:xfrm>
              <a:off x="5778" y="3590"/>
              <a:ext cx="98" cy="121"/>
            </a:xfrm>
            <a:custGeom>
              <a:avLst/>
              <a:gdLst>
                <a:gd name="T0" fmla="*/ 0 w 353"/>
                <a:gd name="T1" fmla="*/ 343 h 352"/>
                <a:gd name="T2" fmla="*/ 343 w 353"/>
                <a:gd name="T3" fmla="*/ 0 h 352"/>
                <a:gd name="T4" fmla="*/ 353 w 353"/>
                <a:gd name="T5" fmla="*/ 9 h 352"/>
                <a:gd name="T6" fmla="*/ 9 w 353"/>
                <a:gd name="T7" fmla="*/ 352 h 352"/>
                <a:gd name="T8" fmla="*/ 0 w 353"/>
                <a:gd name="T9" fmla="*/ 343 h 352"/>
                <a:gd name="T10" fmla="*/ 0 60000 65536"/>
                <a:gd name="T11" fmla="*/ 0 60000 65536"/>
                <a:gd name="T12" fmla="*/ 0 60000 65536"/>
                <a:gd name="T13" fmla="*/ 0 60000 65536"/>
                <a:gd name="T14" fmla="*/ 0 60000 65536"/>
                <a:gd name="T15" fmla="*/ 0 w 353"/>
                <a:gd name="T16" fmla="*/ 0 h 352"/>
                <a:gd name="T17" fmla="*/ 353 w 353"/>
                <a:gd name="T18" fmla="*/ 352 h 352"/>
              </a:gdLst>
              <a:ahLst/>
              <a:cxnLst>
                <a:cxn ang="T10">
                  <a:pos x="T0" y="T1"/>
                </a:cxn>
                <a:cxn ang="T11">
                  <a:pos x="T2" y="T3"/>
                </a:cxn>
                <a:cxn ang="T12">
                  <a:pos x="T4" y="T5"/>
                </a:cxn>
                <a:cxn ang="T13">
                  <a:pos x="T6" y="T7"/>
                </a:cxn>
                <a:cxn ang="T14">
                  <a:pos x="T8" y="T9"/>
                </a:cxn>
              </a:cxnLst>
              <a:rect l="T15" t="T16" r="T17" b="T18"/>
              <a:pathLst>
                <a:path w="353" h="352">
                  <a:moveTo>
                    <a:pt x="0" y="343"/>
                  </a:moveTo>
                  <a:lnTo>
                    <a:pt x="343" y="0"/>
                  </a:lnTo>
                  <a:lnTo>
                    <a:pt x="353" y="9"/>
                  </a:lnTo>
                  <a:lnTo>
                    <a:pt x="9" y="352"/>
                  </a:lnTo>
                  <a:lnTo>
                    <a:pt x="0" y="343"/>
                  </a:lnTo>
                  <a:close/>
                </a:path>
              </a:pathLst>
            </a:custGeom>
            <a:solidFill>
              <a:srgbClr val="B2C4D6"/>
            </a:solidFill>
            <a:ln w="9525">
              <a:noFill/>
              <a:round/>
              <a:headEnd/>
              <a:tailEnd/>
            </a:ln>
          </p:spPr>
          <p:txBody>
            <a:bodyPr/>
            <a:lstStyle/>
            <a:p>
              <a:endParaRPr lang="en-US"/>
            </a:p>
          </p:txBody>
        </p:sp>
        <p:sp>
          <p:nvSpPr>
            <p:cNvPr id="1082" name="Freeform 148"/>
            <p:cNvSpPr>
              <a:spLocks/>
            </p:cNvSpPr>
            <p:nvPr/>
          </p:nvSpPr>
          <p:spPr bwMode="auto">
            <a:xfrm>
              <a:off x="5792" y="3610"/>
              <a:ext cx="84" cy="100"/>
            </a:xfrm>
            <a:custGeom>
              <a:avLst/>
              <a:gdLst>
                <a:gd name="T0" fmla="*/ 0 w 303"/>
                <a:gd name="T1" fmla="*/ 294 h 294"/>
                <a:gd name="T2" fmla="*/ 293 w 303"/>
                <a:gd name="T3" fmla="*/ 0 h 294"/>
                <a:gd name="T4" fmla="*/ 303 w 303"/>
                <a:gd name="T5" fmla="*/ 9 h 294"/>
                <a:gd name="T6" fmla="*/ 18 w 303"/>
                <a:gd name="T7" fmla="*/ 294 h 294"/>
                <a:gd name="T8" fmla="*/ 0 w 303"/>
                <a:gd name="T9" fmla="*/ 294 h 294"/>
                <a:gd name="T10" fmla="*/ 0 60000 65536"/>
                <a:gd name="T11" fmla="*/ 0 60000 65536"/>
                <a:gd name="T12" fmla="*/ 0 60000 65536"/>
                <a:gd name="T13" fmla="*/ 0 60000 65536"/>
                <a:gd name="T14" fmla="*/ 0 60000 65536"/>
                <a:gd name="T15" fmla="*/ 0 w 303"/>
                <a:gd name="T16" fmla="*/ 0 h 294"/>
                <a:gd name="T17" fmla="*/ 303 w 303"/>
                <a:gd name="T18" fmla="*/ 294 h 294"/>
              </a:gdLst>
              <a:ahLst/>
              <a:cxnLst>
                <a:cxn ang="T10">
                  <a:pos x="T0" y="T1"/>
                </a:cxn>
                <a:cxn ang="T11">
                  <a:pos x="T2" y="T3"/>
                </a:cxn>
                <a:cxn ang="T12">
                  <a:pos x="T4" y="T5"/>
                </a:cxn>
                <a:cxn ang="T13">
                  <a:pos x="T6" y="T7"/>
                </a:cxn>
                <a:cxn ang="T14">
                  <a:pos x="T8" y="T9"/>
                </a:cxn>
              </a:cxnLst>
              <a:rect l="T15" t="T16" r="T17" b="T18"/>
              <a:pathLst>
                <a:path w="303" h="294">
                  <a:moveTo>
                    <a:pt x="0" y="294"/>
                  </a:moveTo>
                  <a:lnTo>
                    <a:pt x="293" y="0"/>
                  </a:lnTo>
                  <a:lnTo>
                    <a:pt x="303" y="9"/>
                  </a:lnTo>
                  <a:lnTo>
                    <a:pt x="18" y="294"/>
                  </a:lnTo>
                  <a:lnTo>
                    <a:pt x="0" y="294"/>
                  </a:lnTo>
                  <a:close/>
                </a:path>
              </a:pathLst>
            </a:custGeom>
            <a:solidFill>
              <a:srgbClr val="B2C4D6"/>
            </a:solidFill>
            <a:ln w="9525">
              <a:noFill/>
              <a:round/>
              <a:headEnd/>
              <a:tailEnd/>
            </a:ln>
          </p:spPr>
          <p:txBody>
            <a:bodyPr/>
            <a:lstStyle/>
            <a:p>
              <a:endParaRPr lang="en-US"/>
            </a:p>
          </p:txBody>
        </p:sp>
        <p:sp>
          <p:nvSpPr>
            <p:cNvPr id="1083" name="Freeform 149"/>
            <p:cNvSpPr>
              <a:spLocks/>
            </p:cNvSpPr>
            <p:nvPr/>
          </p:nvSpPr>
          <p:spPr bwMode="auto">
            <a:xfrm>
              <a:off x="5808" y="3630"/>
              <a:ext cx="68" cy="81"/>
            </a:xfrm>
            <a:custGeom>
              <a:avLst/>
              <a:gdLst>
                <a:gd name="T0" fmla="*/ 0 w 245"/>
                <a:gd name="T1" fmla="*/ 236 h 237"/>
                <a:gd name="T2" fmla="*/ 235 w 245"/>
                <a:gd name="T3" fmla="*/ 0 h 237"/>
                <a:gd name="T4" fmla="*/ 245 w 245"/>
                <a:gd name="T5" fmla="*/ 9 h 237"/>
                <a:gd name="T6" fmla="*/ 16 w 245"/>
                <a:gd name="T7" fmla="*/ 237 h 237"/>
                <a:gd name="T8" fmla="*/ 0 w 245"/>
                <a:gd name="T9" fmla="*/ 236 h 237"/>
                <a:gd name="T10" fmla="*/ 0 60000 65536"/>
                <a:gd name="T11" fmla="*/ 0 60000 65536"/>
                <a:gd name="T12" fmla="*/ 0 60000 65536"/>
                <a:gd name="T13" fmla="*/ 0 60000 65536"/>
                <a:gd name="T14" fmla="*/ 0 60000 65536"/>
                <a:gd name="T15" fmla="*/ 0 w 245"/>
                <a:gd name="T16" fmla="*/ 0 h 237"/>
                <a:gd name="T17" fmla="*/ 245 w 245"/>
                <a:gd name="T18" fmla="*/ 237 h 237"/>
              </a:gdLst>
              <a:ahLst/>
              <a:cxnLst>
                <a:cxn ang="T10">
                  <a:pos x="T0" y="T1"/>
                </a:cxn>
                <a:cxn ang="T11">
                  <a:pos x="T2" y="T3"/>
                </a:cxn>
                <a:cxn ang="T12">
                  <a:pos x="T4" y="T5"/>
                </a:cxn>
                <a:cxn ang="T13">
                  <a:pos x="T6" y="T7"/>
                </a:cxn>
                <a:cxn ang="T14">
                  <a:pos x="T8" y="T9"/>
                </a:cxn>
              </a:cxnLst>
              <a:rect l="T15" t="T16" r="T17" b="T18"/>
              <a:pathLst>
                <a:path w="245" h="237">
                  <a:moveTo>
                    <a:pt x="0" y="236"/>
                  </a:moveTo>
                  <a:lnTo>
                    <a:pt x="235" y="0"/>
                  </a:lnTo>
                  <a:lnTo>
                    <a:pt x="245" y="9"/>
                  </a:lnTo>
                  <a:lnTo>
                    <a:pt x="16" y="237"/>
                  </a:lnTo>
                  <a:lnTo>
                    <a:pt x="0" y="236"/>
                  </a:lnTo>
                  <a:close/>
                </a:path>
              </a:pathLst>
            </a:custGeom>
            <a:solidFill>
              <a:srgbClr val="B2C4D6"/>
            </a:solidFill>
            <a:ln w="9525">
              <a:noFill/>
              <a:round/>
              <a:headEnd/>
              <a:tailEnd/>
            </a:ln>
          </p:spPr>
          <p:txBody>
            <a:bodyPr/>
            <a:lstStyle/>
            <a:p>
              <a:endParaRPr lang="en-US"/>
            </a:p>
          </p:txBody>
        </p:sp>
        <p:sp>
          <p:nvSpPr>
            <p:cNvPr id="1084" name="Freeform 150"/>
            <p:cNvSpPr>
              <a:spLocks/>
            </p:cNvSpPr>
            <p:nvPr/>
          </p:nvSpPr>
          <p:spPr bwMode="auto">
            <a:xfrm>
              <a:off x="5824" y="3649"/>
              <a:ext cx="52" cy="62"/>
            </a:xfrm>
            <a:custGeom>
              <a:avLst/>
              <a:gdLst>
                <a:gd name="T0" fmla="*/ 0 w 188"/>
                <a:gd name="T1" fmla="*/ 179 h 180"/>
                <a:gd name="T2" fmla="*/ 178 w 188"/>
                <a:gd name="T3" fmla="*/ 0 h 180"/>
                <a:gd name="T4" fmla="*/ 188 w 188"/>
                <a:gd name="T5" fmla="*/ 10 h 180"/>
                <a:gd name="T6" fmla="*/ 18 w 188"/>
                <a:gd name="T7" fmla="*/ 180 h 180"/>
                <a:gd name="T8" fmla="*/ 0 w 188"/>
                <a:gd name="T9" fmla="*/ 179 h 180"/>
                <a:gd name="T10" fmla="*/ 0 60000 65536"/>
                <a:gd name="T11" fmla="*/ 0 60000 65536"/>
                <a:gd name="T12" fmla="*/ 0 60000 65536"/>
                <a:gd name="T13" fmla="*/ 0 60000 65536"/>
                <a:gd name="T14" fmla="*/ 0 60000 65536"/>
                <a:gd name="T15" fmla="*/ 0 w 188"/>
                <a:gd name="T16" fmla="*/ 0 h 180"/>
                <a:gd name="T17" fmla="*/ 188 w 188"/>
                <a:gd name="T18" fmla="*/ 180 h 180"/>
              </a:gdLst>
              <a:ahLst/>
              <a:cxnLst>
                <a:cxn ang="T10">
                  <a:pos x="T0" y="T1"/>
                </a:cxn>
                <a:cxn ang="T11">
                  <a:pos x="T2" y="T3"/>
                </a:cxn>
                <a:cxn ang="T12">
                  <a:pos x="T4" y="T5"/>
                </a:cxn>
                <a:cxn ang="T13">
                  <a:pos x="T6" y="T7"/>
                </a:cxn>
                <a:cxn ang="T14">
                  <a:pos x="T8" y="T9"/>
                </a:cxn>
              </a:cxnLst>
              <a:rect l="T15" t="T16" r="T17" b="T18"/>
              <a:pathLst>
                <a:path w="188" h="180">
                  <a:moveTo>
                    <a:pt x="0" y="179"/>
                  </a:moveTo>
                  <a:lnTo>
                    <a:pt x="178" y="0"/>
                  </a:lnTo>
                  <a:lnTo>
                    <a:pt x="188" y="10"/>
                  </a:lnTo>
                  <a:lnTo>
                    <a:pt x="18" y="180"/>
                  </a:lnTo>
                  <a:lnTo>
                    <a:pt x="0" y="179"/>
                  </a:lnTo>
                  <a:close/>
                </a:path>
              </a:pathLst>
            </a:custGeom>
            <a:solidFill>
              <a:srgbClr val="B2C4D6"/>
            </a:solidFill>
            <a:ln w="9525">
              <a:noFill/>
              <a:round/>
              <a:headEnd/>
              <a:tailEnd/>
            </a:ln>
          </p:spPr>
          <p:txBody>
            <a:bodyPr/>
            <a:lstStyle/>
            <a:p>
              <a:endParaRPr lang="en-US"/>
            </a:p>
          </p:txBody>
        </p:sp>
        <p:sp>
          <p:nvSpPr>
            <p:cNvPr id="1085" name="Freeform 151"/>
            <p:cNvSpPr>
              <a:spLocks/>
            </p:cNvSpPr>
            <p:nvPr/>
          </p:nvSpPr>
          <p:spPr bwMode="auto">
            <a:xfrm>
              <a:off x="5840" y="3669"/>
              <a:ext cx="36" cy="42"/>
            </a:xfrm>
            <a:custGeom>
              <a:avLst/>
              <a:gdLst>
                <a:gd name="T0" fmla="*/ 0 w 131"/>
                <a:gd name="T1" fmla="*/ 121 h 122"/>
                <a:gd name="T2" fmla="*/ 121 w 131"/>
                <a:gd name="T3" fmla="*/ 0 h 122"/>
                <a:gd name="T4" fmla="*/ 131 w 131"/>
                <a:gd name="T5" fmla="*/ 9 h 122"/>
                <a:gd name="T6" fmla="*/ 19 w 131"/>
                <a:gd name="T7" fmla="*/ 122 h 122"/>
                <a:gd name="T8" fmla="*/ 0 w 131"/>
                <a:gd name="T9" fmla="*/ 121 h 122"/>
                <a:gd name="T10" fmla="*/ 0 60000 65536"/>
                <a:gd name="T11" fmla="*/ 0 60000 65536"/>
                <a:gd name="T12" fmla="*/ 0 60000 65536"/>
                <a:gd name="T13" fmla="*/ 0 60000 65536"/>
                <a:gd name="T14" fmla="*/ 0 60000 65536"/>
                <a:gd name="T15" fmla="*/ 0 w 131"/>
                <a:gd name="T16" fmla="*/ 0 h 122"/>
                <a:gd name="T17" fmla="*/ 131 w 131"/>
                <a:gd name="T18" fmla="*/ 122 h 122"/>
              </a:gdLst>
              <a:ahLst/>
              <a:cxnLst>
                <a:cxn ang="T10">
                  <a:pos x="T0" y="T1"/>
                </a:cxn>
                <a:cxn ang="T11">
                  <a:pos x="T2" y="T3"/>
                </a:cxn>
                <a:cxn ang="T12">
                  <a:pos x="T4" y="T5"/>
                </a:cxn>
                <a:cxn ang="T13">
                  <a:pos x="T6" y="T7"/>
                </a:cxn>
                <a:cxn ang="T14">
                  <a:pos x="T8" y="T9"/>
                </a:cxn>
              </a:cxnLst>
              <a:rect l="T15" t="T16" r="T17" b="T18"/>
              <a:pathLst>
                <a:path w="131" h="122">
                  <a:moveTo>
                    <a:pt x="0" y="121"/>
                  </a:moveTo>
                  <a:lnTo>
                    <a:pt x="121" y="0"/>
                  </a:lnTo>
                  <a:lnTo>
                    <a:pt x="131" y="9"/>
                  </a:lnTo>
                  <a:lnTo>
                    <a:pt x="19" y="122"/>
                  </a:lnTo>
                  <a:lnTo>
                    <a:pt x="0" y="121"/>
                  </a:lnTo>
                  <a:close/>
                </a:path>
              </a:pathLst>
            </a:custGeom>
            <a:solidFill>
              <a:srgbClr val="B2C4D6"/>
            </a:solidFill>
            <a:ln w="9525">
              <a:noFill/>
              <a:round/>
              <a:headEnd/>
              <a:tailEnd/>
            </a:ln>
          </p:spPr>
          <p:txBody>
            <a:bodyPr/>
            <a:lstStyle/>
            <a:p>
              <a:endParaRPr lang="en-US"/>
            </a:p>
          </p:txBody>
        </p:sp>
        <p:sp>
          <p:nvSpPr>
            <p:cNvPr id="1086" name="Freeform 152"/>
            <p:cNvSpPr>
              <a:spLocks/>
            </p:cNvSpPr>
            <p:nvPr/>
          </p:nvSpPr>
          <p:spPr bwMode="auto">
            <a:xfrm>
              <a:off x="5856" y="3689"/>
              <a:ext cx="20" cy="22"/>
            </a:xfrm>
            <a:custGeom>
              <a:avLst/>
              <a:gdLst>
                <a:gd name="T0" fmla="*/ 0 w 73"/>
                <a:gd name="T1" fmla="*/ 62 h 63"/>
                <a:gd name="T2" fmla="*/ 63 w 73"/>
                <a:gd name="T3" fmla="*/ 0 h 63"/>
                <a:gd name="T4" fmla="*/ 73 w 73"/>
                <a:gd name="T5" fmla="*/ 8 h 63"/>
                <a:gd name="T6" fmla="*/ 17 w 73"/>
                <a:gd name="T7" fmla="*/ 63 h 63"/>
                <a:gd name="T8" fmla="*/ 0 w 73"/>
                <a:gd name="T9" fmla="*/ 62 h 63"/>
                <a:gd name="T10" fmla="*/ 0 60000 65536"/>
                <a:gd name="T11" fmla="*/ 0 60000 65536"/>
                <a:gd name="T12" fmla="*/ 0 60000 65536"/>
                <a:gd name="T13" fmla="*/ 0 60000 65536"/>
                <a:gd name="T14" fmla="*/ 0 60000 65536"/>
                <a:gd name="T15" fmla="*/ 0 w 73"/>
                <a:gd name="T16" fmla="*/ 0 h 63"/>
                <a:gd name="T17" fmla="*/ 73 w 73"/>
                <a:gd name="T18" fmla="*/ 63 h 63"/>
              </a:gdLst>
              <a:ahLst/>
              <a:cxnLst>
                <a:cxn ang="T10">
                  <a:pos x="T0" y="T1"/>
                </a:cxn>
                <a:cxn ang="T11">
                  <a:pos x="T2" y="T3"/>
                </a:cxn>
                <a:cxn ang="T12">
                  <a:pos x="T4" y="T5"/>
                </a:cxn>
                <a:cxn ang="T13">
                  <a:pos x="T6" y="T7"/>
                </a:cxn>
                <a:cxn ang="T14">
                  <a:pos x="T8" y="T9"/>
                </a:cxn>
              </a:cxnLst>
              <a:rect l="T15" t="T16" r="T17" b="T18"/>
              <a:pathLst>
                <a:path w="73" h="63">
                  <a:moveTo>
                    <a:pt x="0" y="62"/>
                  </a:moveTo>
                  <a:lnTo>
                    <a:pt x="63" y="0"/>
                  </a:lnTo>
                  <a:lnTo>
                    <a:pt x="73" y="8"/>
                  </a:lnTo>
                  <a:lnTo>
                    <a:pt x="17" y="63"/>
                  </a:lnTo>
                  <a:lnTo>
                    <a:pt x="0" y="62"/>
                  </a:lnTo>
                  <a:close/>
                </a:path>
              </a:pathLst>
            </a:custGeom>
            <a:solidFill>
              <a:srgbClr val="B2C4D6"/>
            </a:solidFill>
            <a:ln w="9525">
              <a:noFill/>
              <a:round/>
              <a:headEnd/>
              <a:tailEnd/>
            </a:ln>
          </p:spPr>
          <p:txBody>
            <a:bodyPr/>
            <a:lstStyle/>
            <a:p>
              <a:endParaRPr lang="en-US"/>
            </a:p>
          </p:txBody>
        </p:sp>
        <p:sp>
          <p:nvSpPr>
            <p:cNvPr id="1087" name="Freeform 153"/>
            <p:cNvSpPr>
              <a:spLocks/>
            </p:cNvSpPr>
            <p:nvPr/>
          </p:nvSpPr>
          <p:spPr bwMode="auto">
            <a:xfrm>
              <a:off x="5778" y="3549"/>
              <a:ext cx="19" cy="23"/>
            </a:xfrm>
            <a:custGeom>
              <a:avLst/>
              <a:gdLst>
                <a:gd name="T0" fmla="*/ 0 w 69"/>
                <a:gd name="T1" fmla="*/ 57 h 67"/>
                <a:gd name="T2" fmla="*/ 60 w 69"/>
                <a:gd name="T3" fmla="*/ 0 h 67"/>
                <a:gd name="T4" fmla="*/ 69 w 69"/>
                <a:gd name="T5" fmla="*/ 9 h 67"/>
                <a:gd name="T6" fmla="*/ 9 w 69"/>
                <a:gd name="T7" fmla="*/ 67 h 67"/>
                <a:gd name="T8" fmla="*/ 0 w 69"/>
                <a:gd name="T9" fmla="*/ 57 h 67"/>
                <a:gd name="T10" fmla="*/ 0 60000 65536"/>
                <a:gd name="T11" fmla="*/ 0 60000 65536"/>
                <a:gd name="T12" fmla="*/ 0 60000 65536"/>
                <a:gd name="T13" fmla="*/ 0 60000 65536"/>
                <a:gd name="T14" fmla="*/ 0 60000 65536"/>
                <a:gd name="T15" fmla="*/ 0 w 69"/>
                <a:gd name="T16" fmla="*/ 0 h 67"/>
                <a:gd name="T17" fmla="*/ 69 w 69"/>
                <a:gd name="T18" fmla="*/ 67 h 67"/>
              </a:gdLst>
              <a:ahLst/>
              <a:cxnLst>
                <a:cxn ang="T10">
                  <a:pos x="T0" y="T1"/>
                </a:cxn>
                <a:cxn ang="T11">
                  <a:pos x="T2" y="T3"/>
                </a:cxn>
                <a:cxn ang="T12">
                  <a:pos x="T4" y="T5"/>
                </a:cxn>
                <a:cxn ang="T13">
                  <a:pos x="T6" y="T7"/>
                </a:cxn>
                <a:cxn ang="T14">
                  <a:pos x="T8" y="T9"/>
                </a:cxn>
              </a:cxnLst>
              <a:rect l="T15" t="T16" r="T17" b="T18"/>
              <a:pathLst>
                <a:path w="69" h="67">
                  <a:moveTo>
                    <a:pt x="0" y="57"/>
                  </a:moveTo>
                  <a:lnTo>
                    <a:pt x="60" y="0"/>
                  </a:lnTo>
                  <a:lnTo>
                    <a:pt x="69" y="9"/>
                  </a:lnTo>
                  <a:lnTo>
                    <a:pt x="9" y="67"/>
                  </a:lnTo>
                  <a:lnTo>
                    <a:pt x="0" y="57"/>
                  </a:lnTo>
                  <a:close/>
                </a:path>
              </a:pathLst>
            </a:custGeom>
            <a:solidFill>
              <a:srgbClr val="B2C4D6"/>
            </a:solidFill>
            <a:ln w="9525">
              <a:noFill/>
              <a:round/>
              <a:headEnd/>
              <a:tailEnd/>
            </a:ln>
          </p:spPr>
          <p:txBody>
            <a:bodyPr/>
            <a:lstStyle/>
            <a:p>
              <a:endParaRPr lang="en-US"/>
            </a:p>
          </p:txBody>
        </p:sp>
        <p:sp>
          <p:nvSpPr>
            <p:cNvPr id="1088" name="Freeform 154"/>
            <p:cNvSpPr>
              <a:spLocks/>
            </p:cNvSpPr>
            <p:nvPr/>
          </p:nvSpPr>
          <p:spPr bwMode="auto">
            <a:xfrm>
              <a:off x="5778" y="3549"/>
              <a:ext cx="34" cy="43"/>
            </a:xfrm>
            <a:custGeom>
              <a:avLst/>
              <a:gdLst>
                <a:gd name="T0" fmla="*/ 0 w 124"/>
                <a:gd name="T1" fmla="*/ 116 h 124"/>
                <a:gd name="T2" fmla="*/ 115 w 124"/>
                <a:gd name="T3" fmla="*/ 0 h 124"/>
                <a:gd name="T4" fmla="*/ 124 w 124"/>
                <a:gd name="T5" fmla="*/ 8 h 124"/>
                <a:gd name="T6" fmla="*/ 9 w 124"/>
                <a:gd name="T7" fmla="*/ 124 h 124"/>
                <a:gd name="T8" fmla="*/ 0 w 124"/>
                <a:gd name="T9" fmla="*/ 116 h 124"/>
                <a:gd name="T10" fmla="*/ 0 60000 65536"/>
                <a:gd name="T11" fmla="*/ 0 60000 65536"/>
                <a:gd name="T12" fmla="*/ 0 60000 65536"/>
                <a:gd name="T13" fmla="*/ 0 60000 65536"/>
                <a:gd name="T14" fmla="*/ 0 60000 65536"/>
                <a:gd name="T15" fmla="*/ 0 w 124"/>
                <a:gd name="T16" fmla="*/ 0 h 124"/>
                <a:gd name="T17" fmla="*/ 124 w 124"/>
                <a:gd name="T18" fmla="*/ 124 h 124"/>
              </a:gdLst>
              <a:ahLst/>
              <a:cxnLst>
                <a:cxn ang="T10">
                  <a:pos x="T0" y="T1"/>
                </a:cxn>
                <a:cxn ang="T11">
                  <a:pos x="T2" y="T3"/>
                </a:cxn>
                <a:cxn ang="T12">
                  <a:pos x="T4" y="T5"/>
                </a:cxn>
                <a:cxn ang="T13">
                  <a:pos x="T6" y="T7"/>
                </a:cxn>
                <a:cxn ang="T14">
                  <a:pos x="T8" y="T9"/>
                </a:cxn>
              </a:cxnLst>
              <a:rect l="T15" t="T16" r="T17" b="T18"/>
              <a:pathLst>
                <a:path w="124" h="124">
                  <a:moveTo>
                    <a:pt x="0" y="116"/>
                  </a:moveTo>
                  <a:lnTo>
                    <a:pt x="115" y="0"/>
                  </a:lnTo>
                  <a:lnTo>
                    <a:pt x="124" y="8"/>
                  </a:lnTo>
                  <a:lnTo>
                    <a:pt x="9" y="124"/>
                  </a:lnTo>
                  <a:lnTo>
                    <a:pt x="0" y="116"/>
                  </a:lnTo>
                  <a:close/>
                </a:path>
              </a:pathLst>
            </a:custGeom>
            <a:solidFill>
              <a:srgbClr val="B2C4D6"/>
            </a:solidFill>
            <a:ln w="9525">
              <a:noFill/>
              <a:round/>
              <a:headEnd/>
              <a:tailEnd/>
            </a:ln>
          </p:spPr>
          <p:txBody>
            <a:bodyPr/>
            <a:lstStyle/>
            <a:p>
              <a:endParaRPr lang="en-US"/>
            </a:p>
          </p:txBody>
        </p:sp>
        <p:sp>
          <p:nvSpPr>
            <p:cNvPr id="1089" name="Freeform 155"/>
            <p:cNvSpPr>
              <a:spLocks/>
            </p:cNvSpPr>
            <p:nvPr/>
          </p:nvSpPr>
          <p:spPr bwMode="auto">
            <a:xfrm>
              <a:off x="5763" y="3639"/>
              <a:ext cx="12" cy="13"/>
            </a:xfrm>
            <a:custGeom>
              <a:avLst/>
              <a:gdLst>
                <a:gd name="T0" fmla="*/ 43 w 43"/>
                <a:gd name="T1" fmla="*/ 32 h 42"/>
                <a:gd name="T2" fmla="*/ 9 w 43"/>
                <a:gd name="T3" fmla="*/ 0 h 42"/>
                <a:gd name="T4" fmla="*/ 0 w 43"/>
                <a:gd name="T5" fmla="*/ 9 h 42"/>
                <a:gd name="T6" fmla="*/ 33 w 43"/>
                <a:gd name="T7" fmla="*/ 42 h 42"/>
                <a:gd name="T8" fmla="*/ 43 w 43"/>
                <a:gd name="T9" fmla="*/ 32 h 42"/>
                <a:gd name="T10" fmla="*/ 0 60000 65536"/>
                <a:gd name="T11" fmla="*/ 0 60000 65536"/>
                <a:gd name="T12" fmla="*/ 0 60000 65536"/>
                <a:gd name="T13" fmla="*/ 0 60000 65536"/>
                <a:gd name="T14" fmla="*/ 0 60000 65536"/>
                <a:gd name="T15" fmla="*/ 0 w 43"/>
                <a:gd name="T16" fmla="*/ 0 h 42"/>
                <a:gd name="T17" fmla="*/ 43 w 43"/>
                <a:gd name="T18" fmla="*/ 42 h 42"/>
              </a:gdLst>
              <a:ahLst/>
              <a:cxnLst>
                <a:cxn ang="T10">
                  <a:pos x="T0" y="T1"/>
                </a:cxn>
                <a:cxn ang="T11">
                  <a:pos x="T2" y="T3"/>
                </a:cxn>
                <a:cxn ang="T12">
                  <a:pos x="T4" y="T5"/>
                </a:cxn>
                <a:cxn ang="T13">
                  <a:pos x="T6" y="T7"/>
                </a:cxn>
                <a:cxn ang="T14">
                  <a:pos x="T8" y="T9"/>
                </a:cxn>
              </a:cxnLst>
              <a:rect l="T15" t="T16" r="T17" b="T18"/>
              <a:pathLst>
                <a:path w="43" h="42">
                  <a:moveTo>
                    <a:pt x="43" y="32"/>
                  </a:moveTo>
                  <a:lnTo>
                    <a:pt x="9" y="0"/>
                  </a:lnTo>
                  <a:lnTo>
                    <a:pt x="0" y="9"/>
                  </a:lnTo>
                  <a:lnTo>
                    <a:pt x="33" y="42"/>
                  </a:lnTo>
                  <a:lnTo>
                    <a:pt x="43" y="32"/>
                  </a:lnTo>
                  <a:close/>
                </a:path>
              </a:pathLst>
            </a:custGeom>
            <a:solidFill>
              <a:srgbClr val="B2C4D6"/>
            </a:solidFill>
            <a:ln w="9525">
              <a:noFill/>
              <a:round/>
              <a:headEnd/>
              <a:tailEnd/>
            </a:ln>
          </p:spPr>
          <p:txBody>
            <a:bodyPr/>
            <a:lstStyle/>
            <a:p>
              <a:endParaRPr lang="en-US"/>
            </a:p>
          </p:txBody>
        </p:sp>
        <p:sp>
          <p:nvSpPr>
            <p:cNvPr id="1090" name="Freeform 156"/>
            <p:cNvSpPr>
              <a:spLocks/>
            </p:cNvSpPr>
            <p:nvPr/>
          </p:nvSpPr>
          <p:spPr bwMode="auto">
            <a:xfrm>
              <a:off x="5747" y="3638"/>
              <a:ext cx="28" cy="34"/>
            </a:xfrm>
            <a:custGeom>
              <a:avLst/>
              <a:gdLst>
                <a:gd name="T0" fmla="*/ 101 w 101"/>
                <a:gd name="T1" fmla="*/ 91 h 100"/>
                <a:gd name="T2" fmla="*/ 10 w 101"/>
                <a:gd name="T3" fmla="*/ 0 h 100"/>
                <a:gd name="T4" fmla="*/ 0 w 101"/>
                <a:gd name="T5" fmla="*/ 9 h 100"/>
                <a:gd name="T6" fmla="*/ 91 w 101"/>
                <a:gd name="T7" fmla="*/ 100 h 100"/>
                <a:gd name="T8" fmla="*/ 101 w 101"/>
                <a:gd name="T9" fmla="*/ 91 h 100"/>
                <a:gd name="T10" fmla="*/ 0 60000 65536"/>
                <a:gd name="T11" fmla="*/ 0 60000 65536"/>
                <a:gd name="T12" fmla="*/ 0 60000 65536"/>
                <a:gd name="T13" fmla="*/ 0 60000 65536"/>
                <a:gd name="T14" fmla="*/ 0 60000 65536"/>
                <a:gd name="T15" fmla="*/ 0 w 101"/>
                <a:gd name="T16" fmla="*/ 0 h 100"/>
                <a:gd name="T17" fmla="*/ 101 w 101"/>
                <a:gd name="T18" fmla="*/ 100 h 100"/>
              </a:gdLst>
              <a:ahLst/>
              <a:cxnLst>
                <a:cxn ang="T10">
                  <a:pos x="T0" y="T1"/>
                </a:cxn>
                <a:cxn ang="T11">
                  <a:pos x="T2" y="T3"/>
                </a:cxn>
                <a:cxn ang="T12">
                  <a:pos x="T4" y="T5"/>
                </a:cxn>
                <a:cxn ang="T13">
                  <a:pos x="T6" y="T7"/>
                </a:cxn>
                <a:cxn ang="T14">
                  <a:pos x="T8" y="T9"/>
                </a:cxn>
              </a:cxnLst>
              <a:rect l="T15" t="T16" r="T17" b="T18"/>
              <a:pathLst>
                <a:path w="101" h="100">
                  <a:moveTo>
                    <a:pt x="101" y="91"/>
                  </a:moveTo>
                  <a:lnTo>
                    <a:pt x="10" y="0"/>
                  </a:lnTo>
                  <a:lnTo>
                    <a:pt x="0" y="9"/>
                  </a:lnTo>
                  <a:lnTo>
                    <a:pt x="91" y="100"/>
                  </a:lnTo>
                  <a:lnTo>
                    <a:pt x="101" y="91"/>
                  </a:lnTo>
                  <a:close/>
                </a:path>
              </a:pathLst>
            </a:custGeom>
            <a:solidFill>
              <a:srgbClr val="B2C4D6"/>
            </a:solidFill>
            <a:ln w="9525">
              <a:noFill/>
              <a:round/>
              <a:headEnd/>
              <a:tailEnd/>
            </a:ln>
          </p:spPr>
          <p:txBody>
            <a:bodyPr/>
            <a:lstStyle/>
            <a:p>
              <a:endParaRPr lang="en-US"/>
            </a:p>
          </p:txBody>
        </p:sp>
        <p:sp>
          <p:nvSpPr>
            <p:cNvPr id="1091" name="Freeform 157"/>
            <p:cNvSpPr>
              <a:spLocks/>
            </p:cNvSpPr>
            <p:nvPr/>
          </p:nvSpPr>
          <p:spPr bwMode="auto">
            <a:xfrm>
              <a:off x="5731" y="3638"/>
              <a:ext cx="44" cy="54"/>
            </a:xfrm>
            <a:custGeom>
              <a:avLst/>
              <a:gdLst>
                <a:gd name="T0" fmla="*/ 158 w 158"/>
                <a:gd name="T1" fmla="*/ 149 h 158"/>
                <a:gd name="T2" fmla="*/ 9 w 158"/>
                <a:gd name="T3" fmla="*/ 0 h 158"/>
                <a:gd name="T4" fmla="*/ 0 w 158"/>
                <a:gd name="T5" fmla="*/ 9 h 158"/>
                <a:gd name="T6" fmla="*/ 148 w 158"/>
                <a:gd name="T7" fmla="*/ 158 h 158"/>
                <a:gd name="T8" fmla="*/ 158 w 158"/>
                <a:gd name="T9" fmla="*/ 149 h 158"/>
                <a:gd name="T10" fmla="*/ 0 60000 65536"/>
                <a:gd name="T11" fmla="*/ 0 60000 65536"/>
                <a:gd name="T12" fmla="*/ 0 60000 65536"/>
                <a:gd name="T13" fmla="*/ 0 60000 65536"/>
                <a:gd name="T14" fmla="*/ 0 60000 65536"/>
                <a:gd name="T15" fmla="*/ 0 w 158"/>
                <a:gd name="T16" fmla="*/ 0 h 158"/>
                <a:gd name="T17" fmla="*/ 158 w 158"/>
                <a:gd name="T18" fmla="*/ 158 h 158"/>
              </a:gdLst>
              <a:ahLst/>
              <a:cxnLst>
                <a:cxn ang="T10">
                  <a:pos x="T0" y="T1"/>
                </a:cxn>
                <a:cxn ang="T11">
                  <a:pos x="T2" y="T3"/>
                </a:cxn>
                <a:cxn ang="T12">
                  <a:pos x="T4" y="T5"/>
                </a:cxn>
                <a:cxn ang="T13">
                  <a:pos x="T6" y="T7"/>
                </a:cxn>
                <a:cxn ang="T14">
                  <a:pos x="T8" y="T9"/>
                </a:cxn>
              </a:cxnLst>
              <a:rect l="T15" t="T16" r="T17" b="T18"/>
              <a:pathLst>
                <a:path w="158" h="158">
                  <a:moveTo>
                    <a:pt x="158" y="149"/>
                  </a:moveTo>
                  <a:lnTo>
                    <a:pt x="9" y="0"/>
                  </a:lnTo>
                  <a:lnTo>
                    <a:pt x="0" y="9"/>
                  </a:lnTo>
                  <a:lnTo>
                    <a:pt x="148" y="158"/>
                  </a:lnTo>
                  <a:lnTo>
                    <a:pt x="158" y="149"/>
                  </a:lnTo>
                  <a:close/>
                </a:path>
              </a:pathLst>
            </a:custGeom>
            <a:solidFill>
              <a:srgbClr val="B2C4D6"/>
            </a:solidFill>
            <a:ln w="9525">
              <a:noFill/>
              <a:round/>
              <a:headEnd/>
              <a:tailEnd/>
            </a:ln>
          </p:spPr>
          <p:txBody>
            <a:bodyPr/>
            <a:lstStyle/>
            <a:p>
              <a:endParaRPr lang="en-US"/>
            </a:p>
          </p:txBody>
        </p:sp>
        <p:sp>
          <p:nvSpPr>
            <p:cNvPr id="1092" name="Freeform 158"/>
            <p:cNvSpPr>
              <a:spLocks/>
            </p:cNvSpPr>
            <p:nvPr/>
          </p:nvSpPr>
          <p:spPr bwMode="auto">
            <a:xfrm>
              <a:off x="5715" y="3638"/>
              <a:ext cx="60" cy="73"/>
            </a:xfrm>
            <a:custGeom>
              <a:avLst/>
              <a:gdLst>
                <a:gd name="T0" fmla="*/ 217 w 217"/>
                <a:gd name="T1" fmla="*/ 207 h 213"/>
                <a:gd name="T2" fmla="*/ 9 w 217"/>
                <a:gd name="T3" fmla="*/ 0 h 213"/>
                <a:gd name="T4" fmla="*/ 0 w 217"/>
                <a:gd name="T5" fmla="*/ 9 h 213"/>
                <a:gd name="T6" fmla="*/ 204 w 217"/>
                <a:gd name="T7" fmla="*/ 213 h 213"/>
                <a:gd name="T8" fmla="*/ 217 w 217"/>
                <a:gd name="T9" fmla="*/ 207 h 213"/>
                <a:gd name="T10" fmla="*/ 0 60000 65536"/>
                <a:gd name="T11" fmla="*/ 0 60000 65536"/>
                <a:gd name="T12" fmla="*/ 0 60000 65536"/>
                <a:gd name="T13" fmla="*/ 0 60000 65536"/>
                <a:gd name="T14" fmla="*/ 0 60000 65536"/>
                <a:gd name="T15" fmla="*/ 0 w 217"/>
                <a:gd name="T16" fmla="*/ 0 h 213"/>
                <a:gd name="T17" fmla="*/ 217 w 217"/>
                <a:gd name="T18" fmla="*/ 213 h 213"/>
              </a:gdLst>
              <a:ahLst/>
              <a:cxnLst>
                <a:cxn ang="T10">
                  <a:pos x="T0" y="T1"/>
                </a:cxn>
                <a:cxn ang="T11">
                  <a:pos x="T2" y="T3"/>
                </a:cxn>
                <a:cxn ang="T12">
                  <a:pos x="T4" y="T5"/>
                </a:cxn>
                <a:cxn ang="T13">
                  <a:pos x="T6" y="T7"/>
                </a:cxn>
                <a:cxn ang="T14">
                  <a:pos x="T8" y="T9"/>
                </a:cxn>
              </a:cxnLst>
              <a:rect l="T15" t="T16" r="T17" b="T18"/>
              <a:pathLst>
                <a:path w="217" h="213">
                  <a:moveTo>
                    <a:pt x="217" y="207"/>
                  </a:moveTo>
                  <a:lnTo>
                    <a:pt x="9" y="0"/>
                  </a:lnTo>
                  <a:lnTo>
                    <a:pt x="0" y="9"/>
                  </a:lnTo>
                  <a:lnTo>
                    <a:pt x="204" y="213"/>
                  </a:lnTo>
                  <a:lnTo>
                    <a:pt x="217" y="207"/>
                  </a:lnTo>
                  <a:close/>
                </a:path>
              </a:pathLst>
            </a:custGeom>
            <a:solidFill>
              <a:srgbClr val="B2C4D6"/>
            </a:solidFill>
            <a:ln w="9525">
              <a:noFill/>
              <a:round/>
              <a:headEnd/>
              <a:tailEnd/>
            </a:ln>
          </p:spPr>
          <p:txBody>
            <a:bodyPr/>
            <a:lstStyle/>
            <a:p>
              <a:endParaRPr lang="en-US"/>
            </a:p>
          </p:txBody>
        </p:sp>
        <p:sp>
          <p:nvSpPr>
            <p:cNvPr id="1093" name="Freeform 159"/>
            <p:cNvSpPr>
              <a:spLocks/>
            </p:cNvSpPr>
            <p:nvPr/>
          </p:nvSpPr>
          <p:spPr bwMode="auto">
            <a:xfrm>
              <a:off x="5698" y="3639"/>
              <a:ext cx="62" cy="72"/>
            </a:xfrm>
            <a:custGeom>
              <a:avLst/>
              <a:gdLst>
                <a:gd name="T0" fmla="*/ 219 w 219"/>
                <a:gd name="T1" fmla="*/ 212 h 212"/>
                <a:gd name="T2" fmla="*/ 8 w 219"/>
                <a:gd name="T3" fmla="*/ 0 h 212"/>
                <a:gd name="T4" fmla="*/ 0 w 219"/>
                <a:gd name="T5" fmla="*/ 9 h 212"/>
                <a:gd name="T6" fmla="*/ 202 w 219"/>
                <a:gd name="T7" fmla="*/ 212 h 212"/>
                <a:gd name="T8" fmla="*/ 219 w 219"/>
                <a:gd name="T9" fmla="*/ 212 h 212"/>
                <a:gd name="T10" fmla="*/ 0 60000 65536"/>
                <a:gd name="T11" fmla="*/ 0 60000 65536"/>
                <a:gd name="T12" fmla="*/ 0 60000 65536"/>
                <a:gd name="T13" fmla="*/ 0 60000 65536"/>
                <a:gd name="T14" fmla="*/ 0 60000 65536"/>
                <a:gd name="T15" fmla="*/ 0 w 219"/>
                <a:gd name="T16" fmla="*/ 0 h 212"/>
                <a:gd name="T17" fmla="*/ 219 w 219"/>
                <a:gd name="T18" fmla="*/ 212 h 212"/>
              </a:gdLst>
              <a:ahLst/>
              <a:cxnLst>
                <a:cxn ang="T10">
                  <a:pos x="T0" y="T1"/>
                </a:cxn>
                <a:cxn ang="T11">
                  <a:pos x="T2" y="T3"/>
                </a:cxn>
                <a:cxn ang="T12">
                  <a:pos x="T4" y="T5"/>
                </a:cxn>
                <a:cxn ang="T13">
                  <a:pos x="T6" y="T7"/>
                </a:cxn>
                <a:cxn ang="T14">
                  <a:pos x="T8" y="T9"/>
                </a:cxn>
              </a:cxnLst>
              <a:rect l="T15" t="T16" r="T17" b="T18"/>
              <a:pathLst>
                <a:path w="219" h="212">
                  <a:moveTo>
                    <a:pt x="219" y="212"/>
                  </a:moveTo>
                  <a:lnTo>
                    <a:pt x="8" y="0"/>
                  </a:lnTo>
                  <a:lnTo>
                    <a:pt x="0" y="9"/>
                  </a:lnTo>
                  <a:lnTo>
                    <a:pt x="202" y="212"/>
                  </a:lnTo>
                  <a:lnTo>
                    <a:pt x="219" y="212"/>
                  </a:lnTo>
                  <a:close/>
                </a:path>
              </a:pathLst>
            </a:custGeom>
            <a:solidFill>
              <a:srgbClr val="B2C4D6"/>
            </a:solidFill>
            <a:ln w="9525">
              <a:noFill/>
              <a:round/>
              <a:headEnd/>
              <a:tailEnd/>
            </a:ln>
          </p:spPr>
          <p:txBody>
            <a:bodyPr/>
            <a:lstStyle/>
            <a:p>
              <a:endParaRPr lang="en-US"/>
            </a:p>
          </p:txBody>
        </p:sp>
        <p:sp>
          <p:nvSpPr>
            <p:cNvPr id="1094" name="Freeform 160"/>
            <p:cNvSpPr>
              <a:spLocks/>
            </p:cNvSpPr>
            <p:nvPr/>
          </p:nvSpPr>
          <p:spPr bwMode="auto">
            <a:xfrm>
              <a:off x="5683" y="3638"/>
              <a:ext cx="61" cy="72"/>
            </a:xfrm>
            <a:custGeom>
              <a:avLst/>
              <a:gdLst>
                <a:gd name="T0" fmla="*/ 219 w 219"/>
                <a:gd name="T1" fmla="*/ 212 h 212"/>
                <a:gd name="T2" fmla="*/ 9 w 219"/>
                <a:gd name="T3" fmla="*/ 0 h 212"/>
                <a:gd name="T4" fmla="*/ 0 w 219"/>
                <a:gd name="T5" fmla="*/ 9 h 212"/>
                <a:gd name="T6" fmla="*/ 202 w 219"/>
                <a:gd name="T7" fmla="*/ 212 h 212"/>
                <a:gd name="T8" fmla="*/ 219 w 219"/>
                <a:gd name="T9" fmla="*/ 212 h 212"/>
                <a:gd name="T10" fmla="*/ 0 60000 65536"/>
                <a:gd name="T11" fmla="*/ 0 60000 65536"/>
                <a:gd name="T12" fmla="*/ 0 60000 65536"/>
                <a:gd name="T13" fmla="*/ 0 60000 65536"/>
                <a:gd name="T14" fmla="*/ 0 60000 65536"/>
                <a:gd name="T15" fmla="*/ 0 w 219"/>
                <a:gd name="T16" fmla="*/ 0 h 212"/>
                <a:gd name="T17" fmla="*/ 219 w 219"/>
                <a:gd name="T18" fmla="*/ 212 h 212"/>
              </a:gdLst>
              <a:ahLst/>
              <a:cxnLst>
                <a:cxn ang="T10">
                  <a:pos x="T0" y="T1"/>
                </a:cxn>
                <a:cxn ang="T11">
                  <a:pos x="T2" y="T3"/>
                </a:cxn>
                <a:cxn ang="T12">
                  <a:pos x="T4" y="T5"/>
                </a:cxn>
                <a:cxn ang="T13">
                  <a:pos x="T6" y="T7"/>
                </a:cxn>
                <a:cxn ang="T14">
                  <a:pos x="T8" y="T9"/>
                </a:cxn>
              </a:cxnLst>
              <a:rect l="T15" t="T16" r="T17" b="T18"/>
              <a:pathLst>
                <a:path w="219" h="212">
                  <a:moveTo>
                    <a:pt x="219" y="212"/>
                  </a:moveTo>
                  <a:lnTo>
                    <a:pt x="9" y="0"/>
                  </a:lnTo>
                  <a:lnTo>
                    <a:pt x="0" y="9"/>
                  </a:lnTo>
                  <a:lnTo>
                    <a:pt x="202" y="212"/>
                  </a:lnTo>
                  <a:lnTo>
                    <a:pt x="219" y="212"/>
                  </a:lnTo>
                  <a:close/>
                </a:path>
              </a:pathLst>
            </a:custGeom>
            <a:solidFill>
              <a:srgbClr val="B2C4D6"/>
            </a:solidFill>
            <a:ln w="9525">
              <a:noFill/>
              <a:round/>
              <a:headEnd/>
              <a:tailEnd/>
            </a:ln>
          </p:spPr>
          <p:txBody>
            <a:bodyPr/>
            <a:lstStyle/>
            <a:p>
              <a:endParaRPr lang="en-US"/>
            </a:p>
          </p:txBody>
        </p:sp>
        <p:sp>
          <p:nvSpPr>
            <p:cNvPr id="1095" name="Freeform 161"/>
            <p:cNvSpPr>
              <a:spLocks/>
            </p:cNvSpPr>
            <p:nvPr/>
          </p:nvSpPr>
          <p:spPr bwMode="auto">
            <a:xfrm>
              <a:off x="5677" y="3650"/>
              <a:ext cx="51" cy="61"/>
            </a:xfrm>
            <a:custGeom>
              <a:avLst/>
              <a:gdLst>
                <a:gd name="T0" fmla="*/ 184 w 184"/>
                <a:gd name="T1" fmla="*/ 176 h 176"/>
                <a:gd name="T2" fmla="*/ 9 w 184"/>
                <a:gd name="T3" fmla="*/ 0 h 176"/>
                <a:gd name="T4" fmla="*/ 0 w 184"/>
                <a:gd name="T5" fmla="*/ 9 h 176"/>
                <a:gd name="T6" fmla="*/ 167 w 184"/>
                <a:gd name="T7" fmla="*/ 176 h 176"/>
                <a:gd name="T8" fmla="*/ 184 w 184"/>
                <a:gd name="T9" fmla="*/ 176 h 176"/>
                <a:gd name="T10" fmla="*/ 0 60000 65536"/>
                <a:gd name="T11" fmla="*/ 0 60000 65536"/>
                <a:gd name="T12" fmla="*/ 0 60000 65536"/>
                <a:gd name="T13" fmla="*/ 0 60000 65536"/>
                <a:gd name="T14" fmla="*/ 0 60000 65536"/>
                <a:gd name="T15" fmla="*/ 0 w 184"/>
                <a:gd name="T16" fmla="*/ 0 h 176"/>
                <a:gd name="T17" fmla="*/ 184 w 184"/>
                <a:gd name="T18" fmla="*/ 176 h 176"/>
              </a:gdLst>
              <a:ahLst/>
              <a:cxnLst>
                <a:cxn ang="T10">
                  <a:pos x="T0" y="T1"/>
                </a:cxn>
                <a:cxn ang="T11">
                  <a:pos x="T2" y="T3"/>
                </a:cxn>
                <a:cxn ang="T12">
                  <a:pos x="T4" y="T5"/>
                </a:cxn>
                <a:cxn ang="T13">
                  <a:pos x="T6" y="T7"/>
                </a:cxn>
                <a:cxn ang="T14">
                  <a:pos x="T8" y="T9"/>
                </a:cxn>
              </a:cxnLst>
              <a:rect l="T15" t="T16" r="T17" b="T18"/>
              <a:pathLst>
                <a:path w="184" h="176">
                  <a:moveTo>
                    <a:pt x="184" y="176"/>
                  </a:moveTo>
                  <a:lnTo>
                    <a:pt x="9" y="0"/>
                  </a:lnTo>
                  <a:lnTo>
                    <a:pt x="0" y="9"/>
                  </a:lnTo>
                  <a:lnTo>
                    <a:pt x="167" y="176"/>
                  </a:lnTo>
                  <a:lnTo>
                    <a:pt x="184" y="176"/>
                  </a:lnTo>
                  <a:close/>
                </a:path>
              </a:pathLst>
            </a:custGeom>
            <a:solidFill>
              <a:srgbClr val="B2C4D6"/>
            </a:solidFill>
            <a:ln w="9525">
              <a:noFill/>
              <a:round/>
              <a:headEnd/>
              <a:tailEnd/>
            </a:ln>
          </p:spPr>
          <p:txBody>
            <a:bodyPr/>
            <a:lstStyle/>
            <a:p>
              <a:endParaRPr lang="en-US"/>
            </a:p>
          </p:txBody>
        </p:sp>
        <p:sp>
          <p:nvSpPr>
            <p:cNvPr id="1096" name="Freeform 162"/>
            <p:cNvSpPr>
              <a:spLocks/>
            </p:cNvSpPr>
            <p:nvPr/>
          </p:nvSpPr>
          <p:spPr bwMode="auto">
            <a:xfrm>
              <a:off x="5677" y="3670"/>
              <a:ext cx="35" cy="41"/>
            </a:xfrm>
            <a:custGeom>
              <a:avLst/>
              <a:gdLst>
                <a:gd name="T0" fmla="*/ 127 w 127"/>
                <a:gd name="T1" fmla="*/ 118 h 119"/>
                <a:gd name="T2" fmla="*/ 9 w 127"/>
                <a:gd name="T3" fmla="*/ 0 h 119"/>
                <a:gd name="T4" fmla="*/ 0 w 127"/>
                <a:gd name="T5" fmla="*/ 10 h 119"/>
                <a:gd name="T6" fmla="*/ 110 w 127"/>
                <a:gd name="T7" fmla="*/ 119 h 119"/>
                <a:gd name="T8" fmla="*/ 127 w 127"/>
                <a:gd name="T9" fmla="*/ 118 h 119"/>
                <a:gd name="T10" fmla="*/ 0 60000 65536"/>
                <a:gd name="T11" fmla="*/ 0 60000 65536"/>
                <a:gd name="T12" fmla="*/ 0 60000 65536"/>
                <a:gd name="T13" fmla="*/ 0 60000 65536"/>
                <a:gd name="T14" fmla="*/ 0 60000 65536"/>
                <a:gd name="T15" fmla="*/ 0 w 127"/>
                <a:gd name="T16" fmla="*/ 0 h 119"/>
                <a:gd name="T17" fmla="*/ 127 w 127"/>
                <a:gd name="T18" fmla="*/ 119 h 119"/>
              </a:gdLst>
              <a:ahLst/>
              <a:cxnLst>
                <a:cxn ang="T10">
                  <a:pos x="T0" y="T1"/>
                </a:cxn>
                <a:cxn ang="T11">
                  <a:pos x="T2" y="T3"/>
                </a:cxn>
                <a:cxn ang="T12">
                  <a:pos x="T4" y="T5"/>
                </a:cxn>
                <a:cxn ang="T13">
                  <a:pos x="T6" y="T7"/>
                </a:cxn>
                <a:cxn ang="T14">
                  <a:pos x="T8" y="T9"/>
                </a:cxn>
              </a:cxnLst>
              <a:rect l="T15" t="T16" r="T17" b="T18"/>
              <a:pathLst>
                <a:path w="127" h="119">
                  <a:moveTo>
                    <a:pt x="127" y="118"/>
                  </a:moveTo>
                  <a:lnTo>
                    <a:pt x="9" y="0"/>
                  </a:lnTo>
                  <a:lnTo>
                    <a:pt x="0" y="10"/>
                  </a:lnTo>
                  <a:lnTo>
                    <a:pt x="110" y="119"/>
                  </a:lnTo>
                  <a:lnTo>
                    <a:pt x="127" y="118"/>
                  </a:lnTo>
                  <a:close/>
                </a:path>
              </a:pathLst>
            </a:custGeom>
            <a:solidFill>
              <a:srgbClr val="B2C4D6"/>
            </a:solidFill>
            <a:ln w="9525">
              <a:noFill/>
              <a:round/>
              <a:headEnd/>
              <a:tailEnd/>
            </a:ln>
          </p:spPr>
          <p:txBody>
            <a:bodyPr/>
            <a:lstStyle/>
            <a:p>
              <a:endParaRPr lang="en-US"/>
            </a:p>
          </p:txBody>
        </p:sp>
        <p:sp>
          <p:nvSpPr>
            <p:cNvPr id="1097" name="Freeform 163"/>
            <p:cNvSpPr>
              <a:spLocks/>
            </p:cNvSpPr>
            <p:nvPr/>
          </p:nvSpPr>
          <p:spPr bwMode="auto">
            <a:xfrm>
              <a:off x="5677" y="3690"/>
              <a:ext cx="19" cy="21"/>
            </a:xfrm>
            <a:custGeom>
              <a:avLst/>
              <a:gdLst>
                <a:gd name="T0" fmla="*/ 68 w 68"/>
                <a:gd name="T1" fmla="*/ 60 h 61"/>
                <a:gd name="T2" fmla="*/ 9 w 68"/>
                <a:gd name="T3" fmla="*/ 0 h 61"/>
                <a:gd name="T4" fmla="*/ 0 w 68"/>
                <a:gd name="T5" fmla="*/ 9 h 61"/>
                <a:gd name="T6" fmla="*/ 52 w 68"/>
                <a:gd name="T7" fmla="*/ 61 h 61"/>
                <a:gd name="T8" fmla="*/ 68 w 68"/>
                <a:gd name="T9" fmla="*/ 60 h 61"/>
                <a:gd name="T10" fmla="*/ 0 60000 65536"/>
                <a:gd name="T11" fmla="*/ 0 60000 65536"/>
                <a:gd name="T12" fmla="*/ 0 60000 65536"/>
                <a:gd name="T13" fmla="*/ 0 60000 65536"/>
                <a:gd name="T14" fmla="*/ 0 60000 65536"/>
                <a:gd name="T15" fmla="*/ 0 w 68"/>
                <a:gd name="T16" fmla="*/ 0 h 61"/>
                <a:gd name="T17" fmla="*/ 68 w 68"/>
                <a:gd name="T18" fmla="*/ 61 h 61"/>
              </a:gdLst>
              <a:ahLst/>
              <a:cxnLst>
                <a:cxn ang="T10">
                  <a:pos x="T0" y="T1"/>
                </a:cxn>
                <a:cxn ang="T11">
                  <a:pos x="T2" y="T3"/>
                </a:cxn>
                <a:cxn ang="T12">
                  <a:pos x="T4" y="T5"/>
                </a:cxn>
                <a:cxn ang="T13">
                  <a:pos x="T6" y="T7"/>
                </a:cxn>
                <a:cxn ang="T14">
                  <a:pos x="T8" y="T9"/>
                </a:cxn>
              </a:cxnLst>
              <a:rect l="T15" t="T16" r="T17" b="T18"/>
              <a:pathLst>
                <a:path w="68" h="61">
                  <a:moveTo>
                    <a:pt x="68" y="60"/>
                  </a:moveTo>
                  <a:lnTo>
                    <a:pt x="9" y="0"/>
                  </a:lnTo>
                  <a:lnTo>
                    <a:pt x="0" y="9"/>
                  </a:lnTo>
                  <a:lnTo>
                    <a:pt x="52" y="61"/>
                  </a:lnTo>
                  <a:lnTo>
                    <a:pt x="68" y="60"/>
                  </a:lnTo>
                  <a:close/>
                </a:path>
              </a:pathLst>
            </a:custGeom>
            <a:solidFill>
              <a:srgbClr val="B2C4D6"/>
            </a:solidFill>
            <a:ln w="9525">
              <a:noFill/>
              <a:round/>
              <a:headEnd/>
              <a:tailEnd/>
            </a:ln>
          </p:spPr>
          <p:txBody>
            <a:bodyPr/>
            <a:lstStyle/>
            <a:p>
              <a:endParaRPr lang="en-US"/>
            </a:p>
          </p:txBody>
        </p:sp>
        <p:sp>
          <p:nvSpPr>
            <p:cNvPr id="1098" name="Freeform 164"/>
            <p:cNvSpPr>
              <a:spLocks/>
            </p:cNvSpPr>
            <p:nvPr/>
          </p:nvSpPr>
          <p:spPr bwMode="auto">
            <a:xfrm>
              <a:off x="5677" y="3639"/>
              <a:ext cx="26" cy="32"/>
            </a:xfrm>
            <a:custGeom>
              <a:avLst/>
              <a:gdLst>
                <a:gd name="T0" fmla="*/ 0 w 96"/>
                <a:gd name="T1" fmla="*/ 87 h 96"/>
                <a:gd name="T2" fmla="*/ 88 w 96"/>
                <a:gd name="T3" fmla="*/ 0 h 96"/>
                <a:gd name="T4" fmla="*/ 96 w 96"/>
                <a:gd name="T5" fmla="*/ 9 h 96"/>
                <a:gd name="T6" fmla="*/ 10 w 96"/>
                <a:gd name="T7" fmla="*/ 96 h 96"/>
                <a:gd name="T8" fmla="*/ 0 w 96"/>
                <a:gd name="T9" fmla="*/ 87 h 96"/>
                <a:gd name="T10" fmla="*/ 0 60000 65536"/>
                <a:gd name="T11" fmla="*/ 0 60000 65536"/>
                <a:gd name="T12" fmla="*/ 0 60000 65536"/>
                <a:gd name="T13" fmla="*/ 0 60000 65536"/>
                <a:gd name="T14" fmla="*/ 0 60000 65536"/>
                <a:gd name="T15" fmla="*/ 0 w 96"/>
                <a:gd name="T16" fmla="*/ 0 h 96"/>
                <a:gd name="T17" fmla="*/ 96 w 96"/>
                <a:gd name="T18" fmla="*/ 96 h 96"/>
              </a:gdLst>
              <a:ahLst/>
              <a:cxnLst>
                <a:cxn ang="T10">
                  <a:pos x="T0" y="T1"/>
                </a:cxn>
                <a:cxn ang="T11">
                  <a:pos x="T2" y="T3"/>
                </a:cxn>
                <a:cxn ang="T12">
                  <a:pos x="T4" y="T5"/>
                </a:cxn>
                <a:cxn ang="T13">
                  <a:pos x="T6" y="T7"/>
                </a:cxn>
                <a:cxn ang="T14">
                  <a:pos x="T8" y="T9"/>
                </a:cxn>
              </a:cxnLst>
              <a:rect l="T15" t="T16" r="T17" b="T18"/>
              <a:pathLst>
                <a:path w="96" h="96">
                  <a:moveTo>
                    <a:pt x="0" y="87"/>
                  </a:moveTo>
                  <a:lnTo>
                    <a:pt x="88" y="0"/>
                  </a:lnTo>
                  <a:lnTo>
                    <a:pt x="96" y="9"/>
                  </a:lnTo>
                  <a:lnTo>
                    <a:pt x="10" y="96"/>
                  </a:lnTo>
                  <a:lnTo>
                    <a:pt x="0" y="87"/>
                  </a:lnTo>
                  <a:close/>
                </a:path>
              </a:pathLst>
            </a:custGeom>
            <a:solidFill>
              <a:srgbClr val="B2C4D6"/>
            </a:solidFill>
            <a:ln w="9525">
              <a:noFill/>
              <a:round/>
              <a:headEnd/>
              <a:tailEnd/>
            </a:ln>
          </p:spPr>
          <p:txBody>
            <a:bodyPr/>
            <a:lstStyle/>
            <a:p>
              <a:endParaRPr lang="en-US"/>
            </a:p>
          </p:txBody>
        </p:sp>
        <p:sp>
          <p:nvSpPr>
            <p:cNvPr id="1099" name="Freeform 165"/>
            <p:cNvSpPr>
              <a:spLocks/>
            </p:cNvSpPr>
            <p:nvPr/>
          </p:nvSpPr>
          <p:spPr bwMode="auto">
            <a:xfrm>
              <a:off x="5677" y="3638"/>
              <a:ext cx="43" cy="52"/>
            </a:xfrm>
            <a:custGeom>
              <a:avLst/>
              <a:gdLst>
                <a:gd name="T0" fmla="*/ 0 w 155"/>
                <a:gd name="T1" fmla="*/ 146 h 154"/>
                <a:gd name="T2" fmla="*/ 145 w 155"/>
                <a:gd name="T3" fmla="*/ 0 h 154"/>
                <a:gd name="T4" fmla="*/ 155 w 155"/>
                <a:gd name="T5" fmla="*/ 9 h 154"/>
                <a:gd name="T6" fmla="*/ 10 w 155"/>
                <a:gd name="T7" fmla="*/ 154 h 154"/>
                <a:gd name="T8" fmla="*/ 0 w 155"/>
                <a:gd name="T9" fmla="*/ 146 h 154"/>
                <a:gd name="T10" fmla="*/ 0 60000 65536"/>
                <a:gd name="T11" fmla="*/ 0 60000 65536"/>
                <a:gd name="T12" fmla="*/ 0 60000 65536"/>
                <a:gd name="T13" fmla="*/ 0 60000 65536"/>
                <a:gd name="T14" fmla="*/ 0 60000 65536"/>
                <a:gd name="T15" fmla="*/ 0 w 155"/>
                <a:gd name="T16" fmla="*/ 0 h 154"/>
                <a:gd name="T17" fmla="*/ 155 w 155"/>
                <a:gd name="T18" fmla="*/ 154 h 154"/>
              </a:gdLst>
              <a:ahLst/>
              <a:cxnLst>
                <a:cxn ang="T10">
                  <a:pos x="T0" y="T1"/>
                </a:cxn>
                <a:cxn ang="T11">
                  <a:pos x="T2" y="T3"/>
                </a:cxn>
                <a:cxn ang="T12">
                  <a:pos x="T4" y="T5"/>
                </a:cxn>
                <a:cxn ang="T13">
                  <a:pos x="T6" y="T7"/>
                </a:cxn>
                <a:cxn ang="T14">
                  <a:pos x="T8" y="T9"/>
                </a:cxn>
              </a:cxnLst>
              <a:rect l="T15" t="T16" r="T17" b="T18"/>
              <a:pathLst>
                <a:path w="155" h="154">
                  <a:moveTo>
                    <a:pt x="0" y="146"/>
                  </a:moveTo>
                  <a:lnTo>
                    <a:pt x="145" y="0"/>
                  </a:lnTo>
                  <a:lnTo>
                    <a:pt x="155" y="9"/>
                  </a:lnTo>
                  <a:lnTo>
                    <a:pt x="10" y="154"/>
                  </a:lnTo>
                  <a:lnTo>
                    <a:pt x="0" y="146"/>
                  </a:lnTo>
                  <a:close/>
                </a:path>
              </a:pathLst>
            </a:custGeom>
            <a:solidFill>
              <a:srgbClr val="B2C4D6"/>
            </a:solidFill>
            <a:ln w="9525">
              <a:noFill/>
              <a:round/>
              <a:headEnd/>
              <a:tailEnd/>
            </a:ln>
          </p:spPr>
          <p:txBody>
            <a:bodyPr/>
            <a:lstStyle/>
            <a:p>
              <a:endParaRPr lang="en-US"/>
            </a:p>
          </p:txBody>
        </p:sp>
        <p:sp>
          <p:nvSpPr>
            <p:cNvPr id="1100" name="Freeform 166"/>
            <p:cNvSpPr>
              <a:spLocks/>
            </p:cNvSpPr>
            <p:nvPr/>
          </p:nvSpPr>
          <p:spPr bwMode="auto">
            <a:xfrm>
              <a:off x="5677" y="3638"/>
              <a:ext cx="59" cy="73"/>
            </a:xfrm>
            <a:custGeom>
              <a:avLst/>
              <a:gdLst>
                <a:gd name="T0" fmla="*/ 0 w 212"/>
                <a:gd name="T1" fmla="*/ 204 h 213"/>
                <a:gd name="T2" fmla="*/ 203 w 212"/>
                <a:gd name="T3" fmla="*/ 0 h 213"/>
                <a:gd name="T4" fmla="*/ 212 w 212"/>
                <a:gd name="T5" fmla="*/ 9 h 213"/>
                <a:gd name="T6" fmla="*/ 10 w 212"/>
                <a:gd name="T7" fmla="*/ 213 h 213"/>
                <a:gd name="T8" fmla="*/ 0 w 212"/>
                <a:gd name="T9" fmla="*/ 204 h 213"/>
                <a:gd name="T10" fmla="*/ 0 60000 65536"/>
                <a:gd name="T11" fmla="*/ 0 60000 65536"/>
                <a:gd name="T12" fmla="*/ 0 60000 65536"/>
                <a:gd name="T13" fmla="*/ 0 60000 65536"/>
                <a:gd name="T14" fmla="*/ 0 60000 65536"/>
                <a:gd name="T15" fmla="*/ 0 w 212"/>
                <a:gd name="T16" fmla="*/ 0 h 213"/>
                <a:gd name="T17" fmla="*/ 212 w 212"/>
                <a:gd name="T18" fmla="*/ 213 h 213"/>
              </a:gdLst>
              <a:ahLst/>
              <a:cxnLst>
                <a:cxn ang="T10">
                  <a:pos x="T0" y="T1"/>
                </a:cxn>
                <a:cxn ang="T11">
                  <a:pos x="T2" y="T3"/>
                </a:cxn>
                <a:cxn ang="T12">
                  <a:pos x="T4" y="T5"/>
                </a:cxn>
                <a:cxn ang="T13">
                  <a:pos x="T6" y="T7"/>
                </a:cxn>
                <a:cxn ang="T14">
                  <a:pos x="T8" y="T9"/>
                </a:cxn>
              </a:cxnLst>
              <a:rect l="T15" t="T16" r="T17" b="T18"/>
              <a:pathLst>
                <a:path w="212" h="213">
                  <a:moveTo>
                    <a:pt x="0" y="204"/>
                  </a:moveTo>
                  <a:lnTo>
                    <a:pt x="203" y="0"/>
                  </a:lnTo>
                  <a:lnTo>
                    <a:pt x="212" y="9"/>
                  </a:lnTo>
                  <a:lnTo>
                    <a:pt x="10" y="213"/>
                  </a:lnTo>
                  <a:lnTo>
                    <a:pt x="0" y="204"/>
                  </a:lnTo>
                  <a:close/>
                </a:path>
              </a:pathLst>
            </a:custGeom>
            <a:solidFill>
              <a:srgbClr val="B2C4D6"/>
            </a:solidFill>
            <a:ln w="9525">
              <a:noFill/>
              <a:round/>
              <a:headEnd/>
              <a:tailEnd/>
            </a:ln>
          </p:spPr>
          <p:txBody>
            <a:bodyPr/>
            <a:lstStyle/>
            <a:p>
              <a:endParaRPr lang="en-US"/>
            </a:p>
          </p:txBody>
        </p:sp>
        <p:sp>
          <p:nvSpPr>
            <p:cNvPr id="1101" name="Freeform 167"/>
            <p:cNvSpPr>
              <a:spLocks/>
            </p:cNvSpPr>
            <p:nvPr/>
          </p:nvSpPr>
          <p:spPr bwMode="auto">
            <a:xfrm>
              <a:off x="5690" y="3638"/>
              <a:ext cx="63" cy="72"/>
            </a:xfrm>
            <a:custGeom>
              <a:avLst/>
              <a:gdLst>
                <a:gd name="T0" fmla="*/ 0 w 222"/>
                <a:gd name="T1" fmla="*/ 212 h 212"/>
                <a:gd name="T2" fmla="*/ 213 w 222"/>
                <a:gd name="T3" fmla="*/ 0 h 212"/>
                <a:gd name="T4" fmla="*/ 222 w 222"/>
                <a:gd name="T5" fmla="*/ 9 h 212"/>
                <a:gd name="T6" fmla="*/ 18 w 222"/>
                <a:gd name="T7" fmla="*/ 212 h 212"/>
                <a:gd name="T8" fmla="*/ 0 w 222"/>
                <a:gd name="T9" fmla="*/ 212 h 212"/>
                <a:gd name="T10" fmla="*/ 0 60000 65536"/>
                <a:gd name="T11" fmla="*/ 0 60000 65536"/>
                <a:gd name="T12" fmla="*/ 0 60000 65536"/>
                <a:gd name="T13" fmla="*/ 0 60000 65536"/>
                <a:gd name="T14" fmla="*/ 0 60000 65536"/>
                <a:gd name="T15" fmla="*/ 0 w 222"/>
                <a:gd name="T16" fmla="*/ 0 h 212"/>
                <a:gd name="T17" fmla="*/ 222 w 222"/>
                <a:gd name="T18" fmla="*/ 212 h 212"/>
              </a:gdLst>
              <a:ahLst/>
              <a:cxnLst>
                <a:cxn ang="T10">
                  <a:pos x="T0" y="T1"/>
                </a:cxn>
                <a:cxn ang="T11">
                  <a:pos x="T2" y="T3"/>
                </a:cxn>
                <a:cxn ang="T12">
                  <a:pos x="T4" y="T5"/>
                </a:cxn>
                <a:cxn ang="T13">
                  <a:pos x="T6" y="T7"/>
                </a:cxn>
                <a:cxn ang="T14">
                  <a:pos x="T8" y="T9"/>
                </a:cxn>
              </a:cxnLst>
              <a:rect l="T15" t="T16" r="T17" b="T18"/>
              <a:pathLst>
                <a:path w="222" h="212">
                  <a:moveTo>
                    <a:pt x="0" y="212"/>
                  </a:moveTo>
                  <a:lnTo>
                    <a:pt x="213" y="0"/>
                  </a:lnTo>
                  <a:lnTo>
                    <a:pt x="222" y="9"/>
                  </a:lnTo>
                  <a:lnTo>
                    <a:pt x="18" y="212"/>
                  </a:lnTo>
                  <a:lnTo>
                    <a:pt x="0" y="212"/>
                  </a:lnTo>
                  <a:close/>
                </a:path>
              </a:pathLst>
            </a:custGeom>
            <a:solidFill>
              <a:srgbClr val="B2C4D6"/>
            </a:solidFill>
            <a:ln w="9525">
              <a:noFill/>
              <a:round/>
              <a:headEnd/>
              <a:tailEnd/>
            </a:ln>
          </p:spPr>
          <p:txBody>
            <a:bodyPr/>
            <a:lstStyle/>
            <a:p>
              <a:endParaRPr lang="en-US"/>
            </a:p>
          </p:txBody>
        </p:sp>
        <p:sp>
          <p:nvSpPr>
            <p:cNvPr id="1102" name="Freeform 168"/>
            <p:cNvSpPr>
              <a:spLocks/>
            </p:cNvSpPr>
            <p:nvPr/>
          </p:nvSpPr>
          <p:spPr bwMode="auto">
            <a:xfrm>
              <a:off x="5707" y="3638"/>
              <a:ext cx="61" cy="73"/>
            </a:xfrm>
            <a:custGeom>
              <a:avLst/>
              <a:gdLst>
                <a:gd name="T0" fmla="*/ 0 w 220"/>
                <a:gd name="T1" fmla="*/ 212 h 213"/>
                <a:gd name="T2" fmla="*/ 211 w 220"/>
                <a:gd name="T3" fmla="*/ 0 h 213"/>
                <a:gd name="T4" fmla="*/ 220 w 220"/>
                <a:gd name="T5" fmla="*/ 9 h 213"/>
                <a:gd name="T6" fmla="*/ 18 w 220"/>
                <a:gd name="T7" fmla="*/ 213 h 213"/>
                <a:gd name="T8" fmla="*/ 0 w 220"/>
                <a:gd name="T9" fmla="*/ 212 h 213"/>
                <a:gd name="T10" fmla="*/ 0 60000 65536"/>
                <a:gd name="T11" fmla="*/ 0 60000 65536"/>
                <a:gd name="T12" fmla="*/ 0 60000 65536"/>
                <a:gd name="T13" fmla="*/ 0 60000 65536"/>
                <a:gd name="T14" fmla="*/ 0 60000 65536"/>
                <a:gd name="T15" fmla="*/ 0 w 220"/>
                <a:gd name="T16" fmla="*/ 0 h 213"/>
                <a:gd name="T17" fmla="*/ 220 w 220"/>
                <a:gd name="T18" fmla="*/ 213 h 213"/>
              </a:gdLst>
              <a:ahLst/>
              <a:cxnLst>
                <a:cxn ang="T10">
                  <a:pos x="T0" y="T1"/>
                </a:cxn>
                <a:cxn ang="T11">
                  <a:pos x="T2" y="T3"/>
                </a:cxn>
                <a:cxn ang="T12">
                  <a:pos x="T4" y="T5"/>
                </a:cxn>
                <a:cxn ang="T13">
                  <a:pos x="T6" y="T7"/>
                </a:cxn>
                <a:cxn ang="T14">
                  <a:pos x="T8" y="T9"/>
                </a:cxn>
              </a:cxnLst>
              <a:rect l="T15" t="T16" r="T17" b="T18"/>
              <a:pathLst>
                <a:path w="220" h="213">
                  <a:moveTo>
                    <a:pt x="0" y="212"/>
                  </a:moveTo>
                  <a:lnTo>
                    <a:pt x="211" y="0"/>
                  </a:lnTo>
                  <a:lnTo>
                    <a:pt x="220" y="9"/>
                  </a:lnTo>
                  <a:lnTo>
                    <a:pt x="18" y="213"/>
                  </a:lnTo>
                  <a:lnTo>
                    <a:pt x="0" y="212"/>
                  </a:lnTo>
                  <a:close/>
                </a:path>
              </a:pathLst>
            </a:custGeom>
            <a:solidFill>
              <a:srgbClr val="B2C4D6"/>
            </a:solidFill>
            <a:ln w="9525">
              <a:noFill/>
              <a:round/>
              <a:headEnd/>
              <a:tailEnd/>
            </a:ln>
          </p:spPr>
          <p:txBody>
            <a:bodyPr/>
            <a:lstStyle/>
            <a:p>
              <a:endParaRPr lang="en-US"/>
            </a:p>
          </p:txBody>
        </p:sp>
        <p:sp>
          <p:nvSpPr>
            <p:cNvPr id="1103" name="Freeform 169"/>
            <p:cNvSpPr>
              <a:spLocks/>
            </p:cNvSpPr>
            <p:nvPr/>
          </p:nvSpPr>
          <p:spPr bwMode="auto">
            <a:xfrm>
              <a:off x="5723" y="3649"/>
              <a:ext cx="52" cy="62"/>
            </a:xfrm>
            <a:custGeom>
              <a:avLst/>
              <a:gdLst>
                <a:gd name="T0" fmla="*/ 0 w 188"/>
                <a:gd name="T1" fmla="*/ 179 h 180"/>
                <a:gd name="T2" fmla="*/ 179 w 188"/>
                <a:gd name="T3" fmla="*/ 0 h 180"/>
                <a:gd name="T4" fmla="*/ 188 w 188"/>
                <a:gd name="T5" fmla="*/ 10 h 180"/>
                <a:gd name="T6" fmla="*/ 17 w 188"/>
                <a:gd name="T7" fmla="*/ 180 h 180"/>
                <a:gd name="T8" fmla="*/ 0 w 188"/>
                <a:gd name="T9" fmla="*/ 179 h 180"/>
                <a:gd name="T10" fmla="*/ 0 60000 65536"/>
                <a:gd name="T11" fmla="*/ 0 60000 65536"/>
                <a:gd name="T12" fmla="*/ 0 60000 65536"/>
                <a:gd name="T13" fmla="*/ 0 60000 65536"/>
                <a:gd name="T14" fmla="*/ 0 60000 65536"/>
                <a:gd name="T15" fmla="*/ 0 w 188"/>
                <a:gd name="T16" fmla="*/ 0 h 180"/>
                <a:gd name="T17" fmla="*/ 188 w 188"/>
                <a:gd name="T18" fmla="*/ 180 h 180"/>
              </a:gdLst>
              <a:ahLst/>
              <a:cxnLst>
                <a:cxn ang="T10">
                  <a:pos x="T0" y="T1"/>
                </a:cxn>
                <a:cxn ang="T11">
                  <a:pos x="T2" y="T3"/>
                </a:cxn>
                <a:cxn ang="T12">
                  <a:pos x="T4" y="T5"/>
                </a:cxn>
                <a:cxn ang="T13">
                  <a:pos x="T6" y="T7"/>
                </a:cxn>
                <a:cxn ang="T14">
                  <a:pos x="T8" y="T9"/>
                </a:cxn>
              </a:cxnLst>
              <a:rect l="T15" t="T16" r="T17" b="T18"/>
              <a:pathLst>
                <a:path w="188" h="180">
                  <a:moveTo>
                    <a:pt x="0" y="179"/>
                  </a:moveTo>
                  <a:lnTo>
                    <a:pt x="179" y="0"/>
                  </a:lnTo>
                  <a:lnTo>
                    <a:pt x="188" y="10"/>
                  </a:lnTo>
                  <a:lnTo>
                    <a:pt x="17" y="180"/>
                  </a:lnTo>
                  <a:lnTo>
                    <a:pt x="0" y="179"/>
                  </a:lnTo>
                  <a:close/>
                </a:path>
              </a:pathLst>
            </a:custGeom>
            <a:solidFill>
              <a:srgbClr val="B2C4D6"/>
            </a:solidFill>
            <a:ln w="9525">
              <a:noFill/>
              <a:round/>
              <a:headEnd/>
              <a:tailEnd/>
            </a:ln>
          </p:spPr>
          <p:txBody>
            <a:bodyPr/>
            <a:lstStyle/>
            <a:p>
              <a:endParaRPr lang="en-US"/>
            </a:p>
          </p:txBody>
        </p:sp>
        <p:sp>
          <p:nvSpPr>
            <p:cNvPr id="1104" name="Freeform 170"/>
            <p:cNvSpPr>
              <a:spLocks/>
            </p:cNvSpPr>
            <p:nvPr/>
          </p:nvSpPr>
          <p:spPr bwMode="auto">
            <a:xfrm>
              <a:off x="5739" y="3669"/>
              <a:ext cx="36" cy="42"/>
            </a:xfrm>
            <a:custGeom>
              <a:avLst/>
              <a:gdLst>
                <a:gd name="T0" fmla="*/ 0 w 130"/>
                <a:gd name="T1" fmla="*/ 121 h 122"/>
                <a:gd name="T2" fmla="*/ 121 w 130"/>
                <a:gd name="T3" fmla="*/ 0 h 122"/>
                <a:gd name="T4" fmla="*/ 130 w 130"/>
                <a:gd name="T5" fmla="*/ 9 h 122"/>
                <a:gd name="T6" fmla="*/ 18 w 130"/>
                <a:gd name="T7" fmla="*/ 122 h 122"/>
                <a:gd name="T8" fmla="*/ 0 w 130"/>
                <a:gd name="T9" fmla="*/ 121 h 122"/>
                <a:gd name="T10" fmla="*/ 0 60000 65536"/>
                <a:gd name="T11" fmla="*/ 0 60000 65536"/>
                <a:gd name="T12" fmla="*/ 0 60000 65536"/>
                <a:gd name="T13" fmla="*/ 0 60000 65536"/>
                <a:gd name="T14" fmla="*/ 0 60000 65536"/>
                <a:gd name="T15" fmla="*/ 0 w 130"/>
                <a:gd name="T16" fmla="*/ 0 h 122"/>
                <a:gd name="T17" fmla="*/ 130 w 130"/>
                <a:gd name="T18" fmla="*/ 122 h 122"/>
              </a:gdLst>
              <a:ahLst/>
              <a:cxnLst>
                <a:cxn ang="T10">
                  <a:pos x="T0" y="T1"/>
                </a:cxn>
                <a:cxn ang="T11">
                  <a:pos x="T2" y="T3"/>
                </a:cxn>
                <a:cxn ang="T12">
                  <a:pos x="T4" y="T5"/>
                </a:cxn>
                <a:cxn ang="T13">
                  <a:pos x="T6" y="T7"/>
                </a:cxn>
                <a:cxn ang="T14">
                  <a:pos x="T8" y="T9"/>
                </a:cxn>
              </a:cxnLst>
              <a:rect l="T15" t="T16" r="T17" b="T18"/>
              <a:pathLst>
                <a:path w="130" h="122">
                  <a:moveTo>
                    <a:pt x="0" y="121"/>
                  </a:moveTo>
                  <a:lnTo>
                    <a:pt x="121" y="0"/>
                  </a:lnTo>
                  <a:lnTo>
                    <a:pt x="130" y="9"/>
                  </a:lnTo>
                  <a:lnTo>
                    <a:pt x="18" y="122"/>
                  </a:lnTo>
                  <a:lnTo>
                    <a:pt x="0" y="121"/>
                  </a:lnTo>
                  <a:close/>
                </a:path>
              </a:pathLst>
            </a:custGeom>
            <a:solidFill>
              <a:srgbClr val="B2C4D6"/>
            </a:solidFill>
            <a:ln w="9525">
              <a:noFill/>
              <a:round/>
              <a:headEnd/>
              <a:tailEnd/>
            </a:ln>
          </p:spPr>
          <p:txBody>
            <a:bodyPr/>
            <a:lstStyle/>
            <a:p>
              <a:endParaRPr lang="en-US"/>
            </a:p>
          </p:txBody>
        </p:sp>
        <p:sp>
          <p:nvSpPr>
            <p:cNvPr id="1105" name="Freeform 171"/>
            <p:cNvSpPr>
              <a:spLocks/>
            </p:cNvSpPr>
            <p:nvPr/>
          </p:nvSpPr>
          <p:spPr bwMode="auto">
            <a:xfrm>
              <a:off x="5755" y="3689"/>
              <a:ext cx="20" cy="22"/>
            </a:xfrm>
            <a:custGeom>
              <a:avLst/>
              <a:gdLst>
                <a:gd name="T0" fmla="*/ 0 w 73"/>
                <a:gd name="T1" fmla="*/ 62 h 63"/>
                <a:gd name="T2" fmla="*/ 64 w 73"/>
                <a:gd name="T3" fmla="*/ 0 h 63"/>
                <a:gd name="T4" fmla="*/ 73 w 73"/>
                <a:gd name="T5" fmla="*/ 8 h 63"/>
                <a:gd name="T6" fmla="*/ 18 w 73"/>
                <a:gd name="T7" fmla="*/ 63 h 63"/>
                <a:gd name="T8" fmla="*/ 0 w 73"/>
                <a:gd name="T9" fmla="*/ 62 h 63"/>
                <a:gd name="T10" fmla="*/ 0 60000 65536"/>
                <a:gd name="T11" fmla="*/ 0 60000 65536"/>
                <a:gd name="T12" fmla="*/ 0 60000 65536"/>
                <a:gd name="T13" fmla="*/ 0 60000 65536"/>
                <a:gd name="T14" fmla="*/ 0 60000 65536"/>
                <a:gd name="T15" fmla="*/ 0 w 73"/>
                <a:gd name="T16" fmla="*/ 0 h 63"/>
                <a:gd name="T17" fmla="*/ 73 w 73"/>
                <a:gd name="T18" fmla="*/ 63 h 63"/>
              </a:gdLst>
              <a:ahLst/>
              <a:cxnLst>
                <a:cxn ang="T10">
                  <a:pos x="T0" y="T1"/>
                </a:cxn>
                <a:cxn ang="T11">
                  <a:pos x="T2" y="T3"/>
                </a:cxn>
                <a:cxn ang="T12">
                  <a:pos x="T4" y="T5"/>
                </a:cxn>
                <a:cxn ang="T13">
                  <a:pos x="T6" y="T7"/>
                </a:cxn>
                <a:cxn ang="T14">
                  <a:pos x="T8" y="T9"/>
                </a:cxn>
              </a:cxnLst>
              <a:rect l="T15" t="T16" r="T17" b="T18"/>
              <a:pathLst>
                <a:path w="73" h="63">
                  <a:moveTo>
                    <a:pt x="0" y="62"/>
                  </a:moveTo>
                  <a:lnTo>
                    <a:pt x="64" y="0"/>
                  </a:lnTo>
                  <a:lnTo>
                    <a:pt x="73" y="8"/>
                  </a:lnTo>
                  <a:lnTo>
                    <a:pt x="18" y="63"/>
                  </a:lnTo>
                  <a:lnTo>
                    <a:pt x="0" y="62"/>
                  </a:lnTo>
                  <a:close/>
                </a:path>
              </a:pathLst>
            </a:custGeom>
            <a:solidFill>
              <a:srgbClr val="B2C4D6"/>
            </a:solidFill>
            <a:ln w="9525">
              <a:noFill/>
              <a:round/>
              <a:headEnd/>
              <a:tailEnd/>
            </a:ln>
          </p:spPr>
          <p:txBody>
            <a:bodyPr/>
            <a:lstStyle/>
            <a:p>
              <a:endParaRPr lang="en-US"/>
            </a:p>
          </p:txBody>
        </p:sp>
        <p:sp>
          <p:nvSpPr>
            <p:cNvPr id="1106" name="Freeform 172"/>
            <p:cNvSpPr>
              <a:spLocks/>
            </p:cNvSpPr>
            <p:nvPr/>
          </p:nvSpPr>
          <p:spPr bwMode="auto">
            <a:xfrm>
              <a:off x="5922" y="3549"/>
              <a:ext cx="52" cy="64"/>
            </a:xfrm>
            <a:custGeom>
              <a:avLst/>
              <a:gdLst>
                <a:gd name="T0" fmla="*/ 186 w 186"/>
                <a:gd name="T1" fmla="*/ 177 h 185"/>
                <a:gd name="T2" fmla="*/ 9 w 186"/>
                <a:gd name="T3" fmla="*/ 0 h 185"/>
                <a:gd name="T4" fmla="*/ 0 w 186"/>
                <a:gd name="T5" fmla="*/ 9 h 185"/>
                <a:gd name="T6" fmla="*/ 176 w 186"/>
                <a:gd name="T7" fmla="*/ 185 h 185"/>
                <a:gd name="T8" fmla="*/ 186 w 186"/>
                <a:gd name="T9" fmla="*/ 177 h 185"/>
                <a:gd name="T10" fmla="*/ 0 60000 65536"/>
                <a:gd name="T11" fmla="*/ 0 60000 65536"/>
                <a:gd name="T12" fmla="*/ 0 60000 65536"/>
                <a:gd name="T13" fmla="*/ 0 60000 65536"/>
                <a:gd name="T14" fmla="*/ 0 60000 65536"/>
                <a:gd name="T15" fmla="*/ 0 w 186"/>
                <a:gd name="T16" fmla="*/ 0 h 185"/>
                <a:gd name="T17" fmla="*/ 186 w 186"/>
                <a:gd name="T18" fmla="*/ 185 h 185"/>
              </a:gdLst>
              <a:ahLst/>
              <a:cxnLst>
                <a:cxn ang="T10">
                  <a:pos x="T0" y="T1"/>
                </a:cxn>
                <a:cxn ang="T11">
                  <a:pos x="T2" y="T3"/>
                </a:cxn>
                <a:cxn ang="T12">
                  <a:pos x="T4" y="T5"/>
                </a:cxn>
                <a:cxn ang="T13">
                  <a:pos x="T6" y="T7"/>
                </a:cxn>
                <a:cxn ang="T14">
                  <a:pos x="T8" y="T9"/>
                </a:cxn>
              </a:cxnLst>
              <a:rect l="T15" t="T16" r="T17" b="T18"/>
              <a:pathLst>
                <a:path w="186" h="185">
                  <a:moveTo>
                    <a:pt x="186" y="177"/>
                  </a:moveTo>
                  <a:lnTo>
                    <a:pt x="9" y="0"/>
                  </a:lnTo>
                  <a:lnTo>
                    <a:pt x="0" y="9"/>
                  </a:lnTo>
                  <a:lnTo>
                    <a:pt x="176" y="185"/>
                  </a:lnTo>
                  <a:lnTo>
                    <a:pt x="186" y="177"/>
                  </a:lnTo>
                  <a:close/>
                </a:path>
              </a:pathLst>
            </a:custGeom>
            <a:solidFill>
              <a:srgbClr val="B2C4D6"/>
            </a:solidFill>
            <a:ln w="9525">
              <a:noFill/>
              <a:round/>
              <a:headEnd/>
              <a:tailEnd/>
            </a:ln>
          </p:spPr>
          <p:txBody>
            <a:bodyPr/>
            <a:lstStyle/>
            <a:p>
              <a:endParaRPr lang="en-US"/>
            </a:p>
          </p:txBody>
        </p:sp>
        <p:sp>
          <p:nvSpPr>
            <p:cNvPr id="1107" name="Freeform 173"/>
            <p:cNvSpPr>
              <a:spLocks/>
            </p:cNvSpPr>
            <p:nvPr/>
          </p:nvSpPr>
          <p:spPr bwMode="auto">
            <a:xfrm>
              <a:off x="5906" y="3549"/>
              <a:ext cx="68" cy="84"/>
            </a:xfrm>
            <a:custGeom>
              <a:avLst/>
              <a:gdLst>
                <a:gd name="T0" fmla="*/ 245 w 245"/>
                <a:gd name="T1" fmla="*/ 235 h 244"/>
                <a:gd name="T2" fmla="*/ 10 w 245"/>
                <a:gd name="T3" fmla="*/ 0 h 244"/>
                <a:gd name="T4" fmla="*/ 0 w 245"/>
                <a:gd name="T5" fmla="*/ 8 h 244"/>
                <a:gd name="T6" fmla="*/ 235 w 245"/>
                <a:gd name="T7" fmla="*/ 244 h 244"/>
                <a:gd name="T8" fmla="*/ 245 w 245"/>
                <a:gd name="T9" fmla="*/ 235 h 244"/>
                <a:gd name="T10" fmla="*/ 0 60000 65536"/>
                <a:gd name="T11" fmla="*/ 0 60000 65536"/>
                <a:gd name="T12" fmla="*/ 0 60000 65536"/>
                <a:gd name="T13" fmla="*/ 0 60000 65536"/>
                <a:gd name="T14" fmla="*/ 0 60000 65536"/>
                <a:gd name="T15" fmla="*/ 0 w 245"/>
                <a:gd name="T16" fmla="*/ 0 h 244"/>
                <a:gd name="T17" fmla="*/ 245 w 245"/>
                <a:gd name="T18" fmla="*/ 244 h 244"/>
              </a:gdLst>
              <a:ahLst/>
              <a:cxnLst>
                <a:cxn ang="T10">
                  <a:pos x="T0" y="T1"/>
                </a:cxn>
                <a:cxn ang="T11">
                  <a:pos x="T2" y="T3"/>
                </a:cxn>
                <a:cxn ang="T12">
                  <a:pos x="T4" y="T5"/>
                </a:cxn>
                <a:cxn ang="T13">
                  <a:pos x="T6" y="T7"/>
                </a:cxn>
                <a:cxn ang="T14">
                  <a:pos x="T8" y="T9"/>
                </a:cxn>
              </a:cxnLst>
              <a:rect l="T15" t="T16" r="T17" b="T18"/>
              <a:pathLst>
                <a:path w="245" h="244">
                  <a:moveTo>
                    <a:pt x="245" y="235"/>
                  </a:moveTo>
                  <a:lnTo>
                    <a:pt x="10" y="0"/>
                  </a:lnTo>
                  <a:lnTo>
                    <a:pt x="0" y="8"/>
                  </a:lnTo>
                  <a:lnTo>
                    <a:pt x="235" y="244"/>
                  </a:lnTo>
                  <a:lnTo>
                    <a:pt x="245" y="235"/>
                  </a:lnTo>
                  <a:close/>
                </a:path>
              </a:pathLst>
            </a:custGeom>
            <a:solidFill>
              <a:srgbClr val="B2C4D6"/>
            </a:solidFill>
            <a:ln w="9525">
              <a:noFill/>
              <a:round/>
              <a:headEnd/>
              <a:tailEnd/>
            </a:ln>
          </p:spPr>
          <p:txBody>
            <a:bodyPr/>
            <a:lstStyle/>
            <a:p>
              <a:endParaRPr lang="en-US"/>
            </a:p>
          </p:txBody>
        </p:sp>
        <p:sp>
          <p:nvSpPr>
            <p:cNvPr id="1108" name="Freeform 174"/>
            <p:cNvSpPr>
              <a:spLocks/>
            </p:cNvSpPr>
            <p:nvPr/>
          </p:nvSpPr>
          <p:spPr bwMode="auto">
            <a:xfrm>
              <a:off x="5890" y="3549"/>
              <a:ext cx="84" cy="103"/>
            </a:xfrm>
            <a:custGeom>
              <a:avLst/>
              <a:gdLst>
                <a:gd name="T0" fmla="*/ 300 w 300"/>
                <a:gd name="T1" fmla="*/ 292 h 302"/>
                <a:gd name="T2" fmla="*/ 9 w 300"/>
                <a:gd name="T3" fmla="*/ 0 h 302"/>
                <a:gd name="T4" fmla="*/ 0 w 300"/>
                <a:gd name="T5" fmla="*/ 9 h 302"/>
                <a:gd name="T6" fmla="*/ 290 w 300"/>
                <a:gd name="T7" fmla="*/ 302 h 302"/>
                <a:gd name="T8" fmla="*/ 300 w 300"/>
                <a:gd name="T9" fmla="*/ 292 h 302"/>
                <a:gd name="T10" fmla="*/ 0 60000 65536"/>
                <a:gd name="T11" fmla="*/ 0 60000 65536"/>
                <a:gd name="T12" fmla="*/ 0 60000 65536"/>
                <a:gd name="T13" fmla="*/ 0 60000 65536"/>
                <a:gd name="T14" fmla="*/ 0 60000 65536"/>
                <a:gd name="T15" fmla="*/ 0 w 300"/>
                <a:gd name="T16" fmla="*/ 0 h 302"/>
                <a:gd name="T17" fmla="*/ 300 w 300"/>
                <a:gd name="T18" fmla="*/ 302 h 302"/>
              </a:gdLst>
              <a:ahLst/>
              <a:cxnLst>
                <a:cxn ang="T10">
                  <a:pos x="T0" y="T1"/>
                </a:cxn>
                <a:cxn ang="T11">
                  <a:pos x="T2" y="T3"/>
                </a:cxn>
                <a:cxn ang="T12">
                  <a:pos x="T4" y="T5"/>
                </a:cxn>
                <a:cxn ang="T13">
                  <a:pos x="T6" y="T7"/>
                </a:cxn>
                <a:cxn ang="T14">
                  <a:pos x="T8" y="T9"/>
                </a:cxn>
              </a:cxnLst>
              <a:rect l="T15" t="T16" r="T17" b="T18"/>
              <a:pathLst>
                <a:path w="300" h="302">
                  <a:moveTo>
                    <a:pt x="300" y="292"/>
                  </a:moveTo>
                  <a:lnTo>
                    <a:pt x="9" y="0"/>
                  </a:lnTo>
                  <a:lnTo>
                    <a:pt x="0" y="9"/>
                  </a:lnTo>
                  <a:lnTo>
                    <a:pt x="290" y="302"/>
                  </a:lnTo>
                  <a:lnTo>
                    <a:pt x="300" y="292"/>
                  </a:lnTo>
                  <a:close/>
                </a:path>
              </a:pathLst>
            </a:custGeom>
            <a:solidFill>
              <a:srgbClr val="B2C4D6"/>
            </a:solidFill>
            <a:ln w="9525">
              <a:noFill/>
              <a:round/>
              <a:headEnd/>
              <a:tailEnd/>
            </a:ln>
          </p:spPr>
          <p:txBody>
            <a:bodyPr/>
            <a:lstStyle/>
            <a:p>
              <a:endParaRPr lang="en-US"/>
            </a:p>
          </p:txBody>
        </p:sp>
        <p:sp>
          <p:nvSpPr>
            <p:cNvPr id="1109" name="Freeform 175"/>
            <p:cNvSpPr>
              <a:spLocks/>
            </p:cNvSpPr>
            <p:nvPr/>
          </p:nvSpPr>
          <p:spPr bwMode="auto">
            <a:xfrm>
              <a:off x="5876" y="3552"/>
              <a:ext cx="98" cy="120"/>
            </a:xfrm>
            <a:custGeom>
              <a:avLst/>
              <a:gdLst>
                <a:gd name="T0" fmla="*/ 353 w 353"/>
                <a:gd name="T1" fmla="*/ 343 h 352"/>
                <a:gd name="T2" fmla="*/ 9 w 353"/>
                <a:gd name="T3" fmla="*/ 0 h 352"/>
                <a:gd name="T4" fmla="*/ 0 w 353"/>
                <a:gd name="T5" fmla="*/ 9 h 352"/>
                <a:gd name="T6" fmla="*/ 343 w 353"/>
                <a:gd name="T7" fmla="*/ 352 h 352"/>
                <a:gd name="T8" fmla="*/ 353 w 353"/>
                <a:gd name="T9" fmla="*/ 343 h 352"/>
                <a:gd name="T10" fmla="*/ 0 60000 65536"/>
                <a:gd name="T11" fmla="*/ 0 60000 65536"/>
                <a:gd name="T12" fmla="*/ 0 60000 65536"/>
                <a:gd name="T13" fmla="*/ 0 60000 65536"/>
                <a:gd name="T14" fmla="*/ 0 60000 65536"/>
                <a:gd name="T15" fmla="*/ 0 w 353"/>
                <a:gd name="T16" fmla="*/ 0 h 352"/>
                <a:gd name="T17" fmla="*/ 353 w 353"/>
                <a:gd name="T18" fmla="*/ 352 h 352"/>
              </a:gdLst>
              <a:ahLst/>
              <a:cxnLst>
                <a:cxn ang="T10">
                  <a:pos x="T0" y="T1"/>
                </a:cxn>
                <a:cxn ang="T11">
                  <a:pos x="T2" y="T3"/>
                </a:cxn>
                <a:cxn ang="T12">
                  <a:pos x="T4" y="T5"/>
                </a:cxn>
                <a:cxn ang="T13">
                  <a:pos x="T6" y="T7"/>
                </a:cxn>
                <a:cxn ang="T14">
                  <a:pos x="T8" y="T9"/>
                </a:cxn>
              </a:cxnLst>
              <a:rect l="T15" t="T16" r="T17" b="T18"/>
              <a:pathLst>
                <a:path w="353" h="352">
                  <a:moveTo>
                    <a:pt x="353" y="343"/>
                  </a:moveTo>
                  <a:lnTo>
                    <a:pt x="9" y="0"/>
                  </a:lnTo>
                  <a:lnTo>
                    <a:pt x="0" y="9"/>
                  </a:lnTo>
                  <a:lnTo>
                    <a:pt x="343" y="352"/>
                  </a:lnTo>
                  <a:lnTo>
                    <a:pt x="353" y="343"/>
                  </a:lnTo>
                  <a:close/>
                </a:path>
              </a:pathLst>
            </a:custGeom>
            <a:solidFill>
              <a:srgbClr val="B2C4D6"/>
            </a:solidFill>
            <a:ln w="9525">
              <a:noFill/>
              <a:round/>
              <a:headEnd/>
              <a:tailEnd/>
            </a:ln>
          </p:spPr>
          <p:txBody>
            <a:bodyPr/>
            <a:lstStyle/>
            <a:p>
              <a:endParaRPr lang="en-US"/>
            </a:p>
          </p:txBody>
        </p:sp>
        <p:sp>
          <p:nvSpPr>
            <p:cNvPr id="1110" name="Freeform 176"/>
            <p:cNvSpPr>
              <a:spLocks/>
            </p:cNvSpPr>
            <p:nvPr/>
          </p:nvSpPr>
          <p:spPr bwMode="auto">
            <a:xfrm>
              <a:off x="5876" y="3571"/>
              <a:ext cx="98" cy="121"/>
            </a:xfrm>
            <a:custGeom>
              <a:avLst/>
              <a:gdLst>
                <a:gd name="T0" fmla="*/ 353 w 353"/>
                <a:gd name="T1" fmla="*/ 344 h 353"/>
                <a:gd name="T2" fmla="*/ 9 w 353"/>
                <a:gd name="T3" fmla="*/ 0 h 353"/>
                <a:gd name="T4" fmla="*/ 0 w 353"/>
                <a:gd name="T5" fmla="*/ 10 h 353"/>
                <a:gd name="T6" fmla="*/ 343 w 353"/>
                <a:gd name="T7" fmla="*/ 353 h 353"/>
                <a:gd name="T8" fmla="*/ 353 w 353"/>
                <a:gd name="T9" fmla="*/ 344 h 353"/>
                <a:gd name="T10" fmla="*/ 0 60000 65536"/>
                <a:gd name="T11" fmla="*/ 0 60000 65536"/>
                <a:gd name="T12" fmla="*/ 0 60000 65536"/>
                <a:gd name="T13" fmla="*/ 0 60000 65536"/>
                <a:gd name="T14" fmla="*/ 0 60000 65536"/>
                <a:gd name="T15" fmla="*/ 0 w 353"/>
                <a:gd name="T16" fmla="*/ 0 h 353"/>
                <a:gd name="T17" fmla="*/ 353 w 353"/>
                <a:gd name="T18" fmla="*/ 353 h 353"/>
              </a:gdLst>
              <a:ahLst/>
              <a:cxnLst>
                <a:cxn ang="T10">
                  <a:pos x="T0" y="T1"/>
                </a:cxn>
                <a:cxn ang="T11">
                  <a:pos x="T2" y="T3"/>
                </a:cxn>
                <a:cxn ang="T12">
                  <a:pos x="T4" y="T5"/>
                </a:cxn>
                <a:cxn ang="T13">
                  <a:pos x="T6" y="T7"/>
                </a:cxn>
                <a:cxn ang="T14">
                  <a:pos x="T8" y="T9"/>
                </a:cxn>
              </a:cxnLst>
              <a:rect l="T15" t="T16" r="T17" b="T18"/>
              <a:pathLst>
                <a:path w="353" h="353">
                  <a:moveTo>
                    <a:pt x="353" y="344"/>
                  </a:moveTo>
                  <a:lnTo>
                    <a:pt x="9" y="0"/>
                  </a:lnTo>
                  <a:lnTo>
                    <a:pt x="0" y="10"/>
                  </a:lnTo>
                  <a:lnTo>
                    <a:pt x="343" y="353"/>
                  </a:lnTo>
                  <a:lnTo>
                    <a:pt x="353" y="344"/>
                  </a:lnTo>
                  <a:close/>
                </a:path>
              </a:pathLst>
            </a:custGeom>
            <a:solidFill>
              <a:srgbClr val="B2C4D6"/>
            </a:solidFill>
            <a:ln w="9525">
              <a:noFill/>
              <a:round/>
              <a:headEnd/>
              <a:tailEnd/>
            </a:ln>
          </p:spPr>
          <p:txBody>
            <a:bodyPr/>
            <a:lstStyle/>
            <a:p>
              <a:endParaRPr lang="en-US"/>
            </a:p>
          </p:txBody>
        </p:sp>
        <p:sp>
          <p:nvSpPr>
            <p:cNvPr id="1111" name="Freeform 177"/>
            <p:cNvSpPr>
              <a:spLocks/>
            </p:cNvSpPr>
            <p:nvPr/>
          </p:nvSpPr>
          <p:spPr bwMode="auto">
            <a:xfrm>
              <a:off x="5876" y="3591"/>
              <a:ext cx="98" cy="120"/>
            </a:xfrm>
            <a:custGeom>
              <a:avLst/>
              <a:gdLst>
                <a:gd name="T0" fmla="*/ 353 w 353"/>
                <a:gd name="T1" fmla="*/ 344 h 350"/>
                <a:gd name="T2" fmla="*/ 9 w 353"/>
                <a:gd name="T3" fmla="*/ 0 h 350"/>
                <a:gd name="T4" fmla="*/ 0 w 353"/>
                <a:gd name="T5" fmla="*/ 9 h 350"/>
                <a:gd name="T6" fmla="*/ 340 w 353"/>
                <a:gd name="T7" fmla="*/ 350 h 350"/>
                <a:gd name="T8" fmla="*/ 353 w 353"/>
                <a:gd name="T9" fmla="*/ 344 h 350"/>
                <a:gd name="T10" fmla="*/ 0 60000 65536"/>
                <a:gd name="T11" fmla="*/ 0 60000 65536"/>
                <a:gd name="T12" fmla="*/ 0 60000 65536"/>
                <a:gd name="T13" fmla="*/ 0 60000 65536"/>
                <a:gd name="T14" fmla="*/ 0 60000 65536"/>
                <a:gd name="T15" fmla="*/ 0 w 353"/>
                <a:gd name="T16" fmla="*/ 0 h 350"/>
                <a:gd name="T17" fmla="*/ 353 w 353"/>
                <a:gd name="T18" fmla="*/ 350 h 350"/>
              </a:gdLst>
              <a:ahLst/>
              <a:cxnLst>
                <a:cxn ang="T10">
                  <a:pos x="T0" y="T1"/>
                </a:cxn>
                <a:cxn ang="T11">
                  <a:pos x="T2" y="T3"/>
                </a:cxn>
                <a:cxn ang="T12">
                  <a:pos x="T4" y="T5"/>
                </a:cxn>
                <a:cxn ang="T13">
                  <a:pos x="T6" y="T7"/>
                </a:cxn>
                <a:cxn ang="T14">
                  <a:pos x="T8" y="T9"/>
                </a:cxn>
              </a:cxnLst>
              <a:rect l="T15" t="T16" r="T17" b="T18"/>
              <a:pathLst>
                <a:path w="353" h="350">
                  <a:moveTo>
                    <a:pt x="353" y="344"/>
                  </a:moveTo>
                  <a:lnTo>
                    <a:pt x="9" y="0"/>
                  </a:lnTo>
                  <a:lnTo>
                    <a:pt x="0" y="9"/>
                  </a:lnTo>
                  <a:lnTo>
                    <a:pt x="340" y="350"/>
                  </a:lnTo>
                  <a:lnTo>
                    <a:pt x="353" y="344"/>
                  </a:lnTo>
                  <a:close/>
                </a:path>
              </a:pathLst>
            </a:custGeom>
            <a:solidFill>
              <a:srgbClr val="B2C4D6"/>
            </a:solidFill>
            <a:ln w="9525">
              <a:noFill/>
              <a:round/>
              <a:headEnd/>
              <a:tailEnd/>
            </a:ln>
          </p:spPr>
          <p:txBody>
            <a:bodyPr/>
            <a:lstStyle/>
            <a:p>
              <a:endParaRPr lang="en-US"/>
            </a:p>
          </p:txBody>
        </p:sp>
        <p:sp>
          <p:nvSpPr>
            <p:cNvPr id="1112" name="Freeform 178"/>
            <p:cNvSpPr>
              <a:spLocks/>
            </p:cNvSpPr>
            <p:nvPr/>
          </p:nvSpPr>
          <p:spPr bwMode="auto">
            <a:xfrm>
              <a:off x="5876" y="3611"/>
              <a:ext cx="83" cy="100"/>
            </a:xfrm>
            <a:custGeom>
              <a:avLst/>
              <a:gdLst>
                <a:gd name="T0" fmla="*/ 299 w 299"/>
                <a:gd name="T1" fmla="*/ 291 h 291"/>
                <a:gd name="T2" fmla="*/ 9 w 299"/>
                <a:gd name="T3" fmla="*/ 0 h 291"/>
                <a:gd name="T4" fmla="*/ 0 w 299"/>
                <a:gd name="T5" fmla="*/ 8 h 291"/>
                <a:gd name="T6" fmla="*/ 282 w 299"/>
                <a:gd name="T7" fmla="*/ 291 h 291"/>
                <a:gd name="T8" fmla="*/ 299 w 299"/>
                <a:gd name="T9" fmla="*/ 291 h 291"/>
                <a:gd name="T10" fmla="*/ 0 60000 65536"/>
                <a:gd name="T11" fmla="*/ 0 60000 65536"/>
                <a:gd name="T12" fmla="*/ 0 60000 65536"/>
                <a:gd name="T13" fmla="*/ 0 60000 65536"/>
                <a:gd name="T14" fmla="*/ 0 60000 65536"/>
                <a:gd name="T15" fmla="*/ 0 w 299"/>
                <a:gd name="T16" fmla="*/ 0 h 291"/>
                <a:gd name="T17" fmla="*/ 299 w 299"/>
                <a:gd name="T18" fmla="*/ 291 h 291"/>
              </a:gdLst>
              <a:ahLst/>
              <a:cxnLst>
                <a:cxn ang="T10">
                  <a:pos x="T0" y="T1"/>
                </a:cxn>
                <a:cxn ang="T11">
                  <a:pos x="T2" y="T3"/>
                </a:cxn>
                <a:cxn ang="T12">
                  <a:pos x="T4" y="T5"/>
                </a:cxn>
                <a:cxn ang="T13">
                  <a:pos x="T6" y="T7"/>
                </a:cxn>
                <a:cxn ang="T14">
                  <a:pos x="T8" y="T9"/>
                </a:cxn>
              </a:cxnLst>
              <a:rect l="T15" t="T16" r="T17" b="T18"/>
              <a:pathLst>
                <a:path w="299" h="291">
                  <a:moveTo>
                    <a:pt x="299" y="291"/>
                  </a:moveTo>
                  <a:lnTo>
                    <a:pt x="9" y="0"/>
                  </a:lnTo>
                  <a:lnTo>
                    <a:pt x="0" y="8"/>
                  </a:lnTo>
                  <a:lnTo>
                    <a:pt x="282" y="291"/>
                  </a:lnTo>
                  <a:lnTo>
                    <a:pt x="299" y="291"/>
                  </a:lnTo>
                  <a:close/>
                </a:path>
              </a:pathLst>
            </a:custGeom>
            <a:solidFill>
              <a:srgbClr val="B2C4D6"/>
            </a:solidFill>
            <a:ln w="9525">
              <a:noFill/>
              <a:round/>
              <a:headEnd/>
              <a:tailEnd/>
            </a:ln>
          </p:spPr>
          <p:txBody>
            <a:bodyPr/>
            <a:lstStyle/>
            <a:p>
              <a:endParaRPr lang="en-US"/>
            </a:p>
          </p:txBody>
        </p:sp>
        <p:sp>
          <p:nvSpPr>
            <p:cNvPr id="1113" name="Freeform 179"/>
            <p:cNvSpPr>
              <a:spLocks/>
            </p:cNvSpPr>
            <p:nvPr/>
          </p:nvSpPr>
          <p:spPr bwMode="auto">
            <a:xfrm>
              <a:off x="5876" y="3631"/>
              <a:ext cx="67" cy="79"/>
            </a:xfrm>
            <a:custGeom>
              <a:avLst/>
              <a:gdLst>
                <a:gd name="T0" fmla="*/ 241 w 241"/>
                <a:gd name="T1" fmla="*/ 233 h 233"/>
                <a:gd name="T2" fmla="*/ 9 w 241"/>
                <a:gd name="T3" fmla="*/ 0 h 233"/>
                <a:gd name="T4" fmla="*/ 0 w 241"/>
                <a:gd name="T5" fmla="*/ 9 h 233"/>
                <a:gd name="T6" fmla="*/ 224 w 241"/>
                <a:gd name="T7" fmla="*/ 233 h 233"/>
                <a:gd name="T8" fmla="*/ 241 w 241"/>
                <a:gd name="T9" fmla="*/ 233 h 233"/>
                <a:gd name="T10" fmla="*/ 0 60000 65536"/>
                <a:gd name="T11" fmla="*/ 0 60000 65536"/>
                <a:gd name="T12" fmla="*/ 0 60000 65536"/>
                <a:gd name="T13" fmla="*/ 0 60000 65536"/>
                <a:gd name="T14" fmla="*/ 0 60000 65536"/>
                <a:gd name="T15" fmla="*/ 0 w 241"/>
                <a:gd name="T16" fmla="*/ 0 h 233"/>
                <a:gd name="T17" fmla="*/ 241 w 241"/>
                <a:gd name="T18" fmla="*/ 233 h 233"/>
              </a:gdLst>
              <a:ahLst/>
              <a:cxnLst>
                <a:cxn ang="T10">
                  <a:pos x="T0" y="T1"/>
                </a:cxn>
                <a:cxn ang="T11">
                  <a:pos x="T2" y="T3"/>
                </a:cxn>
                <a:cxn ang="T12">
                  <a:pos x="T4" y="T5"/>
                </a:cxn>
                <a:cxn ang="T13">
                  <a:pos x="T6" y="T7"/>
                </a:cxn>
                <a:cxn ang="T14">
                  <a:pos x="T8" y="T9"/>
                </a:cxn>
              </a:cxnLst>
              <a:rect l="T15" t="T16" r="T17" b="T18"/>
              <a:pathLst>
                <a:path w="241" h="233">
                  <a:moveTo>
                    <a:pt x="241" y="233"/>
                  </a:moveTo>
                  <a:lnTo>
                    <a:pt x="9" y="0"/>
                  </a:lnTo>
                  <a:lnTo>
                    <a:pt x="0" y="9"/>
                  </a:lnTo>
                  <a:lnTo>
                    <a:pt x="224" y="233"/>
                  </a:lnTo>
                  <a:lnTo>
                    <a:pt x="241" y="233"/>
                  </a:lnTo>
                  <a:close/>
                </a:path>
              </a:pathLst>
            </a:custGeom>
            <a:solidFill>
              <a:srgbClr val="B2C4D6"/>
            </a:solidFill>
            <a:ln w="9525">
              <a:noFill/>
              <a:round/>
              <a:headEnd/>
              <a:tailEnd/>
            </a:ln>
          </p:spPr>
          <p:txBody>
            <a:bodyPr/>
            <a:lstStyle/>
            <a:p>
              <a:endParaRPr lang="en-US"/>
            </a:p>
          </p:txBody>
        </p:sp>
        <p:sp>
          <p:nvSpPr>
            <p:cNvPr id="1114" name="Freeform 180"/>
            <p:cNvSpPr>
              <a:spLocks/>
            </p:cNvSpPr>
            <p:nvPr/>
          </p:nvSpPr>
          <p:spPr bwMode="auto">
            <a:xfrm>
              <a:off x="5876" y="3650"/>
              <a:ext cx="51" cy="61"/>
            </a:xfrm>
            <a:custGeom>
              <a:avLst/>
              <a:gdLst>
                <a:gd name="T0" fmla="*/ 186 w 186"/>
                <a:gd name="T1" fmla="*/ 176 h 176"/>
                <a:gd name="T2" fmla="*/ 9 w 186"/>
                <a:gd name="T3" fmla="*/ 0 h 176"/>
                <a:gd name="T4" fmla="*/ 0 w 186"/>
                <a:gd name="T5" fmla="*/ 9 h 176"/>
                <a:gd name="T6" fmla="*/ 168 w 186"/>
                <a:gd name="T7" fmla="*/ 176 h 176"/>
                <a:gd name="T8" fmla="*/ 186 w 186"/>
                <a:gd name="T9" fmla="*/ 176 h 176"/>
                <a:gd name="T10" fmla="*/ 0 60000 65536"/>
                <a:gd name="T11" fmla="*/ 0 60000 65536"/>
                <a:gd name="T12" fmla="*/ 0 60000 65536"/>
                <a:gd name="T13" fmla="*/ 0 60000 65536"/>
                <a:gd name="T14" fmla="*/ 0 60000 65536"/>
                <a:gd name="T15" fmla="*/ 0 w 186"/>
                <a:gd name="T16" fmla="*/ 0 h 176"/>
                <a:gd name="T17" fmla="*/ 186 w 186"/>
                <a:gd name="T18" fmla="*/ 176 h 176"/>
              </a:gdLst>
              <a:ahLst/>
              <a:cxnLst>
                <a:cxn ang="T10">
                  <a:pos x="T0" y="T1"/>
                </a:cxn>
                <a:cxn ang="T11">
                  <a:pos x="T2" y="T3"/>
                </a:cxn>
                <a:cxn ang="T12">
                  <a:pos x="T4" y="T5"/>
                </a:cxn>
                <a:cxn ang="T13">
                  <a:pos x="T6" y="T7"/>
                </a:cxn>
                <a:cxn ang="T14">
                  <a:pos x="T8" y="T9"/>
                </a:cxn>
              </a:cxnLst>
              <a:rect l="T15" t="T16" r="T17" b="T18"/>
              <a:pathLst>
                <a:path w="186" h="176">
                  <a:moveTo>
                    <a:pt x="186" y="176"/>
                  </a:moveTo>
                  <a:lnTo>
                    <a:pt x="9" y="0"/>
                  </a:lnTo>
                  <a:lnTo>
                    <a:pt x="0" y="9"/>
                  </a:lnTo>
                  <a:lnTo>
                    <a:pt x="168" y="176"/>
                  </a:lnTo>
                  <a:lnTo>
                    <a:pt x="186" y="176"/>
                  </a:lnTo>
                  <a:close/>
                </a:path>
              </a:pathLst>
            </a:custGeom>
            <a:solidFill>
              <a:srgbClr val="B2C4D6"/>
            </a:solidFill>
            <a:ln w="9525">
              <a:noFill/>
              <a:round/>
              <a:headEnd/>
              <a:tailEnd/>
            </a:ln>
          </p:spPr>
          <p:txBody>
            <a:bodyPr/>
            <a:lstStyle/>
            <a:p>
              <a:endParaRPr lang="en-US"/>
            </a:p>
          </p:txBody>
        </p:sp>
        <p:sp>
          <p:nvSpPr>
            <p:cNvPr id="1115" name="Freeform 181"/>
            <p:cNvSpPr>
              <a:spLocks/>
            </p:cNvSpPr>
            <p:nvPr/>
          </p:nvSpPr>
          <p:spPr bwMode="auto">
            <a:xfrm>
              <a:off x="5876" y="3670"/>
              <a:ext cx="35" cy="41"/>
            </a:xfrm>
            <a:custGeom>
              <a:avLst/>
              <a:gdLst>
                <a:gd name="T0" fmla="*/ 127 w 127"/>
                <a:gd name="T1" fmla="*/ 118 h 119"/>
                <a:gd name="T2" fmla="*/ 9 w 127"/>
                <a:gd name="T3" fmla="*/ 0 h 119"/>
                <a:gd name="T4" fmla="*/ 0 w 127"/>
                <a:gd name="T5" fmla="*/ 10 h 119"/>
                <a:gd name="T6" fmla="*/ 111 w 127"/>
                <a:gd name="T7" fmla="*/ 119 h 119"/>
                <a:gd name="T8" fmla="*/ 127 w 127"/>
                <a:gd name="T9" fmla="*/ 118 h 119"/>
                <a:gd name="T10" fmla="*/ 0 60000 65536"/>
                <a:gd name="T11" fmla="*/ 0 60000 65536"/>
                <a:gd name="T12" fmla="*/ 0 60000 65536"/>
                <a:gd name="T13" fmla="*/ 0 60000 65536"/>
                <a:gd name="T14" fmla="*/ 0 60000 65536"/>
                <a:gd name="T15" fmla="*/ 0 w 127"/>
                <a:gd name="T16" fmla="*/ 0 h 119"/>
                <a:gd name="T17" fmla="*/ 127 w 127"/>
                <a:gd name="T18" fmla="*/ 119 h 119"/>
              </a:gdLst>
              <a:ahLst/>
              <a:cxnLst>
                <a:cxn ang="T10">
                  <a:pos x="T0" y="T1"/>
                </a:cxn>
                <a:cxn ang="T11">
                  <a:pos x="T2" y="T3"/>
                </a:cxn>
                <a:cxn ang="T12">
                  <a:pos x="T4" y="T5"/>
                </a:cxn>
                <a:cxn ang="T13">
                  <a:pos x="T6" y="T7"/>
                </a:cxn>
                <a:cxn ang="T14">
                  <a:pos x="T8" y="T9"/>
                </a:cxn>
              </a:cxnLst>
              <a:rect l="T15" t="T16" r="T17" b="T18"/>
              <a:pathLst>
                <a:path w="127" h="119">
                  <a:moveTo>
                    <a:pt x="127" y="118"/>
                  </a:moveTo>
                  <a:lnTo>
                    <a:pt x="9" y="0"/>
                  </a:lnTo>
                  <a:lnTo>
                    <a:pt x="0" y="10"/>
                  </a:lnTo>
                  <a:lnTo>
                    <a:pt x="111" y="119"/>
                  </a:lnTo>
                  <a:lnTo>
                    <a:pt x="127" y="118"/>
                  </a:lnTo>
                  <a:close/>
                </a:path>
              </a:pathLst>
            </a:custGeom>
            <a:solidFill>
              <a:srgbClr val="B2C4D6"/>
            </a:solidFill>
            <a:ln w="9525">
              <a:noFill/>
              <a:round/>
              <a:headEnd/>
              <a:tailEnd/>
            </a:ln>
          </p:spPr>
          <p:txBody>
            <a:bodyPr/>
            <a:lstStyle/>
            <a:p>
              <a:endParaRPr lang="en-US"/>
            </a:p>
          </p:txBody>
        </p:sp>
        <p:sp>
          <p:nvSpPr>
            <p:cNvPr id="1116" name="Freeform 182"/>
            <p:cNvSpPr>
              <a:spLocks/>
            </p:cNvSpPr>
            <p:nvPr/>
          </p:nvSpPr>
          <p:spPr bwMode="auto">
            <a:xfrm>
              <a:off x="5876" y="3690"/>
              <a:ext cx="19" cy="21"/>
            </a:xfrm>
            <a:custGeom>
              <a:avLst/>
              <a:gdLst>
                <a:gd name="T0" fmla="*/ 69 w 69"/>
                <a:gd name="T1" fmla="*/ 60 h 61"/>
                <a:gd name="T2" fmla="*/ 9 w 69"/>
                <a:gd name="T3" fmla="*/ 0 h 61"/>
                <a:gd name="T4" fmla="*/ 0 w 69"/>
                <a:gd name="T5" fmla="*/ 9 h 61"/>
                <a:gd name="T6" fmla="*/ 52 w 69"/>
                <a:gd name="T7" fmla="*/ 61 h 61"/>
                <a:gd name="T8" fmla="*/ 69 w 69"/>
                <a:gd name="T9" fmla="*/ 60 h 61"/>
                <a:gd name="T10" fmla="*/ 0 60000 65536"/>
                <a:gd name="T11" fmla="*/ 0 60000 65536"/>
                <a:gd name="T12" fmla="*/ 0 60000 65536"/>
                <a:gd name="T13" fmla="*/ 0 60000 65536"/>
                <a:gd name="T14" fmla="*/ 0 60000 65536"/>
                <a:gd name="T15" fmla="*/ 0 w 69"/>
                <a:gd name="T16" fmla="*/ 0 h 61"/>
                <a:gd name="T17" fmla="*/ 69 w 69"/>
                <a:gd name="T18" fmla="*/ 61 h 61"/>
              </a:gdLst>
              <a:ahLst/>
              <a:cxnLst>
                <a:cxn ang="T10">
                  <a:pos x="T0" y="T1"/>
                </a:cxn>
                <a:cxn ang="T11">
                  <a:pos x="T2" y="T3"/>
                </a:cxn>
                <a:cxn ang="T12">
                  <a:pos x="T4" y="T5"/>
                </a:cxn>
                <a:cxn ang="T13">
                  <a:pos x="T6" y="T7"/>
                </a:cxn>
                <a:cxn ang="T14">
                  <a:pos x="T8" y="T9"/>
                </a:cxn>
              </a:cxnLst>
              <a:rect l="T15" t="T16" r="T17" b="T18"/>
              <a:pathLst>
                <a:path w="69" h="61">
                  <a:moveTo>
                    <a:pt x="69" y="60"/>
                  </a:moveTo>
                  <a:lnTo>
                    <a:pt x="9" y="0"/>
                  </a:lnTo>
                  <a:lnTo>
                    <a:pt x="0" y="9"/>
                  </a:lnTo>
                  <a:lnTo>
                    <a:pt x="52" y="61"/>
                  </a:lnTo>
                  <a:lnTo>
                    <a:pt x="69" y="60"/>
                  </a:lnTo>
                  <a:close/>
                </a:path>
              </a:pathLst>
            </a:custGeom>
            <a:solidFill>
              <a:srgbClr val="B2C4D6"/>
            </a:solidFill>
            <a:ln w="9525">
              <a:noFill/>
              <a:round/>
              <a:headEnd/>
              <a:tailEnd/>
            </a:ln>
          </p:spPr>
          <p:txBody>
            <a:bodyPr/>
            <a:lstStyle/>
            <a:p>
              <a:endParaRPr lang="en-US"/>
            </a:p>
          </p:txBody>
        </p:sp>
        <p:sp>
          <p:nvSpPr>
            <p:cNvPr id="1117" name="Freeform 183"/>
            <p:cNvSpPr>
              <a:spLocks/>
            </p:cNvSpPr>
            <p:nvPr/>
          </p:nvSpPr>
          <p:spPr bwMode="auto">
            <a:xfrm>
              <a:off x="5954" y="3549"/>
              <a:ext cx="20" cy="25"/>
            </a:xfrm>
            <a:custGeom>
              <a:avLst/>
              <a:gdLst>
                <a:gd name="T0" fmla="*/ 72 w 72"/>
                <a:gd name="T1" fmla="*/ 61 h 70"/>
                <a:gd name="T2" fmla="*/ 9 w 72"/>
                <a:gd name="T3" fmla="*/ 0 h 70"/>
                <a:gd name="T4" fmla="*/ 0 w 72"/>
                <a:gd name="T5" fmla="*/ 9 h 70"/>
                <a:gd name="T6" fmla="*/ 62 w 72"/>
                <a:gd name="T7" fmla="*/ 70 h 70"/>
                <a:gd name="T8" fmla="*/ 72 w 72"/>
                <a:gd name="T9" fmla="*/ 61 h 70"/>
                <a:gd name="T10" fmla="*/ 0 60000 65536"/>
                <a:gd name="T11" fmla="*/ 0 60000 65536"/>
                <a:gd name="T12" fmla="*/ 0 60000 65536"/>
                <a:gd name="T13" fmla="*/ 0 60000 65536"/>
                <a:gd name="T14" fmla="*/ 0 60000 65536"/>
                <a:gd name="T15" fmla="*/ 0 w 72"/>
                <a:gd name="T16" fmla="*/ 0 h 70"/>
                <a:gd name="T17" fmla="*/ 72 w 72"/>
                <a:gd name="T18" fmla="*/ 70 h 70"/>
              </a:gdLst>
              <a:ahLst/>
              <a:cxnLst>
                <a:cxn ang="T10">
                  <a:pos x="T0" y="T1"/>
                </a:cxn>
                <a:cxn ang="T11">
                  <a:pos x="T2" y="T3"/>
                </a:cxn>
                <a:cxn ang="T12">
                  <a:pos x="T4" y="T5"/>
                </a:cxn>
                <a:cxn ang="T13">
                  <a:pos x="T6" y="T7"/>
                </a:cxn>
                <a:cxn ang="T14">
                  <a:pos x="T8" y="T9"/>
                </a:cxn>
              </a:cxnLst>
              <a:rect l="T15" t="T16" r="T17" b="T18"/>
              <a:pathLst>
                <a:path w="72" h="70">
                  <a:moveTo>
                    <a:pt x="72" y="61"/>
                  </a:moveTo>
                  <a:lnTo>
                    <a:pt x="9" y="0"/>
                  </a:lnTo>
                  <a:lnTo>
                    <a:pt x="0" y="9"/>
                  </a:lnTo>
                  <a:lnTo>
                    <a:pt x="62" y="70"/>
                  </a:lnTo>
                  <a:lnTo>
                    <a:pt x="72" y="61"/>
                  </a:lnTo>
                  <a:close/>
                </a:path>
              </a:pathLst>
            </a:custGeom>
            <a:solidFill>
              <a:srgbClr val="B2C4D6"/>
            </a:solidFill>
            <a:ln w="9525">
              <a:noFill/>
              <a:round/>
              <a:headEnd/>
              <a:tailEnd/>
            </a:ln>
          </p:spPr>
          <p:txBody>
            <a:bodyPr/>
            <a:lstStyle/>
            <a:p>
              <a:endParaRPr lang="en-US"/>
            </a:p>
          </p:txBody>
        </p:sp>
        <p:sp>
          <p:nvSpPr>
            <p:cNvPr id="1118" name="Freeform 184"/>
            <p:cNvSpPr>
              <a:spLocks/>
            </p:cNvSpPr>
            <p:nvPr/>
          </p:nvSpPr>
          <p:spPr bwMode="auto">
            <a:xfrm>
              <a:off x="5938" y="3549"/>
              <a:ext cx="36" cy="44"/>
            </a:xfrm>
            <a:custGeom>
              <a:avLst/>
              <a:gdLst>
                <a:gd name="T0" fmla="*/ 129 w 129"/>
                <a:gd name="T1" fmla="*/ 118 h 128"/>
                <a:gd name="T2" fmla="*/ 9 w 129"/>
                <a:gd name="T3" fmla="*/ 0 h 128"/>
                <a:gd name="T4" fmla="*/ 0 w 129"/>
                <a:gd name="T5" fmla="*/ 8 h 128"/>
                <a:gd name="T6" fmla="*/ 119 w 129"/>
                <a:gd name="T7" fmla="*/ 128 h 128"/>
                <a:gd name="T8" fmla="*/ 129 w 129"/>
                <a:gd name="T9" fmla="*/ 118 h 128"/>
                <a:gd name="T10" fmla="*/ 0 60000 65536"/>
                <a:gd name="T11" fmla="*/ 0 60000 65536"/>
                <a:gd name="T12" fmla="*/ 0 60000 65536"/>
                <a:gd name="T13" fmla="*/ 0 60000 65536"/>
                <a:gd name="T14" fmla="*/ 0 60000 65536"/>
                <a:gd name="T15" fmla="*/ 0 w 129"/>
                <a:gd name="T16" fmla="*/ 0 h 128"/>
                <a:gd name="T17" fmla="*/ 129 w 129"/>
                <a:gd name="T18" fmla="*/ 128 h 128"/>
              </a:gdLst>
              <a:ahLst/>
              <a:cxnLst>
                <a:cxn ang="T10">
                  <a:pos x="T0" y="T1"/>
                </a:cxn>
                <a:cxn ang="T11">
                  <a:pos x="T2" y="T3"/>
                </a:cxn>
                <a:cxn ang="T12">
                  <a:pos x="T4" y="T5"/>
                </a:cxn>
                <a:cxn ang="T13">
                  <a:pos x="T6" y="T7"/>
                </a:cxn>
                <a:cxn ang="T14">
                  <a:pos x="T8" y="T9"/>
                </a:cxn>
              </a:cxnLst>
              <a:rect l="T15" t="T16" r="T17" b="T18"/>
              <a:pathLst>
                <a:path w="129" h="128">
                  <a:moveTo>
                    <a:pt x="129" y="118"/>
                  </a:moveTo>
                  <a:lnTo>
                    <a:pt x="9" y="0"/>
                  </a:lnTo>
                  <a:lnTo>
                    <a:pt x="0" y="8"/>
                  </a:lnTo>
                  <a:lnTo>
                    <a:pt x="119" y="128"/>
                  </a:lnTo>
                  <a:lnTo>
                    <a:pt x="129" y="118"/>
                  </a:lnTo>
                  <a:close/>
                </a:path>
              </a:pathLst>
            </a:custGeom>
            <a:solidFill>
              <a:srgbClr val="B2C4D6"/>
            </a:solidFill>
            <a:ln w="9525">
              <a:noFill/>
              <a:round/>
              <a:headEnd/>
              <a:tailEnd/>
            </a:ln>
          </p:spPr>
          <p:txBody>
            <a:bodyPr/>
            <a:lstStyle/>
            <a:p>
              <a:endParaRPr lang="en-US"/>
            </a:p>
          </p:txBody>
        </p:sp>
        <p:sp>
          <p:nvSpPr>
            <p:cNvPr id="1119" name="Freeform 185"/>
            <p:cNvSpPr>
              <a:spLocks/>
            </p:cNvSpPr>
            <p:nvPr/>
          </p:nvSpPr>
          <p:spPr bwMode="auto">
            <a:xfrm>
              <a:off x="5876" y="3549"/>
              <a:ext cx="50" cy="63"/>
            </a:xfrm>
            <a:custGeom>
              <a:avLst/>
              <a:gdLst>
                <a:gd name="T0" fmla="*/ 0 w 182"/>
                <a:gd name="T1" fmla="*/ 174 h 183"/>
                <a:gd name="T2" fmla="*/ 173 w 182"/>
                <a:gd name="T3" fmla="*/ 0 h 183"/>
                <a:gd name="T4" fmla="*/ 182 w 182"/>
                <a:gd name="T5" fmla="*/ 9 h 183"/>
                <a:gd name="T6" fmla="*/ 9 w 182"/>
                <a:gd name="T7" fmla="*/ 183 h 183"/>
                <a:gd name="T8" fmla="*/ 0 w 182"/>
                <a:gd name="T9" fmla="*/ 174 h 183"/>
                <a:gd name="T10" fmla="*/ 0 60000 65536"/>
                <a:gd name="T11" fmla="*/ 0 60000 65536"/>
                <a:gd name="T12" fmla="*/ 0 60000 65536"/>
                <a:gd name="T13" fmla="*/ 0 60000 65536"/>
                <a:gd name="T14" fmla="*/ 0 60000 65536"/>
                <a:gd name="T15" fmla="*/ 0 w 182"/>
                <a:gd name="T16" fmla="*/ 0 h 183"/>
                <a:gd name="T17" fmla="*/ 182 w 182"/>
                <a:gd name="T18" fmla="*/ 183 h 183"/>
              </a:gdLst>
              <a:ahLst/>
              <a:cxnLst>
                <a:cxn ang="T10">
                  <a:pos x="T0" y="T1"/>
                </a:cxn>
                <a:cxn ang="T11">
                  <a:pos x="T2" y="T3"/>
                </a:cxn>
                <a:cxn ang="T12">
                  <a:pos x="T4" y="T5"/>
                </a:cxn>
                <a:cxn ang="T13">
                  <a:pos x="T6" y="T7"/>
                </a:cxn>
                <a:cxn ang="T14">
                  <a:pos x="T8" y="T9"/>
                </a:cxn>
              </a:cxnLst>
              <a:rect l="T15" t="T16" r="T17" b="T18"/>
              <a:pathLst>
                <a:path w="182" h="183">
                  <a:moveTo>
                    <a:pt x="0" y="174"/>
                  </a:moveTo>
                  <a:lnTo>
                    <a:pt x="173" y="0"/>
                  </a:lnTo>
                  <a:lnTo>
                    <a:pt x="182" y="9"/>
                  </a:lnTo>
                  <a:lnTo>
                    <a:pt x="9" y="183"/>
                  </a:lnTo>
                  <a:lnTo>
                    <a:pt x="0" y="174"/>
                  </a:lnTo>
                  <a:close/>
                </a:path>
              </a:pathLst>
            </a:custGeom>
            <a:solidFill>
              <a:srgbClr val="B2C4D6"/>
            </a:solidFill>
            <a:ln w="9525">
              <a:noFill/>
              <a:round/>
              <a:headEnd/>
              <a:tailEnd/>
            </a:ln>
          </p:spPr>
          <p:txBody>
            <a:bodyPr/>
            <a:lstStyle/>
            <a:p>
              <a:endParaRPr lang="en-US"/>
            </a:p>
          </p:txBody>
        </p:sp>
        <p:sp>
          <p:nvSpPr>
            <p:cNvPr id="1120" name="Freeform 186"/>
            <p:cNvSpPr>
              <a:spLocks/>
            </p:cNvSpPr>
            <p:nvPr/>
          </p:nvSpPr>
          <p:spPr bwMode="auto">
            <a:xfrm>
              <a:off x="5876" y="3549"/>
              <a:ext cx="67" cy="83"/>
            </a:xfrm>
            <a:custGeom>
              <a:avLst/>
              <a:gdLst>
                <a:gd name="T0" fmla="*/ 0 w 240"/>
                <a:gd name="T1" fmla="*/ 231 h 241"/>
                <a:gd name="T2" fmla="*/ 232 w 240"/>
                <a:gd name="T3" fmla="*/ 0 h 241"/>
                <a:gd name="T4" fmla="*/ 240 w 240"/>
                <a:gd name="T5" fmla="*/ 9 h 241"/>
                <a:gd name="T6" fmla="*/ 9 w 240"/>
                <a:gd name="T7" fmla="*/ 241 h 241"/>
                <a:gd name="T8" fmla="*/ 0 w 240"/>
                <a:gd name="T9" fmla="*/ 231 h 241"/>
                <a:gd name="T10" fmla="*/ 0 60000 65536"/>
                <a:gd name="T11" fmla="*/ 0 60000 65536"/>
                <a:gd name="T12" fmla="*/ 0 60000 65536"/>
                <a:gd name="T13" fmla="*/ 0 60000 65536"/>
                <a:gd name="T14" fmla="*/ 0 60000 65536"/>
                <a:gd name="T15" fmla="*/ 0 w 240"/>
                <a:gd name="T16" fmla="*/ 0 h 241"/>
                <a:gd name="T17" fmla="*/ 240 w 240"/>
                <a:gd name="T18" fmla="*/ 241 h 241"/>
              </a:gdLst>
              <a:ahLst/>
              <a:cxnLst>
                <a:cxn ang="T10">
                  <a:pos x="T0" y="T1"/>
                </a:cxn>
                <a:cxn ang="T11">
                  <a:pos x="T2" y="T3"/>
                </a:cxn>
                <a:cxn ang="T12">
                  <a:pos x="T4" y="T5"/>
                </a:cxn>
                <a:cxn ang="T13">
                  <a:pos x="T6" y="T7"/>
                </a:cxn>
                <a:cxn ang="T14">
                  <a:pos x="T8" y="T9"/>
                </a:cxn>
              </a:cxnLst>
              <a:rect l="T15" t="T16" r="T17" b="T18"/>
              <a:pathLst>
                <a:path w="240" h="241">
                  <a:moveTo>
                    <a:pt x="0" y="231"/>
                  </a:moveTo>
                  <a:lnTo>
                    <a:pt x="232" y="0"/>
                  </a:lnTo>
                  <a:lnTo>
                    <a:pt x="240" y="9"/>
                  </a:lnTo>
                  <a:lnTo>
                    <a:pt x="9" y="241"/>
                  </a:lnTo>
                  <a:lnTo>
                    <a:pt x="0" y="231"/>
                  </a:lnTo>
                  <a:close/>
                </a:path>
              </a:pathLst>
            </a:custGeom>
            <a:solidFill>
              <a:srgbClr val="B2C4D6"/>
            </a:solidFill>
            <a:ln w="9525">
              <a:noFill/>
              <a:round/>
              <a:headEnd/>
              <a:tailEnd/>
            </a:ln>
          </p:spPr>
          <p:txBody>
            <a:bodyPr/>
            <a:lstStyle/>
            <a:p>
              <a:endParaRPr lang="en-US"/>
            </a:p>
          </p:txBody>
        </p:sp>
        <p:sp>
          <p:nvSpPr>
            <p:cNvPr id="1121" name="Freeform 187"/>
            <p:cNvSpPr>
              <a:spLocks/>
            </p:cNvSpPr>
            <p:nvPr/>
          </p:nvSpPr>
          <p:spPr bwMode="auto">
            <a:xfrm>
              <a:off x="5876" y="3549"/>
              <a:ext cx="83" cy="103"/>
            </a:xfrm>
            <a:custGeom>
              <a:avLst/>
              <a:gdLst>
                <a:gd name="T0" fmla="*/ 0 w 299"/>
                <a:gd name="T1" fmla="*/ 289 h 298"/>
                <a:gd name="T2" fmla="*/ 289 w 299"/>
                <a:gd name="T3" fmla="*/ 0 h 298"/>
                <a:gd name="T4" fmla="*/ 299 w 299"/>
                <a:gd name="T5" fmla="*/ 9 h 298"/>
                <a:gd name="T6" fmla="*/ 9 w 299"/>
                <a:gd name="T7" fmla="*/ 298 h 298"/>
                <a:gd name="T8" fmla="*/ 0 w 299"/>
                <a:gd name="T9" fmla="*/ 289 h 298"/>
                <a:gd name="T10" fmla="*/ 0 60000 65536"/>
                <a:gd name="T11" fmla="*/ 0 60000 65536"/>
                <a:gd name="T12" fmla="*/ 0 60000 65536"/>
                <a:gd name="T13" fmla="*/ 0 60000 65536"/>
                <a:gd name="T14" fmla="*/ 0 60000 65536"/>
                <a:gd name="T15" fmla="*/ 0 w 299"/>
                <a:gd name="T16" fmla="*/ 0 h 298"/>
                <a:gd name="T17" fmla="*/ 299 w 299"/>
                <a:gd name="T18" fmla="*/ 298 h 298"/>
              </a:gdLst>
              <a:ahLst/>
              <a:cxnLst>
                <a:cxn ang="T10">
                  <a:pos x="T0" y="T1"/>
                </a:cxn>
                <a:cxn ang="T11">
                  <a:pos x="T2" y="T3"/>
                </a:cxn>
                <a:cxn ang="T12">
                  <a:pos x="T4" y="T5"/>
                </a:cxn>
                <a:cxn ang="T13">
                  <a:pos x="T6" y="T7"/>
                </a:cxn>
                <a:cxn ang="T14">
                  <a:pos x="T8" y="T9"/>
                </a:cxn>
              </a:cxnLst>
              <a:rect l="T15" t="T16" r="T17" b="T18"/>
              <a:pathLst>
                <a:path w="299" h="298">
                  <a:moveTo>
                    <a:pt x="0" y="289"/>
                  </a:moveTo>
                  <a:lnTo>
                    <a:pt x="289" y="0"/>
                  </a:lnTo>
                  <a:lnTo>
                    <a:pt x="299" y="9"/>
                  </a:lnTo>
                  <a:lnTo>
                    <a:pt x="9" y="298"/>
                  </a:lnTo>
                  <a:lnTo>
                    <a:pt x="0" y="289"/>
                  </a:lnTo>
                  <a:close/>
                </a:path>
              </a:pathLst>
            </a:custGeom>
            <a:solidFill>
              <a:srgbClr val="B2C4D6"/>
            </a:solidFill>
            <a:ln w="9525">
              <a:noFill/>
              <a:round/>
              <a:headEnd/>
              <a:tailEnd/>
            </a:ln>
          </p:spPr>
          <p:txBody>
            <a:bodyPr/>
            <a:lstStyle/>
            <a:p>
              <a:endParaRPr lang="en-US"/>
            </a:p>
          </p:txBody>
        </p:sp>
        <p:sp>
          <p:nvSpPr>
            <p:cNvPr id="1122" name="Freeform 188"/>
            <p:cNvSpPr>
              <a:spLocks/>
            </p:cNvSpPr>
            <p:nvPr/>
          </p:nvSpPr>
          <p:spPr bwMode="auto">
            <a:xfrm>
              <a:off x="5876" y="3550"/>
              <a:ext cx="98" cy="121"/>
            </a:xfrm>
            <a:custGeom>
              <a:avLst/>
              <a:gdLst>
                <a:gd name="T0" fmla="*/ 0 w 353"/>
                <a:gd name="T1" fmla="*/ 344 h 353"/>
                <a:gd name="T2" fmla="*/ 344 w 353"/>
                <a:gd name="T3" fmla="*/ 0 h 353"/>
                <a:gd name="T4" fmla="*/ 353 w 353"/>
                <a:gd name="T5" fmla="*/ 10 h 353"/>
                <a:gd name="T6" fmla="*/ 9 w 353"/>
                <a:gd name="T7" fmla="*/ 353 h 353"/>
                <a:gd name="T8" fmla="*/ 0 w 353"/>
                <a:gd name="T9" fmla="*/ 344 h 353"/>
                <a:gd name="T10" fmla="*/ 0 60000 65536"/>
                <a:gd name="T11" fmla="*/ 0 60000 65536"/>
                <a:gd name="T12" fmla="*/ 0 60000 65536"/>
                <a:gd name="T13" fmla="*/ 0 60000 65536"/>
                <a:gd name="T14" fmla="*/ 0 60000 65536"/>
                <a:gd name="T15" fmla="*/ 0 w 353"/>
                <a:gd name="T16" fmla="*/ 0 h 353"/>
                <a:gd name="T17" fmla="*/ 353 w 353"/>
                <a:gd name="T18" fmla="*/ 353 h 353"/>
              </a:gdLst>
              <a:ahLst/>
              <a:cxnLst>
                <a:cxn ang="T10">
                  <a:pos x="T0" y="T1"/>
                </a:cxn>
                <a:cxn ang="T11">
                  <a:pos x="T2" y="T3"/>
                </a:cxn>
                <a:cxn ang="T12">
                  <a:pos x="T4" y="T5"/>
                </a:cxn>
                <a:cxn ang="T13">
                  <a:pos x="T6" y="T7"/>
                </a:cxn>
                <a:cxn ang="T14">
                  <a:pos x="T8" y="T9"/>
                </a:cxn>
              </a:cxnLst>
              <a:rect l="T15" t="T16" r="T17" b="T18"/>
              <a:pathLst>
                <a:path w="353" h="353">
                  <a:moveTo>
                    <a:pt x="0" y="344"/>
                  </a:moveTo>
                  <a:lnTo>
                    <a:pt x="344" y="0"/>
                  </a:lnTo>
                  <a:lnTo>
                    <a:pt x="353" y="10"/>
                  </a:lnTo>
                  <a:lnTo>
                    <a:pt x="9" y="353"/>
                  </a:lnTo>
                  <a:lnTo>
                    <a:pt x="0" y="344"/>
                  </a:lnTo>
                  <a:close/>
                </a:path>
              </a:pathLst>
            </a:custGeom>
            <a:solidFill>
              <a:srgbClr val="B2C4D6"/>
            </a:solidFill>
            <a:ln w="9525">
              <a:noFill/>
              <a:round/>
              <a:headEnd/>
              <a:tailEnd/>
            </a:ln>
          </p:spPr>
          <p:txBody>
            <a:bodyPr/>
            <a:lstStyle/>
            <a:p>
              <a:endParaRPr lang="en-US"/>
            </a:p>
          </p:txBody>
        </p:sp>
        <p:sp>
          <p:nvSpPr>
            <p:cNvPr id="1123" name="Freeform 189"/>
            <p:cNvSpPr>
              <a:spLocks/>
            </p:cNvSpPr>
            <p:nvPr/>
          </p:nvSpPr>
          <p:spPr bwMode="auto">
            <a:xfrm>
              <a:off x="5876" y="3570"/>
              <a:ext cx="98" cy="120"/>
            </a:xfrm>
            <a:custGeom>
              <a:avLst/>
              <a:gdLst>
                <a:gd name="T0" fmla="*/ 0 w 353"/>
                <a:gd name="T1" fmla="*/ 344 h 352"/>
                <a:gd name="T2" fmla="*/ 344 w 353"/>
                <a:gd name="T3" fmla="*/ 0 h 352"/>
                <a:gd name="T4" fmla="*/ 353 w 353"/>
                <a:gd name="T5" fmla="*/ 9 h 352"/>
                <a:gd name="T6" fmla="*/ 9 w 353"/>
                <a:gd name="T7" fmla="*/ 352 h 352"/>
                <a:gd name="T8" fmla="*/ 0 w 353"/>
                <a:gd name="T9" fmla="*/ 344 h 352"/>
                <a:gd name="T10" fmla="*/ 0 60000 65536"/>
                <a:gd name="T11" fmla="*/ 0 60000 65536"/>
                <a:gd name="T12" fmla="*/ 0 60000 65536"/>
                <a:gd name="T13" fmla="*/ 0 60000 65536"/>
                <a:gd name="T14" fmla="*/ 0 60000 65536"/>
                <a:gd name="T15" fmla="*/ 0 w 353"/>
                <a:gd name="T16" fmla="*/ 0 h 352"/>
                <a:gd name="T17" fmla="*/ 353 w 353"/>
                <a:gd name="T18" fmla="*/ 352 h 352"/>
              </a:gdLst>
              <a:ahLst/>
              <a:cxnLst>
                <a:cxn ang="T10">
                  <a:pos x="T0" y="T1"/>
                </a:cxn>
                <a:cxn ang="T11">
                  <a:pos x="T2" y="T3"/>
                </a:cxn>
                <a:cxn ang="T12">
                  <a:pos x="T4" y="T5"/>
                </a:cxn>
                <a:cxn ang="T13">
                  <a:pos x="T6" y="T7"/>
                </a:cxn>
                <a:cxn ang="T14">
                  <a:pos x="T8" y="T9"/>
                </a:cxn>
              </a:cxnLst>
              <a:rect l="T15" t="T16" r="T17" b="T18"/>
              <a:pathLst>
                <a:path w="353" h="352">
                  <a:moveTo>
                    <a:pt x="0" y="344"/>
                  </a:moveTo>
                  <a:lnTo>
                    <a:pt x="344" y="0"/>
                  </a:lnTo>
                  <a:lnTo>
                    <a:pt x="353" y="9"/>
                  </a:lnTo>
                  <a:lnTo>
                    <a:pt x="9" y="352"/>
                  </a:lnTo>
                  <a:lnTo>
                    <a:pt x="0" y="344"/>
                  </a:lnTo>
                  <a:close/>
                </a:path>
              </a:pathLst>
            </a:custGeom>
            <a:solidFill>
              <a:srgbClr val="B2C4D6"/>
            </a:solidFill>
            <a:ln w="9525">
              <a:noFill/>
              <a:round/>
              <a:headEnd/>
              <a:tailEnd/>
            </a:ln>
          </p:spPr>
          <p:txBody>
            <a:bodyPr/>
            <a:lstStyle/>
            <a:p>
              <a:endParaRPr lang="en-US"/>
            </a:p>
          </p:txBody>
        </p:sp>
        <p:sp>
          <p:nvSpPr>
            <p:cNvPr id="1124" name="Freeform 190"/>
            <p:cNvSpPr>
              <a:spLocks/>
            </p:cNvSpPr>
            <p:nvPr/>
          </p:nvSpPr>
          <p:spPr bwMode="auto">
            <a:xfrm>
              <a:off x="5876" y="3590"/>
              <a:ext cx="98" cy="121"/>
            </a:xfrm>
            <a:custGeom>
              <a:avLst/>
              <a:gdLst>
                <a:gd name="T0" fmla="*/ 0 w 353"/>
                <a:gd name="T1" fmla="*/ 343 h 352"/>
                <a:gd name="T2" fmla="*/ 344 w 353"/>
                <a:gd name="T3" fmla="*/ 0 h 352"/>
                <a:gd name="T4" fmla="*/ 353 w 353"/>
                <a:gd name="T5" fmla="*/ 9 h 352"/>
                <a:gd name="T6" fmla="*/ 9 w 353"/>
                <a:gd name="T7" fmla="*/ 352 h 352"/>
                <a:gd name="T8" fmla="*/ 0 w 353"/>
                <a:gd name="T9" fmla="*/ 343 h 352"/>
                <a:gd name="T10" fmla="*/ 0 60000 65536"/>
                <a:gd name="T11" fmla="*/ 0 60000 65536"/>
                <a:gd name="T12" fmla="*/ 0 60000 65536"/>
                <a:gd name="T13" fmla="*/ 0 60000 65536"/>
                <a:gd name="T14" fmla="*/ 0 60000 65536"/>
                <a:gd name="T15" fmla="*/ 0 w 353"/>
                <a:gd name="T16" fmla="*/ 0 h 352"/>
                <a:gd name="T17" fmla="*/ 353 w 353"/>
                <a:gd name="T18" fmla="*/ 352 h 352"/>
              </a:gdLst>
              <a:ahLst/>
              <a:cxnLst>
                <a:cxn ang="T10">
                  <a:pos x="T0" y="T1"/>
                </a:cxn>
                <a:cxn ang="T11">
                  <a:pos x="T2" y="T3"/>
                </a:cxn>
                <a:cxn ang="T12">
                  <a:pos x="T4" y="T5"/>
                </a:cxn>
                <a:cxn ang="T13">
                  <a:pos x="T6" y="T7"/>
                </a:cxn>
                <a:cxn ang="T14">
                  <a:pos x="T8" y="T9"/>
                </a:cxn>
              </a:cxnLst>
              <a:rect l="T15" t="T16" r="T17" b="T18"/>
              <a:pathLst>
                <a:path w="353" h="352">
                  <a:moveTo>
                    <a:pt x="0" y="343"/>
                  </a:moveTo>
                  <a:lnTo>
                    <a:pt x="344" y="0"/>
                  </a:lnTo>
                  <a:lnTo>
                    <a:pt x="353" y="9"/>
                  </a:lnTo>
                  <a:lnTo>
                    <a:pt x="9" y="352"/>
                  </a:lnTo>
                  <a:lnTo>
                    <a:pt x="0" y="343"/>
                  </a:lnTo>
                  <a:close/>
                </a:path>
              </a:pathLst>
            </a:custGeom>
            <a:solidFill>
              <a:srgbClr val="B2C4D6"/>
            </a:solidFill>
            <a:ln w="9525">
              <a:noFill/>
              <a:round/>
              <a:headEnd/>
              <a:tailEnd/>
            </a:ln>
          </p:spPr>
          <p:txBody>
            <a:bodyPr/>
            <a:lstStyle/>
            <a:p>
              <a:endParaRPr lang="en-US"/>
            </a:p>
          </p:txBody>
        </p:sp>
        <p:sp>
          <p:nvSpPr>
            <p:cNvPr id="1125" name="Freeform 191"/>
            <p:cNvSpPr>
              <a:spLocks/>
            </p:cNvSpPr>
            <p:nvPr/>
          </p:nvSpPr>
          <p:spPr bwMode="auto">
            <a:xfrm>
              <a:off x="5890" y="3610"/>
              <a:ext cx="84" cy="100"/>
            </a:xfrm>
            <a:custGeom>
              <a:avLst/>
              <a:gdLst>
                <a:gd name="T0" fmla="*/ 0 w 303"/>
                <a:gd name="T1" fmla="*/ 294 h 294"/>
                <a:gd name="T2" fmla="*/ 294 w 303"/>
                <a:gd name="T3" fmla="*/ 0 h 294"/>
                <a:gd name="T4" fmla="*/ 303 w 303"/>
                <a:gd name="T5" fmla="*/ 9 h 294"/>
                <a:gd name="T6" fmla="*/ 18 w 303"/>
                <a:gd name="T7" fmla="*/ 294 h 294"/>
                <a:gd name="T8" fmla="*/ 0 w 303"/>
                <a:gd name="T9" fmla="*/ 294 h 294"/>
                <a:gd name="T10" fmla="*/ 0 60000 65536"/>
                <a:gd name="T11" fmla="*/ 0 60000 65536"/>
                <a:gd name="T12" fmla="*/ 0 60000 65536"/>
                <a:gd name="T13" fmla="*/ 0 60000 65536"/>
                <a:gd name="T14" fmla="*/ 0 60000 65536"/>
                <a:gd name="T15" fmla="*/ 0 w 303"/>
                <a:gd name="T16" fmla="*/ 0 h 294"/>
                <a:gd name="T17" fmla="*/ 303 w 303"/>
                <a:gd name="T18" fmla="*/ 294 h 294"/>
              </a:gdLst>
              <a:ahLst/>
              <a:cxnLst>
                <a:cxn ang="T10">
                  <a:pos x="T0" y="T1"/>
                </a:cxn>
                <a:cxn ang="T11">
                  <a:pos x="T2" y="T3"/>
                </a:cxn>
                <a:cxn ang="T12">
                  <a:pos x="T4" y="T5"/>
                </a:cxn>
                <a:cxn ang="T13">
                  <a:pos x="T6" y="T7"/>
                </a:cxn>
                <a:cxn ang="T14">
                  <a:pos x="T8" y="T9"/>
                </a:cxn>
              </a:cxnLst>
              <a:rect l="T15" t="T16" r="T17" b="T18"/>
              <a:pathLst>
                <a:path w="303" h="294">
                  <a:moveTo>
                    <a:pt x="0" y="294"/>
                  </a:moveTo>
                  <a:lnTo>
                    <a:pt x="294" y="0"/>
                  </a:lnTo>
                  <a:lnTo>
                    <a:pt x="303" y="9"/>
                  </a:lnTo>
                  <a:lnTo>
                    <a:pt x="18" y="294"/>
                  </a:lnTo>
                  <a:lnTo>
                    <a:pt x="0" y="294"/>
                  </a:lnTo>
                  <a:close/>
                </a:path>
              </a:pathLst>
            </a:custGeom>
            <a:solidFill>
              <a:srgbClr val="B2C4D6"/>
            </a:solidFill>
            <a:ln w="9525">
              <a:noFill/>
              <a:round/>
              <a:headEnd/>
              <a:tailEnd/>
            </a:ln>
          </p:spPr>
          <p:txBody>
            <a:bodyPr/>
            <a:lstStyle/>
            <a:p>
              <a:endParaRPr lang="en-US"/>
            </a:p>
          </p:txBody>
        </p:sp>
        <p:sp>
          <p:nvSpPr>
            <p:cNvPr id="1126" name="Freeform 192"/>
            <p:cNvSpPr>
              <a:spLocks/>
            </p:cNvSpPr>
            <p:nvPr/>
          </p:nvSpPr>
          <p:spPr bwMode="auto">
            <a:xfrm>
              <a:off x="5876" y="3549"/>
              <a:ext cx="19" cy="23"/>
            </a:xfrm>
            <a:custGeom>
              <a:avLst/>
              <a:gdLst>
                <a:gd name="T0" fmla="*/ 0 w 69"/>
                <a:gd name="T1" fmla="*/ 57 h 67"/>
                <a:gd name="T2" fmla="*/ 60 w 69"/>
                <a:gd name="T3" fmla="*/ 0 h 67"/>
                <a:gd name="T4" fmla="*/ 69 w 69"/>
                <a:gd name="T5" fmla="*/ 9 h 67"/>
                <a:gd name="T6" fmla="*/ 9 w 69"/>
                <a:gd name="T7" fmla="*/ 67 h 67"/>
                <a:gd name="T8" fmla="*/ 0 w 69"/>
                <a:gd name="T9" fmla="*/ 57 h 67"/>
                <a:gd name="T10" fmla="*/ 0 60000 65536"/>
                <a:gd name="T11" fmla="*/ 0 60000 65536"/>
                <a:gd name="T12" fmla="*/ 0 60000 65536"/>
                <a:gd name="T13" fmla="*/ 0 60000 65536"/>
                <a:gd name="T14" fmla="*/ 0 60000 65536"/>
                <a:gd name="T15" fmla="*/ 0 w 69"/>
                <a:gd name="T16" fmla="*/ 0 h 67"/>
                <a:gd name="T17" fmla="*/ 69 w 69"/>
                <a:gd name="T18" fmla="*/ 67 h 67"/>
              </a:gdLst>
              <a:ahLst/>
              <a:cxnLst>
                <a:cxn ang="T10">
                  <a:pos x="T0" y="T1"/>
                </a:cxn>
                <a:cxn ang="T11">
                  <a:pos x="T2" y="T3"/>
                </a:cxn>
                <a:cxn ang="T12">
                  <a:pos x="T4" y="T5"/>
                </a:cxn>
                <a:cxn ang="T13">
                  <a:pos x="T6" y="T7"/>
                </a:cxn>
                <a:cxn ang="T14">
                  <a:pos x="T8" y="T9"/>
                </a:cxn>
              </a:cxnLst>
              <a:rect l="T15" t="T16" r="T17" b="T18"/>
              <a:pathLst>
                <a:path w="69" h="67">
                  <a:moveTo>
                    <a:pt x="0" y="57"/>
                  </a:moveTo>
                  <a:lnTo>
                    <a:pt x="60" y="0"/>
                  </a:lnTo>
                  <a:lnTo>
                    <a:pt x="69" y="9"/>
                  </a:lnTo>
                  <a:lnTo>
                    <a:pt x="9" y="67"/>
                  </a:lnTo>
                  <a:lnTo>
                    <a:pt x="0" y="57"/>
                  </a:lnTo>
                  <a:close/>
                </a:path>
              </a:pathLst>
            </a:custGeom>
            <a:solidFill>
              <a:srgbClr val="B2C4D6"/>
            </a:solidFill>
            <a:ln w="9525">
              <a:noFill/>
              <a:round/>
              <a:headEnd/>
              <a:tailEnd/>
            </a:ln>
          </p:spPr>
          <p:txBody>
            <a:bodyPr/>
            <a:lstStyle/>
            <a:p>
              <a:endParaRPr lang="en-US"/>
            </a:p>
          </p:txBody>
        </p:sp>
        <p:sp>
          <p:nvSpPr>
            <p:cNvPr id="1127" name="Freeform 193"/>
            <p:cNvSpPr>
              <a:spLocks/>
            </p:cNvSpPr>
            <p:nvPr/>
          </p:nvSpPr>
          <p:spPr bwMode="auto">
            <a:xfrm>
              <a:off x="5876" y="3549"/>
              <a:ext cx="34" cy="43"/>
            </a:xfrm>
            <a:custGeom>
              <a:avLst/>
              <a:gdLst>
                <a:gd name="T0" fmla="*/ 0 w 125"/>
                <a:gd name="T1" fmla="*/ 116 h 124"/>
                <a:gd name="T2" fmla="*/ 115 w 125"/>
                <a:gd name="T3" fmla="*/ 0 h 124"/>
                <a:gd name="T4" fmla="*/ 125 w 125"/>
                <a:gd name="T5" fmla="*/ 8 h 124"/>
                <a:gd name="T6" fmla="*/ 9 w 125"/>
                <a:gd name="T7" fmla="*/ 124 h 124"/>
                <a:gd name="T8" fmla="*/ 0 w 125"/>
                <a:gd name="T9" fmla="*/ 116 h 124"/>
                <a:gd name="T10" fmla="*/ 0 60000 65536"/>
                <a:gd name="T11" fmla="*/ 0 60000 65536"/>
                <a:gd name="T12" fmla="*/ 0 60000 65536"/>
                <a:gd name="T13" fmla="*/ 0 60000 65536"/>
                <a:gd name="T14" fmla="*/ 0 60000 65536"/>
                <a:gd name="T15" fmla="*/ 0 w 125"/>
                <a:gd name="T16" fmla="*/ 0 h 124"/>
                <a:gd name="T17" fmla="*/ 125 w 125"/>
                <a:gd name="T18" fmla="*/ 124 h 124"/>
              </a:gdLst>
              <a:ahLst/>
              <a:cxnLst>
                <a:cxn ang="T10">
                  <a:pos x="T0" y="T1"/>
                </a:cxn>
                <a:cxn ang="T11">
                  <a:pos x="T2" y="T3"/>
                </a:cxn>
                <a:cxn ang="T12">
                  <a:pos x="T4" y="T5"/>
                </a:cxn>
                <a:cxn ang="T13">
                  <a:pos x="T6" y="T7"/>
                </a:cxn>
                <a:cxn ang="T14">
                  <a:pos x="T8" y="T9"/>
                </a:cxn>
              </a:cxnLst>
              <a:rect l="T15" t="T16" r="T17" b="T18"/>
              <a:pathLst>
                <a:path w="125" h="124">
                  <a:moveTo>
                    <a:pt x="0" y="116"/>
                  </a:moveTo>
                  <a:lnTo>
                    <a:pt x="115" y="0"/>
                  </a:lnTo>
                  <a:lnTo>
                    <a:pt x="125" y="8"/>
                  </a:lnTo>
                  <a:lnTo>
                    <a:pt x="9" y="124"/>
                  </a:lnTo>
                  <a:lnTo>
                    <a:pt x="0" y="116"/>
                  </a:lnTo>
                  <a:close/>
                </a:path>
              </a:pathLst>
            </a:custGeom>
            <a:solidFill>
              <a:srgbClr val="B2C4D6"/>
            </a:solidFill>
            <a:ln w="9525">
              <a:noFill/>
              <a:round/>
              <a:headEnd/>
              <a:tailEnd/>
            </a:ln>
          </p:spPr>
          <p:txBody>
            <a:bodyPr/>
            <a:lstStyle/>
            <a:p>
              <a:endParaRPr lang="en-US"/>
            </a:p>
          </p:txBody>
        </p:sp>
        <p:sp>
          <p:nvSpPr>
            <p:cNvPr id="1128" name="Freeform 194"/>
            <p:cNvSpPr>
              <a:spLocks/>
            </p:cNvSpPr>
            <p:nvPr/>
          </p:nvSpPr>
          <p:spPr bwMode="auto">
            <a:xfrm>
              <a:off x="5920" y="3463"/>
              <a:ext cx="29" cy="25"/>
            </a:xfrm>
            <a:custGeom>
              <a:avLst/>
              <a:gdLst>
                <a:gd name="T0" fmla="*/ 102 w 102"/>
                <a:gd name="T1" fmla="*/ 65 h 75"/>
                <a:gd name="T2" fmla="*/ 5 w 102"/>
                <a:gd name="T3" fmla="*/ 0 h 75"/>
                <a:gd name="T4" fmla="*/ 0 w 102"/>
                <a:gd name="T5" fmla="*/ 10 h 75"/>
                <a:gd name="T6" fmla="*/ 97 w 102"/>
                <a:gd name="T7" fmla="*/ 75 h 75"/>
                <a:gd name="T8" fmla="*/ 102 w 102"/>
                <a:gd name="T9" fmla="*/ 65 h 75"/>
                <a:gd name="T10" fmla="*/ 0 60000 65536"/>
                <a:gd name="T11" fmla="*/ 0 60000 65536"/>
                <a:gd name="T12" fmla="*/ 0 60000 65536"/>
                <a:gd name="T13" fmla="*/ 0 60000 65536"/>
                <a:gd name="T14" fmla="*/ 0 60000 65536"/>
                <a:gd name="T15" fmla="*/ 0 w 102"/>
                <a:gd name="T16" fmla="*/ 0 h 75"/>
                <a:gd name="T17" fmla="*/ 102 w 102"/>
                <a:gd name="T18" fmla="*/ 75 h 75"/>
              </a:gdLst>
              <a:ahLst/>
              <a:cxnLst>
                <a:cxn ang="T10">
                  <a:pos x="T0" y="T1"/>
                </a:cxn>
                <a:cxn ang="T11">
                  <a:pos x="T2" y="T3"/>
                </a:cxn>
                <a:cxn ang="T12">
                  <a:pos x="T4" y="T5"/>
                </a:cxn>
                <a:cxn ang="T13">
                  <a:pos x="T6" y="T7"/>
                </a:cxn>
                <a:cxn ang="T14">
                  <a:pos x="T8" y="T9"/>
                </a:cxn>
              </a:cxnLst>
              <a:rect l="T15" t="T16" r="T17" b="T18"/>
              <a:pathLst>
                <a:path w="102" h="75">
                  <a:moveTo>
                    <a:pt x="102" y="65"/>
                  </a:moveTo>
                  <a:lnTo>
                    <a:pt x="5" y="0"/>
                  </a:lnTo>
                  <a:lnTo>
                    <a:pt x="0" y="10"/>
                  </a:lnTo>
                  <a:lnTo>
                    <a:pt x="97" y="75"/>
                  </a:lnTo>
                  <a:lnTo>
                    <a:pt x="102" y="65"/>
                  </a:lnTo>
                  <a:close/>
                </a:path>
              </a:pathLst>
            </a:custGeom>
            <a:solidFill>
              <a:srgbClr val="B2C4D6"/>
            </a:solidFill>
            <a:ln w="9525">
              <a:noFill/>
              <a:round/>
              <a:headEnd/>
              <a:tailEnd/>
            </a:ln>
          </p:spPr>
          <p:txBody>
            <a:bodyPr/>
            <a:lstStyle/>
            <a:p>
              <a:endParaRPr lang="en-US"/>
            </a:p>
          </p:txBody>
        </p:sp>
        <p:sp>
          <p:nvSpPr>
            <p:cNvPr id="1129" name="Freeform 195"/>
            <p:cNvSpPr>
              <a:spLocks/>
            </p:cNvSpPr>
            <p:nvPr/>
          </p:nvSpPr>
          <p:spPr bwMode="auto">
            <a:xfrm>
              <a:off x="5902" y="3460"/>
              <a:ext cx="55" cy="48"/>
            </a:xfrm>
            <a:custGeom>
              <a:avLst/>
              <a:gdLst>
                <a:gd name="T0" fmla="*/ 196 w 196"/>
                <a:gd name="T1" fmla="*/ 130 h 139"/>
                <a:gd name="T2" fmla="*/ 4 w 196"/>
                <a:gd name="T3" fmla="*/ 0 h 139"/>
                <a:gd name="T4" fmla="*/ 0 w 196"/>
                <a:gd name="T5" fmla="*/ 10 h 139"/>
                <a:gd name="T6" fmla="*/ 191 w 196"/>
                <a:gd name="T7" fmla="*/ 139 h 139"/>
                <a:gd name="T8" fmla="*/ 196 w 196"/>
                <a:gd name="T9" fmla="*/ 130 h 139"/>
                <a:gd name="T10" fmla="*/ 0 60000 65536"/>
                <a:gd name="T11" fmla="*/ 0 60000 65536"/>
                <a:gd name="T12" fmla="*/ 0 60000 65536"/>
                <a:gd name="T13" fmla="*/ 0 60000 65536"/>
                <a:gd name="T14" fmla="*/ 0 60000 65536"/>
                <a:gd name="T15" fmla="*/ 0 w 196"/>
                <a:gd name="T16" fmla="*/ 0 h 139"/>
                <a:gd name="T17" fmla="*/ 196 w 196"/>
                <a:gd name="T18" fmla="*/ 139 h 139"/>
              </a:gdLst>
              <a:ahLst/>
              <a:cxnLst>
                <a:cxn ang="T10">
                  <a:pos x="T0" y="T1"/>
                </a:cxn>
                <a:cxn ang="T11">
                  <a:pos x="T2" y="T3"/>
                </a:cxn>
                <a:cxn ang="T12">
                  <a:pos x="T4" y="T5"/>
                </a:cxn>
                <a:cxn ang="T13">
                  <a:pos x="T6" y="T7"/>
                </a:cxn>
                <a:cxn ang="T14">
                  <a:pos x="T8" y="T9"/>
                </a:cxn>
              </a:cxnLst>
              <a:rect l="T15" t="T16" r="T17" b="T18"/>
              <a:pathLst>
                <a:path w="196" h="139">
                  <a:moveTo>
                    <a:pt x="196" y="130"/>
                  </a:moveTo>
                  <a:lnTo>
                    <a:pt x="4" y="0"/>
                  </a:lnTo>
                  <a:lnTo>
                    <a:pt x="0" y="10"/>
                  </a:lnTo>
                  <a:lnTo>
                    <a:pt x="191" y="139"/>
                  </a:lnTo>
                  <a:lnTo>
                    <a:pt x="196" y="130"/>
                  </a:lnTo>
                  <a:close/>
                </a:path>
              </a:pathLst>
            </a:custGeom>
            <a:solidFill>
              <a:srgbClr val="B2C4D6"/>
            </a:solidFill>
            <a:ln w="9525">
              <a:noFill/>
              <a:round/>
              <a:headEnd/>
              <a:tailEnd/>
            </a:ln>
          </p:spPr>
          <p:txBody>
            <a:bodyPr/>
            <a:lstStyle/>
            <a:p>
              <a:endParaRPr lang="en-US"/>
            </a:p>
          </p:txBody>
        </p:sp>
        <p:sp>
          <p:nvSpPr>
            <p:cNvPr id="1130" name="Freeform 196"/>
            <p:cNvSpPr>
              <a:spLocks/>
            </p:cNvSpPr>
            <p:nvPr/>
          </p:nvSpPr>
          <p:spPr bwMode="auto">
            <a:xfrm>
              <a:off x="5888" y="3462"/>
              <a:ext cx="77" cy="66"/>
            </a:xfrm>
            <a:custGeom>
              <a:avLst/>
              <a:gdLst>
                <a:gd name="T0" fmla="*/ 275 w 275"/>
                <a:gd name="T1" fmla="*/ 183 h 194"/>
                <a:gd name="T2" fmla="*/ 5 w 275"/>
                <a:gd name="T3" fmla="*/ 0 h 194"/>
                <a:gd name="T4" fmla="*/ 0 w 275"/>
                <a:gd name="T5" fmla="*/ 11 h 194"/>
                <a:gd name="T6" fmla="*/ 271 w 275"/>
                <a:gd name="T7" fmla="*/ 194 h 194"/>
                <a:gd name="T8" fmla="*/ 275 w 275"/>
                <a:gd name="T9" fmla="*/ 183 h 194"/>
                <a:gd name="T10" fmla="*/ 0 60000 65536"/>
                <a:gd name="T11" fmla="*/ 0 60000 65536"/>
                <a:gd name="T12" fmla="*/ 0 60000 65536"/>
                <a:gd name="T13" fmla="*/ 0 60000 65536"/>
                <a:gd name="T14" fmla="*/ 0 60000 65536"/>
                <a:gd name="T15" fmla="*/ 0 w 275"/>
                <a:gd name="T16" fmla="*/ 0 h 194"/>
                <a:gd name="T17" fmla="*/ 275 w 275"/>
                <a:gd name="T18" fmla="*/ 194 h 194"/>
              </a:gdLst>
              <a:ahLst/>
              <a:cxnLst>
                <a:cxn ang="T10">
                  <a:pos x="T0" y="T1"/>
                </a:cxn>
                <a:cxn ang="T11">
                  <a:pos x="T2" y="T3"/>
                </a:cxn>
                <a:cxn ang="T12">
                  <a:pos x="T4" y="T5"/>
                </a:cxn>
                <a:cxn ang="T13">
                  <a:pos x="T6" y="T7"/>
                </a:cxn>
                <a:cxn ang="T14">
                  <a:pos x="T8" y="T9"/>
                </a:cxn>
              </a:cxnLst>
              <a:rect l="T15" t="T16" r="T17" b="T18"/>
              <a:pathLst>
                <a:path w="275" h="194">
                  <a:moveTo>
                    <a:pt x="275" y="183"/>
                  </a:moveTo>
                  <a:lnTo>
                    <a:pt x="5" y="0"/>
                  </a:lnTo>
                  <a:lnTo>
                    <a:pt x="0" y="11"/>
                  </a:lnTo>
                  <a:lnTo>
                    <a:pt x="271" y="194"/>
                  </a:lnTo>
                  <a:lnTo>
                    <a:pt x="275" y="183"/>
                  </a:lnTo>
                  <a:close/>
                </a:path>
              </a:pathLst>
            </a:custGeom>
            <a:solidFill>
              <a:srgbClr val="B2C4D6"/>
            </a:solidFill>
            <a:ln w="9525">
              <a:noFill/>
              <a:round/>
              <a:headEnd/>
              <a:tailEnd/>
            </a:ln>
          </p:spPr>
          <p:txBody>
            <a:bodyPr/>
            <a:lstStyle/>
            <a:p>
              <a:endParaRPr lang="en-US"/>
            </a:p>
          </p:txBody>
        </p:sp>
        <p:sp>
          <p:nvSpPr>
            <p:cNvPr id="1131" name="Freeform 197"/>
            <p:cNvSpPr>
              <a:spLocks/>
            </p:cNvSpPr>
            <p:nvPr/>
          </p:nvSpPr>
          <p:spPr bwMode="auto">
            <a:xfrm>
              <a:off x="5871" y="3461"/>
              <a:ext cx="102" cy="87"/>
            </a:xfrm>
            <a:custGeom>
              <a:avLst/>
              <a:gdLst>
                <a:gd name="T0" fmla="*/ 366 w 366"/>
                <a:gd name="T1" fmla="*/ 245 h 251"/>
                <a:gd name="T2" fmla="*/ 3 w 366"/>
                <a:gd name="T3" fmla="*/ 0 h 251"/>
                <a:gd name="T4" fmla="*/ 0 w 366"/>
                <a:gd name="T5" fmla="*/ 9 h 251"/>
                <a:gd name="T6" fmla="*/ 356 w 366"/>
                <a:gd name="T7" fmla="*/ 251 h 251"/>
                <a:gd name="T8" fmla="*/ 366 w 366"/>
                <a:gd name="T9" fmla="*/ 245 h 251"/>
                <a:gd name="T10" fmla="*/ 0 60000 65536"/>
                <a:gd name="T11" fmla="*/ 0 60000 65536"/>
                <a:gd name="T12" fmla="*/ 0 60000 65536"/>
                <a:gd name="T13" fmla="*/ 0 60000 65536"/>
                <a:gd name="T14" fmla="*/ 0 60000 65536"/>
                <a:gd name="T15" fmla="*/ 0 w 366"/>
                <a:gd name="T16" fmla="*/ 0 h 251"/>
                <a:gd name="T17" fmla="*/ 366 w 366"/>
                <a:gd name="T18" fmla="*/ 251 h 251"/>
              </a:gdLst>
              <a:ahLst/>
              <a:cxnLst>
                <a:cxn ang="T10">
                  <a:pos x="T0" y="T1"/>
                </a:cxn>
                <a:cxn ang="T11">
                  <a:pos x="T2" y="T3"/>
                </a:cxn>
                <a:cxn ang="T12">
                  <a:pos x="T4" y="T5"/>
                </a:cxn>
                <a:cxn ang="T13">
                  <a:pos x="T6" y="T7"/>
                </a:cxn>
                <a:cxn ang="T14">
                  <a:pos x="T8" y="T9"/>
                </a:cxn>
              </a:cxnLst>
              <a:rect l="T15" t="T16" r="T17" b="T18"/>
              <a:pathLst>
                <a:path w="366" h="251">
                  <a:moveTo>
                    <a:pt x="366" y="245"/>
                  </a:moveTo>
                  <a:lnTo>
                    <a:pt x="3" y="0"/>
                  </a:lnTo>
                  <a:lnTo>
                    <a:pt x="0" y="9"/>
                  </a:lnTo>
                  <a:lnTo>
                    <a:pt x="356" y="251"/>
                  </a:lnTo>
                  <a:lnTo>
                    <a:pt x="366" y="245"/>
                  </a:lnTo>
                  <a:close/>
                </a:path>
              </a:pathLst>
            </a:custGeom>
            <a:solidFill>
              <a:srgbClr val="B2C4D6"/>
            </a:solidFill>
            <a:ln w="9525">
              <a:noFill/>
              <a:round/>
              <a:headEnd/>
              <a:tailEnd/>
            </a:ln>
          </p:spPr>
          <p:txBody>
            <a:bodyPr/>
            <a:lstStyle/>
            <a:p>
              <a:endParaRPr lang="en-US"/>
            </a:p>
          </p:txBody>
        </p:sp>
        <p:sp>
          <p:nvSpPr>
            <p:cNvPr id="1132" name="Freeform 198"/>
            <p:cNvSpPr>
              <a:spLocks/>
            </p:cNvSpPr>
            <p:nvPr/>
          </p:nvSpPr>
          <p:spPr bwMode="auto">
            <a:xfrm>
              <a:off x="5853" y="3460"/>
              <a:ext cx="106" cy="88"/>
            </a:xfrm>
            <a:custGeom>
              <a:avLst/>
              <a:gdLst>
                <a:gd name="T0" fmla="*/ 381 w 381"/>
                <a:gd name="T1" fmla="*/ 254 h 254"/>
                <a:gd name="T2" fmla="*/ 5 w 381"/>
                <a:gd name="T3" fmla="*/ 0 h 254"/>
                <a:gd name="T4" fmla="*/ 0 w 381"/>
                <a:gd name="T5" fmla="*/ 9 h 254"/>
                <a:gd name="T6" fmla="*/ 363 w 381"/>
                <a:gd name="T7" fmla="*/ 254 h 254"/>
                <a:gd name="T8" fmla="*/ 381 w 381"/>
                <a:gd name="T9" fmla="*/ 254 h 254"/>
                <a:gd name="T10" fmla="*/ 0 60000 65536"/>
                <a:gd name="T11" fmla="*/ 0 60000 65536"/>
                <a:gd name="T12" fmla="*/ 0 60000 65536"/>
                <a:gd name="T13" fmla="*/ 0 60000 65536"/>
                <a:gd name="T14" fmla="*/ 0 60000 65536"/>
                <a:gd name="T15" fmla="*/ 0 w 381"/>
                <a:gd name="T16" fmla="*/ 0 h 254"/>
                <a:gd name="T17" fmla="*/ 381 w 381"/>
                <a:gd name="T18" fmla="*/ 254 h 254"/>
              </a:gdLst>
              <a:ahLst/>
              <a:cxnLst>
                <a:cxn ang="T10">
                  <a:pos x="T0" y="T1"/>
                </a:cxn>
                <a:cxn ang="T11">
                  <a:pos x="T2" y="T3"/>
                </a:cxn>
                <a:cxn ang="T12">
                  <a:pos x="T4" y="T5"/>
                </a:cxn>
                <a:cxn ang="T13">
                  <a:pos x="T6" y="T7"/>
                </a:cxn>
                <a:cxn ang="T14">
                  <a:pos x="T8" y="T9"/>
                </a:cxn>
              </a:cxnLst>
              <a:rect l="T15" t="T16" r="T17" b="T18"/>
              <a:pathLst>
                <a:path w="381" h="254">
                  <a:moveTo>
                    <a:pt x="381" y="254"/>
                  </a:moveTo>
                  <a:lnTo>
                    <a:pt x="5" y="0"/>
                  </a:lnTo>
                  <a:lnTo>
                    <a:pt x="0" y="9"/>
                  </a:lnTo>
                  <a:lnTo>
                    <a:pt x="363" y="254"/>
                  </a:lnTo>
                  <a:lnTo>
                    <a:pt x="381" y="254"/>
                  </a:lnTo>
                  <a:close/>
                </a:path>
              </a:pathLst>
            </a:custGeom>
            <a:solidFill>
              <a:srgbClr val="B2C4D6"/>
            </a:solidFill>
            <a:ln w="9525">
              <a:noFill/>
              <a:round/>
              <a:headEnd/>
              <a:tailEnd/>
            </a:ln>
          </p:spPr>
          <p:txBody>
            <a:bodyPr/>
            <a:lstStyle/>
            <a:p>
              <a:endParaRPr lang="en-US"/>
            </a:p>
          </p:txBody>
        </p:sp>
        <p:sp>
          <p:nvSpPr>
            <p:cNvPr id="1133" name="Freeform 199"/>
            <p:cNvSpPr>
              <a:spLocks/>
            </p:cNvSpPr>
            <p:nvPr/>
          </p:nvSpPr>
          <p:spPr bwMode="auto">
            <a:xfrm>
              <a:off x="5844" y="3466"/>
              <a:ext cx="99" cy="82"/>
            </a:xfrm>
            <a:custGeom>
              <a:avLst/>
              <a:gdLst>
                <a:gd name="T0" fmla="*/ 354 w 354"/>
                <a:gd name="T1" fmla="*/ 238 h 238"/>
                <a:gd name="T2" fmla="*/ 4 w 354"/>
                <a:gd name="T3" fmla="*/ 0 h 238"/>
                <a:gd name="T4" fmla="*/ 0 w 354"/>
                <a:gd name="T5" fmla="*/ 9 h 238"/>
                <a:gd name="T6" fmla="*/ 337 w 354"/>
                <a:gd name="T7" fmla="*/ 238 h 238"/>
                <a:gd name="T8" fmla="*/ 354 w 354"/>
                <a:gd name="T9" fmla="*/ 238 h 238"/>
                <a:gd name="T10" fmla="*/ 0 60000 65536"/>
                <a:gd name="T11" fmla="*/ 0 60000 65536"/>
                <a:gd name="T12" fmla="*/ 0 60000 65536"/>
                <a:gd name="T13" fmla="*/ 0 60000 65536"/>
                <a:gd name="T14" fmla="*/ 0 60000 65536"/>
                <a:gd name="T15" fmla="*/ 0 w 354"/>
                <a:gd name="T16" fmla="*/ 0 h 238"/>
                <a:gd name="T17" fmla="*/ 354 w 354"/>
                <a:gd name="T18" fmla="*/ 238 h 238"/>
              </a:gdLst>
              <a:ahLst/>
              <a:cxnLst>
                <a:cxn ang="T10">
                  <a:pos x="T0" y="T1"/>
                </a:cxn>
                <a:cxn ang="T11">
                  <a:pos x="T2" y="T3"/>
                </a:cxn>
                <a:cxn ang="T12">
                  <a:pos x="T4" y="T5"/>
                </a:cxn>
                <a:cxn ang="T13">
                  <a:pos x="T6" y="T7"/>
                </a:cxn>
                <a:cxn ang="T14">
                  <a:pos x="T8" y="T9"/>
                </a:cxn>
              </a:cxnLst>
              <a:rect l="T15" t="T16" r="T17" b="T18"/>
              <a:pathLst>
                <a:path w="354" h="238">
                  <a:moveTo>
                    <a:pt x="354" y="238"/>
                  </a:moveTo>
                  <a:lnTo>
                    <a:pt x="4" y="0"/>
                  </a:lnTo>
                  <a:lnTo>
                    <a:pt x="0" y="9"/>
                  </a:lnTo>
                  <a:lnTo>
                    <a:pt x="337" y="238"/>
                  </a:lnTo>
                  <a:lnTo>
                    <a:pt x="354" y="238"/>
                  </a:lnTo>
                  <a:close/>
                </a:path>
              </a:pathLst>
            </a:custGeom>
            <a:solidFill>
              <a:srgbClr val="B2C4D6"/>
            </a:solidFill>
            <a:ln w="9525">
              <a:noFill/>
              <a:round/>
              <a:headEnd/>
              <a:tailEnd/>
            </a:ln>
          </p:spPr>
          <p:txBody>
            <a:bodyPr/>
            <a:lstStyle/>
            <a:p>
              <a:endParaRPr lang="en-US"/>
            </a:p>
          </p:txBody>
        </p:sp>
        <p:sp>
          <p:nvSpPr>
            <p:cNvPr id="1134" name="Freeform 200"/>
            <p:cNvSpPr>
              <a:spLocks/>
            </p:cNvSpPr>
            <p:nvPr/>
          </p:nvSpPr>
          <p:spPr bwMode="auto">
            <a:xfrm>
              <a:off x="5852" y="3486"/>
              <a:ext cx="75" cy="62"/>
            </a:xfrm>
            <a:custGeom>
              <a:avLst/>
              <a:gdLst>
                <a:gd name="T0" fmla="*/ 270 w 270"/>
                <a:gd name="T1" fmla="*/ 178 h 178"/>
                <a:gd name="T2" fmla="*/ 5 w 270"/>
                <a:gd name="T3" fmla="*/ 0 h 178"/>
                <a:gd name="T4" fmla="*/ 0 w 270"/>
                <a:gd name="T5" fmla="*/ 9 h 178"/>
                <a:gd name="T6" fmla="*/ 252 w 270"/>
                <a:gd name="T7" fmla="*/ 178 h 178"/>
                <a:gd name="T8" fmla="*/ 270 w 270"/>
                <a:gd name="T9" fmla="*/ 178 h 178"/>
                <a:gd name="T10" fmla="*/ 0 60000 65536"/>
                <a:gd name="T11" fmla="*/ 0 60000 65536"/>
                <a:gd name="T12" fmla="*/ 0 60000 65536"/>
                <a:gd name="T13" fmla="*/ 0 60000 65536"/>
                <a:gd name="T14" fmla="*/ 0 60000 65536"/>
                <a:gd name="T15" fmla="*/ 0 w 270"/>
                <a:gd name="T16" fmla="*/ 0 h 178"/>
                <a:gd name="T17" fmla="*/ 270 w 270"/>
                <a:gd name="T18" fmla="*/ 178 h 178"/>
              </a:gdLst>
              <a:ahLst/>
              <a:cxnLst>
                <a:cxn ang="T10">
                  <a:pos x="T0" y="T1"/>
                </a:cxn>
                <a:cxn ang="T11">
                  <a:pos x="T2" y="T3"/>
                </a:cxn>
                <a:cxn ang="T12">
                  <a:pos x="T4" y="T5"/>
                </a:cxn>
                <a:cxn ang="T13">
                  <a:pos x="T6" y="T7"/>
                </a:cxn>
                <a:cxn ang="T14">
                  <a:pos x="T8" y="T9"/>
                </a:cxn>
              </a:cxnLst>
              <a:rect l="T15" t="T16" r="T17" b="T18"/>
              <a:pathLst>
                <a:path w="270" h="178">
                  <a:moveTo>
                    <a:pt x="270" y="178"/>
                  </a:moveTo>
                  <a:lnTo>
                    <a:pt x="5" y="0"/>
                  </a:lnTo>
                  <a:lnTo>
                    <a:pt x="0" y="9"/>
                  </a:lnTo>
                  <a:lnTo>
                    <a:pt x="252" y="178"/>
                  </a:lnTo>
                  <a:lnTo>
                    <a:pt x="270" y="178"/>
                  </a:lnTo>
                  <a:close/>
                </a:path>
              </a:pathLst>
            </a:custGeom>
            <a:solidFill>
              <a:srgbClr val="B2C4D6"/>
            </a:solidFill>
            <a:ln w="9525">
              <a:noFill/>
              <a:round/>
              <a:headEnd/>
              <a:tailEnd/>
            </a:ln>
          </p:spPr>
          <p:txBody>
            <a:bodyPr/>
            <a:lstStyle/>
            <a:p>
              <a:endParaRPr lang="en-US"/>
            </a:p>
          </p:txBody>
        </p:sp>
        <p:sp>
          <p:nvSpPr>
            <p:cNvPr id="1135" name="Freeform 201"/>
            <p:cNvSpPr>
              <a:spLocks/>
            </p:cNvSpPr>
            <p:nvPr/>
          </p:nvSpPr>
          <p:spPr bwMode="auto">
            <a:xfrm>
              <a:off x="5860" y="3506"/>
              <a:ext cx="51" cy="42"/>
            </a:xfrm>
            <a:custGeom>
              <a:avLst/>
              <a:gdLst>
                <a:gd name="T0" fmla="*/ 182 w 182"/>
                <a:gd name="T1" fmla="*/ 121 h 121"/>
                <a:gd name="T2" fmla="*/ 4 w 182"/>
                <a:gd name="T3" fmla="*/ 0 h 121"/>
                <a:gd name="T4" fmla="*/ 0 w 182"/>
                <a:gd name="T5" fmla="*/ 9 h 121"/>
                <a:gd name="T6" fmla="*/ 166 w 182"/>
                <a:gd name="T7" fmla="*/ 121 h 121"/>
                <a:gd name="T8" fmla="*/ 182 w 182"/>
                <a:gd name="T9" fmla="*/ 121 h 121"/>
                <a:gd name="T10" fmla="*/ 0 60000 65536"/>
                <a:gd name="T11" fmla="*/ 0 60000 65536"/>
                <a:gd name="T12" fmla="*/ 0 60000 65536"/>
                <a:gd name="T13" fmla="*/ 0 60000 65536"/>
                <a:gd name="T14" fmla="*/ 0 60000 65536"/>
                <a:gd name="T15" fmla="*/ 0 w 182"/>
                <a:gd name="T16" fmla="*/ 0 h 121"/>
                <a:gd name="T17" fmla="*/ 182 w 182"/>
                <a:gd name="T18" fmla="*/ 121 h 121"/>
              </a:gdLst>
              <a:ahLst/>
              <a:cxnLst>
                <a:cxn ang="T10">
                  <a:pos x="T0" y="T1"/>
                </a:cxn>
                <a:cxn ang="T11">
                  <a:pos x="T2" y="T3"/>
                </a:cxn>
                <a:cxn ang="T12">
                  <a:pos x="T4" y="T5"/>
                </a:cxn>
                <a:cxn ang="T13">
                  <a:pos x="T6" y="T7"/>
                </a:cxn>
                <a:cxn ang="T14">
                  <a:pos x="T8" y="T9"/>
                </a:cxn>
              </a:cxnLst>
              <a:rect l="T15" t="T16" r="T17" b="T18"/>
              <a:pathLst>
                <a:path w="182" h="121">
                  <a:moveTo>
                    <a:pt x="182" y="121"/>
                  </a:moveTo>
                  <a:lnTo>
                    <a:pt x="4" y="0"/>
                  </a:lnTo>
                  <a:lnTo>
                    <a:pt x="0" y="9"/>
                  </a:lnTo>
                  <a:lnTo>
                    <a:pt x="166" y="121"/>
                  </a:lnTo>
                  <a:lnTo>
                    <a:pt x="182" y="121"/>
                  </a:lnTo>
                  <a:close/>
                </a:path>
              </a:pathLst>
            </a:custGeom>
            <a:solidFill>
              <a:srgbClr val="B2C4D6"/>
            </a:solidFill>
            <a:ln w="9525">
              <a:noFill/>
              <a:round/>
              <a:headEnd/>
              <a:tailEnd/>
            </a:ln>
          </p:spPr>
          <p:txBody>
            <a:bodyPr/>
            <a:lstStyle/>
            <a:p>
              <a:endParaRPr lang="en-US"/>
            </a:p>
          </p:txBody>
        </p:sp>
        <p:sp>
          <p:nvSpPr>
            <p:cNvPr id="1136" name="Freeform 202"/>
            <p:cNvSpPr>
              <a:spLocks/>
            </p:cNvSpPr>
            <p:nvPr/>
          </p:nvSpPr>
          <p:spPr bwMode="auto">
            <a:xfrm>
              <a:off x="5868" y="3526"/>
              <a:ext cx="27" cy="22"/>
            </a:xfrm>
            <a:custGeom>
              <a:avLst/>
              <a:gdLst>
                <a:gd name="T0" fmla="*/ 94 w 94"/>
                <a:gd name="T1" fmla="*/ 61 h 61"/>
                <a:gd name="T2" fmla="*/ 4 w 94"/>
                <a:gd name="T3" fmla="*/ 0 h 61"/>
                <a:gd name="T4" fmla="*/ 0 w 94"/>
                <a:gd name="T5" fmla="*/ 9 h 61"/>
                <a:gd name="T6" fmla="*/ 77 w 94"/>
                <a:gd name="T7" fmla="*/ 61 h 61"/>
                <a:gd name="T8" fmla="*/ 94 w 94"/>
                <a:gd name="T9" fmla="*/ 61 h 61"/>
                <a:gd name="T10" fmla="*/ 0 60000 65536"/>
                <a:gd name="T11" fmla="*/ 0 60000 65536"/>
                <a:gd name="T12" fmla="*/ 0 60000 65536"/>
                <a:gd name="T13" fmla="*/ 0 60000 65536"/>
                <a:gd name="T14" fmla="*/ 0 60000 65536"/>
                <a:gd name="T15" fmla="*/ 0 w 94"/>
                <a:gd name="T16" fmla="*/ 0 h 61"/>
                <a:gd name="T17" fmla="*/ 94 w 94"/>
                <a:gd name="T18" fmla="*/ 61 h 61"/>
              </a:gdLst>
              <a:ahLst/>
              <a:cxnLst>
                <a:cxn ang="T10">
                  <a:pos x="T0" y="T1"/>
                </a:cxn>
                <a:cxn ang="T11">
                  <a:pos x="T2" y="T3"/>
                </a:cxn>
                <a:cxn ang="T12">
                  <a:pos x="T4" y="T5"/>
                </a:cxn>
                <a:cxn ang="T13">
                  <a:pos x="T6" y="T7"/>
                </a:cxn>
                <a:cxn ang="T14">
                  <a:pos x="T8" y="T9"/>
                </a:cxn>
              </a:cxnLst>
              <a:rect l="T15" t="T16" r="T17" b="T18"/>
              <a:pathLst>
                <a:path w="94" h="61">
                  <a:moveTo>
                    <a:pt x="94" y="61"/>
                  </a:moveTo>
                  <a:lnTo>
                    <a:pt x="4" y="0"/>
                  </a:lnTo>
                  <a:lnTo>
                    <a:pt x="0" y="9"/>
                  </a:lnTo>
                  <a:lnTo>
                    <a:pt x="77" y="61"/>
                  </a:lnTo>
                  <a:lnTo>
                    <a:pt x="94" y="61"/>
                  </a:lnTo>
                  <a:close/>
                </a:path>
              </a:pathLst>
            </a:custGeom>
            <a:solidFill>
              <a:srgbClr val="B2C4D6"/>
            </a:solidFill>
            <a:ln w="9525">
              <a:noFill/>
              <a:round/>
              <a:headEnd/>
              <a:tailEnd/>
            </a:ln>
          </p:spPr>
          <p:txBody>
            <a:bodyPr/>
            <a:lstStyle/>
            <a:p>
              <a:endParaRPr lang="en-US"/>
            </a:p>
          </p:txBody>
        </p:sp>
        <p:sp>
          <p:nvSpPr>
            <p:cNvPr id="1137" name="Freeform 203"/>
            <p:cNvSpPr>
              <a:spLocks/>
            </p:cNvSpPr>
            <p:nvPr/>
          </p:nvSpPr>
          <p:spPr bwMode="auto">
            <a:xfrm>
              <a:off x="5850" y="3461"/>
              <a:ext cx="13" cy="26"/>
            </a:xfrm>
            <a:custGeom>
              <a:avLst/>
              <a:gdLst>
                <a:gd name="T0" fmla="*/ 0 w 46"/>
                <a:gd name="T1" fmla="*/ 68 h 77"/>
                <a:gd name="T2" fmla="*/ 32 w 46"/>
                <a:gd name="T3" fmla="*/ 0 h 77"/>
                <a:gd name="T4" fmla="*/ 46 w 46"/>
                <a:gd name="T5" fmla="*/ 9 h 77"/>
                <a:gd name="T6" fmla="*/ 14 w 46"/>
                <a:gd name="T7" fmla="*/ 77 h 77"/>
                <a:gd name="T8" fmla="*/ 0 w 46"/>
                <a:gd name="T9" fmla="*/ 68 h 77"/>
                <a:gd name="T10" fmla="*/ 0 60000 65536"/>
                <a:gd name="T11" fmla="*/ 0 60000 65536"/>
                <a:gd name="T12" fmla="*/ 0 60000 65536"/>
                <a:gd name="T13" fmla="*/ 0 60000 65536"/>
                <a:gd name="T14" fmla="*/ 0 60000 65536"/>
                <a:gd name="T15" fmla="*/ 0 w 46"/>
                <a:gd name="T16" fmla="*/ 0 h 77"/>
                <a:gd name="T17" fmla="*/ 46 w 46"/>
                <a:gd name="T18" fmla="*/ 77 h 77"/>
              </a:gdLst>
              <a:ahLst/>
              <a:cxnLst>
                <a:cxn ang="T10">
                  <a:pos x="T0" y="T1"/>
                </a:cxn>
                <a:cxn ang="T11">
                  <a:pos x="T2" y="T3"/>
                </a:cxn>
                <a:cxn ang="T12">
                  <a:pos x="T4" y="T5"/>
                </a:cxn>
                <a:cxn ang="T13">
                  <a:pos x="T6" y="T7"/>
                </a:cxn>
                <a:cxn ang="T14">
                  <a:pos x="T8" y="T9"/>
                </a:cxn>
              </a:cxnLst>
              <a:rect l="T15" t="T16" r="T17" b="T18"/>
              <a:pathLst>
                <a:path w="46" h="77">
                  <a:moveTo>
                    <a:pt x="0" y="68"/>
                  </a:moveTo>
                  <a:lnTo>
                    <a:pt x="32" y="0"/>
                  </a:lnTo>
                  <a:lnTo>
                    <a:pt x="46" y="9"/>
                  </a:lnTo>
                  <a:lnTo>
                    <a:pt x="14" y="77"/>
                  </a:lnTo>
                  <a:lnTo>
                    <a:pt x="0" y="68"/>
                  </a:lnTo>
                  <a:close/>
                </a:path>
              </a:pathLst>
            </a:custGeom>
            <a:solidFill>
              <a:srgbClr val="B2C4D6"/>
            </a:solidFill>
            <a:ln w="9525">
              <a:noFill/>
              <a:round/>
              <a:headEnd/>
              <a:tailEnd/>
            </a:ln>
          </p:spPr>
          <p:txBody>
            <a:bodyPr/>
            <a:lstStyle/>
            <a:p>
              <a:endParaRPr lang="en-US"/>
            </a:p>
          </p:txBody>
        </p:sp>
        <p:sp>
          <p:nvSpPr>
            <p:cNvPr id="1138" name="Freeform 204"/>
            <p:cNvSpPr>
              <a:spLocks/>
            </p:cNvSpPr>
            <p:nvPr/>
          </p:nvSpPr>
          <p:spPr bwMode="auto">
            <a:xfrm>
              <a:off x="5858" y="3460"/>
              <a:ext cx="21" cy="47"/>
            </a:xfrm>
            <a:custGeom>
              <a:avLst/>
              <a:gdLst>
                <a:gd name="T0" fmla="*/ 0 w 76"/>
                <a:gd name="T1" fmla="*/ 128 h 137"/>
                <a:gd name="T2" fmla="*/ 63 w 76"/>
                <a:gd name="T3" fmla="*/ 0 h 137"/>
                <a:gd name="T4" fmla="*/ 76 w 76"/>
                <a:gd name="T5" fmla="*/ 11 h 137"/>
                <a:gd name="T6" fmla="*/ 14 w 76"/>
                <a:gd name="T7" fmla="*/ 137 h 137"/>
                <a:gd name="T8" fmla="*/ 0 w 76"/>
                <a:gd name="T9" fmla="*/ 128 h 137"/>
                <a:gd name="T10" fmla="*/ 0 60000 65536"/>
                <a:gd name="T11" fmla="*/ 0 60000 65536"/>
                <a:gd name="T12" fmla="*/ 0 60000 65536"/>
                <a:gd name="T13" fmla="*/ 0 60000 65536"/>
                <a:gd name="T14" fmla="*/ 0 60000 65536"/>
                <a:gd name="T15" fmla="*/ 0 w 76"/>
                <a:gd name="T16" fmla="*/ 0 h 137"/>
                <a:gd name="T17" fmla="*/ 76 w 76"/>
                <a:gd name="T18" fmla="*/ 137 h 137"/>
              </a:gdLst>
              <a:ahLst/>
              <a:cxnLst>
                <a:cxn ang="T10">
                  <a:pos x="T0" y="T1"/>
                </a:cxn>
                <a:cxn ang="T11">
                  <a:pos x="T2" y="T3"/>
                </a:cxn>
                <a:cxn ang="T12">
                  <a:pos x="T4" y="T5"/>
                </a:cxn>
                <a:cxn ang="T13">
                  <a:pos x="T6" y="T7"/>
                </a:cxn>
                <a:cxn ang="T14">
                  <a:pos x="T8" y="T9"/>
                </a:cxn>
              </a:cxnLst>
              <a:rect l="T15" t="T16" r="T17" b="T18"/>
              <a:pathLst>
                <a:path w="76" h="137">
                  <a:moveTo>
                    <a:pt x="0" y="128"/>
                  </a:moveTo>
                  <a:lnTo>
                    <a:pt x="63" y="0"/>
                  </a:lnTo>
                  <a:lnTo>
                    <a:pt x="76" y="11"/>
                  </a:lnTo>
                  <a:lnTo>
                    <a:pt x="14" y="137"/>
                  </a:lnTo>
                  <a:lnTo>
                    <a:pt x="0" y="128"/>
                  </a:lnTo>
                  <a:close/>
                </a:path>
              </a:pathLst>
            </a:custGeom>
            <a:solidFill>
              <a:srgbClr val="B2C4D6"/>
            </a:solidFill>
            <a:ln w="9525">
              <a:noFill/>
              <a:round/>
              <a:headEnd/>
              <a:tailEnd/>
            </a:ln>
          </p:spPr>
          <p:txBody>
            <a:bodyPr/>
            <a:lstStyle/>
            <a:p>
              <a:endParaRPr lang="en-US"/>
            </a:p>
          </p:txBody>
        </p:sp>
        <p:sp>
          <p:nvSpPr>
            <p:cNvPr id="1139" name="Freeform 205"/>
            <p:cNvSpPr>
              <a:spLocks/>
            </p:cNvSpPr>
            <p:nvPr/>
          </p:nvSpPr>
          <p:spPr bwMode="auto">
            <a:xfrm>
              <a:off x="5866" y="3460"/>
              <a:ext cx="29" cy="67"/>
            </a:xfrm>
            <a:custGeom>
              <a:avLst/>
              <a:gdLst>
                <a:gd name="T0" fmla="*/ 0 w 104"/>
                <a:gd name="T1" fmla="*/ 186 h 195"/>
                <a:gd name="T2" fmla="*/ 90 w 104"/>
                <a:gd name="T3" fmla="*/ 0 h 195"/>
                <a:gd name="T4" fmla="*/ 104 w 104"/>
                <a:gd name="T5" fmla="*/ 9 h 195"/>
                <a:gd name="T6" fmla="*/ 14 w 104"/>
                <a:gd name="T7" fmla="*/ 195 h 195"/>
                <a:gd name="T8" fmla="*/ 0 w 104"/>
                <a:gd name="T9" fmla="*/ 186 h 195"/>
                <a:gd name="T10" fmla="*/ 0 60000 65536"/>
                <a:gd name="T11" fmla="*/ 0 60000 65536"/>
                <a:gd name="T12" fmla="*/ 0 60000 65536"/>
                <a:gd name="T13" fmla="*/ 0 60000 65536"/>
                <a:gd name="T14" fmla="*/ 0 60000 65536"/>
                <a:gd name="T15" fmla="*/ 0 w 104"/>
                <a:gd name="T16" fmla="*/ 0 h 195"/>
                <a:gd name="T17" fmla="*/ 104 w 104"/>
                <a:gd name="T18" fmla="*/ 195 h 195"/>
              </a:gdLst>
              <a:ahLst/>
              <a:cxnLst>
                <a:cxn ang="T10">
                  <a:pos x="T0" y="T1"/>
                </a:cxn>
                <a:cxn ang="T11">
                  <a:pos x="T2" y="T3"/>
                </a:cxn>
                <a:cxn ang="T12">
                  <a:pos x="T4" y="T5"/>
                </a:cxn>
                <a:cxn ang="T13">
                  <a:pos x="T6" y="T7"/>
                </a:cxn>
                <a:cxn ang="T14">
                  <a:pos x="T8" y="T9"/>
                </a:cxn>
              </a:cxnLst>
              <a:rect l="T15" t="T16" r="T17" b="T18"/>
              <a:pathLst>
                <a:path w="104" h="195">
                  <a:moveTo>
                    <a:pt x="0" y="186"/>
                  </a:moveTo>
                  <a:lnTo>
                    <a:pt x="90" y="0"/>
                  </a:lnTo>
                  <a:lnTo>
                    <a:pt x="104" y="9"/>
                  </a:lnTo>
                  <a:lnTo>
                    <a:pt x="14" y="195"/>
                  </a:lnTo>
                  <a:lnTo>
                    <a:pt x="0" y="186"/>
                  </a:lnTo>
                  <a:close/>
                </a:path>
              </a:pathLst>
            </a:custGeom>
            <a:solidFill>
              <a:srgbClr val="B2C4D6"/>
            </a:solidFill>
            <a:ln w="9525">
              <a:noFill/>
              <a:round/>
              <a:headEnd/>
              <a:tailEnd/>
            </a:ln>
          </p:spPr>
          <p:txBody>
            <a:bodyPr/>
            <a:lstStyle/>
            <a:p>
              <a:endParaRPr lang="en-US"/>
            </a:p>
          </p:txBody>
        </p:sp>
        <p:sp>
          <p:nvSpPr>
            <p:cNvPr id="1140" name="Freeform 206"/>
            <p:cNvSpPr>
              <a:spLocks/>
            </p:cNvSpPr>
            <p:nvPr/>
          </p:nvSpPr>
          <p:spPr bwMode="auto">
            <a:xfrm>
              <a:off x="5874" y="3459"/>
              <a:ext cx="38" cy="89"/>
            </a:xfrm>
            <a:custGeom>
              <a:avLst/>
              <a:gdLst>
                <a:gd name="T0" fmla="*/ 0 w 134"/>
                <a:gd name="T1" fmla="*/ 248 h 257"/>
                <a:gd name="T2" fmla="*/ 121 w 134"/>
                <a:gd name="T3" fmla="*/ 0 h 257"/>
                <a:gd name="T4" fmla="*/ 134 w 134"/>
                <a:gd name="T5" fmla="*/ 9 h 257"/>
                <a:gd name="T6" fmla="*/ 13 w 134"/>
                <a:gd name="T7" fmla="*/ 257 h 257"/>
                <a:gd name="T8" fmla="*/ 0 w 134"/>
                <a:gd name="T9" fmla="*/ 248 h 257"/>
                <a:gd name="T10" fmla="*/ 0 60000 65536"/>
                <a:gd name="T11" fmla="*/ 0 60000 65536"/>
                <a:gd name="T12" fmla="*/ 0 60000 65536"/>
                <a:gd name="T13" fmla="*/ 0 60000 65536"/>
                <a:gd name="T14" fmla="*/ 0 60000 65536"/>
                <a:gd name="T15" fmla="*/ 0 w 134"/>
                <a:gd name="T16" fmla="*/ 0 h 257"/>
                <a:gd name="T17" fmla="*/ 134 w 134"/>
                <a:gd name="T18" fmla="*/ 257 h 257"/>
              </a:gdLst>
              <a:ahLst/>
              <a:cxnLst>
                <a:cxn ang="T10">
                  <a:pos x="T0" y="T1"/>
                </a:cxn>
                <a:cxn ang="T11">
                  <a:pos x="T2" y="T3"/>
                </a:cxn>
                <a:cxn ang="T12">
                  <a:pos x="T4" y="T5"/>
                </a:cxn>
                <a:cxn ang="T13">
                  <a:pos x="T6" y="T7"/>
                </a:cxn>
                <a:cxn ang="T14">
                  <a:pos x="T8" y="T9"/>
                </a:cxn>
              </a:cxnLst>
              <a:rect l="T15" t="T16" r="T17" b="T18"/>
              <a:pathLst>
                <a:path w="134" h="257">
                  <a:moveTo>
                    <a:pt x="0" y="248"/>
                  </a:moveTo>
                  <a:lnTo>
                    <a:pt x="121" y="0"/>
                  </a:lnTo>
                  <a:lnTo>
                    <a:pt x="134" y="9"/>
                  </a:lnTo>
                  <a:lnTo>
                    <a:pt x="13" y="257"/>
                  </a:lnTo>
                  <a:lnTo>
                    <a:pt x="0" y="248"/>
                  </a:lnTo>
                  <a:close/>
                </a:path>
              </a:pathLst>
            </a:custGeom>
            <a:solidFill>
              <a:srgbClr val="B2C4D6"/>
            </a:solidFill>
            <a:ln w="9525">
              <a:noFill/>
              <a:round/>
              <a:headEnd/>
              <a:tailEnd/>
            </a:ln>
          </p:spPr>
          <p:txBody>
            <a:bodyPr/>
            <a:lstStyle/>
            <a:p>
              <a:endParaRPr lang="en-US"/>
            </a:p>
          </p:txBody>
        </p:sp>
        <p:sp>
          <p:nvSpPr>
            <p:cNvPr id="1141" name="Freeform 207"/>
            <p:cNvSpPr>
              <a:spLocks/>
            </p:cNvSpPr>
            <p:nvPr/>
          </p:nvSpPr>
          <p:spPr bwMode="auto">
            <a:xfrm>
              <a:off x="5890" y="3461"/>
              <a:ext cx="38" cy="87"/>
            </a:xfrm>
            <a:custGeom>
              <a:avLst/>
              <a:gdLst>
                <a:gd name="T0" fmla="*/ 0 w 136"/>
                <a:gd name="T1" fmla="*/ 253 h 253"/>
                <a:gd name="T2" fmla="*/ 122 w 136"/>
                <a:gd name="T3" fmla="*/ 0 h 253"/>
                <a:gd name="T4" fmla="*/ 136 w 136"/>
                <a:gd name="T5" fmla="*/ 9 h 253"/>
                <a:gd name="T6" fmla="*/ 18 w 136"/>
                <a:gd name="T7" fmla="*/ 253 h 253"/>
                <a:gd name="T8" fmla="*/ 0 w 136"/>
                <a:gd name="T9" fmla="*/ 253 h 253"/>
                <a:gd name="T10" fmla="*/ 0 60000 65536"/>
                <a:gd name="T11" fmla="*/ 0 60000 65536"/>
                <a:gd name="T12" fmla="*/ 0 60000 65536"/>
                <a:gd name="T13" fmla="*/ 0 60000 65536"/>
                <a:gd name="T14" fmla="*/ 0 60000 65536"/>
                <a:gd name="T15" fmla="*/ 0 w 136"/>
                <a:gd name="T16" fmla="*/ 0 h 253"/>
                <a:gd name="T17" fmla="*/ 136 w 136"/>
                <a:gd name="T18" fmla="*/ 253 h 253"/>
              </a:gdLst>
              <a:ahLst/>
              <a:cxnLst>
                <a:cxn ang="T10">
                  <a:pos x="T0" y="T1"/>
                </a:cxn>
                <a:cxn ang="T11">
                  <a:pos x="T2" y="T3"/>
                </a:cxn>
                <a:cxn ang="T12">
                  <a:pos x="T4" y="T5"/>
                </a:cxn>
                <a:cxn ang="T13">
                  <a:pos x="T6" y="T7"/>
                </a:cxn>
                <a:cxn ang="T14">
                  <a:pos x="T8" y="T9"/>
                </a:cxn>
              </a:cxnLst>
              <a:rect l="T15" t="T16" r="T17" b="T18"/>
              <a:pathLst>
                <a:path w="136" h="253">
                  <a:moveTo>
                    <a:pt x="0" y="253"/>
                  </a:moveTo>
                  <a:lnTo>
                    <a:pt x="122" y="0"/>
                  </a:lnTo>
                  <a:lnTo>
                    <a:pt x="136" y="9"/>
                  </a:lnTo>
                  <a:lnTo>
                    <a:pt x="18" y="253"/>
                  </a:lnTo>
                  <a:lnTo>
                    <a:pt x="0" y="253"/>
                  </a:lnTo>
                  <a:close/>
                </a:path>
              </a:pathLst>
            </a:custGeom>
            <a:solidFill>
              <a:srgbClr val="B2C4D6"/>
            </a:solidFill>
            <a:ln w="9525">
              <a:noFill/>
              <a:round/>
              <a:headEnd/>
              <a:tailEnd/>
            </a:ln>
          </p:spPr>
          <p:txBody>
            <a:bodyPr/>
            <a:lstStyle/>
            <a:p>
              <a:endParaRPr lang="en-US"/>
            </a:p>
          </p:txBody>
        </p:sp>
        <p:sp>
          <p:nvSpPr>
            <p:cNvPr id="1142" name="Freeform 208"/>
            <p:cNvSpPr>
              <a:spLocks/>
            </p:cNvSpPr>
            <p:nvPr/>
          </p:nvSpPr>
          <p:spPr bwMode="auto">
            <a:xfrm>
              <a:off x="5906" y="3465"/>
              <a:ext cx="36" cy="83"/>
            </a:xfrm>
            <a:custGeom>
              <a:avLst/>
              <a:gdLst>
                <a:gd name="T0" fmla="*/ 0 w 131"/>
                <a:gd name="T1" fmla="*/ 242 h 242"/>
                <a:gd name="T2" fmla="*/ 117 w 131"/>
                <a:gd name="T3" fmla="*/ 0 h 242"/>
                <a:gd name="T4" fmla="*/ 131 w 131"/>
                <a:gd name="T5" fmla="*/ 9 h 242"/>
                <a:gd name="T6" fmla="*/ 19 w 131"/>
                <a:gd name="T7" fmla="*/ 242 h 242"/>
                <a:gd name="T8" fmla="*/ 0 w 131"/>
                <a:gd name="T9" fmla="*/ 242 h 242"/>
                <a:gd name="T10" fmla="*/ 0 60000 65536"/>
                <a:gd name="T11" fmla="*/ 0 60000 65536"/>
                <a:gd name="T12" fmla="*/ 0 60000 65536"/>
                <a:gd name="T13" fmla="*/ 0 60000 65536"/>
                <a:gd name="T14" fmla="*/ 0 60000 65536"/>
                <a:gd name="T15" fmla="*/ 0 w 131"/>
                <a:gd name="T16" fmla="*/ 0 h 242"/>
                <a:gd name="T17" fmla="*/ 131 w 131"/>
                <a:gd name="T18" fmla="*/ 242 h 242"/>
              </a:gdLst>
              <a:ahLst/>
              <a:cxnLst>
                <a:cxn ang="T10">
                  <a:pos x="T0" y="T1"/>
                </a:cxn>
                <a:cxn ang="T11">
                  <a:pos x="T2" y="T3"/>
                </a:cxn>
                <a:cxn ang="T12">
                  <a:pos x="T4" y="T5"/>
                </a:cxn>
                <a:cxn ang="T13">
                  <a:pos x="T6" y="T7"/>
                </a:cxn>
                <a:cxn ang="T14">
                  <a:pos x="T8" y="T9"/>
                </a:cxn>
              </a:cxnLst>
              <a:rect l="T15" t="T16" r="T17" b="T18"/>
              <a:pathLst>
                <a:path w="131" h="242">
                  <a:moveTo>
                    <a:pt x="0" y="242"/>
                  </a:moveTo>
                  <a:lnTo>
                    <a:pt x="117" y="0"/>
                  </a:lnTo>
                  <a:lnTo>
                    <a:pt x="131" y="9"/>
                  </a:lnTo>
                  <a:lnTo>
                    <a:pt x="19" y="242"/>
                  </a:lnTo>
                  <a:lnTo>
                    <a:pt x="0" y="242"/>
                  </a:lnTo>
                  <a:close/>
                </a:path>
              </a:pathLst>
            </a:custGeom>
            <a:solidFill>
              <a:srgbClr val="B2C4D6"/>
            </a:solidFill>
            <a:ln w="9525">
              <a:noFill/>
              <a:round/>
              <a:headEnd/>
              <a:tailEnd/>
            </a:ln>
          </p:spPr>
          <p:txBody>
            <a:bodyPr/>
            <a:lstStyle/>
            <a:p>
              <a:endParaRPr lang="en-US"/>
            </a:p>
          </p:txBody>
        </p:sp>
        <p:sp>
          <p:nvSpPr>
            <p:cNvPr id="1143" name="Freeform 209"/>
            <p:cNvSpPr>
              <a:spLocks/>
            </p:cNvSpPr>
            <p:nvPr/>
          </p:nvSpPr>
          <p:spPr bwMode="auto">
            <a:xfrm>
              <a:off x="5922" y="3485"/>
              <a:ext cx="28" cy="63"/>
            </a:xfrm>
            <a:custGeom>
              <a:avLst/>
              <a:gdLst>
                <a:gd name="T0" fmla="*/ 0 w 103"/>
                <a:gd name="T1" fmla="*/ 182 h 182"/>
                <a:gd name="T2" fmla="*/ 89 w 103"/>
                <a:gd name="T3" fmla="*/ 0 h 182"/>
                <a:gd name="T4" fmla="*/ 103 w 103"/>
                <a:gd name="T5" fmla="*/ 9 h 182"/>
                <a:gd name="T6" fmla="*/ 18 w 103"/>
                <a:gd name="T7" fmla="*/ 182 h 182"/>
                <a:gd name="T8" fmla="*/ 0 w 103"/>
                <a:gd name="T9" fmla="*/ 182 h 182"/>
                <a:gd name="T10" fmla="*/ 0 60000 65536"/>
                <a:gd name="T11" fmla="*/ 0 60000 65536"/>
                <a:gd name="T12" fmla="*/ 0 60000 65536"/>
                <a:gd name="T13" fmla="*/ 0 60000 65536"/>
                <a:gd name="T14" fmla="*/ 0 60000 65536"/>
                <a:gd name="T15" fmla="*/ 0 w 103"/>
                <a:gd name="T16" fmla="*/ 0 h 182"/>
                <a:gd name="T17" fmla="*/ 103 w 103"/>
                <a:gd name="T18" fmla="*/ 182 h 182"/>
              </a:gdLst>
              <a:ahLst/>
              <a:cxnLst>
                <a:cxn ang="T10">
                  <a:pos x="T0" y="T1"/>
                </a:cxn>
                <a:cxn ang="T11">
                  <a:pos x="T2" y="T3"/>
                </a:cxn>
                <a:cxn ang="T12">
                  <a:pos x="T4" y="T5"/>
                </a:cxn>
                <a:cxn ang="T13">
                  <a:pos x="T6" y="T7"/>
                </a:cxn>
                <a:cxn ang="T14">
                  <a:pos x="T8" y="T9"/>
                </a:cxn>
              </a:cxnLst>
              <a:rect l="T15" t="T16" r="T17" b="T18"/>
              <a:pathLst>
                <a:path w="103" h="182">
                  <a:moveTo>
                    <a:pt x="0" y="182"/>
                  </a:moveTo>
                  <a:lnTo>
                    <a:pt x="89" y="0"/>
                  </a:lnTo>
                  <a:lnTo>
                    <a:pt x="103" y="9"/>
                  </a:lnTo>
                  <a:lnTo>
                    <a:pt x="18" y="182"/>
                  </a:lnTo>
                  <a:lnTo>
                    <a:pt x="0" y="182"/>
                  </a:lnTo>
                  <a:close/>
                </a:path>
              </a:pathLst>
            </a:custGeom>
            <a:solidFill>
              <a:srgbClr val="B2C4D6"/>
            </a:solidFill>
            <a:ln w="9525">
              <a:noFill/>
              <a:round/>
              <a:headEnd/>
              <a:tailEnd/>
            </a:ln>
          </p:spPr>
          <p:txBody>
            <a:bodyPr/>
            <a:lstStyle/>
            <a:p>
              <a:endParaRPr lang="en-US"/>
            </a:p>
          </p:txBody>
        </p:sp>
        <p:sp>
          <p:nvSpPr>
            <p:cNvPr id="1144" name="Freeform 210"/>
            <p:cNvSpPr>
              <a:spLocks/>
            </p:cNvSpPr>
            <p:nvPr/>
          </p:nvSpPr>
          <p:spPr bwMode="auto">
            <a:xfrm>
              <a:off x="5938" y="3504"/>
              <a:ext cx="20" cy="44"/>
            </a:xfrm>
            <a:custGeom>
              <a:avLst/>
              <a:gdLst>
                <a:gd name="T0" fmla="*/ 0 w 73"/>
                <a:gd name="T1" fmla="*/ 124 h 124"/>
                <a:gd name="T2" fmla="*/ 60 w 73"/>
                <a:gd name="T3" fmla="*/ 0 h 124"/>
                <a:gd name="T4" fmla="*/ 73 w 73"/>
                <a:gd name="T5" fmla="*/ 9 h 124"/>
                <a:gd name="T6" fmla="*/ 18 w 73"/>
                <a:gd name="T7" fmla="*/ 124 h 124"/>
                <a:gd name="T8" fmla="*/ 0 w 73"/>
                <a:gd name="T9" fmla="*/ 124 h 124"/>
                <a:gd name="T10" fmla="*/ 0 60000 65536"/>
                <a:gd name="T11" fmla="*/ 0 60000 65536"/>
                <a:gd name="T12" fmla="*/ 0 60000 65536"/>
                <a:gd name="T13" fmla="*/ 0 60000 65536"/>
                <a:gd name="T14" fmla="*/ 0 60000 65536"/>
                <a:gd name="T15" fmla="*/ 0 w 73"/>
                <a:gd name="T16" fmla="*/ 0 h 124"/>
                <a:gd name="T17" fmla="*/ 73 w 73"/>
                <a:gd name="T18" fmla="*/ 124 h 124"/>
              </a:gdLst>
              <a:ahLst/>
              <a:cxnLst>
                <a:cxn ang="T10">
                  <a:pos x="T0" y="T1"/>
                </a:cxn>
                <a:cxn ang="T11">
                  <a:pos x="T2" y="T3"/>
                </a:cxn>
                <a:cxn ang="T12">
                  <a:pos x="T4" y="T5"/>
                </a:cxn>
                <a:cxn ang="T13">
                  <a:pos x="T6" y="T7"/>
                </a:cxn>
                <a:cxn ang="T14">
                  <a:pos x="T8" y="T9"/>
                </a:cxn>
              </a:cxnLst>
              <a:rect l="T15" t="T16" r="T17" b="T18"/>
              <a:pathLst>
                <a:path w="73" h="124">
                  <a:moveTo>
                    <a:pt x="0" y="124"/>
                  </a:moveTo>
                  <a:lnTo>
                    <a:pt x="60" y="0"/>
                  </a:lnTo>
                  <a:lnTo>
                    <a:pt x="73" y="9"/>
                  </a:lnTo>
                  <a:lnTo>
                    <a:pt x="18" y="124"/>
                  </a:lnTo>
                  <a:lnTo>
                    <a:pt x="0" y="124"/>
                  </a:lnTo>
                  <a:close/>
                </a:path>
              </a:pathLst>
            </a:custGeom>
            <a:solidFill>
              <a:srgbClr val="B2C4D6"/>
            </a:solidFill>
            <a:ln w="9525">
              <a:noFill/>
              <a:round/>
              <a:headEnd/>
              <a:tailEnd/>
            </a:ln>
          </p:spPr>
          <p:txBody>
            <a:bodyPr/>
            <a:lstStyle/>
            <a:p>
              <a:endParaRPr lang="en-US"/>
            </a:p>
          </p:txBody>
        </p:sp>
        <p:sp>
          <p:nvSpPr>
            <p:cNvPr id="1145" name="Freeform 211"/>
            <p:cNvSpPr>
              <a:spLocks/>
            </p:cNvSpPr>
            <p:nvPr/>
          </p:nvSpPr>
          <p:spPr bwMode="auto">
            <a:xfrm>
              <a:off x="5954" y="3525"/>
              <a:ext cx="13" cy="23"/>
            </a:xfrm>
            <a:custGeom>
              <a:avLst/>
              <a:gdLst>
                <a:gd name="T0" fmla="*/ 0 w 45"/>
                <a:gd name="T1" fmla="*/ 64 h 64"/>
                <a:gd name="T2" fmla="*/ 32 w 45"/>
                <a:gd name="T3" fmla="*/ 0 h 64"/>
                <a:gd name="T4" fmla="*/ 45 w 45"/>
                <a:gd name="T5" fmla="*/ 9 h 64"/>
                <a:gd name="T6" fmla="*/ 19 w 45"/>
                <a:gd name="T7" fmla="*/ 64 h 64"/>
                <a:gd name="T8" fmla="*/ 0 w 45"/>
                <a:gd name="T9" fmla="*/ 64 h 64"/>
                <a:gd name="T10" fmla="*/ 0 60000 65536"/>
                <a:gd name="T11" fmla="*/ 0 60000 65536"/>
                <a:gd name="T12" fmla="*/ 0 60000 65536"/>
                <a:gd name="T13" fmla="*/ 0 60000 65536"/>
                <a:gd name="T14" fmla="*/ 0 60000 65536"/>
                <a:gd name="T15" fmla="*/ 0 w 45"/>
                <a:gd name="T16" fmla="*/ 0 h 64"/>
                <a:gd name="T17" fmla="*/ 45 w 45"/>
                <a:gd name="T18" fmla="*/ 64 h 64"/>
              </a:gdLst>
              <a:ahLst/>
              <a:cxnLst>
                <a:cxn ang="T10">
                  <a:pos x="T0" y="T1"/>
                </a:cxn>
                <a:cxn ang="T11">
                  <a:pos x="T2" y="T3"/>
                </a:cxn>
                <a:cxn ang="T12">
                  <a:pos x="T4" y="T5"/>
                </a:cxn>
                <a:cxn ang="T13">
                  <a:pos x="T6" y="T7"/>
                </a:cxn>
                <a:cxn ang="T14">
                  <a:pos x="T8" y="T9"/>
                </a:cxn>
              </a:cxnLst>
              <a:rect l="T15" t="T16" r="T17" b="T18"/>
              <a:pathLst>
                <a:path w="45" h="64">
                  <a:moveTo>
                    <a:pt x="0" y="64"/>
                  </a:moveTo>
                  <a:lnTo>
                    <a:pt x="32" y="0"/>
                  </a:lnTo>
                  <a:lnTo>
                    <a:pt x="45" y="9"/>
                  </a:lnTo>
                  <a:lnTo>
                    <a:pt x="19" y="64"/>
                  </a:lnTo>
                  <a:lnTo>
                    <a:pt x="0" y="64"/>
                  </a:lnTo>
                  <a:close/>
                </a:path>
              </a:pathLst>
            </a:custGeom>
            <a:solidFill>
              <a:srgbClr val="B2C4D6"/>
            </a:solidFill>
            <a:ln w="9525">
              <a:noFill/>
              <a:round/>
              <a:headEnd/>
              <a:tailEnd/>
            </a:ln>
          </p:spPr>
          <p:txBody>
            <a:bodyPr/>
            <a:lstStyle/>
            <a:p>
              <a:endParaRPr lang="en-US"/>
            </a:p>
          </p:txBody>
        </p:sp>
        <p:sp>
          <p:nvSpPr>
            <p:cNvPr id="1146" name="Freeform 212"/>
            <p:cNvSpPr>
              <a:spLocks/>
            </p:cNvSpPr>
            <p:nvPr/>
          </p:nvSpPr>
          <p:spPr bwMode="auto">
            <a:xfrm>
              <a:off x="5667" y="3639"/>
              <a:ext cx="11" cy="13"/>
            </a:xfrm>
            <a:custGeom>
              <a:avLst/>
              <a:gdLst>
                <a:gd name="T0" fmla="*/ 43 w 43"/>
                <a:gd name="T1" fmla="*/ 32 h 42"/>
                <a:gd name="T2" fmla="*/ 10 w 43"/>
                <a:gd name="T3" fmla="*/ 0 h 42"/>
                <a:gd name="T4" fmla="*/ 0 w 43"/>
                <a:gd name="T5" fmla="*/ 9 h 42"/>
                <a:gd name="T6" fmla="*/ 34 w 43"/>
                <a:gd name="T7" fmla="*/ 42 h 42"/>
                <a:gd name="T8" fmla="*/ 43 w 43"/>
                <a:gd name="T9" fmla="*/ 32 h 42"/>
                <a:gd name="T10" fmla="*/ 0 60000 65536"/>
                <a:gd name="T11" fmla="*/ 0 60000 65536"/>
                <a:gd name="T12" fmla="*/ 0 60000 65536"/>
                <a:gd name="T13" fmla="*/ 0 60000 65536"/>
                <a:gd name="T14" fmla="*/ 0 60000 65536"/>
                <a:gd name="T15" fmla="*/ 0 w 43"/>
                <a:gd name="T16" fmla="*/ 0 h 42"/>
                <a:gd name="T17" fmla="*/ 43 w 43"/>
                <a:gd name="T18" fmla="*/ 42 h 42"/>
              </a:gdLst>
              <a:ahLst/>
              <a:cxnLst>
                <a:cxn ang="T10">
                  <a:pos x="T0" y="T1"/>
                </a:cxn>
                <a:cxn ang="T11">
                  <a:pos x="T2" y="T3"/>
                </a:cxn>
                <a:cxn ang="T12">
                  <a:pos x="T4" y="T5"/>
                </a:cxn>
                <a:cxn ang="T13">
                  <a:pos x="T6" y="T7"/>
                </a:cxn>
                <a:cxn ang="T14">
                  <a:pos x="T8" y="T9"/>
                </a:cxn>
              </a:cxnLst>
              <a:rect l="T15" t="T16" r="T17" b="T18"/>
              <a:pathLst>
                <a:path w="43" h="42">
                  <a:moveTo>
                    <a:pt x="43" y="32"/>
                  </a:moveTo>
                  <a:lnTo>
                    <a:pt x="10" y="0"/>
                  </a:lnTo>
                  <a:lnTo>
                    <a:pt x="0" y="9"/>
                  </a:lnTo>
                  <a:lnTo>
                    <a:pt x="34" y="42"/>
                  </a:lnTo>
                  <a:lnTo>
                    <a:pt x="43" y="32"/>
                  </a:lnTo>
                  <a:close/>
                </a:path>
              </a:pathLst>
            </a:custGeom>
            <a:solidFill>
              <a:srgbClr val="B2C4D6"/>
            </a:solidFill>
            <a:ln w="9525">
              <a:noFill/>
              <a:round/>
              <a:headEnd/>
              <a:tailEnd/>
            </a:ln>
          </p:spPr>
          <p:txBody>
            <a:bodyPr/>
            <a:lstStyle/>
            <a:p>
              <a:endParaRPr lang="en-US"/>
            </a:p>
          </p:txBody>
        </p:sp>
        <p:sp>
          <p:nvSpPr>
            <p:cNvPr id="1147" name="Freeform 213"/>
            <p:cNvSpPr>
              <a:spLocks/>
            </p:cNvSpPr>
            <p:nvPr/>
          </p:nvSpPr>
          <p:spPr bwMode="auto">
            <a:xfrm>
              <a:off x="5650" y="3638"/>
              <a:ext cx="28" cy="34"/>
            </a:xfrm>
            <a:custGeom>
              <a:avLst/>
              <a:gdLst>
                <a:gd name="T0" fmla="*/ 100 w 100"/>
                <a:gd name="T1" fmla="*/ 91 h 100"/>
                <a:gd name="T2" fmla="*/ 9 w 100"/>
                <a:gd name="T3" fmla="*/ 0 h 100"/>
                <a:gd name="T4" fmla="*/ 0 w 100"/>
                <a:gd name="T5" fmla="*/ 9 h 100"/>
                <a:gd name="T6" fmla="*/ 91 w 100"/>
                <a:gd name="T7" fmla="*/ 100 h 100"/>
                <a:gd name="T8" fmla="*/ 100 w 100"/>
                <a:gd name="T9" fmla="*/ 91 h 100"/>
                <a:gd name="T10" fmla="*/ 0 60000 65536"/>
                <a:gd name="T11" fmla="*/ 0 60000 65536"/>
                <a:gd name="T12" fmla="*/ 0 60000 65536"/>
                <a:gd name="T13" fmla="*/ 0 60000 65536"/>
                <a:gd name="T14" fmla="*/ 0 60000 65536"/>
                <a:gd name="T15" fmla="*/ 0 w 100"/>
                <a:gd name="T16" fmla="*/ 0 h 100"/>
                <a:gd name="T17" fmla="*/ 100 w 100"/>
                <a:gd name="T18" fmla="*/ 100 h 100"/>
              </a:gdLst>
              <a:ahLst/>
              <a:cxnLst>
                <a:cxn ang="T10">
                  <a:pos x="T0" y="T1"/>
                </a:cxn>
                <a:cxn ang="T11">
                  <a:pos x="T2" y="T3"/>
                </a:cxn>
                <a:cxn ang="T12">
                  <a:pos x="T4" y="T5"/>
                </a:cxn>
                <a:cxn ang="T13">
                  <a:pos x="T6" y="T7"/>
                </a:cxn>
                <a:cxn ang="T14">
                  <a:pos x="T8" y="T9"/>
                </a:cxn>
              </a:cxnLst>
              <a:rect l="T15" t="T16" r="T17" b="T18"/>
              <a:pathLst>
                <a:path w="100" h="100">
                  <a:moveTo>
                    <a:pt x="100" y="91"/>
                  </a:moveTo>
                  <a:lnTo>
                    <a:pt x="9" y="0"/>
                  </a:lnTo>
                  <a:lnTo>
                    <a:pt x="0" y="9"/>
                  </a:lnTo>
                  <a:lnTo>
                    <a:pt x="91" y="100"/>
                  </a:lnTo>
                  <a:lnTo>
                    <a:pt x="100" y="91"/>
                  </a:lnTo>
                  <a:close/>
                </a:path>
              </a:pathLst>
            </a:custGeom>
            <a:solidFill>
              <a:srgbClr val="B2C4D6"/>
            </a:solidFill>
            <a:ln w="9525">
              <a:noFill/>
              <a:round/>
              <a:headEnd/>
              <a:tailEnd/>
            </a:ln>
          </p:spPr>
          <p:txBody>
            <a:bodyPr/>
            <a:lstStyle/>
            <a:p>
              <a:endParaRPr lang="en-US"/>
            </a:p>
          </p:txBody>
        </p:sp>
        <p:sp>
          <p:nvSpPr>
            <p:cNvPr id="1148" name="Freeform 214"/>
            <p:cNvSpPr>
              <a:spLocks/>
            </p:cNvSpPr>
            <p:nvPr/>
          </p:nvSpPr>
          <p:spPr bwMode="auto">
            <a:xfrm>
              <a:off x="5634" y="3638"/>
              <a:ext cx="44" cy="54"/>
            </a:xfrm>
            <a:custGeom>
              <a:avLst/>
              <a:gdLst>
                <a:gd name="T0" fmla="*/ 158 w 158"/>
                <a:gd name="T1" fmla="*/ 149 h 158"/>
                <a:gd name="T2" fmla="*/ 9 w 158"/>
                <a:gd name="T3" fmla="*/ 0 h 158"/>
                <a:gd name="T4" fmla="*/ 0 w 158"/>
                <a:gd name="T5" fmla="*/ 9 h 158"/>
                <a:gd name="T6" fmla="*/ 149 w 158"/>
                <a:gd name="T7" fmla="*/ 158 h 158"/>
                <a:gd name="T8" fmla="*/ 158 w 158"/>
                <a:gd name="T9" fmla="*/ 149 h 158"/>
                <a:gd name="T10" fmla="*/ 0 60000 65536"/>
                <a:gd name="T11" fmla="*/ 0 60000 65536"/>
                <a:gd name="T12" fmla="*/ 0 60000 65536"/>
                <a:gd name="T13" fmla="*/ 0 60000 65536"/>
                <a:gd name="T14" fmla="*/ 0 60000 65536"/>
                <a:gd name="T15" fmla="*/ 0 w 158"/>
                <a:gd name="T16" fmla="*/ 0 h 158"/>
                <a:gd name="T17" fmla="*/ 158 w 158"/>
                <a:gd name="T18" fmla="*/ 158 h 158"/>
              </a:gdLst>
              <a:ahLst/>
              <a:cxnLst>
                <a:cxn ang="T10">
                  <a:pos x="T0" y="T1"/>
                </a:cxn>
                <a:cxn ang="T11">
                  <a:pos x="T2" y="T3"/>
                </a:cxn>
                <a:cxn ang="T12">
                  <a:pos x="T4" y="T5"/>
                </a:cxn>
                <a:cxn ang="T13">
                  <a:pos x="T6" y="T7"/>
                </a:cxn>
                <a:cxn ang="T14">
                  <a:pos x="T8" y="T9"/>
                </a:cxn>
              </a:cxnLst>
              <a:rect l="T15" t="T16" r="T17" b="T18"/>
              <a:pathLst>
                <a:path w="158" h="158">
                  <a:moveTo>
                    <a:pt x="158" y="149"/>
                  </a:moveTo>
                  <a:lnTo>
                    <a:pt x="9" y="0"/>
                  </a:lnTo>
                  <a:lnTo>
                    <a:pt x="0" y="9"/>
                  </a:lnTo>
                  <a:lnTo>
                    <a:pt x="149" y="158"/>
                  </a:lnTo>
                  <a:lnTo>
                    <a:pt x="158" y="149"/>
                  </a:lnTo>
                  <a:close/>
                </a:path>
              </a:pathLst>
            </a:custGeom>
            <a:solidFill>
              <a:srgbClr val="B2C4D6"/>
            </a:solidFill>
            <a:ln w="9525">
              <a:noFill/>
              <a:round/>
              <a:headEnd/>
              <a:tailEnd/>
            </a:ln>
          </p:spPr>
          <p:txBody>
            <a:bodyPr/>
            <a:lstStyle/>
            <a:p>
              <a:endParaRPr lang="en-US"/>
            </a:p>
          </p:txBody>
        </p:sp>
        <p:sp>
          <p:nvSpPr>
            <p:cNvPr id="1149" name="Freeform 215"/>
            <p:cNvSpPr>
              <a:spLocks/>
            </p:cNvSpPr>
            <p:nvPr/>
          </p:nvSpPr>
          <p:spPr bwMode="auto">
            <a:xfrm>
              <a:off x="5618" y="3638"/>
              <a:ext cx="60" cy="73"/>
            </a:xfrm>
            <a:custGeom>
              <a:avLst/>
              <a:gdLst>
                <a:gd name="T0" fmla="*/ 217 w 217"/>
                <a:gd name="T1" fmla="*/ 207 h 213"/>
                <a:gd name="T2" fmla="*/ 10 w 217"/>
                <a:gd name="T3" fmla="*/ 0 h 213"/>
                <a:gd name="T4" fmla="*/ 0 w 217"/>
                <a:gd name="T5" fmla="*/ 9 h 213"/>
                <a:gd name="T6" fmla="*/ 204 w 217"/>
                <a:gd name="T7" fmla="*/ 213 h 213"/>
                <a:gd name="T8" fmla="*/ 217 w 217"/>
                <a:gd name="T9" fmla="*/ 207 h 213"/>
                <a:gd name="T10" fmla="*/ 0 60000 65536"/>
                <a:gd name="T11" fmla="*/ 0 60000 65536"/>
                <a:gd name="T12" fmla="*/ 0 60000 65536"/>
                <a:gd name="T13" fmla="*/ 0 60000 65536"/>
                <a:gd name="T14" fmla="*/ 0 60000 65536"/>
                <a:gd name="T15" fmla="*/ 0 w 217"/>
                <a:gd name="T16" fmla="*/ 0 h 213"/>
                <a:gd name="T17" fmla="*/ 217 w 217"/>
                <a:gd name="T18" fmla="*/ 213 h 213"/>
              </a:gdLst>
              <a:ahLst/>
              <a:cxnLst>
                <a:cxn ang="T10">
                  <a:pos x="T0" y="T1"/>
                </a:cxn>
                <a:cxn ang="T11">
                  <a:pos x="T2" y="T3"/>
                </a:cxn>
                <a:cxn ang="T12">
                  <a:pos x="T4" y="T5"/>
                </a:cxn>
                <a:cxn ang="T13">
                  <a:pos x="T6" y="T7"/>
                </a:cxn>
                <a:cxn ang="T14">
                  <a:pos x="T8" y="T9"/>
                </a:cxn>
              </a:cxnLst>
              <a:rect l="T15" t="T16" r="T17" b="T18"/>
              <a:pathLst>
                <a:path w="217" h="213">
                  <a:moveTo>
                    <a:pt x="217" y="207"/>
                  </a:moveTo>
                  <a:lnTo>
                    <a:pt x="10" y="0"/>
                  </a:lnTo>
                  <a:lnTo>
                    <a:pt x="0" y="9"/>
                  </a:lnTo>
                  <a:lnTo>
                    <a:pt x="204" y="213"/>
                  </a:lnTo>
                  <a:lnTo>
                    <a:pt x="217" y="207"/>
                  </a:lnTo>
                  <a:close/>
                </a:path>
              </a:pathLst>
            </a:custGeom>
            <a:solidFill>
              <a:srgbClr val="B2C4D6"/>
            </a:solidFill>
            <a:ln w="9525">
              <a:noFill/>
              <a:round/>
              <a:headEnd/>
              <a:tailEnd/>
            </a:ln>
          </p:spPr>
          <p:txBody>
            <a:bodyPr/>
            <a:lstStyle/>
            <a:p>
              <a:endParaRPr lang="en-US"/>
            </a:p>
          </p:txBody>
        </p:sp>
        <p:sp>
          <p:nvSpPr>
            <p:cNvPr id="1150" name="Freeform 216"/>
            <p:cNvSpPr>
              <a:spLocks/>
            </p:cNvSpPr>
            <p:nvPr/>
          </p:nvSpPr>
          <p:spPr bwMode="auto">
            <a:xfrm>
              <a:off x="5602" y="3639"/>
              <a:ext cx="61" cy="72"/>
            </a:xfrm>
            <a:custGeom>
              <a:avLst/>
              <a:gdLst>
                <a:gd name="T0" fmla="*/ 219 w 219"/>
                <a:gd name="T1" fmla="*/ 212 h 212"/>
                <a:gd name="T2" fmla="*/ 8 w 219"/>
                <a:gd name="T3" fmla="*/ 0 h 212"/>
                <a:gd name="T4" fmla="*/ 0 w 219"/>
                <a:gd name="T5" fmla="*/ 9 h 212"/>
                <a:gd name="T6" fmla="*/ 203 w 219"/>
                <a:gd name="T7" fmla="*/ 212 h 212"/>
                <a:gd name="T8" fmla="*/ 219 w 219"/>
                <a:gd name="T9" fmla="*/ 212 h 212"/>
                <a:gd name="T10" fmla="*/ 0 60000 65536"/>
                <a:gd name="T11" fmla="*/ 0 60000 65536"/>
                <a:gd name="T12" fmla="*/ 0 60000 65536"/>
                <a:gd name="T13" fmla="*/ 0 60000 65536"/>
                <a:gd name="T14" fmla="*/ 0 60000 65536"/>
                <a:gd name="T15" fmla="*/ 0 w 219"/>
                <a:gd name="T16" fmla="*/ 0 h 212"/>
                <a:gd name="T17" fmla="*/ 219 w 219"/>
                <a:gd name="T18" fmla="*/ 212 h 212"/>
              </a:gdLst>
              <a:ahLst/>
              <a:cxnLst>
                <a:cxn ang="T10">
                  <a:pos x="T0" y="T1"/>
                </a:cxn>
                <a:cxn ang="T11">
                  <a:pos x="T2" y="T3"/>
                </a:cxn>
                <a:cxn ang="T12">
                  <a:pos x="T4" y="T5"/>
                </a:cxn>
                <a:cxn ang="T13">
                  <a:pos x="T6" y="T7"/>
                </a:cxn>
                <a:cxn ang="T14">
                  <a:pos x="T8" y="T9"/>
                </a:cxn>
              </a:cxnLst>
              <a:rect l="T15" t="T16" r="T17" b="T18"/>
              <a:pathLst>
                <a:path w="219" h="212">
                  <a:moveTo>
                    <a:pt x="219" y="212"/>
                  </a:moveTo>
                  <a:lnTo>
                    <a:pt x="8" y="0"/>
                  </a:lnTo>
                  <a:lnTo>
                    <a:pt x="0" y="9"/>
                  </a:lnTo>
                  <a:lnTo>
                    <a:pt x="203" y="212"/>
                  </a:lnTo>
                  <a:lnTo>
                    <a:pt x="219" y="212"/>
                  </a:lnTo>
                  <a:close/>
                </a:path>
              </a:pathLst>
            </a:custGeom>
            <a:solidFill>
              <a:srgbClr val="B2C4D6"/>
            </a:solidFill>
            <a:ln w="9525">
              <a:noFill/>
              <a:round/>
              <a:headEnd/>
              <a:tailEnd/>
            </a:ln>
          </p:spPr>
          <p:txBody>
            <a:bodyPr/>
            <a:lstStyle/>
            <a:p>
              <a:endParaRPr lang="en-US"/>
            </a:p>
          </p:txBody>
        </p:sp>
        <p:sp>
          <p:nvSpPr>
            <p:cNvPr id="1151" name="Freeform 217"/>
            <p:cNvSpPr>
              <a:spLocks/>
            </p:cNvSpPr>
            <p:nvPr/>
          </p:nvSpPr>
          <p:spPr bwMode="auto">
            <a:xfrm>
              <a:off x="5586" y="3638"/>
              <a:ext cx="61" cy="72"/>
            </a:xfrm>
            <a:custGeom>
              <a:avLst/>
              <a:gdLst>
                <a:gd name="T0" fmla="*/ 219 w 219"/>
                <a:gd name="T1" fmla="*/ 212 h 212"/>
                <a:gd name="T2" fmla="*/ 10 w 219"/>
                <a:gd name="T3" fmla="*/ 0 h 212"/>
                <a:gd name="T4" fmla="*/ 0 w 219"/>
                <a:gd name="T5" fmla="*/ 9 h 212"/>
                <a:gd name="T6" fmla="*/ 202 w 219"/>
                <a:gd name="T7" fmla="*/ 212 h 212"/>
                <a:gd name="T8" fmla="*/ 219 w 219"/>
                <a:gd name="T9" fmla="*/ 212 h 212"/>
                <a:gd name="T10" fmla="*/ 0 60000 65536"/>
                <a:gd name="T11" fmla="*/ 0 60000 65536"/>
                <a:gd name="T12" fmla="*/ 0 60000 65536"/>
                <a:gd name="T13" fmla="*/ 0 60000 65536"/>
                <a:gd name="T14" fmla="*/ 0 60000 65536"/>
                <a:gd name="T15" fmla="*/ 0 w 219"/>
                <a:gd name="T16" fmla="*/ 0 h 212"/>
                <a:gd name="T17" fmla="*/ 219 w 219"/>
                <a:gd name="T18" fmla="*/ 212 h 212"/>
              </a:gdLst>
              <a:ahLst/>
              <a:cxnLst>
                <a:cxn ang="T10">
                  <a:pos x="T0" y="T1"/>
                </a:cxn>
                <a:cxn ang="T11">
                  <a:pos x="T2" y="T3"/>
                </a:cxn>
                <a:cxn ang="T12">
                  <a:pos x="T4" y="T5"/>
                </a:cxn>
                <a:cxn ang="T13">
                  <a:pos x="T6" y="T7"/>
                </a:cxn>
                <a:cxn ang="T14">
                  <a:pos x="T8" y="T9"/>
                </a:cxn>
              </a:cxnLst>
              <a:rect l="T15" t="T16" r="T17" b="T18"/>
              <a:pathLst>
                <a:path w="219" h="212">
                  <a:moveTo>
                    <a:pt x="219" y="212"/>
                  </a:moveTo>
                  <a:lnTo>
                    <a:pt x="10" y="0"/>
                  </a:lnTo>
                  <a:lnTo>
                    <a:pt x="0" y="9"/>
                  </a:lnTo>
                  <a:lnTo>
                    <a:pt x="202" y="212"/>
                  </a:lnTo>
                  <a:lnTo>
                    <a:pt x="219" y="212"/>
                  </a:lnTo>
                  <a:close/>
                </a:path>
              </a:pathLst>
            </a:custGeom>
            <a:solidFill>
              <a:srgbClr val="B2C4D6"/>
            </a:solidFill>
            <a:ln w="9525">
              <a:noFill/>
              <a:round/>
              <a:headEnd/>
              <a:tailEnd/>
            </a:ln>
          </p:spPr>
          <p:txBody>
            <a:bodyPr/>
            <a:lstStyle/>
            <a:p>
              <a:endParaRPr lang="en-US"/>
            </a:p>
          </p:txBody>
        </p:sp>
        <p:sp>
          <p:nvSpPr>
            <p:cNvPr id="1152" name="Freeform 218"/>
            <p:cNvSpPr>
              <a:spLocks/>
            </p:cNvSpPr>
            <p:nvPr/>
          </p:nvSpPr>
          <p:spPr bwMode="auto">
            <a:xfrm>
              <a:off x="5580" y="3650"/>
              <a:ext cx="51" cy="61"/>
            </a:xfrm>
            <a:custGeom>
              <a:avLst/>
              <a:gdLst>
                <a:gd name="T0" fmla="*/ 184 w 184"/>
                <a:gd name="T1" fmla="*/ 176 h 176"/>
                <a:gd name="T2" fmla="*/ 9 w 184"/>
                <a:gd name="T3" fmla="*/ 0 h 176"/>
                <a:gd name="T4" fmla="*/ 0 w 184"/>
                <a:gd name="T5" fmla="*/ 9 h 176"/>
                <a:gd name="T6" fmla="*/ 167 w 184"/>
                <a:gd name="T7" fmla="*/ 176 h 176"/>
                <a:gd name="T8" fmla="*/ 184 w 184"/>
                <a:gd name="T9" fmla="*/ 176 h 176"/>
                <a:gd name="T10" fmla="*/ 0 60000 65536"/>
                <a:gd name="T11" fmla="*/ 0 60000 65536"/>
                <a:gd name="T12" fmla="*/ 0 60000 65536"/>
                <a:gd name="T13" fmla="*/ 0 60000 65536"/>
                <a:gd name="T14" fmla="*/ 0 60000 65536"/>
                <a:gd name="T15" fmla="*/ 0 w 184"/>
                <a:gd name="T16" fmla="*/ 0 h 176"/>
                <a:gd name="T17" fmla="*/ 184 w 184"/>
                <a:gd name="T18" fmla="*/ 176 h 176"/>
              </a:gdLst>
              <a:ahLst/>
              <a:cxnLst>
                <a:cxn ang="T10">
                  <a:pos x="T0" y="T1"/>
                </a:cxn>
                <a:cxn ang="T11">
                  <a:pos x="T2" y="T3"/>
                </a:cxn>
                <a:cxn ang="T12">
                  <a:pos x="T4" y="T5"/>
                </a:cxn>
                <a:cxn ang="T13">
                  <a:pos x="T6" y="T7"/>
                </a:cxn>
                <a:cxn ang="T14">
                  <a:pos x="T8" y="T9"/>
                </a:cxn>
              </a:cxnLst>
              <a:rect l="T15" t="T16" r="T17" b="T18"/>
              <a:pathLst>
                <a:path w="184" h="176">
                  <a:moveTo>
                    <a:pt x="184" y="176"/>
                  </a:moveTo>
                  <a:lnTo>
                    <a:pt x="9" y="0"/>
                  </a:lnTo>
                  <a:lnTo>
                    <a:pt x="0" y="9"/>
                  </a:lnTo>
                  <a:lnTo>
                    <a:pt x="167" y="176"/>
                  </a:lnTo>
                  <a:lnTo>
                    <a:pt x="184" y="176"/>
                  </a:lnTo>
                  <a:close/>
                </a:path>
              </a:pathLst>
            </a:custGeom>
            <a:solidFill>
              <a:srgbClr val="B2C4D6"/>
            </a:solidFill>
            <a:ln w="9525">
              <a:noFill/>
              <a:round/>
              <a:headEnd/>
              <a:tailEnd/>
            </a:ln>
          </p:spPr>
          <p:txBody>
            <a:bodyPr/>
            <a:lstStyle/>
            <a:p>
              <a:endParaRPr lang="en-US"/>
            </a:p>
          </p:txBody>
        </p:sp>
        <p:sp>
          <p:nvSpPr>
            <p:cNvPr id="1153" name="Freeform 219"/>
            <p:cNvSpPr>
              <a:spLocks/>
            </p:cNvSpPr>
            <p:nvPr/>
          </p:nvSpPr>
          <p:spPr bwMode="auto">
            <a:xfrm>
              <a:off x="5580" y="3670"/>
              <a:ext cx="35" cy="41"/>
            </a:xfrm>
            <a:custGeom>
              <a:avLst/>
              <a:gdLst>
                <a:gd name="T0" fmla="*/ 126 w 126"/>
                <a:gd name="T1" fmla="*/ 118 h 119"/>
                <a:gd name="T2" fmla="*/ 9 w 126"/>
                <a:gd name="T3" fmla="*/ 0 h 119"/>
                <a:gd name="T4" fmla="*/ 0 w 126"/>
                <a:gd name="T5" fmla="*/ 10 h 119"/>
                <a:gd name="T6" fmla="*/ 109 w 126"/>
                <a:gd name="T7" fmla="*/ 119 h 119"/>
                <a:gd name="T8" fmla="*/ 126 w 126"/>
                <a:gd name="T9" fmla="*/ 118 h 119"/>
                <a:gd name="T10" fmla="*/ 0 60000 65536"/>
                <a:gd name="T11" fmla="*/ 0 60000 65536"/>
                <a:gd name="T12" fmla="*/ 0 60000 65536"/>
                <a:gd name="T13" fmla="*/ 0 60000 65536"/>
                <a:gd name="T14" fmla="*/ 0 60000 65536"/>
                <a:gd name="T15" fmla="*/ 0 w 126"/>
                <a:gd name="T16" fmla="*/ 0 h 119"/>
                <a:gd name="T17" fmla="*/ 126 w 126"/>
                <a:gd name="T18" fmla="*/ 119 h 119"/>
              </a:gdLst>
              <a:ahLst/>
              <a:cxnLst>
                <a:cxn ang="T10">
                  <a:pos x="T0" y="T1"/>
                </a:cxn>
                <a:cxn ang="T11">
                  <a:pos x="T2" y="T3"/>
                </a:cxn>
                <a:cxn ang="T12">
                  <a:pos x="T4" y="T5"/>
                </a:cxn>
                <a:cxn ang="T13">
                  <a:pos x="T6" y="T7"/>
                </a:cxn>
                <a:cxn ang="T14">
                  <a:pos x="T8" y="T9"/>
                </a:cxn>
              </a:cxnLst>
              <a:rect l="T15" t="T16" r="T17" b="T18"/>
              <a:pathLst>
                <a:path w="126" h="119">
                  <a:moveTo>
                    <a:pt x="126" y="118"/>
                  </a:moveTo>
                  <a:lnTo>
                    <a:pt x="9" y="0"/>
                  </a:lnTo>
                  <a:lnTo>
                    <a:pt x="0" y="10"/>
                  </a:lnTo>
                  <a:lnTo>
                    <a:pt x="109" y="119"/>
                  </a:lnTo>
                  <a:lnTo>
                    <a:pt x="126" y="118"/>
                  </a:lnTo>
                  <a:close/>
                </a:path>
              </a:pathLst>
            </a:custGeom>
            <a:solidFill>
              <a:srgbClr val="B2C4D6"/>
            </a:solidFill>
            <a:ln w="9525">
              <a:noFill/>
              <a:round/>
              <a:headEnd/>
              <a:tailEnd/>
            </a:ln>
          </p:spPr>
          <p:txBody>
            <a:bodyPr/>
            <a:lstStyle/>
            <a:p>
              <a:endParaRPr lang="en-US"/>
            </a:p>
          </p:txBody>
        </p:sp>
        <p:sp>
          <p:nvSpPr>
            <p:cNvPr id="1154" name="Freeform 220"/>
            <p:cNvSpPr>
              <a:spLocks/>
            </p:cNvSpPr>
            <p:nvPr/>
          </p:nvSpPr>
          <p:spPr bwMode="auto">
            <a:xfrm>
              <a:off x="5580" y="3690"/>
              <a:ext cx="19" cy="21"/>
            </a:xfrm>
            <a:custGeom>
              <a:avLst/>
              <a:gdLst>
                <a:gd name="T0" fmla="*/ 67 w 67"/>
                <a:gd name="T1" fmla="*/ 60 h 61"/>
                <a:gd name="T2" fmla="*/ 9 w 67"/>
                <a:gd name="T3" fmla="*/ 0 h 61"/>
                <a:gd name="T4" fmla="*/ 0 w 67"/>
                <a:gd name="T5" fmla="*/ 9 h 61"/>
                <a:gd name="T6" fmla="*/ 51 w 67"/>
                <a:gd name="T7" fmla="*/ 61 h 61"/>
                <a:gd name="T8" fmla="*/ 67 w 67"/>
                <a:gd name="T9" fmla="*/ 60 h 61"/>
                <a:gd name="T10" fmla="*/ 0 60000 65536"/>
                <a:gd name="T11" fmla="*/ 0 60000 65536"/>
                <a:gd name="T12" fmla="*/ 0 60000 65536"/>
                <a:gd name="T13" fmla="*/ 0 60000 65536"/>
                <a:gd name="T14" fmla="*/ 0 60000 65536"/>
                <a:gd name="T15" fmla="*/ 0 w 67"/>
                <a:gd name="T16" fmla="*/ 0 h 61"/>
                <a:gd name="T17" fmla="*/ 67 w 67"/>
                <a:gd name="T18" fmla="*/ 61 h 61"/>
              </a:gdLst>
              <a:ahLst/>
              <a:cxnLst>
                <a:cxn ang="T10">
                  <a:pos x="T0" y="T1"/>
                </a:cxn>
                <a:cxn ang="T11">
                  <a:pos x="T2" y="T3"/>
                </a:cxn>
                <a:cxn ang="T12">
                  <a:pos x="T4" y="T5"/>
                </a:cxn>
                <a:cxn ang="T13">
                  <a:pos x="T6" y="T7"/>
                </a:cxn>
                <a:cxn ang="T14">
                  <a:pos x="T8" y="T9"/>
                </a:cxn>
              </a:cxnLst>
              <a:rect l="T15" t="T16" r="T17" b="T18"/>
              <a:pathLst>
                <a:path w="67" h="61">
                  <a:moveTo>
                    <a:pt x="67" y="60"/>
                  </a:moveTo>
                  <a:lnTo>
                    <a:pt x="9" y="0"/>
                  </a:lnTo>
                  <a:lnTo>
                    <a:pt x="0" y="9"/>
                  </a:lnTo>
                  <a:lnTo>
                    <a:pt x="51" y="61"/>
                  </a:lnTo>
                  <a:lnTo>
                    <a:pt x="67" y="60"/>
                  </a:lnTo>
                  <a:close/>
                </a:path>
              </a:pathLst>
            </a:custGeom>
            <a:solidFill>
              <a:srgbClr val="B2C4D6"/>
            </a:solidFill>
            <a:ln w="9525">
              <a:noFill/>
              <a:round/>
              <a:headEnd/>
              <a:tailEnd/>
            </a:ln>
          </p:spPr>
          <p:txBody>
            <a:bodyPr/>
            <a:lstStyle/>
            <a:p>
              <a:endParaRPr lang="en-US"/>
            </a:p>
          </p:txBody>
        </p:sp>
        <p:sp>
          <p:nvSpPr>
            <p:cNvPr id="1155" name="Freeform 221"/>
            <p:cNvSpPr>
              <a:spLocks/>
            </p:cNvSpPr>
            <p:nvPr/>
          </p:nvSpPr>
          <p:spPr bwMode="auto">
            <a:xfrm>
              <a:off x="5580" y="3639"/>
              <a:ext cx="27" cy="32"/>
            </a:xfrm>
            <a:custGeom>
              <a:avLst/>
              <a:gdLst>
                <a:gd name="T0" fmla="*/ 0 w 95"/>
                <a:gd name="T1" fmla="*/ 87 h 96"/>
                <a:gd name="T2" fmla="*/ 87 w 95"/>
                <a:gd name="T3" fmla="*/ 0 h 96"/>
                <a:gd name="T4" fmla="*/ 95 w 95"/>
                <a:gd name="T5" fmla="*/ 9 h 96"/>
                <a:gd name="T6" fmla="*/ 9 w 95"/>
                <a:gd name="T7" fmla="*/ 96 h 96"/>
                <a:gd name="T8" fmla="*/ 0 w 95"/>
                <a:gd name="T9" fmla="*/ 87 h 96"/>
                <a:gd name="T10" fmla="*/ 0 60000 65536"/>
                <a:gd name="T11" fmla="*/ 0 60000 65536"/>
                <a:gd name="T12" fmla="*/ 0 60000 65536"/>
                <a:gd name="T13" fmla="*/ 0 60000 65536"/>
                <a:gd name="T14" fmla="*/ 0 60000 65536"/>
                <a:gd name="T15" fmla="*/ 0 w 95"/>
                <a:gd name="T16" fmla="*/ 0 h 96"/>
                <a:gd name="T17" fmla="*/ 95 w 95"/>
                <a:gd name="T18" fmla="*/ 96 h 96"/>
              </a:gdLst>
              <a:ahLst/>
              <a:cxnLst>
                <a:cxn ang="T10">
                  <a:pos x="T0" y="T1"/>
                </a:cxn>
                <a:cxn ang="T11">
                  <a:pos x="T2" y="T3"/>
                </a:cxn>
                <a:cxn ang="T12">
                  <a:pos x="T4" y="T5"/>
                </a:cxn>
                <a:cxn ang="T13">
                  <a:pos x="T6" y="T7"/>
                </a:cxn>
                <a:cxn ang="T14">
                  <a:pos x="T8" y="T9"/>
                </a:cxn>
              </a:cxnLst>
              <a:rect l="T15" t="T16" r="T17" b="T18"/>
              <a:pathLst>
                <a:path w="95" h="96">
                  <a:moveTo>
                    <a:pt x="0" y="87"/>
                  </a:moveTo>
                  <a:lnTo>
                    <a:pt x="87" y="0"/>
                  </a:lnTo>
                  <a:lnTo>
                    <a:pt x="95" y="9"/>
                  </a:lnTo>
                  <a:lnTo>
                    <a:pt x="9" y="96"/>
                  </a:lnTo>
                  <a:lnTo>
                    <a:pt x="0" y="87"/>
                  </a:lnTo>
                  <a:close/>
                </a:path>
              </a:pathLst>
            </a:custGeom>
            <a:solidFill>
              <a:srgbClr val="B2C4D6"/>
            </a:solidFill>
            <a:ln w="9525">
              <a:noFill/>
              <a:round/>
              <a:headEnd/>
              <a:tailEnd/>
            </a:ln>
          </p:spPr>
          <p:txBody>
            <a:bodyPr/>
            <a:lstStyle/>
            <a:p>
              <a:endParaRPr lang="en-US"/>
            </a:p>
          </p:txBody>
        </p:sp>
        <p:sp>
          <p:nvSpPr>
            <p:cNvPr id="1156" name="Freeform 222"/>
            <p:cNvSpPr>
              <a:spLocks/>
            </p:cNvSpPr>
            <p:nvPr/>
          </p:nvSpPr>
          <p:spPr bwMode="auto">
            <a:xfrm>
              <a:off x="5580" y="3638"/>
              <a:ext cx="43" cy="52"/>
            </a:xfrm>
            <a:custGeom>
              <a:avLst/>
              <a:gdLst>
                <a:gd name="T0" fmla="*/ 0 w 154"/>
                <a:gd name="T1" fmla="*/ 146 h 154"/>
                <a:gd name="T2" fmla="*/ 145 w 154"/>
                <a:gd name="T3" fmla="*/ 0 h 154"/>
                <a:gd name="T4" fmla="*/ 154 w 154"/>
                <a:gd name="T5" fmla="*/ 9 h 154"/>
                <a:gd name="T6" fmla="*/ 9 w 154"/>
                <a:gd name="T7" fmla="*/ 154 h 154"/>
                <a:gd name="T8" fmla="*/ 0 w 154"/>
                <a:gd name="T9" fmla="*/ 146 h 154"/>
                <a:gd name="T10" fmla="*/ 0 60000 65536"/>
                <a:gd name="T11" fmla="*/ 0 60000 65536"/>
                <a:gd name="T12" fmla="*/ 0 60000 65536"/>
                <a:gd name="T13" fmla="*/ 0 60000 65536"/>
                <a:gd name="T14" fmla="*/ 0 60000 65536"/>
                <a:gd name="T15" fmla="*/ 0 w 154"/>
                <a:gd name="T16" fmla="*/ 0 h 154"/>
                <a:gd name="T17" fmla="*/ 154 w 154"/>
                <a:gd name="T18" fmla="*/ 154 h 154"/>
              </a:gdLst>
              <a:ahLst/>
              <a:cxnLst>
                <a:cxn ang="T10">
                  <a:pos x="T0" y="T1"/>
                </a:cxn>
                <a:cxn ang="T11">
                  <a:pos x="T2" y="T3"/>
                </a:cxn>
                <a:cxn ang="T12">
                  <a:pos x="T4" y="T5"/>
                </a:cxn>
                <a:cxn ang="T13">
                  <a:pos x="T6" y="T7"/>
                </a:cxn>
                <a:cxn ang="T14">
                  <a:pos x="T8" y="T9"/>
                </a:cxn>
              </a:cxnLst>
              <a:rect l="T15" t="T16" r="T17" b="T18"/>
              <a:pathLst>
                <a:path w="154" h="154">
                  <a:moveTo>
                    <a:pt x="0" y="146"/>
                  </a:moveTo>
                  <a:lnTo>
                    <a:pt x="145" y="0"/>
                  </a:lnTo>
                  <a:lnTo>
                    <a:pt x="154" y="9"/>
                  </a:lnTo>
                  <a:lnTo>
                    <a:pt x="9" y="154"/>
                  </a:lnTo>
                  <a:lnTo>
                    <a:pt x="0" y="146"/>
                  </a:lnTo>
                  <a:close/>
                </a:path>
              </a:pathLst>
            </a:custGeom>
            <a:solidFill>
              <a:srgbClr val="B2C4D6"/>
            </a:solidFill>
            <a:ln w="9525">
              <a:noFill/>
              <a:round/>
              <a:headEnd/>
              <a:tailEnd/>
            </a:ln>
          </p:spPr>
          <p:txBody>
            <a:bodyPr/>
            <a:lstStyle/>
            <a:p>
              <a:endParaRPr lang="en-US"/>
            </a:p>
          </p:txBody>
        </p:sp>
        <p:sp>
          <p:nvSpPr>
            <p:cNvPr id="1157" name="Freeform 223"/>
            <p:cNvSpPr>
              <a:spLocks/>
            </p:cNvSpPr>
            <p:nvPr/>
          </p:nvSpPr>
          <p:spPr bwMode="auto">
            <a:xfrm>
              <a:off x="5580" y="3638"/>
              <a:ext cx="59" cy="73"/>
            </a:xfrm>
            <a:custGeom>
              <a:avLst/>
              <a:gdLst>
                <a:gd name="T0" fmla="*/ 0 w 212"/>
                <a:gd name="T1" fmla="*/ 204 h 213"/>
                <a:gd name="T2" fmla="*/ 202 w 212"/>
                <a:gd name="T3" fmla="*/ 0 h 213"/>
                <a:gd name="T4" fmla="*/ 212 w 212"/>
                <a:gd name="T5" fmla="*/ 9 h 213"/>
                <a:gd name="T6" fmla="*/ 9 w 212"/>
                <a:gd name="T7" fmla="*/ 213 h 213"/>
                <a:gd name="T8" fmla="*/ 0 w 212"/>
                <a:gd name="T9" fmla="*/ 204 h 213"/>
                <a:gd name="T10" fmla="*/ 0 60000 65536"/>
                <a:gd name="T11" fmla="*/ 0 60000 65536"/>
                <a:gd name="T12" fmla="*/ 0 60000 65536"/>
                <a:gd name="T13" fmla="*/ 0 60000 65536"/>
                <a:gd name="T14" fmla="*/ 0 60000 65536"/>
                <a:gd name="T15" fmla="*/ 0 w 212"/>
                <a:gd name="T16" fmla="*/ 0 h 213"/>
                <a:gd name="T17" fmla="*/ 212 w 212"/>
                <a:gd name="T18" fmla="*/ 213 h 213"/>
              </a:gdLst>
              <a:ahLst/>
              <a:cxnLst>
                <a:cxn ang="T10">
                  <a:pos x="T0" y="T1"/>
                </a:cxn>
                <a:cxn ang="T11">
                  <a:pos x="T2" y="T3"/>
                </a:cxn>
                <a:cxn ang="T12">
                  <a:pos x="T4" y="T5"/>
                </a:cxn>
                <a:cxn ang="T13">
                  <a:pos x="T6" y="T7"/>
                </a:cxn>
                <a:cxn ang="T14">
                  <a:pos x="T8" y="T9"/>
                </a:cxn>
              </a:cxnLst>
              <a:rect l="T15" t="T16" r="T17" b="T18"/>
              <a:pathLst>
                <a:path w="212" h="213">
                  <a:moveTo>
                    <a:pt x="0" y="204"/>
                  </a:moveTo>
                  <a:lnTo>
                    <a:pt x="202" y="0"/>
                  </a:lnTo>
                  <a:lnTo>
                    <a:pt x="212" y="9"/>
                  </a:lnTo>
                  <a:lnTo>
                    <a:pt x="9" y="213"/>
                  </a:lnTo>
                  <a:lnTo>
                    <a:pt x="0" y="204"/>
                  </a:lnTo>
                  <a:close/>
                </a:path>
              </a:pathLst>
            </a:custGeom>
            <a:solidFill>
              <a:srgbClr val="B2C4D6"/>
            </a:solidFill>
            <a:ln w="9525">
              <a:noFill/>
              <a:round/>
              <a:headEnd/>
              <a:tailEnd/>
            </a:ln>
          </p:spPr>
          <p:txBody>
            <a:bodyPr/>
            <a:lstStyle/>
            <a:p>
              <a:endParaRPr lang="en-US"/>
            </a:p>
          </p:txBody>
        </p:sp>
        <p:sp>
          <p:nvSpPr>
            <p:cNvPr id="1158" name="Freeform 224"/>
            <p:cNvSpPr>
              <a:spLocks/>
            </p:cNvSpPr>
            <p:nvPr/>
          </p:nvSpPr>
          <p:spPr bwMode="auto">
            <a:xfrm>
              <a:off x="5594" y="3638"/>
              <a:ext cx="62" cy="72"/>
            </a:xfrm>
            <a:custGeom>
              <a:avLst/>
              <a:gdLst>
                <a:gd name="T0" fmla="*/ 0 w 222"/>
                <a:gd name="T1" fmla="*/ 212 h 212"/>
                <a:gd name="T2" fmla="*/ 213 w 222"/>
                <a:gd name="T3" fmla="*/ 0 h 212"/>
                <a:gd name="T4" fmla="*/ 222 w 222"/>
                <a:gd name="T5" fmla="*/ 9 h 212"/>
                <a:gd name="T6" fmla="*/ 18 w 222"/>
                <a:gd name="T7" fmla="*/ 212 h 212"/>
                <a:gd name="T8" fmla="*/ 0 w 222"/>
                <a:gd name="T9" fmla="*/ 212 h 212"/>
                <a:gd name="T10" fmla="*/ 0 60000 65536"/>
                <a:gd name="T11" fmla="*/ 0 60000 65536"/>
                <a:gd name="T12" fmla="*/ 0 60000 65536"/>
                <a:gd name="T13" fmla="*/ 0 60000 65536"/>
                <a:gd name="T14" fmla="*/ 0 60000 65536"/>
                <a:gd name="T15" fmla="*/ 0 w 222"/>
                <a:gd name="T16" fmla="*/ 0 h 212"/>
                <a:gd name="T17" fmla="*/ 222 w 222"/>
                <a:gd name="T18" fmla="*/ 212 h 212"/>
              </a:gdLst>
              <a:ahLst/>
              <a:cxnLst>
                <a:cxn ang="T10">
                  <a:pos x="T0" y="T1"/>
                </a:cxn>
                <a:cxn ang="T11">
                  <a:pos x="T2" y="T3"/>
                </a:cxn>
                <a:cxn ang="T12">
                  <a:pos x="T4" y="T5"/>
                </a:cxn>
                <a:cxn ang="T13">
                  <a:pos x="T6" y="T7"/>
                </a:cxn>
                <a:cxn ang="T14">
                  <a:pos x="T8" y="T9"/>
                </a:cxn>
              </a:cxnLst>
              <a:rect l="T15" t="T16" r="T17" b="T18"/>
              <a:pathLst>
                <a:path w="222" h="212">
                  <a:moveTo>
                    <a:pt x="0" y="212"/>
                  </a:moveTo>
                  <a:lnTo>
                    <a:pt x="213" y="0"/>
                  </a:lnTo>
                  <a:lnTo>
                    <a:pt x="222" y="9"/>
                  </a:lnTo>
                  <a:lnTo>
                    <a:pt x="18" y="212"/>
                  </a:lnTo>
                  <a:lnTo>
                    <a:pt x="0" y="212"/>
                  </a:lnTo>
                  <a:close/>
                </a:path>
              </a:pathLst>
            </a:custGeom>
            <a:solidFill>
              <a:srgbClr val="B2C4D6"/>
            </a:solidFill>
            <a:ln w="9525">
              <a:noFill/>
              <a:round/>
              <a:headEnd/>
              <a:tailEnd/>
            </a:ln>
          </p:spPr>
          <p:txBody>
            <a:bodyPr/>
            <a:lstStyle/>
            <a:p>
              <a:endParaRPr lang="en-US"/>
            </a:p>
          </p:txBody>
        </p:sp>
        <p:sp>
          <p:nvSpPr>
            <p:cNvPr id="1159" name="Freeform 225"/>
            <p:cNvSpPr>
              <a:spLocks/>
            </p:cNvSpPr>
            <p:nvPr/>
          </p:nvSpPr>
          <p:spPr bwMode="auto">
            <a:xfrm>
              <a:off x="5610" y="3638"/>
              <a:ext cx="62" cy="73"/>
            </a:xfrm>
            <a:custGeom>
              <a:avLst/>
              <a:gdLst>
                <a:gd name="T0" fmla="*/ 0 w 220"/>
                <a:gd name="T1" fmla="*/ 212 h 213"/>
                <a:gd name="T2" fmla="*/ 212 w 220"/>
                <a:gd name="T3" fmla="*/ 0 h 213"/>
                <a:gd name="T4" fmla="*/ 220 w 220"/>
                <a:gd name="T5" fmla="*/ 9 h 213"/>
                <a:gd name="T6" fmla="*/ 17 w 220"/>
                <a:gd name="T7" fmla="*/ 213 h 213"/>
                <a:gd name="T8" fmla="*/ 0 w 220"/>
                <a:gd name="T9" fmla="*/ 212 h 213"/>
                <a:gd name="T10" fmla="*/ 0 60000 65536"/>
                <a:gd name="T11" fmla="*/ 0 60000 65536"/>
                <a:gd name="T12" fmla="*/ 0 60000 65536"/>
                <a:gd name="T13" fmla="*/ 0 60000 65536"/>
                <a:gd name="T14" fmla="*/ 0 60000 65536"/>
                <a:gd name="T15" fmla="*/ 0 w 220"/>
                <a:gd name="T16" fmla="*/ 0 h 213"/>
                <a:gd name="T17" fmla="*/ 220 w 220"/>
                <a:gd name="T18" fmla="*/ 213 h 213"/>
              </a:gdLst>
              <a:ahLst/>
              <a:cxnLst>
                <a:cxn ang="T10">
                  <a:pos x="T0" y="T1"/>
                </a:cxn>
                <a:cxn ang="T11">
                  <a:pos x="T2" y="T3"/>
                </a:cxn>
                <a:cxn ang="T12">
                  <a:pos x="T4" y="T5"/>
                </a:cxn>
                <a:cxn ang="T13">
                  <a:pos x="T6" y="T7"/>
                </a:cxn>
                <a:cxn ang="T14">
                  <a:pos x="T8" y="T9"/>
                </a:cxn>
              </a:cxnLst>
              <a:rect l="T15" t="T16" r="T17" b="T18"/>
              <a:pathLst>
                <a:path w="220" h="213">
                  <a:moveTo>
                    <a:pt x="0" y="212"/>
                  </a:moveTo>
                  <a:lnTo>
                    <a:pt x="212" y="0"/>
                  </a:lnTo>
                  <a:lnTo>
                    <a:pt x="220" y="9"/>
                  </a:lnTo>
                  <a:lnTo>
                    <a:pt x="17" y="213"/>
                  </a:lnTo>
                  <a:lnTo>
                    <a:pt x="0" y="212"/>
                  </a:lnTo>
                  <a:close/>
                </a:path>
              </a:pathLst>
            </a:custGeom>
            <a:solidFill>
              <a:srgbClr val="B2C4D6"/>
            </a:solidFill>
            <a:ln w="9525">
              <a:noFill/>
              <a:round/>
              <a:headEnd/>
              <a:tailEnd/>
            </a:ln>
          </p:spPr>
          <p:txBody>
            <a:bodyPr/>
            <a:lstStyle/>
            <a:p>
              <a:endParaRPr lang="en-US"/>
            </a:p>
          </p:txBody>
        </p:sp>
        <p:sp>
          <p:nvSpPr>
            <p:cNvPr id="1160" name="Freeform 226"/>
            <p:cNvSpPr>
              <a:spLocks/>
            </p:cNvSpPr>
            <p:nvPr/>
          </p:nvSpPr>
          <p:spPr bwMode="auto">
            <a:xfrm>
              <a:off x="5626" y="3649"/>
              <a:ext cx="53" cy="62"/>
            </a:xfrm>
            <a:custGeom>
              <a:avLst/>
              <a:gdLst>
                <a:gd name="T0" fmla="*/ 0 w 188"/>
                <a:gd name="T1" fmla="*/ 179 h 180"/>
                <a:gd name="T2" fmla="*/ 179 w 188"/>
                <a:gd name="T3" fmla="*/ 0 h 180"/>
                <a:gd name="T4" fmla="*/ 188 w 188"/>
                <a:gd name="T5" fmla="*/ 10 h 180"/>
                <a:gd name="T6" fmla="*/ 18 w 188"/>
                <a:gd name="T7" fmla="*/ 180 h 180"/>
                <a:gd name="T8" fmla="*/ 0 w 188"/>
                <a:gd name="T9" fmla="*/ 179 h 180"/>
                <a:gd name="T10" fmla="*/ 0 60000 65536"/>
                <a:gd name="T11" fmla="*/ 0 60000 65536"/>
                <a:gd name="T12" fmla="*/ 0 60000 65536"/>
                <a:gd name="T13" fmla="*/ 0 60000 65536"/>
                <a:gd name="T14" fmla="*/ 0 60000 65536"/>
                <a:gd name="T15" fmla="*/ 0 w 188"/>
                <a:gd name="T16" fmla="*/ 0 h 180"/>
                <a:gd name="T17" fmla="*/ 188 w 188"/>
                <a:gd name="T18" fmla="*/ 180 h 180"/>
              </a:gdLst>
              <a:ahLst/>
              <a:cxnLst>
                <a:cxn ang="T10">
                  <a:pos x="T0" y="T1"/>
                </a:cxn>
                <a:cxn ang="T11">
                  <a:pos x="T2" y="T3"/>
                </a:cxn>
                <a:cxn ang="T12">
                  <a:pos x="T4" y="T5"/>
                </a:cxn>
                <a:cxn ang="T13">
                  <a:pos x="T6" y="T7"/>
                </a:cxn>
                <a:cxn ang="T14">
                  <a:pos x="T8" y="T9"/>
                </a:cxn>
              </a:cxnLst>
              <a:rect l="T15" t="T16" r="T17" b="T18"/>
              <a:pathLst>
                <a:path w="188" h="180">
                  <a:moveTo>
                    <a:pt x="0" y="179"/>
                  </a:moveTo>
                  <a:lnTo>
                    <a:pt x="179" y="0"/>
                  </a:lnTo>
                  <a:lnTo>
                    <a:pt x="188" y="10"/>
                  </a:lnTo>
                  <a:lnTo>
                    <a:pt x="18" y="180"/>
                  </a:lnTo>
                  <a:lnTo>
                    <a:pt x="0" y="179"/>
                  </a:lnTo>
                  <a:close/>
                </a:path>
              </a:pathLst>
            </a:custGeom>
            <a:solidFill>
              <a:srgbClr val="B2C4D6"/>
            </a:solidFill>
            <a:ln w="9525">
              <a:noFill/>
              <a:round/>
              <a:headEnd/>
              <a:tailEnd/>
            </a:ln>
          </p:spPr>
          <p:txBody>
            <a:bodyPr/>
            <a:lstStyle/>
            <a:p>
              <a:endParaRPr lang="en-US"/>
            </a:p>
          </p:txBody>
        </p:sp>
        <p:sp>
          <p:nvSpPr>
            <p:cNvPr id="1161" name="Freeform 227"/>
            <p:cNvSpPr>
              <a:spLocks/>
            </p:cNvSpPr>
            <p:nvPr/>
          </p:nvSpPr>
          <p:spPr bwMode="auto">
            <a:xfrm>
              <a:off x="5642" y="3669"/>
              <a:ext cx="37" cy="42"/>
            </a:xfrm>
            <a:custGeom>
              <a:avLst/>
              <a:gdLst>
                <a:gd name="T0" fmla="*/ 0 w 130"/>
                <a:gd name="T1" fmla="*/ 121 h 122"/>
                <a:gd name="T2" fmla="*/ 121 w 130"/>
                <a:gd name="T3" fmla="*/ 0 h 122"/>
                <a:gd name="T4" fmla="*/ 130 w 130"/>
                <a:gd name="T5" fmla="*/ 9 h 122"/>
                <a:gd name="T6" fmla="*/ 18 w 130"/>
                <a:gd name="T7" fmla="*/ 122 h 122"/>
                <a:gd name="T8" fmla="*/ 0 w 130"/>
                <a:gd name="T9" fmla="*/ 121 h 122"/>
                <a:gd name="T10" fmla="*/ 0 60000 65536"/>
                <a:gd name="T11" fmla="*/ 0 60000 65536"/>
                <a:gd name="T12" fmla="*/ 0 60000 65536"/>
                <a:gd name="T13" fmla="*/ 0 60000 65536"/>
                <a:gd name="T14" fmla="*/ 0 60000 65536"/>
                <a:gd name="T15" fmla="*/ 0 w 130"/>
                <a:gd name="T16" fmla="*/ 0 h 122"/>
                <a:gd name="T17" fmla="*/ 130 w 130"/>
                <a:gd name="T18" fmla="*/ 122 h 122"/>
              </a:gdLst>
              <a:ahLst/>
              <a:cxnLst>
                <a:cxn ang="T10">
                  <a:pos x="T0" y="T1"/>
                </a:cxn>
                <a:cxn ang="T11">
                  <a:pos x="T2" y="T3"/>
                </a:cxn>
                <a:cxn ang="T12">
                  <a:pos x="T4" y="T5"/>
                </a:cxn>
                <a:cxn ang="T13">
                  <a:pos x="T6" y="T7"/>
                </a:cxn>
                <a:cxn ang="T14">
                  <a:pos x="T8" y="T9"/>
                </a:cxn>
              </a:cxnLst>
              <a:rect l="T15" t="T16" r="T17" b="T18"/>
              <a:pathLst>
                <a:path w="130" h="122">
                  <a:moveTo>
                    <a:pt x="0" y="121"/>
                  </a:moveTo>
                  <a:lnTo>
                    <a:pt x="121" y="0"/>
                  </a:lnTo>
                  <a:lnTo>
                    <a:pt x="130" y="9"/>
                  </a:lnTo>
                  <a:lnTo>
                    <a:pt x="18" y="122"/>
                  </a:lnTo>
                  <a:lnTo>
                    <a:pt x="0" y="121"/>
                  </a:lnTo>
                  <a:close/>
                </a:path>
              </a:pathLst>
            </a:custGeom>
            <a:solidFill>
              <a:srgbClr val="B2C4D6"/>
            </a:solidFill>
            <a:ln w="9525">
              <a:noFill/>
              <a:round/>
              <a:headEnd/>
              <a:tailEnd/>
            </a:ln>
          </p:spPr>
          <p:txBody>
            <a:bodyPr/>
            <a:lstStyle/>
            <a:p>
              <a:endParaRPr lang="en-US"/>
            </a:p>
          </p:txBody>
        </p:sp>
        <p:sp>
          <p:nvSpPr>
            <p:cNvPr id="1162" name="Freeform 228"/>
            <p:cNvSpPr>
              <a:spLocks/>
            </p:cNvSpPr>
            <p:nvPr/>
          </p:nvSpPr>
          <p:spPr bwMode="auto">
            <a:xfrm>
              <a:off x="5658" y="3689"/>
              <a:ext cx="21" cy="22"/>
            </a:xfrm>
            <a:custGeom>
              <a:avLst/>
              <a:gdLst>
                <a:gd name="T0" fmla="*/ 0 w 72"/>
                <a:gd name="T1" fmla="*/ 62 h 63"/>
                <a:gd name="T2" fmla="*/ 63 w 72"/>
                <a:gd name="T3" fmla="*/ 0 h 63"/>
                <a:gd name="T4" fmla="*/ 72 w 72"/>
                <a:gd name="T5" fmla="*/ 8 h 63"/>
                <a:gd name="T6" fmla="*/ 17 w 72"/>
                <a:gd name="T7" fmla="*/ 63 h 63"/>
                <a:gd name="T8" fmla="*/ 0 w 72"/>
                <a:gd name="T9" fmla="*/ 62 h 63"/>
                <a:gd name="T10" fmla="*/ 0 60000 65536"/>
                <a:gd name="T11" fmla="*/ 0 60000 65536"/>
                <a:gd name="T12" fmla="*/ 0 60000 65536"/>
                <a:gd name="T13" fmla="*/ 0 60000 65536"/>
                <a:gd name="T14" fmla="*/ 0 60000 65536"/>
                <a:gd name="T15" fmla="*/ 0 w 72"/>
                <a:gd name="T16" fmla="*/ 0 h 63"/>
                <a:gd name="T17" fmla="*/ 72 w 72"/>
                <a:gd name="T18" fmla="*/ 63 h 63"/>
              </a:gdLst>
              <a:ahLst/>
              <a:cxnLst>
                <a:cxn ang="T10">
                  <a:pos x="T0" y="T1"/>
                </a:cxn>
                <a:cxn ang="T11">
                  <a:pos x="T2" y="T3"/>
                </a:cxn>
                <a:cxn ang="T12">
                  <a:pos x="T4" y="T5"/>
                </a:cxn>
                <a:cxn ang="T13">
                  <a:pos x="T6" y="T7"/>
                </a:cxn>
                <a:cxn ang="T14">
                  <a:pos x="T8" y="T9"/>
                </a:cxn>
              </a:cxnLst>
              <a:rect l="T15" t="T16" r="T17" b="T18"/>
              <a:pathLst>
                <a:path w="72" h="63">
                  <a:moveTo>
                    <a:pt x="0" y="62"/>
                  </a:moveTo>
                  <a:lnTo>
                    <a:pt x="63" y="0"/>
                  </a:lnTo>
                  <a:lnTo>
                    <a:pt x="72" y="8"/>
                  </a:lnTo>
                  <a:lnTo>
                    <a:pt x="17" y="63"/>
                  </a:lnTo>
                  <a:lnTo>
                    <a:pt x="0" y="62"/>
                  </a:lnTo>
                  <a:close/>
                </a:path>
              </a:pathLst>
            </a:custGeom>
            <a:solidFill>
              <a:srgbClr val="B2C4D6"/>
            </a:solidFill>
            <a:ln w="9525">
              <a:noFill/>
              <a:round/>
              <a:headEnd/>
              <a:tailEnd/>
            </a:ln>
          </p:spPr>
          <p:txBody>
            <a:bodyPr/>
            <a:lstStyle/>
            <a:p>
              <a:endParaRPr lang="en-US"/>
            </a:p>
          </p:txBody>
        </p:sp>
        <p:sp>
          <p:nvSpPr>
            <p:cNvPr id="1163" name="Rectangle 229"/>
            <p:cNvSpPr>
              <a:spLocks noChangeArrowheads="1"/>
            </p:cNvSpPr>
            <p:nvPr/>
          </p:nvSpPr>
          <p:spPr bwMode="auto">
            <a:xfrm>
              <a:off x="5771" y="3546"/>
              <a:ext cx="10" cy="165"/>
            </a:xfrm>
            <a:prstGeom prst="rect">
              <a:avLst/>
            </a:prstGeom>
            <a:solidFill>
              <a:srgbClr val="701600"/>
            </a:solidFill>
            <a:ln w="9525">
              <a:noFill/>
              <a:miter lim="800000"/>
              <a:headEnd/>
              <a:tailEnd/>
            </a:ln>
          </p:spPr>
          <p:txBody>
            <a:bodyPr/>
            <a:lstStyle/>
            <a:p>
              <a:endParaRPr lang="en-US"/>
            </a:p>
          </p:txBody>
        </p:sp>
        <p:sp>
          <p:nvSpPr>
            <p:cNvPr id="1164" name="Freeform 230"/>
            <p:cNvSpPr>
              <a:spLocks/>
            </p:cNvSpPr>
            <p:nvPr/>
          </p:nvSpPr>
          <p:spPr bwMode="auto">
            <a:xfrm>
              <a:off x="5771" y="3457"/>
              <a:ext cx="72" cy="89"/>
            </a:xfrm>
            <a:custGeom>
              <a:avLst/>
              <a:gdLst>
                <a:gd name="T0" fmla="*/ 32 w 257"/>
                <a:gd name="T1" fmla="*/ 260 h 260"/>
                <a:gd name="T2" fmla="*/ 257 w 257"/>
                <a:gd name="T3" fmla="*/ 0 h 260"/>
                <a:gd name="T4" fmla="*/ 225 w 257"/>
                <a:gd name="T5" fmla="*/ 0 h 260"/>
                <a:gd name="T6" fmla="*/ 0 w 257"/>
                <a:gd name="T7" fmla="*/ 260 h 260"/>
                <a:gd name="T8" fmla="*/ 32 w 257"/>
                <a:gd name="T9" fmla="*/ 260 h 260"/>
                <a:gd name="T10" fmla="*/ 0 60000 65536"/>
                <a:gd name="T11" fmla="*/ 0 60000 65536"/>
                <a:gd name="T12" fmla="*/ 0 60000 65536"/>
                <a:gd name="T13" fmla="*/ 0 60000 65536"/>
                <a:gd name="T14" fmla="*/ 0 60000 65536"/>
                <a:gd name="T15" fmla="*/ 0 w 257"/>
                <a:gd name="T16" fmla="*/ 0 h 260"/>
                <a:gd name="T17" fmla="*/ 257 w 257"/>
                <a:gd name="T18" fmla="*/ 260 h 260"/>
              </a:gdLst>
              <a:ahLst/>
              <a:cxnLst>
                <a:cxn ang="T10">
                  <a:pos x="T0" y="T1"/>
                </a:cxn>
                <a:cxn ang="T11">
                  <a:pos x="T2" y="T3"/>
                </a:cxn>
                <a:cxn ang="T12">
                  <a:pos x="T4" y="T5"/>
                </a:cxn>
                <a:cxn ang="T13">
                  <a:pos x="T6" y="T7"/>
                </a:cxn>
                <a:cxn ang="T14">
                  <a:pos x="T8" y="T9"/>
                </a:cxn>
              </a:cxnLst>
              <a:rect l="T15" t="T16" r="T17" b="T18"/>
              <a:pathLst>
                <a:path w="257" h="260">
                  <a:moveTo>
                    <a:pt x="32" y="260"/>
                  </a:moveTo>
                  <a:lnTo>
                    <a:pt x="257" y="0"/>
                  </a:lnTo>
                  <a:lnTo>
                    <a:pt x="225" y="0"/>
                  </a:lnTo>
                  <a:lnTo>
                    <a:pt x="0" y="260"/>
                  </a:lnTo>
                  <a:lnTo>
                    <a:pt x="32" y="260"/>
                  </a:lnTo>
                  <a:close/>
                </a:path>
              </a:pathLst>
            </a:custGeom>
            <a:solidFill>
              <a:srgbClr val="701600"/>
            </a:solidFill>
            <a:ln w="9525">
              <a:noFill/>
              <a:round/>
              <a:headEnd/>
              <a:tailEnd/>
            </a:ln>
          </p:spPr>
          <p:txBody>
            <a:bodyPr/>
            <a:lstStyle/>
            <a:p>
              <a:endParaRPr lang="en-US"/>
            </a:p>
          </p:txBody>
        </p:sp>
        <p:sp>
          <p:nvSpPr>
            <p:cNvPr id="1165" name="Freeform 231"/>
            <p:cNvSpPr>
              <a:spLocks/>
            </p:cNvSpPr>
            <p:nvPr/>
          </p:nvSpPr>
          <p:spPr bwMode="auto">
            <a:xfrm>
              <a:off x="5834" y="3457"/>
              <a:ext cx="48" cy="89"/>
            </a:xfrm>
            <a:custGeom>
              <a:avLst/>
              <a:gdLst>
                <a:gd name="T0" fmla="*/ 169 w 169"/>
                <a:gd name="T1" fmla="*/ 260 h 260"/>
                <a:gd name="T2" fmla="*/ 32 w 169"/>
                <a:gd name="T3" fmla="*/ 0 h 260"/>
                <a:gd name="T4" fmla="*/ 0 w 169"/>
                <a:gd name="T5" fmla="*/ 0 h 260"/>
                <a:gd name="T6" fmla="*/ 137 w 169"/>
                <a:gd name="T7" fmla="*/ 260 h 260"/>
                <a:gd name="T8" fmla="*/ 169 w 169"/>
                <a:gd name="T9" fmla="*/ 260 h 260"/>
                <a:gd name="T10" fmla="*/ 0 60000 65536"/>
                <a:gd name="T11" fmla="*/ 0 60000 65536"/>
                <a:gd name="T12" fmla="*/ 0 60000 65536"/>
                <a:gd name="T13" fmla="*/ 0 60000 65536"/>
                <a:gd name="T14" fmla="*/ 0 60000 65536"/>
                <a:gd name="T15" fmla="*/ 0 w 169"/>
                <a:gd name="T16" fmla="*/ 0 h 260"/>
                <a:gd name="T17" fmla="*/ 169 w 169"/>
                <a:gd name="T18" fmla="*/ 260 h 260"/>
              </a:gdLst>
              <a:ahLst/>
              <a:cxnLst>
                <a:cxn ang="T10">
                  <a:pos x="T0" y="T1"/>
                </a:cxn>
                <a:cxn ang="T11">
                  <a:pos x="T2" y="T3"/>
                </a:cxn>
                <a:cxn ang="T12">
                  <a:pos x="T4" y="T5"/>
                </a:cxn>
                <a:cxn ang="T13">
                  <a:pos x="T6" y="T7"/>
                </a:cxn>
                <a:cxn ang="T14">
                  <a:pos x="T8" y="T9"/>
                </a:cxn>
              </a:cxnLst>
              <a:rect l="T15" t="T16" r="T17" b="T18"/>
              <a:pathLst>
                <a:path w="169" h="260">
                  <a:moveTo>
                    <a:pt x="169" y="260"/>
                  </a:moveTo>
                  <a:lnTo>
                    <a:pt x="32" y="0"/>
                  </a:lnTo>
                  <a:lnTo>
                    <a:pt x="0" y="0"/>
                  </a:lnTo>
                  <a:lnTo>
                    <a:pt x="137" y="260"/>
                  </a:lnTo>
                  <a:lnTo>
                    <a:pt x="169" y="260"/>
                  </a:lnTo>
                  <a:close/>
                </a:path>
              </a:pathLst>
            </a:custGeom>
            <a:solidFill>
              <a:srgbClr val="701600"/>
            </a:solidFill>
            <a:ln w="9525">
              <a:noFill/>
              <a:round/>
              <a:headEnd/>
              <a:tailEnd/>
            </a:ln>
          </p:spPr>
          <p:txBody>
            <a:bodyPr/>
            <a:lstStyle/>
            <a:p>
              <a:endParaRPr lang="en-US"/>
            </a:p>
          </p:txBody>
        </p:sp>
        <p:sp>
          <p:nvSpPr>
            <p:cNvPr id="1166" name="Rectangle 232"/>
            <p:cNvSpPr>
              <a:spLocks noChangeArrowheads="1"/>
            </p:cNvSpPr>
            <p:nvPr/>
          </p:nvSpPr>
          <p:spPr bwMode="auto">
            <a:xfrm>
              <a:off x="5577" y="3637"/>
              <a:ext cx="103" cy="7"/>
            </a:xfrm>
            <a:prstGeom prst="rect">
              <a:avLst/>
            </a:prstGeom>
            <a:solidFill>
              <a:srgbClr val="701600"/>
            </a:solidFill>
            <a:ln w="9525">
              <a:noFill/>
              <a:miter lim="800000"/>
              <a:headEnd/>
              <a:tailEnd/>
            </a:ln>
          </p:spPr>
          <p:txBody>
            <a:bodyPr/>
            <a:lstStyle/>
            <a:p>
              <a:endParaRPr lang="en-US"/>
            </a:p>
          </p:txBody>
        </p:sp>
        <p:sp>
          <p:nvSpPr>
            <p:cNvPr id="1167" name="Rectangle 233"/>
            <p:cNvSpPr>
              <a:spLocks noChangeArrowheads="1"/>
            </p:cNvSpPr>
            <p:nvPr/>
          </p:nvSpPr>
          <p:spPr bwMode="auto">
            <a:xfrm>
              <a:off x="5673" y="3644"/>
              <a:ext cx="6" cy="67"/>
            </a:xfrm>
            <a:prstGeom prst="rect">
              <a:avLst/>
            </a:prstGeom>
            <a:solidFill>
              <a:srgbClr val="701600"/>
            </a:solidFill>
            <a:ln w="9525">
              <a:noFill/>
              <a:miter lim="800000"/>
              <a:headEnd/>
              <a:tailEnd/>
            </a:ln>
          </p:spPr>
          <p:txBody>
            <a:bodyPr/>
            <a:lstStyle/>
            <a:p>
              <a:endParaRPr lang="en-US"/>
            </a:p>
          </p:txBody>
        </p:sp>
        <p:sp>
          <p:nvSpPr>
            <p:cNvPr id="1168" name="Rectangle 234"/>
            <p:cNvSpPr>
              <a:spLocks noChangeArrowheads="1"/>
            </p:cNvSpPr>
            <p:nvPr/>
          </p:nvSpPr>
          <p:spPr bwMode="auto">
            <a:xfrm>
              <a:off x="5673" y="3637"/>
              <a:ext cx="104" cy="7"/>
            </a:xfrm>
            <a:prstGeom prst="rect">
              <a:avLst/>
            </a:prstGeom>
            <a:solidFill>
              <a:srgbClr val="701600"/>
            </a:solidFill>
            <a:ln w="9525">
              <a:noFill/>
              <a:miter lim="800000"/>
              <a:headEnd/>
              <a:tailEnd/>
            </a:ln>
          </p:spPr>
          <p:txBody>
            <a:bodyPr/>
            <a:lstStyle/>
            <a:p>
              <a:endParaRPr lang="en-US"/>
            </a:p>
          </p:txBody>
        </p:sp>
        <p:sp>
          <p:nvSpPr>
            <p:cNvPr id="1169" name="Freeform 235"/>
            <p:cNvSpPr>
              <a:spLocks/>
            </p:cNvSpPr>
            <p:nvPr/>
          </p:nvSpPr>
          <p:spPr bwMode="auto">
            <a:xfrm>
              <a:off x="5843" y="3457"/>
              <a:ext cx="92" cy="9"/>
            </a:xfrm>
            <a:custGeom>
              <a:avLst/>
              <a:gdLst>
                <a:gd name="T0" fmla="*/ 13 w 331"/>
                <a:gd name="T1" fmla="*/ 25 h 25"/>
                <a:gd name="T2" fmla="*/ 331 w 331"/>
                <a:gd name="T3" fmla="*/ 24 h 25"/>
                <a:gd name="T4" fmla="*/ 318 w 331"/>
                <a:gd name="T5" fmla="*/ 0 h 25"/>
                <a:gd name="T6" fmla="*/ 0 w 331"/>
                <a:gd name="T7" fmla="*/ 0 h 25"/>
                <a:gd name="T8" fmla="*/ 13 w 331"/>
                <a:gd name="T9" fmla="*/ 25 h 25"/>
                <a:gd name="T10" fmla="*/ 0 60000 65536"/>
                <a:gd name="T11" fmla="*/ 0 60000 65536"/>
                <a:gd name="T12" fmla="*/ 0 60000 65536"/>
                <a:gd name="T13" fmla="*/ 0 60000 65536"/>
                <a:gd name="T14" fmla="*/ 0 60000 65536"/>
                <a:gd name="T15" fmla="*/ 0 w 331"/>
                <a:gd name="T16" fmla="*/ 0 h 25"/>
                <a:gd name="T17" fmla="*/ 331 w 331"/>
                <a:gd name="T18" fmla="*/ 25 h 25"/>
              </a:gdLst>
              <a:ahLst/>
              <a:cxnLst>
                <a:cxn ang="T10">
                  <a:pos x="T0" y="T1"/>
                </a:cxn>
                <a:cxn ang="T11">
                  <a:pos x="T2" y="T3"/>
                </a:cxn>
                <a:cxn ang="T12">
                  <a:pos x="T4" y="T5"/>
                </a:cxn>
                <a:cxn ang="T13">
                  <a:pos x="T6" y="T7"/>
                </a:cxn>
                <a:cxn ang="T14">
                  <a:pos x="T8" y="T9"/>
                </a:cxn>
              </a:cxnLst>
              <a:rect l="T15" t="T16" r="T17" b="T18"/>
              <a:pathLst>
                <a:path w="331" h="25">
                  <a:moveTo>
                    <a:pt x="13" y="25"/>
                  </a:moveTo>
                  <a:lnTo>
                    <a:pt x="331" y="24"/>
                  </a:lnTo>
                  <a:lnTo>
                    <a:pt x="318" y="0"/>
                  </a:lnTo>
                  <a:lnTo>
                    <a:pt x="0" y="0"/>
                  </a:lnTo>
                  <a:lnTo>
                    <a:pt x="13" y="25"/>
                  </a:lnTo>
                  <a:close/>
                </a:path>
              </a:pathLst>
            </a:custGeom>
            <a:solidFill>
              <a:srgbClr val="701600"/>
            </a:solidFill>
            <a:ln w="9525">
              <a:noFill/>
              <a:round/>
              <a:headEnd/>
              <a:tailEnd/>
            </a:ln>
          </p:spPr>
          <p:txBody>
            <a:bodyPr/>
            <a:lstStyle/>
            <a:p>
              <a:endParaRPr lang="en-US"/>
            </a:p>
          </p:txBody>
        </p:sp>
        <p:sp>
          <p:nvSpPr>
            <p:cNvPr id="1170" name="Rectangle 236"/>
            <p:cNvSpPr>
              <a:spLocks noChangeArrowheads="1"/>
            </p:cNvSpPr>
            <p:nvPr/>
          </p:nvSpPr>
          <p:spPr bwMode="auto">
            <a:xfrm>
              <a:off x="5970" y="3546"/>
              <a:ext cx="10" cy="165"/>
            </a:xfrm>
            <a:prstGeom prst="rect">
              <a:avLst/>
            </a:prstGeom>
            <a:solidFill>
              <a:srgbClr val="701600"/>
            </a:solidFill>
            <a:ln w="9525">
              <a:noFill/>
              <a:miter lim="800000"/>
              <a:headEnd/>
              <a:tailEnd/>
            </a:ln>
          </p:spPr>
          <p:txBody>
            <a:bodyPr/>
            <a:lstStyle/>
            <a:p>
              <a:endParaRPr lang="en-US"/>
            </a:p>
          </p:txBody>
        </p:sp>
        <p:sp>
          <p:nvSpPr>
            <p:cNvPr id="1171" name="Freeform 237"/>
            <p:cNvSpPr>
              <a:spLocks/>
            </p:cNvSpPr>
            <p:nvPr/>
          </p:nvSpPr>
          <p:spPr bwMode="auto">
            <a:xfrm>
              <a:off x="5932" y="3457"/>
              <a:ext cx="48" cy="89"/>
            </a:xfrm>
            <a:custGeom>
              <a:avLst/>
              <a:gdLst>
                <a:gd name="T0" fmla="*/ 169 w 169"/>
                <a:gd name="T1" fmla="*/ 260 h 260"/>
                <a:gd name="T2" fmla="*/ 32 w 169"/>
                <a:gd name="T3" fmla="*/ 0 h 260"/>
                <a:gd name="T4" fmla="*/ 0 w 169"/>
                <a:gd name="T5" fmla="*/ 0 h 260"/>
                <a:gd name="T6" fmla="*/ 137 w 169"/>
                <a:gd name="T7" fmla="*/ 260 h 260"/>
                <a:gd name="T8" fmla="*/ 169 w 169"/>
                <a:gd name="T9" fmla="*/ 260 h 260"/>
                <a:gd name="T10" fmla="*/ 0 60000 65536"/>
                <a:gd name="T11" fmla="*/ 0 60000 65536"/>
                <a:gd name="T12" fmla="*/ 0 60000 65536"/>
                <a:gd name="T13" fmla="*/ 0 60000 65536"/>
                <a:gd name="T14" fmla="*/ 0 60000 65536"/>
                <a:gd name="T15" fmla="*/ 0 w 169"/>
                <a:gd name="T16" fmla="*/ 0 h 260"/>
                <a:gd name="T17" fmla="*/ 169 w 169"/>
                <a:gd name="T18" fmla="*/ 260 h 260"/>
              </a:gdLst>
              <a:ahLst/>
              <a:cxnLst>
                <a:cxn ang="T10">
                  <a:pos x="T0" y="T1"/>
                </a:cxn>
                <a:cxn ang="T11">
                  <a:pos x="T2" y="T3"/>
                </a:cxn>
                <a:cxn ang="T12">
                  <a:pos x="T4" y="T5"/>
                </a:cxn>
                <a:cxn ang="T13">
                  <a:pos x="T6" y="T7"/>
                </a:cxn>
                <a:cxn ang="T14">
                  <a:pos x="T8" y="T9"/>
                </a:cxn>
              </a:cxnLst>
              <a:rect l="T15" t="T16" r="T17" b="T18"/>
              <a:pathLst>
                <a:path w="169" h="260">
                  <a:moveTo>
                    <a:pt x="169" y="260"/>
                  </a:moveTo>
                  <a:lnTo>
                    <a:pt x="32" y="0"/>
                  </a:lnTo>
                  <a:lnTo>
                    <a:pt x="0" y="0"/>
                  </a:lnTo>
                  <a:lnTo>
                    <a:pt x="137" y="260"/>
                  </a:lnTo>
                  <a:lnTo>
                    <a:pt x="169" y="260"/>
                  </a:lnTo>
                  <a:close/>
                </a:path>
              </a:pathLst>
            </a:custGeom>
            <a:solidFill>
              <a:srgbClr val="701600"/>
            </a:solidFill>
            <a:ln w="9525">
              <a:noFill/>
              <a:round/>
              <a:headEnd/>
              <a:tailEnd/>
            </a:ln>
          </p:spPr>
          <p:txBody>
            <a:bodyPr/>
            <a:lstStyle/>
            <a:p>
              <a:endParaRPr lang="en-US"/>
            </a:p>
          </p:txBody>
        </p:sp>
        <p:sp>
          <p:nvSpPr>
            <p:cNvPr id="1172" name="Freeform 238"/>
            <p:cNvSpPr>
              <a:spLocks/>
            </p:cNvSpPr>
            <p:nvPr/>
          </p:nvSpPr>
          <p:spPr bwMode="auto">
            <a:xfrm>
              <a:off x="4918" y="3505"/>
              <a:ext cx="96" cy="205"/>
            </a:xfrm>
            <a:custGeom>
              <a:avLst/>
              <a:gdLst>
                <a:gd name="T0" fmla="*/ 229 w 345"/>
                <a:gd name="T1" fmla="*/ 138 h 600"/>
                <a:gd name="T2" fmla="*/ 230 w 345"/>
                <a:gd name="T3" fmla="*/ 127 h 600"/>
                <a:gd name="T4" fmla="*/ 229 w 345"/>
                <a:gd name="T5" fmla="*/ 107 h 600"/>
                <a:gd name="T6" fmla="*/ 226 w 345"/>
                <a:gd name="T7" fmla="*/ 84 h 600"/>
                <a:gd name="T8" fmla="*/ 219 w 345"/>
                <a:gd name="T9" fmla="*/ 59 h 600"/>
                <a:gd name="T10" fmla="*/ 210 w 345"/>
                <a:gd name="T11" fmla="*/ 34 h 600"/>
                <a:gd name="T12" fmla="*/ 198 w 345"/>
                <a:gd name="T13" fmla="*/ 15 h 600"/>
                <a:gd name="T14" fmla="*/ 183 w 345"/>
                <a:gd name="T15" fmla="*/ 2 h 600"/>
                <a:gd name="T16" fmla="*/ 166 w 345"/>
                <a:gd name="T17" fmla="*/ 0 h 600"/>
                <a:gd name="T18" fmla="*/ 148 w 345"/>
                <a:gd name="T19" fmla="*/ 7 h 600"/>
                <a:gd name="T20" fmla="*/ 136 w 345"/>
                <a:gd name="T21" fmla="*/ 18 h 600"/>
                <a:gd name="T22" fmla="*/ 125 w 345"/>
                <a:gd name="T23" fmla="*/ 34 h 600"/>
                <a:gd name="T24" fmla="*/ 120 w 345"/>
                <a:gd name="T25" fmla="*/ 53 h 600"/>
                <a:gd name="T26" fmla="*/ 116 w 345"/>
                <a:gd name="T27" fmla="*/ 71 h 600"/>
                <a:gd name="T28" fmla="*/ 115 w 345"/>
                <a:gd name="T29" fmla="*/ 89 h 600"/>
                <a:gd name="T30" fmla="*/ 115 w 345"/>
                <a:gd name="T31" fmla="*/ 105 h 600"/>
                <a:gd name="T32" fmla="*/ 117 w 345"/>
                <a:gd name="T33" fmla="*/ 116 h 600"/>
                <a:gd name="T34" fmla="*/ 106 w 345"/>
                <a:gd name="T35" fmla="*/ 123 h 600"/>
                <a:gd name="T36" fmla="*/ 92 w 345"/>
                <a:gd name="T37" fmla="*/ 139 h 600"/>
                <a:gd name="T38" fmla="*/ 76 w 345"/>
                <a:gd name="T39" fmla="*/ 163 h 600"/>
                <a:gd name="T40" fmla="*/ 61 w 345"/>
                <a:gd name="T41" fmla="*/ 192 h 600"/>
                <a:gd name="T42" fmla="*/ 47 w 345"/>
                <a:gd name="T43" fmla="*/ 224 h 600"/>
                <a:gd name="T44" fmla="*/ 38 w 345"/>
                <a:gd name="T45" fmla="*/ 258 h 600"/>
                <a:gd name="T46" fmla="*/ 36 w 345"/>
                <a:gd name="T47" fmla="*/ 290 h 600"/>
                <a:gd name="T48" fmla="*/ 40 w 345"/>
                <a:gd name="T49" fmla="*/ 321 h 600"/>
                <a:gd name="T50" fmla="*/ 28 w 345"/>
                <a:gd name="T51" fmla="*/ 328 h 600"/>
                <a:gd name="T52" fmla="*/ 15 w 345"/>
                <a:gd name="T53" fmla="*/ 347 h 600"/>
                <a:gd name="T54" fmla="*/ 6 w 345"/>
                <a:gd name="T55" fmla="*/ 375 h 600"/>
                <a:gd name="T56" fmla="*/ 1 w 345"/>
                <a:gd name="T57" fmla="*/ 412 h 600"/>
                <a:gd name="T58" fmla="*/ 0 w 345"/>
                <a:gd name="T59" fmla="*/ 455 h 600"/>
                <a:gd name="T60" fmla="*/ 4 w 345"/>
                <a:gd name="T61" fmla="*/ 502 h 600"/>
                <a:gd name="T62" fmla="*/ 16 w 345"/>
                <a:gd name="T63" fmla="*/ 550 h 600"/>
                <a:gd name="T64" fmla="*/ 37 w 345"/>
                <a:gd name="T65" fmla="*/ 600 h 600"/>
                <a:gd name="T66" fmla="*/ 317 w 345"/>
                <a:gd name="T67" fmla="*/ 600 h 600"/>
                <a:gd name="T68" fmla="*/ 325 w 345"/>
                <a:gd name="T69" fmla="*/ 579 h 600"/>
                <a:gd name="T70" fmla="*/ 333 w 345"/>
                <a:gd name="T71" fmla="*/ 547 h 600"/>
                <a:gd name="T72" fmla="*/ 340 w 345"/>
                <a:gd name="T73" fmla="*/ 508 h 600"/>
                <a:gd name="T74" fmla="*/ 344 w 345"/>
                <a:gd name="T75" fmla="*/ 466 h 600"/>
                <a:gd name="T76" fmla="*/ 345 w 345"/>
                <a:gd name="T77" fmla="*/ 426 h 600"/>
                <a:gd name="T78" fmla="*/ 341 w 345"/>
                <a:gd name="T79" fmla="*/ 391 h 600"/>
                <a:gd name="T80" fmla="*/ 329 w 345"/>
                <a:gd name="T81" fmla="*/ 367 h 600"/>
                <a:gd name="T82" fmla="*/ 310 w 345"/>
                <a:gd name="T83" fmla="*/ 357 h 600"/>
                <a:gd name="T84" fmla="*/ 317 w 345"/>
                <a:gd name="T85" fmla="*/ 340 h 600"/>
                <a:gd name="T86" fmla="*/ 319 w 345"/>
                <a:gd name="T87" fmla="*/ 324 h 600"/>
                <a:gd name="T88" fmla="*/ 319 w 345"/>
                <a:gd name="T89" fmla="*/ 310 h 600"/>
                <a:gd name="T90" fmla="*/ 317 w 345"/>
                <a:gd name="T91" fmla="*/ 298 h 600"/>
                <a:gd name="T92" fmla="*/ 312 w 345"/>
                <a:gd name="T93" fmla="*/ 288 h 600"/>
                <a:gd name="T94" fmla="*/ 306 w 345"/>
                <a:gd name="T95" fmla="*/ 281 h 600"/>
                <a:gd name="T96" fmla="*/ 299 w 345"/>
                <a:gd name="T97" fmla="*/ 275 h 600"/>
                <a:gd name="T98" fmla="*/ 294 w 345"/>
                <a:gd name="T99" fmla="*/ 273 h 600"/>
                <a:gd name="T100" fmla="*/ 296 w 345"/>
                <a:gd name="T101" fmla="*/ 257 h 600"/>
                <a:gd name="T102" fmla="*/ 295 w 345"/>
                <a:gd name="T103" fmla="*/ 236 h 600"/>
                <a:gd name="T104" fmla="*/ 290 w 345"/>
                <a:gd name="T105" fmla="*/ 212 h 600"/>
                <a:gd name="T106" fmla="*/ 283 w 345"/>
                <a:gd name="T107" fmla="*/ 188 h 600"/>
                <a:gd name="T108" fmla="*/ 274 w 345"/>
                <a:gd name="T109" fmla="*/ 166 h 600"/>
                <a:gd name="T110" fmla="*/ 261 w 345"/>
                <a:gd name="T111" fmla="*/ 148 h 600"/>
                <a:gd name="T112" fmla="*/ 246 w 345"/>
                <a:gd name="T113" fmla="*/ 139 h 600"/>
                <a:gd name="T114" fmla="*/ 229 w 345"/>
                <a:gd name="T115" fmla="*/ 138 h 6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45"/>
                <a:gd name="T175" fmla="*/ 0 h 600"/>
                <a:gd name="T176" fmla="*/ 345 w 345"/>
                <a:gd name="T177" fmla="*/ 600 h 6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45" h="600">
                  <a:moveTo>
                    <a:pt x="229" y="138"/>
                  </a:moveTo>
                  <a:lnTo>
                    <a:pt x="230" y="127"/>
                  </a:lnTo>
                  <a:lnTo>
                    <a:pt x="229" y="107"/>
                  </a:lnTo>
                  <a:lnTo>
                    <a:pt x="226" y="84"/>
                  </a:lnTo>
                  <a:lnTo>
                    <a:pt x="219" y="59"/>
                  </a:lnTo>
                  <a:lnTo>
                    <a:pt x="210" y="34"/>
                  </a:lnTo>
                  <a:lnTo>
                    <a:pt x="198" y="15"/>
                  </a:lnTo>
                  <a:lnTo>
                    <a:pt x="183" y="2"/>
                  </a:lnTo>
                  <a:lnTo>
                    <a:pt x="166" y="0"/>
                  </a:lnTo>
                  <a:lnTo>
                    <a:pt x="148" y="7"/>
                  </a:lnTo>
                  <a:lnTo>
                    <a:pt x="136" y="18"/>
                  </a:lnTo>
                  <a:lnTo>
                    <a:pt x="125" y="34"/>
                  </a:lnTo>
                  <a:lnTo>
                    <a:pt x="120" y="53"/>
                  </a:lnTo>
                  <a:lnTo>
                    <a:pt x="116" y="71"/>
                  </a:lnTo>
                  <a:lnTo>
                    <a:pt x="115" y="89"/>
                  </a:lnTo>
                  <a:lnTo>
                    <a:pt x="115" y="105"/>
                  </a:lnTo>
                  <a:lnTo>
                    <a:pt x="117" y="116"/>
                  </a:lnTo>
                  <a:lnTo>
                    <a:pt x="106" y="123"/>
                  </a:lnTo>
                  <a:lnTo>
                    <a:pt x="92" y="139"/>
                  </a:lnTo>
                  <a:lnTo>
                    <a:pt x="76" y="163"/>
                  </a:lnTo>
                  <a:lnTo>
                    <a:pt x="61" y="192"/>
                  </a:lnTo>
                  <a:lnTo>
                    <a:pt x="47" y="224"/>
                  </a:lnTo>
                  <a:lnTo>
                    <a:pt x="38" y="258"/>
                  </a:lnTo>
                  <a:lnTo>
                    <a:pt x="36" y="290"/>
                  </a:lnTo>
                  <a:lnTo>
                    <a:pt x="40" y="321"/>
                  </a:lnTo>
                  <a:lnTo>
                    <a:pt x="28" y="328"/>
                  </a:lnTo>
                  <a:lnTo>
                    <a:pt x="15" y="347"/>
                  </a:lnTo>
                  <a:lnTo>
                    <a:pt x="6" y="375"/>
                  </a:lnTo>
                  <a:lnTo>
                    <a:pt x="1" y="412"/>
                  </a:lnTo>
                  <a:lnTo>
                    <a:pt x="0" y="455"/>
                  </a:lnTo>
                  <a:lnTo>
                    <a:pt x="4" y="502"/>
                  </a:lnTo>
                  <a:lnTo>
                    <a:pt x="16" y="550"/>
                  </a:lnTo>
                  <a:lnTo>
                    <a:pt x="37" y="600"/>
                  </a:lnTo>
                  <a:lnTo>
                    <a:pt x="317" y="600"/>
                  </a:lnTo>
                  <a:lnTo>
                    <a:pt x="325" y="579"/>
                  </a:lnTo>
                  <a:lnTo>
                    <a:pt x="333" y="547"/>
                  </a:lnTo>
                  <a:lnTo>
                    <a:pt x="340" y="508"/>
                  </a:lnTo>
                  <a:lnTo>
                    <a:pt x="344" y="466"/>
                  </a:lnTo>
                  <a:lnTo>
                    <a:pt x="345" y="426"/>
                  </a:lnTo>
                  <a:lnTo>
                    <a:pt x="341" y="391"/>
                  </a:lnTo>
                  <a:lnTo>
                    <a:pt x="329" y="367"/>
                  </a:lnTo>
                  <a:lnTo>
                    <a:pt x="310" y="357"/>
                  </a:lnTo>
                  <a:lnTo>
                    <a:pt x="317" y="340"/>
                  </a:lnTo>
                  <a:lnTo>
                    <a:pt x="319" y="324"/>
                  </a:lnTo>
                  <a:lnTo>
                    <a:pt x="319" y="310"/>
                  </a:lnTo>
                  <a:lnTo>
                    <a:pt x="317" y="298"/>
                  </a:lnTo>
                  <a:lnTo>
                    <a:pt x="312" y="288"/>
                  </a:lnTo>
                  <a:lnTo>
                    <a:pt x="306" y="281"/>
                  </a:lnTo>
                  <a:lnTo>
                    <a:pt x="299" y="275"/>
                  </a:lnTo>
                  <a:lnTo>
                    <a:pt x="294" y="273"/>
                  </a:lnTo>
                  <a:lnTo>
                    <a:pt x="296" y="257"/>
                  </a:lnTo>
                  <a:lnTo>
                    <a:pt x="295" y="236"/>
                  </a:lnTo>
                  <a:lnTo>
                    <a:pt x="290" y="212"/>
                  </a:lnTo>
                  <a:lnTo>
                    <a:pt x="283" y="188"/>
                  </a:lnTo>
                  <a:lnTo>
                    <a:pt x="274" y="166"/>
                  </a:lnTo>
                  <a:lnTo>
                    <a:pt x="261" y="148"/>
                  </a:lnTo>
                  <a:lnTo>
                    <a:pt x="246" y="139"/>
                  </a:lnTo>
                  <a:lnTo>
                    <a:pt x="229" y="138"/>
                  </a:lnTo>
                  <a:close/>
                </a:path>
              </a:pathLst>
            </a:custGeom>
            <a:solidFill>
              <a:srgbClr val="007500"/>
            </a:solidFill>
            <a:ln w="9525">
              <a:noFill/>
              <a:round/>
              <a:headEnd/>
              <a:tailEnd/>
            </a:ln>
          </p:spPr>
          <p:txBody>
            <a:bodyPr/>
            <a:lstStyle/>
            <a:p>
              <a:endParaRPr lang="en-US"/>
            </a:p>
          </p:txBody>
        </p:sp>
        <p:sp>
          <p:nvSpPr>
            <p:cNvPr id="1173" name="Rectangle 239"/>
            <p:cNvSpPr>
              <a:spLocks noChangeArrowheads="1"/>
            </p:cNvSpPr>
            <p:nvPr/>
          </p:nvSpPr>
          <p:spPr bwMode="auto">
            <a:xfrm>
              <a:off x="4991" y="3494"/>
              <a:ext cx="101" cy="89"/>
            </a:xfrm>
            <a:prstGeom prst="rect">
              <a:avLst/>
            </a:prstGeom>
            <a:solidFill>
              <a:srgbClr val="26CCD8"/>
            </a:solidFill>
            <a:ln w="9525">
              <a:noFill/>
              <a:miter lim="800000"/>
              <a:headEnd/>
              <a:tailEnd/>
            </a:ln>
          </p:spPr>
          <p:txBody>
            <a:bodyPr/>
            <a:lstStyle/>
            <a:p>
              <a:endParaRPr lang="en-US"/>
            </a:p>
          </p:txBody>
        </p:sp>
        <p:sp>
          <p:nvSpPr>
            <p:cNvPr id="1174" name="Rectangle 240"/>
            <p:cNvSpPr>
              <a:spLocks noChangeArrowheads="1"/>
            </p:cNvSpPr>
            <p:nvPr/>
          </p:nvSpPr>
          <p:spPr bwMode="auto">
            <a:xfrm>
              <a:off x="5102" y="3494"/>
              <a:ext cx="101" cy="89"/>
            </a:xfrm>
            <a:prstGeom prst="rect">
              <a:avLst/>
            </a:prstGeom>
            <a:solidFill>
              <a:srgbClr val="26CCD8"/>
            </a:solidFill>
            <a:ln w="9525">
              <a:noFill/>
              <a:miter lim="800000"/>
              <a:headEnd/>
              <a:tailEnd/>
            </a:ln>
          </p:spPr>
          <p:txBody>
            <a:bodyPr/>
            <a:lstStyle/>
            <a:p>
              <a:endParaRPr lang="en-US"/>
            </a:p>
          </p:txBody>
        </p:sp>
        <p:sp>
          <p:nvSpPr>
            <p:cNvPr id="1175" name="Freeform 241"/>
            <p:cNvSpPr>
              <a:spLocks/>
            </p:cNvSpPr>
            <p:nvPr/>
          </p:nvSpPr>
          <p:spPr bwMode="auto">
            <a:xfrm>
              <a:off x="4981" y="3482"/>
              <a:ext cx="232" cy="113"/>
            </a:xfrm>
            <a:custGeom>
              <a:avLst/>
              <a:gdLst>
                <a:gd name="T0" fmla="*/ 36 w 827"/>
                <a:gd name="T1" fmla="*/ 296 h 330"/>
                <a:gd name="T2" fmla="*/ 396 w 827"/>
                <a:gd name="T3" fmla="*/ 296 h 330"/>
                <a:gd name="T4" fmla="*/ 396 w 827"/>
                <a:gd name="T5" fmla="*/ 34 h 330"/>
                <a:gd name="T6" fmla="*/ 36 w 827"/>
                <a:gd name="T7" fmla="*/ 34 h 330"/>
                <a:gd name="T8" fmla="*/ 36 w 827"/>
                <a:gd name="T9" fmla="*/ 296 h 330"/>
                <a:gd name="T10" fmla="*/ 0 w 827"/>
                <a:gd name="T11" fmla="*/ 330 h 330"/>
                <a:gd name="T12" fmla="*/ 0 w 827"/>
                <a:gd name="T13" fmla="*/ 0 h 330"/>
                <a:gd name="T14" fmla="*/ 827 w 827"/>
                <a:gd name="T15" fmla="*/ 0 h 330"/>
                <a:gd name="T16" fmla="*/ 827 w 827"/>
                <a:gd name="T17" fmla="*/ 330 h 330"/>
                <a:gd name="T18" fmla="*/ 792 w 827"/>
                <a:gd name="T19" fmla="*/ 296 h 330"/>
                <a:gd name="T20" fmla="*/ 792 w 827"/>
                <a:gd name="T21" fmla="*/ 34 h 330"/>
                <a:gd name="T22" fmla="*/ 432 w 827"/>
                <a:gd name="T23" fmla="*/ 34 h 330"/>
                <a:gd name="T24" fmla="*/ 432 w 827"/>
                <a:gd name="T25" fmla="*/ 296 h 330"/>
                <a:gd name="T26" fmla="*/ 792 w 827"/>
                <a:gd name="T27" fmla="*/ 296 h 330"/>
                <a:gd name="T28" fmla="*/ 827 w 827"/>
                <a:gd name="T29" fmla="*/ 330 h 330"/>
                <a:gd name="T30" fmla="*/ 0 w 827"/>
                <a:gd name="T31" fmla="*/ 330 h 330"/>
                <a:gd name="T32" fmla="*/ 36 w 827"/>
                <a:gd name="T33" fmla="*/ 296 h 3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7"/>
                <a:gd name="T52" fmla="*/ 0 h 330"/>
                <a:gd name="T53" fmla="*/ 827 w 827"/>
                <a:gd name="T54" fmla="*/ 330 h 3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7" h="330">
                  <a:moveTo>
                    <a:pt x="36" y="296"/>
                  </a:moveTo>
                  <a:lnTo>
                    <a:pt x="396" y="296"/>
                  </a:lnTo>
                  <a:lnTo>
                    <a:pt x="396" y="34"/>
                  </a:lnTo>
                  <a:lnTo>
                    <a:pt x="36" y="34"/>
                  </a:lnTo>
                  <a:lnTo>
                    <a:pt x="36" y="296"/>
                  </a:lnTo>
                  <a:lnTo>
                    <a:pt x="0" y="330"/>
                  </a:lnTo>
                  <a:lnTo>
                    <a:pt x="0" y="0"/>
                  </a:lnTo>
                  <a:lnTo>
                    <a:pt x="827" y="0"/>
                  </a:lnTo>
                  <a:lnTo>
                    <a:pt x="827" y="330"/>
                  </a:lnTo>
                  <a:lnTo>
                    <a:pt x="792" y="296"/>
                  </a:lnTo>
                  <a:lnTo>
                    <a:pt x="792" y="34"/>
                  </a:lnTo>
                  <a:lnTo>
                    <a:pt x="432" y="34"/>
                  </a:lnTo>
                  <a:lnTo>
                    <a:pt x="432" y="296"/>
                  </a:lnTo>
                  <a:lnTo>
                    <a:pt x="792" y="296"/>
                  </a:lnTo>
                  <a:lnTo>
                    <a:pt x="827" y="330"/>
                  </a:lnTo>
                  <a:lnTo>
                    <a:pt x="0" y="330"/>
                  </a:lnTo>
                  <a:lnTo>
                    <a:pt x="36" y="296"/>
                  </a:lnTo>
                  <a:close/>
                </a:path>
              </a:pathLst>
            </a:custGeom>
            <a:solidFill>
              <a:srgbClr val="E8EAEA"/>
            </a:solidFill>
            <a:ln w="9525">
              <a:noFill/>
              <a:round/>
              <a:headEnd/>
              <a:tailEnd/>
            </a:ln>
          </p:spPr>
          <p:txBody>
            <a:bodyPr/>
            <a:lstStyle/>
            <a:p>
              <a:endParaRPr lang="en-US"/>
            </a:p>
          </p:txBody>
        </p:sp>
        <p:sp>
          <p:nvSpPr>
            <p:cNvPr id="1176" name="Freeform 242"/>
            <p:cNvSpPr>
              <a:spLocks/>
            </p:cNvSpPr>
            <p:nvPr/>
          </p:nvSpPr>
          <p:spPr bwMode="auto">
            <a:xfrm>
              <a:off x="5021" y="3494"/>
              <a:ext cx="71" cy="89"/>
            </a:xfrm>
            <a:custGeom>
              <a:avLst/>
              <a:gdLst>
                <a:gd name="T0" fmla="*/ 137 w 251"/>
                <a:gd name="T1" fmla="*/ 0 h 262"/>
                <a:gd name="T2" fmla="*/ 251 w 251"/>
                <a:gd name="T3" fmla="*/ 0 h 262"/>
                <a:gd name="T4" fmla="*/ 251 w 251"/>
                <a:gd name="T5" fmla="*/ 98 h 262"/>
                <a:gd name="T6" fmla="*/ 242 w 251"/>
                <a:gd name="T7" fmla="*/ 102 h 262"/>
                <a:gd name="T8" fmla="*/ 233 w 251"/>
                <a:gd name="T9" fmla="*/ 104 h 262"/>
                <a:gd name="T10" fmla="*/ 222 w 251"/>
                <a:gd name="T11" fmla="*/ 108 h 262"/>
                <a:gd name="T12" fmla="*/ 213 w 251"/>
                <a:gd name="T13" fmla="*/ 112 h 262"/>
                <a:gd name="T14" fmla="*/ 205 w 251"/>
                <a:gd name="T15" fmla="*/ 116 h 262"/>
                <a:gd name="T16" fmla="*/ 198 w 251"/>
                <a:gd name="T17" fmla="*/ 121 h 262"/>
                <a:gd name="T18" fmla="*/ 192 w 251"/>
                <a:gd name="T19" fmla="*/ 126 h 262"/>
                <a:gd name="T20" fmla="*/ 188 w 251"/>
                <a:gd name="T21" fmla="*/ 133 h 262"/>
                <a:gd name="T22" fmla="*/ 188 w 251"/>
                <a:gd name="T23" fmla="*/ 140 h 262"/>
                <a:gd name="T24" fmla="*/ 192 w 251"/>
                <a:gd name="T25" fmla="*/ 146 h 262"/>
                <a:gd name="T26" fmla="*/ 200 w 251"/>
                <a:gd name="T27" fmla="*/ 150 h 262"/>
                <a:gd name="T28" fmla="*/ 211 w 251"/>
                <a:gd name="T29" fmla="*/ 155 h 262"/>
                <a:gd name="T30" fmla="*/ 220 w 251"/>
                <a:gd name="T31" fmla="*/ 161 h 262"/>
                <a:gd name="T32" fmla="*/ 227 w 251"/>
                <a:gd name="T33" fmla="*/ 167 h 262"/>
                <a:gd name="T34" fmla="*/ 229 w 251"/>
                <a:gd name="T35" fmla="*/ 177 h 262"/>
                <a:gd name="T36" fmla="*/ 227 w 251"/>
                <a:gd name="T37" fmla="*/ 187 h 262"/>
                <a:gd name="T38" fmla="*/ 220 w 251"/>
                <a:gd name="T39" fmla="*/ 199 h 262"/>
                <a:gd name="T40" fmla="*/ 211 w 251"/>
                <a:gd name="T41" fmla="*/ 209 h 262"/>
                <a:gd name="T42" fmla="*/ 200 w 251"/>
                <a:gd name="T43" fmla="*/ 218 h 262"/>
                <a:gd name="T44" fmla="*/ 191 w 251"/>
                <a:gd name="T45" fmla="*/ 227 h 262"/>
                <a:gd name="T46" fmla="*/ 182 w 251"/>
                <a:gd name="T47" fmla="*/ 235 h 262"/>
                <a:gd name="T48" fmla="*/ 174 w 251"/>
                <a:gd name="T49" fmla="*/ 243 h 262"/>
                <a:gd name="T50" fmla="*/ 167 w 251"/>
                <a:gd name="T51" fmla="*/ 253 h 262"/>
                <a:gd name="T52" fmla="*/ 164 w 251"/>
                <a:gd name="T53" fmla="*/ 262 h 262"/>
                <a:gd name="T54" fmla="*/ 0 w 251"/>
                <a:gd name="T55" fmla="*/ 262 h 262"/>
                <a:gd name="T56" fmla="*/ 2 w 251"/>
                <a:gd name="T57" fmla="*/ 253 h 262"/>
                <a:gd name="T58" fmla="*/ 8 w 251"/>
                <a:gd name="T59" fmla="*/ 241 h 262"/>
                <a:gd name="T60" fmla="*/ 15 w 251"/>
                <a:gd name="T61" fmla="*/ 229 h 262"/>
                <a:gd name="T62" fmla="*/ 23 w 251"/>
                <a:gd name="T63" fmla="*/ 216 h 262"/>
                <a:gd name="T64" fmla="*/ 32 w 251"/>
                <a:gd name="T65" fmla="*/ 202 h 262"/>
                <a:gd name="T66" fmla="*/ 43 w 251"/>
                <a:gd name="T67" fmla="*/ 189 h 262"/>
                <a:gd name="T68" fmla="*/ 52 w 251"/>
                <a:gd name="T69" fmla="*/ 179 h 262"/>
                <a:gd name="T70" fmla="*/ 62 w 251"/>
                <a:gd name="T71" fmla="*/ 170 h 262"/>
                <a:gd name="T72" fmla="*/ 75 w 251"/>
                <a:gd name="T73" fmla="*/ 161 h 262"/>
                <a:gd name="T74" fmla="*/ 92 w 251"/>
                <a:gd name="T75" fmla="*/ 148 h 262"/>
                <a:gd name="T76" fmla="*/ 112 w 251"/>
                <a:gd name="T77" fmla="*/ 134 h 262"/>
                <a:gd name="T78" fmla="*/ 130 w 251"/>
                <a:gd name="T79" fmla="*/ 119 h 262"/>
                <a:gd name="T80" fmla="*/ 146 w 251"/>
                <a:gd name="T81" fmla="*/ 105 h 262"/>
                <a:gd name="T82" fmla="*/ 157 w 251"/>
                <a:gd name="T83" fmla="*/ 93 h 262"/>
                <a:gd name="T84" fmla="*/ 159 w 251"/>
                <a:gd name="T85" fmla="*/ 85 h 262"/>
                <a:gd name="T86" fmla="*/ 150 w 251"/>
                <a:gd name="T87" fmla="*/ 81 h 262"/>
                <a:gd name="T88" fmla="*/ 134 w 251"/>
                <a:gd name="T89" fmla="*/ 82 h 262"/>
                <a:gd name="T90" fmla="*/ 114 w 251"/>
                <a:gd name="T91" fmla="*/ 85 h 262"/>
                <a:gd name="T92" fmla="*/ 96 w 251"/>
                <a:gd name="T93" fmla="*/ 89 h 262"/>
                <a:gd name="T94" fmla="*/ 76 w 251"/>
                <a:gd name="T95" fmla="*/ 94 h 262"/>
                <a:gd name="T96" fmla="*/ 59 w 251"/>
                <a:gd name="T97" fmla="*/ 97 h 262"/>
                <a:gd name="T98" fmla="*/ 45 w 251"/>
                <a:gd name="T99" fmla="*/ 98 h 262"/>
                <a:gd name="T100" fmla="*/ 36 w 251"/>
                <a:gd name="T101" fmla="*/ 96 h 262"/>
                <a:gd name="T102" fmla="*/ 32 w 251"/>
                <a:gd name="T103" fmla="*/ 90 h 262"/>
                <a:gd name="T104" fmla="*/ 36 w 251"/>
                <a:gd name="T105" fmla="*/ 81 h 262"/>
                <a:gd name="T106" fmla="*/ 45 w 251"/>
                <a:gd name="T107" fmla="*/ 70 h 262"/>
                <a:gd name="T108" fmla="*/ 59 w 251"/>
                <a:gd name="T109" fmla="*/ 57 h 262"/>
                <a:gd name="T110" fmla="*/ 76 w 251"/>
                <a:gd name="T111" fmla="*/ 44 h 262"/>
                <a:gd name="T112" fmla="*/ 94 w 251"/>
                <a:gd name="T113" fmla="*/ 32 h 262"/>
                <a:gd name="T114" fmla="*/ 112 w 251"/>
                <a:gd name="T115" fmla="*/ 19 h 262"/>
                <a:gd name="T116" fmla="*/ 127 w 251"/>
                <a:gd name="T117" fmla="*/ 9 h 262"/>
                <a:gd name="T118" fmla="*/ 137 w 251"/>
                <a:gd name="T119" fmla="*/ 0 h 26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1"/>
                <a:gd name="T181" fmla="*/ 0 h 262"/>
                <a:gd name="T182" fmla="*/ 251 w 251"/>
                <a:gd name="T183" fmla="*/ 262 h 26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1" h="262">
                  <a:moveTo>
                    <a:pt x="137" y="0"/>
                  </a:moveTo>
                  <a:lnTo>
                    <a:pt x="251" y="0"/>
                  </a:lnTo>
                  <a:lnTo>
                    <a:pt x="251" y="98"/>
                  </a:lnTo>
                  <a:lnTo>
                    <a:pt x="242" y="102"/>
                  </a:lnTo>
                  <a:lnTo>
                    <a:pt x="233" y="104"/>
                  </a:lnTo>
                  <a:lnTo>
                    <a:pt x="222" y="108"/>
                  </a:lnTo>
                  <a:lnTo>
                    <a:pt x="213" y="112"/>
                  </a:lnTo>
                  <a:lnTo>
                    <a:pt x="205" y="116"/>
                  </a:lnTo>
                  <a:lnTo>
                    <a:pt x="198" y="121"/>
                  </a:lnTo>
                  <a:lnTo>
                    <a:pt x="192" y="126"/>
                  </a:lnTo>
                  <a:lnTo>
                    <a:pt x="188" y="133"/>
                  </a:lnTo>
                  <a:lnTo>
                    <a:pt x="188" y="140"/>
                  </a:lnTo>
                  <a:lnTo>
                    <a:pt x="192" y="146"/>
                  </a:lnTo>
                  <a:lnTo>
                    <a:pt x="200" y="150"/>
                  </a:lnTo>
                  <a:lnTo>
                    <a:pt x="211" y="155"/>
                  </a:lnTo>
                  <a:lnTo>
                    <a:pt x="220" y="161"/>
                  </a:lnTo>
                  <a:lnTo>
                    <a:pt x="227" y="167"/>
                  </a:lnTo>
                  <a:lnTo>
                    <a:pt x="229" y="177"/>
                  </a:lnTo>
                  <a:lnTo>
                    <a:pt x="227" y="187"/>
                  </a:lnTo>
                  <a:lnTo>
                    <a:pt x="220" y="199"/>
                  </a:lnTo>
                  <a:lnTo>
                    <a:pt x="211" y="209"/>
                  </a:lnTo>
                  <a:lnTo>
                    <a:pt x="200" y="218"/>
                  </a:lnTo>
                  <a:lnTo>
                    <a:pt x="191" y="227"/>
                  </a:lnTo>
                  <a:lnTo>
                    <a:pt x="182" y="235"/>
                  </a:lnTo>
                  <a:lnTo>
                    <a:pt x="174" y="243"/>
                  </a:lnTo>
                  <a:lnTo>
                    <a:pt x="167" y="253"/>
                  </a:lnTo>
                  <a:lnTo>
                    <a:pt x="164" y="262"/>
                  </a:lnTo>
                  <a:lnTo>
                    <a:pt x="0" y="262"/>
                  </a:lnTo>
                  <a:lnTo>
                    <a:pt x="2" y="253"/>
                  </a:lnTo>
                  <a:lnTo>
                    <a:pt x="8" y="241"/>
                  </a:lnTo>
                  <a:lnTo>
                    <a:pt x="15" y="229"/>
                  </a:lnTo>
                  <a:lnTo>
                    <a:pt x="23" y="216"/>
                  </a:lnTo>
                  <a:lnTo>
                    <a:pt x="32" y="202"/>
                  </a:lnTo>
                  <a:lnTo>
                    <a:pt x="43" y="189"/>
                  </a:lnTo>
                  <a:lnTo>
                    <a:pt x="52" y="179"/>
                  </a:lnTo>
                  <a:lnTo>
                    <a:pt x="62" y="170"/>
                  </a:lnTo>
                  <a:lnTo>
                    <a:pt x="75" y="161"/>
                  </a:lnTo>
                  <a:lnTo>
                    <a:pt x="92" y="148"/>
                  </a:lnTo>
                  <a:lnTo>
                    <a:pt x="112" y="134"/>
                  </a:lnTo>
                  <a:lnTo>
                    <a:pt x="130" y="119"/>
                  </a:lnTo>
                  <a:lnTo>
                    <a:pt x="146" y="105"/>
                  </a:lnTo>
                  <a:lnTo>
                    <a:pt x="157" y="93"/>
                  </a:lnTo>
                  <a:lnTo>
                    <a:pt x="159" y="85"/>
                  </a:lnTo>
                  <a:lnTo>
                    <a:pt x="150" y="81"/>
                  </a:lnTo>
                  <a:lnTo>
                    <a:pt x="134" y="82"/>
                  </a:lnTo>
                  <a:lnTo>
                    <a:pt x="114" y="85"/>
                  </a:lnTo>
                  <a:lnTo>
                    <a:pt x="96" y="89"/>
                  </a:lnTo>
                  <a:lnTo>
                    <a:pt x="76" y="94"/>
                  </a:lnTo>
                  <a:lnTo>
                    <a:pt x="59" y="97"/>
                  </a:lnTo>
                  <a:lnTo>
                    <a:pt x="45" y="98"/>
                  </a:lnTo>
                  <a:lnTo>
                    <a:pt x="36" y="96"/>
                  </a:lnTo>
                  <a:lnTo>
                    <a:pt x="32" y="90"/>
                  </a:lnTo>
                  <a:lnTo>
                    <a:pt x="36" y="81"/>
                  </a:lnTo>
                  <a:lnTo>
                    <a:pt x="45" y="70"/>
                  </a:lnTo>
                  <a:lnTo>
                    <a:pt x="59" y="57"/>
                  </a:lnTo>
                  <a:lnTo>
                    <a:pt x="76" y="44"/>
                  </a:lnTo>
                  <a:lnTo>
                    <a:pt x="94" y="32"/>
                  </a:lnTo>
                  <a:lnTo>
                    <a:pt x="112" y="19"/>
                  </a:lnTo>
                  <a:lnTo>
                    <a:pt x="127" y="9"/>
                  </a:lnTo>
                  <a:lnTo>
                    <a:pt x="137" y="0"/>
                  </a:lnTo>
                  <a:close/>
                </a:path>
              </a:pathLst>
            </a:custGeom>
            <a:solidFill>
              <a:srgbClr val="99E5E5"/>
            </a:solidFill>
            <a:ln w="9525">
              <a:noFill/>
              <a:round/>
              <a:headEnd/>
              <a:tailEnd/>
            </a:ln>
          </p:spPr>
          <p:txBody>
            <a:bodyPr/>
            <a:lstStyle/>
            <a:p>
              <a:endParaRPr lang="en-US"/>
            </a:p>
          </p:txBody>
        </p:sp>
        <p:sp>
          <p:nvSpPr>
            <p:cNvPr id="1177" name="Freeform 243"/>
            <p:cNvSpPr>
              <a:spLocks/>
            </p:cNvSpPr>
            <p:nvPr/>
          </p:nvSpPr>
          <p:spPr bwMode="auto">
            <a:xfrm>
              <a:off x="5127" y="3494"/>
              <a:ext cx="76" cy="89"/>
            </a:xfrm>
            <a:custGeom>
              <a:avLst/>
              <a:gdLst>
                <a:gd name="T0" fmla="*/ 109 w 271"/>
                <a:gd name="T1" fmla="*/ 0 h 262"/>
                <a:gd name="T2" fmla="*/ 103 w 271"/>
                <a:gd name="T3" fmla="*/ 5 h 262"/>
                <a:gd name="T4" fmla="*/ 94 w 271"/>
                <a:gd name="T5" fmla="*/ 12 h 262"/>
                <a:gd name="T6" fmla="*/ 85 w 271"/>
                <a:gd name="T7" fmla="*/ 20 h 262"/>
                <a:gd name="T8" fmla="*/ 74 w 271"/>
                <a:gd name="T9" fmla="*/ 29 h 262"/>
                <a:gd name="T10" fmla="*/ 64 w 271"/>
                <a:gd name="T11" fmla="*/ 38 h 262"/>
                <a:gd name="T12" fmla="*/ 54 w 271"/>
                <a:gd name="T13" fmla="*/ 49 h 262"/>
                <a:gd name="T14" fmla="*/ 44 w 271"/>
                <a:gd name="T15" fmla="*/ 58 h 262"/>
                <a:gd name="T16" fmla="*/ 38 w 271"/>
                <a:gd name="T17" fmla="*/ 66 h 262"/>
                <a:gd name="T18" fmla="*/ 33 w 271"/>
                <a:gd name="T19" fmla="*/ 74 h 262"/>
                <a:gd name="T20" fmla="*/ 32 w 271"/>
                <a:gd name="T21" fmla="*/ 82 h 262"/>
                <a:gd name="T22" fmla="*/ 34 w 271"/>
                <a:gd name="T23" fmla="*/ 90 h 262"/>
                <a:gd name="T24" fmla="*/ 39 w 271"/>
                <a:gd name="T25" fmla="*/ 98 h 262"/>
                <a:gd name="T26" fmla="*/ 44 w 271"/>
                <a:gd name="T27" fmla="*/ 104 h 262"/>
                <a:gd name="T28" fmla="*/ 54 w 271"/>
                <a:gd name="T29" fmla="*/ 109 h 262"/>
                <a:gd name="T30" fmla="*/ 64 w 271"/>
                <a:gd name="T31" fmla="*/ 110 h 262"/>
                <a:gd name="T32" fmla="*/ 74 w 271"/>
                <a:gd name="T33" fmla="*/ 109 h 262"/>
                <a:gd name="T34" fmla="*/ 85 w 271"/>
                <a:gd name="T35" fmla="*/ 108 h 262"/>
                <a:gd name="T36" fmla="*/ 94 w 271"/>
                <a:gd name="T37" fmla="*/ 111 h 262"/>
                <a:gd name="T38" fmla="*/ 102 w 271"/>
                <a:gd name="T39" fmla="*/ 117 h 262"/>
                <a:gd name="T40" fmla="*/ 107 w 271"/>
                <a:gd name="T41" fmla="*/ 126 h 262"/>
                <a:gd name="T42" fmla="*/ 108 w 271"/>
                <a:gd name="T43" fmla="*/ 136 h 262"/>
                <a:gd name="T44" fmla="*/ 106 w 271"/>
                <a:gd name="T45" fmla="*/ 148 h 262"/>
                <a:gd name="T46" fmla="*/ 99 w 271"/>
                <a:gd name="T47" fmla="*/ 159 h 262"/>
                <a:gd name="T48" fmla="*/ 86 w 271"/>
                <a:gd name="T49" fmla="*/ 171 h 262"/>
                <a:gd name="T50" fmla="*/ 71 w 271"/>
                <a:gd name="T51" fmla="*/ 182 h 262"/>
                <a:gd name="T52" fmla="*/ 56 w 271"/>
                <a:gd name="T53" fmla="*/ 194 h 262"/>
                <a:gd name="T54" fmla="*/ 42 w 271"/>
                <a:gd name="T55" fmla="*/ 205 h 262"/>
                <a:gd name="T56" fmla="*/ 30 w 271"/>
                <a:gd name="T57" fmla="*/ 216 h 262"/>
                <a:gd name="T58" fmla="*/ 18 w 271"/>
                <a:gd name="T59" fmla="*/ 227 h 262"/>
                <a:gd name="T60" fmla="*/ 9 w 271"/>
                <a:gd name="T61" fmla="*/ 239 h 262"/>
                <a:gd name="T62" fmla="*/ 3 w 271"/>
                <a:gd name="T63" fmla="*/ 250 h 262"/>
                <a:gd name="T64" fmla="*/ 0 w 271"/>
                <a:gd name="T65" fmla="*/ 262 h 262"/>
                <a:gd name="T66" fmla="*/ 179 w 271"/>
                <a:gd name="T67" fmla="*/ 262 h 262"/>
                <a:gd name="T68" fmla="*/ 183 w 271"/>
                <a:gd name="T69" fmla="*/ 254 h 262"/>
                <a:gd name="T70" fmla="*/ 187 w 271"/>
                <a:gd name="T71" fmla="*/ 245 h 262"/>
                <a:gd name="T72" fmla="*/ 193 w 271"/>
                <a:gd name="T73" fmla="*/ 234 h 262"/>
                <a:gd name="T74" fmla="*/ 199 w 271"/>
                <a:gd name="T75" fmla="*/ 223 h 262"/>
                <a:gd name="T76" fmla="*/ 205 w 271"/>
                <a:gd name="T77" fmla="*/ 212 h 262"/>
                <a:gd name="T78" fmla="*/ 212 w 271"/>
                <a:gd name="T79" fmla="*/ 201 h 262"/>
                <a:gd name="T80" fmla="*/ 217 w 271"/>
                <a:gd name="T81" fmla="*/ 192 h 262"/>
                <a:gd name="T82" fmla="*/ 223 w 271"/>
                <a:gd name="T83" fmla="*/ 184 h 262"/>
                <a:gd name="T84" fmla="*/ 229 w 271"/>
                <a:gd name="T85" fmla="*/ 177 h 262"/>
                <a:gd name="T86" fmla="*/ 235 w 271"/>
                <a:gd name="T87" fmla="*/ 169 h 262"/>
                <a:gd name="T88" fmla="*/ 239 w 271"/>
                <a:gd name="T89" fmla="*/ 161 h 262"/>
                <a:gd name="T90" fmla="*/ 243 w 271"/>
                <a:gd name="T91" fmla="*/ 153 h 262"/>
                <a:gd name="T92" fmla="*/ 243 w 271"/>
                <a:gd name="T93" fmla="*/ 146 h 262"/>
                <a:gd name="T94" fmla="*/ 240 w 271"/>
                <a:gd name="T95" fmla="*/ 140 h 262"/>
                <a:gd name="T96" fmla="*/ 235 w 271"/>
                <a:gd name="T97" fmla="*/ 134 h 262"/>
                <a:gd name="T98" fmla="*/ 224 w 271"/>
                <a:gd name="T99" fmla="*/ 132 h 262"/>
                <a:gd name="T100" fmla="*/ 212 w 271"/>
                <a:gd name="T101" fmla="*/ 129 h 262"/>
                <a:gd name="T102" fmla="*/ 200 w 271"/>
                <a:gd name="T103" fmla="*/ 125 h 262"/>
                <a:gd name="T104" fmla="*/ 191 w 271"/>
                <a:gd name="T105" fmla="*/ 118 h 262"/>
                <a:gd name="T106" fmla="*/ 187 w 271"/>
                <a:gd name="T107" fmla="*/ 106 h 262"/>
                <a:gd name="T108" fmla="*/ 191 w 271"/>
                <a:gd name="T109" fmla="*/ 89 h 262"/>
                <a:gd name="T110" fmla="*/ 205 w 271"/>
                <a:gd name="T111" fmla="*/ 67 h 262"/>
                <a:gd name="T112" fmla="*/ 231 w 271"/>
                <a:gd name="T113" fmla="*/ 37 h 262"/>
                <a:gd name="T114" fmla="*/ 271 w 271"/>
                <a:gd name="T115" fmla="*/ 0 h 262"/>
                <a:gd name="T116" fmla="*/ 109 w 271"/>
                <a:gd name="T117" fmla="*/ 0 h 2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1"/>
                <a:gd name="T178" fmla="*/ 0 h 262"/>
                <a:gd name="T179" fmla="*/ 271 w 271"/>
                <a:gd name="T180" fmla="*/ 262 h 2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1" h="262">
                  <a:moveTo>
                    <a:pt x="109" y="0"/>
                  </a:moveTo>
                  <a:lnTo>
                    <a:pt x="103" y="5"/>
                  </a:lnTo>
                  <a:lnTo>
                    <a:pt x="94" y="12"/>
                  </a:lnTo>
                  <a:lnTo>
                    <a:pt x="85" y="20"/>
                  </a:lnTo>
                  <a:lnTo>
                    <a:pt x="74" y="29"/>
                  </a:lnTo>
                  <a:lnTo>
                    <a:pt x="64" y="38"/>
                  </a:lnTo>
                  <a:lnTo>
                    <a:pt x="54" y="49"/>
                  </a:lnTo>
                  <a:lnTo>
                    <a:pt x="44" y="58"/>
                  </a:lnTo>
                  <a:lnTo>
                    <a:pt x="38" y="66"/>
                  </a:lnTo>
                  <a:lnTo>
                    <a:pt x="33" y="74"/>
                  </a:lnTo>
                  <a:lnTo>
                    <a:pt x="32" y="82"/>
                  </a:lnTo>
                  <a:lnTo>
                    <a:pt x="34" y="90"/>
                  </a:lnTo>
                  <a:lnTo>
                    <a:pt x="39" y="98"/>
                  </a:lnTo>
                  <a:lnTo>
                    <a:pt x="44" y="104"/>
                  </a:lnTo>
                  <a:lnTo>
                    <a:pt x="54" y="109"/>
                  </a:lnTo>
                  <a:lnTo>
                    <a:pt x="64" y="110"/>
                  </a:lnTo>
                  <a:lnTo>
                    <a:pt x="74" y="109"/>
                  </a:lnTo>
                  <a:lnTo>
                    <a:pt x="85" y="108"/>
                  </a:lnTo>
                  <a:lnTo>
                    <a:pt x="94" y="111"/>
                  </a:lnTo>
                  <a:lnTo>
                    <a:pt x="102" y="117"/>
                  </a:lnTo>
                  <a:lnTo>
                    <a:pt x="107" y="126"/>
                  </a:lnTo>
                  <a:lnTo>
                    <a:pt x="108" y="136"/>
                  </a:lnTo>
                  <a:lnTo>
                    <a:pt x="106" y="148"/>
                  </a:lnTo>
                  <a:lnTo>
                    <a:pt x="99" y="159"/>
                  </a:lnTo>
                  <a:lnTo>
                    <a:pt x="86" y="171"/>
                  </a:lnTo>
                  <a:lnTo>
                    <a:pt x="71" y="182"/>
                  </a:lnTo>
                  <a:lnTo>
                    <a:pt x="56" y="194"/>
                  </a:lnTo>
                  <a:lnTo>
                    <a:pt x="42" y="205"/>
                  </a:lnTo>
                  <a:lnTo>
                    <a:pt x="30" y="216"/>
                  </a:lnTo>
                  <a:lnTo>
                    <a:pt x="18" y="227"/>
                  </a:lnTo>
                  <a:lnTo>
                    <a:pt x="9" y="239"/>
                  </a:lnTo>
                  <a:lnTo>
                    <a:pt x="3" y="250"/>
                  </a:lnTo>
                  <a:lnTo>
                    <a:pt x="0" y="262"/>
                  </a:lnTo>
                  <a:lnTo>
                    <a:pt x="179" y="262"/>
                  </a:lnTo>
                  <a:lnTo>
                    <a:pt x="183" y="254"/>
                  </a:lnTo>
                  <a:lnTo>
                    <a:pt x="187" y="245"/>
                  </a:lnTo>
                  <a:lnTo>
                    <a:pt x="193" y="234"/>
                  </a:lnTo>
                  <a:lnTo>
                    <a:pt x="199" y="223"/>
                  </a:lnTo>
                  <a:lnTo>
                    <a:pt x="205" y="212"/>
                  </a:lnTo>
                  <a:lnTo>
                    <a:pt x="212" y="201"/>
                  </a:lnTo>
                  <a:lnTo>
                    <a:pt x="217" y="192"/>
                  </a:lnTo>
                  <a:lnTo>
                    <a:pt x="223" y="184"/>
                  </a:lnTo>
                  <a:lnTo>
                    <a:pt x="229" y="177"/>
                  </a:lnTo>
                  <a:lnTo>
                    <a:pt x="235" y="169"/>
                  </a:lnTo>
                  <a:lnTo>
                    <a:pt x="239" y="161"/>
                  </a:lnTo>
                  <a:lnTo>
                    <a:pt x="243" y="153"/>
                  </a:lnTo>
                  <a:lnTo>
                    <a:pt x="243" y="146"/>
                  </a:lnTo>
                  <a:lnTo>
                    <a:pt x="240" y="140"/>
                  </a:lnTo>
                  <a:lnTo>
                    <a:pt x="235" y="134"/>
                  </a:lnTo>
                  <a:lnTo>
                    <a:pt x="224" y="132"/>
                  </a:lnTo>
                  <a:lnTo>
                    <a:pt x="212" y="129"/>
                  </a:lnTo>
                  <a:lnTo>
                    <a:pt x="200" y="125"/>
                  </a:lnTo>
                  <a:lnTo>
                    <a:pt x="191" y="118"/>
                  </a:lnTo>
                  <a:lnTo>
                    <a:pt x="187" y="106"/>
                  </a:lnTo>
                  <a:lnTo>
                    <a:pt x="191" y="89"/>
                  </a:lnTo>
                  <a:lnTo>
                    <a:pt x="205" y="67"/>
                  </a:lnTo>
                  <a:lnTo>
                    <a:pt x="231" y="37"/>
                  </a:lnTo>
                  <a:lnTo>
                    <a:pt x="271" y="0"/>
                  </a:lnTo>
                  <a:lnTo>
                    <a:pt x="109" y="0"/>
                  </a:lnTo>
                  <a:close/>
                </a:path>
              </a:pathLst>
            </a:custGeom>
            <a:solidFill>
              <a:srgbClr val="99E5E5"/>
            </a:solidFill>
            <a:ln w="9525">
              <a:noFill/>
              <a:round/>
              <a:headEnd/>
              <a:tailEnd/>
            </a:ln>
          </p:spPr>
          <p:txBody>
            <a:bodyPr/>
            <a:lstStyle/>
            <a:p>
              <a:endParaRPr lang="en-US"/>
            </a:p>
          </p:txBody>
        </p:sp>
        <p:sp>
          <p:nvSpPr>
            <p:cNvPr id="1178" name="Rectangle 244"/>
            <p:cNvSpPr>
              <a:spLocks noChangeArrowheads="1"/>
            </p:cNvSpPr>
            <p:nvPr/>
          </p:nvSpPr>
          <p:spPr bwMode="auto">
            <a:xfrm>
              <a:off x="4972" y="3482"/>
              <a:ext cx="9" cy="219"/>
            </a:xfrm>
            <a:prstGeom prst="rect">
              <a:avLst/>
            </a:prstGeom>
            <a:solidFill>
              <a:srgbClr val="FFDDA5"/>
            </a:solidFill>
            <a:ln w="9525">
              <a:noFill/>
              <a:miter lim="800000"/>
              <a:headEnd/>
              <a:tailEnd/>
            </a:ln>
          </p:spPr>
          <p:txBody>
            <a:bodyPr/>
            <a:lstStyle/>
            <a:p>
              <a:endParaRPr lang="en-US"/>
            </a:p>
          </p:txBody>
        </p:sp>
        <p:sp>
          <p:nvSpPr>
            <p:cNvPr id="1179" name="Rectangle 245"/>
            <p:cNvSpPr>
              <a:spLocks noChangeArrowheads="1"/>
            </p:cNvSpPr>
            <p:nvPr/>
          </p:nvSpPr>
          <p:spPr bwMode="auto">
            <a:xfrm>
              <a:off x="5213" y="3482"/>
              <a:ext cx="9" cy="219"/>
            </a:xfrm>
            <a:prstGeom prst="rect">
              <a:avLst/>
            </a:prstGeom>
            <a:solidFill>
              <a:srgbClr val="FFDDA5"/>
            </a:solidFill>
            <a:ln w="9525">
              <a:noFill/>
              <a:miter lim="800000"/>
              <a:headEnd/>
              <a:tailEnd/>
            </a:ln>
          </p:spPr>
          <p:txBody>
            <a:bodyPr/>
            <a:lstStyle/>
            <a:p>
              <a:endParaRPr lang="en-US"/>
            </a:p>
          </p:txBody>
        </p:sp>
        <p:sp>
          <p:nvSpPr>
            <p:cNvPr id="1180" name="Rectangle 246"/>
            <p:cNvSpPr>
              <a:spLocks noChangeArrowheads="1"/>
            </p:cNvSpPr>
            <p:nvPr/>
          </p:nvSpPr>
          <p:spPr bwMode="auto">
            <a:xfrm>
              <a:off x="4981" y="3595"/>
              <a:ext cx="232" cy="13"/>
            </a:xfrm>
            <a:prstGeom prst="rect">
              <a:avLst/>
            </a:prstGeom>
            <a:solidFill>
              <a:srgbClr val="FFDDA5"/>
            </a:solidFill>
            <a:ln w="9525">
              <a:noFill/>
              <a:miter lim="800000"/>
              <a:headEnd/>
              <a:tailEnd/>
            </a:ln>
          </p:spPr>
          <p:txBody>
            <a:bodyPr/>
            <a:lstStyle/>
            <a:p>
              <a:endParaRPr lang="en-US"/>
            </a:p>
          </p:txBody>
        </p:sp>
        <p:sp>
          <p:nvSpPr>
            <p:cNvPr id="1181" name="Rectangle 247"/>
            <p:cNvSpPr>
              <a:spLocks noChangeArrowheads="1"/>
            </p:cNvSpPr>
            <p:nvPr/>
          </p:nvSpPr>
          <p:spPr bwMode="auto">
            <a:xfrm>
              <a:off x="4981" y="3608"/>
              <a:ext cx="232" cy="93"/>
            </a:xfrm>
            <a:prstGeom prst="rect">
              <a:avLst/>
            </a:prstGeom>
            <a:solidFill>
              <a:srgbClr val="B23333"/>
            </a:solidFill>
            <a:ln w="9525">
              <a:noFill/>
              <a:miter lim="800000"/>
              <a:headEnd/>
              <a:tailEnd/>
            </a:ln>
          </p:spPr>
          <p:txBody>
            <a:bodyPr/>
            <a:lstStyle/>
            <a:p>
              <a:endParaRPr lang="en-US"/>
            </a:p>
          </p:txBody>
        </p:sp>
        <p:sp>
          <p:nvSpPr>
            <p:cNvPr id="1182" name="Freeform 248"/>
            <p:cNvSpPr>
              <a:spLocks/>
            </p:cNvSpPr>
            <p:nvPr/>
          </p:nvSpPr>
          <p:spPr bwMode="auto">
            <a:xfrm>
              <a:off x="4972" y="3439"/>
              <a:ext cx="250" cy="33"/>
            </a:xfrm>
            <a:custGeom>
              <a:avLst/>
              <a:gdLst>
                <a:gd name="T0" fmla="*/ 894 w 894"/>
                <a:gd name="T1" fmla="*/ 98 h 98"/>
                <a:gd name="T2" fmla="*/ 837 w 894"/>
                <a:gd name="T3" fmla="*/ 0 h 98"/>
                <a:gd name="T4" fmla="*/ 49 w 894"/>
                <a:gd name="T5" fmla="*/ 0 h 98"/>
                <a:gd name="T6" fmla="*/ 0 w 894"/>
                <a:gd name="T7" fmla="*/ 98 h 98"/>
                <a:gd name="T8" fmla="*/ 894 w 894"/>
                <a:gd name="T9" fmla="*/ 98 h 98"/>
                <a:gd name="T10" fmla="*/ 0 60000 65536"/>
                <a:gd name="T11" fmla="*/ 0 60000 65536"/>
                <a:gd name="T12" fmla="*/ 0 60000 65536"/>
                <a:gd name="T13" fmla="*/ 0 60000 65536"/>
                <a:gd name="T14" fmla="*/ 0 60000 65536"/>
                <a:gd name="T15" fmla="*/ 0 w 894"/>
                <a:gd name="T16" fmla="*/ 0 h 98"/>
                <a:gd name="T17" fmla="*/ 894 w 894"/>
                <a:gd name="T18" fmla="*/ 98 h 98"/>
              </a:gdLst>
              <a:ahLst/>
              <a:cxnLst>
                <a:cxn ang="T10">
                  <a:pos x="T0" y="T1"/>
                </a:cxn>
                <a:cxn ang="T11">
                  <a:pos x="T2" y="T3"/>
                </a:cxn>
                <a:cxn ang="T12">
                  <a:pos x="T4" y="T5"/>
                </a:cxn>
                <a:cxn ang="T13">
                  <a:pos x="T6" y="T7"/>
                </a:cxn>
                <a:cxn ang="T14">
                  <a:pos x="T8" y="T9"/>
                </a:cxn>
              </a:cxnLst>
              <a:rect l="T15" t="T16" r="T17" b="T18"/>
              <a:pathLst>
                <a:path w="894" h="98">
                  <a:moveTo>
                    <a:pt x="894" y="98"/>
                  </a:moveTo>
                  <a:lnTo>
                    <a:pt x="837" y="0"/>
                  </a:lnTo>
                  <a:lnTo>
                    <a:pt x="49" y="0"/>
                  </a:lnTo>
                  <a:lnTo>
                    <a:pt x="0" y="98"/>
                  </a:lnTo>
                  <a:lnTo>
                    <a:pt x="894" y="98"/>
                  </a:lnTo>
                  <a:close/>
                </a:path>
              </a:pathLst>
            </a:custGeom>
            <a:solidFill>
              <a:srgbClr val="7C0000"/>
            </a:solidFill>
            <a:ln w="9525">
              <a:noFill/>
              <a:round/>
              <a:headEnd/>
              <a:tailEnd/>
            </a:ln>
          </p:spPr>
          <p:txBody>
            <a:bodyPr/>
            <a:lstStyle/>
            <a:p>
              <a:endParaRPr lang="en-US"/>
            </a:p>
          </p:txBody>
        </p:sp>
        <p:sp>
          <p:nvSpPr>
            <p:cNvPr id="1183" name="Rectangle 249"/>
            <p:cNvSpPr>
              <a:spLocks noChangeArrowheads="1"/>
            </p:cNvSpPr>
            <p:nvPr/>
          </p:nvSpPr>
          <p:spPr bwMode="auto">
            <a:xfrm>
              <a:off x="4981" y="3643"/>
              <a:ext cx="34" cy="16"/>
            </a:xfrm>
            <a:prstGeom prst="rect">
              <a:avLst/>
            </a:prstGeom>
            <a:solidFill>
              <a:srgbClr val="7C0000"/>
            </a:solidFill>
            <a:ln w="9525">
              <a:noFill/>
              <a:miter lim="800000"/>
              <a:headEnd/>
              <a:tailEnd/>
            </a:ln>
          </p:spPr>
          <p:txBody>
            <a:bodyPr/>
            <a:lstStyle/>
            <a:p>
              <a:endParaRPr lang="en-US"/>
            </a:p>
          </p:txBody>
        </p:sp>
        <p:sp>
          <p:nvSpPr>
            <p:cNvPr id="1184" name="Rectangle 250"/>
            <p:cNvSpPr>
              <a:spLocks noChangeArrowheads="1"/>
            </p:cNvSpPr>
            <p:nvPr/>
          </p:nvSpPr>
          <p:spPr bwMode="auto">
            <a:xfrm>
              <a:off x="4981" y="3624"/>
              <a:ext cx="16" cy="15"/>
            </a:xfrm>
            <a:prstGeom prst="rect">
              <a:avLst/>
            </a:prstGeom>
            <a:solidFill>
              <a:srgbClr val="7C0000"/>
            </a:solidFill>
            <a:ln w="9525">
              <a:noFill/>
              <a:miter lim="800000"/>
              <a:headEnd/>
              <a:tailEnd/>
            </a:ln>
          </p:spPr>
          <p:txBody>
            <a:bodyPr/>
            <a:lstStyle/>
            <a:p>
              <a:endParaRPr lang="en-US"/>
            </a:p>
          </p:txBody>
        </p:sp>
        <p:sp>
          <p:nvSpPr>
            <p:cNvPr id="1185" name="Rectangle 251"/>
            <p:cNvSpPr>
              <a:spLocks noChangeArrowheads="1"/>
            </p:cNvSpPr>
            <p:nvPr/>
          </p:nvSpPr>
          <p:spPr bwMode="auto">
            <a:xfrm>
              <a:off x="4981" y="3663"/>
              <a:ext cx="16" cy="15"/>
            </a:xfrm>
            <a:prstGeom prst="rect">
              <a:avLst/>
            </a:prstGeom>
            <a:solidFill>
              <a:srgbClr val="7C0000"/>
            </a:solidFill>
            <a:ln w="9525">
              <a:noFill/>
              <a:miter lim="800000"/>
              <a:headEnd/>
              <a:tailEnd/>
            </a:ln>
          </p:spPr>
          <p:txBody>
            <a:bodyPr/>
            <a:lstStyle/>
            <a:p>
              <a:endParaRPr lang="en-US"/>
            </a:p>
          </p:txBody>
        </p:sp>
        <p:sp>
          <p:nvSpPr>
            <p:cNvPr id="1186" name="Rectangle 252"/>
            <p:cNvSpPr>
              <a:spLocks noChangeArrowheads="1"/>
            </p:cNvSpPr>
            <p:nvPr/>
          </p:nvSpPr>
          <p:spPr bwMode="auto">
            <a:xfrm>
              <a:off x="5125" y="3643"/>
              <a:ext cx="34" cy="16"/>
            </a:xfrm>
            <a:prstGeom prst="rect">
              <a:avLst/>
            </a:prstGeom>
            <a:solidFill>
              <a:srgbClr val="7C0000"/>
            </a:solidFill>
            <a:ln w="9525">
              <a:noFill/>
              <a:miter lim="800000"/>
              <a:headEnd/>
              <a:tailEnd/>
            </a:ln>
          </p:spPr>
          <p:txBody>
            <a:bodyPr/>
            <a:lstStyle/>
            <a:p>
              <a:endParaRPr lang="en-US"/>
            </a:p>
          </p:txBody>
        </p:sp>
        <p:sp>
          <p:nvSpPr>
            <p:cNvPr id="1187" name="Rectangle 253"/>
            <p:cNvSpPr>
              <a:spLocks noChangeArrowheads="1"/>
            </p:cNvSpPr>
            <p:nvPr/>
          </p:nvSpPr>
          <p:spPr bwMode="auto">
            <a:xfrm>
              <a:off x="5108" y="3663"/>
              <a:ext cx="33" cy="15"/>
            </a:xfrm>
            <a:prstGeom prst="rect">
              <a:avLst/>
            </a:prstGeom>
            <a:solidFill>
              <a:srgbClr val="7C0000"/>
            </a:solidFill>
            <a:ln w="9525">
              <a:noFill/>
              <a:miter lim="800000"/>
              <a:headEnd/>
              <a:tailEnd/>
            </a:ln>
          </p:spPr>
          <p:txBody>
            <a:bodyPr/>
            <a:lstStyle/>
            <a:p>
              <a:endParaRPr lang="en-US"/>
            </a:p>
          </p:txBody>
        </p:sp>
        <p:sp>
          <p:nvSpPr>
            <p:cNvPr id="1188" name="Freeform 254"/>
            <p:cNvSpPr>
              <a:spLocks/>
            </p:cNvSpPr>
            <p:nvPr/>
          </p:nvSpPr>
          <p:spPr bwMode="auto">
            <a:xfrm>
              <a:off x="4996" y="3429"/>
              <a:ext cx="203" cy="10"/>
            </a:xfrm>
            <a:custGeom>
              <a:avLst/>
              <a:gdLst>
                <a:gd name="T0" fmla="*/ 724 w 724"/>
                <a:gd name="T1" fmla="*/ 27 h 27"/>
                <a:gd name="T2" fmla="*/ 700 w 724"/>
                <a:gd name="T3" fmla="*/ 0 h 27"/>
                <a:gd name="T4" fmla="*/ 21 w 724"/>
                <a:gd name="T5" fmla="*/ 0 h 27"/>
                <a:gd name="T6" fmla="*/ 0 w 724"/>
                <a:gd name="T7" fmla="*/ 27 h 27"/>
                <a:gd name="T8" fmla="*/ 724 w 724"/>
                <a:gd name="T9" fmla="*/ 27 h 27"/>
                <a:gd name="T10" fmla="*/ 0 60000 65536"/>
                <a:gd name="T11" fmla="*/ 0 60000 65536"/>
                <a:gd name="T12" fmla="*/ 0 60000 65536"/>
                <a:gd name="T13" fmla="*/ 0 60000 65536"/>
                <a:gd name="T14" fmla="*/ 0 60000 65536"/>
                <a:gd name="T15" fmla="*/ 0 w 724"/>
                <a:gd name="T16" fmla="*/ 0 h 27"/>
                <a:gd name="T17" fmla="*/ 724 w 724"/>
                <a:gd name="T18" fmla="*/ 27 h 27"/>
              </a:gdLst>
              <a:ahLst/>
              <a:cxnLst>
                <a:cxn ang="T10">
                  <a:pos x="T0" y="T1"/>
                </a:cxn>
                <a:cxn ang="T11">
                  <a:pos x="T2" y="T3"/>
                </a:cxn>
                <a:cxn ang="T12">
                  <a:pos x="T4" y="T5"/>
                </a:cxn>
                <a:cxn ang="T13">
                  <a:pos x="T6" y="T7"/>
                </a:cxn>
                <a:cxn ang="T14">
                  <a:pos x="T8" y="T9"/>
                </a:cxn>
              </a:cxnLst>
              <a:rect l="T15" t="T16" r="T17" b="T18"/>
              <a:pathLst>
                <a:path w="724" h="27">
                  <a:moveTo>
                    <a:pt x="724" y="27"/>
                  </a:moveTo>
                  <a:lnTo>
                    <a:pt x="700" y="0"/>
                  </a:lnTo>
                  <a:lnTo>
                    <a:pt x="21" y="0"/>
                  </a:lnTo>
                  <a:lnTo>
                    <a:pt x="0" y="27"/>
                  </a:lnTo>
                  <a:lnTo>
                    <a:pt x="724" y="27"/>
                  </a:lnTo>
                  <a:close/>
                </a:path>
              </a:pathLst>
            </a:custGeom>
            <a:solidFill>
              <a:srgbClr val="FFE5B7"/>
            </a:solidFill>
            <a:ln w="9525">
              <a:noFill/>
              <a:round/>
              <a:headEnd/>
              <a:tailEnd/>
            </a:ln>
          </p:spPr>
          <p:txBody>
            <a:bodyPr/>
            <a:lstStyle/>
            <a:p>
              <a:endParaRPr lang="en-US"/>
            </a:p>
          </p:txBody>
        </p:sp>
        <p:sp>
          <p:nvSpPr>
            <p:cNvPr id="1189" name="Rectangle 255"/>
            <p:cNvSpPr>
              <a:spLocks noChangeArrowheads="1"/>
            </p:cNvSpPr>
            <p:nvPr/>
          </p:nvSpPr>
          <p:spPr bwMode="auto">
            <a:xfrm>
              <a:off x="5090" y="3401"/>
              <a:ext cx="14" cy="28"/>
            </a:xfrm>
            <a:prstGeom prst="rect">
              <a:avLst/>
            </a:prstGeom>
            <a:solidFill>
              <a:srgbClr val="8CA5C1"/>
            </a:solidFill>
            <a:ln w="9525">
              <a:noFill/>
              <a:miter lim="800000"/>
              <a:headEnd/>
              <a:tailEnd/>
            </a:ln>
          </p:spPr>
          <p:txBody>
            <a:bodyPr/>
            <a:lstStyle/>
            <a:p>
              <a:endParaRPr lang="en-US"/>
            </a:p>
          </p:txBody>
        </p:sp>
        <p:sp>
          <p:nvSpPr>
            <p:cNvPr id="1190" name="Freeform 256"/>
            <p:cNvSpPr>
              <a:spLocks/>
            </p:cNvSpPr>
            <p:nvPr/>
          </p:nvSpPr>
          <p:spPr bwMode="auto">
            <a:xfrm>
              <a:off x="5090" y="3392"/>
              <a:ext cx="14" cy="9"/>
            </a:xfrm>
            <a:custGeom>
              <a:avLst/>
              <a:gdLst>
                <a:gd name="T0" fmla="*/ 52 w 52"/>
                <a:gd name="T1" fmla="*/ 25 h 25"/>
                <a:gd name="T2" fmla="*/ 50 w 52"/>
                <a:gd name="T3" fmla="*/ 15 h 25"/>
                <a:gd name="T4" fmla="*/ 45 w 52"/>
                <a:gd name="T5" fmla="*/ 7 h 25"/>
                <a:gd name="T6" fmla="*/ 37 w 52"/>
                <a:gd name="T7" fmla="*/ 2 h 25"/>
                <a:gd name="T8" fmla="*/ 27 w 52"/>
                <a:gd name="T9" fmla="*/ 0 h 25"/>
                <a:gd name="T10" fmla="*/ 16 w 52"/>
                <a:gd name="T11" fmla="*/ 2 h 25"/>
                <a:gd name="T12" fmla="*/ 8 w 52"/>
                <a:gd name="T13" fmla="*/ 7 h 25"/>
                <a:gd name="T14" fmla="*/ 2 w 52"/>
                <a:gd name="T15" fmla="*/ 15 h 25"/>
                <a:gd name="T16" fmla="*/ 0 w 52"/>
                <a:gd name="T17" fmla="*/ 25 h 25"/>
                <a:gd name="T18" fmla="*/ 52 w 52"/>
                <a:gd name="T19" fmla="*/ 25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25"/>
                <a:gd name="T32" fmla="*/ 52 w 52"/>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25">
                  <a:moveTo>
                    <a:pt x="52" y="25"/>
                  </a:moveTo>
                  <a:lnTo>
                    <a:pt x="50" y="15"/>
                  </a:lnTo>
                  <a:lnTo>
                    <a:pt x="45" y="7"/>
                  </a:lnTo>
                  <a:lnTo>
                    <a:pt x="37" y="2"/>
                  </a:lnTo>
                  <a:lnTo>
                    <a:pt x="27" y="0"/>
                  </a:lnTo>
                  <a:lnTo>
                    <a:pt x="16" y="2"/>
                  </a:lnTo>
                  <a:lnTo>
                    <a:pt x="8" y="7"/>
                  </a:lnTo>
                  <a:lnTo>
                    <a:pt x="2" y="15"/>
                  </a:lnTo>
                  <a:lnTo>
                    <a:pt x="0" y="25"/>
                  </a:lnTo>
                  <a:lnTo>
                    <a:pt x="52" y="25"/>
                  </a:lnTo>
                  <a:close/>
                </a:path>
              </a:pathLst>
            </a:custGeom>
            <a:solidFill>
              <a:srgbClr val="3F6B99"/>
            </a:solidFill>
            <a:ln w="9525">
              <a:noFill/>
              <a:round/>
              <a:headEnd/>
              <a:tailEnd/>
            </a:ln>
          </p:spPr>
          <p:txBody>
            <a:bodyPr/>
            <a:lstStyle/>
            <a:p>
              <a:endParaRPr lang="en-US"/>
            </a:p>
          </p:txBody>
        </p:sp>
        <p:sp>
          <p:nvSpPr>
            <p:cNvPr id="1191" name="Rectangle 257"/>
            <p:cNvSpPr>
              <a:spLocks noChangeArrowheads="1"/>
            </p:cNvSpPr>
            <p:nvPr/>
          </p:nvSpPr>
          <p:spPr bwMode="auto">
            <a:xfrm>
              <a:off x="5232" y="3494"/>
              <a:ext cx="101" cy="89"/>
            </a:xfrm>
            <a:prstGeom prst="rect">
              <a:avLst/>
            </a:prstGeom>
            <a:solidFill>
              <a:srgbClr val="26CCD8"/>
            </a:solidFill>
            <a:ln w="9525">
              <a:noFill/>
              <a:miter lim="800000"/>
              <a:headEnd/>
              <a:tailEnd/>
            </a:ln>
          </p:spPr>
          <p:txBody>
            <a:bodyPr/>
            <a:lstStyle/>
            <a:p>
              <a:endParaRPr lang="en-US"/>
            </a:p>
          </p:txBody>
        </p:sp>
        <p:sp>
          <p:nvSpPr>
            <p:cNvPr id="1192" name="Rectangle 258"/>
            <p:cNvSpPr>
              <a:spLocks noChangeArrowheads="1"/>
            </p:cNvSpPr>
            <p:nvPr/>
          </p:nvSpPr>
          <p:spPr bwMode="auto">
            <a:xfrm>
              <a:off x="5342" y="3494"/>
              <a:ext cx="101" cy="89"/>
            </a:xfrm>
            <a:prstGeom prst="rect">
              <a:avLst/>
            </a:prstGeom>
            <a:solidFill>
              <a:srgbClr val="26CCD8"/>
            </a:solidFill>
            <a:ln w="9525">
              <a:noFill/>
              <a:miter lim="800000"/>
              <a:headEnd/>
              <a:tailEnd/>
            </a:ln>
          </p:spPr>
          <p:txBody>
            <a:bodyPr/>
            <a:lstStyle/>
            <a:p>
              <a:endParaRPr lang="en-US"/>
            </a:p>
          </p:txBody>
        </p:sp>
        <p:sp>
          <p:nvSpPr>
            <p:cNvPr id="1193" name="Freeform 259"/>
            <p:cNvSpPr>
              <a:spLocks/>
            </p:cNvSpPr>
            <p:nvPr/>
          </p:nvSpPr>
          <p:spPr bwMode="auto">
            <a:xfrm>
              <a:off x="5222" y="3482"/>
              <a:ext cx="231" cy="113"/>
            </a:xfrm>
            <a:custGeom>
              <a:avLst/>
              <a:gdLst>
                <a:gd name="T0" fmla="*/ 34 w 827"/>
                <a:gd name="T1" fmla="*/ 296 h 332"/>
                <a:gd name="T2" fmla="*/ 396 w 827"/>
                <a:gd name="T3" fmla="*/ 296 h 332"/>
                <a:gd name="T4" fmla="*/ 396 w 827"/>
                <a:gd name="T5" fmla="*/ 36 h 332"/>
                <a:gd name="T6" fmla="*/ 34 w 827"/>
                <a:gd name="T7" fmla="*/ 36 h 332"/>
                <a:gd name="T8" fmla="*/ 34 w 827"/>
                <a:gd name="T9" fmla="*/ 296 h 332"/>
                <a:gd name="T10" fmla="*/ 0 w 827"/>
                <a:gd name="T11" fmla="*/ 332 h 332"/>
                <a:gd name="T12" fmla="*/ 0 w 827"/>
                <a:gd name="T13" fmla="*/ 0 h 332"/>
                <a:gd name="T14" fmla="*/ 827 w 827"/>
                <a:gd name="T15" fmla="*/ 0 h 332"/>
                <a:gd name="T16" fmla="*/ 827 w 827"/>
                <a:gd name="T17" fmla="*/ 332 h 332"/>
                <a:gd name="T18" fmla="*/ 791 w 827"/>
                <a:gd name="T19" fmla="*/ 296 h 332"/>
                <a:gd name="T20" fmla="*/ 791 w 827"/>
                <a:gd name="T21" fmla="*/ 36 h 332"/>
                <a:gd name="T22" fmla="*/ 430 w 827"/>
                <a:gd name="T23" fmla="*/ 36 h 332"/>
                <a:gd name="T24" fmla="*/ 430 w 827"/>
                <a:gd name="T25" fmla="*/ 296 h 332"/>
                <a:gd name="T26" fmla="*/ 791 w 827"/>
                <a:gd name="T27" fmla="*/ 296 h 332"/>
                <a:gd name="T28" fmla="*/ 827 w 827"/>
                <a:gd name="T29" fmla="*/ 332 h 332"/>
                <a:gd name="T30" fmla="*/ 0 w 827"/>
                <a:gd name="T31" fmla="*/ 332 h 332"/>
                <a:gd name="T32" fmla="*/ 34 w 827"/>
                <a:gd name="T33" fmla="*/ 296 h 3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7"/>
                <a:gd name="T52" fmla="*/ 0 h 332"/>
                <a:gd name="T53" fmla="*/ 827 w 827"/>
                <a:gd name="T54" fmla="*/ 332 h 3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7" h="332">
                  <a:moveTo>
                    <a:pt x="34" y="296"/>
                  </a:moveTo>
                  <a:lnTo>
                    <a:pt x="396" y="296"/>
                  </a:lnTo>
                  <a:lnTo>
                    <a:pt x="396" y="36"/>
                  </a:lnTo>
                  <a:lnTo>
                    <a:pt x="34" y="36"/>
                  </a:lnTo>
                  <a:lnTo>
                    <a:pt x="34" y="296"/>
                  </a:lnTo>
                  <a:lnTo>
                    <a:pt x="0" y="332"/>
                  </a:lnTo>
                  <a:lnTo>
                    <a:pt x="0" y="0"/>
                  </a:lnTo>
                  <a:lnTo>
                    <a:pt x="827" y="0"/>
                  </a:lnTo>
                  <a:lnTo>
                    <a:pt x="827" y="332"/>
                  </a:lnTo>
                  <a:lnTo>
                    <a:pt x="791" y="296"/>
                  </a:lnTo>
                  <a:lnTo>
                    <a:pt x="791" y="36"/>
                  </a:lnTo>
                  <a:lnTo>
                    <a:pt x="430" y="36"/>
                  </a:lnTo>
                  <a:lnTo>
                    <a:pt x="430" y="296"/>
                  </a:lnTo>
                  <a:lnTo>
                    <a:pt x="791" y="296"/>
                  </a:lnTo>
                  <a:lnTo>
                    <a:pt x="827" y="332"/>
                  </a:lnTo>
                  <a:lnTo>
                    <a:pt x="0" y="332"/>
                  </a:lnTo>
                  <a:lnTo>
                    <a:pt x="34" y="296"/>
                  </a:lnTo>
                  <a:close/>
                </a:path>
              </a:pathLst>
            </a:custGeom>
            <a:solidFill>
              <a:srgbClr val="E8EAEA"/>
            </a:solidFill>
            <a:ln w="9525">
              <a:noFill/>
              <a:round/>
              <a:headEnd/>
              <a:tailEnd/>
            </a:ln>
          </p:spPr>
          <p:txBody>
            <a:bodyPr/>
            <a:lstStyle/>
            <a:p>
              <a:endParaRPr lang="en-US"/>
            </a:p>
          </p:txBody>
        </p:sp>
        <p:sp>
          <p:nvSpPr>
            <p:cNvPr id="1194" name="Freeform 260"/>
            <p:cNvSpPr>
              <a:spLocks/>
            </p:cNvSpPr>
            <p:nvPr/>
          </p:nvSpPr>
          <p:spPr bwMode="auto">
            <a:xfrm>
              <a:off x="5262" y="3494"/>
              <a:ext cx="71" cy="89"/>
            </a:xfrm>
            <a:custGeom>
              <a:avLst/>
              <a:gdLst>
                <a:gd name="T0" fmla="*/ 137 w 252"/>
                <a:gd name="T1" fmla="*/ 0 h 260"/>
                <a:gd name="T2" fmla="*/ 252 w 252"/>
                <a:gd name="T3" fmla="*/ 0 h 260"/>
                <a:gd name="T4" fmla="*/ 252 w 252"/>
                <a:gd name="T5" fmla="*/ 96 h 260"/>
                <a:gd name="T6" fmla="*/ 243 w 252"/>
                <a:gd name="T7" fmla="*/ 100 h 260"/>
                <a:gd name="T8" fmla="*/ 232 w 252"/>
                <a:gd name="T9" fmla="*/ 102 h 260"/>
                <a:gd name="T10" fmla="*/ 222 w 252"/>
                <a:gd name="T11" fmla="*/ 106 h 260"/>
                <a:gd name="T12" fmla="*/ 213 w 252"/>
                <a:gd name="T13" fmla="*/ 110 h 260"/>
                <a:gd name="T14" fmla="*/ 205 w 252"/>
                <a:gd name="T15" fmla="*/ 115 h 260"/>
                <a:gd name="T16" fmla="*/ 198 w 252"/>
                <a:gd name="T17" fmla="*/ 119 h 260"/>
                <a:gd name="T18" fmla="*/ 192 w 252"/>
                <a:gd name="T19" fmla="*/ 125 h 260"/>
                <a:gd name="T20" fmla="*/ 187 w 252"/>
                <a:gd name="T21" fmla="*/ 132 h 260"/>
                <a:gd name="T22" fmla="*/ 187 w 252"/>
                <a:gd name="T23" fmla="*/ 139 h 260"/>
                <a:gd name="T24" fmla="*/ 193 w 252"/>
                <a:gd name="T25" fmla="*/ 144 h 260"/>
                <a:gd name="T26" fmla="*/ 201 w 252"/>
                <a:gd name="T27" fmla="*/ 149 h 260"/>
                <a:gd name="T28" fmla="*/ 210 w 252"/>
                <a:gd name="T29" fmla="*/ 154 h 260"/>
                <a:gd name="T30" fmla="*/ 220 w 252"/>
                <a:gd name="T31" fmla="*/ 160 h 260"/>
                <a:gd name="T32" fmla="*/ 227 w 252"/>
                <a:gd name="T33" fmla="*/ 165 h 260"/>
                <a:gd name="T34" fmla="*/ 230 w 252"/>
                <a:gd name="T35" fmla="*/ 175 h 260"/>
                <a:gd name="T36" fmla="*/ 227 w 252"/>
                <a:gd name="T37" fmla="*/ 185 h 260"/>
                <a:gd name="T38" fmla="*/ 220 w 252"/>
                <a:gd name="T39" fmla="*/ 197 h 260"/>
                <a:gd name="T40" fmla="*/ 210 w 252"/>
                <a:gd name="T41" fmla="*/ 207 h 260"/>
                <a:gd name="T42" fmla="*/ 201 w 252"/>
                <a:gd name="T43" fmla="*/ 216 h 260"/>
                <a:gd name="T44" fmla="*/ 192 w 252"/>
                <a:gd name="T45" fmla="*/ 225 h 260"/>
                <a:gd name="T46" fmla="*/ 182 w 252"/>
                <a:gd name="T47" fmla="*/ 233 h 260"/>
                <a:gd name="T48" fmla="*/ 174 w 252"/>
                <a:gd name="T49" fmla="*/ 241 h 260"/>
                <a:gd name="T50" fmla="*/ 168 w 252"/>
                <a:gd name="T51" fmla="*/ 251 h 260"/>
                <a:gd name="T52" fmla="*/ 163 w 252"/>
                <a:gd name="T53" fmla="*/ 260 h 260"/>
                <a:gd name="T54" fmla="*/ 0 w 252"/>
                <a:gd name="T55" fmla="*/ 260 h 260"/>
                <a:gd name="T56" fmla="*/ 2 w 252"/>
                <a:gd name="T57" fmla="*/ 251 h 260"/>
                <a:gd name="T58" fmla="*/ 8 w 252"/>
                <a:gd name="T59" fmla="*/ 239 h 260"/>
                <a:gd name="T60" fmla="*/ 15 w 252"/>
                <a:gd name="T61" fmla="*/ 227 h 260"/>
                <a:gd name="T62" fmla="*/ 23 w 252"/>
                <a:gd name="T63" fmla="*/ 214 h 260"/>
                <a:gd name="T64" fmla="*/ 32 w 252"/>
                <a:gd name="T65" fmla="*/ 200 h 260"/>
                <a:gd name="T66" fmla="*/ 42 w 252"/>
                <a:gd name="T67" fmla="*/ 187 h 260"/>
                <a:gd name="T68" fmla="*/ 53 w 252"/>
                <a:gd name="T69" fmla="*/ 177 h 260"/>
                <a:gd name="T70" fmla="*/ 62 w 252"/>
                <a:gd name="T71" fmla="*/ 168 h 260"/>
                <a:gd name="T72" fmla="*/ 74 w 252"/>
                <a:gd name="T73" fmla="*/ 159 h 260"/>
                <a:gd name="T74" fmla="*/ 92 w 252"/>
                <a:gd name="T75" fmla="*/ 146 h 260"/>
                <a:gd name="T76" fmla="*/ 111 w 252"/>
                <a:gd name="T77" fmla="*/ 132 h 260"/>
                <a:gd name="T78" fmla="*/ 131 w 252"/>
                <a:gd name="T79" fmla="*/ 117 h 260"/>
                <a:gd name="T80" fmla="*/ 147 w 252"/>
                <a:gd name="T81" fmla="*/ 103 h 260"/>
                <a:gd name="T82" fmla="*/ 157 w 252"/>
                <a:gd name="T83" fmla="*/ 92 h 260"/>
                <a:gd name="T84" fmla="*/ 160 w 252"/>
                <a:gd name="T85" fmla="*/ 84 h 260"/>
                <a:gd name="T86" fmla="*/ 151 w 252"/>
                <a:gd name="T87" fmla="*/ 80 h 260"/>
                <a:gd name="T88" fmla="*/ 134 w 252"/>
                <a:gd name="T89" fmla="*/ 81 h 260"/>
                <a:gd name="T90" fmla="*/ 115 w 252"/>
                <a:gd name="T91" fmla="*/ 84 h 260"/>
                <a:gd name="T92" fmla="*/ 95 w 252"/>
                <a:gd name="T93" fmla="*/ 88 h 260"/>
                <a:gd name="T94" fmla="*/ 77 w 252"/>
                <a:gd name="T95" fmla="*/ 92 h 260"/>
                <a:gd name="T96" fmla="*/ 59 w 252"/>
                <a:gd name="T97" fmla="*/ 95 h 260"/>
                <a:gd name="T98" fmla="*/ 46 w 252"/>
                <a:gd name="T99" fmla="*/ 96 h 260"/>
                <a:gd name="T100" fmla="*/ 35 w 252"/>
                <a:gd name="T101" fmla="*/ 94 h 260"/>
                <a:gd name="T102" fmla="*/ 32 w 252"/>
                <a:gd name="T103" fmla="*/ 88 h 260"/>
                <a:gd name="T104" fmla="*/ 35 w 252"/>
                <a:gd name="T105" fmla="*/ 79 h 260"/>
                <a:gd name="T106" fmla="*/ 45 w 252"/>
                <a:gd name="T107" fmla="*/ 68 h 260"/>
                <a:gd name="T108" fmla="*/ 58 w 252"/>
                <a:gd name="T109" fmla="*/ 55 h 260"/>
                <a:gd name="T110" fmla="*/ 76 w 252"/>
                <a:gd name="T111" fmla="*/ 42 h 260"/>
                <a:gd name="T112" fmla="*/ 94 w 252"/>
                <a:gd name="T113" fmla="*/ 30 h 260"/>
                <a:gd name="T114" fmla="*/ 111 w 252"/>
                <a:gd name="T115" fmla="*/ 18 h 260"/>
                <a:gd name="T116" fmla="*/ 126 w 252"/>
                <a:gd name="T117" fmla="*/ 8 h 260"/>
                <a:gd name="T118" fmla="*/ 137 w 252"/>
                <a:gd name="T119" fmla="*/ 0 h 2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2"/>
                <a:gd name="T181" fmla="*/ 0 h 260"/>
                <a:gd name="T182" fmla="*/ 252 w 252"/>
                <a:gd name="T183" fmla="*/ 260 h 2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2" h="260">
                  <a:moveTo>
                    <a:pt x="137" y="0"/>
                  </a:moveTo>
                  <a:lnTo>
                    <a:pt x="252" y="0"/>
                  </a:lnTo>
                  <a:lnTo>
                    <a:pt x="252" y="96"/>
                  </a:lnTo>
                  <a:lnTo>
                    <a:pt x="243" y="100"/>
                  </a:lnTo>
                  <a:lnTo>
                    <a:pt x="232" y="102"/>
                  </a:lnTo>
                  <a:lnTo>
                    <a:pt x="222" y="106"/>
                  </a:lnTo>
                  <a:lnTo>
                    <a:pt x="213" y="110"/>
                  </a:lnTo>
                  <a:lnTo>
                    <a:pt x="205" y="115"/>
                  </a:lnTo>
                  <a:lnTo>
                    <a:pt x="198" y="119"/>
                  </a:lnTo>
                  <a:lnTo>
                    <a:pt x="192" y="125"/>
                  </a:lnTo>
                  <a:lnTo>
                    <a:pt x="187" y="132"/>
                  </a:lnTo>
                  <a:lnTo>
                    <a:pt x="187" y="139"/>
                  </a:lnTo>
                  <a:lnTo>
                    <a:pt x="193" y="144"/>
                  </a:lnTo>
                  <a:lnTo>
                    <a:pt x="201" y="149"/>
                  </a:lnTo>
                  <a:lnTo>
                    <a:pt x="210" y="154"/>
                  </a:lnTo>
                  <a:lnTo>
                    <a:pt x="220" y="160"/>
                  </a:lnTo>
                  <a:lnTo>
                    <a:pt x="227" y="165"/>
                  </a:lnTo>
                  <a:lnTo>
                    <a:pt x="230" y="175"/>
                  </a:lnTo>
                  <a:lnTo>
                    <a:pt x="227" y="185"/>
                  </a:lnTo>
                  <a:lnTo>
                    <a:pt x="220" y="197"/>
                  </a:lnTo>
                  <a:lnTo>
                    <a:pt x="210" y="207"/>
                  </a:lnTo>
                  <a:lnTo>
                    <a:pt x="201" y="216"/>
                  </a:lnTo>
                  <a:lnTo>
                    <a:pt x="192" y="225"/>
                  </a:lnTo>
                  <a:lnTo>
                    <a:pt x="182" y="233"/>
                  </a:lnTo>
                  <a:lnTo>
                    <a:pt x="174" y="241"/>
                  </a:lnTo>
                  <a:lnTo>
                    <a:pt x="168" y="251"/>
                  </a:lnTo>
                  <a:lnTo>
                    <a:pt x="163" y="260"/>
                  </a:lnTo>
                  <a:lnTo>
                    <a:pt x="0" y="260"/>
                  </a:lnTo>
                  <a:lnTo>
                    <a:pt x="2" y="251"/>
                  </a:lnTo>
                  <a:lnTo>
                    <a:pt x="8" y="239"/>
                  </a:lnTo>
                  <a:lnTo>
                    <a:pt x="15" y="227"/>
                  </a:lnTo>
                  <a:lnTo>
                    <a:pt x="23" y="214"/>
                  </a:lnTo>
                  <a:lnTo>
                    <a:pt x="32" y="200"/>
                  </a:lnTo>
                  <a:lnTo>
                    <a:pt x="42" y="187"/>
                  </a:lnTo>
                  <a:lnTo>
                    <a:pt x="53" y="177"/>
                  </a:lnTo>
                  <a:lnTo>
                    <a:pt x="62" y="168"/>
                  </a:lnTo>
                  <a:lnTo>
                    <a:pt x="74" y="159"/>
                  </a:lnTo>
                  <a:lnTo>
                    <a:pt x="92" y="146"/>
                  </a:lnTo>
                  <a:lnTo>
                    <a:pt x="111" y="132"/>
                  </a:lnTo>
                  <a:lnTo>
                    <a:pt x="131" y="117"/>
                  </a:lnTo>
                  <a:lnTo>
                    <a:pt x="147" y="103"/>
                  </a:lnTo>
                  <a:lnTo>
                    <a:pt x="157" y="92"/>
                  </a:lnTo>
                  <a:lnTo>
                    <a:pt x="160" y="84"/>
                  </a:lnTo>
                  <a:lnTo>
                    <a:pt x="151" y="80"/>
                  </a:lnTo>
                  <a:lnTo>
                    <a:pt x="134" y="81"/>
                  </a:lnTo>
                  <a:lnTo>
                    <a:pt x="115" y="84"/>
                  </a:lnTo>
                  <a:lnTo>
                    <a:pt x="95" y="88"/>
                  </a:lnTo>
                  <a:lnTo>
                    <a:pt x="77" y="92"/>
                  </a:lnTo>
                  <a:lnTo>
                    <a:pt x="59" y="95"/>
                  </a:lnTo>
                  <a:lnTo>
                    <a:pt x="46" y="96"/>
                  </a:lnTo>
                  <a:lnTo>
                    <a:pt x="35" y="94"/>
                  </a:lnTo>
                  <a:lnTo>
                    <a:pt x="32" y="88"/>
                  </a:lnTo>
                  <a:lnTo>
                    <a:pt x="35" y="79"/>
                  </a:lnTo>
                  <a:lnTo>
                    <a:pt x="45" y="68"/>
                  </a:lnTo>
                  <a:lnTo>
                    <a:pt x="58" y="55"/>
                  </a:lnTo>
                  <a:lnTo>
                    <a:pt x="76" y="42"/>
                  </a:lnTo>
                  <a:lnTo>
                    <a:pt x="94" y="30"/>
                  </a:lnTo>
                  <a:lnTo>
                    <a:pt x="111" y="18"/>
                  </a:lnTo>
                  <a:lnTo>
                    <a:pt x="126" y="8"/>
                  </a:lnTo>
                  <a:lnTo>
                    <a:pt x="137" y="0"/>
                  </a:lnTo>
                  <a:close/>
                </a:path>
              </a:pathLst>
            </a:custGeom>
            <a:solidFill>
              <a:srgbClr val="99E5E5"/>
            </a:solidFill>
            <a:ln w="9525">
              <a:noFill/>
              <a:round/>
              <a:headEnd/>
              <a:tailEnd/>
            </a:ln>
          </p:spPr>
          <p:txBody>
            <a:bodyPr/>
            <a:lstStyle/>
            <a:p>
              <a:endParaRPr lang="en-US"/>
            </a:p>
          </p:txBody>
        </p:sp>
        <p:sp>
          <p:nvSpPr>
            <p:cNvPr id="1195" name="Freeform 261"/>
            <p:cNvSpPr>
              <a:spLocks/>
            </p:cNvSpPr>
            <p:nvPr/>
          </p:nvSpPr>
          <p:spPr bwMode="auto">
            <a:xfrm>
              <a:off x="5367" y="3494"/>
              <a:ext cx="76" cy="89"/>
            </a:xfrm>
            <a:custGeom>
              <a:avLst/>
              <a:gdLst>
                <a:gd name="T0" fmla="*/ 110 w 271"/>
                <a:gd name="T1" fmla="*/ 0 h 260"/>
                <a:gd name="T2" fmla="*/ 103 w 271"/>
                <a:gd name="T3" fmla="*/ 4 h 260"/>
                <a:gd name="T4" fmla="*/ 95 w 271"/>
                <a:gd name="T5" fmla="*/ 10 h 260"/>
                <a:gd name="T6" fmla="*/ 84 w 271"/>
                <a:gd name="T7" fmla="*/ 18 h 260"/>
                <a:gd name="T8" fmla="*/ 74 w 271"/>
                <a:gd name="T9" fmla="*/ 27 h 260"/>
                <a:gd name="T10" fmla="*/ 64 w 271"/>
                <a:gd name="T11" fmla="*/ 36 h 260"/>
                <a:gd name="T12" fmla="*/ 54 w 271"/>
                <a:gd name="T13" fmla="*/ 47 h 260"/>
                <a:gd name="T14" fmla="*/ 45 w 271"/>
                <a:gd name="T15" fmla="*/ 56 h 260"/>
                <a:gd name="T16" fmla="*/ 38 w 271"/>
                <a:gd name="T17" fmla="*/ 64 h 260"/>
                <a:gd name="T18" fmla="*/ 34 w 271"/>
                <a:gd name="T19" fmla="*/ 72 h 260"/>
                <a:gd name="T20" fmla="*/ 33 w 271"/>
                <a:gd name="T21" fmla="*/ 80 h 260"/>
                <a:gd name="T22" fmla="*/ 34 w 271"/>
                <a:gd name="T23" fmla="*/ 88 h 260"/>
                <a:gd name="T24" fmla="*/ 38 w 271"/>
                <a:gd name="T25" fmla="*/ 96 h 260"/>
                <a:gd name="T26" fmla="*/ 45 w 271"/>
                <a:gd name="T27" fmla="*/ 102 h 260"/>
                <a:gd name="T28" fmla="*/ 53 w 271"/>
                <a:gd name="T29" fmla="*/ 107 h 260"/>
                <a:gd name="T30" fmla="*/ 64 w 271"/>
                <a:gd name="T31" fmla="*/ 108 h 260"/>
                <a:gd name="T32" fmla="*/ 74 w 271"/>
                <a:gd name="T33" fmla="*/ 107 h 260"/>
                <a:gd name="T34" fmla="*/ 84 w 271"/>
                <a:gd name="T35" fmla="*/ 106 h 260"/>
                <a:gd name="T36" fmla="*/ 94 w 271"/>
                <a:gd name="T37" fmla="*/ 109 h 260"/>
                <a:gd name="T38" fmla="*/ 102 w 271"/>
                <a:gd name="T39" fmla="*/ 115 h 260"/>
                <a:gd name="T40" fmla="*/ 106 w 271"/>
                <a:gd name="T41" fmla="*/ 124 h 260"/>
                <a:gd name="T42" fmla="*/ 107 w 271"/>
                <a:gd name="T43" fmla="*/ 134 h 260"/>
                <a:gd name="T44" fmla="*/ 105 w 271"/>
                <a:gd name="T45" fmla="*/ 146 h 260"/>
                <a:gd name="T46" fmla="*/ 98 w 271"/>
                <a:gd name="T47" fmla="*/ 157 h 260"/>
                <a:gd name="T48" fmla="*/ 86 w 271"/>
                <a:gd name="T49" fmla="*/ 169 h 260"/>
                <a:gd name="T50" fmla="*/ 71 w 271"/>
                <a:gd name="T51" fmla="*/ 180 h 260"/>
                <a:gd name="T52" fmla="*/ 56 w 271"/>
                <a:gd name="T53" fmla="*/ 192 h 260"/>
                <a:gd name="T54" fmla="*/ 42 w 271"/>
                <a:gd name="T55" fmla="*/ 203 h 260"/>
                <a:gd name="T56" fmla="*/ 29 w 271"/>
                <a:gd name="T57" fmla="*/ 214 h 260"/>
                <a:gd name="T58" fmla="*/ 19 w 271"/>
                <a:gd name="T59" fmla="*/ 225 h 260"/>
                <a:gd name="T60" fmla="*/ 10 w 271"/>
                <a:gd name="T61" fmla="*/ 237 h 260"/>
                <a:gd name="T62" fmla="*/ 4 w 271"/>
                <a:gd name="T63" fmla="*/ 248 h 260"/>
                <a:gd name="T64" fmla="*/ 0 w 271"/>
                <a:gd name="T65" fmla="*/ 260 h 260"/>
                <a:gd name="T66" fmla="*/ 179 w 271"/>
                <a:gd name="T67" fmla="*/ 260 h 260"/>
                <a:gd name="T68" fmla="*/ 182 w 271"/>
                <a:gd name="T69" fmla="*/ 253 h 260"/>
                <a:gd name="T70" fmla="*/ 188 w 271"/>
                <a:gd name="T71" fmla="*/ 244 h 260"/>
                <a:gd name="T72" fmla="*/ 193 w 271"/>
                <a:gd name="T73" fmla="*/ 233 h 260"/>
                <a:gd name="T74" fmla="*/ 198 w 271"/>
                <a:gd name="T75" fmla="*/ 222 h 260"/>
                <a:gd name="T76" fmla="*/ 205 w 271"/>
                <a:gd name="T77" fmla="*/ 210 h 260"/>
                <a:gd name="T78" fmla="*/ 211 w 271"/>
                <a:gd name="T79" fmla="*/ 200 h 260"/>
                <a:gd name="T80" fmla="*/ 218 w 271"/>
                <a:gd name="T81" fmla="*/ 191 h 260"/>
                <a:gd name="T82" fmla="*/ 224 w 271"/>
                <a:gd name="T83" fmla="*/ 183 h 260"/>
                <a:gd name="T84" fmla="*/ 235 w 271"/>
                <a:gd name="T85" fmla="*/ 168 h 260"/>
                <a:gd name="T86" fmla="*/ 242 w 271"/>
                <a:gd name="T87" fmla="*/ 151 h 260"/>
                <a:gd name="T88" fmla="*/ 240 w 271"/>
                <a:gd name="T89" fmla="*/ 138 h 260"/>
                <a:gd name="T90" fmla="*/ 225 w 271"/>
                <a:gd name="T91" fmla="*/ 130 h 260"/>
                <a:gd name="T92" fmla="*/ 212 w 271"/>
                <a:gd name="T93" fmla="*/ 127 h 260"/>
                <a:gd name="T94" fmla="*/ 201 w 271"/>
                <a:gd name="T95" fmla="*/ 123 h 260"/>
                <a:gd name="T96" fmla="*/ 192 w 271"/>
                <a:gd name="T97" fmla="*/ 116 h 260"/>
                <a:gd name="T98" fmla="*/ 188 w 271"/>
                <a:gd name="T99" fmla="*/ 104 h 260"/>
                <a:gd name="T100" fmla="*/ 192 w 271"/>
                <a:gd name="T101" fmla="*/ 88 h 260"/>
                <a:gd name="T102" fmla="*/ 205 w 271"/>
                <a:gd name="T103" fmla="*/ 65 h 260"/>
                <a:gd name="T104" fmla="*/ 231 w 271"/>
                <a:gd name="T105" fmla="*/ 36 h 260"/>
                <a:gd name="T106" fmla="*/ 271 w 271"/>
                <a:gd name="T107" fmla="*/ 0 h 260"/>
                <a:gd name="T108" fmla="*/ 110 w 271"/>
                <a:gd name="T109" fmla="*/ 0 h 2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1"/>
                <a:gd name="T166" fmla="*/ 0 h 260"/>
                <a:gd name="T167" fmla="*/ 271 w 271"/>
                <a:gd name="T168" fmla="*/ 260 h 26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1" h="260">
                  <a:moveTo>
                    <a:pt x="110" y="0"/>
                  </a:moveTo>
                  <a:lnTo>
                    <a:pt x="103" y="4"/>
                  </a:lnTo>
                  <a:lnTo>
                    <a:pt x="95" y="10"/>
                  </a:lnTo>
                  <a:lnTo>
                    <a:pt x="84" y="18"/>
                  </a:lnTo>
                  <a:lnTo>
                    <a:pt x="74" y="27"/>
                  </a:lnTo>
                  <a:lnTo>
                    <a:pt x="64" y="36"/>
                  </a:lnTo>
                  <a:lnTo>
                    <a:pt x="54" y="47"/>
                  </a:lnTo>
                  <a:lnTo>
                    <a:pt x="45" y="56"/>
                  </a:lnTo>
                  <a:lnTo>
                    <a:pt x="38" y="64"/>
                  </a:lnTo>
                  <a:lnTo>
                    <a:pt x="34" y="72"/>
                  </a:lnTo>
                  <a:lnTo>
                    <a:pt x="33" y="80"/>
                  </a:lnTo>
                  <a:lnTo>
                    <a:pt x="34" y="88"/>
                  </a:lnTo>
                  <a:lnTo>
                    <a:pt x="38" y="96"/>
                  </a:lnTo>
                  <a:lnTo>
                    <a:pt x="45" y="102"/>
                  </a:lnTo>
                  <a:lnTo>
                    <a:pt x="53" y="107"/>
                  </a:lnTo>
                  <a:lnTo>
                    <a:pt x="64" y="108"/>
                  </a:lnTo>
                  <a:lnTo>
                    <a:pt x="74" y="107"/>
                  </a:lnTo>
                  <a:lnTo>
                    <a:pt x="84" y="106"/>
                  </a:lnTo>
                  <a:lnTo>
                    <a:pt x="94" y="109"/>
                  </a:lnTo>
                  <a:lnTo>
                    <a:pt x="102" y="115"/>
                  </a:lnTo>
                  <a:lnTo>
                    <a:pt x="106" y="124"/>
                  </a:lnTo>
                  <a:lnTo>
                    <a:pt x="107" y="134"/>
                  </a:lnTo>
                  <a:lnTo>
                    <a:pt x="105" y="146"/>
                  </a:lnTo>
                  <a:lnTo>
                    <a:pt x="98" y="157"/>
                  </a:lnTo>
                  <a:lnTo>
                    <a:pt x="86" y="169"/>
                  </a:lnTo>
                  <a:lnTo>
                    <a:pt x="71" y="180"/>
                  </a:lnTo>
                  <a:lnTo>
                    <a:pt x="56" y="192"/>
                  </a:lnTo>
                  <a:lnTo>
                    <a:pt x="42" y="203"/>
                  </a:lnTo>
                  <a:lnTo>
                    <a:pt x="29" y="214"/>
                  </a:lnTo>
                  <a:lnTo>
                    <a:pt x="19" y="225"/>
                  </a:lnTo>
                  <a:lnTo>
                    <a:pt x="10" y="237"/>
                  </a:lnTo>
                  <a:lnTo>
                    <a:pt x="4" y="248"/>
                  </a:lnTo>
                  <a:lnTo>
                    <a:pt x="0" y="260"/>
                  </a:lnTo>
                  <a:lnTo>
                    <a:pt x="179" y="260"/>
                  </a:lnTo>
                  <a:lnTo>
                    <a:pt x="182" y="253"/>
                  </a:lnTo>
                  <a:lnTo>
                    <a:pt x="188" y="244"/>
                  </a:lnTo>
                  <a:lnTo>
                    <a:pt x="193" y="233"/>
                  </a:lnTo>
                  <a:lnTo>
                    <a:pt x="198" y="222"/>
                  </a:lnTo>
                  <a:lnTo>
                    <a:pt x="205" y="210"/>
                  </a:lnTo>
                  <a:lnTo>
                    <a:pt x="211" y="200"/>
                  </a:lnTo>
                  <a:lnTo>
                    <a:pt x="218" y="191"/>
                  </a:lnTo>
                  <a:lnTo>
                    <a:pt x="224" y="183"/>
                  </a:lnTo>
                  <a:lnTo>
                    <a:pt x="235" y="168"/>
                  </a:lnTo>
                  <a:lnTo>
                    <a:pt x="242" y="151"/>
                  </a:lnTo>
                  <a:lnTo>
                    <a:pt x="240" y="138"/>
                  </a:lnTo>
                  <a:lnTo>
                    <a:pt x="225" y="130"/>
                  </a:lnTo>
                  <a:lnTo>
                    <a:pt x="212" y="127"/>
                  </a:lnTo>
                  <a:lnTo>
                    <a:pt x="201" y="123"/>
                  </a:lnTo>
                  <a:lnTo>
                    <a:pt x="192" y="116"/>
                  </a:lnTo>
                  <a:lnTo>
                    <a:pt x="188" y="104"/>
                  </a:lnTo>
                  <a:lnTo>
                    <a:pt x="192" y="88"/>
                  </a:lnTo>
                  <a:lnTo>
                    <a:pt x="205" y="65"/>
                  </a:lnTo>
                  <a:lnTo>
                    <a:pt x="231" y="36"/>
                  </a:lnTo>
                  <a:lnTo>
                    <a:pt x="271" y="0"/>
                  </a:lnTo>
                  <a:lnTo>
                    <a:pt x="110" y="0"/>
                  </a:lnTo>
                  <a:close/>
                </a:path>
              </a:pathLst>
            </a:custGeom>
            <a:solidFill>
              <a:srgbClr val="99E5E5"/>
            </a:solidFill>
            <a:ln w="9525">
              <a:noFill/>
              <a:round/>
              <a:headEnd/>
              <a:tailEnd/>
            </a:ln>
          </p:spPr>
          <p:txBody>
            <a:bodyPr/>
            <a:lstStyle/>
            <a:p>
              <a:endParaRPr lang="en-US"/>
            </a:p>
          </p:txBody>
        </p:sp>
        <p:sp>
          <p:nvSpPr>
            <p:cNvPr id="1196" name="Rectangle 262"/>
            <p:cNvSpPr>
              <a:spLocks noChangeArrowheads="1"/>
            </p:cNvSpPr>
            <p:nvPr/>
          </p:nvSpPr>
          <p:spPr bwMode="auto">
            <a:xfrm>
              <a:off x="5212" y="3482"/>
              <a:ext cx="10" cy="219"/>
            </a:xfrm>
            <a:prstGeom prst="rect">
              <a:avLst/>
            </a:prstGeom>
            <a:solidFill>
              <a:srgbClr val="FFDDA5"/>
            </a:solidFill>
            <a:ln w="9525">
              <a:noFill/>
              <a:miter lim="800000"/>
              <a:headEnd/>
              <a:tailEnd/>
            </a:ln>
          </p:spPr>
          <p:txBody>
            <a:bodyPr/>
            <a:lstStyle/>
            <a:p>
              <a:endParaRPr lang="en-US"/>
            </a:p>
          </p:txBody>
        </p:sp>
        <p:sp>
          <p:nvSpPr>
            <p:cNvPr id="1197" name="Rectangle 263"/>
            <p:cNvSpPr>
              <a:spLocks noChangeArrowheads="1"/>
            </p:cNvSpPr>
            <p:nvPr/>
          </p:nvSpPr>
          <p:spPr bwMode="auto">
            <a:xfrm>
              <a:off x="5453" y="3482"/>
              <a:ext cx="10" cy="219"/>
            </a:xfrm>
            <a:prstGeom prst="rect">
              <a:avLst/>
            </a:prstGeom>
            <a:solidFill>
              <a:srgbClr val="FFDDA5"/>
            </a:solidFill>
            <a:ln w="9525">
              <a:noFill/>
              <a:miter lim="800000"/>
              <a:headEnd/>
              <a:tailEnd/>
            </a:ln>
          </p:spPr>
          <p:txBody>
            <a:bodyPr/>
            <a:lstStyle/>
            <a:p>
              <a:endParaRPr lang="en-US"/>
            </a:p>
          </p:txBody>
        </p:sp>
        <p:sp>
          <p:nvSpPr>
            <p:cNvPr id="1198" name="Rectangle 264"/>
            <p:cNvSpPr>
              <a:spLocks noChangeArrowheads="1"/>
            </p:cNvSpPr>
            <p:nvPr/>
          </p:nvSpPr>
          <p:spPr bwMode="auto">
            <a:xfrm>
              <a:off x="5222" y="3595"/>
              <a:ext cx="231" cy="14"/>
            </a:xfrm>
            <a:prstGeom prst="rect">
              <a:avLst/>
            </a:prstGeom>
            <a:solidFill>
              <a:srgbClr val="FFDDA5"/>
            </a:solidFill>
            <a:ln w="9525">
              <a:noFill/>
              <a:miter lim="800000"/>
              <a:headEnd/>
              <a:tailEnd/>
            </a:ln>
          </p:spPr>
          <p:txBody>
            <a:bodyPr/>
            <a:lstStyle/>
            <a:p>
              <a:endParaRPr lang="en-US"/>
            </a:p>
          </p:txBody>
        </p:sp>
        <p:sp>
          <p:nvSpPr>
            <p:cNvPr id="1199" name="Freeform 265"/>
            <p:cNvSpPr>
              <a:spLocks/>
            </p:cNvSpPr>
            <p:nvPr/>
          </p:nvSpPr>
          <p:spPr bwMode="auto">
            <a:xfrm>
              <a:off x="5236" y="3429"/>
              <a:ext cx="202" cy="10"/>
            </a:xfrm>
            <a:custGeom>
              <a:avLst/>
              <a:gdLst>
                <a:gd name="T0" fmla="*/ 725 w 725"/>
                <a:gd name="T1" fmla="*/ 27 h 27"/>
                <a:gd name="T2" fmla="*/ 699 w 725"/>
                <a:gd name="T3" fmla="*/ 0 h 27"/>
                <a:gd name="T4" fmla="*/ 20 w 725"/>
                <a:gd name="T5" fmla="*/ 0 h 27"/>
                <a:gd name="T6" fmla="*/ 0 w 725"/>
                <a:gd name="T7" fmla="*/ 27 h 27"/>
                <a:gd name="T8" fmla="*/ 725 w 725"/>
                <a:gd name="T9" fmla="*/ 27 h 27"/>
                <a:gd name="T10" fmla="*/ 0 60000 65536"/>
                <a:gd name="T11" fmla="*/ 0 60000 65536"/>
                <a:gd name="T12" fmla="*/ 0 60000 65536"/>
                <a:gd name="T13" fmla="*/ 0 60000 65536"/>
                <a:gd name="T14" fmla="*/ 0 60000 65536"/>
                <a:gd name="T15" fmla="*/ 0 w 725"/>
                <a:gd name="T16" fmla="*/ 0 h 27"/>
                <a:gd name="T17" fmla="*/ 725 w 725"/>
                <a:gd name="T18" fmla="*/ 27 h 27"/>
              </a:gdLst>
              <a:ahLst/>
              <a:cxnLst>
                <a:cxn ang="T10">
                  <a:pos x="T0" y="T1"/>
                </a:cxn>
                <a:cxn ang="T11">
                  <a:pos x="T2" y="T3"/>
                </a:cxn>
                <a:cxn ang="T12">
                  <a:pos x="T4" y="T5"/>
                </a:cxn>
                <a:cxn ang="T13">
                  <a:pos x="T6" y="T7"/>
                </a:cxn>
                <a:cxn ang="T14">
                  <a:pos x="T8" y="T9"/>
                </a:cxn>
              </a:cxnLst>
              <a:rect l="T15" t="T16" r="T17" b="T18"/>
              <a:pathLst>
                <a:path w="725" h="27">
                  <a:moveTo>
                    <a:pt x="725" y="27"/>
                  </a:moveTo>
                  <a:lnTo>
                    <a:pt x="699" y="0"/>
                  </a:lnTo>
                  <a:lnTo>
                    <a:pt x="20" y="0"/>
                  </a:lnTo>
                  <a:lnTo>
                    <a:pt x="0" y="27"/>
                  </a:lnTo>
                  <a:lnTo>
                    <a:pt x="725" y="27"/>
                  </a:lnTo>
                  <a:close/>
                </a:path>
              </a:pathLst>
            </a:custGeom>
            <a:solidFill>
              <a:srgbClr val="FFE5B7"/>
            </a:solidFill>
            <a:ln w="9525">
              <a:noFill/>
              <a:round/>
              <a:headEnd/>
              <a:tailEnd/>
            </a:ln>
          </p:spPr>
          <p:txBody>
            <a:bodyPr/>
            <a:lstStyle/>
            <a:p>
              <a:endParaRPr lang="en-US"/>
            </a:p>
          </p:txBody>
        </p:sp>
        <p:sp>
          <p:nvSpPr>
            <p:cNvPr id="1200" name="Rectangle 266"/>
            <p:cNvSpPr>
              <a:spLocks noChangeArrowheads="1"/>
            </p:cNvSpPr>
            <p:nvPr/>
          </p:nvSpPr>
          <p:spPr bwMode="auto">
            <a:xfrm>
              <a:off x="5222" y="3609"/>
              <a:ext cx="231" cy="92"/>
            </a:xfrm>
            <a:prstGeom prst="rect">
              <a:avLst/>
            </a:prstGeom>
            <a:solidFill>
              <a:srgbClr val="B23333"/>
            </a:solidFill>
            <a:ln w="9525">
              <a:noFill/>
              <a:miter lim="800000"/>
              <a:headEnd/>
              <a:tailEnd/>
            </a:ln>
          </p:spPr>
          <p:txBody>
            <a:bodyPr/>
            <a:lstStyle/>
            <a:p>
              <a:endParaRPr lang="en-US"/>
            </a:p>
          </p:txBody>
        </p:sp>
        <p:sp>
          <p:nvSpPr>
            <p:cNvPr id="1201" name="Freeform 267"/>
            <p:cNvSpPr>
              <a:spLocks/>
            </p:cNvSpPr>
            <p:nvPr/>
          </p:nvSpPr>
          <p:spPr bwMode="auto">
            <a:xfrm>
              <a:off x="5212" y="3439"/>
              <a:ext cx="249" cy="33"/>
            </a:xfrm>
            <a:custGeom>
              <a:avLst/>
              <a:gdLst>
                <a:gd name="T0" fmla="*/ 894 w 894"/>
                <a:gd name="T1" fmla="*/ 97 h 97"/>
                <a:gd name="T2" fmla="*/ 837 w 894"/>
                <a:gd name="T3" fmla="*/ 0 h 97"/>
                <a:gd name="T4" fmla="*/ 50 w 894"/>
                <a:gd name="T5" fmla="*/ 0 h 97"/>
                <a:gd name="T6" fmla="*/ 0 w 894"/>
                <a:gd name="T7" fmla="*/ 97 h 97"/>
                <a:gd name="T8" fmla="*/ 894 w 894"/>
                <a:gd name="T9" fmla="*/ 97 h 97"/>
                <a:gd name="T10" fmla="*/ 0 60000 65536"/>
                <a:gd name="T11" fmla="*/ 0 60000 65536"/>
                <a:gd name="T12" fmla="*/ 0 60000 65536"/>
                <a:gd name="T13" fmla="*/ 0 60000 65536"/>
                <a:gd name="T14" fmla="*/ 0 60000 65536"/>
                <a:gd name="T15" fmla="*/ 0 w 894"/>
                <a:gd name="T16" fmla="*/ 0 h 97"/>
                <a:gd name="T17" fmla="*/ 894 w 894"/>
                <a:gd name="T18" fmla="*/ 97 h 97"/>
              </a:gdLst>
              <a:ahLst/>
              <a:cxnLst>
                <a:cxn ang="T10">
                  <a:pos x="T0" y="T1"/>
                </a:cxn>
                <a:cxn ang="T11">
                  <a:pos x="T2" y="T3"/>
                </a:cxn>
                <a:cxn ang="T12">
                  <a:pos x="T4" y="T5"/>
                </a:cxn>
                <a:cxn ang="T13">
                  <a:pos x="T6" y="T7"/>
                </a:cxn>
                <a:cxn ang="T14">
                  <a:pos x="T8" y="T9"/>
                </a:cxn>
              </a:cxnLst>
              <a:rect l="T15" t="T16" r="T17" b="T18"/>
              <a:pathLst>
                <a:path w="894" h="97">
                  <a:moveTo>
                    <a:pt x="894" y="97"/>
                  </a:moveTo>
                  <a:lnTo>
                    <a:pt x="837" y="0"/>
                  </a:lnTo>
                  <a:lnTo>
                    <a:pt x="50" y="0"/>
                  </a:lnTo>
                  <a:lnTo>
                    <a:pt x="0" y="97"/>
                  </a:lnTo>
                  <a:lnTo>
                    <a:pt x="894" y="97"/>
                  </a:lnTo>
                  <a:close/>
                </a:path>
              </a:pathLst>
            </a:custGeom>
            <a:solidFill>
              <a:srgbClr val="7C0000"/>
            </a:solidFill>
            <a:ln w="9525">
              <a:noFill/>
              <a:round/>
              <a:headEnd/>
              <a:tailEnd/>
            </a:ln>
          </p:spPr>
          <p:txBody>
            <a:bodyPr/>
            <a:lstStyle/>
            <a:p>
              <a:endParaRPr lang="en-US"/>
            </a:p>
          </p:txBody>
        </p:sp>
        <p:sp>
          <p:nvSpPr>
            <p:cNvPr id="1202" name="Rectangle 268"/>
            <p:cNvSpPr>
              <a:spLocks noChangeArrowheads="1"/>
            </p:cNvSpPr>
            <p:nvPr/>
          </p:nvSpPr>
          <p:spPr bwMode="auto">
            <a:xfrm>
              <a:off x="5222" y="3643"/>
              <a:ext cx="34" cy="16"/>
            </a:xfrm>
            <a:prstGeom prst="rect">
              <a:avLst/>
            </a:prstGeom>
            <a:solidFill>
              <a:srgbClr val="7C0000"/>
            </a:solidFill>
            <a:ln w="9525">
              <a:noFill/>
              <a:miter lim="800000"/>
              <a:headEnd/>
              <a:tailEnd/>
            </a:ln>
          </p:spPr>
          <p:txBody>
            <a:bodyPr/>
            <a:lstStyle/>
            <a:p>
              <a:endParaRPr lang="en-US"/>
            </a:p>
          </p:txBody>
        </p:sp>
        <p:sp>
          <p:nvSpPr>
            <p:cNvPr id="1203" name="Rectangle 269"/>
            <p:cNvSpPr>
              <a:spLocks noChangeArrowheads="1"/>
            </p:cNvSpPr>
            <p:nvPr/>
          </p:nvSpPr>
          <p:spPr bwMode="auto">
            <a:xfrm>
              <a:off x="5222" y="3663"/>
              <a:ext cx="15" cy="15"/>
            </a:xfrm>
            <a:prstGeom prst="rect">
              <a:avLst/>
            </a:prstGeom>
            <a:solidFill>
              <a:srgbClr val="7C0000"/>
            </a:solidFill>
            <a:ln w="9525">
              <a:noFill/>
              <a:miter lim="800000"/>
              <a:headEnd/>
              <a:tailEnd/>
            </a:ln>
          </p:spPr>
          <p:txBody>
            <a:bodyPr/>
            <a:lstStyle/>
            <a:p>
              <a:endParaRPr lang="en-US"/>
            </a:p>
          </p:txBody>
        </p:sp>
        <p:sp>
          <p:nvSpPr>
            <p:cNvPr id="1204" name="Rectangle 270"/>
            <p:cNvSpPr>
              <a:spLocks noChangeArrowheads="1"/>
            </p:cNvSpPr>
            <p:nvPr/>
          </p:nvSpPr>
          <p:spPr bwMode="auto">
            <a:xfrm>
              <a:off x="5399" y="3643"/>
              <a:ext cx="34" cy="16"/>
            </a:xfrm>
            <a:prstGeom prst="rect">
              <a:avLst/>
            </a:prstGeom>
            <a:solidFill>
              <a:srgbClr val="7C0000"/>
            </a:solidFill>
            <a:ln w="9525">
              <a:noFill/>
              <a:miter lim="800000"/>
              <a:headEnd/>
              <a:tailEnd/>
            </a:ln>
          </p:spPr>
          <p:txBody>
            <a:bodyPr/>
            <a:lstStyle/>
            <a:p>
              <a:endParaRPr lang="en-US"/>
            </a:p>
          </p:txBody>
        </p:sp>
        <p:sp>
          <p:nvSpPr>
            <p:cNvPr id="1205" name="Rectangle 271"/>
            <p:cNvSpPr>
              <a:spLocks noChangeArrowheads="1"/>
            </p:cNvSpPr>
            <p:nvPr/>
          </p:nvSpPr>
          <p:spPr bwMode="auto">
            <a:xfrm>
              <a:off x="5384" y="3624"/>
              <a:ext cx="37" cy="15"/>
            </a:xfrm>
            <a:prstGeom prst="rect">
              <a:avLst/>
            </a:prstGeom>
            <a:solidFill>
              <a:srgbClr val="7C0000"/>
            </a:solidFill>
            <a:ln w="9525">
              <a:noFill/>
              <a:miter lim="800000"/>
              <a:headEnd/>
              <a:tailEnd/>
            </a:ln>
          </p:spPr>
          <p:txBody>
            <a:bodyPr/>
            <a:lstStyle/>
            <a:p>
              <a:endParaRPr lang="en-US"/>
            </a:p>
          </p:txBody>
        </p:sp>
        <p:sp>
          <p:nvSpPr>
            <p:cNvPr id="1206" name="Rectangle 272"/>
            <p:cNvSpPr>
              <a:spLocks noChangeArrowheads="1"/>
            </p:cNvSpPr>
            <p:nvPr/>
          </p:nvSpPr>
          <p:spPr bwMode="auto">
            <a:xfrm>
              <a:off x="5384" y="3663"/>
              <a:ext cx="37" cy="15"/>
            </a:xfrm>
            <a:prstGeom prst="rect">
              <a:avLst/>
            </a:prstGeom>
            <a:solidFill>
              <a:srgbClr val="7C0000"/>
            </a:solidFill>
            <a:ln w="9525">
              <a:noFill/>
              <a:miter lim="800000"/>
              <a:headEnd/>
              <a:tailEnd/>
            </a:ln>
          </p:spPr>
          <p:txBody>
            <a:bodyPr/>
            <a:lstStyle/>
            <a:p>
              <a:endParaRPr lang="en-US"/>
            </a:p>
          </p:txBody>
        </p:sp>
        <p:sp>
          <p:nvSpPr>
            <p:cNvPr id="1207" name="Rectangle 273"/>
            <p:cNvSpPr>
              <a:spLocks noChangeArrowheads="1"/>
            </p:cNvSpPr>
            <p:nvPr/>
          </p:nvSpPr>
          <p:spPr bwMode="auto">
            <a:xfrm>
              <a:off x="4909" y="3701"/>
              <a:ext cx="587" cy="10"/>
            </a:xfrm>
            <a:prstGeom prst="rect">
              <a:avLst/>
            </a:prstGeom>
            <a:solidFill>
              <a:srgbClr val="7C0000"/>
            </a:solidFill>
            <a:ln w="9525">
              <a:noFill/>
              <a:miter lim="800000"/>
              <a:headEnd/>
              <a:tailEnd/>
            </a:ln>
          </p:spPr>
          <p:txBody>
            <a:bodyPr/>
            <a:lstStyle/>
            <a:p>
              <a:endParaRPr lang="en-US"/>
            </a:p>
          </p:txBody>
        </p:sp>
        <p:sp>
          <p:nvSpPr>
            <p:cNvPr id="1208" name="Freeform 274"/>
            <p:cNvSpPr>
              <a:spLocks/>
            </p:cNvSpPr>
            <p:nvPr/>
          </p:nvSpPr>
          <p:spPr bwMode="auto">
            <a:xfrm>
              <a:off x="5416" y="3505"/>
              <a:ext cx="96" cy="206"/>
            </a:xfrm>
            <a:custGeom>
              <a:avLst/>
              <a:gdLst>
                <a:gd name="T0" fmla="*/ 230 w 347"/>
                <a:gd name="T1" fmla="*/ 138 h 601"/>
                <a:gd name="T2" fmla="*/ 232 w 347"/>
                <a:gd name="T3" fmla="*/ 127 h 601"/>
                <a:gd name="T4" fmla="*/ 230 w 347"/>
                <a:gd name="T5" fmla="*/ 107 h 601"/>
                <a:gd name="T6" fmla="*/ 227 w 347"/>
                <a:gd name="T7" fmla="*/ 83 h 601"/>
                <a:gd name="T8" fmla="*/ 220 w 347"/>
                <a:gd name="T9" fmla="*/ 59 h 601"/>
                <a:gd name="T10" fmla="*/ 211 w 347"/>
                <a:gd name="T11" fmla="*/ 34 h 601"/>
                <a:gd name="T12" fmla="*/ 199 w 347"/>
                <a:gd name="T13" fmla="*/ 15 h 601"/>
                <a:gd name="T14" fmla="*/ 184 w 347"/>
                <a:gd name="T15" fmla="*/ 2 h 601"/>
                <a:gd name="T16" fmla="*/ 167 w 347"/>
                <a:gd name="T17" fmla="*/ 0 h 601"/>
                <a:gd name="T18" fmla="*/ 150 w 347"/>
                <a:gd name="T19" fmla="*/ 7 h 601"/>
                <a:gd name="T20" fmla="*/ 137 w 347"/>
                <a:gd name="T21" fmla="*/ 18 h 601"/>
                <a:gd name="T22" fmla="*/ 127 w 347"/>
                <a:gd name="T23" fmla="*/ 33 h 601"/>
                <a:gd name="T24" fmla="*/ 121 w 347"/>
                <a:gd name="T25" fmla="*/ 52 h 601"/>
                <a:gd name="T26" fmla="*/ 117 w 347"/>
                <a:gd name="T27" fmla="*/ 70 h 601"/>
                <a:gd name="T28" fmla="*/ 116 w 347"/>
                <a:gd name="T29" fmla="*/ 87 h 601"/>
                <a:gd name="T30" fmla="*/ 116 w 347"/>
                <a:gd name="T31" fmla="*/ 104 h 601"/>
                <a:gd name="T32" fmla="*/ 119 w 347"/>
                <a:gd name="T33" fmla="*/ 115 h 601"/>
                <a:gd name="T34" fmla="*/ 107 w 347"/>
                <a:gd name="T35" fmla="*/ 123 h 601"/>
                <a:gd name="T36" fmla="*/ 93 w 347"/>
                <a:gd name="T37" fmla="*/ 139 h 601"/>
                <a:gd name="T38" fmla="*/ 77 w 347"/>
                <a:gd name="T39" fmla="*/ 163 h 601"/>
                <a:gd name="T40" fmla="*/ 62 w 347"/>
                <a:gd name="T41" fmla="*/ 192 h 601"/>
                <a:gd name="T42" fmla="*/ 48 w 347"/>
                <a:gd name="T43" fmla="*/ 224 h 601"/>
                <a:gd name="T44" fmla="*/ 39 w 347"/>
                <a:gd name="T45" fmla="*/ 258 h 601"/>
                <a:gd name="T46" fmla="*/ 37 w 347"/>
                <a:gd name="T47" fmla="*/ 290 h 601"/>
                <a:gd name="T48" fmla="*/ 41 w 347"/>
                <a:gd name="T49" fmla="*/ 321 h 601"/>
                <a:gd name="T50" fmla="*/ 29 w 347"/>
                <a:gd name="T51" fmla="*/ 328 h 601"/>
                <a:gd name="T52" fmla="*/ 16 w 347"/>
                <a:gd name="T53" fmla="*/ 347 h 601"/>
                <a:gd name="T54" fmla="*/ 7 w 347"/>
                <a:gd name="T55" fmla="*/ 375 h 601"/>
                <a:gd name="T56" fmla="*/ 1 w 347"/>
                <a:gd name="T57" fmla="*/ 411 h 601"/>
                <a:gd name="T58" fmla="*/ 0 w 347"/>
                <a:gd name="T59" fmla="*/ 455 h 601"/>
                <a:gd name="T60" fmla="*/ 6 w 347"/>
                <a:gd name="T61" fmla="*/ 502 h 601"/>
                <a:gd name="T62" fmla="*/ 17 w 347"/>
                <a:gd name="T63" fmla="*/ 552 h 601"/>
                <a:gd name="T64" fmla="*/ 38 w 347"/>
                <a:gd name="T65" fmla="*/ 601 h 601"/>
                <a:gd name="T66" fmla="*/ 318 w 347"/>
                <a:gd name="T67" fmla="*/ 601 h 601"/>
                <a:gd name="T68" fmla="*/ 326 w 347"/>
                <a:gd name="T69" fmla="*/ 579 h 601"/>
                <a:gd name="T70" fmla="*/ 334 w 347"/>
                <a:gd name="T71" fmla="*/ 547 h 601"/>
                <a:gd name="T72" fmla="*/ 341 w 347"/>
                <a:gd name="T73" fmla="*/ 508 h 601"/>
                <a:gd name="T74" fmla="*/ 346 w 347"/>
                <a:gd name="T75" fmla="*/ 465 h 601"/>
                <a:gd name="T76" fmla="*/ 347 w 347"/>
                <a:gd name="T77" fmla="*/ 425 h 601"/>
                <a:gd name="T78" fmla="*/ 342 w 347"/>
                <a:gd name="T79" fmla="*/ 390 h 601"/>
                <a:gd name="T80" fmla="*/ 331 w 347"/>
                <a:gd name="T81" fmla="*/ 366 h 601"/>
                <a:gd name="T82" fmla="*/ 311 w 347"/>
                <a:gd name="T83" fmla="*/ 357 h 601"/>
                <a:gd name="T84" fmla="*/ 318 w 347"/>
                <a:gd name="T85" fmla="*/ 340 h 601"/>
                <a:gd name="T86" fmla="*/ 320 w 347"/>
                <a:gd name="T87" fmla="*/ 324 h 601"/>
                <a:gd name="T88" fmla="*/ 320 w 347"/>
                <a:gd name="T89" fmla="*/ 310 h 601"/>
                <a:gd name="T90" fmla="*/ 318 w 347"/>
                <a:gd name="T91" fmla="*/ 298 h 601"/>
                <a:gd name="T92" fmla="*/ 313 w 347"/>
                <a:gd name="T93" fmla="*/ 288 h 601"/>
                <a:gd name="T94" fmla="*/ 308 w 347"/>
                <a:gd name="T95" fmla="*/ 281 h 601"/>
                <a:gd name="T96" fmla="*/ 301 w 347"/>
                <a:gd name="T97" fmla="*/ 275 h 601"/>
                <a:gd name="T98" fmla="*/ 295 w 347"/>
                <a:gd name="T99" fmla="*/ 273 h 601"/>
                <a:gd name="T100" fmla="*/ 297 w 347"/>
                <a:gd name="T101" fmla="*/ 257 h 601"/>
                <a:gd name="T102" fmla="*/ 296 w 347"/>
                <a:gd name="T103" fmla="*/ 235 h 601"/>
                <a:gd name="T104" fmla="*/ 291 w 347"/>
                <a:gd name="T105" fmla="*/ 211 h 601"/>
                <a:gd name="T106" fmla="*/ 285 w 347"/>
                <a:gd name="T107" fmla="*/ 188 h 601"/>
                <a:gd name="T108" fmla="*/ 275 w 347"/>
                <a:gd name="T109" fmla="*/ 166 h 601"/>
                <a:gd name="T110" fmla="*/ 263 w 347"/>
                <a:gd name="T111" fmla="*/ 148 h 601"/>
                <a:gd name="T112" fmla="*/ 248 w 347"/>
                <a:gd name="T113" fmla="*/ 139 h 601"/>
                <a:gd name="T114" fmla="*/ 230 w 347"/>
                <a:gd name="T115" fmla="*/ 138 h 6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47"/>
                <a:gd name="T175" fmla="*/ 0 h 601"/>
                <a:gd name="T176" fmla="*/ 347 w 347"/>
                <a:gd name="T177" fmla="*/ 601 h 60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47" h="601">
                  <a:moveTo>
                    <a:pt x="230" y="138"/>
                  </a:moveTo>
                  <a:lnTo>
                    <a:pt x="232" y="127"/>
                  </a:lnTo>
                  <a:lnTo>
                    <a:pt x="230" y="107"/>
                  </a:lnTo>
                  <a:lnTo>
                    <a:pt x="227" y="83"/>
                  </a:lnTo>
                  <a:lnTo>
                    <a:pt x="220" y="59"/>
                  </a:lnTo>
                  <a:lnTo>
                    <a:pt x="211" y="34"/>
                  </a:lnTo>
                  <a:lnTo>
                    <a:pt x="199" y="15"/>
                  </a:lnTo>
                  <a:lnTo>
                    <a:pt x="184" y="2"/>
                  </a:lnTo>
                  <a:lnTo>
                    <a:pt x="167" y="0"/>
                  </a:lnTo>
                  <a:lnTo>
                    <a:pt x="150" y="7"/>
                  </a:lnTo>
                  <a:lnTo>
                    <a:pt x="137" y="18"/>
                  </a:lnTo>
                  <a:lnTo>
                    <a:pt x="127" y="33"/>
                  </a:lnTo>
                  <a:lnTo>
                    <a:pt x="121" y="52"/>
                  </a:lnTo>
                  <a:lnTo>
                    <a:pt x="117" y="70"/>
                  </a:lnTo>
                  <a:lnTo>
                    <a:pt x="116" y="87"/>
                  </a:lnTo>
                  <a:lnTo>
                    <a:pt x="116" y="104"/>
                  </a:lnTo>
                  <a:lnTo>
                    <a:pt x="119" y="115"/>
                  </a:lnTo>
                  <a:lnTo>
                    <a:pt x="107" y="123"/>
                  </a:lnTo>
                  <a:lnTo>
                    <a:pt x="93" y="139"/>
                  </a:lnTo>
                  <a:lnTo>
                    <a:pt x="77" y="163"/>
                  </a:lnTo>
                  <a:lnTo>
                    <a:pt x="62" y="192"/>
                  </a:lnTo>
                  <a:lnTo>
                    <a:pt x="48" y="224"/>
                  </a:lnTo>
                  <a:lnTo>
                    <a:pt x="39" y="258"/>
                  </a:lnTo>
                  <a:lnTo>
                    <a:pt x="37" y="290"/>
                  </a:lnTo>
                  <a:lnTo>
                    <a:pt x="41" y="321"/>
                  </a:lnTo>
                  <a:lnTo>
                    <a:pt x="29" y="328"/>
                  </a:lnTo>
                  <a:lnTo>
                    <a:pt x="16" y="347"/>
                  </a:lnTo>
                  <a:lnTo>
                    <a:pt x="7" y="375"/>
                  </a:lnTo>
                  <a:lnTo>
                    <a:pt x="1" y="411"/>
                  </a:lnTo>
                  <a:lnTo>
                    <a:pt x="0" y="455"/>
                  </a:lnTo>
                  <a:lnTo>
                    <a:pt x="6" y="502"/>
                  </a:lnTo>
                  <a:lnTo>
                    <a:pt x="17" y="552"/>
                  </a:lnTo>
                  <a:lnTo>
                    <a:pt x="38" y="601"/>
                  </a:lnTo>
                  <a:lnTo>
                    <a:pt x="318" y="601"/>
                  </a:lnTo>
                  <a:lnTo>
                    <a:pt x="326" y="579"/>
                  </a:lnTo>
                  <a:lnTo>
                    <a:pt x="334" y="547"/>
                  </a:lnTo>
                  <a:lnTo>
                    <a:pt x="341" y="508"/>
                  </a:lnTo>
                  <a:lnTo>
                    <a:pt x="346" y="465"/>
                  </a:lnTo>
                  <a:lnTo>
                    <a:pt x="347" y="425"/>
                  </a:lnTo>
                  <a:lnTo>
                    <a:pt x="342" y="390"/>
                  </a:lnTo>
                  <a:lnTo>
                    <a:pt x="331" y="366"/>
                  </a:lnTo>
                  <a:lnTo>
                    <a:pt x="311" y="357"/>
                  </a:lnTo>
                  <a:lnTo>
                    <a:pt x="318" y="340"/>
                  </a:lnTo>
                  <a:lnTo>
                    <a:pt x="320" y="324"/>
                  </a:lnTo>
                  <a:lnTo>
                    <a:pt x="320" y="310"/>
                  </a:lnTo>
                  <a:lnTo>
                    <a:pt x="318" y="298"/>
                  </a:lnTo>
                  <a:lnTo>
                    <a:pt x="313" y="288"/>
                  </a:lnTo>
                  <a:lnTo>
                    <a:pt x="308" y="281"/>
                  </a:lnTo>
                  <a:lnTo>
                    <a:pt x="301" y="275"/>
                  </a:lnTo>
                  <a:lnTo>
                    <a:pt x="295" y="273"/>
                  </a:lnTo>
                  <a:lnTo>
                    <a:pt x="297" y="257"/>
                  </a:lnTo>
                  <a:lnTo>
                    <a:pt x="296" y="235"/>
                  </a:lnTo>
                  <a:lnTo>
                    <a:pt x="291" y="211"/>
                  </a:lnTo>
                  <a:lnTo>
                    <a:pt x="285" y="188"/>
                  </a:lnTo>
                  <a:lnTo>
                    <a:pt x="275" y="166"/>
                  </a:lnTo>
                  <a:lnTo>
                    <a:pt x="263" y="148"/>
                  </a:lnTo>
                  <a:lnTo>
                    <a:pt x="248" y="139"/>
                  </a:lnTo>
                  <a:lnTo>
                    <a:pt x="230" y="138"/>
                  </a:lnTo>
                  <a:close/>
                </a:path>
              </a:pathLst>
            </a:custGeom>
            <a:solidFill>
              <a:srgbClr val="84D184"/>
            </a:solidFill>
            <a:ln w="9525">
              <a:noFill/>
              <a:round/>
              <a:headEnd/>
              <a:tailEnd/>
            </a:ln>
          </p:spPr>
          <p:txBody>
            <a:bodyPr/>
            <a:lstStyle/>
            <a:p>
              <a:endParaRPr lang="en-US"/>
            </a:p>
          </p:txBody>
        </p:sp>
        <p:sp>
          <p:nvSpPr>
            <p:cNvPr id="1209" name="Freeform 275"/>
            <p:cNvSpPr>
              <a:spLocks/>
            </p:cNvSpPr>
            <p:nvPr/>
          </p:nvSpPr>
          <p:spPr bwMode="auto">
            <a:xfrm>
              <a:off x="4909" y="3662"/>
              <a:ext cx="39" cy="48"/>
            </a:xfrm>
            <a:custGeom>
              <a:avLst/>
              <a:gdLst>
                <a:gd name="T0" fmla="*/ 142 w 142"/>
                <a:gd name="T1" fmla="*/ 141 h 141"/>
                <a:gd name="T2" fmla="*/ 142 w 142"/>
                <a:gd name="T3" fmla="*/ 96 h 141"/>
                <a:gd name="T4" fmla="*/ 94 w 142"/>
                <a:gd name="T5" fmla="*/ 96 h 141"/>
                <a:gd name="T6" fmla="*/ 94 w 142"/>
                <a:gd name="T7" fmla="*/ 49 h 141"/>
                <a:gd name="T8" fmla="*/ 47 w 142"/>
                <a:gd name="T9" fmla="*/ 49 h 141"/>
                <a:gd name="T10" fmla="*/ 47 w 142"/>
                <a:gd name="T11" fmla="*/ 0 h 141"/>
                <a:gd name="T12" fmla="*/ 0 w 142"/>
                <a:gd name="T13" fmla="*/ 0 h 141"/>
                <a:gd name="T14" fmla="*/ 0 w 142"/>
                <a:gd name="T15" fmla="*/ 141 h 141"/>
                <a:gd name="T16" fmla="*/ 142 w 142"/>
                <a:gd name="T17" fmla="*/ 141 h 1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141"/>
                <a:gd name="T29" fmla="*/ 142 w 142"/>
                <a:gd name="T30" fmla="*/ 141 h 1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141">
                  <a:moveTo>
                    <a:pt x="142" y="141"/>
                  </a:moveTo>
                  <a:lnTo>
                    <a:pt x="142" y="96"/>
                  </a:lnTo>
                  <a:lnTo>
                    <a:pt x="94" y="96"/>
                  </a:lnTo>
                  <a:lnTo>
                    <a:pt x="94" y="49"/>
                  </a:lnTo>
                  <a:lnTo>
                    <a:pt x="47" y="49"/>
                  </a:lnTo>
                  <a:lnTo>
                    <a:pt x="47" y="0"/>
                  </a:lnTo>
                  <a:lnTo>
                    <a:pt x="0" y="0"/>
                  </a:lnTo>
                  <a:lnTo>
                    <a:pt x="0" y="141"/>
                  </a:lnTo>
                  <a:lnTo>
                    <a:pt x="142" y="141"/>
                  </a:lnTo>
                  <a:close/>
                </a:path>
              </a:pathLst>
            </a:custGeom>
            <a:solidFill>
              <a:srgbClr val="7C0000"/>
            </a:solidFill>
            <a:ln w="9525">
              <a:noFill/>
              <a:round/>
              <a:headEnd/>
              <a:tailEnd/>
            </a:ln>
          </p:spPr>
          <p:txBody>
            <a:bodyPr/>
            <a:lstStyle/>
            <a:p>
              <a:endParaRPr lang="en-US"/>
            </a:p>
          </p:txBody>
        </p:sp>
        <p:sp>
          <p:nvSpPr>
            <p:cNvPr id="1210" name="Freeform 276"/>
            <p:cNvSpPr>
              <a:spLocks/>
            </p:cNvSpPr>
            <p:nvPr/>
          </p:nvSpPr>
          <p:spPr bwMode="auto">
            <a:xfrm>
              <a:off x="4303" y="3662"/>
              <a:ext cx="40" cy="48"/>
            </a:xfrm>
            <a:custGeom>
              <a:avLst/>
              <a:gdLst>
                <a:gd name="T0" fmla="*/ 0 w 144"/>
                <a:gd name="T1" fmla="*/ 141 h 141"/>
                <a:gd name="T2" fmla="*/ 0 w 144"/>
                <a:gd name="T3" fmla="*/ 96 h 141"/>
                <a:gd name="T4" fmla="*/ 48 w 144"/>
                <a:gd name="T5" fmla="*/ 96 h 141"/>
                <a:gd name="T6" fmla="*/ 48 w 144"/>
                <a:gd name="T7" fmla="*/ 49 h 141"/>
                <a:gd name="T8" fmla="*/ 95 w 144"/>
                <a:gd name="T9" fmla="*/ 49 h 141"/>
                <a:gd name="T10" fmla="*/ 95 w 144"/>
                <a:gd name="T11" fmla="*/ 0 h 141"/>
                <a:gd name="T12" fmla="*/ 144 w 144"/>
                <a:gd name="T13" fmla="*/ 0 h 141"/>
                <a:gd name="T14" fmla="*/ 144 w 144"/>
                <a:gd name="T15" fmla="*/ 141 h 141"/>
                <a:gd name="T16" fmla="*/ 0 w 144"/>
                <a:gd name="T17" fmla="*/ 141 h 1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4"/>
                <a:gd name="T28" fmla="*/ 0 h 141"/>
                <a:gd name="T29" fmla="*/ 144 w 144"/>
                <a:gd name="T30" fmla="*/ 141 h 1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4" h="141">
                  <a:moveTo>
                    <a:pt x="0" y="141"/>
                  </a:moveTo>
                  <a:lnTo>
                    <a:pt x="0" y="96"/>
                  </a:lnTo>
                  <a:lnTo>
                    <a:pt x="48" y="96"/>
                  </a:lnTo>
                  <a:lnTo>
                    <a:pt x="48" y="49"/>
                  </a:lnTo>
                  <a:lnTo>
                    <a:pt x="95" y="49"/>
                  </a:lnTo>
                  <a:lnTo>
                    <a:pt x="95" y="0"/>
                  </a:lnTo>
                  <a:lnTo>
                    <a:pt x="144" y="0"/>
                  </a:lnTo>
                  <a:lnTo>
                    <a:pt x="144" y="141"/>
                  </a:lnTo>
                  <a:lnTo>
                    <a:pt x="0" y="141"/>
                  </a:lnTo>
                  <a:close/>
                </a:path>
              </a:pathLst>
            </a:custGeom>
            <a:solidFill>
              <a:srgbClr val="7C0000"/>
            </a:solidFill>
            <a:ln w="9525">
              <a:noFill/>
              <a:round/>
              <a:headEnd/>
              <a:tailEnd/>
            </a:ln>
          </p:spPr>
          <p:txBody>
            <a:bodyPr/>
            <a:lstStyle/>
            <a:p>
              <a:endParaRPr lang="en-US"/>
            </a:p>
          </p:txBody>
        </p:sp>
        <p:sp>
          <p:nvSpPr>
            <p:cNvPr id="1211" name="Freeform 277"/>
            <p:cNvSpPr>
              <a:spLocks/>
            </p:cNvSpPr>
            <p:nvPr/>
          </p:nvSpPr>
          <p:spPr bwMode="auto">
            <a:xfrm>
              <a:off x="4343" y="3256"/>
              <a:ext cx="566" cy="455"/>
            </a:xfrm>
            <a:custGeom>
              <a:avLst/>
              <a:gdLst>
                <a:gd name="T0" fmla="*/ 0 w 2021"/>
                <a:gd name="T1" fmla="*/ 1329 h 1329"/>
                <a:gd name="T2" fmla="*/ 0 w 2021"/>
                <a:gd name="T3" fmla="*/ 107 h 1329"/>
                <a:gd name="T4" fmla="*/ 782 w 2021"/>
                <a:gd name="T5" fmla="*/ 107 h 1329"/>
                <a:gd name="T6" fmla="*/ 783 w 2021"/>
                <a:gd name="T7" fmla="*/ 97 h 1329"/>
                <a:gd name="T8" fmla="*/ 786 w 2021"/>
                <a:gd name="T9" fmla="*/ 85 h 1329"/>
                <a:gd name="T10" fmla="*/ 792 w 2021"/>
                <a:gd name="T11" fmla="*/ 75 h 1329"/>
                <a:gd name="T12" fmla="*/ 799 w 2021"/>
                <a:gd name="T13" fmla="*/ 66 h 1329"/>
                <a:gd name="T14" fmla="*/ 809 w 2021"/>
                <a:gd name="T15" fmla="*/ 56 h 1329"/>
                <a:gd name="T16" fmla="*/ 821 w 2021"/>
                <a:gd name="T17" fmla="*/ 47 h 1329"/>
                <a:gd name="T18" fmla="*/ 834 w 2021"/>
                <a:gd name="T19" fmla="*/ 39 h 1329"/>
                <a:gd name="T20" fmla="*/ 849 w 2021"/>
                <a:gd name="T21" fmla="*/ 31 h 1329"/>
                <a:gd name="T22" fmla="*/ 865 w 2021"/>
                <a:gd name="T23" fmla="*/ 24 h 1329"/>
                <a:gd name="T24" fmla="*/ 882 w 2021"/>
                <a:gd name="T25" fmla="*/ 18 h 1329"/>
                <a:gd name="T26" fmla="*/ 900 w 2021"/>
                <a:gd name="T27" fmla="*/ 13 h 1329"/>
                <a:gd name="T28" fmla="*/ 921 w 2021"/>
                <a:gd name="T29" fmla="*/ 8 h 1329"/>
                <a:gd name="T30" fmla="*/ 942 w 2021"/>
                <a:gd name="T31" fmla="*/ 5 h 1329"/>
                <a:gd name="T32" fmla="*/ 964 w 2021"/>
                <a:gd name="T33" fmla="*/ 2 h 1329"/>
                <a:gd name="T34" fmla="*/ 987 w 2021"/>
                <a:gd name="T35" fmla="*/ 0 h 1329"/>
                <a:gd name="T36" fmla="*/ 1010 w 2021"/>
                <a:gd name="T37" fmla="*/ 0 h 1329"/>
                <a:gd name="T38" fmla="*/ 1033 w 2021"/>
                <a:gd name="T39" fmla="*/ 0 h 1329"/>
                <a:gd name="T40" fmla="*/ 1056 w 2021"/>
                <a:gd name="T41" fmla="*/ 2 h 1329"/>
                <a:gd name="T42" fmla="*/ 1078 w 2021"/>
                <a:gd name="T43" fmla="*/ 5 h 1329"/>
                <a:gd name="T44" fmla="*/ 1100 w 2021"/>
                <a:gd name="T45" fmla="*/ 8 h 1329"/>
                <a:gd name="T46" fmla="*/ 1119 w 2021"/>
                <a:gd name="T47" fmla="*/ 13 h 1329"/>
                <a:gd name="T48" fmla="*/ 1138 w 2021"/>
                <a:gd name="T49" fmla="*/ 18 h 1329"/>
                <a:gd name="T50" fmla="*/ 1156 w 2021"/>
                <a:gd name="T51" fmla="*/ 24 h 1329"/>
                <a:gd name="T52" fmla="*/ 1172 w 2021"/>
                <a:gd name="T53" fmla="*/ 31 h 1329"/>
                <a:gd name="T54" fmla="*/ 1187 w 2021"/>
                <a:gd name="T55" fmla="*/ 39 h 1329"/>
                <a:gd name="T56" fmla="*/ 1200 w 2021"/>
                <a:gd name="T57" fmla="*/ 47 h 1329"/>
                <a:gd name="T58" fmla="*/ 1212 w 2021"/>
                <a:gd name="T59" fmla="*/ 56 h 1329"/>
                <a:gd name="T60" fmla="*/ 1221 w 2021"/>
                <a:gd name="T61" fmla="*/ 66 h 1329"/>
                <a:gd name="T62" fmla="*/ 1229 w 2021"/>
                <a:gd name="T63" fmla="*/ 75 h 1329"/>
                <a:gd name="T64" fmla="*/ 1235 w 2021"/>
                <a:gd name="T65" fmla="*/ 85 h 1329"/>
                <a:gd name="T66" fmla="*/ 1238 w 2021"/>
                <a:gd name="T67" fmla="*/ 97 h 1329"/>
                <a:gd name="T68" fmla="*/ 1239 w 2021"/>
                <a:gd name="T69" fmla="*/ 107 h 1329"/>
                <a:gd name="T70" fmla="*/ 2021 w 2021"/>
                <a:gd name="T71" fmla="*/ 107 h 1329"/>
                <a:gd name="T72" fmla="*/ 2021 w 2021"/>
                <a:gd name="T73" fmla="*/ 1328 h 1329"/>
                <a:gd name="T74" fmla="*/ 0 w 2021"/>
                <a:gd name="T75" fmla="*/ 1329 h 132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21"/>
                <a:gd name="T115" fmla="*/ 0 h 1329"/>
                <a:gd name="T116" fmla="*/ 2021 w 2021"/>
                <a:gd name="T117" fmla="*/ 1329 h 132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21" h="1329">
                  <a:moveTo>
                    <a:pt x="0" y="1329"/>
                  </a:moveTo>
                  <a:lnTo>
                    <a:pt x="0" y="107"/>
                  </a:lnTo>
                  <a:lnTo>
                    <a:pt x="782" y="107"/>
                  </a:lnTo>
                  <a:lnTo>
                    <a:pt x="783" y="97"/>
                  </a:lnTo>
                  <a:lnTo>
                    <a:pt x="786" y="85"/>
                  </a:lnTo>
                  <a:lnTo>
                    <a:pt x="792" y="75"/>
                  </a:lnTo>
                  <a:lnTo>
                    <a:pt x="799" y="66"/>
                  </a:lnTo>
                  <a:lnTo>
                    <a:pt x="809" y="56"/>
                  </a:lnTo>
                  <a:lnTo>
                    <a:pt x="821" y="47"/>
                  </a:lnTo>
                  <a:lnTo>
                    <a:pt x="834" y="39"/>
                  </a:lnTo>
                  <a:lnTo>
                    <a:pt x="849" y="31"/>
                  </a:lnTo>
                  <a:lnTo>
                    <a:pt x="865" y="24"/>
                  </a:lnTo>
                  <a:lnTo>
                    <a:pt x="882" y="18"/>
                  </a:lnTo>
                  <a:lnTo>
                    <a:pt x="900" y="13"/>
                  </a:lnTo>
                  <a:lnTo>
                    <a:pt x="921" y="8"/>
                  </a:lnTo>
                  <a:lnTo>
                    <a:pt x="942" y="5"/>
                  </a:lnTo>
                  <a:lnTo>
                    <a:pt x="964" y="2"/>
                  </a:lnTo>
                  <a:lnTo>
                    <a:pt x="987" y="0"/>
                  </a:lnTo>
                  <a:lnTo>
                    <a:pt x="1010" y="0"/>
                  </a:lnTo>
                  <a:lnTo>
                    <a:pt x="1033" y="0"/>
                  </a:lnTo>
                  <a:lnTo>
                    <a:pt x="1056" y="2"/>
                  </a:lnTo>
                  <a:lnTo>
                    <a:pt x="1078" y="5"/>
                  </a:lnTo>
                  <a:lnTo>
                    <a:pt x="1100" y="8"/>
                  </a:lnTo>
                  <a:lnTo>
                    <a:pt x="1119" y="13"/>
                  </a:lnTo>
                  <a:lnTo>
                    <a:pt x="1138" y="18"/>
                  </a:lnTo>
                  <a:lnTo>
                    <a:pt x="1156" y="24"/>
                  </a:lnTo>
                  <a:lnTo>
                    <a:pt x="1172" y="31"/>
                  </a:lnTo>
                  <a:lnTo>
                    <a:pt x="1187" y="39"/>
                  </a:lnTo>
                  <a:lnTo>
                    <a:pt x="1200" y="47"/>
                  </a:lnTo>
                  <a:lnTo>
                    <a:pt x="1212" y="56"/>
                  </a:lnTo>
                  <a:lnTo>
                    <a:pt x="1221" y="66"/>
                  </a:lnTo>
                  <a:lnTo>
                    <a:pt x="1229" y="75"/>
                  </a:lnTo>
                  <a:lnTo>
                    <a:pt x="1235" y="85"/>
                  </a:lnTo>
                  <a:lnTo>
                    <a:pt x="1238" y="97"/>
                  </a:lnTo>
                  <a:lnTo>
                    <a:pt x="1239" y="107"/>
                  </a:lnTo>
                  <a:lnTo>
                    <a:pt x="2021" y="107"/>
                  </a:lnTo>
                  <a:lnTo>
                    <a:pt x="2021" y="1328"/>
                  </a:lnTo>
                  <a:lnTo>
                    <a:pt x="0" y="1329"/>
                  </a:lnTo>
                  <a:close/>
                </a:path>
              </a:pathLst>
            </a:custGeom>
            <a:solidFill>
              <a:srgbClr val="B23333"/>
            </a:solidFill>
            <a:ln w="9525">
              <a:noFill/>
              <a:round/>
              <a:headEnd/>
              <a:tailEnd/>
            </a:ln>
          </p:spPr>
          <p:txBody>
            <a:bodyPr/>
            <a:lstStyle/>
            <a:p>
              <a:endParaRPr lang="en-US"/>
            </a:p>
          </p:txBody>
        </p:sp>
        <p:sp>
          <p:nvSpPr>
            <p:cNvPr id="1212" name="Rectangle 278"/>
            <p:cNvSpPr>
              <a:spLocks noChangeArrowheads="1"/>
            </p:cNvSpPr>
            <p:nvPr/>
          </p:nvSpPr>
          <p:spPr bwMode="auto">
            <a:xfrm>
              <a:off x="4706" y="3469"/>
              <a:ext cx="35" cy="16"/>
            </a:xfrm>
            <a:prstGeom prst="rect">
              <a:avLst/>
            </a:prstGeom>
            <a:solidFill>
              <a:srgbClr val="7C0000"/>
            </a:solidFill>
            <a:ln w="9525">
              <a:noFill/>
              <a:miter lim="800000"/>
              <a:headEnd/>
              <a:tailEnd/>
            </a:ln>
          </p:spPr>
          <p:txBody>
            <a:bodyPr/>
            <a:lstStyle/>
            <a:p>
              <a:endParaRPr lang="en-US"/>
            </a:p>
          </p:txBody>
        </p:sp>
        <p:sp>
          <p:nvSpPr>
            <p:cNvPr id="1213" name="Rectangle 279"/>
            <p:cNvSpPr>
              <a:spLocks noChangeArrowheads="1"/>
            </p:cNvSpPr>
            <p:nvPr/>
          </p:nvSpPr>
          <p:spPr bwMode="auto">
            <a:xfrm>
              <a:off x="4687" y="3489"/>
              <a:ext cx="35" cy="16"/>
            </a:xfrm>
            <a:prstGeom prst="rect">
              <a:avLst/>
            </a:prstGeom>
            <a:solidFill>
              <a:srgbClr val="7C0000"/>
            </a:solidFill>
            <a:ln w="9525">
              <a:noFill/>
              <a:miter lim="800000"/>
              <a:headEnd/>
              <a:tailEnd/>
            </a:ln>
          </p:spPr>
          <p:txBody>
            <a:bodyPr/>
            <a:lstStyle/>
            <a:p>
              <a:endParaRPr lang="en-US"/>
            </a:p>
          </p:txBody>
        </p:sp>
        <p:sp>
          <p:nvSpPr>
            <p:cNvPr id="1214" name="Rectangle 280"/>
            <p:cNvSpPr>
              <a:spLocks noChangeArrowheads="1"/>
            </p:cNvSpPr>
            <p:nvPr/>
          </p:nvSpPr>
          <p:spPr bwMode="auto">
            <a:xfrm>
              <a:off x="4809" y="3448"/>
              <a:ext cx="35" cy="16"/>
            </a:xfrm>
            <a:prstGeom prst="rect">
              <a:avLst/>
            </a:prstGeom>
            <a:solidFill>
              <a:srgbClr val="7C0000"/>
            </a:solidFill>
            <a:ln w="9525">
              <a:noFill/>
              <a:miter lim="800000"/>
              <a:headEnd/>
              <a:tailEnd/>
            </a:ln>
          </p:spPr>
          <p:txBody>
            <a:bodyPr/>
            <a:lstStyle/>
            <a:p>
              <a:endParaRPr lang="en-US"/>
            </a:p>
          </p:txBody>
        </p:sp>
        <p:sp>
          <p:nvSpPr>
            <p:cNvPr id="1215" name="Rectangle 281"/>
            <p:cNvSpPr>
              <a:spLocks noChangeArrowheads="1"/>
            </p:cNvSpPr>
            <p:nvPr/>
          </p:nvSpPr>
          <p:spPr bwMode="auto">
            <a:xfrm>
              <a:off x="4790" y="3469"/>
              <a:ext cx="35" cy="16"/>
            </a:xfrm>
            <a:prstGeom prst="rect">
              <a:avLst/>
            </a:prstGeom>
            <a:solidFill>
              <a:srgbClr val="7C0000"/>
            </a:solidFill>
            <a:ln w="9525">
              <a:noFill/>
              <a:miter lim="800000"/>
              <a:headEnd/>
              <a:tailEnd/>
            </a:ln>
          </p:spPr>
          <p:txBody>
            <a:bodyPr/>
            <a:lstStyle/>
            <a:p>
              <a:endParaRPr lang="en-US"/>
            </a:p>
          </p:txBody>
        </p:sp>
        <p:sp>
          <p:nvSpPr>
            <p:cNvPr id="1216" name="Rectangle 282"/>
            <p:cNvSpPr>
              <a:spLocks noChangeArrowheads="1"/>
            </p:cNvSpPr>
            <p:nvPr/>
          </p:nvSpPr>
          <p:spPr bwMode="auto">
            <a:xfrm>
              <a:off x="4790" y="3429"/>
              <a:ext cx="35" cy="15"/>
            </a:xfrm>
            <a:prstGeom prst="rect">
              <a:avLst/>
            </a:prstGeom>
            <a:solidFill>
              <a:srgbClr val="7C0000"/>
            </a:solidFill>
            <a:ln w="9525">
              <a:noFill/>
              <a:miter lim="800000"/>
              <a:headEnd/>
              <a:tailEnd/>
            </a:ln>
          </p:spPr>
          <p:txBody>
            <a:bodyPr/>
            <a:lstStyle/>
            <a:p>
              <a:endParaRPr lang="en-US"/>
            </a:p>
          </p:txBody>
        </p:sp>
        <p:sp>
          <p:nvSpPr>
            <p:cNvPr id="1217" name="Rectangle 283"/>
            <p:cNvSpPr>
              <a:spLocks noChangeArrowheads="1"/>
            </p:cNvSpPr>
            <p:nvPr/>
          </p:nvSpPr>
          <p:spPr bwMode="auto">
            <a:xfrm>
              <a:off x="4343" y="3466"/>
              <a:ext cx="36" cy="15"/>
            </a:xfrm>
            <a:prstGeom prst="rect">
              <a:avLst/>
            </a:prstGeom>
            <a:solidFill>
              <a:srgbClr val="7C0000"/>
            </a:solidFill>
            <a:ln w="9525">
              <a:noFill/>
              <a:miter lim="800000"/>
              <a:headEnd/>
              <a:tailEnd/>
            </a:ln>
          </p:spPr>
          <p:txBody>
            <a:bodyPr/>
            <a:lstStyle/>
            <a:p>
              <a:endParaRPr lang="en-US"/>
            </a:p>
          </p:txBody>
        </p:sp>
        <p:sp>
          <p:nvSpPr>
            <p:cNvPr id="1218" name="Rectangle 284"/>
            <p:cNvSpPr>
              <a:spLocks noChangeArrowheads="1"/>
            </p:cNvSpPr>
            <p:nvPr/>
          </p:nvSpPr>
          <p:spPr bwMode="auto">
            <a:xfrm>
              <a:off x="4343" y="3445"/>
              <a:ext cx="17" cy="16"/>
            </a:xfrm>
            <a:prstGeom prst="rect">
              <a:avLst/>
            </a:prstGeom>
            <a:solidFill>
              <a:srgbClr val="7C0000"/>
            </a:solidFill>
            <a:ln w="9525">
              <a:noFill/>
              <a:miter lim="800000"/>
              <a:headEnd/>
              <a:tailEnd/>
            </a:ln>
          </p:spPr>
          <p:txBody>
            <a:bodyPr/>
            <a:lstStyle/>
            <a:p>
              <a:endParaRPr lang="en-US"/>
            </a:p>
          </p:txBody>
        </p:sp>
        <p:sp>
          <p:nvSpPr>
            <p:cNvPr id="1219" name="Rectangle 285"/>
            <p:cNvSpPr>
              <a:spLocks noChangeArrowheads="1"/>
            </p:cNvSpPr>
            <p:nvPr/>
          </p:nvSpPr>
          <p:spPr bwMode="auto">
            <a:xfrm>
              <a:off x="4343" y="3486"/>
              <a:ext cx="17" cy="15"/>
            </a:xfrm>
            <a:prstGeom prst="rect">
              <a:avLst/>
            </a:prstGeom>
            <a:solidFill>
              <a:srgbClr val="7C0000"/>
            </a:solidFill>
            <a:ln w="9525">
              <a:noFill/>
              <a:miter lim="800000"/>
              <a:headEnd/>
              <a:tailEnd/>
            </a:ln>
          </p:spPr>
          <p:txBody>
            <a:bodyPr/>
            <a:lstStyle/>
            <a:p>
              <a:endParaRPr lang="en-US"/>
            </a:p>
          </p:txBody>
        </p:sp>
        <p:sp>
          <p:nvSpPr>
            <p:cNvPr id="1220" name="Rectangle 286"/>
            <p:cNvSpPr>
              <a:spLocks noChangeArrowheads="1"/>
            </p:cNvSpPr>
            <p:nvPr/>
          </p:nvSpPr>
          <p:spPr bwMode="auto">
            <a:xfrm>
              <a:off x="4494" y="3466"/>
              <a:ext cx="36" cy="15"/>
            </a:xfrm>
            <a:prstGeom prst="rect">
              <a:avLst/>
            </a:prstGeom>
            <a:solidFill>
              <a:srgbClr val="7C0000"/>
            </a:solidFill>
            <a:ln w="9525">
              <a:noFill/>
              <a:miter lim="800000"/>
              <a:headEnd/>
              <a:tailEnd/>
            </a:ln>
          </p:spPr>
          <p:txBody>
            <a:bodyPr/>
            <a:lstStyle/>
            <a:p>
              <a:endParaRPr lang="en-US"/>
            </a:p>
          </p:txBody>
        </p:sp>
        <p:sp>
          <p:nvSpPr>
            <p:cNvPr id="1221" name="Rectangle 287"/>
            <p:cNvSpPr>
              <a:spLocks noChangeArrowheads="1"/>
            </p:cNvSpPr>
            <p:nvPr/>
          </p:nvSpPr>
          <p:spPr bwMode="auto">
            <a:xfrm>
              <a:off x="4475" y="3486"/>
              <a:ext cx="36" cy="16"/>
            </a:xfrm>
            <a:prstGeom prst="rect">
              <a:avLst/>
            </a:prstGeom>
            <a:solidFill>
              <a:srgbClr val="7C0000"/>
            </a:solidFill>
            <a:ln w="9525">
              <a:noFill/>
              <a:miter lim="800000"/>
              <a:headEnd/>
              <a:tailEnd/>
            </a:ln>
          </p:spPr>
          <p:txBody>
            <a:bodyPr/>
            <a:lstStyle/>
            <a:p>
              <a:endParaRPr lang="en-US"/>
            </a:p>
          </p:txBody>
        </p:sp>
        <p:sp>
          <p:nvSpPr>
            <p:cNvPr id="1222" name="Rectangle 288"/>
            <p:cNvSpPr>
              <a:spLocks noChangeArrowheads="1"/>
            </p:cNvSpPr>
            <p:nvPr/>
          </p:nvSpPr>
          <p:spPr bwMode="auto">
            <a:xfrm>
              <a:off x="4343" y="3620"/>
              <a:ext cx="36" cy="16"/>
            </a:xfrm>
            <a:prstGeom prst="rect">
              <a:avLst/>
            </a:prstGeom>
            <a:solidFill>
              <a:srgbClr val="7C0000"/>
            </a:solidFill>
            <a:ln w="9525">
              <a:noFill/>
              <a:miter lim="800000"/>
              <a:headEnd/>
              <a:tailEnd/>
            </a:ln>
          </p:spPr>
          <p:txBody>
            <a:bodyPr/>
            <a:lstStyle/>
            <a:p>
              <a:endParaRPr lang="en-US"/>
            </a:p>
          </p:txBody>
        </p:sp>
        <p:sp>
          <p:nvSpPr>
            <p:cNvPr id="1223" name="Rectangle 289"/>
            <p:cNvSpPr>
              <a:spLocks noChangeArrowheads="1"/>
            </p:cNvSpPr>
            <p:nvPr/>
          </p:nvSpPr>
          <p:spPr bwMode="auto">
            <a:xfrm>
              <a:off x="4343" y="3600"/>
              <a:ext cx="17" cy="15"/>
            </a:xfrm>
            <a:prstGeom prst="rect">
              <a:avLst/>
            </a:prstGeom>
            <a:solidFill>
              <a:srgbClr val="7C0000"/>
            </a:solidFill>
            <a:ln w="9525">
              <a:noFill/>
              <a:miter lim="800000"/>
              <a:headEnd/>
              <a:tailEnd/>
            </a:ln>
          </p:spPr>
          <p:txBody>
            <a:bodyPr/>
            <a:lstStyle/>
            <a:p>
              <a:endParaRPr lang="en-US"/>
            </a:p>
          </p:txBody>
        </p:sp>
        <p:sp>
          <p:nvSpPr>
            <p:cNvPr id="1224" name="Rectangle 290"/>
            <p:cNvSpPr>
              <a:spLocks noChangeArrowheads="1"/>
            </p:cNvSpPr>
            <p:nvPr/>
          </p:nvSpPr>
          <p:spPr bwMode="auto">
            <a:xfrm>
              <a:off x="4343" y="3641"/>
              <a:ext cx="17" cy="15"/>
            </a:xfrm>
            <a:prstGeom prst="rect">
              <a:avLst/>
            </a:prstGeom>
            <a:solidFill>
              <a:srgbClr val="7C0000"/>
            </a:solidFill>
            <a:ln w="9525">
              <a:noFill/>
              <a:miter lim="800000"/>
              <a:headEnd/>
              <a:tailEnd/>
            </a:ln>
          </p:spPr>
          <p:txBody>
            <a:bodyPr/>
            <a:lstStyle/>
            <a:p>
              <a:endParaRPr lang="en-US"/>
            </a:p>
          </p:txBody>
        </p:sp>
        <p:sp>
          <p:nvSpPr>
            <p:cNvPr id="1225" name="Rectangle 291"/>
            <p:cNvSpPr>
              <a:spLocks noChangeArrowheads="1"/>
            </p:cNvSpPr>
            <p:nvPr/>
          </p:nvSpPr>
          <p:spPr bwMode="auto">
            <a:xfrm>
              <a:off x="4494" y="3620"/>
              <a:ext cx="36" cy="16"/>
            </a:xfrm>
            <a:prstGeom prst="rect">
              <a:avLst/>
            </a:prstGeom>
            <a:solidFill>
              <a:srgbClr val="7C0000"/>
            </a:solidFill>
            <a:ln w="9525">
              <a:noFill/>
              <a:miter lim="800000"/>
              <a:headEnd/>
              <a:tailEnd/>
            </a:ln>
          </p:spPr>
          <p:txBody>
            <a:bodyPr/>
            <a:lstStyle/>
            <a:p>
              <a:endParaRPr lang="en-US"/>
            </a:p>
          </p:txBody>
        </p:sp>
        <p:sp>
          <p:nvSpPr>
            <p:cNvPr id="1226" name="Rectangle 292"/>
            <p:cNvSpPr>
              <a:spLocks noChangeArrowheads="1"/>
            </p:cNvSpPr>
            <p:nvPr/>
          </p:nvSpPr>
          <p:spPr bwMode="auto">
            <a:xfrm>
              <a:off x="4475" y="3641"/>
              <a:ext cx="36" cy="15"/>
            </a:xfrm>
            <a:prstGeom prst="rect">
              <a:avLst/>
            </a:prstGeom>
            <a:solidFill>
              <a:srgbClr val="7C0000"/>
            </a:solidFill>
            <a:ln w="9525">
              <a:noFill/>
              <a:miter lim="800000"/>
              <a:headEnd/>
              <a:tailEnd/>
            </a:ln>
          </p:spPr>
          <p:txBody>
            <a:bodyPr/>
            <a:lstStyle/>
            <a:p>
              <a:endParaRPr lang="en-US"/>
            </a:p>
          </p:txBody>
        </p:sp>
        <p:sp>
          <p:nvSpPr>
            <p:cNvPr id="1227" name="Freeform 293"/>
            <p:cNvSpPr>
              <a:spLocks/>
            </p:cNvSpPr>
            <p:nvPr/>
          </p:nvSpPr>
          <p:spPr bwMode="auto">
            <a:xfrm>
              <a:off x="4562" y="3466"/>
              <a:ext cx="128" cy="36"/>
            </a:xfrm>
            <a:custGeom>
              <a:avLst/>
              <a:gdLst>
                <a:gd name="T0" fmla="*/ 457 w 457"/>
                <a:gd name="T1" fmla="*/ 106 h 106"/>
                <a:gd name="T2" fmla="*/ 456 w 457"/>
                <a:gd name="T3" fmla="*/ 95 h 106"/>
                <a:gd name="T4" fmla="*/ 453 w 457"/>
                <a:gd name="T5" fmla="*/ 85 h 106"/>
                <a:gd name="T6" fmla="*/ 447 w 457"/>
                <a:gd name="T7" fmla="*/ 74 h 106"/>
                <a:gd name="T8" fmla="*/ 439 w 457"/>
                <a:gd name="T9" fmla="*/ 65 h 106"/>
                <a:gd name="T10" fmla="*/ 430 w 457"/>
                <a:gd name="T11" fmla="*/ 56 h 106"/>
                <a:gd name="T12" fmla="*/ 418 w 457"/>
                <a:gd name="T13" fmla="*/ 47 h 106"/>
                <a:gd name="T14" fmla="*/ 405 w 457"/>
                <a:gd name="T15" fmla="*/ 39 h 106"/>
                <a:gd name="T16" fmla="*/ 390 w 457"/>
                <a:gd name="T17" fmla="*/ 31 h 106"/>
                <a:gd name="T18" fmla="*/ 374 w 457"/>
                <a:gd name="T19" fmla="*/ 24 h 106"/>
                <a:gd name="T20" fmla="*/ 356 w 457"/>
                <a:gd name="T21" fmla="*/ 18 h 106"/>
                <a:gd name="T22" fmla="*/ 337 w 457"/>
                <a:gd name="T23" fmla="*/ 12 h 106"/>
                <a:gd name="T24" fmla="*/ 318 w 457"/>
                <a:gd name="T25" fmla="*/ 8 h 106"/>
                <a:gd name="T26" fmla="*/ 296 w 457"/>
                <a:gd name="T27" fmla="*/ 4 h 106"/>
                <a:gd name="T28" fmla="*/ 274 w 457"/>
                <a:gd name="T29" fmla="*/ 2 h 106"/>
                <a:gd name="T30" fmla="*/ 251 w 457"/>
                <a:gd name="T31" fmla="*/ 0 h 106"/>
                <a:gd name="T32" fmla="*/ 228 w 457"/>
                <a:gd name="T33" fmla="*/ 0 h 106"/>
                <a:gd name="T34" fmla="*/ 205 w 457"/>
                <a:gd name="T35" fmla="*/ 0 h 106"/>
                <a:gd name="T36" fmla="*/ 182 w 457"/>
                <a:gd name="T37" fmla="*/ 2 h 106"/>
                <a:gd name="T38" fmla="*/ 160 w 457"/>
                <a:gd name="T39" fmla="*/ 4 h 106"/>
                <a:gd name="T40" fmla="*/ 139 w 457"/>
                <a:gd name="T41" fmla="*/ 8 h 106"/>
                <a:gd name="T42" fmla="*/ 118 w 457"/>
                <a:gd name="T43" fmla="*/ 12 h 106"/>
                <a:gd name="T44" fmla="*/ 100 w 457"/>
                <a:gd name="T45" fmla="*/ 18 h 106"/>
                <a:gd name="T46" fmla="*/ 83 w 457"/>
                <a:gd name="T47" fmla="*/ 24 h 106"/>
                <a:gd name="T48" fmla="*/ 67 w 457"/>
                <a:gd name="T49" fmla="*/ 31 h 106"/>
                <a:gd name="T50" fmla="*/ 52 w 457"/>
                <a:gd name="T51" fmla="*/ 39 h 106"/>
                <a:gd name="T52" fmla="*/ 39 w 457"/>
                <a:gd name="T53" fmla="*/ 47 h 106"/>
                <a:gd name="T54" fmla="*/ 27 w 457"/>
                <a:gd name="T55" fmla="*/ 56 h 106"/>
                <a:gd name="T56" fmla="*/ 17 w 457"/>
                <a:gd name="T57" fmla="*/ 65 h 106"/>
                <a:gd name="T58" fmla="*/ 10 w 457"/>
                <a:gd name="T59" fmla="*/ 74 h 106"/>
                <a:gd name="T60" fmla="*/ 4 w 457"/>
                <a:gd name="T61" fmla="*/ 85 h 106"/>
                <a:gd name="T62" fmla="*/ 1 w 457"/>
                <a:gd name="T63" fmla="*/ 95 h 106"/>
                <a:gd name="T64" fmla="*/ 0 w 457"/>
                <a:gd name="T65" fmla="*/ 106 h 106"/>
                <a:gd name="T66" fmla="*/ 457 w 457"/>
                <a:gd name="T67" fmla="*/ 106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7"/>
                <a:gd name="T103" fmla="*/ 0 h 106"/>
                <a:gd name="T104" fmla="*/ 457 w 457"/>
                <a:gd name="T105" fmla="*/ 106 h 1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7" h="106">
                  <a:moveTo>
                    <a:pt x="457" y="106"/>
                  </a:moveTo>
                  <a:lnTo>
                    <a:pt x="456" y="95"/>
                  </a:lnTo>
                  <a:lnTo>
                    <a:pt x="453" y="85"/>
                  </a:lnTo>
                  <a:lnTo>
                    <a:pt x="447" y="74"/>
                  </a:lnTo>
                  <a:lnTo>
                    <a:pt x="439" y="65"/>
                  </a:lnTo>
                  <a:lnTo>
                    <a:pt x="430" y="56"/>
                  </a:lnTo>
                  <a:lnTo>
                    <a:pt x="418" y="47"/>
                  </a:lnTo>
                  <a:lnTo>
                    <a:pt x="405" y="39"/>
                  </a:lnTo>
                  <a:lnTo>
                    <a:pt x="390" y="31"/>
                  </a:lnTo>
                  <a:lnTo>
                    <a:pt x="374" y="24"/>
                  </a:lnTo>
                  <a:lnTo>
                    <a:pt x="356" y="18"/>
                  </a:lnTo>
                  <a:lnTo>
                    <a:pt x="337" y="12"/>
                  </a:lnTo>
                  <a:lnTo>
                    <a:pt x="318" y="8"/>
                  </a:lnTo>
                  <a:lnTo>
                    <a:pt x="296" y="4"/>
                  </a:lnTo>
                  <a:lnTo>
                    <a:pt x="274" y="2"/>
                  </a:lnTo>
                  <a:lnTo>
                    <a:pt x="251" y="0"/>
                  </a:lnTo>
                  <a:lnTo>
                    <a:pt x="228" y="0"/>
                  </a:lnTo>
                  <a:lnTo>
                    <a:pt x="205" y="0"/>
                  </a:lnTo>
                  <a:lnTo>
                    <a:pt x="182" y="2"/>
                  </a:lnTo>
                  <a:lnTo>
                    <a:pt x="160" y="4"/>
                  </a:lnTo>
                  <a:lnTo>
                    <a:pt x="139" y="8"/>
                  </a:lnTo>
                  <a:lnTo>
                    <a:pt x="118" y="12"/>
                  </a:lnTo>
                  <a:lnTo>
                    <a:pt x="100" y="18"/>
                  </a:lnTo>
                  <a:lnTo>
                    <a:pt x="83" y="24"/>
                  </a:lnTo>
                  <a:lnTo>
                    <a:pt x="67" y="31"/>
                  </a:lnTo>
                  <a:lnTo>
                    <a:pt x="52" y="39"/>
                  </a:lnTo>
                  <a:lnTo>
                    <a:pt x="39" y="47"/>
                  </a:lnTo>
                  <a:lnTo>
                    <a:pt x="27" y="56"/>
                  </a:lnTo>
                  <a:lnTo>
                    <a:pt x="17" y="65"/>
                  </a:lnTo>
                  <a:lnTo>
                    <a:pt x="10" y="74"/>
                  </a:lnTo>
                  <a:lnTo>
                    <a:pt x="4" y="85"/>
                  </a:lnTo>
                  <a:lnTo>
                    <a:pt x="1" y="95"/>
                  </a:lnTo>
                  <a:lnTo>
                    <a:pt x="0" y="106"/>
                  </a:lnTo>
                  <a:lnTo>
                    <a:pt x="457" y="106"/>
                  </a:lnTo>
                  <a:close/>
                </a:path>
              </a:pathLst>
            </a:custGeom>
            <a:solidFill>
              <a:srgbClr val="7C0000"/>
            </a:solidFill>
            <a:ln w="9525">
              <a:noFill/>
              <a:round/>
              <a:headEnd/>
              <a:tailEnd/>
            </a:ln>
          </p:spPr>
          <p:txBody>
            <a:bodyPr/>
            <a:lstStyle/>
            <a:p>
              <a:endParaRPr lang="en-US"/>
            </a:p>
          </p:txBody>
        </p:sp>
        <p:sp>
          <p:nvSpPr>
            <p:cNvPr id="1228" name="Freeform 294"/>
            <p:cNvSpPr>
              <a:spLocks/>
            </p:cNvSpPr>
            <p:nvPr/>
          </p:nvSpPr>
          <p:spPr bwMode="auto">
            <a:xfrm>
              <a:off x="4358" y="3233"/>
              <a:ext cx="536" cy="60"/>
            </a:xfrm>
            <a:custGeom>
              <a:avLst/>
              <a:gdLst>
                <a:gd name="T0" fmla="*/ 936 w 1919"/>
                <a:gd name="T1" fmla="*/ 68 h 175"/>
                <a:gd name="T2" fmla="*/ 891 w 1919"/>
                <a:gd name="T3" fmla="*/ 73 h 175"/>
                <a:gd name="T4" fmla="*/ 849 w 1919"/>
                <a:gd name="T5" fmla="*/ 81 h 175"/>
                <a:gd name="T6" fmla="*/ 814 w 1919"/>
                <a:gd name="T7" fmla="*/ 92 h 175"/>
                <a:gd name="T8" fmla="*/ 783 w 1919"/>
                <a:gd name="T9" fmla="*/ 107 h 175"/>
                <a:gd name="T10" fmla="*/ 758 w 1919"/>
                <a:gd name="T11" fmla="*/ 124 h 175"/>
                <a:gd name="T12" fmla="*/ 741 w 1919"/>
                <a:gd name="T13" fmla="*/ 143 h 175"/>
                <a:gd name="T14" fmla="*/ 732 w 1919"/>
                <a:gd name="T15" fmla="*/ 165 h 175"/>
                <a:gd name="T16" fmla="*/ 0 w 1919"/>
                <a:gd name="T17" fmla="*/ 175 h 175"/>
                <a:gd name="T18" fmla="*/ 7 w 1919"/>
                <a:gd name="T19" fmla="*/ 121 h 175"/>
                <a:gd name="T20" fmla="*/ 59 w 1919"/>
                <a:gd name="T21" fmla="*/ 121 h 175"/>
                <a:gd name="T22" fmla="*/ 150 w 1919"/>
                <a:gd name="T23" fmla="*/ 121 h 175"/>
                <a:gd name="T24" fmla="*/ 264 w 1919"/>
                <a:gd name="T25" fmla="*/ 121 h 175"/>
                <a:gd name="T26" fmla="*/ 388 w 1919"/>
                <a:gd name="T27" fmla="*/ 121 h 175"/>
                <a:gd name="T28" fmla="*/ 505 w 1919"/>
                <a:gd name="T29" fmla="*/ 121 h 175"/>
                <a:gd name="T30" fmla="*/ 604 w 1919"/>
                <a:gd name="T31" fmla="*/ 121 h 175"/>
                <a:gd name="T32" fmla="*/ 669 w 1919"/>
                <a:gd name="T33" fmla="*/ 121 h 175"/>
                <a:gd name="T34" fmla="*/ 692 w 1919"/>
                <a:gd name="T35" fmla="*/ 109 h 175"/>
                <a:gd name="T36" fmla="*/ 712 w 1919"/>
                <a:gd name="T37" fmla="*/ 86 h 175"/>
                <a:gd name="T38" fmla="*/ 740 w 1919"/>
                <a:gd name="T39" fmla="*/ 64 h 175"/>
                <a:gd name="T40" fmla="*/ 772 w 1919"/>
                <a:gd name="T41" fmla="*/ 45 h 175"/>
                <a:gd name="T42" fmla="*/ 808 w 1919"/>
                <a:gd name="T43" fmla="*/ 29 h 175"/>
                <a:gd name="T44" fmla="*/ 848 w 1919"/>
                <a:gd name="T45" fmla="*/ 15 h 175"/>
                <a:gd name="T46" fmla="*/ 891 w 1919"/>
                <a:gd name="T47" fmla="*/ 6 h 175"/>
                <a:gd name="T48" fmla="*/ 936 w 1919"/>
                <a:gd name="T49" fmla="*/ 1 h 175"/>
                <a:gd name="T50" fmla="*/ 982 w 1919"/>
                <a:gd name="T51" fmla="*/ 1 h 175"/>
                <a:gd name="T52" fmla="*/ 1027 w 1919"/>
                <a:gd name="T53" fmla="*/ 6 h 175"/>
                <a:gd name="T54" fmla="*/ 1070 w 1919"/>
                <a:gd name="T55" fmla="*/ 15 h 175"/>
                <a:gd name="T56" fmla="*/ 1110 w 1919"/>
                <a:gd name="T57" fmla="*/ 29 h 175"/>
                <a:gd name="T58" fmla="*/ 1147 w 1919"/>
                <a:gd name="T59" fmla="*/ 45 h 175"/>
                <a:gd name="T60" fmla="*/ 1179 w 1919"/>
                <a:gd name="T61" fmla="*/ 64 h 175"/>
                <a:gd name="T62" fmla="*/ 1205 w 1919"/>
                <a:gd name="T63" fmla="*/ 86 h 175"/>
                <a:gd name="T64" fmla="*/ 1226 w 1919"/>
                <a:gd name="T65" fmla="*/ 109 h 175"/>
                <a:gd name="T66" fmla="*/ 1249 w 1919"/>
                <a:gd name="T67" fmla="*/ 121 h 175"/>
                <a:gd name="T68" fmla="*/ 1314 w 1919"/>
                <a:gd name="T69" fmla="*/ 121 h 175"/>
                <a:gd name="T70" fmla="*/ 1413 w 1919"/>
                <a:gd name="T71" fmla="*/ 121 h 175"/>
                <a:gd name="T72" fmla="*/ 1532 w 1919"/>
                <a:gd name="T73" fmla="*/ 121 h 175"/>
                <a:gd name="T74" fmla="*/ 1655 w 1919"/>
                <a:gd name="T75" fmla="*/ 121 h 175"/>
                <a:gd name="T76" fmla="*/ 1769 w 1919"/>
                <a:gd name="T77" fmla="*/ 121 h 175"/>
                <a:gd name="T78" fmla="*/ 1860 w 1919"/>
                <a:gd name="T79" fmla="*/ 121 h 175"/>
                <a:gd name="T80" fmla="*/ 1912 w 1919"/>
                <a:gd name="T81" fmla="*/ 121 h 175"/>
                <a:gd name="T82" fmla="*/ 1919 w 1919"/>
                <a:gd name="T83" fmla="*/ 175 h 175"/>
                <a:gd name="T84" fmla="*/ 1187 w 1919"/>
                <a:gd name="T85" fmla="*/ 165 h 175"/>
                <a:gd name="T86" fmla="*/ 1178 w 1919"/>
                <a:gd name="T87" fmla="*/ 143 h 175"/>
                <a:gd name="T88" fmla="*/ 1161 w 1919"/>
                <a:gd name="T89" fmla="*/ 124 h 175"/>
                <a:gd name="T90" fmla="*/ 1136 w 1919"/>
                <a:gd name="T91" fmla="*/ 107 h 175"/>
                <a:gd name="T92" fmla="*/ 1105 w 1919"/>
                <a:gd name="T93" fmla="*/ 92 h 175"/>
                <a:gd name="T94" fmla="*/ 1068 w 1919"/>
                <a:gd name="T95" fmla="*/ 81 h 175"/>
                <a:gd name="T96" fmla="*/ 1027 w 1919"/>
                <a:gd name="T97" fmla="*/ 73 h 175"/>
                <a:gd name="T98" fmla="*/ 982 w 1919"/>
                <a:gd name="T99" fmla="*/ 68 h 1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19"/>
                <a:gd name="T151" fmla="*/ 0 h 175"/>
                <a:gd name="T152" fmla="*/ 1919 w 1919"/>
                <a:gd name="T153" fmla="*/ 175 h 1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19" h="175">
                  <a:moveTo>
                    <a:pt x="959" y="68"/>
                  </a:moveTo>
                  <a:lnTo>
                    <a:pt x="936" y="68"/>
                  </a:lnTo>
                  <a:lnTo>
                    <a:pt x="913" y="70"/>
                  </a:lnTo>
                  <a:lnTo>
                    <a:pt x="891" y="73"/>
                  </a:lnTo>
                  <a:lnTo>
                    <a:pt x="870" y="76"/>
                  </a:lnTo>
                  <a:lnTo>
                    <a:pt x="849" y="81"/>
                  </a:lnTo>
                  <a:lnTo>
                    <a:pt x="831" y="86"/>
                  </a:lnTo>
                  <a:lnTo>
                    <a:pt x="814" y="92"/>
                  </a:lnTo>
                  <a:lnTo>
                    <a:pt x="798" y="99"/>
                  </a:lnTo>
                  <a:lnTo>
                    <a:pt x="783" y="107"/>
                  </a:lnTo>
                  <a:lnTo>
                    <a:pt x="770" y="115"/>
                  </a:lnTo>
                  <a:lnTo>
                    <a:pt x="758" y="124"/>
                  </a:lnTo>
                  <a:lnTo>
                    <a:pt x="748" y="134"/>
                  </a:lnTo>
                  <a:lnTo>
                    <a:pt x="741" y="143"/>
                  </a:lnTo>
                  <a:lnTo>
                    <a:pt x="735" y="153"/>
                  </a:lnTo>
                  <a:lnTo>
                    <a:pt x="732" y="165"/>
                  </a:lnTo>
                  <a:lnTo>
                    <a:pt x="731" y="175"/>
                  </a:lnTo>
                  <a:lnTo>
                    <a:pt x="0" y="175"/>
                  </a:lnTo>
                  <a:lnTo>
                    <a:pt x="0" y="121"/>
                  </a:lnTo>
                  <a:lnTo>
                    <a:pt x="7" y="121"/>
                  </a:lnTo>
                  <a:lnTo>
                    <a:pt x="28" y="121"/>
                  </a:lnTo>
                  <a:lnTo>
                    <a:pt x="59" y="121"/>
                  </a:lnTo>
                  <a:lnTo>
                    <a:pt x="101" y="121"/>
                  </a:lnTo>
                  <a:lnTo>
                    <a:pt x="150" y="121"/>
                  </a:lnTo>
                  <a:lnTo>
                    <a:pt x="204" y="121"/>
                  </a:lnTo>
                  <a:lnTo>
                    <a:pt x="264" y="121"/>
                  </a:lnTo>
                  <a:lnTo>
                    <a:pt x="325" y="121"/>
                  </a:lnTo>
                  <a:lnTo>
                    <a:pt x="388" y="121"/>
                  </a:lnTo>
                  <a:lnTo>
                    <a:pt x="447" y="121"/>
                  </a:lnTo>
                  <a:lnTo>
                    <a:pt x="505" y="121"/>
                  </a:lnTo>
                  <a:lnTo>
                    <a:pt x="558" y="121"/>
                  </a:lnTo>
                  <a:lnTo>
                    <a:pt x="604" y="121"/>
                  </a:lnTo>
                  <a:lnTo>
                    <a:pt x="641" y="121"/>
                  </a:lnTo>
                  <a:lnTo>
                    <a:pt x="669" y="121"/>
                  </a:lnTo>
                  <a:lnTo>
                    <a:pt x="684" y="121"/>
                  </a:lnTo>
                  <a:lnTo>
                    <a:pt x="692" y="109"/>
                  </a:lnTo>
                  <a:lnTo>
                    <a:pt x="701" y="98"/>
                  </a:lnTo>
                  <a:lnTo>
                    <a:pt x="712" y="86"/>
                  </a:lnTo>
                  <a:lnTo>
                    <a:pt x="725" y="75"/>
                  </a:lnTo>
                  <a:lnTo>
                    <a:pt x="740" y="64"/>
                  </a:lnTo>
                  <a:lnTo>
                    <a:pt x="755" y="55"/>
                  </a:lnTo>
                  <a:lnTo>
                    <a:pt x="772" y="45"/>
                  </a:lnTo>
                  <a:lnTo>
                    <a:pt x="790" y="37"/>
                  </a:lnTo>
                  <a:lnTo>
                    <a:pt x="808" y="29"/>
                  </a:lnTo>
                  <a:lnTo>
                    <a:pt x="828" y="22"/>
                  </a:lnTo>
                  <a:lnTo>
                    <a:pt x="848" y="15"/>
                  </a:lnTo>
                  <a:lnTo>
                    <a:pt x="870" y="10"/>
                  </a:lnTo>
                  <a:lnTo>
                    <a:pt x="891" y="6"/>
                  </a:lnTo>
                  <a:lnTo>
                    <a:pt x="914" y="2"/>
                  </a:lnTo>
                  <a:lnTo>
                    <a:pt x="936" y="1"/>
                  </a:lnTo>
                  <a:lnTo>
                    <a:pt x="959" y="0"/>
                  </a:lnTo>
                  <a:lnTo>
                    <a:pt x="982" y="1"/>
                  </a:lnTo>
                  <a:lnTo>
                    <a:pt x="1005" y="2"/>
                  </a:lnTo>
                  <a:lnTo>
                    <a:pt x="1027" y="6"/>
                  </a:lnTo>
                  <a:lnTo>
                    <a:pt x="1049" y="10"/>
                  </a:lnTo>
                  <a:lnTo>
                    <a:pt x="1070" y="15"/>
                  </a:lnTo>
                  <a:lnTo>
                    <a:pt x="1090" y="22"/>
                  </a:lnTo>
                  <a:lnTo>
                    <a:pt x="1110" y="29"/>
                  </a:lnTo>
                  <a:lnTo>
                    <a:pt x="1129" y="37"/>
                  </a:lnTo>
                  <a:lnTo>
                    <a:pt x="1147" y="45"/>
                  </a:lnTo>
                  <a:lnTo>
                    <a:pt x="1164" y="55"/>
                  </a:lnTo>
                  <a:lnTo>
                    <a:pt x="1179" y="64"/>
                  </a:lnTo>
                  <a:lnTo>
                    <a:pt x="1193" y="75"/>
                  </a:lnTo>
                  <a:lnTo>
                    <a:pt x="1205" y="86"/>
                  </a:lnTo>
                  <a:lnTo>
                    <a:pt x="1217" y="98"/>
                  </a:lnTo>
                  <a:lnTo>
                    <a:pt x="1226" y="109"/>
                  </a:lnTo>
                  <a:lnTo>
                    <a:pt x="1234" y="121"/>
                  </a:lnTo>
                  <a:lnTo>
                    <a:pt x="1249" y="121"/>
                  </a:lnTo>
                  <a:lnTo>
                    <a:pt x="1277" y="121"/>
                  </a:lnTo>
                  <a:lnTo>
                    <a:pt x="1314" y="121"/>
                  </a:lnTo>
                  <a:lnTo>
                    <a:pt x="1360" y="121"/>
                  </a:lnTo>
                  <a:lnTo>
                    <a:pt x="1413" y="121"/>
                  </a:lnTo>
                  <a:lnTo>
                    <a:pt x="1470" y="121"/>
                  </a:lnTo>
                  <a:lnTo>
                    <a:pt x="1532" y="121"/>
                  </a:lnTo>
                  <a:lnTo>
                    <a:pt x="1594" y="121"/>
                  </a:lnTo>
                  <a:lnTo>
                    <a:pt x="1655" y="121"/>
                  </a:lnTo>
                  <a:lnTo>
                    <a:pt x="1714" y="121"/>
                  </a:lnTo>
                  <a:lnTo>
                    <a:pt x="1769" y="121"/>
                  </a:lnTo>
                  <a:lnTo>
                    <a:pt x="1818" y="121"/>
                  </a:lnTo>
                  <a:lnTo>
                    <a:pt x="1860" y="121"/>
                  </a:lnTo>
                  <a:lnTo>
                    <a:pt x="1891" y="121"/>
                  </a:lnTo>
                  <a:lnTo>
                    <a:pt x="1912" y="121"/>
                  </a:lnTo>
                  <a:lnTo>
                    <a:pt x="1919" y="121"/>
                  </a:lnTo>
                  <a:lnTo>
                    <a:pt x="1919" y="175"/>
                  </a:lnTo>
                  <a:lnTo>
                    <a:pt x="1188" y="175"/>
                  </a:lnTo>
                  <a:lnTo>
                    <a:pt x="1187" y="165"/>
                  </a:lnTo>
                  <a:lnTo>
                    <a:pt x="1184" y="153"/>
                  </a:lnTo>
                  <a:lnTo>
                    <a:pt x="1178" y="143"/>
                  </a:lnTo>
                  <a:lnTo>
                    <a:pt x="1170" y="134"/>
                  </a:lnTo>
                  <a:lnTo>
                    <a:pt x="1161" y="124"/>
                  </a:lnTo>
                  <a:lnTo>
                    <a:pt x="1149" y="115"/>
                  </a:lnTo>
                  <a:lnTo>
                    <a:pt x="1136" y="107"/>
                  </a:lnTo>
                  <a:lnTo>
                    <a:pt x="1121" y="99"/>
                  </a:lnTo>
                  <a:lnTo>
                    <a:pt x="1105" y="92"/>
                  </a:lnTo>
                  <a:lnTo>
                    <a:pt x="1087" y="86"/>
                  </a:lnTo>
                  <a:lnTo>
                    <a:pt x="1068" y="81"/>
                  </a:lnTo>
                  <a:lnTo>
                    <a:pt x="1049" y="76"/>
                  </a:lnTo>
                  <a:lnTo>
                    <a:pt x="1027" y="73"/>
                  </a:lnTo>
                  <a:lnTo>
                    <a:pt x="1005" y="70"/>
                  </a:lnTo>
                  <a:lnTo>
                    <a:pt x="982" y="68"/>
                  </a:lnTo>
                  <a:lnTo>
                    <a:pt x="959" y="68"/>
                  </a:lnTo>
                  <a:close/>
                </a:path>
              </a:pathLst>
            </a:custGeom>
            <a:solidFill>
              <a:srgbClr val="7C0000"/>
            </a:solidFill>
            <a:ln w="9525">
              <a:noFill/>
              <a:round/>
              <a:headEnd/>
              <a:tailEnd/>
            </a:ln>
          </p:spPr>
          <p:txBody>
            <a:bodyPr/>
            <a:lstStyle/>
            <a:p>
              <a:endParaRPr lang="en-US"/>
            </a:p>
          </p:txBody>
        </p:sp>
        <p:sp>
          <p:nvSpPr>
            <p:cNvPr id="1229" name="Rectangle 295"/>
            <p:cNvSpPr>
              <a:spLocks noChangeArrowheads="1"/>
            </p:cNvSpPr>
            <p:nvPr/>
          </p:nvSpPr>
          <p:spPr bwMode="auto">
            <a:xfrm>
              <a:off x="4894" y="3269"/>
              <a:ext cx="26" cy="50"/>
            </a:xfrm>
            <a:prstGeom prst="rect">
              <a:avLst/>
            </a:prstGeom>
            <a:solidFill>
              <a:srgbClr val="7C0000"/>
            </a:solidFill>
            <a:ln w="9525">
              <a:noFill/>
              <a:miter lim="800000"/>
              <a:headEnd/>
              <a:tailEnd/>
            </a:ln>
          </p:spPr>
          <p:txBody>
            <a:bodyPr/>
            <a:lstStyle/>
            <a:p>
              <a:endParaRPr lang="en-US"/>
            </a:p>
          </p:txBody>
        </p:sp>
        <p:sp>
          <p:nvSpPr>
            <p:cNvPr id="1230" name="Rectangle 296"/>
            <p:cNvSpPr>
              <a:spLocks noChangeArrowheads="1"/>
            </p:cNvSpPr>
            <p:nvPr/>
          </p:nvSpPr>
          <p:spPr bwMode="auto">
            <a:xfrm>
              <a:off x="4331" y="3269"/>
              <a:ext cx="27" cy="50"/>
            </a:xfrm>
            <a:prstGeom prst="rect">
              <a:avLst/>
            </a:prstGeom>
            <a:solidFill>
              <a:srgbClr val="7C0000"/>
            </a:solidFill>
            <a:ln w="9525">
              <a:noFill/>
              <a:miter lim="800000"/>
              <a:headEnd/>
              <a:tailEnd/>
            </a:ln>
          </p:spPr>
          <p:txBody>
            <a:bodyPr/>
            <a:lstStyle/>
            <a:p>
              <a:endParaRPr lang="en-US"/>
            </a:p>
          </p:txBody>
        </p:sp>
        <p:sp>
          <p:nvSpPr>
            <p:cNvPr id="1231" name="Rectangle 297"/>
            <p:cNvSpPr>
              <a:spLocks noChangeArrowheads="1"/>
            </p:cNvSpPr>
            <p:nvPr/>
          </p:nvSpPr>
          <p:spPr bwMode="auto">
            <a:xfrm>
              <a:off x="4564" y="3502"/>
              <a:ext cx="124" cy="134"/>
            </a:xfrm>
            <a:prstGeom prst="rect">
              <a:avLst/>
            </a:prstGeom>
            <a:solidFill>
              <a:srgbClr val="FFE5B7"/>
            </a:solidFill>
            <a:ln w="9525">
              <a:noFill/>
              <a:miter lim="800000"/>
              <a:headEnd/>
              <a:tailEnd/>
            </a:ln>
          </p:spPr>
          <p:txBody>
            <a:bodyPr/>
            <a:lstStyle/>
            <a:p>
              <a:endParaRPr lang="en-US"/>
            </a:p>
          </p:txBody>
        </p:sp>
        <p:sp>
          <p:nvSpPr>
            <p:cNvPr id="1232" name="Rectangle 298"/>
            <p:cNvSpPr>
              <a:spLocks noChangeArrowheads="1"/>
            </p:cNvSpPr>
            <p:nvPr/>
          </p:nvSpPr>
          <p:spPr bwMode="auto">
            <a:xfrm>
              <a:off x="4564" y="3636"/>
              <a:ext cx="124" cy="7"/>
            </a:xfrm>
            <a:prstGeom prst="rect">
              <a:avLst/>
            </a:prstGeom>
            <a:solidFill>
              <a:srgbClr val="7C0000"/>
            </a:solidFill>
            <a:ln w="9525">
              <a:noFill/>
              <a:miter lim="800000"/>
              <a:headEnd/>
              <a:tailEnd/>
            </a:ln>
          </p:spPr>
          <p:txBody>
            <a:bodyPr/>
            <a:lstStyle/>
            <a:p>
              <a:endParaRPr lang="en-US"/>
            </a:p>
          </p:txBody>
        </p:sp>
        <p:sp>
          <p:nvSpPr>
            <p:cNvPr id="1233" name="Rectangle 299"/>
            <p:cNvSpPr>
              <a:spLocks noChangeArrowheads="1"/>
            </p:cNvSpPr>
            <p:nvPr/>
          </p:nvSpPr>
          <p:spPr bwMode="auto">
            <a:xfrm>
              <a:off x="4564" y="3686"/>
              <a:ext cx="124" cy="7"/>
            </a:xfrm>
            <a:prstGeom prst="rect">
              <a:avLst/>
            </a:prstGeom>
            <a:solidFill>
              <a:srgbClr val="7C0000"/>
            </a:solidFill>
            <a:ln w="9525">
              <a:noFill/>
              <a:miter lim="800000"/>
              <a:headEnd/>
              <a:tailEnd/>
            </a:ln>
          </p:spPr>
          <p:txBody>
            <a:bodyPr/>
            <a:lstStyle/>
            <a:p>
              <a:endParaRPr lang="en-US"/>
            </a:p>
          </p:txBody>
        </p:sp>
        <p:sp>
          <p:nvSpPr>
            <p:cNvPr id="1234" name="Rectangle 300"/>
            <p:cNvSpPr>
              <a:spLocks noChangeArrowheads="1"/>
            </p:cNvSpPr>
            <p:nvPr/>
          </p:nvSpPr>
          <p:spPr bwMode="auto">
            <a:xfrm>
              <a:off x="4629" y="3510"/>
              <a:ext cx="53" cy="126"/>
            </a:xfrm>
            <a:prstGeom prst="rect">
              <a:avLst/>
            </a:prstGeom>
            <a:solidFill>
              <a:srgbClr val="26CCD8"/>
            </a:solidFill>
            <a:ln w="9525">
              <a:noFill/>
              <a:miter lim="800000"/>
              <a:headEnd/>
              <a:tailEnd/>
            </a:ln>
          </p:spPr>
          <p:txBody>
            <a:bodyPr/>
            <a:lstStyle/>
            <a:p>
              <a:endParaRPr lang="en-US"/>
            </a:p>
          </p:txBody>
        </p:sp>
        <p:sp>
          <p:nvSpPr>
            <p:cNvPr id="1235" name="Rectangle 301"/>
            <p:cNvSpPr>
              <a:spLocks noChangeArrowheads="1"/>
            </p:cNvSpPr>
            <p:nvPr/>
          </p:nvSpPr>
          <p:spPr bwMode="auto">
            <a:xfrm>
              <a:off x="4629" y="3510"/>
              <a:ext cx="53" cy="126"/>
            </a:xfrm>
            <a:prstGeom prst="rect">
              <a:avLst/>
            </a:prstGeom>
            <a:solidFill>
              <a:srgbClr val="26CCD8"/>
            </a:solidFill>
            <a:ln w="9525">
              <a:noFill/>
              <a:miter lim="800000"/>
              <a:headEnd/>
              <a:tailEnd/>
            </a:ln>
          </p:spPr>
          <p:txBody>
            <a:bodyPr/>
            <a:lstStyle/>
            <a:p>
              <a:endParaRPr lang="en-US"/>
            </a:p>
          </p:txBody>
        </p:sp>
        <p:sp>
          <p:nvSpPr>
            <p:cNvPr id="1236" name="Rectangle 302"/>
            <p:cNvSpPr>
              <a:spLocks noChangeArrowheads="1"/>
            </p:cNvSpPr>
            <p:nvPr/>
          </p:nvSpPr>
          <p:spPr bwMode="auto">
            <a:xfrm>
              <a:off x="4570" y="3510"/>
              <a:ext cx="53" cy="126"/>
            </a:xfrm>
            <a:prstGeom prst="rect">
              <a:avLst/>
            </a:prstGeom>
            <a:solidFill>
              <a:srgbClr val="26CCD8"/>
            </a:solidFill>
            <a:ln w="9525">
              <a:noFill/>
              <a:miter lim="800000"/>
              <a:headEnd/>
              <a:tailEnd/>
            </a:ln>
          </p:spPr>
          <p:txBody>
            <a:bodyPr/>
            <a:lstStyle/>
            <a:p>
              <a:endParaRPr lang="en-US"/>
            </a:p>
          </p:txBody>
        </p:sp>
        <p:sp>
          <p:nvSpPr>
            <p:cNvPr id="1237" name="Rectangle 303"/>
            <p:cNvSpPr>
              <a:spLocks noChangeArrowheads="1"/>
            </p:cNvSpPr>
            <p:nvPr/>
          </p:nvSpPr>
          <p:spPr bwMode="auto">
            <a:xfrm>
              <a:off x="4629" y="3586"/>
              <a:ext cx="53" cy="8"/>
            </a:xfrm>
            <a:prstGeom prst="rect">
              <a:avLst/>
            </a:prstGeom>
            <a:solidFill>
              <a:srgbClr val="FFFFFF"/>
            </a:solidFill>
            <a:ln w="9525">
              <a:noFill/>
              <a:miter lim="800000"/>
              <a:headEnd/>
              <a:tailEnd/>
            </a:ln>
          </p:spPr>
          <p:txBody>
            <a:bodyPr/>
            <a:lstStyle/>
            <a:p>
              <a:endParaRPr lang="en-US"/>
            </a:p>
          </p:txBody>
        </p:sp>
        <p:sp>
          <p:nvSpPr>
            <p:cNvPr id="1238" name="Rectangle 304"/>
            <p:cNvSpPr>
              <a:spLocks noChangeArrowheads="1"/>
            </p:cNvSpPr>
            <p:nvPr/>
          </p:nvSpPr>
          <p:spPr bwMode="auto">
            <a:xfrm>
              <a:off x="4688" y="3607"/>
              <a:ext cx="29" cy="103"/>
            </a:xfrm>
            <a:prstGeom prst="rect">
              <a:avLst/>
            </a:prstGeom>
            <a:solidFill>
              <a:srgbClr val="7C0000"/>
            </a:solidFill>
            <a:ln w="9525">
              <a:noFill/>
              <a:miter lim="800000"/>
              <a:headEnd/>
              <a:tailEnd/>
            </a:ln>
          </p:spPr>
          <p:txBody>
            <a:bodyPr/>
            <a:lstStyle/>
            <a:p>
              <a:endParaRPr lang="en-US"/>
            </a:p>
          </p:txBody>
        </p:sp>
        <p:sp>
          <p:nvSpPr>
            <p:cNvPr id="1239" name="Rectangle 305"/>
            <p:cNvSpPr>
              <a:spLocks noChangeArrowheads="1"/>
            </p:cNvSpPr>
            <p:nvPr/>
          </p:nvSpPr>
          <p:spPr bwMode="auto">
            <a:xfrm>
              <a:off x="4534" y="3607"/>
              <a:ext cx="30" cy="103"/>
            </a:xfrm>
            <a:prstGeom prst="rect">
              <a:avLst/>
            </a:prstGeom>
            <a:solidFill>
              <a:srgbClr val="7C0000"/>
            </a:solidFill>
            <a:ln w="9525">
              <a:noFill/>
              <a:miter lim="800000"/>
              <a:headEnd/>
              <a:tailEnd/>
            </a:ln>
          </p:spPr>
          <p:txBody>
            <a:bodyPr/>
            <a:lstStyle/>
            <a:p>
              <a:endParaRPr lang="en-US"/>
            </a:p>
          </p:txBody>
        </p:sp>
        <p:sp>
          <p:nvSpPr>
            <p:cNvPr id="1240" name="Rectangle 306"/>
            <p:cNvSpPr>
              <a:spLocks noChangeArrowheads="1"/>
            </p:cNvSpPr>
            <p:nvPr/>
          </p:nvSpPr>
          <p:spPr bwMode="auto">
            <a:xfrm>
              <a:off x="4564" y="3643"/>
              <a:ext cx="124" cy="18"/>
            </a:xfrm>
            <a:prstGeom prst="rect">
              <a:avLst/>
            </a:prstGeom>
            <a:solidFill>
              <a:srgbClr val="B23333"/>
            </a:solidFill>
            <a:ln w="9525">
              <a:noFill/>
              <a:miter lim="800000"/>
              <a:headEnd/>
              <a:tailEnd/>
            </a:ln>
          </p:spPr>
          <p:txBody>
            <a:bodyPr/>
            <a:lstStyle/>
            <a:p>
              <a:endParaRPr lang="en-US"/>
            </a:p>
          </p:txBody>
        </p:sp>
        <p:sp>
          <p:nvSpPr>
            <p:cNvPr id="1241" name="Rectangle 307"/>
            <p:cNvSpPr>
              <a:spLocks noChangeArrowheads="1"/>
            </p:cNvSpPr>
            <p:nvPr/>
          </p:nvSpPr>
          <p:spPr bwMode="auto">
            <a:xfrm>
              <a:off x="4564" y="3668"/>
              <a:ext cx="124" cy="18"/>
            </a:xfrm>
            <a:prstGeom prst="rect">
              <a:avLst/>
            </a:prstGeom>
            <a:solidFill>
              <a:srgbClr val="B23333"/>
            </a:solidFill>
            <a:ln w="9525">
              <a:noFill/>
              <a:miter lim="800000"/>
              <a:headEnd/>
              <a:tailEnd/>
            </a:ln>
          </p:spPr>
          <p:txBody>
            <a:bodyPr/>
            <a:lstStyle/>
            <a:p>
              <a:endParaRPr lang="en-US"/>
            </a:p>
          </p:txBody>
        </p:sp>
        <p:sp>
          <p:nvSpPr>
            <p:cNvPr id="1242" name="Rectangle 308"/>
            <p:cNvSpPr>
              <a:spLocks noChangeArrowheads="1"/>
            </p:cNvSpPr>
            <p:nvPr/>
          </p:nvSpPr>
          <p:spPr bwMode="auto">
            <a:xfrm>
              <a:off x="4564" y="3693"/>
              <a:ext cx="124" cy="18"/>
            </a:xfrm>
            <a:prstGeom prst="rect">
              <a:avLst/>
            </a:prstGeom>
            <a:solidFill>
              <a:srgbClr val="B23333"/>
            </a:solidFill>
            <a:ln w="9525">
              <a:noFill/>
              <a:miter lim="800000"/>
              <a:headEnd/>
              <a:tailEnd/>
            </a:ln>
          </p:spPr>
          <p:txBody>
            <a:bodyPr/>
            <a:lstStyle/>
            <a:p>
              <a:endParaRPr lang="en-US"/>
            </a:p>
          </p:txBody>
        </p:sp>
        <p:sp>
          <p:nvSpPr>
            <p:cNvPr id="1243" name="Rectangle 309"/>
            <p:cNvSpPr>
              <a:spLocks noChangeArrowheads="1"/>
            </p:cNvSpPr>
            <p:nvPr/>
          </p:nvSpPr>
          <p:spPr bwMode="auto">
            <a:xfrm>
              <a:off x="4629" y="3586"/>
              <a:ext cx="53" cy="8"/>
            </a:xfrm>
            <a:prstGeom prst="rect">
              <a:avLst/>
            </a:prstGeom>
            <a:solidFill>
              <a:srgbClr val="FFE5B7"/>
            </a:solidFill>
            <a:ln w="9525">
              <a:noFill/>
              <a:miter lim="800000"/>
              <a:headEnd/>
              <a:tailEnd/>
            </a:ln>
          </p:spPr>
          <p:txBody>
            <a:bodyPr/>
            <a:lstStyle/>
            <a:p>
              <a:endParaRPr lang="en-US"/>
            </a:p>
          </p:txBody>
        </p:sp>
        <p:sp>
          <p:nvSpPr>
            <p:cNvPr id="1244" name="Rectangle 310"/>
            <p:cNvSpPr>
              <a:spLocks noChangeArrowheads="1"/>
            </p:cNvSpPr>
            <p:nvPr/>
          </p:nvSpPr>
          <p:spPr bwMode="auto">
            <a:xfrm>
              <a:off x="4570" y="3586"/>
              <a:ext cx="53" cy="8"/>
            </a:xfrm>
            <a:prstGeom prst="rect">
              <a:avLst/>
            </a:prstGeom>
            <a:solidFill>
              <a:srgbClr val="FFE5B7"/>
            </a:solidFill>
            <a:ln w="9525">
              <a:noFill/>
              <a:miter lim="800000"/>
              <a:headEnd/>
              <a:tailEnd/>
            </a:ln>
          </p:spPr>
          <p:txBody>
            <a:bodyPr/>
            <a:lstStyle/>
            <a:p>
              <a:endParaRPr lang="en-US"/>
            </a:p>
          </p:txBody>
        </p:sp>
        <p:sp>
          <p:nvSpPr>
            <p:cNvPr id="1245" name="Rectangle 311"/>
            <p:cNvSpPr>
              <a:spLocks noChangeArrowheads="1"/>
            </p:cNvSpPr>
            <p:nvPr/>
          </p:nvSpPr>
          <p:spPr bwMode="auto">
            <a:xfrm>
              <a:off x="4629" y="3561"/>
              <a:ext cx="11" cy="22"/>
            </a:xfrm>
            <a:prstGeom prst="rect">
              <a:avLst/>
            </a:prstGeom>
            <a:solidFill>
              <a:srgbClr val="FFE5B7"/>
            </a:solidFill>
            <a:ln w="9525">
              <a:noFill/>
              <a:miter lim="800000"/>
              <a:headEnd/>
              <a:tailEnd/>
            </a:ln>
          </p:spPr>
          <p:txBody>
            <a:bodyPr/>
            <a:lstStyle/>
            <a:p>
              <a:endParaRPr lang="en-US"/>
            </a:p>
          </p:txBody>
        </p:sp>
        <p:sp>
          <p:nvSpPr>
            <p:cNvPr id="1246" name="Rectangle 312"/>
            <p:cNvSpPr>
              <a:spLocks noChangeArrowheads="1"/>
            </p:cNvSpPr>
            <p:nvPr/>
          </p:nvSpPr>
          <p:spPr bwMode="auto">
            <a:xfrm>
              <a:off x="4629" y="3597"/>
              <a:ext cx="53" cy="7"/>
            </a:xfrm>
            <a:prstGeom prst="rect">
              <a:avLst/>
            </a:prstGeom>
            <a:solidFill>
              <a:srgbClr val="FFE5B7"/>
            </a:solidFill>
            <a:ln w="9525">
              <a:noFill/>
              <a:miter lim="800000"/>
              <a:headEnd/>
              <a:tailEnd/>
            </a:ln>
          </p:spPr>
          <p:txBody>
            <a:bodyPr/>
            <a:lstStyle/>
            <a:p>
              <a:endParaRPr lang="en-US"/>
            </a:p>
          </p:txBody>
        </p:sp>
        <p:sp>
          <p:nvSpPr>
            <p:cNvPr id="1247" name="Rectangle 313"/>
            <p:cNvSpPr>
              <a:spLocks noChangeArrowheads="1"/>
            </p:cNvSpPr>
            <p:nvPr/>
          </p:nvSpPr>
          <p:spPr bwMode="auto">
            <a:xfrm>
              <a:off x="4570" y="3597"/>
              <a:ext cx="53" cy="7"/>
            </a:xfrm>
            <a:prstGeom prst="rect">
              <a:avLst/>
            </a:prstGeom>
            <a:solidFill>
              <a:srgbClr val="FFE5B7"/>
            </a:solidFill>
            <a:ln w="9525">
              <a:noFill/>
              <a:miter lim="800000"/>
              <a:headEnd/>
              <a:tailEnd/>
            </a:ln>
          </p:spPr>
          <p:txBody>
            <a:bodyPr/>
            <a:lstStyle/>
            <a:p>
              <a:endParaRPr lang="en-US"/>
            </a:p>
          </p:txBody>
        </p:sp>
        <p:sp>
          <p:nvSpPr>
            <p:cNvPr id="1248" name="Rectangle 314"/>
            <p:cNvSpPr>
              <a:spLocks noChangeArrowheads="1"/>
            </p:cNvSpPr>
            <p:nvPr/>
          </p:nvSpPr>
          <p:spPr bwMode="auto">
            <a:xfrm>
              <a:off x="4688" y="3660"/>
              <a:ext cx="29" cy="10"/>
            </a:xfrm>
            <a:prstGeom prst="rect">
              <a:avLst/>
            </a:prstGeom>
            <a:solidFill>
              <a:srgbClr val="FFE5B7"/>
            </a:solidFill>
            <a:ln w="9525">
              <a:noFill/>
              <a:miter lim="800000"/>
              <a:headEnd/>
              <a:tailEnd/>
            </a:ln>
          </p:spPr>
          <p:txBody>
            <a:bodyPr/>
            <a:lstStyle/>
            <a:p>
              <a:endParaRPr lang="en-US"/>
            </a:p>
          </p:txBody>
        </p:sp>
        <p:sp>
          <p:nvSpPr>
            <p:cNvPr id="1249" name="Rectangle 315"/>
            <p:cNvSpPr>
              <a:spLocks noChangeArrowheads="1"/>
            </p:cNvSpPr>
            <p:nvPr/>
          </p:nvSpPr>
          <p:spPr bwMode="auto">
            <a:xfrm>
              <a:off x="4534" y="3660"/>
              <a:ext cx="30" cy="10"/>
            </a:xfrm>
            <a:prstGeom prst="rect">
              <a:avLst/>
            </a:prstGeom>
            <a:solidFill>
              <a:srgbClr val="FFE5B7"/>
            </a:solidFill>
            <a:ln w="9525">
              <a:noFill/>
              <a:miter lim="800000"/>
              <a:headEnd/>
              <a:tailEnd/>
            </a:ln>
          </p:spPr>
          <p:txBody>
            <a:bodyPr/>
            <a:lstStyle/>
            <a:p>
              <a:endParaRPr lang="en-US"/>
            </a:p>
          </p:txBody>
        </p:sp>
        <p:sp>
          <p:nvSpPr>
            <p:cNvPr id="1250" name="Rectangle 316"/>
            <p:cNvSpPr>
              <a:spLocks noChangeArrowheads="1"/>
            </p:cNvSpPr>
            <p:nvPr/>
          </p:nvSpPr>
          <p:spPr bwMode="auto">
            <a:xfrm>
              <a:off x="4832" y="3330"/>
              <a:ext cx="46" cy="112"/>
            </a:xfrm>
            <a:prstGeom prst="rect">
              <a:avLst/>
            </a:prstGeom>
            <a:solidFill>
              <a:srgbClr val="26CCD8"/>
            </a:solidFill>
            <a:ln w="9525">
              <a:noFill/>
              <a:miter lim="800000"/>
              <a:headEnd/>
              <a:tailEnd/>
            </a:ln>
          </p:spPr>
          <p:txBody>
            <a:bodyPr/>
            <a:lstStyle/>
            <a:p>
              <a:endParaRPr lang="en-US"/>
            </a:p>
          </p:txBody>
        </p:sp>
        <p:sp>
          <p:nvSpPr>
            <p:cNvPr id="1251" name="Rectangle 317"/>
            <p:cNvSpPr>
              <a:spLocks noChangeArrowheads="1"/>
            </p:cNvSpPr>
            <p:nvPr/>
          </p:nvSpPr>
          <p:spPr bwMode="auto">
            <a:xfrm>
              <a:off x="4740" y="3502"/>
              <a:ext cx="46" cy="112"/>
            </a:xfrm>
            <a:prstGeom prst="rect">
              <a:avLst/>
            </a:prstGeom>
            <a:solidFill>
              <a:srgbClr val="26CCD8"/>
            </a:solidFill>
            <a:ln w="9525">
              <a:noFill/>
              <a:miter lim="800000"/>
              <a:headEnd/>
              <a:tailEnd/>
            </a:ln>
          </p:spPr>
          <p:txBody>
            <a:bodyPr/>
            <a:lstStyle/>
            <a:p>
              <a:endParaRPr lang="en-US"/>
            </a:p>
          </p:txBody>
        </p:sp>
        <p:sp>
          <p:nvSpPr>
            <p:cNvPr id="1252" name="Rectangle 318"/>
            <p:cNvSpPr>
              <a:spLocks noChangeArrowheads="1"/>
            </p:cNvSpPr>
            <p:nvPr/>
          </p:nvSpPr>
          <p:spPr bwMode="auto">
            <a:xfrm>
              <a:off x="4465" y="3330"/>
              <a:ext cx="46" cy="112"/>
            </a:xfrm>
            <a:prstGeom prst="rect">
              <a:avLst/>
            </a:prstGeom>
            <a:solidFill>
              <a:srgbClr val="26CCD8"/>
            </a:solidFill>
            <a:ln w="9525">
              <a:noFill/>
              <a:miter lim="800000"/>
              <a:headEnd/>
              <a:tailEnd/>
            </a:ln>
          </p:spPr>
          <p:txBody>
            <a:bodyPr/>
            <a:lstStyle/>
            <a:p>
              <a:endParaRPr lang="en-US"/>
            </a:p>
          </p:txBody>
        </p:sp>
        <p:sp>
          <p:nvSpPr>
            <p:cNvPr id="1253" name="Rectangle 319"/>
            <p:cNvSpPr>
              <a:spLocks noChangeArrowheads="1"/>
            </p:cNvSpPr>
            <p:nvPr/>
          </p:nvSpPr>
          <p:spPr bwMode="auto">
            <a:xfrm>
              <a:off x="4649" y="3330"/>
              <a:ext cx="45" cy="112"/>
            </a:xfrm>
            <a:prstGeom prst="rect">
              <a:avLst/>
            </a:prstGeom>
            <a:solidFill>
              <a:srgbClr val="26CCD8"/>
            </a:solidFill>
            <a:ln w="9525">
              <a:noFill/>
              <a:miter lim="800000"/>
              <a:headEnd/>
              <a:tailEnd/>
            </a:ln>
          </p:spPr>
          <p:txBody>
            <a:bodyPr/>
            <a:lstStyle/>
            <a:p>
              <a:endParaRPr lang="en-US"/>
            </a:p>
          </p:txBody>
        </p:sp>
        <p:sp>
          <p:nvSpPr>
            <p:cNvPr id="1254" name="Rectangle 320"/>
            <p:cNvSpPr>
              <a:spLocks noChangeArrowheads="1"/>
            </p:cNvSpPr>
            <p:nvPr/>
          </p:nvSpPr>
          <p:spPr bwMode="auto">
            <a:xfrm>
              <a:off x="4740" y="3330"/>
              <a:ext cx="46" cy="112"/>
            </a:xfrm>
            <a:prstGeom prst="rect">
              <a:avLst/>
            </a:prstGeom>
            <a:solidFill>
              <a:srgbClr val="26CCD8"/>
            </a:solidFill>
            <a:ln w="9525">
              <a:noFill/>
              <a:miter lim="800000"/>
              <a:headEnd/>
              <a:tailEnd/>
            </a:ln>
          </p:spPr>
          <p:txBody>
            <a:bodyPr/>
            <a:lstStyle/>
            <a:p>
              <a:endParaRPr lang="en-US"/>
            </a:p>
          </p:txBody>
        </p:sp>
        <p:sp>
          <p:nvSpPr>
            <p:cNvPr id="1255" name="Rectangle 321"/>
            <p:cNvSpPr>
              <a:spLocks noChangeArrowheads="1"/>
            </p:cNvSpPr>
            <p:nvPr/>
          </p:nvSpPr>
          <p:spPr bwMode="auto">
            <a:xfrm>
              <a:off x="4832" y="3502"/>
              <a:ext cx="46" cy="112"/>
            </a:xfrm>
            <a:prstGeom prst="rect">
              <a:avLst/>
            </a:prstGeom>
            <a:solidFill>
              <a:srgbClr val="26CCD8"/>
            </a:solidFill>
            <a:ln w="9525">
              <a:noFill/>
              <a:miter lim="800000"/>
              <a:headEnd/>
              <a:tailEnd/>
            </a:ln>
          </p:spPr>
          <p:txBody>
            <a:bodyPr/>
            <a:lstStyle/>
            <a:p>
              <a:endParaRPr lang="en-US"/>
            </a:p>
          </p:txBody>
        </p:sp>
        <p:sp>
          <p:nvSpPr>
            <p:cNvPr id="1256" name="Rectangle 322"/>
            <p:cNvSpPr>
              <a:spLocks noChangeArrowheads="1"/>
            </p:cNvSpPr>
            <p:nvPr/>
          </p:nvSpPr>
          <p:spPr bwMode="auto">
            <a:xfrm>
              <a:off x="4557" y="3330"/>
              <a:ext cx="46" cy="112"/>
            </a:xfrm>
            <a:prstGeom prst="rect">
              <a:avLst/>
            </a:prstGeom>
            <a:solidFill>
              <a:srgbClr val="26CCD8"/>
            </a:solidFill>
            <a:ln w="9525">
              <a:noFill/>
              <a:miter lim="800000"/>
              <a:headEnd/>
              <a:tailEnd/>
            </a:ln>
          </p:spPr>
          <p:txBody>
            <a:bodyPr/>
            <a:lstStyle/>
            <a:p>
              <a:endParaRPr lang="en-US"/>
            </a:p>
          </p:txBody>
        </p:sp>
        <p:sp>
          <p:nvSpPr>
            <p:cNvPr id="1257" name="Rectangle 323"/>
            <p:cNvSpPr>
              <a:spLocks noChangeArrowheads="1"/>
            </p:cNvSpPr>
            <p:nvPr/>
          </p:nvSpPr>
          <p:spPr bwMode="auto">
            <a:xfrm>
              <a:off x="4374" y="3330"/>
              <a:ext cx="45" cy="112"/>
            </a:xfrm>
            <a:prstGeom prst="rect">
              <a:avLst/>
            </a:prstGeom>
            <a:solidFill>
              <a:srgbClr val="26CCD8"/>
            </a:solidFill>
            <a:ln w="9525">
              <a:noFill/>
              <a:miter lim="800000"/>
              <a:headEnd/>
              <a:tailEnd/>
            </a:ln>
          </p:spPr>
          <p:txBody>
            <a:bodyPr/>
            <a:lstStyle/>
            <a:p>
              <a:endParaRPr lang="en-US"/>
            </a:p>
          </p:txBody>
        </p:sp>
        <p:sp>
          <p:nvSpPr>
            <p:cNvPr id="1258" name="Rectangle 324"/>
            <p:cNvSpPr>
              <a:spLocks noChangeArrowheads="1"/>
            </p:cNvSpPr>
            <p:nvPr/>
          </p:nvSpPr>
          <p:spPr bwMode="auto">
            <a:xfrm>
              <a:off x="4465" y="3502"/>
              <a:ext cx="46" cy="112"/>
            </a:xfrm>
            <a:prstGeom prst="rect">
              <a:avLst/>
            </a:prstGeom>
            <a:solidFill>
              <a:srgbClr val="26CCD8"/>
            </a:solidFill>
            <a:ln w="9525">
              <a:noFill/>
              <a:miter lim="800000"/>
              <a:headEnd/>
              <a:tailEnd/>
            </a:ln>
          </p:spPr>
          <p:txBody>
            <a:bodyPr/>
            <a:lstStyle/>
            <a:p>
              <a:endParaRPr lang="en-US"/>
            </a:p>
          </p:txBody>
        </p:sp>
        <p:sp>
          <p:nvSpPr>
            <p:cNvPr id="1259" name="Rectangle 325"/>
            <p:cNvSpPr>
              <a:spLocks noChangeArrowheads="1"/>
            </p:cNvSpPr>
            <p:nvPr/>
          </p:nvSpPr>
          <p:spPr bwMode="auto">
            <a:xfrm>
              <a:off x="4374" y="3502"/>
              <a:ext cx="45" cy="112"/>
            </a:xfrm>
            <a:prstGeom prst="rect">
              <a:avLst/>
            </a:prstGeom>
            <a:solidFill>
              <a:srgbClr val="26CCD8"/>
            </a:solidFill>
            <a:ln w="9525">
              <a:noFill/>
              <a:miter lim="800000"/>
              <a:headEnd/>
              <a:tailEnd/>
            </a:ln>
          </p:spPr>
          <p:txBody>
            <a:bodyPr/>
            <a:lstStyle/>
            <a:p>
              <a:endParaRPr lang="en-US"/>
            </a:p>
          </p:txBody>
        </p:sp>
        <p:sp>
          <p:nvSpPr>
            <p:cNvPr id="1260" name="Freeform 326"/>
            <p:cNvSpPr>
              <a:spLocks/>
            </p:cNvSpPr>
            <p:nvPr/>
          </p:nvSpPr>
          <p:spPr bwMode="auto">
            <a:xfrm>
              <a:off x="4640" y="3320"/>
              <a:ext cx="63" cy="133"/>
            </a:xfrm>
            <a:custGeom>
              <a:avLst/>
              <a:gdLst>
                <a:gd name="T0" fmla="*/ 193 w 224"/>
                <a:gd name="T1" fmla="*/ 225 h 388"/>
                <a:gd name="T2" fmla="*/ 30 w 224"/>
                <a:gd name="T3" fmla="*/ 225 h 388"/>
                <a:gd name="T4" fmla="*/ 30 w 224"/>
                <a:gd name="T5" fmla="*/ 358 h 388"/>
                <a:gd name="T6" fmla="*/ 194 w 224"/>
                <a:gd name="T7" fmla="*/ 358 h 388"/>
                <a:gd name="T8" fmla="*/ 224 w 224"/>
                <a:gd name="T9" fmla="*/ 388 h 388"/>
                <a:gd name="T10" fmla="*/ 0 w 224"/>
                <a:gd name="T11" fmla="*/ 388 h 388"/>
                <a:gd name="T12" fmla="*/ 0 w 224"/>
                <a:gd name="T13" fmla="*/ 0 h 388"/>
                <a:gd name="T14" fmla="*/ 224 w 224"/>
                <a:gd name="T15" fmla="*/ 0 h 388"/>
                <a:gd name="T16" fmla="*/ 194 w 224"/>
                <a:gd name="T17" fmla="*/ 29 h 388"/>
                <a:gd name="T18" fmla="*/ 30 w 224"/>
                <a:gd name="T19" fmla="*/ 29 h 388"/>
                <a:gd name="T20" fmla="*/ 30 w 224"/>
                <a:gd name="T21" fmla="*/ 178 h 388"/>
                <a:gd name="T22" fmla="*/ 194 w 224"/>
                <a:gd name="T23" fmla="*/ 178 h 388"/>
                <a:gd name="T24" fmla="*/ 193 w 224"/>
                <a:gd name="T25" fmla="*/ 225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88"/>
                <a:gd name="T41" fmla="*/ 224 w 224"/>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88">
                  <a:moveTo>
                    <a:pt x="193" y="225"/>
                  </a:moveTo>
                  <a:lnTo>
                    <a:pt x="30" y="225"/>
                  </a:lnTo>
                  <a:lnTo>
                    <a:pt x="30" y="358"/>
                  </a:lnTo>
                  <a:lnTo>
                    <a:pt x="194" y="358"/>
                  </a:lnTo>
                  <a:lnTo>
                    <a:pt x="224" y="388"/>
                  </a:lnTo>
                  <a:lnTo>
                    <a:pt x="0" y="388"/>
                  </a:lnTo>
                  <a:lnTo>
                    <a:pt x="0" y="0"/>
                  </a:lnTo>
                  <a:lnTo>
                    <a:pt x="224" y="0"/>
                  </a:lnTo>
                  <a:lnTo>
                    <a:pt x="194" y="29"/>
                  </a:lnTo>
                  <a:lnTo>
                    <a:pt x="30" y="29"/>
                  </a:lnTo>
                  <a:lnTo>
                    <a:pt x="30" y="178"/>
                  </a:lnTo>
                  <a:lnTo>
                    <a:pt x="194" y="178"/>
                  </a:lnTo>
                  <a:lnTo>
                    <a:pt x="193" y="225"/>
                  </a:lnTo>
                  <a:close/>
                </a:path>
              </a:pathLst>
            </a:custGeom>
            <a:solidFill>
              <a:srgbClr val="FFE5B7"/>
            </a:solidFill>
            <a:ln w="9525">
              <a:noFill/>
              <a:round/>
              <a:headEnd/>
              <a:tailEnd/>
            </a:ln>
          </p:spPr>
          <p:txBody>
            <a:bodyPr/>
            <a:lstStyle/>
            <a:p>
              <a:endParaRPr lang="en-US"/>
            </a:p>
          </p:txBody>
        </p:sp>
        <p:sp>
          <p:nvSpPr>
            <p:cNvPr id="1261" name="Freeform 327"/>
            <p:cNvSpPr>
              <a:spLocks/>
            </p:cNvSpPr>
            <p:nvPr/>
          </p:nvSpPr>
          <p:spPr bwMode="auto">
            <a:xfrm>
              <a:off x="4694" y="3320"/>
              <a:ext cx="9" cy="133"/>
            </a:xfrm>
            <a:custGeom>
              <a:avLst/>
              <a:gdLst>
                <a:gd name="T0" fmla="*/ 0 w 30"/>
                <a:gd name="T1" fmla="*/ 29 h 388"/>
                <a:gd name="T2" fmla="*/ 0 w 30"/>
                <a:gd name="T3" fmla="*/ 358 h 388"/>
                <a:gd name="T4" fmla="*/ 30 w 30"/>
                <a:gd name="T5" fmla="*/ 388 h 388"/>
                <a:gd name="T6" fmla="*/ 30 w 30"/>
                <a:gd name="T7" fmla="*/ 0 h 388"/>
                <a:gd name="T8" fmla="*/ 0 w 30"/>
                <a:gd name="T9" fmla="*/ 29 h 388"/>
                <a:gd name="T10" fmla="*/ 0 60000 65536"/>
                <a:gd name="T11" fmla="*/ 0 60000 65536"/>
                <a:gd name="T12" fmla="*/ 0 60000 65536"/>
                <a:gd name="T13" fmla="*/ 0 60000 65536"/>
                <a:gd name="T14" fmla="*/ 0 60000 65536"/>
                <a:gd name="T15" fmla="*/ 0 w 30"/>
                <a:gd name="T16" fmla="*/ 0 h 388"/>
                <a:gd name="T17" fmla="*/ 30 w 30"/>
                <a:gd name="T18" fmla="*/ 388 h 388"/>
              </a:gdLst>
              <a:ahLst/>
              <a:cxnLst>
                <a:cxn ang="T10">
                  <a:pos x="T0" y="T1"/>
                </a:cxn>
                <a:cxn ang="T11">
                  <a:pos x="T2" y="T3"/>
                </a:cxn>
                <a:cxn ang="T12">
                  <a:pos x="T4" y="T5"/>
                </a:cxn>
                <a:cxn ang="T13">
                  <a:pos x="T6" y="T7"/>
                </a:cxn>
                <a:cxn ang="T14">
                  <a:pos x="T8" y="T9"/>
                </a:cxn>
              </a:cxnLst>
              <a:rect l="T15" t="T16" r="T17" b="T18"/>
              <a:pathLst>
                <a:path w="30" h="388">
                  <a:moveTo>
                    <a:pt x="0" y="29"/>
                  </a:moveTo>
                  <a:lnTo>
                    <a:pt x="0" y="358"/>
                  </a:lnTo>
                  <a:lnTo>
                    <a:pt x="30" y="388"/>
                  </a:lnTo>
                  <a:lnTo>
                    <a:pt x="30" y="0"/>
                  </a:lnTo>
                  <a:lnTo>
                    <a:pt x="0" y="29"/>
                  </a:lnTo>
                  <a:close/>
                </a:path>
              </a:pathLst>
            </a:custGeom>
            <a:solidFill>
              <a:srgbClr val="FFE5B7"/>
            </a:solidFill>
            <a:ln w="9525">
              <a:noFill/>
              <a:round/>
              <a:headEnd/>
              <a:tailEnd/>
            </a:ln>
          </p:spPr>
          <p:txBody>
            <a:bodyPr/>
            <a:lstStyle/>
            <a:p>
              <a:endParaRPr lang="en-US"/>
            </a:p>
          </p:txBody>
        </p:sp>
        <p:sp>
          <p:nvSpPr>
            <p:cNvPr id="1262" name="Freeform 328"/>
            <p:cNvSpPr>
              <a:spLocks/>
            </p:cNvSpPr>
            <p:nvPr/>
          </p:nvSpPr>
          <p:spPr bwMode="auto">
            <a:xfrm>
              <a:off x="4732" y="3320"/>
              <a:ext cx="63" cy="133"/>
            </a:xfrm>
            <a:custGeom>
              <a:avLst/>
              <a:gdLst>
                <a:gd name="T0" fmla="*/ 194 w 224"/>
                <a:gd name="T1" fmla="*/ 225 h 388"/>
                <a:gd name="T2" fmla="*/ 30 w 224"/>
                <a:gd name="T3" fmla="*/ 225 h 388"/>
                <a:gd name="T4" fmla="*/ 30 w 224"/>
                <a:gd name="T5" fmla="*/ 358 h 388"/>
                <a:gd name="T6" fmla="*/ 194 w 224"/>
                <a:gd name="T7" fmla="*/ 358 h 388"/>
                <a:gd name="T8" fmla="*/ 224 w 224"/>
                <a:gd name="T9" fmla="*/ 388 h 388"/>
                <a:gd name="T10" fmla="*/ 0 w 224"/>
                <a:gd name="T11" fmla="*/ 388 h 388"/>
                <a:gd name="T12" fmla="*/ 0 w 224"/>
                <a:gd name="T13" fmla="*/ 0 h 388"/>
                <a:gd name="T14" fmla="*/ 224 w 224"/>
                <a:gd name="T15" fmla="*/ 0 h 388"/>
                <a:gd name="T16" fmla="*/ 194 w 224"/>
                <a:gd name="T17" fmla="*/ 29 h 388"/>
                <a:gd name="T18" fmla="*/ 30 w 224"/>
                <a:gd name="T19" fmla="*/ 29 h 388"/>
                <a:gd name="T20" fmla="*/ 30 w 224"/>
                <a:gd name="T21" fmla="*/ 178 h 388"/>
                <a:gd name="T22" fmla="*/ 194 w 224"/>
                <a:gd name="T23" fmla="*/ 178 h 388"/>
                <a:gd name="T24" fmla="*/ 194 w 224"/>
                <a:gd name="T25" fmla="*/ 225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88"/>
                <a:gd name="T41" fmla="*/ 224 w 224"/>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88">
                  <a:moveTo>
                    <a:pt x="194" y="225"/>
                  </a:moveTo>
                  <a:lnTo>
                    <a:pt x="30" y="225"/>
                  </a:lnTo>
                  <a:lnTo>
                    <a:pt x="30" y="358"/>
                  </a:lnTo>
                  <a:lnTo>
                    <a:pt x="194" y="358"/>
                  </a:lnTo>
                  <a:lnTo>
                    <a:pt x="224" y="388"/>
                  </a:lnTo>
                  <a:lnTo>
                    <a:pt x="0" y="388"/>
                  </a:lnTo>
                  <a:lnTo>
                    <a:pt x="0" y="0"/>
                  </a:lnTo>
                  <a:lnTo>
                    <a:pt x="224" y="0"/>
                  </a:lnTo>
                  <a:lnTo>
                    <a:pt x="194" y="29"/>
                  </a:lnTo>
                  <a:lnTo>
                    <a:pt x="30" y="29"/>
                  </a:lnTo>
                  <a:lnTo>
                    <a:pt x="30" y="178"/>
                  </a:lnTo>
                  <a:lnTo>
                    <a:pt x="194" y="178"/>
                  </a:lnTo>
                  <a:lnTo>
                    <a:pt x="194" y="225"/>
                  </a:lnTo>
                  <a:close/>
                </a:path>
              </a:pathLst>
            </a:custGeom>
            <a:solidFill>
              <a:srgbClr val="FFE5B7"/>
            </a:solidFill>
            <a:ln w="9525">
              <a:noFill/>
              <a:round/>
              <a:headEnd/>
              <a:tailEnd/>
            </a:ln>
          </p:spPr>
          <p:txBody>
            <a:bodyPr/>
            <a:lstStyle/>
            <a:p>
              <a:endParaRPr lang="en-US"/>
            </a:p>
          </p:txBody>
        </p:sp>
        <p:sp>
          <p:nvSpPr>
            <p:cNvPr id="1263" name="Freeform 329"/>
            <p:cNvSpPr>
              <a:spLocks/>
            </p:cNvSpPr>
            <p:nvPr/>
          </p:nvSpPr>
          <p:spPr bwMode="auto">
            <a:xfrm>
              <a:off x="4786" y="3320"/>
              <a:ext cx="9" cy="133"/>
            </a:xfrm>
            <a:custGeom>
              <a:avLst/>
              <a:gdLst>
                <a:gd name="T0" fmla="*/ 0 w 30"/>
                <a:gd name="T1" fmla="*/ 29 h 388"/>
                <a:gd name="T2" fmla="*/ 0 w 30"/>
                <a:gd name="T3" fmla="*/ 358 h 388"/>
                <a:gd name="T4" fmla="*/ 30 w 30"/>
                <a:gd name="T5" fmla="*/ 388 h 388"/>
                <a:gd name="T6" fmla="*/ 30 w 30"/>
                <a:gd name="T7" fmla="*/ 0 h 388"/>
                <a:gd name="T8" fmla="*/ 0 w 30"/>
                <a:gd name="T9" fmla="*/ 29 h 388"/>
                <a:gd name="T10" fmla="*/ 0 60000 65536"/>
                <a:gd name="T11" fmla="*/ 0 60000 65536"/>
                <a:gd name="T12" fmla="*/ 0 60000 65536"/>
                <a:gd name="T13" fmla="*/ 0 60000 65536"/>
                <a:gd name="T14" fmla="*/ 0 60000 65536"/>
                <a:gd name="T15" fmla="*/ 0 w 30"/>
                <a:gd name="T16" fmla="*/ 0 h 388"/>
                <a:gd name="T17" fmla="*/ 30 w 30"/>
                <a:gd name="T18" fmla="*/ 388 h 388"/>
              </a:gdLst>
              <a:ahLst/>
              <a:cxnLst>
                <a:cxn ang="T10">
                  <a:pos x="T0" y="T1"/>
                </a:cxn>
                <a:cxn ang="T11">
                  <a:pos x="T2" y="T3"/>
                </a:cxn>
                <a:cxn ang="T12">
                  <a:pos x="T4" y="T5"/>
                </a:cxn>
                <a:cxn ang="T13">
                  <a:pos x="T6" y="T7"/>
                </a:cxn>
                <a:cxn ang="T14">
                  <a:pos x="T8" y="T9"/>
                </a:cxn>
              </a:cxnLst>
              <a:rect l="T15" t="T16" r="T17" b="T18"/>
              <a:pathLst>
                <a:path w="30" h="388">
                  <a:moveTo>
                    <a:pt x="0" y="29"/>
                  </a:moveTo>
                  <a:lnTo>
                    <a:pt x="0" y="358"/>
                  </a:lnTo>
                  <a:lnTo>
                    <a:pt x="30" y="388"/>
                  </a:lnTo>
                  <a:lnTo>
                    <a:pt x="30" y="0"/>
                  </a:lnTo>
                  <a:lnTo>
                    <a:pt x="0" y="29"/>
                  </a:lnTo>
                  <a:close/>
                </a:path>
              </a:pathLst>
            </a:custGeom>
            <a:solidFill>
              <a:srgbClr val="FFE5B7"/>
            </a:solidFill>
            <a:ln w="9525">
              <a:noFill/>
              <a:round/>
              <a:headEnd/>
              <a:tailEnd/>
            </a:ln>
          </p:spPr>
          <p:txBody>
            <a:bodyPr/>
            <a:lstStyle/>
            <a:p>
              <a:endParaRPr lang="en-US"/>
            </a:p>
          </p:txBody>
        </p:sp>
        <p:sp>
          <p:nvSpPr>
            <p:cNvPr id="1264" name="Freeform 330"/>
            <p:cNvSpPr>
              <a:spLocks/>
            </p:cNvSpPr>
            <p:nvPr/>
          </p:nvSpPr>
          <p:spPr bwMode="auto">
            <a:xfrm>
              <a:off x="4824" y="3320"/>
              <a:ext cx="62" cy="133"/>
            </a:xfrm>
            <a:custGeom>
              <a:avLst/>
              <a:gdLst>
                <a:gd name="T0" fmla="*/ 195 w 225"/>
                <a:gd name="T1" fmla="*/ 225 h 388"/>
                <a:gd name="T2" fmla="*/ 30 w 225"/>
                <a:gd name="T3" fmla="*/ 225 h 388"/>
                <a:gd name="T4" fmla="*/ 30 w 225"/>
                <a:gd name="T5" fmla="*/ 358 h 388"/>
                <a:gd name="T6" fmla="*/ 195 w 225"/>
                <a:gd name="T7" fmla="*/ 358 h 388"/>
                <a:gd name="T8" fmla="*/ 225 w 225"/>
                <a:gd name="T9" fmla="*/ 388 h 388"/>
                <a:gd name="T10" fmla="*/ 0 w 225"/>
                <a:gd name="T11" fmla="*/ 388 h 388"/>
                <a:gd name="T12" fmla="*/ 0 w 225"/>
                <a:gd name="T13" fmla="*/ 0 h 388"/>
                <a:gd name="T14" fmla="*/ 225 w 225"/>
                <a:gd name="T15" fmla="*/ 0 h 388"/>
                <a:gd name="T16" fmla="*/ 195 w 225"/>
                <a:gd name="T17" fmla="*/ 29 h 388"/>
                <a:gd name="T18" fmla="*/ 30 w 225"/>
                <a:gd name="T19" fmla="*/ 29 h 388"/>
                <a:gd name="T20" fmla="*/ 30 w 225"/>
                <a:gd name="T21" fmla="*/ 178 h 388"/>
                <a:gd name="T22" fmla="*/ 195 w 225"/>
                <a:gd name="T23" fmla="*/ 178 h 388"/>
                <a:gd name="T24" fmla="*/ 195 w 225"/>
                <a:gd name="T25" fmla="*/ 225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5"/>
                <a:gd name="T40" fmla="*/ 0 h 388"/>
                <a:gd name="T41" fmla="*/ 225 w 225"/>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5" h="388">
                  <a:moveTo>
                    <a:pt x="195" y="225"/>
                  </a:moveTo>
                  <a:lnTo>
                    <a:pt x="30" y="225"/>
                  </a:lnTo>
                  <a:lnTo>
                    <a:pt x="30" y="358"/>
                  </a:lnTo>
                  <a:lnTo>
                    <a:pt x="195" y="358"/>
                  </a:lnTo>
                  <a:lnTo>
                    <a:pt x="225" y="388"/>
                  </a:lnTo>
                  <a:lnTo>
                    <a:pt x="0" y="388"/>
                  </a:lnTo>
                  <a:lnTo>
                    <a:pt x="0" y="0"/>
                  </a:lnTo>
                  <a:lnTo>
                    <a:pt x="225" y="0"/>
                  </a:lnTo>
                  <a:lnTo>
                    <a:pt x="195" y="29"/>
                  </a:lnTo>
                  <a:lnTo>
                    <a:pt x="30" y="29"/>
                  </a:lnTo>
                  <a:lnTo>
                    <a:pt x="30" y="178"/>
                  </a:lnTo>
                  <a:lnTo>
                    <a:pt x="195" y="178"/>
                  </a:lnTo>
                  <a:lnTo>
                    <a:pt x="195" y="225"/>
                  </a:lnTo>
                  <a:close/>
                </a:path>
              </a:pathLst>
            </a:custGeom>
            <a:solidFill>
              <a:srgbClr val="FFE5B7"/>
            </a:solidFill>
            <a:ln w="9525">
              <a:noFill/>
              <a:round/>
              <a:headEnd/>
              <a:tailEnd/>
            </a:ln>
          </p:spPr>
          <p:txBody>
            <a:bodyPr/>
            <a:lstStyle/>
            <a:p>
              <a:endParaRPr lang="en-US"/>
            </a:p>
          </p:txBody>
        </p:sp>
        <p:sp>
          <p:nvSpPr>
            <p:cNvPr id="1265" name="Freeform 331"/>
            <p:cNvSpPr>
              <a:spLocks/>
            </p:cNvSpPr>
            <p:nvPr/>
          </p:nvSpPr>
          <p:spPr bwMode="auto">
            <a:xfrm>
              <a:off x="4878" y="3320"/>
              <a:ext cx="8" cy="133"/>
            </a:xfrm>
            <a:custGeom>
              <a:avLst/>
              <a:gdLst>
                <a:gd name="T0" fmla="*/ 0 w 30"/>
                <a:gd name="T1" fmla="*/ 29 h 388"/>
                <a:gd name="T2" fmla="*/ 0 w 30"/>
                <a:gd name="T3" fmla="*/ 358 h 388"/>
                <a:gd name="T4" fmla="*/ 30 w 30"/>
                <a:gd name="T5" fmla="*/ 388 h 388"/>
                <a:gd name="T6" fmla="*/ 30 w 30"/>
                <a:gd name="T7" fmla="*/ 0 h 388"/>
                <a:gd name="T8" fmla="*/ 0 w 30"/>
                <a:gd name="T9" fmla="*/ 29 h 388"/>
                <a:gd name="T10" fmla="*/ 0 60000 65536"/>
                <a:gd name="T11" fmla="*/ 0 60000 65536"/>
                <a:gd name="T12" fmla="*/ 0 60000 65536"/>
                <a:gd name="T13" fmla="*/ 0 60000 65536"/>
                <a:gd name="T14" fmla="*/ 0 60000 65536"/>
                <a:gd name="T15" fmla="*/ 0 w 30"/>
                <a:gd name="T16" fmla="*/ 0 h 388"/>
                <a:gd name="T17" fmla="*/ 30 w 30"/>
                <a:gd name="T18" fmla="*/ 388 h 388"/>
              </a:gdLst>
              <a:ahLst/>
              <a:cxnLst>
                <a:cxn ang="T10">
                  <a:pos x="T0" y="T1"/>
                </a:cxn>
                <a:cxn ang="T11">
                  <a:pos x="T2" y="T3"/>
                </a:cxn>
                <a:cxn ang="T12">
                  <a:pos x="T4" y="T5"/>
                </a:cxn>
                <a:cxn ang="T13">
                  <a:pos x="T6" y="T7"/>
                </a:cxn>
                <a:cxn ang="T14">
                  <a:pos x="T8" y="T9"/>
                </a:cxn>
              </a:cxnLst>
              <a:rect l="T15" t="T16" r="T17" b="T18"/>
              <a:pathLst>
                <a:path w="30" h="388">
                  <a:moveTo>
                    <a:pt x="0" y="29"/>
                  </a:moveTo>
                  <a:lnTo>
                    <a:pt x="0" y="358"/>
                  </a:lnTo>
                  <a:lnTo>
                    <a:pt x="30" y="388"/>
                  </a:lnTo>
                  <a:lnTo>
                    <a:pt x="30" y="0"/>
                  </a:lnTo>
                  <a:lnTo>
                    <a:pt x="0" y="29"/>
                  </a:lnTo>
                  <a:close/>
                </a:path>
              </a:pathLst>
            </a:custGeom>
            <a:solidFill>
              <a:srgbClr val="FFE5B7"/>
            </a:solidFill>
            <a:ln w="9525">
              <a:noFill/>
              <a:round/>
              <a:headEnd/>
              <a:tailEnd/>
            </a:ln>
          </p:spPr>
          <p:txBody>
            <a:bodyPr/>
            <a:lstStyle/>
            <a:p>
              <a:endParaRPr lang="en-US"/>
            </a:p>
          </p:txBody>
        </p:sp>
        <p:sp>
          <p:nvSpPr>
            <p:cNvPr id="1266" name="Freeform 332"/>
            <p:cNvSpPr>
              <a:spLocks/>
            </p:cNvSpPr>
            <p:nvPr/>
          </p:nvSpPr>
          <p:spPr bwMode="auto">
            <a:xfrm>
              <a:off x="4732" y="3491"/>
              <a:ext cx="63" cy="133"/>
            </a:xfrm>
            <a:custGeom>
              <a:avLst/>
              <a:gdLst>
                <a:gd name="T0" fmla="*/ 194 w 224"/>
                <a:gd name="T1" fmla="*/ 225 h 387"/>
                <a:gd name="T2" fmla="*/ 30 w 224"/>
                <a:gd name="T3" fmla="*/ 225 h 387"/>
                <a:gd name="T4" fmla="*/ 30 w 224"/>
                <a:gd name="T5" fmla="*/ 357 h 387"/>
                <a:gd name="T6" fmla="*/ 194 w 224"/>
                <a:gd name="T7" fmla="*/ 357 h 387"/>
                <a:gd name="T8" fmla="*/ 224 w 224"/>
                <a:gd name="T9" fmla="*/ 387 h 387"/>
                <a:gd name="T10" fmla="*/ 0 w 224"/>
                <a:gd name="T11" fmla="*/ 387 h 387"/>
                <a:gd name="T12" fmla="*/ 0 w 224"/>
                <a:gd name="T13" fmla="*/ 0 h 387"/>
                <a:gd name="T14" fmla="*/ 224 w 224"/>
                <a:gd name="T15" fmla="*/ 0 h 387"/>
                <a:gd name="T16" fmla="*/ 194 w 224"/>
                <a:gd name="T17" fmla="*/ 29 h 387"/>
                <a:gd name="T18" fmla="*/ 30 w 224"/>
                <a:gd name="T19" fmla="*/ 29 h 387"/>
                <a:gd name="T20" fmla="*/ 30 w 224"/>
                <a:gd name="T21" fmla="*/ 178 h 387"/>
                <a:gd name="T22" fmla="*/ 194 w 224"/>
                <a:gd name="T23" fmla="*/ 178 h 387"/>
                <a:gd name="T24" fmla="*/ 194 w 224"/>
                <a:gd name="T25" fmla="*/ 225 h 3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87"/>
                <a:gd name="T41" fmla="*/ 224 w 224"/>
                <a:gd name="T42" fmla="*/ 387 h 3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87">
                  <a:moveTo>
                    <a:pt x="194" y="225"/>
                  </a:moveTo>
                  <a:lnTo>
                    <a:pt x="30" y="225"/>
                  </a:lnTo>
                  <a:lnTo>
                    <a:pt x="30" y="357"/>
                  </a:lnTo>
                  <a:lnTo>
                    <a:pt x="194" y="357"/>
                  </a:lnTo>
                  <a:lnTo>
                    <a:pt x="224" y="387"/>
                  </a:lnTo>
                  <a:lnTo>
                    <a:pt x="0" y="387"/>
                  </a:lnTo>
                  <a:lnTo>
                    <a:pt x="0" y="0"/>
                  </a:lnTo>
                  <a:lnTo>
                    <a:pt x="224" y="0"/>
                  </a:lnTo>
                  <a:lnTo>
                    <a:pt x="194" y="29"/>
                  </a:lnTo>
                  <a:lnTo>
                    <a:pt x="30" y="29"/>
                  </a:lnTo>
                  <a:lnTo>
                    <a:pt x="30" y="178"/>
                  </a:lnTo>
                  <a:lnTo>
                    <a:pt x="194" y="178"/>
                  </a:lnTo>
                  <a:lnTo>
                    <a:pt x="194" y="225"/>
                  </a:lnTo>
                  <a:close/>
                </a:path>
              </a:pathLst>
            </a:custGeom>
            <a:solidFill>
              <a:srgbClr val="FFE5B7"/>
            </a:solidFill>
            <a:ln w="9525">
              <a:noFill/>
              <a:round/>
              <a:headEnd/>
              <a:tailEnd/>
            </a:ln>
          </p:spPr>
          <p:txBody>
            <a:bodyPr/>
            <a:lstStyle/>
            <a:p>
              <a:endParaRPr lang="en-US"/>
            </a:p>
          </p:txBody>
        </p:sp>
        <p:sp>
          <p:nvSpPr>
            <p:cNvPr id="1267" name="Freeform 333"/>
            <p:cNvSpPr>
              <a:spLocks/>
            </p:cNvSpPr>
            <p:nvPr/>
          </p:nvSpPr>
          <p:spPr bwMode="auto">
            <a:xfrm>
              <a:off x="4786" y="3491"/>
              <a:ext cx="9" cy="133"/>
            </a:xfrm>
            <a:custGeom>
              <a:avLst/>
              <a:gdLst>
                <a:gd name="T0" fmla="*/ 0 w 30"/>
                <a:gd name="T1" fmla="*/ 29 h 387"/>
                <a:gd name="T2" fmla="*/ 0 w 30"/>
                <a:gd name="T3" fmla="*/ 357 h 387"/>
                <a:gd name="T4" fmla="*/ 30 w 30"/>
                <a:gd name="T5" fmla="*/ 387 h 387"/>
                <a:gd name="T6" fmla="*/ 30 w 30"/>
                <a:gd name="T7" fmla="*/ 0 h 387"/>
                <a:gd name="T8" fmla="*/ 0 w 30"/>
                <a:gd name="T9" fmla="*/ 29 h 387"/>
                <a:gd name="T10" fmla="*/ 0 60000 65536"/>
                <a:gd name="T11" fmla="*/ 0 60000 65536"/>
                <a:gd name="T12" fmla="*/ 0 60000 65536"/>
                <a:gd name="T13" fmla="*/ 0 60000 65536"/>
                <a:gd name="T14" fmla="*/ 0 60000 65536"/>
                <a:gd name="T15" fmla="*/ 0 w 30"/>
                <a:gd name="T16" fmla="*/ 0 h 387"/>
                <a:gd name="T17" fmla="*/ 30 w 30"/>
                <a:gd name="T18" fmla="*/ 387 h 387"/>
              </a:gdLst>
              <a:ahLst/>
              <a:cxnLst>
                <a:cxn ang="T10">
                  <a:pos x="T0" y="T1"/>
                </a:cxn>
                <a:cxn ang="T11">
                  <a:pos x="T2" y="T3"/>
                </a:cxn>
                <a:cxn ang="T12">
                  <a:pos x="T4" y="T5"/>
                </a:cxn>
                <a:cxn ang="T13">
                  <a:pos x="T6" y="T7"/>
                </a:cxn>
                <a:cxn ang="T14">
                  <a:pos x="T8" y="T9"/>
                </a:cxn>
              </a:cxnLst>
              <a:rect l="T15" t="T16" r="T17" b="T18"/>
              <a:pathLst>
                <a:path w="30" h="387">
                  <a:moveTo>
                    <a:pt x="0" y="29"/>
                  </a:moveTo>
                  <a:lnTo>
                    <a:pt x="0" y="357"/>
                  </a:lnTo>
                  <a:lnTo>
                    <a:pt x="30" y="387"/>
                  </a:lnTo>
                  <a:lnTo>
                    <a:pt x="30" y="0"/>
                  </a:lnTo>
                  <a:lnTo>
                    <a:pt x="0" y="29"/>
                  </a:lnTo>
                  <a:close/>
                </a:path>
              </a:pathLst>
            </a:custGeom>
            <a:solidFill>
              <a:srgbClr val="FFE5B7"/>
            </a:solidFill>
            <a:ln w="9525">
              <a:noFill/>
              <a:round/>
              <a:headEnd/>
              <a:tailEnd/>
            </a:ln>
          </p:spPr>
          <p:txBody>
            <a:bodyPr/>
            <a:lstStyle/>
            <a:p>
              <a:endParaRPr lang="en-US"/>
            </a:p>
          </p:txBody>
        </p:sp>
        <p:sp>
          <p:nvSpPr>
            <p:cNvPr id="1268" name="Freeform 334"/>
            <p:cNvSpPr>
              <a:spLocks/>
            </p:cNvSpPr>
            <p:nvPr/>
          </p:nvSpPr>
          <p:spPr bwMode="auto">
            <a:xfrm>
              <a:off x="4824" y="3491"/>
              <a:ext cx="62" cy="133"/>
            </a:xfrm>
            <a:custGeom>
              <a:avLst/>
              <a:gdLst>
                <a:gd name="T0" fmla="*/ 195 w 225"/>
                <a:gd name="T1" fmla="*/ 225 h 387"/>
                <a:gd name="T2" fmla="*/ 30 w 225"/>
                <a:gd name="T3" fmla="*/ 225 h 387"/>
                <a:gd name="T4" fmla="*/ 30 w 225"/>
                <a:gd name="T5" fmla="*/ 357 h 387"/>
                <a:gd name="T6" fmla="*/ 195 w 225"/>
                <a:gd name="T7" fmla="*/ 357 h 387"/>
                <a:gd name="T8" fmla="*/ 225 w 225"/>
                <a:gd name="T9" fmla="*/ 387 h 387"/>
                <a:gd name="T10" fmla="*/ 0 w 225"/>
                <a:gd name="T11" fmla="*/ 387 h 387"/>
                <a:gd name="T12" fmla="*/ 0 w 225"/>
                <a:gd name="T13" fmla="*/ 0 h 387"/>
                <a:gd name="T14" fmla="*/ 225 w 225"/>
                <a:gd name="T15" fmla="*/ 0 h 387"/>
                <a:gd name="T16" fmla="*/ 195 w 225"/>
                <a:gd name="T17" fmla="*/ 29 h 387"/>
                <a:gd name="T18" fmla="*/ 30 w 225"/>
                <a:gd name="T19" fmla="*/ 29 h 387"/>
                <a:gd name="T20" fmla="*/ 30 w 225"/>
                <a:gd name="T21" fmla="*/ 178 h 387"/>
                <a:gd name="T22" fmla="*/ 195 w 225"/>
                <a:gd name="T23" fmla="*/ 178 h 387"/>
                <a:gd name="T24" fmla="*/ 195 w 225"/>
                <a:gd name="T25" fmla="*/ 225 h 3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5"/>
                <a:gd name="T40" fmla="*/ 0 h 387"/>
                <a:gd name="T41" fmla="*/ 225 w 225"/>
                <a:gd name="T42" fmla="*/ 387 h 3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5" h="387">
                  <a:moveTo>
                    <a:pt x="195" y="225"/>
                  </a:moveTo>
                  <a:lnTo>
                    <a:pt x="30" y="225"/>
                  </a:lnTo>
                  <a:lnTo>
                    <a:pt x="30" y="357"/>
                  </a:lnTo>
                  <a:lnTo>
                    <a:pt x="195" y="357"/>
                  </a:lnTo>
                  <a:lnTo>
                    <a:pt x="225" y="387"/>
                  </a:lnTo>
                  <a:lnTo>
                    <a:pt x="0" y="387"/>
                  </a:lnTo>
                  <a:lnTo>
                    <a:pt x="0" y="0"/>
                  </a:lnTo>
                  <a:lnTo>
                    <a:pt x="225" y="0"/>
                  </a:lnTo>
                  <a:lnTo>
                    <a:pt x="195" y="29"/>
                  </a:lnTo>
                  <a:lnTo>
                    <a:pt x="30" y="29"/>
                  </a:lnTo>
                  <a:lnTo>
                    <a:pt x="30" y="178"/>
                  </a:lnTo>
                  <a:lnTo>
                    <a:pt x="195" y="178"/>
                  </a:lnTo>
                  <a:lnTo>
                    <a:pt x="195" y="225"/>
                  </a:lnTo>
                  <a:close/>
                </a:path>
              </a:pathLst>
            </a:custGeom>
            <a:solidFill>
              <a:srgbClr val="FFE5B7"/>
            </a:solidFill>
            <a:ln w="9525">
              <a:noFill/>
              <a:round/>
              <a:headEnd/>
              <a:tailEnd/>
            </a:ln>
          </p:spPr>
          <p:txBody>
            <a:bodyPr/>
            <a:lstStyle/>
            <a:p>
              <a:endParaRPr lang="en-US"/>
            </a:p>
          </p:txBody>
        </p:sp>
        <p:sp>
          <p:nvSpPr>
            <p:cNvPr id="1269" name="Freeform 335"/>
            <p:cNvSpPr>
              <a:spLocks/>
            </p:cNvSpPr>
            <p:nvPr/>
          </p:nvSpPr>
          <p:spPr bwMode="auto">
            <a:xfrm>
              <a:off x="4878" y="3491"/>
              <a:ext cx="8" cy="133"/>
            </a:xfrm>
            <a:custGeom>
              <a:avLst/>
              <a:gdLst>
                <a:gd name="T0" fmla="*/ 0 w 30"/>
                <a:gd name="T1" fmla="*/ 29 h 387"/>
                <a:gd name="T2" fmla="*/ 0 w 30"/>
                <a:gd name="T3" fmla="*/ 357 h 387"/>
                <a:gd name="T4" fmla="*/ 30 w 30"/>
                <a:gd name="T5" fmla="*/ 387 h 387"/>
                <a:gd name="T6" fmla="*/ 30 w 30"/>
                <a:gd name="T7" fmla="*/ 0 h 387"/>
                <a:gd name="T8" fmla="*/ 0 w 30"/>
                <a:gd name="T9" fmla="*/ 29 h 387"/>
                <a:gd name="T10" fmla="*/ 0 60000 65536"/>
                <a:gd name="T11" fmla="*/ 0 60000 65536"/>
                <a:gd name="T12" fmla="*/ 0 60000 65536"/>
                <a:gd name="T13" fmla="*/ 0 60000 65536"/>
                <a:gd name="T14" fmla="*/ 0 60000 65536"/>
                <a:gd name="T15" fmla="*/ 0 w 30"/>
                <a:gd name="T16" fmla="*/ 0 h 387"/>
                <a:gd name="T17" fmla="*/ 30 w 30"/>
                <a:gd name="T18" fmla="*/ 387 h 387"/>
              </a:gdLst>
              <a:ahLst/>
              <a:cxnLst>
                <a:cxn ang="T10">
                  <a:pos x="T0" y="T1"/>
                </a:cxn>
                <a:cxn ang="T11">
                  <a:pos x="T2" y="T3"/>
                </a:cxn>
                <a:cxn ang="T12">
                  <a:pos x="T4" y="T5"/>
                </a:cxn>
                <a:cxn ang="T13">
                  <a:pos x="T6" y="T7"/>
                </a:cxn>
                <a:cxn ang="T14">
                  <a:pos x="T8" y="T9"/>
                </a:cxn>
              </a:cxnLst>
              <a:rect l="T15" t="T16" r="T17" b="T18"/>
              <a:pathLst>
                <a:path w="30" h="387">
                  <a:moveTo>
                    <a:pt x="0" y="29"/>
                  </a:moveTo>
                  <a:lnTo>
                    <a:pt x="0" y="357"/>
                  </a:lnTo>
                  <a:lnTo>
                    <a:pt x="30" y="387"/>
                  </a:lnTo>
                  <a:lnTo>
                    <a:pt x="30" y="0"/>
                  </a:lnTo>
                  <a:lnTo>
                    <a:pt x="0" y="29"/>
                  </a:lnTo>
                  <a:close/>
                </a:path>
              </a:pathLst>
            </a:custGeom>
            <a:solidFill>
              <a:srgbClr val="FFE5B7"/>
            </a:solidFill>
            <a:ln w="9525">
              <a:noFill/>
              <a:round/>
              <a:headEnd/>
              <a:tailEnd/>
            </a:ln>
          </p:spPr>
          <p:txBody>
            <a:bodyPr/>
            <a:lstStyle/>
            <a:p>
              <a:endParaRPr lang="en-US"/>
            </a:p>
          </p:txBody>
        </p:sp>
        <p:sp>
          <p:nvSpPr>
            <p:cNvPr id="1270" name="Freeform 336"/>
            <p:cNvSpPr>
              <a:spLocks/>
            </p:cNvSpPr>
            <p:nvPr/>
          </p:nvSpPr>
          <p:spPr bwMode="auto">
            <a:xfrm>
              <a:off x="4549" y="3320"/>
              <a:ext cx="62" cy="133"/>
            </a:xfrm>
            <a:custGeom>
              <a:avLst/>
              <a:gdLst>
                <a:gd name="T0" fmla="*/ 30 w 223"/>
                <a:gd name="T1" fmla="*/ 225 h 388"/>
                <a:gd name="T2" fmla="*/ 193 w 223"/>
                <a:gd name="T3" fmla="*/ 225 h 388"/>
                <a:gd name="T4" fmla="*/ 193 w 223"/>
                <a:gd name="T5" fmla="*/ 358 h 388"/>
                <a:gd name="T6" fmla="*/ 30 w 223"/>
                <a:gd name="T7" fmla="*/ 358 h 388"/>
                <a:gd name="T8" fmla="*/ 0 w 223"/>
                <a:gd name="T9" fmla="*/ 388 h 388"/>
                <a:gd name="T10" fmla="*/ 223 w 223"/>
                <a:gd name="T11" fmla="*/ 388 h 388"/>
                <a:gd name="T12" fmla="*/ 223 w 223"/>
                <a:gd name="T13" fmla="*/ 0 h 388"/>
                <a:gd name="T14" fmla="*/ 0 w 223"/>
                <a:gd name="T15" fmla="*/ 0 h 388"/>
                <a:gd name="T16" fmla="*/ 30 w 223"/>
                <a:gd name="T17" fmla="*/ 29 h 388"/>
                <a:gd name="T18" fmla="*/ 193 w 223"/>
                <a:gd name="T19" fmla="*/ 29 h 388"/>
                <a:gd name="T20" fmla="*/ 193 w 223"/>
                <a:gd name="T21" fmla="*/ 178 h 388"/>
                <a:gd name="T22" fmla="*/ 30 w 223"/>
                <a:gd name="T23" fmla="*/ 178 h 388"/>
                <a:gd name="T24" fmla="*/ 30 w 223"/>
                <a:gd name="T25" fmla="*/ 225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3"/>
                <a:gd name="T40" fmla="*/ 0 h 388"/>
                <a:gd name="T41" fmla="*/ 223 w 223"/>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3" h="388">
                  <a:moveTo>
                    <a:pt x="30" y="225"/>
                  </a:moveTo>
                  <a:lnTo>
                    <a:pt x="193" y="225"/>
                  </a:lnTo>
                  <a:lnTo>
                    <a:pt x="193" y="358"/>
                  </a:lnTo>
                  <a:lnTo>
                    <a:pt x="30" y="358"/>
                  </a:lnTo>
                  <a:lnTo>
                    <a:pt x="0" y="388"/>
                  </a:lnTo>
                  <a:lnTo>
                    <a:pt x="223" y="388"/>
                  </a:lnTo>
                  <a:lnTo>
                    <a:pt x="223" y="0"/>
                  </a:lnTo>
                  <a:lnTo>
                    <a:pt x="0" y="0"/>
                  </a:lnTo>
                  <a:lnTo>
                    <a:pt x="30" y="29"/>
                  </a:lnTo>
                  <a:lnTo>
                    <a:pt x="193" y="29"/>
                  </a:lnTo>
                  <a:lnTo>
                    <a:pt x="193" y="178"/>
                  </a:lnTo>
                  <a:lnTo>
                    <a:pt x="30" y="178"/>
                  </a:lnTo>
                  <a:lnTo>
                    <a:pt x="30" y="225"/>
                  </a:lnTo>
                  <a:close/>
                </a:path>
              </a:pathLst>
            </a:custGeom>
            <a:solidFill>
              <a:srgbClr val="FFE5B7"/>
            </a:solidFill>
            <a:ln w="9525">
              <a:noFill/>
              <a:round/>
              <a:headEnd/>
              <a:tailEnd/>
            </a:ln>
          </p:spPr>
          <p:txBody>
            <a:bodyPr/>
            <a:lstStyle/>
            <a:p>
              <a:endParaRPr lang="en-US"/>
            </a:p>
          </p:txBody>
        </p:sp>
        <p:sp>
          <p:nvSpPr>
            <p:cNvPr id="1271" name="Freeform 337"/>
            <p:cNvSpPr>
              <a:spLocks/>
            </p:cNvSpPr>
            <p:nvPr/>
          </p:nvSpPr>
          <p:spPr bwMode="auto">
            <a:xfrm>
              <a:off x="4549" y="3320"/>
              <a:ext cx="8" cy="133"/>
            </a:xfrm>
            <a:custGeom>
              <a:avLst/>
              <a:gdLst>
                <a:gd name="T0" fmla="*/ 30 w 30"/>
                <a:gd name="T1" fmla="*/ 29 h 388"/>
                <a:gd name="T2" fmla="*/ 30 w 30"/>
                <a:gd name="T3" fmla="*/ 358 h 388"/>
                <a:gd name="T4" fmla="*/ 0 w 30"/>
                <a:gd name="T5" fmla="*/ 388 h 388"/>
                <a:gd name="T6" fmla="*/ 0 w 30"/>
                <a:gd name="T7" fmla="*/ 0 h 388"/>
                <a:gd name="T8" fmla="*/ 30 w 30"/>
                <a:gd name="T9" fmla="*/ 29 h 388"/>
                <a:gd name="T10" fmla="*/ 0 60000 65536"/>
                <a:gd name="T11" fmla="*/ 0 60000 65536"/>
                <a:gd name="T12" fmla="*/ 0 60000 65536"/>
                <a:gd name="T13" fmla="*/ 0 60000 65536"/>
                <a:gd name="T14" fmla="*/ 0 60000 65536"/>
                <a:gd name="T15" fmla="*/ 0 w 30"/>
                <a:gd name="T16" fmla="*/ 0 h 388"/>
                <a:gd name="T17" fmla="*/ 30 w 30"/>
                <a:gd name="T18" fmla="*/ 388 h 388"/>
              </a:gdLst>
              <a:ahLst/>
              <a:cxnLst>
                <a:cxn ang="T10">
                  <a:pos x="T0" y="T1"/>
                </a:cxn>
                <a:cxn ang="T11">
                  <a:pos x="T2" y="T3"/>
                </a:cxn>
                <a:cxn ang="T12">
                  <a:pos x="T4" y="T5"/>
                </a:cxn>
                <a:cxn ang="T13">
                  <a:pos x="T6" y="T7"/>
                </a:cxn>
                <a:cxn ang="T14">
                  <a:pos x="T8" y="T9"/>
                </a:cxn>
              </a:cxnLst>
              <a:rect l="T15" t="T16" r="T17" b="T18"/>
              <a:pathLst>
                <a:path w="30" h="388">
                  <a:moveTo>
                    <a:pt x="30" y="29"/>
                  </a:moveTo>
                  <a:lnTo>
                    <a:pt x="30" y="358"/>
                  </a:lnTo>
                  <a:lnTo>
                    <a:pt x="0" y="388"/>
                  </a:lnTo>
                  <a:lnTo>
                    <a:pt x="0" y="0"/>
                  </a:lnTo>
                  <a:lnTo>
                    <a:pt x="30" y="29"/>
                  </a:lnTo>
                  <a:close/>
                </a:path>
              </a:pathLst>
            </a:custGeom>
            <a:solidFill>
              <a:srgbClr val="FFE5B7"/>
            </a:solidFill>
            <a:ln w="9525">
              <a:noFill/>
              <a:round/>
              <a:headEnd/>
              <a:tailEnd/>
            </a:ln>
          </p:spPr>
          <p:txBody>
            <a:bodyPr/>
            <a:lstStyle/>
            <a:p>
              <a:endParaRPr lang="en-US"/>
            </a:p>
          </p:txBody>
        </p:sp>
        <p:sp>
          <p:nvSpPr>
            <p:cNvPr id="1272" name="Freeform 338"/>
            <p:cNvSpPr>
              <a:spLocks/>
            </p:cNvSpPr>
            <p:nvPr/>
          </p:nvSpPr>
          <p:spPr bwMode="auto">
            <a:xfrm>
              <a:off x="4457" y="3320"/>
              <a:ext cx="63" cy="133"/>
            </a:xfrm>
            <a:custGeom>
              <a:avLst/>
              <a:gdLst>
                <a:gd name="T0" fmla="*/ 30 w 225"/>
                <a:gd name="T1" fmla="*/ 225 h 388"/>
                <a:gd name="T2" fmla="*/ 194 w 225"/>
                <a:gd name="T3" fmla="*/ 225 h 388"/>
                <a:gd name="T4" fmla="*/ 194 w 225"/>
                <a:gd name="T5" fmla="*/ 358 h 388"/>
                <a:gd name="T6" fmla="*/ 30 w 225"/>
                <a:gd name="T7" fmla="*/ 358 h 388"/>
                <a:gd name="T8" fmla="*/ 0 w 225"/>
                <a:gd name="T9" fmla="*/ 388 h 388"/>
                <a:gd name="T10" fmla="*/ 225 w 225"/>
                <a:gd name="T11" fmla="*/ 388 h 388"/>
                <a:gd name="T12" fmla="*/ 225 w 225"/>
                <a:gd name="T13" fmla="*/ 0 h 388"/>
                <a:gd name="T14" fmla="*/ 0 w 225"/>
                <a:gd name="T15" fmla="*/ 0 h 388"/>
                <a:gd name="T16" fmla="*/ 30 w 225"/>
                <a:gd name="T17" fmla="*/ 29 h 388"/>
                <a:gd name="T18" fmla="*/ 194 w 225"/>
                <a:gd name="T19" fmla="*/ 29 h 388"/>
                <a:gd name="T20" fmla="*/ 194 w 225"/>
                <a:gd name="T21" fmla="*/ 178 h 388"/>
                <a:gd name="T22" fmla="*/ 30 w 225"/>
                <a:gd name="T23" fmla="*/ 178 h 388"/>
                <a:gd name="T24" fmla="*/ 30 w 225"/>
                <a:gd name="T25" fmla="*/ 225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5"/>
                <a:gd name="T40" fmla="*/ 0 h 388"/>
                <a:gd name="T41" fmla="*/ 225 w 225"/>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5" h="388">
                  <a:moveTo>
                    <a:pt x="30" y="225"/>
                  </a:moveTo>
                  <a:lnTo>
                    <a:pt x="194" y="225"/>
                  </a:lnTo>
                  <a:lnTo>
                    <a:pt x="194" y="358"/>
                  </a:lnTo>
                  <a:lnTo>
                    <a:pt x="30" y="358"/>
                  </a:lnTo>
                  <a:lnTo>
                    <a:pt x="0" y="388"/>
                  </a:lnTo>
                  <a:lnTo>
                    <a:pt x="225" y="388"/>
                  </a:lnTo>
                  <a:lnTo>
                    <a:pt x="225" y="0"/>
                  </a:lnTo>
                  <a:lnTo>
                    <a:pt x="0" y="0"/>
                  </a:lnTo>
                  <a:lnTo>
                    <a:pt x="30" y="29"/>
                  </a:lnTo>
                  <a:lnTo>
                    <a:pt x="194" y="29"/>
                  </a:lnTo>
                  <a:lnTo>
                    <a:pt x="194" y="178"/>
                  </a:lnTo>
                  <a:lnTo>
                    <a:pt x="30" y="178"/>
                  </a:lnTo>
                  <a:lnTo>
                    <a:pt x="30" y="225"/>
                  </a:lnTo>
                  <a:close/>
                </a:path>
              </a:pathLst>
            </a:custGeom>
            <a:solidFill>
              <a:srgbClr val="FFE5B7"/>
            </a:solidFill>
            <a:ln w="9525">
              <a:noFill/>
              <a:round/>
              <a:headEnd/>
              <a:tailEnd/>
            </a:ln>
          </p:spPr>
          <p:txBody>
            <a:bodyPr/>
            <a:lstStyle/>
            <a:p>
              <a:endParaRPr lang="en-US"/>
            </a:p>
          </p:txBody>
        </p:sp>
        <p:sp>
          <p:nvSpPr>
            <p:cNvPr id="1273" name="Freeform 339"/>
            <p:cNvSpPr>
              <a:spLocks/>
            </p:cNvSpPr>
            <p:nvPr/>
          </p:nvSpPr>
          <p:spPr bwMode="auto">
            <a:xfrm>
              <a:off x="4457" y="3320"/>
              <a:ext cx="8" cy="133"/>
            </a:xfrm>
            <a:custGeom>
              <a:avLst/>
              <a:gdLst>
                <a:gd name="T0" fmla="*/ 30 w 30"/>
                <a:gd name="T1" fmla="*/ 29 h 388"/>
                <a:gd name="T2" fmla="*/ 30 w 30"/>
                <a:gd name="T3" fmla="*/ 358 h 388"/>
                <a:gd name="T4" fmla="*/ 0 w 30"/>
                <a:gd name="T5" fmla="*/ 388 h 388"/>
                <a:gd name="T6" fmla="*/ 0 w 30"/>
                <a:gd name="T7" fmla="*/ 0 h 388"/>
                <a:gd name="T8" fmla="*/ 30 w 30"/>
                <a:gd name="T9" fmla="*/ 29 h 388"/>
                <a:gd name="T10" fmla="*/ 0 60000 65536"/>
                <a:gd name="T11" fmla="*/ 0 60000 65536"/>
                <a:gd name="T12" fmla="*/ 0 60000 65536"/>
                <a:gd name="T13" fmla="*/ 0 60000 65536"/>
                <a:gd name="T14" fmla="*/ 0 60000 65536"/>
                <a:gd name="T15" fmla="*/ 0 w 30"/>
                <a:gd name="T16" fmla="*/ 0 h 388"/>
                <a:gd name="T17" fmla="*/ 30 w 30"/>
                <a:gd name="T18" fmla="*/ 388 h 388"/>
              </a:gdLst>
              <a:ahLst/>
              <a:cxnLst>
                <a:cxn ang="T10">
                  <a:pos x="T0" y="T1"/>
                </a:cxn>
                <a:cxn ang="T11">
                  <a:pos x="T2" y="T3"/>
                </a:cxn>
                <a:cxn ang="T12">
                  <a:pos x="T4" y="T5"/>
                </a:cxn>
                <a:cxn ang="T13">
                  <a:pos x="T6" y="T7"/>
                </a:cxn>
                <a:cxn ang="T14">
                  <a:pos x="T8" y="T9"/>
                </a:cxn>
              </a:cxnLst>
              <a:rect l="T15" t="T16" r="T17" b="T18"/>
              <a:pathLst>
                <a:path w="30" h="388">
                  <a:moveTo>
                    <a:pt x="30" y="29"/>
                  </a:moveTo>
                  <a:lnTo>
                    <a:pt x="30" y="358"/>
                  </a:lnTo>
                  <a:lnTo>
                    <a:pt x="0" y="388"/>
                  </a:lnTo>
                  <a:lnTo>
                    <a:pt x="0" y="0"/>
                  </a:lnTo>
                  <a:lnTo>
                    <a:pt x="30" y="29"/>
                  </a:lnTo>
                  <a:close/>
                </a:path>
              </a:pathLst>
            </a:custGeom>
            <a:solidFill>
              <a:srgbClr val="FFE5B7"/>
            </a:solidFill>
            <a:ln w="9525">
              <a:noFill/>
              <a:round/>
              <a:headEnd/>
              <a:tailEnd/>
            </a:ln>
          </p:spPr>
          <p:txBody>
            <a:bodyPr/>
            <a:lstStyle/>
            <a:p>
              <a:endParaRPr lang="en-US"/>
            </a:p>
          </p:txBody>
        </p:sp>
        <p:sp>
          <p:nvSpPr>
            <p:cNvPr id="1274" name="Freeform 340"/>
            <p:cNvSpPr>
              <a:spLocks/>
            </p:cNvSpPr>
            <p:nvPr/>
          </p:nvSpPr>
          <p:spPr bwMode="auto">
            <a:xfrm>
              <a:off x="4366" y="3320"/>
              <a:ext cx="62" cy="133"/>
            </a:xfrm>
            <a:custGeom>
              <a:avLst/>
              <a:gdLst>
                <a:gd name="T0" fmla="*/ 29 w 224"/>
                <a:gd name="T1" fmla="*/ 225 h 388"/>
                <a:gd name="T2" fmla="*/ 194 w 224"/>
                <a:gd name="T3" fmla="*/ 225 h 388"/>
                <a:gd name="T4" fmla="*/ 194 w 224"/>
                <a:gd name="T5" fmla="*/ 358 h 388"/>
                <a:gd name="T6" fmla="*/ 30 w 224"/>
                <a:gd name="T7" fmla="*/ 358 h 388"/>
                <a:gd name="T8" fmla="*/ 0 w 224"/>
                <a:gd name="T9" fmla="*/ 388 h 388"/>
                <a:gd name="T10" fmla="*/ 224 w 224"/>
                <a:gd name="T11" fmla="*/ 388 h 388"/>
                <a:gd name="T12" fmla="*/ 224 w 224"/>
                <a:gd name="T13" fmla="*/ 0 h 388"/>
                <a:gd name="T14" fmla="*/ 0 w 224"/>
                <a:gd name="T15" fmla="*/ 0 h 388"/>
                <a:gd name="T16" fmla="*/ 30 w 224"/>
                <a:gd name="T17" fmla="*/ 29 h 388"/>
                <a:gd name="T18" fmla="*/ 194 w 224"/>
                <a:gd name="T19" fmla="*/ 29 h 388"/>
                <a:gd name="T20" fmla="*/ 194 w 224"/>
                <a:gd name="T21" fmla="*/ 178 h 388"/>
                <a:gd name="T22" fmla="*/ 30 w 224"/>
                <a:gd name="T23" fmla="*/ 178 h 388"/>
                <a:gd name="T24" fmla="*/ 29 w 224"/>
                <a:gd name="T25" fmla="*/ 225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88"/>
                <a:gd name="T41" fmla="*/ 224 w 224"/>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88">
                  <a:moveTo>
                    <a:pt x="29" y="225"/>
                  </a:moveTo>
                  <a:lnTo>
                    <a:pt x="194" y="225"/>
                  </a:lnTo>
                  <a:lnTo>
                    <a:pt x="194" y="358"/>
                  </a:lnTo>
                  <a:lnTo>
                    <a:pt x="30" y="358"/>
                  </a:lnTo>
                  <a:lnTo>
                    <a:pt x="0" y="388"/>
                  </a:lnTo>
                  <a:lnTo>
                    <a:pt x="224" y="388"/>
                  </a:lnTo>
                  <a:lnTo>
                    <a:pt x="224" y="0"/>
                  </a:lnTo>
                  <a:lnTo>
                    <a:pt x="0" y="0"/>
                  </a:lnTo>
                  <a:lnTo>
                    <a:pt x="30" y="29"/>
                  </a:lnTo>
                  <a:lnTo>
                    <a:pt x="194" y="29"/>
                  </a:lnTo>
                  <a:lnTo>
                    <a:pt x="194" y="178"/>
                  </a:lnTo>
                  <a:lnTo>
                    <a:pt x="30" y="178"/>
                  </a:lnTo>
                  <a:lnTo>
                    <a:pt x="29" y="225"/>
                  </a:lnTo>
                  <a:close/>
                </a:path>
              </a:pathLst>
            </a:custGeom>
            <a:solidFill>
              <a:srgbClr val="FFE5B7"/>
            </a:solidFill>
            <a:ln w="9525">
              <a:noFill/>
              <a:round/>
              <a:headEnd/>
              <a:tailEnd/>
            </a:ln>
          </p:spPr>
          <p:txBody>
            <a:bodyPr/>
            <a:lstStyle/>
            <a:p>
              <a:endParaRPr lang="en-US"/>
            </a:p>
          </p:txBody>
        </p:sp>
        <p:sp>
          <p:nvSpPr>
            <p:cNvPr id="1275" name="Freeform 341"/>
            <p:cNvSpPr>
              <a:spLocks/>
            </p:cNvSpPr>
            <p:nvPr/>
          </p:nvSpPr>
          <p:spPr bwMode="auto">
            <a:xfrm>
              <a:off x="4366" y="3320"/>
              <a:ext cx="8" cy="133"/>
            </a:xfrm>
            <a:custGeom>
              <a:avLst/>
              <a:gdLst>
                <a:gd name="T0" fmla="*/ 30 w 30"/>
                <a:gd name="T1" fmla="*/ 29 h 388"/>
                <a:gd name="T2" fmla="*/ 30 w 30"/>
                <a:gd name="T3" fmla="*/ 358 h 388"/>
                <a:gd name="T4" fmla="*/ 0 w 30"/>
                <a:gd name="T5" fmla="*/ 388 h 388"/>
                <a:gd name="T6" fmla="*/ 0 w 30"/>
                <a:gd name="T7" fmla="*/ 0 h 388"/>
                <a:gd name="T8" fmla="*/ 30 w 30"/>
                <a:gd name="T9" fmla="*/ 29 h 388"/>
                <a:gd name="T10" fmla="*/ 0 60000 65536"/>
                <a:gd name="T11" fmla="*/ 0 60000 65536"/>
                <a:gd name="T12" fmla="*/ 0 60000 65536"/>
                <a:gd name="T13" fmla="*/ 0 60000 65536"/>
                <a:gd name="T14" fmla="*/ 0 60000 65536"/>
                <a:gd name="T15" fmla="*/ 0 w 30"/>
                <a:gd name="T16" fmla="*/ 0 h 388"/>
                <a:gd name="T17" fmla="*/ 30 w 30"/>
                <a:gd name="T18" fmla="*/ 388 h 388"/>
              </a:gdLst>
              <a:ahLst/>
              <a:cxnLst>
                <a:cxn ang="T10">
                  <a:pos x="T0" y="T1"/>
                </a:cxn>
                <a:cxn ang="T11">
                  <a:pos x="T2" y="T3"/>
                </a:cxn>
                <a:cxn ang="T12">
                  <a:pos x="T4" y="T5"/>
                </a:cxn>
                <a:cxn ang="T13">
                  <a:pos x="T6" y="T7"/>
                </a:cxn>
                <a:cxn ang="T14">
                  <a:pos x="T8" y="T9"/>
                </a:cxn>
              </a:cxnLst>
              <a:rect l="T15" t="T16" r="T17" b="T18"/>
              <a:pathLst>
                <a:path w="30" h="388">
                  <a:moveTo>
                    <a:pt x="30" y="29"/>
                  </a:moveTo>
                  <a:lnTo>
                    <a:pt x="30" y="358"/>
                  </a:lnTo>
                  <a:lnTo>
                    <a:pt x="0" y="388"/>
                  </a:lnTo>
                  <a:lnTo>
                    <a:pt x="0" y="0"/>
                  </a:lnTo>
                  <a:lnTo>
                    <a:pt x="30" y="29"/>
                  </a:lnTo>
                  <a:close/>
                </a:path>
              </a:pathLst>
            </a:custGeom>
            <a:solidFill>
              <a:srgbClr val="FFE5B7"/>
            </a:solidFill>
            <a:ln w="9525">
              <a:noFill/>
              <a:round/>
              <a:headEnd/>
              <a:tailEnd/>
            </a:ln>
          </p:spPr>
          <p:txBody>
            <a:bodyPr/>
            <a:lstStyle/>
            <a:p>
              <a:endParaRPr lang="en-US"/>
            </a:p>
          </p:txBody>
        </p:sp>
        <p:sp>
          <p:nvSpPr>
            <p:cNvPr id="1276" name="Freeform 342"/>
            <p:cNvSpPr>
              <a:spLocks/>
            </p:cNvSpPr>
            <p:nvPr/>
          </p:nvSpPr>
          <p:spPr bwMode="auto">
            <a:xfrm>
              <a:off x="4457" y="3491"/>
              <a:ext cx="63" cy="133"/>
            </a:xfrm>
            <a:custGeom>
              <a:avLst/>
              <a:gdLst>
                <a:gd name="T0" fmla="*/ 30 w 225"/>
                <a:gd name="T1" fmla="*/ 225 h 387"/>
                <a:gd name="T2" fmla="*/ 194 w 225"/>
                <a:gd name="T3" fmla="*/ 225 h 387"/>
                <a:gd name="T4" fmla="*/ 194 w 225"/>
                <a:gd name="T5" fmla="*/ 357 h 387"/>
                <a:gd name="T6" fmla="*/ 30 w 225"/>
                <a:gd name="T7" fmla="*/ 357 h 387"/>
                <a:gd name="T8" fmla="*/ 0 w 225"/>
                <a:gd name="T9" fmla="*/ 387 h 387"/>
                <a:gd name="T10" fmla="*/ 225 w 225"/>
                <a:gd name="T11" fmla="*/ 387 h 387"/>
                <a:gd name="T12" fmla="*/ 225 w 225"/>
                <a:gd name="T13" fmla="*/ 0 h 387"/>
                <a:gd name="T14" fmla="*/ 0 w 225"/>
                <a:gd name="T15" fmla="*/ 0 h 387"/>
                <a:gd name="T16" fmla="*/ 30 w 225"/>
                <a:gd name="T17" fmla="*/ 29 h 387"/>
                <a:gd name="T18" fmla="*/ 194 w 225"/>
                <a:gd name="T19" fmla="*/ 29 h 387"/>
                <a:gd name="T20" fmla="*/ 194 w 225"/>
                <a:gd name="T21" fmla="*/ 178 h 387"/>
                <a:gd name="T22" fmla="*/ 30 w 225"/>
                <a:gd name="T23" fmla="*/ 178 h 387"/>
                <a:gd name="T24" fmla="*/ 30 w 225"/>
                <a:gd name="T25" fmla="*/ 225 h 3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5"/>
                <a:gd name="T40" fmla="*/ 0 h 387"/>
                <a:gd name="T41" fmla="*/ 225 w 225"/>
                <a:gd name="T42" fmla="*/ 387 h 3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5" h="387">
                  <a:moveTo>
                    <a:pt x="30" y="225"/>
                  </a:moveTo>
                  <a:lnTo>
                    <a:pt x="194" y="225"/>
                  </a:lnTo>
                  <a:lnTo>
                    <a:pt x="194" y="357"/>
                  </a:lnTo>
                  <a:lnTo>
                    <a:pt x="30" y="357"/>
                  </a:lnTo>
                  <a:lnTo>
                    <a:pt x="0" y="387"/>
                  </a:lnTo>
                  <a:lnTo>
                    <a:pt x="225" y="387"/>
                  </a:lnTo>
                  <a:lnTo>
                    <a:pt x="225" y="0"/>
                  </a:lnTo>
                  <a:lnTo>
                    <a:pt x="0" y="0"/>
                  </a:lnTo>
                  <a:lnTo>
                    <a:pt x="30" y="29"/>
                  </a:lnTo>
                  <a:lnTo>
                    <a:pt x="194" y="29"/>
                  </a:lnTo>
                  <a:lnTo>
                    <a:pt x="194" y="178"/>
                  </a:lnTo>
                  <a:lnTo>
                    <a:pt x="30" y="178"/>
                  </a:lnTo>
                  <a:lnTo>
                    <a:pt x="30" y="225"/>
                  </a:lnTo>
                  <a:close/>
                </a:path>
              </a:pathLst>
            </a:custGeom>
            <a:solidFill>
              <a:srgbClr val="FFE5B7"/>
            </a:solidFill>
            <a:ln w="9525">
              <a:noFill/>
              <a:round/>
              <a:headEnd/>
              <a:tailEnd/>
            </a:ln>
          </p:spPr>
          <p:txBody>
            <a:bodyPr/>
            <a:lstStyle/>
            <a:p>
              <a:endParaRPr lang="en-US"/>
            </a:p>
          </p:txBody>
        </p:sp>
        <p:sp>
          <p:nvSpPr>
            <p:cNvPr id="1277" name="Freeform 343"/>
            <p:cNvSpPr>
              <a:spLocks/>
            </p:cNvSpPr>
            <p:nvPr/>
          </p:nvSpPr>
          <p:spPr bwMode="auto">
            <a:xfrm>
              <a:off x="4457" y="3491"/>
              <a:ext cx="8" cy="133"/>
            </a:xfrm>
            <a:custGeom>
              <a:avLst/>
              <a:gdLst>
                <a:gd name="T0" fmla="*/ 30 w 30"/>
                <a:gd name="T1" fmla="*/ 29 h 387"/>
                <a:gd name="T2" fmla="*/ 30 w 30"/>
                <a:gd name="T3" fmla="*/ 357 h 387"/>
                <a:gd name="T4" fmla="*/ 0 w 30"/>
                <a:gd name="T5" fmla="*/ 387 h 387"/>
                <a:gd name="T6" fmla="*/ 0 w 30"/>
                <a:gd name="T7" fmla="*/ 0 h 387"/>
                <a:gd name="T8" fmla="*/ 30 w 30"/>
                <a:gd name="T9" fmla="*/ 29 h 387"/>
                <a:gd name="T10" fmla="*/ 0 60000 65536"/>
                <a:gd name="T11" fmla="*/ 0 60000 65536"/>
                <a:gd name="T12" fmla="*/ 0 60000 65536"/>
                <a:gd name="T13" fmla="*/ 0 60000 65536"/>
                <a:gd name="T14" fmla="*/ 0 60000 65536"/>
                <a:gd name="T15" fmla="*/ 0 w 30"/>
                <a:gd name="T16" fmla="*/ 0 h 387"/>
                <a:gd name="T17" fmla="*/ 30 w 30"/>
                <a:gd name="T18" fmla="*/ 387 h 387"/>
              </a:gdLst>
              <a:ahLst/>
              <a:cxnLst>
                <a:cxn ang="T10">
                  <a:pos x="T0" y="T1"/>
                </a:cxn>
                <a:cxn ang="T11">
                  <a:pos x="T2" y="T3"/>
                </a:cxn>
                <a:cxn ang="T12">
                  <a:pos x="T4" y="T5"/>
                </a:cxn>
                <a:cxn ang="T13">
                  <a:pos x="T6" y="T7"/>
                </a:cxn>
                <a:cxn ang="T14">
                  <a:pos x="T8" y="T9"/>
                </a:cxn>
              </a:cxnLst>
              <a:rect l="T15" t="T16" r="T17" b="T18"/>
              <a:pathLst>
                <a:path w="30" h="387">
                  <a:moveTo>
                    <a:pt x="30" y="29"/>
                  </a:moveTo>
                  <a:lnTo>
                    <a:pt x="30" y="357"/>
                  </a:lnTo>
                  <a:lnTo>
                    <a:pt x="0" y="387"/>
                  </a:lnTo>
                  <a:lnTo>
                    <a:pt x="0" y="0"/>
                  </a:lnTo>
                  <a:lnTo>
                    <a:pt x="30" y="29"/>
                  </a:lnTo>
                  <a:close/>
                </a:path>
              </a:pathLst>
            </a:custGeom>
            <a:solidFill>
              <a:srgbClr val="FFE5B7"/>
            </a:solidFill>
            <a:ln w="9525">
              <a:noFill/>
              <a:round/>
              <a:headEnd/>
              <a:tailEnd/>
            </a:ln>
          </p:spPr>
          <p:txBody>
            <a:bodyPr/>
            <a:lstStyle/>
            <a:p>
              <a:endParaRPr lang="en-US"/>
            </a:p>
          </p:txBody>
        </p:sp>
        <p:sp>
          <p:nvSpPr>
            <p:cNvPr id="1278" name="Freeform 344"/>
            <p:cNvSpPr>
              <a:spLocks/>
            </p:cNvSpPr>
            <p:nvPr/>
          </p:nvSpPr>
          <p:spPr bwMode="auto">
            <a:xfrm>
              <a:off x="4366" y="3491"/>
              <a:ext cx="62" cy="133"/>
            </a:xfrm>
            <a:custGeom>
              <a:avLst/>
              <a:gdLst>
                <a:gd name="T0" fmla="*/ 29 w 224"/>
                <a:gd name="T1" fmla="*/ 225 h 387"/>
                <a:gd name="T2" fmla="*/ 194 w 224"/>
                <a:gd name="T3" fmla="*/ 225 h 387"/>
                <a:gd name="T4" fmla="*/ 194 w 224"/>
                <a:gd name="T5" fmla="*/ 357 h 387"/>
                <a:gd name="T6" fmla="*/ 30 w 224"/>
                <a:gd name="T7" fmla="*/ 357 h 387"/>
                <a:gd name="T8" fmla="*/ 0 w 224"/>
                <a:gd name="T9" fmla="*/ 387 h 387"/>
                <a:gd name="T10" fmla="*/ 224 w 224"/>
                <a:gd name="T11" fmla="*/ 387 h 387"/>
                <a:gd name="T12" fmla="*/ 224 w 224"/>
                <a:gd name="T13" fmla="*/ 0 h 387"/>
                <a:gd name="T14" fmla="*/ 0 w 224"/>
                <a:gd name="T15" fmla="*/ 0 h 387"/>
                <a:gd name="T16" fmla="*/ 30 w 224"/>
                <a:gd name="T17" fmla="*/ 29 h 387"/>
                <a:gd name="T18" fmla="*/ 194 w 224"/>
                <a:gd name="T19" fmla="*/ 29 h 387"/>
                <a:gd name="T20" fmla="*/ 194 w 224"/>
                <a:gd name="T21" fmla="*/ 178 h 387"/>
                <a:gd name="T22" fmla="*/ 30 w 224"/>
                <a:gd name="T23" fmla="*/ 178 h 387"/>
                <a:gd name="T24" fmla="*/ 29 w 224"/>
                <a:gd name="T25" fmla="*/ 225 h 3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87"/>
                <a:gd name="T41" fmla="*/ 224 w 224"/>
                <a:gd name="T42" fmla="*/ 387 h 3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87">
                  <a:moveTo>
                    <a:pt x="29" y="225"/>
                  </a:moveTo>
                  <a:lnTo>
                    <a:pt x="194" y="225"/>
                  </a:lnTo>
                  <a:lnTo>
                    <a:pt x="194" y="357"/>
                  </a:lnTo>
                  <a:lnTo>
                    <a:pt x="30" y="357"/>
                  </a:lnTo>
                  <a:lnTo>
                    <a:pt x="0" y="387"/>
                  </a:lnTo>
                  <a:lnTo>
                    <a:pt x="224" y="387"/>
                  </a:lnTo>
                  <a:lnTo>
                    <a:pt x="224" y="0"/>
                  </a:lnTo>
                  <a:lnTo>
                    <a:pt x="0" y="0"/>
                  </a:lnTo>
                  <a:lnTo>
                    <a:pt x="30" y="29"/>
                  </a:lnTo>
                  <a:lnTo>
                    <a:pt x="194" y="29"/>
                  </a:lnTo>
                  <a:lnTo>
                    <a:pt x="194" y="178"/>
                  </a:lnTo>
                  <a:lnTo>
                    <a:pt x="30" y="178"/>
                  </a:lnTo>
                  <a:lnTo>
                    <a:pt x="29" y="225"/>
                  </a:lnTo>
                  <a:close/>
                </a:path>
              </a:pathLst>
            </a:custGeom>
            <a:solidFill>
              <a:srgbClr val="FFE5B7"/>
            </a:solidFill>
            <a:ln w="9525">
              <a:noFill/>
              <a:round/>
              <a:headEnd/>
              <a:tailEnd/>
            </a:ln>
          </p:spPr>
          <p:txBody>
            <a:bodyPr/>
            <a:lstStyle/>
            <a:p>
              <a:endParaRPr lang="en-US"/>
            </a:p>
          </p:txBody>
        </p:sp>
        <p:sp>
          <p:nvSpPr>
            <p:cNvPr id="1279" name="Freeform 345"/>
            <p:cNvSpPr>
              <a:spLocks/>
            </p:cNvSpPr>
            <p:nvPr/>
          </p:nvSpPr>
          <p:spPr bwMode="auto">
            <a:xfrm>
              <a:off x="4366" y="3491"/>
              <a:ext cx="8" cy="133"/>
            </a:xfrm>
            <a:custGeom>
              <a:avLst/>
              <a:gdLst>
                <a:gd name="T0" fmla="*/ 30 w 30"/>
                <a:gd name="T1" fmla="*/ 29 h 387"/>
                <a:gd name="T2" fmla="*/ 30 w 30"/>
                <a:gd name="T3" fmla="*/ 357 h 387"/>
                <a:gd name="T4" fmla="*/ 0 w 30"/>
                <a:gd name="T5" fmla="*/ 387 h 387"/>
                <a:gd name="T6" fmla="*/ 0 w 30"/>
                <a:gd name="T7" fmla="*/ 0 h 387"/>
                <a:gd name="T8" fmla="*/ 30 w 30"/>
                <a:gd name="T9" fmla="*/ 29 h 387"/>
                <a:gd name="T10" fmla="*/ 0 60000 65536"/>
                <a:gd name="T11" fmla="*/ 0 60000 65536"/>
                <a:gd name="T12" fmla="*/ 0 60000 65536"/>
                <a:gd name="T13" fmla="*/ 0 60000 65536"/>
                <a:gd name="T14" fmla="*/ 0 60000 65536"/>
                <a:gd name="T15" fmla="*/ 0 w 30"/>
                <a:gd name="T16" fmla="*/ 0 h 387"/>
                <a:gd name="T17" fmla="*/ 30 w 30"/>
                <a:gd name="T18" fmla="*/ 387 h 387"/>
              </a:gdLst>
              <a:ahLst/>
              <a:cxnLst>
                <a:cxn ang="T10">
                  <a:pos x="T0" y="T1"/>
                </a:cxn>
                <a:cxn ang="T11">
                  <a:pos x="T2" y="T3"/>
                </a:cxn>
                <a:cxn ang="T12">
                  <a:pos x="T4" y="T5"/>
                </a:cxn>
                <a:cxn ang="T13">
                  <a:pos x="T6" y="T7"/>
                </a:cxn>
                <a:cxn ang="T14">
                  <a:pos x="T8" y="T9"/>
                </a:cxn>
              </a:cxnLst>
              <a:rect l="T15" t="T16" r="T17" b="T18"/>
              <a:pathLst>
                <a:path w="30" h="387">
                  <a:moveTo>
                    <a:pt x="30" y="29"/>
                  </a:moveTo>
                  <a:lnTo>
                    <a:pt x="30" y="357"/>
                  </a:lnTo>
                  <a:lnTo>
                    <a:pt x="0" y="387"/>
                  </a:lnTo>
                  <a:lnTo>
                    <a:pt x="0" y="0"/>
                  </a:lnTo>
                  <a:lnTo>
                    <a:pt x="30" y="29"/>
                  </a:lnTo>
                  <a:close/>
                </a:path>
              </a:pathLst>
            </a:custGeom>
            <a:solidFill>
              <a:srgbClr val="FFE5B7"/>
            </a:solidFill>
            <a:ln w="9525">
              <a:noFill/>
              <a:round/>
              <a:headEnd/>
              <a:tailEnd/>
            </a:ln>
          </p:spPr>
          <p:txBody>
            <a:bodyPr/>
            <a:lstStyle/>
            <a:p>
              <a:endParaRPr lang="en-US"/>
            </a:p>
          </p:txBody>
        </p:sp>
        <p:sp>
          <p:nvSpPr>
            <p:cNvPr id="1280" name="Rectangle 346"/>
            <p:cNvSpPr>
              <a:spLocks noChangeArrowheads="1"/>
            </p:cNvSpPr>
            <p:nvPr/>
          </p:nvSpPr>
          <p:spPr bwMode="auto">
            <a:xfrm>
              <a:off x="4640" y="3392"/>
              <a:ext cx="63" cy="5"/>
            </a:xfrm>
            <a:prstGeom prst="rect">
              <a:avLst/>
            </a:prstGeom>
            <a:solidFill>
              <a:srgbClr val="FFE5B7"/>
            </a:solidFill>
            <a:ln w="9525">
              <a:noFill/>
              <a:miter lim="800000"/>
              <a:headEnd/>
              <a:tailEnd/>
            </a:ln>
          </p:spPr>
          <p:txBody>
            <a:bodyPr/>
            <a:lstStyle/>
            <a:p>
              <a:endParaRPr lang="en-US"/>
            </a:p>
          </p:txBody>
        </p:sp>
        <p:sp>
          <p:nvSpPr>
            <p:cNvPr id="1281" name="Rectangle 347"/>
            <p:cNvSpPr>
              <a:spLocks noChangeArrowheads="1"/>
            </p:cNvSpPr>
            <p:nvPr/>
          </p:nvSpPr>
          <p:spPr bwMode="auto">
            <a:xfrm>
              <a:off x="4732" y="3392"/>
              <a:ext cx="63" cy="5"/>
            </a:xfrm>
            <a:prstGeom prst="rect">
              <a:avLst/>
            </a:prstGeom>
            <a:solidFill>
              <a:srgbClr val="FFE5B7"/>
            </a:solidFill>
            <a:ln w="9525">
              <a:noFill/>
              <a:miter lim="800000"/>
              <a:headEnd/>
              <a:tailEnd/>
            </a:ln>
          </p:spPr>
          <p:txBody>
            <a:bodyPr/>
            <a:lstStyle/>
            <a:p>
              <a:endParaRPr lang="en-US"/>
            </a:p>
          </p:txBody>
        </p:sp>
        <p:sp>
          <p:nvSpPr>
            <p:cNvPr id="1282" name="Rectangle 348"/>
            <p:cNvSpPr>
              <a:spLocks noChangeArrowheads="1"/>
            </p:cNvSpPr>
            <p:nvPr/>
          </p:nvSpPr>
          <p:spPr bwMode="auto">
            <a:xfrm>
              <a:off x="4824" y="3392"/>
              <a:ext cx="62" cy="5"/>
            </a:xfrm>
            <a:prstGeom prst="rect">
              <a:avLst/>
            </a:prstGeom>
            <a:solidFill>
              <a:srgbClr val="FFE5B7"/>
            </a:solidFill>
            <a:ln w="9525">
              <a:noFill/>
              <a:miter lim="800000"/>
              <a:headEnd/>
              <a:tailEnd/>
            </a:ln>
          </p:spPr>
          <p:txBody>
            <a:bodyPr/>
            <a:lstStyle/>
            <a:p>
              <a:endParaRPr lang="en-US"/>
            </a:p>
          </p:txBody>
        </p:sp>
        <p:sp>
          <p:nvSpPr>
            <p:cNvPr id="1283" name="Rectangle 349"/>
            <p:cNvSpPr>
              <a:spLocks noChangeArrowheads="1"/>
            </p:cNvSpPr>
            <p:nvPr/>
          </p:nvSpPr>
          <p:spPr bwMode="auto">
            <a:xfrm>
              <a:off x="4549" y="3392"/>
              <a:ext cx="62" cy="5"/>
            </a:xfrm>
            <a:prstGeom prst="rect">
              <a:avLst/>
            </a:prstGeom>
            <a:solidFill>
              <a:srgbClr val="FFE5B7"/>
            </a:solidFill>
            <a:ln w="9525">
              <a:noFill/>
              <a:miter lim="800000"/>
              <a:headEnd/>
              <a:tailEnd/>
            </a:ln>
          </p:spPr>
          <p:txBody>
            <a:bodyPr/>
            <a:lstStyle/>
            <a:p>
              <a:endParaRPr lang="en-US"/>
            </a:p>
          </p:txBody>
        </p:sp>
        <p:sp>
          <p:nvSpPr>
            <p:cNvPr id="1284" name="Rectangle 350"/>
            <p:cNvSpPr>
              <a:spLocks noChangeArrowheads="1"/>
            </p:cNvSpPr>
            <p:nvPr/>
          </p:nvSpPr>
          <p:spPr bwMode="auto">
            <a:xfrm>
              <a:off x="4457" y="3392"/>
              <a:ext cx="63" cy="5"/>
            </a:xfrm>
            <a:prstGeom prst="rect">
              <a:avLst/>
            </a:prstGeom>
            <a:solidFill>
              <a:srgbClr val="FFE5B7"/>
            </a:solidFill>
            <a:ln w="9525">
              <a:noFill/>
              <a:miter lim="800000"/>
              <a:headEnd/>
              <a:tailEnd/>
            </a:ln>
          </p:spPr>
          <p:txBody>
            <a:bodyPr/>
            <a:lstStyle/>
            <a:p>
              <a:endParaRPr lang="en-US"/>
            </a:p>
          </p:txBody>
        </p:sp>
        <p:sp>
          <p:nvSpPr>
            <p:cNvPr id="1285" name="Rectangle 351"/>
            <p:cNvSpPr>
              <a:spLocks noChangeArrowheads="1"/>
            </p:cNvSpPr>
            <p:nvPr/>
          </p:nvSpPr>
          <p:spPr bwMode="auto">
            <a:xfrm>
              <a:off x="4366" y="3392"/>
              <a:ext cx="62" cy="5"/>
            </a:xfrm>
            <a:prstGeom prst="rect">
              <a:avLst/>
            </a:prstGeom>
            <a:solidFill>
              <a:srgbClr val="FFE5B7"/>
            </a:solidFill>
            <a:ln w="9525">
              <a:noFill/>
              <a:miter lim="800000"/>
              <a:headEnd/>
              <a:tailEnd/>
            </a:ln>
          </p:spPr>
          <p:txBody>
            <a:bodyPr/>
            <a:lstStyle/>
            <a:p>
              <a:endParaRPr lang="en-US"/>
            </a:p>
          </p:txBody>
        </p:sp>
        <p:sp>
          <p:nvSpPr>
            <p:cNvPr id="1286" name="Freeform 352"/>
            <p:cNvSpPr>
              <a:spLocks/>
            </p:cNvSpPr>
            <p:nvPr/>
          </p:nvSpPr>
          <p:spPr bwMode="auto">
            <a:xfrm>
              <a:off x="4717" y="3650"/>
              <a:ext cx="187" cy="60"/>
            </a:xfrm>
            <a:custGeom>
              <a:avLst/>
              <a:gdLst>
                <a:gd name="T0" fmla="*/ 0 w 667"/>
                <a:gd name="T1" fmla="*/ 176 h 176"/>
                <a:gd name="T2" fmla="*/ 633 w 667"/>
                <a:gd name="T3" fmla="*/ 174 h 176"/>
                <a:gd name="T4" fmla="*/ 654 w 667"/>
                <a:gd name="T5" fmla="*/ 156 h 176"/>
                <a:gd name="T6" fmla="*/ 667 w 667"/>
                <a:gd name="T7" fmla="*/ 132 h 176"/>
                <a:gd name="T8" fmla="*/ 659 w 667"/>
                <a:gd name="T9" fmla="*/ 110 h 176"/>
                <a:gd name="T10" fmla="*/ 650 w 667"/>
                <a:gd name="T11" fmla="*/ 100 h 176"/>
                <a:gd name="T12" fmla="*/ 663 w 667"/>
                <a:gd name="T13" fmla="*/ 84 h 176"/>
                <a:gd name="T14" fmla="*/ 667 w 667"/>
                <a:gd name="T15" fmla="*/ 64 h 176"/>
                <a:gd name="T16" fmla="*/ 660 w 667"/>
                <a:gd name="T17" fmla="*/ 48 h 176"/>
                <a:gd name="T18" fmla="*/ 656 w 667"/>
                <a:gd name="T19" fmla="*/ 35 h 176"/>
                <a:gd name="T20" fmla="*/ 651 w 667"/>
                <a:gd name="T21" fmla="*/ 18 h 176"/>
                <a:gd name="T22" fmla="*/ 639 w 667"/>
                <a:gd name="T23" fmla="*/ 7 h 176"/>
                <a:gd name="T24" fmla="*/ 625 w 667"/>
                <a:gd name="T25" fmla="*/ 7 h 176"/>
                <a:gd name="T26" fmla="*/ 609 w 667"/>
                <a:gd name="T27" fmla="*/ 3 h 176"/>
                <a:gd name="T28" fmla="*/ 584 w 667"/>
                <a:gd name="T29" fmla="*/ 0 h 176"/>
                <a:gd name="T30" fmla="*/ 560 w 667"/>
                <a:gd name="T31" fmla="*/ 10 h 176"/>
                <a:gd name="T32" fmla="*/ 545 w 667"/>
                <a:gd name="T33" fmla="*/ 29 h 176"/>
                <a:gd name="T34" fmla="*/ 537 w 667"/>
                <a:gd name="T35" fmla="*/ 32 h 176"/>
                <a:gd name="T36" fmla="*/ 518 w 667"/>
                <a:gd name="T37" fmla="*/ 20 h 176"/>
                <a:gd name="T38" fmla="*/ 493 w 667"/>
                <a:gd name="T39" fmla="*/ 17 h 176"/>
                <a:gd name="T40" fmla="*/ 471 w 667"/>
                <a:gd name="T41" fmla="*/ 27 h 176"/>
                <a:gd name="T42" fmla="*/ 460 w 667"/>
                <a:gd name="T43" fmla="*/ 29 h 176"/>
                <a:gd name="T44" fmla="*/ 444 w 667"/>
                <a:gd name="T45" fmla="*/ 11 h 176"/>
                <a:gd name="T46" fmla="*/ 420 w 667"/>
                <a:gd name="T47" fmla="*/ 2 h 176"/>
                <a:gd name="T48" fmla="*/ 398 w 667"/>
                <a:gd name="T49" fmla="*/ 9 h 176"/>
                <a:gd name="T50" fmla="*/ 384 w 667"/>
                <a:gd name="T51" fmla="*/ 17 h 176"/>
                <a:gd name="T52" fmla="*/ 370 w 667"/>
                <a:gd name="T53" fmla="*/ 16 h 176"/>
                <a:gd name="T54" fmla="*/ 360 w 667"/>
                <a:gd name="T55" fmla="*/ 18 h 176"/>
                <a:gd name="T56" fmla="*/ 351 w 667"/>
                <a:gd name="T57" fmla="*/ 26 h 176"/>
                <a:gd name="T58" fmla="*/ 340 w 667"/>
                <a:gd name="T59" fmla="*/ 23 h 176"/>
                <a:gd name="T60" fmla="*/ 318 w 667"/>
                <a:gd name="T61" fmla="*/ 12 h 176"/>
                <a:gd name="T62" fmla="*/ 291 w 667"/>
                <a:gd name="T63" fmla="*/ 12 h 176"/>
                <a:gd name="T64" fmla="*/ 266 w 667"/>
                <a:gd name="T65" fmla="*/ 25 h 176"/>
                <a:gd name="T66" fmla="*/ 256 w 667"/>
                <a:gd name="T67" fmla="*/ 25 h 176"/>
                <a:gd name="T68" fmla="*/ 239 w 667"/>
                <a:gd name="T69" fmla="*/ 12 h 176"/>
                <a:gd name="T70" fmla="*/ 217 w 667"/>
                <a:gd name="T71" fmla="*/ 10 h 176"/>
                <a:gd name="T72" fmla="*/ 196 w 667"/>
                <a:gd name="T73" fmla="*/ 19 h 176"/>
                <a:gd name="T74" fmla="*/ 186 w 667"/>
                <a:gd name="T75" fmla="*/ 18 h 176"/>
                <a:gd name="T76" fmla="*/ 171 w 667"/>
                <a:gd name="T77" fmla="*/ 8 h 176"/>
                <a:gd name="T78" fmla="*/ 152 w 667"/>
                <a:gd name="T79" fmla="*/ 8 h 176"/>
                <a:gd name="T80" fmla="*/ 136 w 667"/>
                <a:gd name="T81" fmla="*/ 20 h 176"/>
                <a:gd name="T82" fmla="*/ 122 w 667"/>
                <a:gd name="T83" fmla="*/ 25 h 176"/>
                <a:gd name="T84" fmla="*/ 106 w 667"/>
                <a:gd name="T85" fmla="*/ 19 h 176"/>
                <a:gd name="T86" fmla="*/ 91 w 667"/>
                <a:gd name="T87" fmla="*/ 19 h 176"/>
                <a:gd name="T88" fmla="*/ 80 w 667"/>
                <a:gd name="T89" fmla="*/ 26 h 176"/>
                <a:gd name="T90" fmla="*/ 66 w 667"/>
                <a:gd name="T91" fmla="*/ 29 h 176"/>
                <a:gd name="T92" fmla="*/ 44 w 667"/>
                <a:gd name="T93" fmla="*/ 17 h 176"/>
                <a:gd name="T94" fmla="*/ 20 w 667"/>
                <a:gd name="T95" fmla="*/ 9 h 176"/>
                <a:gd name="T96" fmla="*/ 4 w 667"/>
                <a:gd name="T97" fmla="*/ 11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7"/>
                <a:gd name="T148" fmla="*/ 0 h 176"/>
                <a:gd name="T149" fmla="*/ 667 w 667"/>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7" h="176">
                  <a:moveTo>
                    <a:pt x="0" y="19"/>
                  </a:moveTo>
                  <a:lnTo>
                    <a:pt x="0" y="176"/>
                  </a:lnTo>
                  <a:lnTo>
                    <a:pt x="624" y="176"/>
                  </a:lnTo>
                  <a:lnTo>
                    <a:pt x="633" y="174"/>
                  </a:lnTo>
                  <a:lnTo>
                    <a:pt x="643" y="167"/>
                  </a:lnTo>
                  <a:lnTo>
                    <a:pt x="654" y="156"/>
                  </a:lnTo>
                  <a:lnTo>
                    <a:pt x="663" y="144"/>
                  </a:lnTo>
                  <a:lnTo>
                    <a:pt x="667" y="132"/>
                  </a:lnTo>
                  <a:lnTo>
                    <a:pt x="667" y="120"/>
                  </a:lnTo>
                  <a:lnTo>
                    <a:pt x="659" y="110"/>
                  </a:lnTo>
                  <a:lnTo>
                    <a:pt x="642" y="105"/>
                  </a:lnTo>
                  <a:lnTo>
                    <a:pt x="650" y="100"/>
                  </a:lnTo>
                  <a:lnTo>
                    <a:pt x="657" y="93"/>
                  </a:lnTo>
                  <a:lnTo>
                    <a:pt x="663" y="84"/>
                  </a:lnTo>
                  <a:lnTo>
                    <a:pt x="666" y="73"/>
                  </a:lnTo>
                  <a:lnTo>
                    <a:pt x="667" y="64"/>
                  </a:lnTo>
                  <a:lnTo>
                    <a:pt x="665" y="55"/>
                  </a:lnTo>
                  <a:lnTo>
                    <a:pt x="660" y="48"/>
                  </a:lnTo>
                  <a:lnTo>
                    <a:pt x="654" y="43"/>
                  </a:lnTo>
                  <a:lnTo>
                    <a:pt x="656" y="35"/>
                  </a:lnTo>
                  <a:lnTo>
                    <a:pt x="655" y="26"/>
                  </a:lnTo>
                  <a:lnTo>
                    <a:pt x="651" y="18"/>
                  </a:lnTo>
                  <a:lnTo>
                    <a:pt x="645" y="11"/>
                  </a:lnTo>
                  <a:lnTo>
                    <a:pt x="639" y="7"/>
                  </a:lnTo>
                  <a:lnTo>
                    <a:pt x="632" y="5"/>
                  </a:lnTo>
                  <a:lnTo>
                    <a:pt x="625" y="7"/>
                  </a:lnTo>
                  <a:lnTo>
                    <a:pt x="618" y="11"/>
                  </a:lnTo>
                  <a:lnTo>
                    <a:pt x="609" y="3"/>
                  </a:lnTo>
                  <a:lnTo>
                    <a:pt x="597" y="0"/>
                  </a:lnTo>
                  <a:lnTo>
                    <a:pt x="584" y="0"/>
                  </a:lnTo>
                  <a:lnTo>
                    <a:pt x="573" y="3"/>
                  </a:lnTo>
                  <a:lnTo>
                    <a:pt x="560" y="10"/>
                  </a:lnTo>
                  <a:lnTo>
                    <a:pt x="551" y="18"/>
                  </a:lnTo>
                  <a:lnTo>
                    <a:pt x="545" y="29"/>
                  </a:lnTo>
                  <a:lnTo>
                    <a:pt x="544" y="39"/>
                  </a:lnTo>
                  <a:lnTo>
                    <a:pt x="537" y="32"/>
                  </a:lnTo>
                  <a:lnTo>
                    <a:pt x="528" y="25"/>
                  </a:lnTo>
                  <a:lnTo>
                    <a:pt x="518" y="20"/>
                  </a:lnTo>
                  <a:lnTo>
                    <a:pt x="506" y="17"/>
                  </a:lnTo>
                  <a:lnTo>
                    <a:pt x="493" y="17"/>
                  </a:lnTo>
                  <a:lnTo>
                    <a:pt x="482" y="20"/>
                  </a:lnTo>
                  <a:lnTo>
                    <a:pt x="471" y="27"/>
                  </a:lnTo>
                  <a:lnTo>
                    <a:pt x="462" y="39"/>
                  </a:lnTo>
                  <a:lnTo>
                    <a:pt x="460" y="29"/>
                  </a:lnTo>
                  <a:lnTo>
                    <a:pt x="453" y="19"/>
                  </a:lnTo>
                  <a:lnTo>
                    <a:pt x="444" y="11"/>
                  </a:lnTo>
                  <a:lnTo>
                    <a:pt x="432" y="5"/>
                  </a:lnTo>
                  <a:lnTo>
                    <a:pt x="420" y="2"/>
                  </a:lnTo>
                  <a:lnTo>
                    <a:pt x="408" y="3"/>
                  </a:lnTo>
                  <a:lnTo>
                    <a:pt x="398" y="9"/>
                  </a:lnTo>
                  <a:lnTo>
                    <a:pt x="391" y="19"/>
                  </a:lnTo>
                  <a:lnTo>
                    <a:pt x="384" y="17"/>
                  </a:lnTo>
                  <a:lnTo>
                    <a:pt x="377" y="16"/>
                  </a:lnTo>
                  <a:lnTo>
                    <a:pt x="370" y="16"/>
                  </a:lnTo>
                  <a:lnTo>
                    <a:pt x="364" y="17"/>
                  </a:lnTo>
                  <a:lnTo>
                    <a:pt x="360" y="18"/>
                  </a:lnTo>
                  <a:lnTo>
                    <a:pt x="355" y="22"/>
                  </a:lnTo>
                  <a:lnTo>
                    <a:pt x="351" y="26"/>
                  </a:lnTo>
                  <a:lnTo>
                    <a:pt x="347" y="33"/>
                  </a:lnTo>
                  <a:lnTo>
                    <a:pt x="340" y="23"/>
                  </a:lnTo>
                  <a:lnTo>
                    <a:pt x="331" y="16"/>
                  </a:lnTo>
                  <a:lnTo>
                    <a:pt x="318" y="12"/>
                  </a:lnTo>
                  <a:lnTo>
                    <a:pt x="304" y="11"/>
                  </a:lnTo>
                  <a:lnTo>
                    <a:pt x="291" y="12"/>
                  </a:lnTo>
                  <a:lnTo>
                    <a:pt x="278" y="17"/>
                  </a:lnTo>
                  <a:lnTo>
                    <a:pt x="266" y="25"/>
                  </a:lnTo>
                  <a:lnTo>
                    <a:pt x="259" y="35"/>
                  </a:lnTo>
                  <a:lnTo>
                    <a:pt x="256" y="25"/>
                  </a:lnTo>
                  <a:lnTo>
                    <a:pt x="248" y="18"/>
                  </a:lnTo>
                  <a:lnTo>
                    <a:pt x="239" y="12"/>
                  </a:lnTo>
                  <a:lnTo>
                    <a:pt x="228" y="10"/>
                  </a:lnTo>
                  <a:lnTo>
                    <a:pt x="217" y="10"/>
                  </a:lnTo>
                  <a:lnTo>
                    <a:pt x="205" y="14"/>
                  </a:lnTo>
                  <a:lnTo>
                    <a:pt x="196" y="19"/>
                  </a:lnTo>
                  <a:lnTo>
                    <a:pt x="188" y="27"/>
                  </a:lnTo>
                  <a:lnTo>
                    <a:pt x="186" y="18"/>
                  </a:lnTo>
                  <a:lnTo>
                    <a:pt x="179" y="12"/>
                  </a:lnTo>
                  <a:lnTo>
                    <a:pt x="171" y="8"/>
                  </a:lnTo>
                  <a:lnTo>
                    <a:pt x="162" y="7"/>
                  </a:lnTo>
                  <a:lnTo>
                    <a:pt x="152" y="8"/>
                  </a:lnTo>
                  <a:lnTo>
                    <a:pt x="143" y="12"/>
                  </a:lnTo>
                  <a:lnTo>
                    <a:pt x="136" y="20"/>
                  </a:lnTo>
                  <a:lnTo>
                    <a:pt x="132" y="31"/>
                  </a:lnTo>
                  <a:lnTo>
                    <a:pt x="122" y="25"/>
                  </a:lnTo>
                  <a:lnTo>
                    <a:pt x="114" y="22"/>
                  </a:lnTo>
                  <a:lnTo>
                    <a:pt x="106" y="19"/>
                  </a:lnTo>
                  <a:lnTo>
                    <a:pt x="98" y="18"/>
                  </a:lnTo>
                  <a:lnTo>
                    <a:pt x="91" y="19"/>
                  </a:lnTo>
                  <a:lnTo>
                    <a:pt x="86" y="22"/>
                  </a:lnTo>
                  <a:lnTo>
                    <a:pt x="80" y="26"/>
                  </a:lnTo>
                  <a:lnTo>
                    <a:pt x="74" y="33"/>
                  </a:lnTo>
                  <a:lnTo>
                    <a:pt x="66" y="29"/>
                  </a:lnTo>
                  <a:lnTo>
                    <a:pt x="56" y="24"/>
                  </a:lnTo>
                  <a:lnTo>
                    <a:pt x="44" y="17"/>
                  </a:lnTo>
                  <a:lnTo>
                    <a:pt x="33" y="12"/>
                  </a:lnTo>
                  <a:lnTo>
                    <a:pt x="20" y="9"/>
                  </a:lnTo>
                  <a:lnTo>
                    <a:pt x="11" y="8"/>
                  </a:lnTo>
                  <a:lnTo>
                    <a:pt x="4" y="11"/>
                  </a:lnTo>
                  <a:lnTo>
                    <a:pt x="0" y="19"/>
                  </a:lnTo>
                  <a:close/>
                </a:path>
              </a:pathLst>
            </a:custGeom>
            <a:solidFill>
              <a:srgbClr val="84D184"/>
            </a:solidFill>
            <a:ln w="9525">
              <a:noFill/>
              <a:round/>
              <a:headEnd/>
              <a:tailEnd/>
            </a:ln>
          </p:spPr>
          <p:txBody>
            <a:bodyPr/>
            <a:lstStyle/>
            <a:p>
              <a:endParaRPr lang="en-US"/>
            </a:p>
          </p:txBody>
        </p:sp>
        <p:sp>
          <p:nvSpPr>
            <p:cNvPr id="1287" name="Freeform 353"/>
            <p:cNvSpPr>
              <a:spLocks/>
            </p:cNvSpPr>
            <p:nvPr/>
          </p:nvSpPr>
          <p:spPr bwMode="auto">
            <a:xfrm>
              <a:off x="4347" y="3650"/>
              <a:ext cx="187" cy="60"/>
            </a:xfrm>
            <a:custGeom>
              <a:avLst/>
              <a:gdLst>
                <a:gd name="T0" fmla="*/ 668 w 668"/>
                <a:gd name="T1" fmla="*/ 176 h 176"/>
                <a:gd name="T2" fmla="*/ 35 w 668"/>
                <a:gd name="T3" fmla="*/ 176 h 176"/>
                <a:gd name="T4" fmla="*/ 13 w 668"/>
                <a:gd name="T5" fmla="*/ 160 h 176"/>
                <a:gd name="T6" fmla="*/ 0 w 668"/>
                <a:gd name="T7" fmla="*/ 133 h 176"/>
                <a:gd name="T8" fmla="*/ 8 w 668"/>
                <a:gd name="T9" fmla="*/ 111 h 176"/>
                <a:gd name="T10" fmla="*/ 17 w 668"/>
                <a:gd name="T11" fmla="*/ 100 h 176"/>
                <a:gd name="T12" fmla="*/ 4 w 668"/>
                <a:gd name="T13" fmla="*/ 84 h 176"/>
                <a:gd name="T14" fmla="*/ 1 w 668"/>
                <a:gd name="T15" fmla="*/ 64 h 176"/>
                <a:gd name="T16" fmla="*/ 6 w 668"/>
                <a:gd name="T17" fmla="*/ 48 h 176"/>
                <a:gd name="T18" fmla="*/ 12 w 668"/>
                <a:gd name="T19" fmla="*/ 35 h 176"/>
                <a:gd name="T20" fmla="*/ 16 w 668"/>
                <a:gd name="T21" fmla="*/ 18 h 176"/>
                <a:gd name="T22" fmla="*/ 28 w 668"/>
                <a:gd name="T23" fmla="*/ 7 h 176"/>
                <a:gd name="T24" fmla="*/ 43 w 668"/>
                <a:gd name="T25" fmla="*/ 7 h 176"/>
                <a:gd name="T26" fmla="*/ 58 w 668"/>
                <a:gd name="T27" fmla="*/ 3 h 176"/>
                <a:gd name="T28" fmla="*/ 83 w 668"/>
                <a:gd name="T29" fmla="*/ 0 h 176"/>
                <a:gd name="T30" fmla="*/ 107 w 668"/>
                <a:gd name="T31" fmla="*/ 10 h 176"/>
                <a:gd name="T32" fmla="*/ 122 w 668"/>
                <a:gd name="T33" fmla="*/ 29 h 176"/>
                <a:gd name="T34" fmla="*/ 131 w 668"/>
                <a:gd name="T35" fmla="*/ 32 h 176"/>
                <a:gd name="T36" fmla="*/ 150 w 668"/>
                <a:gd name="T37" fmla="*/ 20 h 176"/>
                <a:gd name="T38" fmla="*/ 174 w 668"/>
                <a:gd name="T39" fmla="*/ 17 h 176"/>
                <a:gd name="T40" fmla="*/ 197 w 668"/>
                <a:gd name="T41" fmla="*/ 27 h 176"/>
                <a:gd name="T42" fmla="*/ 208 w 668"/>
                <a:gd name="T43" fmla="*/ 29 h 176"/>
                <a:gd name="T44" fmla="*/ 224 w 668"/>
                <a:gd name="T45" fmla="*/ 11 h 176"/>
                <a:gd name="T46" fmla="*/ 248 w 668"/>
                <a:gd name="T47" fmla="*/ 2 h 176"/>
                <a:gd name="T48" fmla="*/ 270 w 668"/>
                <a:gd name="T49" fmla="*/ 9 h 176"/>
                <a:gd name="T50" fmla="*/ 284 w 668"/>
                <a:gd name="T51" fmla="*/ 17 h 176"/>
                <a:gd name="T52" fmla="*/ 297 w 668"/>
                <a:gd name="T53" fmla="*/ 16 h 176"/>
                <a:gd name="T54" fmla="*/ 307 w 668"/>
                <a:gd name="T55" fmla="*/ 18 h 176"/>
                <a:gd name="T56" fmla="*/ 316 w 668"/>
                <a:gd name="T57" fmla="*/ 26 h 176"/>
                <a:gd name="T58" fmla="*/ 327 w 668"/>
                <a:gd name="T59" fmla="*/ 23 h 176"/>
                <a:gd name="T60" fmla="*/ 349 w 668"/>
                <a:gd name="T61" fmla="*/ 12 h 176"/>
                <a:gd name="T62" fmla="*/ 376 w 668"/>
                <a:gd name="T63" fmla="*/ 12 h 176"/>
                <a:gd name="T64" fmla="*/ 400 w 668"/>
                <a:gd name="T65" fmla="*/ 25 h 176"/>
                <a:gd name="T66" fmla="*/ 412 w 668"/>
                <a:gd name="T67" fmla="*/ 25 h 176"/>
                <a:gd name="T68" fmla="*/ 428 w 668"/>
                <a:gd name="T69" fmla="*/ 12 h 176"/>
                <a:gd name="T70" fmla="*/ 451 w 668"/>
                <a:gd name="T71" fmla="*/ 10 h 176"/>
                <a:gd name="T72" fmla="*/ 472 w 668"/>
                <a:gd name="T73" fmla="*/ 19 h 176"/>
                <a:gd name="T74" fmla="*/ 481 w 668"/>
                <a:gd name="T75" fmla="*/ 18 h 176"/>
                <a:gd name="T76" fmla="*/ 496 w 668"/>
                <a:gd name="T77" fmla="*/ 8 h 176"/>
                <a:gd name="T78" fmla="*/ 516 w 668"/>
                <a:gd name="T79" fmla="*/ 8 h 176"/>
                <a:gd name="T80" fmla="*/ 532 w 668"/>
                <a:gd name="T81" fmla="*/ 20 h 176"/>
                <a:gd name="T82" fmla="*/ 546 w 668"/>
                <a:gd name="T83" fmla="*/ 25 h 176"/>
                <a:gd name="T84" fmla="*/ 562 w 668"/>
                <a:gd name="T85" fmla="*/ 19 h 176"/>
                <a:gd name="T86" fmla="*/ 576 w 668"/>
                <a:gd name="T87" fmla="*/ 19 h 176"/>
                <a:gd name="T88" fmla="*/ 588 w 668"/>
                <a:gd name="T89" fmla="*/ 26 h 176"/>
                <a:gd name="T90" fmla="*/ 602 w 668"/>
                <a:gd name="T91" fmla="*/ 29 h 176"/>
                <a:gd name="T92" fmla="*/ 624 w 668"/>
                <a:gd name="T93" fmla="*/ 17 h 176"/>
                <a:gd name="T94" fmla="*/ 647 w 668"/>
                <a:gd name="T95" fmla="*/ 9 h 176"/>
                <a:gd name="T96" fmla="*/ 664 w 668"/>
                <a:gd name="T97" fmla="*/ 11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8"/>
                <a:gd name="T148" fmla="*/ 0 h 176"/>
                <a:gd name="T149" fmla="*/ 668 w 668"/>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8" h="176">
                  <a:moveTo>
                    <a:pt x="668" y="19"/>
                  </a:moveTo>
                  <a:lnTo>
                    <a:pt x="668" y="176"/>
                  </a:lnTo>
                  <a:lnTo>
                    <a:pt x="44" y="176"/>
                  </a:lnTo>
                  <a:lnTo>
                    <a:pt x="35" y="176"/>
                  </a:lnTo>
                  <a:lnTo>
                    <a:pt x="24" y="170"/>
                  </a:lnTo>
                  <a:lnTo>
                    <a:pt x="13" y="160"/>
                  </a:lnTo>
                  <a:lnTo>
                    <a:pt x="4" y="147"/>
                  </a:lnTo>
                  <a:lnTo>
                    <a:pt x="0" y="133"/>
                  </a:lnTo>
                  <a:lnTo>
                    <a:pt x="0" y="121"/>
                  </a:lnTo>
                  <a:lnTo>
                    <a:pt x="8" y="111"/>
                  </a:lnTo>
                  <a:lnTo>
                    <a:pt x="25" y="105"/>
                  </a:lnTo>
                  <a:lnTo>
                    <a:pt x="17" y="100"/>
                  </a:lnTo>
                  <a:lnTo>
                    <a:pt x="10" y="93"/>
                  </a:lnTo>
                  <a:lnTo>
                    <a:pt x="4" y="84"/>
                  </a:lnTo>
                  <a:lnTo>
                    <a:pt x="2" y="73"/>
                  </a:lnTo>
                  <a:lnTo>
                    <a:pt x="1" y="64"/>
                  </a:lnTo>
                  <a:lnTo>
                    <a:pt x="3" y="55"/>
                  </a:lnTo>
                  <a:lnTo>
                    <a:pt x="6" y="48"/>
                  </a:lnTo>
                  <a:lnTo>
                    <a:pt x="15" y="43"/>
                  </a:lnTo>
                  <a:lnTo>
                    <a:pt x="12" y="35"/>
                  </a:lnTo>
                  <a:lnTo>
                    <a:pt x="13" y="26"/>
                  </a:lnTo>
                  <a:lnTo>
                    <a:pt x="16" y="18"/>
                  </a:lnTo>
                  <a:lnTo>
                    <a:pt x="21" y="11"/>
                  </a:lnTo>
                  <a:lnTo>
                    <a:pt x="28" y="7"/>
                  </a:lnTo>
                  <a:lnTo>
                    <a:pt x="35" y="5"/>
                  </a:lnTo>
                  <a:lnTo>
                    <a:pt x="43" y="7"/>
                  </a:lnTo>
                  <a:lnTo>
                    <a:pt x="50" y="11"/>
                  </a:lnTo>
                  <a:lnTo>
                    <a:pt x="58" y="3"/>
                  </a:lnTo>
                  <a:lnTo>
                    <a:pt x="70" y="0"/>
                  </a:lnTo>
                  <a:lnTo>
                    <a:pt x="83" y="0"/>
                  </a:lnTo>
                  <a:lnTo>
                    <a:pt x="95" y="3"/>
                  </a:lnTo>
                  <a:lnTo>
                    <a:pt x="107" y="10"/>
                  </a:lnTo>
                  <a:lnTo>
                    <a:pt x="116" y="18"/>
                  </a:lnTo>
                  <a:lnTo>
                    <a:pt x="122" y="29"/>
                  </a:lnTo>
                  <a:lnTo>
                    <a:pt x="124" y="39"/>
                  </a:lnTo>
                  <a:lnTo>
                    <a:pt x="131" y="32"/>
                  </a:lnTo>
                  <a:lnTo>
                    <a:pt x="139" y="25"/>
                  </a:lnTo>
                  <a:lnTo>
                    <a:pt x="150" y="20"/>
                  </a:lnTo>
                  <a:lnTo>
                    <a:pt x="162" y="17"/>
                  </a:lnTo>
                  <a:lnTo>
                    <a:pt x="174" y="17"/>
                  </a:lnTo>
                  <a:lnTo>
                    <a:pt x="186" y="20"/>
                  </a:lnTo>
                  <a:lnTo>
                    <a:pt x="197" y="27"/>
                  </a:lnTo>
                  <a:lnTo>
                    <a:pt x="206" y="39"/>
                  </a:lnTo>
                  <a:lnTo>
                    <a:pt x="208" y="29"/>
                  </a:lnTo>
                  <a:lnTo>
                    <a:pt x="215" y="19"/>
                  </a:lnTo>
                  <a:lnTo>
                    <a:pt x="224" y="11"/>
                  </a:lnTo>
                  <a:lnTo>
                    <a:pt x="237" y="5"/>
                  </a:lnTo>
                  <a:lnTo>
                    <a:pt x="248" y="2"/>
                  </a:lnTo>
                  <a:lnTo>
                    <a:pt x="260" y="3"/>
                  </a:lnTo>
                  <a:lnTo>
                    <a:pt x="270" y="9"/>
                  </a:lnTo>
                  <a:lnTo>
                    <a:pt x="277" y="19"/>
                  </a:lnTo>
                  <a:lnTo>
                    <a:pt x="284" y="17"/>
                  </a:lnTo>
                  <a:lnTo>
                    <a:pt x="291" y="16"/>
                  </a:lnTo>
                  <a:lnTo>
                    <a:pt x="297" y="16"/>
                  </a:lnTo>
                  <a:lnTo>
                    <a:pt x="303" y="17"/>
                  </a:lnTo>
                  <a:lnTo>
                    <a:pt x="307" y="18"/>
                  </a:lnTo>
                  <a:lnTo>
                    <a:pt x="313" y="22"/>
                  </a:lnTo>
                  <a:lnTo>
                    <a:pt x="316" y="26"/>
                  </a:lnTo>
                  <a:lnTo>
                    <a:pt x="320" y="33"/>
                  </a:lnTo>
                  <a:lnTo>
                    <a:pt x="327" y="23"/>
                  </a:lnTo>
                  <a:lnTo>
                    <a:pt x="336" y="16"/>
                  </a:lnTo>
                  <a:lnTo>
                    <a:pt x="349" y="12"/>
                  </a:lnTo>
                  <a:lnTo>
                    <a:pt x="362" y="11"/>
                  </a:lnTo>
                  <a:lnTo>
                    <a:pt x="376" y="12"/>
                  </a:lnTo>
                  <a:lnTo>
                    <a:pt x="389" y="17"/>
                  </a:lnTo>
                  <a:lnTo>
                    <a:pt x="400" y="25"/>
                  </a:lnTo>
                  <a:lnTo>
                    <a:pt x="407" y="35"/>
                  </a:lnTo>
                  <a:lnTo>
                    <a:pt x="412" y="25"/>
                  </a:lnTo>
                  <a:lnTo>
                    <a:pt x="419" y="18"/>
                  </a:lnTo>
                  <a:lnTo>
                    <a:pt x="428" y="12"/>
                  </a:lnTo>
                  <a:lnTo>
                    <a:pt x="440" y="10"/>
                  </a:lnTo>
                  <a:lnTo>
                    <a:pt x="451" y="10"/>
                  </a:lnTo>
                  <a:lnTo>
                    <a:pt x="462" y="14"/>
                  </a:lnTo>
                  <a:lnTo>
                    <a:pt x="472" y="19"/>
                  </a:lnTo>
                  <a:lnTo>
                    <a:pt x="479" y="27"/>
                  </a:lnTo>
                  <a:lnTo>
                    <a:pt x="481" y="18"/>
                  </a:lnTo>
                  <a:lnTo>
                    <a:pt x="488" y="12"/>
                  </a:lnTo>
                  <a:lnTo>
                    <a:pt x="496" y="8"/>
                  </a:lnTo>
                  <a:lnTo>
                    <a:pt x="505" y="7"/>
                  </a:lnTo>
                  <a:lnTo>
                    <a:pt x="516" y="8"/>
                  </a:lnTo>
                  <a:lnTo>
                    <a:pt x="525" y="12"/>
                  </a:lnTo>
                  <a:lnTo>
                    <a:pt x="532" y="20"/>
                  </a:lnTo>
                  <a:lnTo>
                    <a:pt x="536" y="31"/>
                  </a:lnTo>
                  <a:lnTo>
                    <a:pt x="546" y="25"/>
                  </a:lnTo>
                  <a:lnTo>
                    <a:pt x="554" y="22"/>
                  </a:lnTo>
                  <a:lnTo>
                    <a:pt x="562" y="19"/>
                  </a:lnTo>
                  <a:lnTo>
                    <a:pt x="569" y="18"/>
                  </a:lnTo>
                  <a:lnTo>
                    <a:pt x="576" y="19"/>
                  </a:lnTo>
                  <a:lnTo>
                    <a:pt x="582" y="22"/>
                  </a:lnTo>
                  <a:lnTo>
                    <a:pt x="588" y="26"/>
                  </a:lnTo>
                  <a:lnTo>
                    <a:pt x="594" y="33"/>
                  </a:lnTo>
                  <a:lnTo>
                    <a:pt x="602" y="29"/>
                  </a:lnTo>
                  <a:lnTo>
                    <a:pt x="611" y="24"/>
                  </a:lnTo>
                  <a:lnTo>
                    <a:pt x="624" y="17"/>
                  </a:lnTo>
                  <a:lnTo>
                    <a:pt x="635" y="12"/>
                  </a:lnTo>
                  <a:lnTo>
                    <a:pt x="647" y="9"/>
                  </a:lnTo>
                  <a:lnTo>
                    <a:pt x="657" y="8"/>
                  </a:lnTo>
                  <a:lnTo>
                    <a:pt x="664" y="11"/>
                  </a:lnTo>
                  <a:lnTo>
                    <a:pt x="668" y="19"/>
                  </a:lnTo>
                  <a:close/>
                </a:path>
              </a:pathLst>
            </a:custGeom>
            <a:solidFill>
              <a:srgbClr val="84D184"/>
            </a:solidFill>
            <a:ln w="9525">
              <a:noFill/>
              <a:round/>
              <a:headEnd/>
              <a:tailEnd/>
            </a:ln>
          </p:spPr>
          <p:txBody>
            <a:bodyPr/>
            <a:lstStyle/>
            <a:p>
              <a:endParaRPr lang="en-US"/>
            </a:p>
          </p:txBody>
        </p:sp>
        <p:grpSp>
          <p:nvGrpSpPr>
            <p:cNvPr id="1288" name="Group 354"/>
            <p:cNvGrpSpPr>
              <a:grpSpLocks/>
            </p:cNvGrpSpPr>
            <p:nvPr/>
          </p:nvGrpSpPr>
          <p:grpSpPr bwMode="auto">
            <a:xfrm>
              <a:off x="3791" y="3407"/>
              <a:ext cx="313" cy="69"/>
              <a:chOff x="609" y="3454"/>
              <a:chExt cx="535" cy="83"/>
            </a:xfrm>
          </p:grpSpPr>
          <p:sp>
            <p:nvSpPr>
              <p:cNvPr id="1290" name="Rectangle 355"/>
              <p:cNvSpPr>
                <a:spLocks noChangeArrowheads="1"/>
              </p:cNvSpPr>
              <p:nvPr/>
            </p:nvSpPr>
            <p:spPr bwMode="auto">
              <a:xfrm>
                <a:off x="609" y="3454"/>
                <a:ext cx="535" cy="83"/>
              </a:xfrm>
              <a:prstGeom prst="rect">
                <a:avLst/>
              </a:prstGeom>
              <a:solidFill>
                <a:srgbClr val="FFE5B7"/>
              </a:solidFill>
              <a:ln w="9525">
                <a:noFill/>
                <a:miter lim="800000"/>
                <a:headEnd/>
                <a:tailEnd/>
              </a:ln>
            </p:spPr>
            <p:txBody>
              <a:bodyPr anchor="ctr">
                <a:spAutoFit/>
              </a:bodyPr>
              <a:lstStyle/>
              <a:p>
                <a:endParaRPr lang="en-US"/>
              </a:p>
            </p:txBody>
          </p:sp>
          <p:sp>
            <p:nvSpPr>
              <p:cNvPr id="1291" name="Rectangle 356"/>
              <p:cNvSpPr>
                <a:spLocks noChangeArrowheads="1"/>
              </p:cNvSpPr>
              <p:nvPr/>
            </p:nvSpPr>
            <p:spPr bwMode="auto">
              <a:xfrm>
                <a:off x="620" y="3460"/>
                <a:ext cx="513" cy="70"/>
              </a:xfrm>
              <a:prstGeom prst="rect">
                <a:avLst/>
              </a:prstGeom>
              <a:solidFill>
                <a:srgbClr val="940000"/>
              </a:solidFill>
              <a:ln w="9525">
                <a:noFill/>
                <a:miter lim="800000"/>
                <a:headEnd/>
                <a:tailEnd/>
              </a:ln>
            </p:spPr>
            <p:txBody>
              <a:bodyPr anchor="ctr">
                <a:spAutoFit/>
              </a:bodyPr>
              <a:lstStyle/>
              <a:p>
                <a:endParaRPr lang="en-US"/>
              </a:p>
            </p:txBody>
          </p:sp>
          <p:sp>
            <p:nvSpPr>
              <p:cNvPr id="1292" name="Rectangle 357"/>
              <p:cNvSpPr>
                <a:spLocks noChangeArrowheads="1"/>
              </p:cNvSpPr>
              <p:nvPr/>
            </p:nvSpPr>
            <p:spPr bwMode="auto">
              <a:xfrm>
                <a:off x="643" y="3469"/>
                <a:ext cx="468" cy="54"/>
              </a:xfrm>
              <a:prstGeom prst="rect">
                <a:avLst/>
              </a:prstGeom>
              <a:solidFill>
                <a:srgbClr val="FFE5B7"/>
              </a:solidFill>
              <a:ln w="9525">
                <a:noFill/>
                <a:miter lim="800000"/>
                <a:headEnd/>
                <a:tailEnd/>
              </a:ln>
            </p:spPr>
            <p:txBody>
              <a:bodyPr anchor="ctr">
                <a:spAutoFit/>
              </a:bodyPr>
              <a:lstStyle/>
              <a:p>
                <a:endParaRPr lang="en-US"/>
              </a:p>
            </p:txBody>
          </p:sp>
        </p:grpSp>
        <p:sp>
          <p:nvSpPr>
            <p:cNvPr id="1289" name="Text Box 358"/>
            <p:cNvSpPr txBox="1">
              <a:spLocks noChangeArrowheads="1"/>
            </p:cNvSpPr>
            <p:nvPr/>
          </p:nvSpPr>
          <p:spPr bwMode="auto">
            <a:xfrm>
              <a:off x="3771" y="3392"/>
              <a:ext cx="355" cy="102"/>
            </a:xfrm>
            <a:prstGeom prst="rect">
              <a:avLst/>
            </a:prstGeom>
            <a:noFill/>
            <a:ln w="9525">
              <a:noFill/>
              <a:miter lim="800000"/>
              <a:headEnd/>
              <a:tailEnd/>
            </a:ln>
          </p:spPr>
          <p:txBody>
            <a:bodyPr wrap="none">
              <a:spAutoFit/>
            </a:bodyPr>
            <a:lstStyle/>
            <a:p>
              <a:pPr algn="ctr"/>
              <a:r>
                <a:rPr lang="en-US" sz="300" b="1">
                  <a:solidFill>
                    <a:schemeClr val="tx1"/>
                  </a:solidFill>
                  <a:latin typeface="Arial" pitchFamily="34" charset="0"/>
                </a:rPr>
                <a:t>Tranquil Gardens</a:t>
              </a:r>
            </a:p>
            <a:p>
              <a:pPr algn="ctr"/>
              <a:r>
                <a:rPr lang="en-US" sz="300" b="1">
                  <a:solidFill>
                    <a:schemeClr val="tx1"/>
                  </a:solidFill>
                  <a:latin typeface="Arial" pitchFamily="34" charset="0"/>
                </a:rPr>
                <a:t>Nursing Home</a:t>
              </a:r>
              <a:endParaRPr lang="en-US" sz="300" b="1">
                <a:solidFill>
                  <a:srgbClr val="FFFF66"/>
                </a:solidFill>
                <a:latin typeface="Arial" pitchFamily="34" charset="0"/>
              </a:endParaRPr>
            </a:p>
          </p:txBody>
        </p:sp>
      </p:grpSp>
      <p:pic>
        <p:nvPicPr>
          <p:cNvPr id="1030" name="Picture 359" descr="BULDING1"/>
          <p:cNvPicPr>
            <a:picLocks noChangeAspect="1" noChangeArrowheads="1"/>
          </p:cNvPicPr>
          <p:nvPr/>
        </p:nvPicPr>
        <p:blipFill>
          <a:blip r:embed="rId5" cstate="print"/>
          <a:srcRect/>
          <a:stretch>
            <a:fillRect/>
          </a:stretch>
        </p:blipFill>
        <p:spPr bwMode="auto">
          <a:xfrm>
            <a:off x="7162800" y="3252788"/>
            <a:ext cx="2320925" cy="865187"/>
          </a:xfrm>
          <a:prstGeom prst="rect">
            <a:avLst/>
          </a:prstGeom>
          <a:noFill/>
          <a:ln w="9525">
            <a:noFill/>
            <a:miter lim="800000"/>
            <a:headEnd/>
            <a:tailEnd/>
          </a:ln>
        </p:spPr>
      </p:pic>
      <p:sp>
        <p:nvSpPr>
          <p:cNvPr id="1031" name="Text Box 360"/>
          <p:cNvSpPr txBox="1">
            <a:spLocks noChangeArrowheads="1"/>
          </p:cNvSpPr>
          <p:nvPr/>
        </p:nvSpPr>
        <p:spPr bwMode="auto">
          <a:xfrm>
            <a:off x="884238" y="4221163"/>
            <a:ext cx="1001712" cy="549275"/>
          </a:xfrm>
          <a:prstGeom prst="rect">
            <a:avLst/>
          </a:prstGeom>
          <a:noFill/>
          <a:ln w="9525">
            <a:noFill/>
            <a:miter lim="800000"/>
            <a:headEnd/>
            <a:tailEnd/>
          </a:ln>
        </p:spPr>
        <p:txBody>
          <a:bodyPr wrap="none">
            <a:spAutoFit/>
          </a:bodyPr>
          <a:lstStyle/>
          <a:p>
            <a:pPr algn="ctr"/>
            <a:r>
              <a:rPr lang="en-US" sz="2000" b="1">
                <a:solidFill>
                  <a:srgbClr val="FFFFFF"/>
                </a:solidFill>
                <a:latin typeface="Arial" pitchFamily="34" charset="0"/>
              </a:rPr>
              <a:t>Home</a:t>
            </a:r>
          </a:p>
          <a:p>
            <a:pPr algn="ctr"/>
            <a:r>
              <a:rPr lang="en-US" sz="2000" b="1">
                <a:solidFill>
                  <a:srgbClr val="FFFFFF"/>
                </a:solidFill>
                <a:latin typeface="Arial" pitchFamily="34" charset="0"/>
              </a:rPr>
              <a:t>Care</a:t>
            </a:r>
          </a:p>
        </p:txBody>
      </p:sp>
      <p:sp>
        <p:nvSpPr>
          <p:cNvPr id="1032" name="Text Box 361"/>
          <p:cNvSpPr txBox="1">
            <a:spLocks noChangeArrowheads="1"/>
          </p:cNvSpPr>
          <p:nvPr/>
        </p:nvSpPr>
        <p:spPr bwMode="auto">
          <a:xfrm>
            <a:off x="4038600" y="3327400"/>
            <a:ext cx="1527175" cy="777875"/>
          </a:xfrm>
          <a:prstGeom prst="rect">
            <a:avLst/>
          </a:prstGeom>
          <a:noFill/>
          <a:ln w="9525">
            <a:noFill/>
            <a:miter lim="800000"/>
            <a:headEnd/>
            <a:tailEnd/>
          </a:ln>
        </p:spPr>
        <p:txBody>
          <a:bodyPr>
            <a:spAutoFit/>
          </a:bodyPr>
          <a:lstStyle/>
          <a:p>
            <a:pPr algn="ctr"/>
            <a:r>
              <a:rPr lang="en-US" sz="2000" b="1">
                <a:solidFill>
                  <a:srgbClr val="FFFFFF"/>
                </a:solidFill>
                <a:latin typeface="Arial" pitchFamily="34" charset="0"/>
              </a:rPr>
              <a:t>Acute Care</a:t>
            </a:r>
          </a:p>
          <a:p>
            <a:pPr algn="ctr"/>
            <a:r>
              <a:rPr lang="en-US" sz="2000" b="1">
                <a:solidFill>
                  <a:srgbClr val="FFFFFF"/>
                </a:solidFill>
                <a:latin typeface="Arial" pitchFamily="34" charset="0"/>
              </a:rPr>
              <a:t>Facility</a:t>
            </a:r>
          </a:p>
        </p:txBody>
      </p:sp>
      <p:sp>
        <p:nvSpPr>
          <p:cNvPr id="1033" name="Text Box 362"/>
          <p:cNvSpPr txBox="1">
            <a:spLocks noChangeArrowheads="1"/>
          </p:cNvSpPr>
          <p:nvPr/>
        </p:nvSpPr>
        <p:spPr bwMode="auto">
          <a:xfrm>
            <a:off x="7427913" y="4221163"/>
            <a:ext cx="1795462" cy="777875"/>
          </a:xfrm>
          <a:prstGeom prst="rect">
            <a:avLst/>
          </a:prstGeom>
          <a:noFill/>
          <a:ln w="9525">
            <a:noFill/>
            <a:miter lim="800000"/>
            <a:headEnd/>
            <a:tailEnd/>
          </a:ln>
        </p:spPr>
        <p:txBody>
          <a:bodyPr wrap="none">
            <a:spAutoFit/>
          </a:bodyPr>
          <a:lstStyle/>
          <a:p>
            <a:pPr algn="ctr"/>
            <a:r>
              <a:rPr lang="en-US" sz="2000" b="1">
                <a:solidFill>
                  <a:srgbClr val="FFFFFF"/>
                </a:solidFill>
                <a:latin typeface="Arial" pitchFamily="34" charset="0"/>
              </a:rPr>
              <a:t>Outpatient/</a:t>
            </a:r>
          </a:p>
          <a:p>
            <a:pPr algn="ctr"/>
            <a:r>
              <a:rPr lang="en-US" sz="2000" b="1">
                <a:solidFill>
                  <a:srgbClr val="FFFFFF"/>
                </a:solidFill>
                <a:latin typeface="Arial" pitchFamily="34" charset="0"/>
              </a:rPr>
              <a:t>Ambulatory</a:t>
            </a:r>
          </a:p>
          <a:p>
            <a:pPr algn="ctr"/>
            <a:r>
              <a:rPr lang="en-US" sz="2000" b="1">
                <a:solidFill>
                  <a:srgbClr val="FFFFFF"/>
                </a:solidFill>
                <a:latin typeface="Arial" pitchFamily="34" charset="0"/>
              </a:rPr>
              <a:t>Facility</a:t>
            </a:r>
          </a:p>
        </p:txBody>
      </p:sp>
      <p:sp>
        <p:nvSpPr>
          <p:cNvPr id="1034" name="Text Box 363"/>
          <p:cNvSpPr txBox="1">
            <a:spLocks noChangeArrowheads="1"/>
          </p:cNvSpPr>
          <p:nvPr/>
        </p:nvSpPr>
        <p:spPr bwMode="auto">
          <a:xfrm>
            <a:off x="3602038" y="5943600"/>
            <a:ext cx="2398712" cy="549275"/>
          </a:xfrm>
          <a:prstGeom prst="rect">
            <a:avLst/>
          </a:prstGeom>
          <a:noFill/>
          <a:ln w="9525">
            <a:noFill/>
            <a:miter lim="800000"/>
            <a:headEnd/>
            <a:tailEnd/>
          </a:ln>
        </p:spPr>
        <p:txBody>
          <a:bodyPr wrap="none">
            <a:spAutoFit/>
          </a:bodyPr>
          <a:lstStyle/>
          <a:p>
            <a:pPr algn="ctr"/>
            <a:r>
              <a:rPr lang="en-US" sz="2000" b="1">
                <a:solidFill>
                  <a:srgbClr val="FFFFFF"/>
                </a:solidFill>
                <a:latin typeface="Arial" pitchFamily="34" charset="0"/>
              </a:rPr>
              <a:t>Long Term Care</a:t>
            </a:r>
          </a:p>
          <a:p>
            <a:pPr algn="ctr"/>
            <a:r>
              <a:rPr lang="en-US" sz="2000" b="1">
                <a:solidFill>
                  <a:srgbClr val="FFFFFF"/>
                </a:solidFill>
                <a:latin typeface="Arial" pitchFamily="34" charset="0"/>
              </a:rPr>
              <a:t>Facility</a:t>
            </a:r>
          </a:p>
        </p:txBody>
      </p:sp>
      <p:sp>
        <p:nvSpPr>
          <p:cNvPr id="1035" name="Line 364"/>
          <p:cNvSpPr>
            <a:spLocks noChangeShapeType="1"/>
          </p:cNvSpPr>
          <p:nvPr/>
        </p:nvSpPr>
        <p:spPr bwMode="auto">
          <a:xfrm>
            <a:off x="2343150" y="4400550"/>
            <a:ext cx="4686300" cy="0"/>
          </a:xfrm>
          <a:prstGeom prst="line">
            <a:avLst/>
          </a:prstGeom>
          <a:noFill/>
          <a:ln w="28575">
            <a:solidFill>
              <a:schemeClr val="bg1"/>
            </a:solidFill>
            <a:round/>
            <a:headEnd type="triangle" w="med" len="med"/>
            <a:tailEnd type="triangle" w="med" len="med"/>
          </a:ln>
        </p:spPr>
        <p:txBody>
          <a:bodyPr wrap="none" anchor="ctr">
            <a:spAutoFit/>
          </a:bodyPr>
          <a:lstStyle/>
          <a:p>
            <a:endParaRPr lang="en-US"/>
          </a:p>
        </p:txBody>
      </p:sp>
      <p:sp>
        <p:nvSpPr>
          <p:cNvPr id="1036" name="Line 365"/>
          <p:cNvSpPr>
            <a:spLocks noChangeShapeType="1"/>
          </p:cNvSpPr>
          <p:nvPr/>
        </p:nvSpPr>
        <p:spPr bwMode="auto">
          <a:xfrm>
            <a:off x="4686300" y="4019550"/>
            <a:ext cx="0" cy="762000"/>
          </a:xfrm>
          <a:prstGeom prst="line">
            <a:avLst/>
          </a:prstGeom>
          <a:noFill/>
          <a:ln w="28575">
            <a:solidFill>
              <a:schemeClr val="bg1"/>
            </a:solidFill>
            <a:round/>
            <a:headEnd type="triangle" w="med" len="med"/>
            <a:tailEnd type="triangle" w="med" len="med"/>
          </a:ln>
        </p:spPr>
        <p:txBody>
          <a:bodyPr wrap="none" anchor="ctr">
            <a:spAutoFit/>
          </a:bodyPr>
          <a:lstStyle/>
          <a:p>
            <a:endParaRPr lang="en-US"/>
          </a:p>
        </p:txBody>
      </p:sp>
      <p:sp>
        <p:nvSpPr>
          <p:cNvPr id="1037" name="Line 366"/>
          <p:cNvSpPr>
            <a:spLocks noChangeShapeType="1"/>
          </p:cNvSpPr>
          <p:nvPr/>
        </p:nvSpPr>
        <p:spPr bwMode="auto">
          <a:xfrm flipV="1">
            <a:off x="1562100" y="2133600"/>
            <a:ext cx="2305050" cy="1066800"/>
          </a:xfrm>
          <a:prstGeom prst="line">
            <a:avLst/>
          </a:prstGeom>
          <a:noFill/>
          <a:ln w="28575">
            <a:solidFill>
              <a:schemeClr val="bg1"/>
            </a:solidFill>
            <a:round/>
            <a:headEnd type="triangle" w="med" len="med"/>
            <a:tailEnd type="triangle" w="med" len="med"/>
          </a:ln>
        </p:spPr>
        <p:txBody>
          <a:bodyPr anchor="ctr">
            <a:spAutoFit/>
          </a:bodyPr>
          <a:lstStyle/>
          <a:p>
            <a:endParaRPr lang="en-US"/>
          </a:p>
        </p:txBody>
      </p:sp>
      <p:sp>
        <p:nvSpPr>
          <p:cNvPr id="1038" name="Line 367"/>
          <p:cNvSpPr>
            <a:spLocks noChangeShapeType="1"/>
          </p:cNvSpPr>
          <p:nvPr/>
        </p:nvSpPr>
        <p:spPr bwMode="auto">
          <a:xfrm>
            <a:off x="6210300" y="2228850"/>
            <a:ext cx="1943100" cy="1047750"/>
          </a:xfrm>
          <a:prstGeom prst="line">
            <a:avLst/>
          </a:prstGeom>
          <a:noFill/>
          <a:ln w="28575">
            <a:solidFill>
              <a:schemeClr val="bg1"/>
            </a:solidFill>
            <a:round/>
            <a:headEnd type="triangle" w="med" len="med"/>
            <a:tailEnd type="triangle" w="med" len="med"/>
          </a:ln>
        </p:spPr>
        <p:txBody>
          <a:bodyPr anchor="ctr">
            <a:spAutoFit/>
          </a:bodyPr>
          <a:lstStyle/>
          <a:p>
            <a:endParaRPr lang="en-US"/>
          </a:p>
        </p:txBody>
      </p:sp>
      <p:sp>
        <p:nvSpPr>
          <p:cNvPr id="1039" name="Line 368"/>
          <p:cNvSpPr>
            <a:spLocks noChangeShapeType="1"/>
          </p:cNvSpPr>
          <p:nvPr/>
        </p:nvSpPr>
        <p:spPr bwMode="auto">
          <a:xfrm flipV="1">
            <a:off x="6667500" y="5010150"/>
            <a:ext cx="1619250" cy="666750"/>
          </a:xfrm>
          <a:prstGeom prst="line">
            <a:avLst/>
          </a:prstGeom>
          <a:noFill/>
          <a:ln w="28575">
            <a:solidFill>
              <a:schemeClr val="bg1"/>
            </a:solidFill>
            <a:round/>
            <a:headEnd type="triangle" w="med" len="med"/>
            <a:tailEnd type="triangle" w="med" len="med"/>
          </a:ln>
        </p:spPr>
        <p:txBody>
          <a:bodyPr anchor="ctr">
            <a:spAutoFit/>
          </a:bodyPr>
          <a:lstStyle/>
          <a:p>
            <a:endParaRPr lang="en-US"/>
          </a:p>
        </p:txBody>
      </p:sp>
      <p:sp>
        <p:nvSpPr>
          <p:cNvPr id="1040" name="Line 369"/>
          <p:cNvSpPr>
            <a:spLocks noChangeShapeType="1"/>
          </p:cNvSpPr>
          <p:nvPr/>
        </p:nvSpPr>
        <p:spPr bwMode="auto">
          <a:xfrm>
            <a:off x="1371600" y="4838700"/>
            <a:ext cx="1543050" cy="800100"/>
          </a:xfrm>
          <a:prstGeom prst="line">
            <a:avLst/>
          </a:prstGeom>
          <a:noFill/>
          <a:ln w="28575">
            <a:solidFill>
              <a:schemeClr val="bg1"/>
            </a:solidFill>
            <a:round/>
            <a:headEnd type="triangle" w="med" len="med"/>
            <a:tailEnd type="triangle" w="med" len="med"/>
          </a:ln>
        </p:spPr>
        <p:txBody>
          <a:bodyPr anchor="ctr">
            <a:spAutoFit/>
          </a:bodyPr>
          <a:lstStyle/>
          <a:p>
            <a:endParaRPr lang="en-US"/>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5160963" y="1865313"/>
            <a:ext cx="206375" cy="366712"/>
          </a:xfrm>
          <a:prstGeom prst="rect">
            <a:avLst/>
          </a:prstGeom>
          <a:noFill/>
          <a:ln w="9525">
            <a:noFill/>
            <a:miter lim="800000"/>
            <a:headEnd/>
            <a:tailEnd/>
          </a:ln>
        </p:spPr>
        <p:txBody>
          <a:bodyPr wrap="none" anchor="ctr">
            <a:spAutoFit/>
          </a:bodyPr>
          <a:lstStyle/>
          <a:p>
            <a:pPr eaLnBrk="1" hangingPunct="1">
              <a:lnSpc>
                <a:spcPct val="100000"/>
              </a:lnSpc>
            </a:pPr>
            <a:endParaRPr lang="en-US" sz="1800">
              <a:solidFill>
                <a:schemeClr val="tx1"/>
              </a:solidFill>
              <a:latin typeface="Arial" pitchFamily="34" charset="0"/>
            </a:endParaRPr>
          </a:p>
        </p:txBody>
      </p:sp>
      <p:graphicFrame>
        <p:nvGraphicFramePr>
          <p:cNvPr id="1031171" name="Group 3"/>
          <p:cNvGraphicFramePr>
            <a:graphicFrameLocks noGrp="1"/>
          </p:cNvGraphicFramePr>
          <p:nvPr/>
        </p:nvGraphicFramePr>
        <p:xfrm>
          <a:off x="171450" y="685800"/>
          <a:ext cx="10115550" cy="4337050"/>
        </p:xfrm>
        <a:graphic>
          <a:graphicData uri="http://schemas.openxmlformats.org/drawingml/2006/table">
            <a:tbl>
              <a:tblPr/>
              <a:tblGrid>
                <a:gridCol w="3676650"/>
                <a:gridCol w="1689100"/>
                <a:gridCol w="2551113"/>
                <a:gridCol w="2198687"/>
              </a:tblGrid>
              <a:tr h="409575">
                <a:tc gridSpan="3">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Est. Annual Hospital Cost of HAI by Site of Infection </a:t>
                      </a:r>
                      <a:endPar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 </a:t>
                      </a:r>
                    </a:p>
                  </a:txBody>
                  <a:tcPr anchor="b" horzOverflow="overflow">
                    <a:lnL>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r>
              <a:tr h="66675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Major Site of Infection</a:t>
                      </a:r>
                      <a:endPar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Total</a:t>
                      </a:r>
                      <a:endPar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Hospital Cost per Infection (2002 $)</a:t>
                      </a:r>
                      <a:endParaRPr kumimoji="0" lang="en-US" sz="14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Total Annual Hospital Cost</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ea typeface="Times New Roman" pitchFamily="18" charset="0"/>
                          <a:cs typeface="Arial" pitchFamily="34" charset="0"/>
                        </a:rPr>
                        <a:t>(in millions $)</a:t>
                      </a:r>
                      <a:endParaRPr kumimoji="0" lang="en-US" sz="16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Surgical Site Infection (SSI)</a:t>
                      </a:r>
                      <a:r>
                        <a:rPr kumimoji="0" lang="en-US" sz="2000" b="0" i="0" u="none" strike="noStrike" cap="none" normalizeH="0" baseline="30000" smtClean="0">
                          <a:ln>
                            <a:noFill/>
                          </a:ln>
                          <a:solidFill>
                            <a:schemeClr val="bg1"/>
                          </a:solidFill>
                          <a:effectLst/>
                          <a:latin typeface="Arial" pitchFamily="34" charset="0"/>
                          <a:ea typeface="Times New Roman" pitchFamily="18" charset="0"/>
                          <a:cs typeface="Arial" pitchFamily="34" charset="0"/>
                        </a:rPr>
                        <a:t>a</a:t>
                      </a:r>
                      <a:endParaRPr kumimoji="0" lang="en-US" sz="20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561,667</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$25,546</a:t>
                      </a:r>
                    </a:p>
                  </a:txBody>
                  <a:tcPr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FFFF00"/>
                          </a:solidFill>
                          <a:effectLst/>
                          <a:latin typeface="Arial" pitchFamily="34" charset="0"/>
                          <a:ea typeface="Times New Roman" pitchFamily="18" charset="0"/>
                          <a:cs typeface="Arial" pitchFamily="34" charset="0"/>
                        </a:rPr>
                        <a:t>14,348</a:t>
                      </a:r>
                    </a:p>
                  </a:txBody>
                  <a:tcPr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5778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Bloodstream Infection (BSI)</a:t>
                      </a:r>
                      <a:r>
                        <a:rPr kumimoji="0" lang="en-US" sz="2000" b="0" i="0" u="none" strike="noStrike" cap="none" normalizeH="0" baseline="30000" smtClean="0">
                          <a:ln>
                            <a:noFill/>
                          </a:ln>
                          <a:solidFill>
                            <a:schemeClr val="bg1"/>
                          </a:solidFill>
                          <a:effectLst/>
                          <a:latin typeface="Arial" pitchFamily="34" charset="0"/>
                          <a:ea typeface="Times New Roman" pitchFamily="18" charset="0"/>
                          <a:cs typeface="Arial" pitchFamily="34" charset="0"/>
                        </a:rPr>
                        <a:t>a</a:t>
                      </a:r>
                      <a:endParaRPr kumimoji="0" lang="en-US" sz="20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248,678</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$36,441</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9,062</a:t>
                      </a:r>
                    </a:p>
                  </a:txBody>
                  <a:tcPr anchor="b" horzOverflow="overflow">
                    <a:lnL>
                      <a:noFill/>
                    </a:lnL>
                    <a:lnR cap="flat">
                      <a:noFill/>
                    </a:lnR>
                    <a:lnT>
                      <a:noFill/>
                    </a:lnT>
                    <a:lnB>
                      <a:noFill/>
                    </a:lnB>
                    <a:lnTlToBr>
                      <a:noFill/>
                    </a:lnTlToBr>
                    <a:lnBlToTr>
                      <a:noFill/>
                    </a:lnBlToTr>
                    <a:noFill/>
                  </a:tcPr>
                </a:tc>
              </a:tr>
              <a:tr h="6667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Ventilator-associated Pneumonia</a:t>
                      </a:r>
                      <a:r>
                        <a:rPr kumimoji="0" lang="en-US" sz="2000" b="0" i="0" u="none" strike="noStrike" cap="none" normalizeH="0" baseline="30000" smtClean="0">
                          <a:ln>
                            <a:noFill/>
                          </a:ln>
                          <a:solidFill>
                            <a:schemeClr val="bg1"/>
                          </a:solidFill>
                          <a:effectLst/>
                          <a:latin typeface="Arial" pitchFamily="34" charset="0"/>
                          <a:ea typeface="Times New Roman" pitchFamily="18" charset="0"/>
                          <a:cs typeface="Arial" pitchFamily="34" charset="0"/>
                        </a:rPr>
                        <a:t>a</a:t>
                      </a:r>
                      <a:endParaRPr kumimoji="0" lang="en-US" sz="20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250,205</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$9,969</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2,494</a:t>
                      </a:r>
                    </a:p>
                  </a:txBody>
                  <a:tcPr anchor="b" horzOverflow="overflow">
                    <a:lnL>
                      <a:noFill/>
                    </a:lnL>
                    <a:lnR cap="flat">
                      <a:noFill/>
                    </a:lnR>
                    <a:lnT>
                      <a:noFill/>
                    </a:lnT>
                    <a:lnB>
                      <a:noFill/>
                    </a:lnB>
                    <a:lnTlToBr>
                      <a:noFill/>
                    </a:lnTlToBr>
                    <a:lnBlToTr>
                      <a:noFill/>
                    </a:lnBlToTr>
                    <a:noFill/>
                  </a:tcPr>
                </a:tc>
              </a:tr>
              <a:tr h="6159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Urinary Tract Infection (UTI)</a:t>
                      </a:r>
                      <a:r>
                        <a:rPr kumimoji="0" lang="en-US" sz="2000" b="0" i="0" u="none" strike="noStrike" cap="none" normalizeH="0" baseline="30000" smtClean="0">
                          <a:ln>
                            <a:noFill/>
                          </a:ln>
                          <a:solidFill>
                            <a:schemeClr val="bg1"/>
                          </a:solidFill>
                          <a:effectLst/>
                          <a:latin typeface="Arial" pitchFamily="34" charset="0"/>
                          <a:ea typeface="Times New Roman" pitchFamily="18" charset="0"/>
                          <a:cs typeface="Arial" pitchFamily="34" charset="0"/>
                        </a:rPr>
                        <a:t>a</a:t>
                      </a:r>
                      <a:endParaRPr kumimoji="0" lang="en-US" sz="2000" b="0" i="0" u="none" strike="noStrike" cap="none" normalizeH="0" baseline="0" smtClean="0">
                        <a:ln>
                          <a:noFill/>
                        </a:ln>
                        <a:solidFill>
                          <a:schemeClr val="bg1"/>
                        </a:solidFill>
                        <a:effectLst/>
                        <a:latin typeface="Arial" pitchFamily="34" charset="0"/>
                        <a:ea typeface="Times New Roman" pitchFamily="18" charset="0"/>
                        <a:cs typeface="Arial" pitchFamily="34"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290,485</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$1,006</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292</a:t>
                      </a:r>
                    </a:p>
                  </a:txBody>
                  <a:tcPr anchor="b" horzOverflow="overflow">
                    <a:lnL>
                      <a:noFill/>
                    </a:lnL>
                    <a:lnR cap="flat">
                      <a:noFill/>
                    </a:lnR>
                    <a:lnT>
                      <a:noFill/>
                    </a:lnT>
                    <a:lnB>
                      <a:noFill/>
                    </a:lnB>
                    <a:lnTlToBr>
                      <a:noFill/>
                    </a:lnTlToBr>
                    <a:lnBlToTr>
                      <a:noFill/>
                    </a:lnBlToTr>
                    <a:noFill/>
                  </a:tcPr>
                </a:tc>
              </a:tr>
              <a:tr h="58102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rPr>
                        <a:t>Total</a:t>
                      </a:r>
                    </a:p>
                  </a:txBody>
                  <a:tcPr anchor="b"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1,737,125</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$14,700</a:t>
                      </a: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bg1"/>
                          </a:solidFill>
                          <a:effectLst/>
                          <a:latin typeface="Arial" pitchFamily="34" charset="0"/>
                          <a:ea typeface="Times New Roman" pitchFamily="18" charset="0"/>
                          <a:cs typeface="Arial" pitchFamily="34" charset="0"/>
                        </a:rPr>
                        <a:t>25,535</a:t>
                      </a:r>
                    </a:p>
                  </a:txBody>
                  <a:tcPr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2737" name="Text Box 36"/>
          <p:cNvSpPr txBox="1">
            <a:spLocks noChangeArrowheads="1"/>
          </p:cNvSpPr>
          <p:nvPr/>
        </p:nvSpPr>
        <p:spPr bwMode="auto">
          <a:xfrm>
            <a:off x="257175" y="5715000"/>
            <a:ext cx="8915400" cy="244475"/>
          </a:xfrm>
          <a:prstGeom prst="rect">
            <a:avLst/>
          </a:prstGeom>
          <a:noFill/>
          <a:ln w="9525">
            <a:noFill/>
            <a:miter lim="800000"/>
            <a:headEnd/>
            <a:tailEnd/>
          </a:ln>
        </p:spPr>
        <p:txBody>
          <a:bodyPr>
            <a:spAutoFit/>
          </a:bodyPr>
          <a:lstStyle/>
          <a:p>
            <a:pPr eaLnBrk="1" hangingPunct="1">
              <a:lnSpc>
                <a:spcPct val="100000"/>
              </a:lnSpc>
            </a:pPr>
            <a:r>
              <a:rPr lang="en-US" sz="1000">
                <a:solidFill>
                  <a:schemeClr val="bg1"/>
                </a:solidFill>
                <a:latin typeface="Arial" pitchFamily="34" charset="0"/>
              </a:rPr>
              <a:t>a) Stone PW, Braccia D, Larson E.  Systematic review of economic analysis of health care-associated infections.  </a:t>
            </a:r>
            <a:r>
              <a:rPr lang="en-US" sz="1000" i="1">
                <a:solidFill>
                  <a:schemeClr val="bg1"/>
                </a:solidFill>
                <a:latin typeface="Arial" pitchFamily="34" charset="0"/>
              </a:rPr>
              <a:t>Am J Infect Control</a:t>
            </a:r>
            <a:r>
              <a:rPr lang="en-US" sz="1000">
                <a:solidFill>
                  <a:schemeClr val="bg1"/>
                </a:solidFill>
                <a:latin typeface="Arial" pitchFamily="34" charset="0"/>
              </a:rPr>
              <a:t> 2005;33:501-9.</a:t>
            </a:r>
          </a:p>
        </p:txBody>
      </p:sp>
      <p:sp>
        <p:nvSpPr>
          <p:cNvPr id="72738" name="Text Box 37"/>
          <p:cNvSpPr txBox="1">
            <a:spLocks noChangeArrowheads="1"/>
          </p:cNvSpPr>
          <p:nvPr/>
        </p:nvSpPr>
        <p:spPr bwMode="auto">
          <a:xfrm>
            <a:off x="257175" y="6248400"/>
            <a:ext cx="8915400" cy="396875"/>
          </a:xfrm>
          <a:prstGeom prst="rect">
            <a:avLst/>
          </a:prstGeom>
          <a:noFill/>
          <a:ln w="9525">
            <a:noFill/>
            <a:miter lim="800000"/>
            <a:headEnd/>
            <a:tailEnd/>
          </a:ln>
        </p:spPr>
        <p:txBody>
          <a:bodyPr>
            <a:spAutoFit/>
          </a:bodyPr>
          <a:lstStyle/>
          <a:p>
            <a:pPr eaLnBrk="1" hangingPunct="1">
              <a:lnSpc>
                <a:spcPct val="100000"/>
              </a:lnSpc>
              <a:spcBef>
                <a:spcPct val="50000"/>
              </a:spcBef>
            </a:pPr>
            <a:r>
              <a:rPr lang="en-US" sz="1000">
                <a:solidFill>
                  <a:schemeClr val="bg1"/>
                </a:solidFill>
                <a:latin typeface="Arial" pitchFamily="34" charset="0"/>
              </a:rPr>
              <a:t>d) Roberts RR, Scott RD, Cordell R, Solomon SL, Steele L, Kampe LM, Trick WE, Weinstein RA.  The use of economic modeling to determine the hospital costs associated with nosocomial infections.  </a:t>
            </a:r>
            <a:r>
              <a:rPr lang="en-US" sz="1000" i="1">
                <a:solidFill>
                  <a:schemeClr val="bg1"/>
                </a:solidFill>
                <a:latin typeface="Arial" pitchFamily="34" charset="0"/>
              </a:rPr>
              <a:t>Clin Infect Dis</a:t>
            </a:r>
            <a:r>
              <a:rPr lang="en-US" sz="1000">
                <a:solidFill>
                  <a:schemeClr val="bg1"/>
                </a:solidFill>
                <a:latin typeface="Arial" pitchFamily="34" charset="0"/>
              </a:rPr>
              <a:t> 2003;36:1424-32.</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smtClean="0"/>
              <a:t>Surgical Site Infections</a:t>
            </a:r>
          </a:p>
        </p:txBody>
      </p:sp>
      <p:sp>
        <p:nvSpPr>
          <p:cNvPr id="73731" name="Rectangle 3"/>
          <p:cNvSpPr>
            <a:spLocks noGrp="1" noChangeArrowheads="1"/>
          </p:cNvSpPr>
          <p:nvPr>
            <p:ph type="body" idx="1"/>
          </p:nvPr>
        </p:nvSpPr>
        <p:spPr>
          <a:xfrm>
            <a:off x="771525" y="1981200"/>
            <a:ext cx="9324975" cy="4114800"/>
          </a:xfrm>
        </p:spPr>
        <p:txBody>
          <a:bodyPr/>
          <a:lstStyle/>
          <a:p>
            <a:pPr>
              <a:lnSpc>
                <a:spcPct val="80000"/>
              </a:lnSpc>
            </a:pPr>
            <a:r>
              <a:rPr lang="en-US" sz="2400" smtClean="0"/>
              <a:t>Prevention interventions: CDC/HICPAC, surgical professional organizations, SCIP</a:t>
            </a:r>
          </a:p>
          <a:p>
            <a:pPr>
              <a:lnSpc>
                <a:spcPct val="80000"/>
              </a:lnSpc>
            </a:pPr>
            <a:r>
              <a:rPr lang="en-US" sz="2400" smtClean="0"/>
              <a:t>Overall prevention impact:</a:t>
            </a:r>
          </a:p>
          <a:p>
            <a:pPr lvl="2">
              <a:lnSpc>
                <a:spcPct val="80000"/>
              </a:lnSpc>
            </a:pPr>
            <a:r>
              <a:rPr lang="en-US" sz="2400" smtClean="0"/>
              <a:t>Individual interventions have effect</a:t>
            </a:r>
          </a:p>
          <a:p>
            <a:pPr lvl="2">
              <a:lnSpc>
                <a:spcPct val="80000"/>
              </a:lnSpc>
            </a:pPr>
            <a:r>
              <a:rPr lang="en-US" sz="2400" smtClean="0"/>
              <a:t>Less know about bundles; vary by patient population, healthcare setting, procedure type</a:t>
            </a:r>
          </a:p>
          <a:p>
            <a:pPr>
              <a:lnSpc>
                <a:spcPct val="80000"/>
              </a:lnSpc>
            </a:pPr>
            <a:r>
              <a:rPr lang="en-US" sz="2400" smtClean="0"/>
              <a:t>Measurement:</a:t>
            </a:r>
          </a:p>
          <a:p>
            <a:pPr lvl="2">
              <a:lnSpc>
                <a:spcPct val="80000"/>
              </a:lnSpc>
            </a:pPr>
            <a:r>
              <a:rPr lang="en-US" sz="2400" smtClean="0"/>
              <a:t>ICD 9/10 codes rarely used</a:t>
            </a:r>
          </a:p>
          <a:p>
            <a:pPr lvl="2">
              <a:lnSpc>
                <a:spcPct val="80000"/>
              </a:lnSpc>
            </a:pPr>
            <a:r>
              <a:rPr lang="en-US" sz="2400" smtClean="0"/>
              <a:t>Algorithms exist for antimcrobial utilization</a:t>
            </a:r>
          </a:p>
          <a:p>
            <a:pPr lvl="2">
              <a:lnSpc>
                <a:spcPct val="80000"/>
              </a:lnSpc>
            </a:pPr>
            <a:r>
              <a:rPr lang="en-US" sz="2400" smtClean="0"/>
              <a:t>Chart review: difficult, expert review may be needed</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smtClean="0"/>
              <a:t>Bloodstream infection</a:t>
            </a:r>
          </a:p>
        </p:txBody>
      </p:sp>
      <p:sp>
        <p:nvSpPr>
          <p:cNvPr id="74755" name="Rectangle 3"/>
          <p:cNvSpPr>
            <a:spLocks noGrp="1" noChangeArrowheads="1"/>
          </p:cNvSpPr>
          <p:nvPr>
            <p:ph type="body" idx="1"/>
          </p:nvPr>
        </p:nvSpPr>
        <p:spPr>
          <a:xfrm>
            <a:off x="647700" y="1676400"/>
            <a:ext cx="8743950" cy="4114800"/>
          </a:xfrm>
        </p:spPr>
        <p:txBody>
          <a:bodyPr/>
          <a:lstStyle/>
          <a:p>
            <a:r>
              <a:rPr lang="en-US" sz="2400" smtClean="0"/>
              <a:t>Prevention interventions: CDC/HICPAC, prof. organizations</a:t>
            </a:r>
          </a:p>
          <a:p>
            <a:r>
              <a:rPr lang="en-US" sz="2400" smtClean="0"/>
              <a:t>Overall prevention impact:</a:t>
            </a:r>
          </a:p>
          <a:p>
            <a:pPr lvl="2"/>
            <a:r>
              <a:rPr lang="en-US" sz="2400" smtClean="0"/>
              <a:t>Individual interventions recommended</a:t>
            </a:r>
          </a:p>
          <a:p>
            <a:pPr lvl="2"/>
            <a:r>
              <a:rPr lang="en-US" sz="2400" smtClean="0"/>
              <a:t>PRHI: 70% reductions, IHI interventions underway</a:t>
            </a:r>
          </a:p>
          <a:p>
            <a:pPr lvl="2"/>
            <a:r>
              <a:rPr lang="en-US" sz="2400" smtClean="0"/>
              <a:t>Difficult to measure specific contributions</a:t>
            </a:r>
          </a:p>
          <a:p>
            <a:r>
              <a:rPr lang="en-US" sz="2400" smtClean="0"/>
              <a:t>Measurement:</a:t>
            </a:r>
          </a:p>
          <a:p>
            <a:pPr lvl="2"/>
            <a:r>
              <a:rPr lang="en-US" sz="2400" smtClean="0"/>
              <a:t>ICD 9/10 codes</a:t>
            </a:r>
          </a:p>
          <a:p>
            <a:pPr lvl="2"/>
            <a:r>
              <a:rPr lang="en-US" sz="2400" smtClean="0"/>
              <a:t>Algorithms exist for antimicrobial utilization</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smtClean="0">
                <a:solidFill>
                  <a:schemeClr val="bg1"/>
                </a:solidFill>
                <a:latin typeface="Arial" pitchFamily="34" charset="0"/>
              </a:rPr>
              <a:t>Bloodstream infection</a:t>
            </a:r>
          </a:p>
        </p:txBody>
      </p:sp>
      <p:sp>
        <p:nvSpPr>
          <p:cNvPr id="75779" name="Rectangle 3"/>
          <p:cNvSpPr>
            <a:spLocks noGrp="1" noChangeArrowheads="1"/>
          </p:cNvSpPr>
          <p:nvPr>
            <p:ph type="body" idx="1"/>
          </p:nvPr>
        </p:nvSpPr>
        <p:spPr>
          <a:xfrm>
            <a:off x="38100" y="1981200"/>
            <a:ext cx="10210800" cy="4114800"/>
          </a:xfrm>
        </p:spPr>
        <p:txBody>
          <a:bodyPr/>
          <a:lstStyle/>
          <a:p>
            <a:r>
              <a:rPr lang="en-US" smtClean="0"/>
              <a:t>Would have to identify the condition, such as sepsis or septicemia  (“Co-morbid Conditions”).  </a:t>
            </a:r>
          </a:p>
          <a:p>
            <a:pPr lvl="1"/>
            <a:r>
              <a:rPr lang="en-US" smtClean="0"/>
              <a:t>Distinguish progression of infection present on admission</a:t>
            </a:r>
          </a:p>
          <a:p>
            <a:pPr lvl="1"/>
            <a:r>
              <a:rPr lang="en-US" smtClean="0"/>
              <a:t>Even with the POA indicator, difficult to distinguish </a:t>
            </a:r>
          </a:p>
          <a:p>
            <a:pPr lvl="1">
              <a:buFontTx/>
              <a:buNone/>
            </a:pPr>
            <a:r>
              <a:rPr lang="en-US" smtClean="0"/>
              <a:t>	primary BSI from secondary BSI</a:t>
            </a:r>
            <a:endParaRPr lang="en-US" b="1" u="sng" smtClean="0"/>
          </a:p>
          <a:p>
            <a:endParaRPr lang="en-US" smtClean="0"/>
          </a:p>
          <a:p>
            <a:endParaRPr lang="en-US" smtClean="0"/>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smtClean="0"/>
              <a:t>Ventilator Associated Pneumonia</a:t>
            </a:r>
          </a:p>
        </p:txBody>
      </p:sp>
      <p:sp>
        <p:nvSpPr>
          <p:cNvPr id="76803" name="Rectangle 3"/>
          <p:cNvSpPr>
            <a:spLocks noGrp="1" noChangeArrowheads="1"/>
          </p:cNvSpPr>
          <p:nvPr>
            <p:ph type="body" idx="1"/>
          </p:nvPr>
        </p:nvSpPr>
        <p:spPr/>
        <p:txBody>
          <a:bodyPr/>
          <a:lstStyle/>
          <a:p>
            <a:pPr>
              <a:lnSpc>
                <a:spcPct val="90000"/>
              </a:lnSpc>
            </a:pPr>
            <a:r>
              <a:rPr lang="en-US" sz="2400" smtClean="0"/>
              <a:t>Prevention interventions: CDC/HICPAC</a:t>
            </a:r>
          </a:p>
          <a:p>
            <a:pPr>
              <a:lnSpc>
                <a:spcPct val="90000"/>
              </a:lnSpc>
            </a:pPr>
            <a:r>
              <a:rPr lang="en-US" sz="2400" smtClean="0"/>
              <a:t>Overall prevention impact: unknown</a:t>
            </a:r>
          </a:p>
          <a:p>
            <a:pPr>
              <a:lnSpc>
                <a:spcPct val="90000"/>
              </a:lnSpc>
            </a:pPr>
            <a:r>
              <a:rPr lang="en-US" sz="2400" smtClean="0"/>
              <a:t>Measurement:</a:t>
            </a:r>
          </a:p>
          <a:p>
            <a:pPr lvl="2">
              <a:lnSpc>
                <a:spcPct val="90000"/>
              </a:lnSpc>
            </a:pPr>
            <a:r>
              <a:rPr lang="en-US" sz="2400" smtClean="0"/>
              <a:t>ICD 9/10 codes rarely used</a:t>
            </a:r>
          </a:p>
          <a:p>
            <a:pPr lvl="2">
              <a:lnSpc>
                <a:spcPct val="90000"/>
              </a:lnSpc>
            </a:pPr>
            <a:r>
              <a:rPr lang="en-US" sz="2400" smtClean="0"/>
              <a:t>VAP definitions difficult to apply </a:t>
            </a:r>
          </a:p>
          <a:p>
            <a:pPr lvl="2">
              <a:lnSpc>
                <a:spcPct val="90000"/>
              </a:lnSpc>
            </a:pPr>
            <a:r>
              <a:rPr lang="en-US" sz="2400" smtClean="0"/>
              <a:t>Clinicians differ re: diagnosis</a:t>
            </a:r>
          </a:p>
          <a:p>
            <a:pPr lvl="2">
              <a:lnSpc>
                <a:spcPct val="90000"/>
              </a:lnSpc>
            </a:pPr>
            <a:r>
              <a:rPr lang="en-US" sz="2400" smtClean="0"/>
              <a:t>Low likelihood that we can measure using ICD 9/10 codes, even if present on admission variable in place</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sz="4000" smtClean="0">
                <a:solidFill>
                  <a:schemeClr val="bg1"/>
                </a:solidFill>
                <a:latin typeface="Arial" pitchFamily="34" charset="0"/>
              </a:rPr>
              <a:t>Ventilator associated pneumonia</a:t>
            </a:r>
          </a:p>
        </p:txBody>
      </p:sp>
      <p:sp>
        <p:nvSpPr>
          <p:cNvPr id="77827" name="Rectangle 3"/>
          <p:cNvSpPr>
            <a:spLocks noGrp="1" noChangeArrowheads="1"/>
          </p:cNvSpPr>
          <p:nvPr>
            <p:ph type="body" idx="1"/>
          </p:nvPr>
        </p:nvSpPr>
        <p:spPr>
          <a:xfrm>
            <a:off x="0" y="1981200"/>
            <a:ext cx="10287000" cy="4114800"/>
          </a:xfrm>
        </p:spPr>
        <p:txBody>
          <a:bodyPr/>
          <a:lstStyle/>
          <a:p>
            <a:pPr lvl="1"/>
            <a:r>
              <a:rPr lang="en-US" smtClean="0"/>
              <a:t>New coding for VAP may be needed</a:t>
            </a:r>
          </a:p>
          <a:p>
            <a:pPr lvl="2"/>
            <a:r>
              <a:rPr lang="en-US" smtClean="0"/>
              <a:t>e.g., Pneumonia + Mechanical ventilation + POA</a:t>
            </a:r>
          </a:p>
          <a:p>
            <a:pPr lvl="1"/>
            <a:r>
              <a:rPr lang="en-US" smtClean="0"/>
              <a:t>Continuous mechanical ventilation has ICD-9 code</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mtClean="0"/>
              <a:t>Catheter-associated UTI</a:t>
            </a:r>
          </a:p>
        </p:txBody>
      </p:sp>
      <p:sp>
        <p:nvSpPr>
          <p:cNvPr id="78851" name="Rectangle 3"/>
          <p:cNvSpPr>
            <a:spLocks noGrp="1" noChangeArrowheads="1"/>
          </p:cNvSpPr>
          <p:nvPr>
            <p:ph type="body" idx="1"/>
          </p:nvPr>
        </p:nvSpPr>
        <p:spPr/>
        <p:txBody>
          <a:bodyPr/>
          <a:lstStyle/>
          <a:p>
            <a:r>
              <a:rPr lang="en-US" smtClean="0"/>
              <a:t>Prevention interventions: CDC/HICPAC</a:t>
            </a:r>
          </a:p>
          <a:p>
            <a:r>
              <a:rPr lang="en-US" smtClean="0"/>
              <a:t>Overall prevention impact: unknown, but likely to be low once catheter in place</a:t>
            </a:r>
          </a:p>
          <a:p>
            <a:r>
              <a:rPr lang="en-US" smtClean="0"/>
              <a:t>Measurement:</a:t>
            </a:r>
          </a:p>
          <a:p>
            <a:pPr lvl="2"/>
            <a:r>
              <a:rPr lang="en-US" smtClean="0"/>
              <a:t>ICD 9/10 codes rarely used</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smtClean="0">
                <a:solidFill>
                  <a:schemeClr val="bg1"/>
                </a:solidFill>
                <a:latin typeface="Arial" pitchFamily="34" charset="0"/>
              </a:rPr>
              <a:t>Noninfectious Conditions?</a:t>
            </a:r>
          </a:p>
        </p:txBody>
      </p:sp>
      <p:sp>
        <p:nvSpPr>
          <p:cNvPr id="79875" name="Rectangle 3"/>
          <p:cNvSpPr>
            <a:spLocks noGrp="1" noChangeArrowheads="1"/>
          </p:cNvSpPr>
          <p:nvPr>
            <p:ph type="body" idx="1"/>
          </p:nvPr>
        </p:nvSpPr>
        <p:spPr/>
        <p:txBody>
          <a:bodyPr/>
          <a:lstStyle/>
          <a:p>
            <a:r>
              <a:rPr lang="en-US" smtClean="0"/>
              <a:t>Falls</a:t>
            </a:r>
          </a:p>
          <a:p>
            <a:r>
              <a:rPr lang="en-US" smtClean="0"/>
              <a:t>Pressure ulcers</a:t>
            </a:r>
          </a:p>
          <a:p>
            <a:r>
              <a:rPr lang="en-US" smtClean="0"/>
              <a:t>Never events</a:t>
            </a:r>
          </a:p>
          <a:p>
            <a:pPr lvl="1"/>
            <a:r>
              <a:rPr lang="en-US" smtClean="0"/>
              <a:t>Retention of a foreign object after surgery</a:t>
            </a:r>
          </a:p>
          <a:p>
            <a:pPr lvl="1"/>
            <a:r>
              <a:rPr lang="en-US" smtClean="0"/>
              <a:t>Surgery performed on wrong body part or patient</a:t>
            </a:r>
          </a:p>
          <a:p>
            <a:pPr lvl="1"/>
            <a:r>
              <a:rPr lang="en-US" smtClean="0"/>
              <a:t>ABO-incompatible blood or blood products</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595313" y="742950"/>
            <a:ext cx="9258300" cy="584200"/>
          </a:xfrm>
        </p:spPr>
        <p:txBody>
          <a:bodyPr/>
          <a:lstStyle/>
          <a:p>
            <a:r>
              <a:rPr lang="en-US" sz="4000" smtClean="0"/>
              <a:t>Surgical procedures are increasingly performed in the outpatient settings</a:t>
            </a:r>
          </a:p>
        </p:txBody>
      </p:sp>
      <p:graphicFrame>
        <p:nvGraphicFramePr>
          <p:cNvPr id="2050" name="Object 3"/>
          <p:cNvGraphicFramePr>
            <a:graphicFrameLocks noChangeAspect="1"/>
          </p:cNvGraphicFramePr>
          <p:nvPr>
            <p:ph idx="1"/>
          </p:nvPr>
        </p:nvGraphicFramePr>
        <p:xfrm>
          <a:off x="571500" y="2133600"/>
          <a:ext cx="7426325" cy="3689350"/>
        </p:xfrm>
        <a:graphic>
          <a:graphicData uri="http://schemas.openxmlformats.org/presentationml/2006/ole">
            <p:oleObj spid="_x0000_s2050" name="Chart" r:id="rId4" imgW="9658502" imgH="5924702" progId="MSGraph.Chart.8">
              <p:embed followColorScheme="full"/>
            </p:oleObj>
          </a:graphicData>
        </a:graphic>
      </p:graphicFrame>
      <p:sp>
        <p:nvSpPr>
          <p:cNvPr id="2052" name="Text Box 4"/>
          <p:cNvSpPr txBox="1">
            <a:spLocks noChangeArrowheads="1"/>
          </p:cNvSpPr>
          <p:nvPr/>
        </p:nvSpPr>
        <p:spPr bwMode="auto">
          <a:xfrm>
            <a:off x="2011363" y="5627688"/>
            <a:ext cx="6654800" cy="458787"/>
          </a:xfrm>
          <a:prstGeom prst="rect">
            <a:avLst/>
          </a:prstGeom>
          <a:noFill/>
          <a:ln w="9525">
            <a:noFill/>
            <a:miter lim="800000"/>
            <a:headEnd/>
            <a:tailEnd/>
          </a:ln>
        </p:spPr>
        <p:txBody>
          <a:bodyPr>
            <a:spAutoFit/>
          </a:bodyPr>
          <a:lstStyle/>
          <a:p>
            <a:pPr eaLnBrk="1" hangingPunct="1">
              <a:lnSpc>
                <a:spcPct val="80000"/>
              </a:lnSpc>
            </a:pPr>
            <a:r>
              <a:rPr lang="en-US" sz="1000">
                <a:solidFill>
                  <a:srgbClr val="FFFF00"/>
                </a:solidFill>
                <a:latin typeface="Arial" pitchFamily="34" charset="0"/>
              </a:rPr>
              <a:t>Source:  Avalere Health analysis of Verispan’s Diagnostic Imaging Center Profiling Solution, 2004, and</a:t>
            </a:r>
          </a:p>
          <a:p>
            <a:pPr eaLnBrk="1" hangingPunct="1">
              <a:lnSpc>
                <a:spcPct val="80000"/>
              </a:lnSpc>
            </a:pPr>
            <a:r>
              <a:rPr lang="en-US" sz="1000">
                <a:solidFill>
                  <a:srgbClr val="FFFF00"/>
                </a:solidFill>
                <a:latin typeface="Arial" pitchFamily="34" charset="0"/>
              </a:rPr>
              <a:t>American Hospital Association Annual Survey data for community hospitals, 1981-2004.</a:t>
            </a:r>
          </a:p>
          <a:p>
            <a:pPr eaLnBrk="1" hangingPunct="1">
              <a:lnSpc>
                <a:spcPct val="80000"/>
              </a:lnSpc>
            </a:pPr>
            <a:r>
              <a:rPr lang="en-US" sz="1000">
                <a:solidFill>
                  <a:srgbClr val="FFFF00"/>
                </a:solidFill>
                <a:latin typeface="Arial" pitchFamily="34" charset="0"/>
              </a:rPr>
              <a:t>*2005 values are estimates.  </a:t>
            </a:r>
          </a:p>
        </p:txBody>
      </p:sp>
      <p:sp>
        <p:nvSpPr>
          <p:cNvPr id="2053" name="Text Box 5"/>
          <p:cNvSpPr txBox="1">
            <a:spLocks noChangeArrowheads="1"/>
          </p:cNvSpPr>
          <p:nvPr/>
        </p:nvSpPr>
        <p:spPr bwMode="auto">
          <a:xfrm>
            <a:off x="7974013" y="3502025"/>
            <a:ext cx="1893887" cy="609600"/>
          </a:xfrm>
          <a:prstGeom prst="rect">
            <a:avLst/>
          </a:prstGeom>
          <a:noFill/>
          <a:ln w="9525">
            <a:noFill/>
            <a:miter lim="800000"/>
            <a:headEnd/>
            <a:tailEnd/>
          </a:ln>
        </p:spPr>
        <p:txBody>
          <a:bodyPr>
            <a:spAutoFit/>
          </a:bodyPr>
          <a:lstStyle/>
          <a:p>
            <a:pPr eaLnBrk="1" hangingPunct="1">
              <a:lnSpc>
                <a:spcPct val="100000"/>
              </a:lnSpc>
              <a:spcBef>
                <a:spcPct val="50000"/>
              </a:spcBef>
            </a:pPr>
            <a:r>
              <a:rPr lang="en-US" sz="1700">
                <a:solidFill>
                  <a:schemeClr val="bg1"/>
                </a:solidFill>
                <a:latin typeface="Arial" pitchFamily="34" charset="0"/>
              </a:rPr>
              <a:t>All Outpatient Settings</a:t>
            </a:r>
          </a:p>
        </p:txBody>
      </p:sp>
      <p:sp>
        <p:nvSpPr>
          <p:cNvPr id="2054" name="Text Box 6"/>
          <p:cNvSpPr txBox="1">
            <a:spLocks noChangeArrowheads="1"/>
          </p:cNvSpPr>
          <p:nvPr/>
        </p:nvSpPr>
        <p:spPr bwMode="auto">
          <a:xfrm>
            <a:off x="7975600" y="4852988"/>
            <a:ext cx="2311400" cy="350837"/>
          </a:xfrm>
          <a:prstGeom prst="rect">
            <a:avLst/>
          </a:prstGeom>
          <a:noFill/>
          <a:ln w="9525">
            <a:noFill/>
            <a:miter lim="800000"/>
            <a:headEnd/>
            <a:tailEnd/>
          </a:ln>
        </p:spPr>
        <p:txBody>
          <a:bodyPr>
            <a:spAutoFit/>
          </a:bodyPr>
          <a:lstStyle/>
          <a:p>
            <a:pPr eaLnBrk="1" hangingPunct="1">
              <a:lnSpc>
                <a:spcPct val="100000"/>
              </a:lnSpc>
              <a:spcBef>
                <a:spcPct val="50000"/>
              </a:spcBef>
            </a:pPr>
            <a:r>
              <a:rPr lang="en-US" sz="1700">
                <a:solidFill>
                  <a:schemeClr val="bg1"/>
                </a:solidFill>
                <a:latin typeface="Arial" pitchFamily="34" charset="0"/>
              </a:rPr>
              <a:t>Hospital Inpatient</a:t>
            </a:r>
          </a:p>
        </p:txBody>
      </p:sp>
      <p:sp>
        <p:nvSpPr>
          <p:cNvPr id="2055" name="Text Box 7"/>
          <p:cNvSpPr txBox="1">
            <a:spLocks noChangeArrowheads="1"/>
          </p:cNvSpPr>
          <p:nvPr/>
        </p:nvSpPr>
        <p:spPr bwMode="auto">
          <a:xfrm rot="-5400000">
            <a:off x="-712787" y="3571875"/>
            <a:ext cx="2647950" cy="381000"/>
          </a:xfrm>
          <a:prstGeom prst="rect">
            <a:avLst/>
          </a:prstGeom>
          <a:noFill/>
          <a:ln w="9525">
            <a:noFill/>
            <a:miter lim="800000"/>
            <a:headEnd/>
            <a:tailEnd/>
          </a:ln>
        </p:spPr>
        <p:txBody>
          <a:bodyPr>
            <a:spAutoFit/>
          </a:bodyPr>
          <a:lstStyle/>
          <a:p>
            <a:pPr algn="ctr" eaLnBrk="1" hangingPunct="1">
              <a:lnSpc>
                <a:spcPct val="100000"/>
              </a:lnSpc>
              <a:spcBef>
                <a:spcPct val="50000"/>
              </a:spcBef>
            </a:pPr>
            <a:r>
              <a:rPr lang="en-US" sz="1900">
                <a:solidFill>
                  <a:schemeClr val="bg1"/>
                </a:solidFill>
                <a:latin typeface="Arial" pitchFamily="34" charset="0"/>
              </a:rPr>
              <a:t>Procedures (millions)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641350"/>
            <a:ext cx="10287000" cy="669925"/>
          </a:xfrm>
          <a:noFill/>
        </p:spPr>
        <p:txBody>
          <a:bodyPr/>
          <a:lstStyle/>
          <a:p>
            <a:r>
              <a:rPr lang="en-US" sz="3500" smtClean="0"/>
              <a:t>Outbreaks Related to Infection Control Breaches in Outpatient Settings</a:t>
            </a:r>
          </a:p>
        </p:txBody>
      </p:sp>
      <p:sp>
        <p:nvSpPr>
          <p:cNvPr id="14339" name="Rectangle 3"/>
          <p:cNvSpPr>
            <a:spLocks noGrp="1" noChangeArrowheads="1"/>
          </p:cNvSpPr>
          <p:nvPr>
            <p:ph type="body" idx="1"/>
          </p:nvPr>
        </p:nvSpPr>
        <p:spPr>
          <a:xfrm>
            <a:off x="490538" y="1770063"/>
            <a:ext cx="9367837" cy="5087937"/>
          </a:xfrm>
          <a:noFill/>
        </p:spPr>
        <p:txBody>
          <a:bodyPr/>
          <a:lstStyle/>
          <a:p>
            <a:pPr>
              <a:lnSpc>
                <a:spcPct val="120000"/>
              </a:lnSpc>
            </a:pPr>
            <a:r>
              <a:rPr lang="en-US" sz="2400" smtClean="0"/>
              <a:t>Endoscopy clinic (HCV): NYC 2001, NV 2008</a:t>
            </a:r>
          </a:p>
          <a:p>
            <a:pPr>
              <a:lnSpc>
                <a:spcPct val="120000"/>
              </a:lnSpc>
            </a:pPr>
            <a:r>
              <a:rPr lang="en-US" sz="2400" smtClean="0"/>
              <a:t>Private medical practice  (HBV): NYC 2001</a:t>
            </a:r>
          </a:p>
          <a:p>
            <a:pPr>
              <a:lnSpc>
                <a:spcPct val="120000"/>
              </a:lnSpc>
            </a:pPr>
            <a:r>
              <a:rPr lang="en-US" sz="2400" smtClean="0"/>
              <a:t>Pain remediation clinic (HCV): Oklahoma 2002, NY 2007</a:t>
            </a:r>
          </a:p>
          <a:p>
            <a:pPr>
              <a:lnSpc>
                <a:spcPct val="120000"/>
              </a:lnSpc>
            </a:pPr>
            <a:r>
              <a:rPr lang="en-US" sz="2400" smtClean="0"/>
              <a:t>Oncology clinic (HCV): Nebraska, 2002</a:t>
            </a:r>
          </a:p>
          <a:p>
            <a:pPr>
              <a:buFont typeface="Wingdings" pitchFamily="2" charset="2"/>
              <a:buChar char="Ø"/>
            </a:pPr>
            <a:r>
              <a:rPr lang="en-US" sz="2400" smtClean="0"/>
              <a:t>Thousands of patients notified</a:t>
            </a:r>
          </a:p>
          <a:p>
            <a:r>
              <a:rPr lang="en-US" sz="2400" b="1" smtClean="0"/>
              <a:t>Common Theme:</a:t>
            </a:r>
            <a:endParaRPr lang="en-US" sz="2400" b="1" smtClean="0">
              <a:cs typeface="Times New Roman" pitchFamily="18" charset="0"/>
            </a:endParaRPr>
          </a:p>
          <a:p>
            <a:pPr lvl="1"/>
            <a:r>
              <a:rPr lang="en-US" sz="2400" b="1" smtClean="0">
                <a:latin typeface="Arial" pitchFamily="34" charset="0"/>
                <a:cs typeface="Times New Roman" pitchFamily="18" charset="0"/>
              </a:rPr>
              <a:t>“</a:t>
            </a:r>
            <a:r>
              <a:rPr lang="en-US" sz="2400" b="1" smtClean="0">
                <a:solidFill>
                  <a:srgbClr val="FFFF66"/>
                </a:solidFill>
                <a:cs typeface="Times New Roman" pitchFamily="18" charset="0"/>
              </a:rPr>
              <a:t>Obvious</a:t>
            </a:r>
            <a:r>
              <a:rPr lang="en-US" sz="2400" b="1" smtClean="0">
                <a:solidFill>
                  <a:srgbClr val="FFFF66"/>
                </a:solidFill>
                <a:latin typeface="Arial" pitchFamily="34" charset="0"/>
                <a:cs typeface="Times New Roman" pitchFamily="18" charset="0"/>
              </a:rPr>
              <a:t>”</a:t>
            </a:r>
            <a:r>
              <a:rPr lang="en-US" sz="2400" b="1" smtClean="0">
                <a:solidFill>
                  <a:srgbClr val="FFFF66"/>
                </a:solidFill>
                <a:cs typeface="Times New Roman" pitchFamily="18" charset="0"/>
              </a:rPr>
              <a:t> violations in standard procedures</a:t>
            </a:r>
          </a:p>
          <a:p>
            <a:pPr lvl="1"/>
            <a:r>
              <a:rPr lang="en-US" sz="2400" b="1" smtClean="0">
                <a:solidFill>
                  <a:srgbClr val="FFFF66"/>
                </a:solidFill>
                <a:cs typeface="Times New Roman" pitchFamily="18" charset="0"/>
              </a:rPr>
              <a:t>Preventable with basic infection control practices</a:t>
            </a:r>
          </a:p>
          <a:p>
            <a:pPr lvl="1"/>
            <a:r>
              <a:rPr lang="en-US" sz="2400" b="1" smtClean="0">
                <a:solidFill>
                  <a:srgbClr val="FFFF66"/>
                </a:solidFill>
                <a:cs typeface="Times New Roman" pitchFamily="18" charset="0"/>
              </a:rPr>
              <a:t>HCWs not aware that practices were in error</a:t>
            </a:r>
          </a:p>
          <a:p>
            <a:endParaRPr lang="en-US" sz="2400" b="1" smtClean="0">
              <a:solidFill>
                <a:srgbClr val="FFFF66"/>
              </a:solidFill>
              <a:cs typeface="Times New Roman" pitchFamily="18"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Hip_mast">
  <a:themeElements>
    <a:clrScheme name="Hip_mas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Hip_mast">
      <a:majorFont>
        <a:latin typeface="Lydian"/>
        <a:ea typeface=""/>
        <a:cs typeface=""/>
      </a:majorFont>
      <a:minorFont>
        <a:latin typeface="Lydi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75000"/>
          </a:lnSpc>
          <a:spcBef>
            <a:spcPct val="0"/>
          </a:spcBef>
          <a:spcAft>
            <a:spcPct val="0"/>
          </a:spcAft>
          <a:buClrTx/>
          <a:buSzTx/>
          <a:buFontTx/>
          <a:buNone/>
          <a:tabLst/>
          <a:defRPr kumimoji="0" lang="en-US" sz="2800" b="0" i="0" u="none" strike="noStrike" cap="none" normalizeH="0" baseline="0" smtClean="0">
            <a:ln>
              <a:noFill/>
            </a:ln>
            <a:solidFill>
              <a:srgbClr val="B8F1FE"/>
            </a:solidFill>
            <a:effectLst/>
            <a:latin typeface="Lydian"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75000"/>
          </a:lnSpc>
          <a:spcBef>
            <a:spcPct val="0"/>
          </a:spcBef>
          <a:spcAft>
            <a:spcPct val="0"/>
          </a:spcAft>
          <a:buClrTx/>
          <a:buSzTx/>
          <a:buFontTx/>
          <a:buNone/>
          <a:tabLst/>
          <a:defRPr kumimoji="0" lang="en-US" sz="2800" b="0" i="0" u="none" strike="noStrike" cap="none" normalizeH="0" baseline="0" smtClean="0">
            <a:ln>
              <a:noFill/>
            </a:ln>
            <a:solidFill>
              <a:srgbClr val="B8F1FE"/>
            </a:solidFill>
            <a:effectLst/>
            <a:latin typeface="Lydian" pitchFamily="34" charset="0"/>
          </a:defRPr>
        </a:defPPr>
      </a:lstStyle>
    </a:lnDef>
  </a:objectDefaults>
  <a:extraClrSchemeLst>
    <a:extraClrScheme>
      <a:clrScheme name="Hip_mas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Hip_mas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Hip_mas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Hip_mas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ip_mas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Hip_mas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Hip_mas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16367</TotalTime>
  <Words>4341</Words>
  <Application>Microsoft Office PowerPoint</Application>
  <PresentationFormat>35mm Slides</PresentationFormat>
  <Paragraphs>819</Paragraphs>
  <Slides>77</Slides>
  <Notes>20</Notes>
  <HiddenSlides>12</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3</vt:i4>
      </vt:variant>
      <vt:variant>
        <vt:lpstr>Slide Titles</vt:lpstr>
      </vt:variant>
      <vt:variant>
        <vt:i4>77</vt:i4>
      </vt:variant>
    </vt:vector>
  </HeadingPairs>
  <TitlesOfParts>
    <vt:vector size="93" baseType="lpstr">
      <vt:lpstr>Lydian</vt:lpstr>
      <vt:lpstr>Arial</vt:lpstr>
      <vt:lpstr>Times New Roman</vt:lpstr>
      <vt:lpstr>ＭＳ Ｐゴシック</vt:lpstr>
      <vt:lpstr>Wingdings</vt:lpstr>
      <vt:lpstr>Arial Narrow</vt:lpstr>
      <vt:lpstr>Tahoma</vt:lpstr>
      <vt:lpstr>Lucida Sans Unicode</vt:lpstr>
      <vt:lpstr>Arial  </vt:lpstr>
      <vt:lpstr>Tw Cen MT</vt:lpstr>
      <vt:lpstr>Verdana</vt:lpstr>
      <vt:lpstr>Helvetica</vt:lpstr>
      <vt:lpstr>Hip_mast</vt:lpstr>
      <vt:lpstr>Clip</vt:lpstr>
      <vt:lpstr>Chart</vt:lpstr>
      <vt:lpstr>Bitmap Image</vt:lpstr>
      <vt:lpstr>Healthcare-associated Infections:  Transmission and Control</vt:lpstr>
      <vt:lpstr>Currently in the United States:</vt:lpstr>
      <vt:lpstr>Currently in the United States:</vt:lpstr>
      <vt:lpstr>Currently in the United States:</vt:lpstr>
      <vt:lpstr>Changing landscape of healthcare:</vt:lpstr>
      <vt:lpstr>Slide 6</vt:lpstr>
      <vt:lpstr>Slide 7</vt:lpstr>
      <vt:lpstr>Surgical procedures are increasingly performed in the outpatient settings</vt:lpstr>
      <vt:lpstr>Outbreaks Related to Infection Control Breaches in Outpatient Settings</vt:lpstr>
      <vt:lpstr>Expanding impact of ambulatory care</vt:lpstr>
      <vt:lpstr>Slide 11</vt:lpstr>
      <vt:lpstr>Slide 12</vt:lpstr>
      <vt:lpstr>Yearly Clostridium difficile–related mortality rates per million population, United States, 1999–2004.</vt:lpstr>
      <vt:lpstr>Slide 14</vt:lpstr>
      <vt:lpstr>Slide 15</vt:lpstr>
      <vt:lpstr>Hand Hygiene</vt:lpstr>
      <vt:lpstr>Slide 17</vt:lpstr>
      <vt:lpstr>New National Healthcare Safety Network (NHSN)</vt:lpstr>
      <vt:lpstr>Slide 19</vt:lpstr>
      <vt:lpstr>Slide 20</vt:lpstr>
      <vt:lpstr>Slide 21</vt:lpstr>
      <vt:lpstr>Elements for Successful Infection Prevention</vt:lpstr>
      <vt:lpstr>Slide 23</vt:lpstr>
      <vt:lpstr>Adherence</vt:lpstr>
      <vt:lpstr>Culture Change </vt:lpstr>
      <vt:lpstr>Historical perspective</vt:lpstr>
      <vt:lpstr>Slide 27</vt:lpstr>
      <vt:lpstr>Slide 28</vt:lpstr>
      <vt:lpstr>Involving patients……</vt:lpstr>
      <vt:lpstr>Most Important Information to Consumers Choosing a Hospital</vt:lpstr>
      <vt:lpstr>Slide 31</vt:lpstr>
      <vt:lpstr>Slide 32</vt:lpstr>
      <vt:lpstr>Potential Adverse Effects of Public Reporting</vt:lpstr>
      <vt:lpstr>Slide 34</vt:lpstr>
      <vt:lpstr>Other Legislation related to healthcare-associated infections (HAI)</vt:lpstr>
      <vt:lpstr>Deficit Reduction Act</vt:lpstr>
      <vt:lpstr>Questions to address</vt:lpstr>
      <vt:lpstr>Present on Admission (POA) Indicator</vt:lpstr>
      <vt:lpstr>Ideal Candidate Event</vt:lpstr>
      <vt:lpstr>Potential Problems</vt:lpstr>
      <vt:lpstr>Possible Benefits</vt:lpstr>
      <vt:lpstr>HHS Action Plan</vt:lpstr>
      <vt:lpstr>HHS Action Plan for HAI Prevention  National 5 Year Goals</vt:lpstr>
      <vt:lpstr>Slide 44</vt:lpstr>
      <vt:lpstr>State HAI Plan Template</vt:lpstr>
      <vt:lpstr>http://www.cdc.gov/ncidod/dhqp/index.html </vt:lpstr>
      <vt:lpstr>2009 American Recovery and Reinvestment Act  Healthcare-associated Infections </vt:lpstr>
      <vt:lpstr>Recovery Act</vt:lpstr>
      <vt:lpstr>Slide 49</vt:lpstr>
      <vt:lpstr>Slide 50</vt:lpstr>
      <vt:lpstr>Epidemiology Laboratory Capacity Grantees by Recommended Funded Activities</vt:lpstr>
      <vt:lpstr>Slide 52</vt:lpstr>
      <vt:lpstr>Slide 53</vt:lpstr>
      <vt:lpstr>Health Reform</vt:lpstr>
      <vt:lpstr>Mandatory Public Reporting, 2004</vt:lpstr>
      <vt:lpstr>Mandatory Public Reporting, 2009</vt:lpstr>
      <vt:lpstr>Measurement and Reporting</vt:lpstr>
      <vt:lpstr>Standardized Infection Ratio?</vt:lpstr>
      <vt:lpstr>Slide 59</vt:lpstr>
      <vt:lpstr>Standardized Infection Ratios (SIR)</vt:lpstr>
      <vt:lpstr>Slide 61</vt:lpstr>
      <vt:lpstr>More Recovery Act Information</vt:lpstr>
      <vt:lpstr>Slide 63</vt:lpstr>
      <vt:lpstr>CDC’s Role in HAI Elimination </vt:lpstr>
      <vt:lpstr>CDC’s Role in HAI Elimination </vt:lpstr>
      <vt:lpstr>An Emerging Policy Framework for Eliminating Healthcare-Associated Infections</vt:lpstr>
      <vt:lpstr>Slide 67</vt:lpstr>
      <vt:lpstr>Slide 68</vt:lpstr>
      <vt:lpstr>Slide 69</vt:lpstr>
      <vt:lpstr>Slide 70</vt:lpstr>
      <vt:lpstr>Surgical Site Infections</vt:lpstr>
      <vt:lpstr>Bloodstream infection</vt:lpstr>
      <vt:lpstr>Bloodstream infection</vt:lpstr>
      <vt:lpstr>Ventilator Associated Pneumonia</vt:lpstr>
      <vt:lpstr>Ventilator associated pneumonia</vt:lpstr>
      <vt:lpstr>Catheter-associated UTI</vt:lpstr>
      <vt:lpstr>Noninfectious Conditions?</vt:lpstr>
    </vt:vector>
  </TitlesOfParts>
  <Company>CDC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Healthcare Epidemiology</dc:title>
  <dc:creator>CDC</dc:creator>
  <cp:lastModifiedBy>amasters</cp:lastModifiedBy>
  <cp:revision>134</cp:revision>
  <dcterms:created xsi:type="dcterms:W3CDTF">1999-09-13T19:53:56Z</dcterms:created>
  <dcterms:modified xsi:type="dcterms:W3CDTF">2011-02-07T16:31:43Z</dcterms:modified>
</cp:coreProperties>
</file>